
<file path=[Content_Types].xml><?xml version="1.0" encoding="utf-8"?>
<Types xmlns="http://schemas.openxmlformats.org/package/2006/content-types">
  <Default Extension="vml" ContentType="application/vnd.openxmlformats-officedocument.vmlDrawing"/>
  <Default Extension="xlsx" ContentType="application/vnd.openxmlformats-officedocument.spreadsheetml.sheet"/>
  <Default Extension="bin" ContentType="application/vnd.openxmlformats-officedocument.oleObject"/>
  <Default Extension="jpeg" ContentType="image/jpe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Masters/slideMaster1.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1.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48" r:id="rId1"/>
    <p:sldMasterId id="2147483660" r:id="rId3"/>
    <p:sldMasterId id="2147483672" r:id="rId4"/>
    <p:sldMasterId id="2147483684" r:id="rId5"/>
    <p:sldMasterId id="2147483696" r:id="rId6"/>
    <p:sldMasterId id="2147483708" r:id="rId7"/>
    <p:sldMasterId id="2147483720" r:id="rId8"/>
    <p:sldMasterId id="2147483732" r:id="rId9"/>
    <p:sldMasterId id="2147483744" r:id="rId10"/>
    <p:sldMasterId id="2147483756" r:id="rId11"/>
    <p:sldMasterId id="2147483768" r:id="rId12"/>
    <p:sldMasterId id="2147483780" r:id="rId13"/>
    <p:sldMasterId id="2147483792" r:id="rId14"/>
    <p:sldMasterId id="2147483804" r:id="rId15"/>
  </p:sldMasterIdLst>
  <p:notesMasterIdLst>
    <p:notesMasterId r:id="rId17"/>
  </p:notesMasterIdLst>
  <p:sldIdLst>
    <p:sldId id="258" r:id="rId16"/>
    <p:sldId id="306" r:id="rId18"/>
    <p:sldId id="286" r:id="rId19"/>
    <p:sldId id="269" r:id="rId20"/>
    <p:sldId id="268" r:id="rId21"/>
    <p:sldId id="310" r:id="rId22"/>
    <p:sldId id="285" r:id="rId23"/>
    <p:sldId id="266" r:id="rId24"/>
    <p:sldId id="308" r:id="rId25"/>
    <p:sldId id="287" r:id="rId26"/>
    <p:sldId id="298" r:id="rId27"/>
    <p:sldId id="300" r:id="rId28"/>
    <p:sldId id="274" r:id="rId29"/>
    <p:sldId id="299" r:id="rId30"/>
    <p:sldId id="295" r:id="rId31"/>
    <p:sldId id="311" r:id="rId32"/>
    <p:sldId id="282" r:id="rId33"/>
    <p:sldId id="312" r:id="rId34"/>
    <p:sldId id="313" r:id="rId35"/>
    <p:sldId id="314" r:id="rId36"/>
    <p:sldId id="315" r:id="rId37"/>
    <p:sldId id="316" r:id="rId38"/>
    <p:sldId id="317" r:id="rId39"/>
    <p:sldId id="328" r:id="rId40"/>
  </p:sldIdLst>
  <p:sldSz cx="17339945" cy="9753600"/>
  <p:notesSz cx="6858000" cy="9144000"/>
  <p:custDataLst>
    <p:tags r:id="rId44"/>
  </p:custDataLst>
  <p:defaultTextStyle>
    <a:defPPr>
      <a:defRPr lang="en-US"/>
    </a:defPPr>
    <a:lvl1pPr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1pPr>
    <a:lvl2pPr marL="4572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2pPr>
    <a:lvl3pPr marL="9144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3pPr>
    <a:lvl4pPr marL="13716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4pPr>
    <a:lvl5pPr marL="18288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5pPr>
    <a:lvl6pPr marL="22860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6pPr>
    <a:lvl7pPr marL="27432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7pPr>
    <a:lvl8pPr marL="32004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8pPr>
    <a:lvl9pPr marL="36576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6B4F0"/>
    <a:srgbClr val="214F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500" autoAdjust="0"/>
  </p:normalViewPr>
  <p:slideViewPr>
    <p:cSldViewPr>
      <p:cViewPr varScale="1">
        <p:scale>
          <a:sx n="86" d="100"/>
          <a:sy n="86" d="100"/>
        </p:scale>
        <p:origin x="132" y="216"/>
      </p:cViewPr>
      <p:guideLst>
        <p:guide orient="horz" pos="3072"/>
        <p:guide pos="5462"/>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Master" Target="slideMasters/slideMaster8.xml"/><Relationship Id="rId8" Type="http://schemas.openxmlformats.org/officeDocument/2006/relationships/slideMaster" Target="slideMasters/slideMaster7.xml"/><Relationship Id="rId7" Type="http://schemas.openxmlformats.org/officeDocument/2006/relationships/slideMaster" Target="slideMasters/slideMaster6.xml"/><Relationship Id="rId6" Type="http://schemas.openxmlformats.org/officeDocument/2006/relationships/slideMaster" Target="slideMasters/slideMaster5.xml"/><Relationship Id="rId5" Type="http://schemas.openxmlformats.org/officeDocument/2006/relationships/slideMaster" Target="slideMasters/slideMaster4.xml"/><Relationship Id="rId44" Type="http://schemas.openxmlformats.org/officeDocument/2006/relationships/tags" Target="tags/tag3.xml"/><Relationship Id="rId43" Type="http://schemas.openxmlformats.org/officeDocument/2006/relationships/tableStyles" Target="tableStyles.xml"/><Relationship Id="rId42" Type="http://schemas.openxmlformats.org/officeDocument/2006/relationships/viewProps" Target="viewProps.xml"/><Relationship Id="rId41" Type="http://schemas.openxmlformats.org/officeDocument/2006/relationships/presProps" Target="presProps.xml"/><Relationship Id="rId40" Type="http://schemas.openxmlformats.org/officeDocument/2006/relationships/slide" Target="slides/slide24.xml"/><Relationship Id="rId4" Type="http://schemas.openxmlformats.org/officeDocument/2006/relationships/slideMaster" Target="slideMasters/slideMaster3.xml"/><Relationship Id="rId39" Type="http://schemas.openxmlformats.org/officeDocument/2006/relationships/slide" Target="slides/slide23.xml"/><Relationship Id="rId38" Type="http://schemas.openxmlformats.org/officeDocument/2006/relationships/slide" Target="slides/slide22.xml"/><Relationship Id="rId37" Type="http://schemas.openxmlformats.org/officeDocument/2006/relationships/slide" Target="slides/slide21.xml"/><Relationship Id="rId36" Type="http://schemas.openxmlformats.org/officeDocument/2006/relationships/slide" Target="slides/slide20.xml"/><Relationship Id="rId35" Type="http://schemas.openxmlformats.org/officeDocument/2006/relationships/slide" Target="slides/slide19.xml"/><Relationship Id="rId34" Type="http://schemas.openxmlformats.org/officeDocument/2006/relationships/slide" Target="slides/slide18.xml"/><Relationship Id="rId33" Type="http://schemas.openxmlformats.org/officeDocument/2006/relationships/slide" Target="slides/slide17.xml"/><Relationship Id="rId32" Type="http://schemas.openxmlformats.org/officeDocument/2006/relationships/slide" Target="slides/slide16.xml"/><Relationship Id="rId31" Type="http://schemas.openxmlformats.org/officeDocument/2006/relationships/slide" Target="slides/slide15.xml"/><Relationship Id="rId30" Type="http://schemas.openxmlformats.org/officeDocument/2006/relationships/slide" Target="slides/slide14.xml"/><Relationship Id="rId3" Type="http://schemas.openxmlformats.org/officeDocument/2006/relationships/slideMaster" Target="slideMasters/slideMaster2.xml"/><Relationship Id="rId29" Type="http://schemas.openxmlformats.org/officeDocument/2006/relationships/slide" Target="slides/slide13.xml"/><Relationship Id="rId28" Type="http://schemas.openxmlformats.org/officeDocument/2006/relationships/slide" Target="slides/slide12.xml"/><Relationship Id="rId27" Type="http://schemas.openxmlformats.org/officeDocument/2006/relationships/slide" Target="slides/slide11.xml"/><Relationship Id="rId26" Type="http://schemas.openxmlformats.org/officeDocument/2006/relationships/slide" Target="slides/slide10.xml"/><Relationship Id="rId25" Type="http://schemas.openxmlformats.org/officeDocument/2006/relationships/slide" Target="slides/slide9.xml"/><Relationship Id="rId24" Type="http://schemas.openxmlformats.org/officeDocument/2006/relationships/slide" Target="slides/slide8.xml"/><Relationship Id="rId23" Type="http://schemas.openxmlformats.org/officeDocument/2006/relationships/slide" Target="slides/slide7.xml"/><Relationship Id="rId22" Type="http://schemas.openxmlformats.org/officeDocument/2006/relationships/slide" Target="slides/slide6.xml"/><Relationship Id="rId21" Type="http://schemas.openxmlformats.org/officeDocument/2006/relationships/slide" Target="slides/slide5.xml"/><Relationship Id="rId20" Type="http://schemas.openxmlformats.org/officeDocument/2006/relationships/slide" Target="slides/slide4.xml"/><Relationship Id="rId2" Type="http://schemas.openxmlformats.org/officeDocument/2006/relationships/theme" Target="theme/theme1.xml"/><Relationship Id="rId19" Type="http://schemas.openxmlformats.org/officeDocument/2006/relationships/slide" Target="slides/slide3.xml"/><Relationship Id="rId18" Type="http://schemas.openxmlformats.org/officeDocument/2006/relationships/slide" Target="slides/slide2.xml"/><Relationship Id="rId17" Type="http://schemas.openxmlformats.org/officeDocument/2006/relationships/notesMaster" Target="notesMasters/notesMaster1.xml"/><Relationship Id="rId16" Type="http://schemas.openxmlformats.org/officeDocument/2006/relationships/slide" Target="slides/slide1.xml"/><Relationship Id="rId15" Type="http://schemas.openxmlformats.org/officeDocument/2006/relationships/slideMaster" Target="slideMasters/slideMaster14.xml"/><Relationship Id="rId14" Type="http://schemas.openxmlformats.org/officeDocument/2006/relationships/slideMaster" Target="slideMasters/slideMaster13.xml"/><Relationship Id="rId13" Type="http://schemas.openxmlformats.org/officeDocument/2006/relationships/slideMaster" Target="slideMasters/slideMaster12.xml"/><Relationship Id="rId12" Type="http://schemas.openxmlformats.org/officeDocument/2006/relationships/slideMaster" Target="slideMasters/slideMaster11.xml"/><Relationship Id="rId11" Type="http://schemas.openxmlformats.org/officeDocument/2006/relationships/slideMaster" Target="slideMasters/slideMaster10.xml"/><Relationship Id="rId10" Type="http://schemas.openxmlformats.org/officeDocument/2006/relationships/slideMaster" Target="slideMasters/slideMaster9.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Workbook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188087774294671"/>
          <c:y val="0.149171270718232"/>
          <c:w val="0.968652037617555"/>
          <c:h val="0.853591160220994"/>
        </c:manualLayout>
      </c:layout>
      <c:pieChart>
        <c:varyColors val="0"/>
        <c:ser>
          <c:idx val="0"/>
          <c:order val="0"/>
          <c:tx>
            <c:strRef>
              <c:f>Sheet1!$A$2</c:f>
              <c:strCache>
                <c:ptCount val="1"/>
                <c:pt idx="0">
                  <c:v>Región 1</c:v>
                </c:pt>
              </c:strCache>
            </c:strRef>
          </c:tx>
          <c:spPr>
            <a:solidFill>
              <a:srgbClr val="008080"/>
            </a:solidFill>
            <a:ln w="29064">
              <a:noFill/>
            </a:ln>
          </c:spPr>
          <c:explosion val="0"/>
          <c:dPt>
            <c:idx val="0"/>
            <c:bubble3D val="0"/>
            <c:spPr>
              <a:solidFill>
                <a:srgbClr val="0B81C1"/>
              </a:solidFill>
              <a:ln w="29064">
                <a:noFill/>
              </a:ln>
            </c:spPr>
          </c:dPt>
          <c:dPt>
            <c:idx val="1"/>
            <c:bubble3D val="0"/>
            <c:spPr>
              <a:solidFill>
                <a:srgbClr val="C0C0C0"/>
              </a:solidFill>
              <a:ln w="29064">
                <a:noFill/>
              </a:ln>
            </c:spPr>
          </c:dPt>
          <c:dPt>
            <c:idx val="2"/>
            <c:bubble3D val="0"/>
            <c:spPr>
              <a:solidFill>
                <a:srgbClr val="0B81C1"/>
              </a:solidFill>
              <a:ln w="29064">
                <a:noFill/>
              </a:ln>
            </c:spPr>
          </c:dPt>
          <c:dPt>
            <c:idx val="3"/>
            <c:bubble3D val="0"/>
            <c:spPr>
              <a:solidFill>
                <a:srgbClr val="FFFFFF"/>
              </a:solidFill>
              <a:ln w="29064">
                <a:noFill/>
              </a:ln>
            </c:spPr>
          </c:dPt>
          <c:dLbls>
            <c:dLbl>
              <c:idx val="0"/>
              <c:layout/>
              <c:numFmt formatCode="General" sourceLinked="1"/>
              <c:spPr>
                <a:noFill/>
                <a:ln w="29064">
                  <a:noFill/>
                </a:ln>
                <a:effectLst/>
              </c:spPr>
              <c:txPr>
                <a:bodyPr rot="0" spcFirstLastPara="0" vertOverflow="ellipsis" vert="horz" wrap="square" lIns="38100" tIns="19050" rIns="38100" bIns="19050" anchor="ctr" anchorCtr="1"/>
                <a:lstStyle/>
                <a:p>
                  <a:pPr>
                    <a:defRPr lang="zh-CN" sz="1715" b="0" i="0" u="none" strike="noStrike" kern="1200" baseline="0">
                      <a:solidFill>
                        <a:srgbClr val="FFFFFF"/>
                      </a:solidFill>
                      <a:latin typeface="Helvetica"/>
                      <a:ea typeface="Helvetica"/>
                      <a:cs typeface="Helvetica"/>
                    </a:defRPr>
                  </a:pPr>
                </a:p>
              </c:txPr>
              <c:dLblPos val="inEnd"/>
              <c:showLegendKey val="0"/>
              <c:showVal val="0"/>
              <c:showCatName val="0"/>
              <c:showSerName val="0"/>
              <c:showPercent val="1"/>
              <c:showBubbleSize val="0"/>
              <c:extLst>
                <c:ext xmlns:c15="http://schemas.microsoft.com/office/drawing/2012/chart" uri="{CE6537A1-D6FC-4f65-9D91-7224C49458BB}"/>
              </c:extLst>
            </c:dLbl>
            <c:dLbl>
              <c:idx val="1"/>
              <c:layout/>
              <c:numFmt formatCode="General" sourceLinked="1"/>
              <c:spPr>
                <a:noFill/>
                <a:ln w="29064">
                  <a:noFill/>
                </a:ln>
                <a:effectLst/>
              </c:spPr>
              <c:txPr>
                <a:bodyPr rot="0" spcFirstLastPara="0" vertOverflow="ellipsis" vert="horz" wrap="square" lIns="38100" tIns="19050" rIns="38100" bIns="19050" anchor="ctr" anchorCtr="1"/>
                <a:lstStyle/>
                <a:p>
                  <a:pPr>
                    <a:defRPr lang="zh-CN" sz="1715" b="0" i="0" u="none" strike="noStrike" kern="1200" baseline="0">
                      <a:solidFill>
                        <a:srgbClr val="FFFFFF"/>
                      </a:solidFill>
                      <a:latin typeface="Helvetica"/>
                      <a:ea typeface="Helvetica"/>
                      <a:cs typeface="Helvetica"/>
                    </a:defRPr>
                  </a:pPr>
                </a:p>
              </c:txPr>
              <c:dLblPos val="inEnd"/>
              <c:showLegendKey val="0"/>
              <c:showVal val="0"/>
              <c:showCatName val="0"/>
              <c:showSerName val="0"/>
              <c:showPercent val="1"/>
              <c:showBubbleSize val="0"/>
              <c:extLst>
                <c:ext xmlns:c15="http://schemas.microsoft.com/office/drawing/2012/chart" uri="{CE6537A1-D6FC-4f65-9D91-7224C49458BB}"/>
              </c:extLst>
            </c:dLbl>
            <c:dLbl>
              <c:idx val="2"/>
              <c:layout/>
              <c:numFmt formatCode="General" sourceLinked="1"/>
              <c:spPr>
                <a:noFill/>
                <a:ln w="29064">
                  <a:noFill/>
                </a:ln>
                <a:effectLst/>
              </c:spPr>
              <c:txPr>
                <a:bodyPr rot="0" spcFirstLastPara="0" vertOverflow="ellipsis" vert="horz" wrap="square" lIns="38100" tIns="19050" rIns="38100" bIns="19050" anchor="ctr" anchorCtr="1"/>
                <a:lstStyle/>
                <a:p>
                  <a:pPr>
                    <a:defRPr lang="zh-CN" sz="1715" b="0" i="0" u="none" strike="noStrike" kern="1200" baseline="0">
                      <a:solidFill>
                        <a:srgbClr val="FFFFFF"/>
                      </a:solidFill>
                      <a:latin typeface="Helvetica"/>
                      <a:ea typeface="Helvetica"/>
                      <a:cs typeface="Helvetica"/>
                    </a:defRPr>
                  </a:pPr>
                </a:p>
              </c:txPr>
              <c:dLblPos val="inEnd"/>
              <c:showLegendKey val="0"/>
              <c:showVal val="0"/>
              <c:showCatName val="0"/>
              <c:showSerName val="0"/>
              <c:showPercent val="1"/>
              <c:showBubbleSize val="0"/>
              <c:extLst>
                <c:ext xmlns:c15="http://schemas.microsoft.com/office/drawing/2012/chart" uri="{CE6537A1-D6FC-4f65-9D91-7224C49458BB}"/>
              </c:extLst>
            </c:dLbl>
            <c:dLbl>
              <c:idx val="3"/>
              <c:layout/>
              <c:numFmt formatCode="General" sourceLinked="1"/>
              <c:spPr>
                <a:noFill/>
                <a:ln w="29064">
                  <a:noFill/>
                </a:ln>
                <a:effectLst/>
              </c:spPr>
              <c:txPr>
                <a:bodyPr rot="0" spcFirstLastPara="0" vertOverflow="ellipsis" vert="horz" wrap="square" lIns="38100" tIns="19050" rIns="38100" bIns="19050" anchor="ctr" anchorCtr="1"/>
                <a:lstStyle/>
                <a:p>
                  <a:pPr>
                    <a:defRPr lang="zh-CN" sz="1715" b="0" i="0" u="none" strike="noStrike" kern="1200" baseline="0">
                      <a:solidFill>
                        <a:srgbClr val="FFFFFF"/>
                      </a:solidFill>
                      <a:latin typeface="Helvetica"/>
                      <a:ea typeface="Helvetica"/>
                      <a:cs typeface="Helvetica"/>
                    </a:defRPr>
                  </a:pPr>
                </a:p>
              </c:txPr>
              <c:dLblPos val="inEnd"/>
              <c:showLegendKey val="0"/>
              <c:showVal val="0"/>
              <c:showCatName val="0"/>
              <c:showSerName val="0"/>
              <c:showPercent val="1"/>
              <c:showBubbleSize val="0"/>
              <c:extLst>
                <c:ext xmlns:c15="http://schemas.microsoft.com/office/drawing/2012/chart" uri="{CE6537A1-D6FC-4f65-9D91-7224C49458BB}"/>
              </c:extLst>
            </c:dLbl>
            <c:spPr>
              <a:noFill/>
              <a:ln w="29064">
                <a:noFill/>
              </a:ln>
              <a:effectLst/>
            </c:spPr>
            <c:txPr>
              <a:bodyPr rot="0" spcFirstLastPara="0" vertOverflow="ellipsis" vert="horz" wrap="square" lIns="38100" tIns="19050" rIns="38100" bIns="19050" anchor="ctr" anchorCtr="1"/>
              <a:lstStyle/>
              <a:p>
                <a:pPr>
                  <a:defRPr lang="zh-CN" sz="2745" b="0" i="0" u="none" strike="noStrike" kern="1200" baseline="0">
                    <a:solidFill>
                      <a:srgbClr val="000000"/>
                    </a:solidFill>
                    <a:latin typeface="Gill Sans"/>
                    <a:ea typeface="Gill Sans"/>
                    <a:cs typeface="Gill Sans"/>
                  </a:defRPr>
                </a:pPr>
              </a:p>
            </c:txPr>
            <c:dLblPos val="bestFit"/>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cat>
            <c:numRef>
              <c:f>Sheet1!$B$1:$E$1</c:f>
              <c:numCache>
                <c:formatCode>General</c:formatCode>
                <c:ptCount val="4"/>
                <c:pt idx="0">
                  <c:v>2011</c:v>
                </c:pt>
                <c:pt idx="1">
                  <c:v>2012</c:v>
                </c:pt>
                <c:pt idx="2">
                  <c:v>2013</c:v>
                </c:pt>
                <c:pt idx="3">
                  <c:v>2014</c:v>
                </c:pt>
              </c:numCache>
            </c:numRef>
          </c:cat>
          <c:val>
            <c:numRef>
              <c:f>Sheet1!$B$2:$E$2</c:f>
              <c:numCache>
                <c:formatCode>General</c:formatCode>
                <c:ptCount val="4"/>
                <c:pt idx="0">
                  <c:v>21</c:v>
                </c:pt>
                <c:pt idx="1">
                  <c:v>18</c:v>
                </c:pt>
                <c:pt idx="2">
                  <c:v>23</c:v>
                </c:pt>
                <c:pt idx="3">
                  <c:v>45</c:v>
                </c:pt>
              </c:numCache>
            </c:numRef>
          </c:val>
        </c:ser>
        <c:dLbls>
          <c:showLegendKey val="0"/>
          <c:showVal val="0"/>
          <c:showCatName val="0"/>
          <c:showSerName val="0"/>
          <c:showPercent val="0"/>
          <c:showBubbleSize val="0"/>
          <c:showLeaderLines val="0"/>
        </c:dLbls>
        <c:firstSliceAng val="225"/>
      </c:pieChart>
      <c:spPr>
        <a:noFill/>
        <a:ln w="29064">
          <a:noFill/>
        </a:ln>
      </c:spPr>
    </c:plotArea>
    <c:plotVisOnly val="1"/>
    <c:dispBlanksAs val="zero"/>
    <c:showDLblsOverMax val="0"/>
  </c:chart>
  <c:spPr>
    <a:noFill/>
    <a:ln>
      <a:noFill/>
    </a:ln>
  </c:spPr>
  <c:txPr>
    <a:bodyPr/>
    <a:lstStyle/>
    <a:p>
      <a:pPr>
        <a:defRPr lang="zh-CN" sz="1715" b="0" i="0" u="none" strike="noStrike" baseline="0">
          <a:solidFill>
            <a:srgbClr val="000000"/>
          </a:solidFill>
          <a:latin typeface="Helvetica"/>
          <a:ea typeface="Helvetica"/>
          <a:cs typeface="Helvetica"/>
        </a:defRPr>
      </a:pPr>
    </a:p>
  </c:txPr>
  <c:externalData r:id="rId1">
    <c:autoUpdate val="0"/>
  </c:externalData>
</c:chartSpace>
</file>

<file path=ppt/drawings/_rels/vmlDrawing1.v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image" Target="../media/image13.emf"/></Relationships>
</file>

<file path=ppt/drawings/_rels/vmlDrawing2.vml.rels><?xml version="1.0" encoding="UTF-8" standalone="yes"?>
<Relationships xmlns="http://schemas.openxmlformats.org/package/2006/relationships"><Relationship Id="rId4" Type="http://schemas.openxmlformats.org/officeDocument/2006/relationships/image" Target="../media/image19.emf"/><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image" Target="../media/image1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914AE1-BC9C-D747-9C15-66C6C9580969}" type="datetimeFigureOut">
              <a:rPr lang="es-ES" smtClean="0"/>
            </a:fld>
            <a:endParaRPr lang="es-ES"/>
          </a:p>
        </p:txBody>
      </p:sp>
      <p:sp>
        <p:nvSpPr>
          <p:cNvPr id="4" name="Marcador de imagen de diapositiva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_tradnl"/>
              <a:t>Haga clic para modificar el estilo de texto del patrón</a:t>
            </a:r>
            <a:endParaRPr lang="es-ES_tradnl"/>
          </a:p>
          <a:p>
            <a:pPr lvl="1"/>
            <a:r>
              <a:rPr lang="es-ES_tradnl"/>
              <a:t>Segundo nivel</a:t>
            </a:r>
            <a:endParaRPr lang="es-ES_tradnl"/>
          </a:p>
          <a:p>
            <a:pPr lvl="2"/>
            <a:r>
              <a:rPr lang="es-ES_tradnl"/>
              <a:t>Tercer nivel</a:t>
            </a:r>
            <a:endParaRPr lang="es-ES_tradnl"/>
          </a:p>
          <a:p>
            <a:pPr lvl="3"/>
            <a:r>
              <a:rPr lang="es-ES_tradnl"/>
              <a:t>Cuarto nivel</a:t>
            </a:r>
            <a:endParaRPr lang="es-ES_tradnl"/>
          </a:p>
          <a:p>
            <a:pPr lvl="4"/>
            <a:r>
              <a:rPr lang="es-ES_tradnl"/>
              <a:t>Quinto nivel</a:t>
            </a:r>
            <a:endParaRPr lang="es-ES"/>
          </a:p>
        </p:txBody>
      </p:sp>
      <p:sp>
        <p:nvSpPr>
          <p:cNvPr id="6" name="Marcador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40B7A7-985B-D742-8A14-252E41DC3A6F}" type="slidenum">
              <a:rPr lang="es-ES" smtClean="0"/>
            </a:fld>
            <a:endParaRPr lang="es-E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940B7A7-985B-D742-8A14-252E41DC3A6F}" type="slidenum">
              <a:rPr lang="es-ES" smtClean="0"/>
            </a:fld>
            <a:endParaRPr lang="es-E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940B7A7-985B-D742-8A14-252E41DC3A6F}" type="slidenum">
              <a:rPr lang="es-ES" smtClean="0"/>
            </a:fld>
            <a:endParaRPr lang="es-E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940B7A7-985B-D742-8A14-252E41DC3A6F}" type="slidenum">
              <a:rPr lang="es-ES" smtClean="0"/>
            </a:fld>
            <a:endParaRPr lang="es-E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940B7A7-985B-D742-8A14-252E41DC3A6F}" type="slidenum">
              <a:rPr lang="es-ES" smtClean="0"/>
            </a:fld>
            <a:endParaRPr lang="es-E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940B7A7-985B-D742-8A14-252E41DC3A6F}" type="slidenum">
              <a:rPr lang="es-ES" smtClean="0"/>
            </a:fld>
            <a:endParaRPr lang="es-E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940B7A7-985B-D742-8A14-252E41DC3A6F}" type="slidenum">
              <a:rPr lang="es-ES" smtClean="0"/>
            </a:fld>
            <a:endParaRPr lang="es-E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940B7A7-985B-D742-8A14-252E41DC3A6F}" type="slidenum">
              <a:rPr lang="es-ES" smtClean="0"/>
            </a:fld>
            <a:endParaRPr lang="es-E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940B7A7-985B-D742-8A14-252E41DC3A6F}" type="slidenum">
              <a:rPr lang="es-ES" smtClean="0"/>
            </a:fld>
            <a:endParaRPr lang="es-E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940B7A7-985B-D742-8A14-252E41DC3A6F}" type="slidenum">
              <a:rPr lang="es-ES" smtClean="0"/>
            </a:fld>
            <a:endParaRPr lang="es-E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940B7A7-985B-D742-8A14-252E41DC3A6F}" type="slidenum">
              <a:rPr lang="es-ES" smtClean="0"/>
            </a:fld>
            <a:endParaRPr lang="es-E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940B7A7-985B-D742-8A14-252E41DC3A6F}" type="slidenum">
              <a:rPr lang="es-ES" smtClean="0"/>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940B7A7-985B-D742-8A14-252E41DC3A6F}" type="slidenum">
              <a:rPr lang="es-ES" smtClean="0"/>
            </a:fld>
            <a:endParaRPr lang="es-E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940B7A7-985B-D742-8A14-252E41DC3A6F}" type="slidenum">
              <a:rPr lang="es-ES" smtClean="0"/>
            </a:fld>
            <a:endParaRPr lang="es-E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940B7A7-985B-D742-8A14-252E41DC3A6F}" type="slidenum">
              <a:rPr lang="es-ES" smtClean="0"/>
            </a:fld>
            <a:endParaRPr lang="es-E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940B7A7-985B-D742-8A14-252E41DC3A6F}" type="slidenum">
              <a:rPr lang="es-ES" smtClean="0"/>
            </a:fld>
            <a:endParaRPr lang="es-E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940B7A7-985B-D742-8A14-252E41DC3A6F}" type="slidenum">
              <a:rPr lang="es-ES" smtClean="0"/>
            </a:fld>
            <a:endParaRPr lang="es-E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https://www.ppthui.com    【PPT</a:t>
            </a:r>
            <a:r>
              <a:rPr lang="zh-CN" altLang="en-US" dirty="0"/>
              <a:t>汇</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charset="0"/>
                <a:ea typeface="宋体" panose="02010600030101010101" pitchFamily="2" charset="-122"/>
              </a:rPr>
            </a:fld>
            <a:endParaRPr lang="zh-CN" altLang="en-US" sz="1200">
              <a:solidFill>
                <a:srgbClr val="000000"/>
              </a:solidFill>
              <a:latin typeface="Calibri" panose="020F050202020403020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940B7A7-985B-D742-8A14-252E41DC3A6F}" type="slidenum">
              <a:rPr lang="es-ES" smtClean="0"/>
            </a:fld>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940B7A7-985B-D742-8A14-252E41DC3A6F}" type="slidenum">
              <a:rPr lang="es-ES" smtClean="0"/>
            </a:fld>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940B7A7-985B-D742-8A14-252E41DC3A6F}" type="slidenum">
              <a:rPr lang="es-ES" smtClean="0"/>
            </a:fld>
            <a:endParaRPr 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940B7A7-985B-D742-8A14-252E41DC3A6F}" type="slidenum">
              <a:rPr lang="es-ES" smtClean="0"/>
            </a:fld>
            <a:endParaRPr 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940B7A7-985B-D742-8A14-252E41DC3A6F}" type="slidenum">
              <a:rPr lang="es-ES" smtClean="0"/>
            </a:fld>
            <a:endParaRPr 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940B7A7-985B-D742-8A14-252E41DC3A6F}" type="slidenum">
              <a:rPr lang="es-ES" smtClean="0"/>
            </a:fld>
            <a:endParaRPr lang="es-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940B7A7-985B-D742-8A14-252E41DC3A6F}" type="slidenum">
              <a:rPr lang="es-ES" smtClean="0"/>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hasCustomPrompt="1"/>
          </p:nvPr>
        </p:nvSpPr>
        <p:spPr>
          <a:xfrm>
            <a:off x="1299673" y="3030539"/>
            <a:ext cx="14740917" cy="2090737"/>
          </a:xfrm>
        </p:spPr>
        <p:txBody>
          <a:bodyPr/>
          <a:lstStyle/>
          <a:p>
            <a:r>
              <a:rPr lang="es-ES_tradnl"/>
              <a:t>Clic para editar título</a:t>
            </a:r>
            <a:endParaRPr lang="es-ES"/>
          </a:p>
        </p:txBody>
      </p:sp>
      <p:sp>
        <p:nvSpPr>
          <p:cNvPr id="3" name="Subtítulo 2"/>
          <p:cNvSpPr>
            <a:spLocks noGrp="1"/>
          </p:cNvSpPr>
          <p:nvPr>
            <p:ph type="subTitle" idx="1" hasCustomPrompt="1"/>
          </p:nvPr>
        </p:nvSpPr>
        <p:spPr>
          <a:xfrm>
            <a:off x="2601464" y="5527676"/>
            <a:ext cx="12137337" cy="2492375"/>
          </a:xfrm>
        </p:spPr>
        <p:txBody>
          <a:bodyPr/>
          <a:lstStyle>
            <a:lvl1pPr marL="0" indent="0" algn="ctr">
              <a:buNone/>
              <a:defRPr/>
            </a:lvl1pPr>
            <a:lvl2pPr marL="609600" indent="0" algn="ctr">
              <a:buNone/>
              <a:defRPr/>
            </a:lvl2pPr>
            <a:lvl3pPr marL="1219200" indent="0" algn="ctr">
              <a:buNone/>
              <a:defRPr/>
            </a:lvl3pPr>
            <a:lvl4pPr marL="1828800" indent="0" algn="ctr">
              <a:buNone/>
              <a:defRPr/>
            </a:lvl4pPr>
            <a:lvl5pPr marL="2438400" indent="0" algn="ctr">
              <a:buNone/>
              <a:defRPr/>
            </a:lvl5pPr>
            <a:lvl6pPr marL="3048000" indent="0" algn="ctr">
              <a:buNone/>
              <a:defRPr/>
            </a:lvl6pPr>
            <a:lvl7pPr marL="3657600" indent="0" algn="ctr">
              <a:buNone/>
              <a:defRPr/>
            </a:lvl7pPr>
            <a:lvl8pPr marL="4267200" indent="0" algn="ctr">
              <a:buNone/>
              <a:defRPr/>
            </a:lvl8pPr>
            <a:lvl9pPr marL="4876800" indent="0" algn="ctr">
              <a:buNone/>
              <a:defRPr/>
            </a:lvl9pPr>
          </a:lstStyle>
          <a:p>
            <a:r>
              <a:rPr lang="es-ES_tradnl"/>
              <a:t>Haga clic para modificar el estilo de subtítulo del patrón</a:t>
            </a:r>
            <a:endParaRPr lang="es-ES"/>
          </a:p>
        </p:txBody>
      </p:sp>
      <p:sp>
        <p:nvSpPr>
          <p:cNvPr id="4" name="Marcador de número de diapositiva 3"/>
          <p:cNvSpPr>
            <a:spLocks noGrp="1"/>
          </p:cNvSpPr>
          <p:nvPr>
            <p:ph type="sldNum" sz="quarter" idx="10"/>
          </p:nvPr>
        </p:nvSpPr>
        <p:spPr/>
        <p:txBody>
          <a:bodyPr/>
          <a:lstStyle>
            <a:lvl1pPr>
              <a:defRPr/>
            </a:lvl1pPr>
          </a:lstStyle>
          <a:p>
            <a:fld id="{AF830D15-6E00-8642-8175-B308AC61009D}" type="slidenum">
              <a:rPr lang="en-US"/>
            </a:fld>
            <a:endParaRPr lang="en-US"/>
          </a:p>
        </p:txBody>
      </p:sp>
    </p:spTree>
  </p:cSld>
  <p:clrMapOvr>
    <a:masterClrMapping/>
  </p:clrMapOvr>
  <mc:AlternateContent xmlns:mc="http://schemas.openxmlformats.org/markup-compatibility/2006">
    <mc:Choice xmlns:p14="http://schemas.microsoft.com/office/powerpoint/2010/main" Requires="p14">
      <p:transition spd="slow" p14:dur="1300">
        <p14:pan dir="r"/>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es-ES_tradnl"/>
              <a:t>Clic para editar título</a:t>
            </a:r>
            <a:endParaRPr lang="es-ES"/>
          </a:p>
        </p:txBody>
      </p:sp>
      <p:sp>
        <p:nvSpPr>
          <p:cNvPr id="3" name="Marcador de texto vertical 2"/>
          <p:cNvSpPr>
            <a:spLocks noGrp="1"/>
          </p:cNvSpPr>
          <p:nvPr>
            <p:ph type="body" orient="vert" idx="1" hasCustomPrompt="1"/>
          </p:nvPr>
        </p:nvSpPr>
        <p:spPr/>
        <p:txBody>
          <a:bodyPr vert="eaVert"/>
          <a:lstStyle/>
          <a:p>
            <a:pPr lvl="0"/>
            <a:r>
              <a:rPr lang="es-ES_tradnl"/>
              <a:t>Haga clic para modificar el estilo de texto del patrón</a:t>
            </a:r>
            <a:endParaRPr lang="es-ES_tradnl"/>
          </a:p>
          <a:p>
            <a:pPr lvl="1"/>
            <a:r>
              <a:rPr lang="es-ES_tradnl"/>
              <a:t>Segundo nivel</a:t>
            </a:r>
            <a:endParaRPr lang="es-ES_tradnl"/>
          </a:p>
          <a:p>
            <a:pPr lvl="2"/>
            <a:r>
              <a:rPr lang="es-ES_tradnl"/>
              <a:t>Tercer nivel</a:t>
            </a:r>
            <a:endParaRPr lang="es-ES_tradnl"/>
          </a:p>
          <a:p>
            <a:pPr lvl="3"/>
            <a:r>
              <a:rPr lang="es-ES_tradnl"/>
              <a:t>Cuarto nivel</a:t>
            </a:r>
            <a:endParaRPr lang="es-ES_tradnl"/>
          </a:p>
          <a:p>
            <a:pPr lvl="4"/>
            <a:r>
              <a:rPr lang="es-ES_tradnl"/>
              <a:t>Quinto nivel</a:t>
            </a:r>
            <a:endParaRPr lang="es-ES"/>
          </a:p>
        </p:txBody>
      </p:sp>
      <p:sp>
        <p:nvSpPr>
          <p:cNvPr id="4" name="Marcador de número de diapositiva 3"/>
          <p:cNvSpPr>
            <a:spLocks noGrp="1"/>
          </p:cNvSpPr>
          <p:nvPr>
            <p:ph type="sldNum" sz="quarter" idx="10"/>
          </p:nvPr>
        </p:nvSpPr>
        <p:spPr/>
        <p:txBody>
          <a:bodyPr/>
          <a:lstStyle>
            <a:lvl1pPr>
              <a:defRPr/>
            </a:lvl1pPr>
          </a:lstStyle>
          <a:p>
            <a:fld id="{092BFDD2-BA49-8A4D-B22F-19D3575222A5}" type="slidenum">
              <a:rPr lang="en-US"/>
            </a:fld>
            <a:endParaRPr lang="en-US"/>
          </a:p>
        </p:txBody>
      </p:sp>
    </p:spTree>
  </p:cSld>
  <p:clrMapOvr>
    <a:masterClrMapping/>
  </p:clrMapOvr>
  <mc:AlternateContent xmlns:mc="http://schemas.openxmlformats.org/markup-compatibility/2006">
    <mc:Choice xmlns:p14="http://schemas.microsoft.com/office/powerpoint/2010/main" Requires="p14">
      <p:transition spd="slow" p14:dur="1300">
        <p14:pan dir="r"/>
      </p:transition>
    </mc:Choice>
    <mc:Fallback>
      <p:transition spd="slow">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hasCustomPrompt="1"/>
          </p:nvPr>
        </p:nvSpPr>
        <p:spPr>
          <a:xfrm>
            <a:off x="1299673" y="3030539"/>
            <a:ext cx="14740917" cy="2090737"/>
          </a:xfrm>
          <a:prstGeom prst="rect">
            <a:avLst/>
          </a:prstGeom>
        </p:spPr>
        <p:txBody>
          <a:bodyPr vert="horz"/>
          <a:lstStyle/>
          <a:p>
            <a:r>
              <a:rPr lang="es-ES_tradnl"/>
              <a:t>Clic para editar título</a:t>
            </a:r>
            <a:endParaRPr lang="es-ES"/>
          </a:p>
        </p:txBody>
      </p:sp>
      <p:sp>
        <p:nvSpPr>
          <p:cNvPr id="3" name="Subtítulo 2"/>
          <p:cNvSpPr>
            <a:spLocks noGrp="1"/>
          </p:cNvSpPr>
          <p:nvPr>
            <p:ph type="subTitle" idx="1" hasCustomPrompt="1"/>
          </p:nvPr>
        </p:nvSpPr>
        <p:spPr>
          <a:xfrm>
            <a:off x="2601464" y="5527676"/>
            <a:ext cx="12137337" cy="2492375"/>
          </a:xfrm>
          <a:prstGeom prst="rect">
            <a:avLst/>
          </a:prstGeom>
        </p:spPr>
        <p:txBody>
          <a:bodyPr vert="horz"/>
          <a:lstStyle>
            <a:lvl1pPr marL="0" indent="0" algn="ctr">
              <a:buNone/>
              <a:defRPr/>
            </a:lvl1pPr>
            <a:lvl2pPr marL="609600" indent="0" algn="ctr">
              <a:buNone/>
              <a:defRPr/>
            </a:lvl2pPr>
            <a:lvl3pPr marL="1219200" indent="0" algn="ctr">
              <a:buNone/>
              <a:defRPr/>
            </a:lvl3pPr>
            <a:lvl4pPr marL="1828800" indent="0" algn="ctr">
              <a:buNone/>
              <a:defRPr/>
            </a:lvl4pPr>
            <a:lvl5pPr marL="2438400" indent="0" algn="ctr">
              <a:buNone/>
              <a:defRPr/>
            </a:lvl5pPr>
            <a:lvl6pPr marL="3048000" indent="0" algn="ctr">
              <a:buNone/>
              <a:defRPr/>
            </a:lvl6pPr>
            <a:lvl7pPr marL="3657600" indent="0" algn="ctr">
              <a:buNone/>
              <a:defRPr/>
            </a:lvl7pPr>
            <a:lvl8pPr marL="4267200" indent="0" algn="ctr">
              <a:buNone/>
              <a:defRPr/>
            </a:lvl8pPr>
            <a:lvl9pPr marL="4876800" indent="0" algn="ctr">
              <a:buNone/>
              <a:defRPr/>
            </a:lvl9pPr>
          </a:lstStyle>
          <a:p>
            <a:r>
              <a:rPr lang="es-ES_tradnl"/>
              <a:t>Haga clic para modificar el estilo de subtítulo del patrón</a:t>
            </a:r>
            <a:endParaRPr lang="es-ES"/>
          </a:p>
        </p:txBody>
      </p:sp>
      <p:sp>
        <p:nvSpPr>
          <p:cNvPr id="4" name="Marcador de número de diapositiva 3"/>
          <p:cNvSpPr>
            <a:spLocks noGrp="1"/>
          </p:cNvSpPr>
          <p:nvPr>
            <p:ph type="sldNum" sz="quarter" idx="10"/>
          </p:nvPr>
        </p:nvSpPr>
        <p:spPr/>
        <p:txBody>
          <a:bodyPr/>
          <a:lstStyle>
            <a:lvl1pPr>
              <a:defRPr/>
            </a:lvl1pPr>
          </a:lstStyle>
          <a:p>
            <a:fld id="{5CBA0B25-719F-3A4C-8007-13C6F68DEA37}" type="slidenum">
              <a:rPr lang="en-US"/>
            </a:fld>
            <a:endParaRPr lang="en-US"/>
          </a:p>
        </p:txBody>
      </p:sp>
    </p:spTree>
  </p:cSld>
  <p:clrMapOvr>
    <a:masterClrMapping/>
  </p:clrMapOvr>
  <mc:AlternateContent xmlns:mc="http://schemas.openxmlformats.org/markup-compatibility/2006">
    <mc:Choice xmlns:p14="http://schemas.microsoft.com/office/powerpoint/2010/main" Requires="p14">
      <p:transition spd="slow" p14:dur="1300">
        <p14:pan dir="r"/>
      </p:transition>
    </mc:Choice>
    <mc:Fallback>
      <p:transition spd="slow">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867860" y="390525"/>
            <a:ext cx="15604543" cy="1625600"/>
          </a:xfrm>
          <a:prstGeom prst="rect">
            <a:avLst/>
          </a:prstGeom>
        </p:spPr>
        <p:txBody>
          <a:bodyPr vert="horz"/>
          <a:lstStyle/>
          <a:p>
            <a:r>
              <a:rPr lang="es-ES_tradnl"/>
              <a:t>Clic para editar título</a:t>
            </a:r>
            <a:endParaRPr lang="es-ES"/>
          </a:p>
        </p:txBody>
      </p:sp>
      <p:sp>
        <p:nvSpPr>
          <p:cNvPr id="3" name="Marcador de contenido 2"/>
          <p:cNvSpPr>
            <a:spLocks noGrp="1"/>
          </p:cNvSpPr>
          <p:nvPr>
            <p:ph idx="1" hasCustomPrompt="1"/>
          </p:nvPr>
        </p:nvSpPr>
        <p:spPr>
          <a:xfrm>
            <a:off x="867860" y="2276476"/>
            <a:ext cx="15604543" cy="6435725"/>
          </a:xfrm>
          <a:prstGeom prst="rect">
            <a:avLst/>
          </a:prstGeom>
        </p:spPr>
        <p:txBody>
          <a:bodyPr vert="horz"/>
          <a:lstStyle/>
          <a:p>
            <a:pPr lvl="0"/>
            <a:r>
              <a:rPr lang="es-ES_tradnl"/>
              <a:t>Haga clic para modificar el estilo de texto del patrón</a:t>
            </a:r>
            <a:endParaRPr lang="es-ES_tradnl"/>
          </a:p>
          <a:p>
            <a:pPr lvl="1"/>
            <a:r>
              <a:rPr lang="es-ES_tradnl"/>
              <a:t>Segundo nivel</a:t>
            </a:r>
            <a:endParaRPr lang="es-ES_tradnl"/>
          </a:p>
          <a:p>
            <a:pPr lvl="2"/>
            <a:r>
              <a:rPr lang="es-ES_tradnl"/>
              <a:t>Tercer nivel</a:t>
            </a:r>
            <a:endParaRPr lang="es-ES_tradnl"/>
          </a:p>
          <a:p>
            <a:pPr lvl="3"/>
            <a:r>
              <a:rPr lang="es-ES_tradnl"/>
              <a:t>Cuarto nivel</a:t>
            </a:r>
            <a:endParaRPr lang="es-ES_tradnl"/>
          </a:p>
          <a:p>
            <a:pPr lvl="4"/>
            <a:r>
              <a:rPr lang="es-ES_tradnl"/>
              <a:t>Quinto nivel</a:t>
            </a:r>
            <a:endParaRPr lang="es-ES"/>
          </a:p>
        </p:txBody>
      </p:sp>
      <p:sp>
        <p:nvSpPr>
          <p:cNvPr id="4" name="Marcador de número de diapositiva 3"/>
          <p:cNvSpPr>
            <a:spLocks noGrp="1"/>
          </p:cNvSpPr>
          <p:nvPr>
            <p:ph type="sldNum" sz="quarter" idx="10"/>
          </p:nvPr>
        </p:nvSpPr>
        <p:spPr/>
        <p:txBody>
          <a:bodyPr/>
          <a:lstStyle>
            <a:lvl1pPr>
              <a:defRPr/>
            </a:lvl1pPr>
          </a:lstStyle>
          <a:p>
            <a:fld id="{B94C7C30-51DE-2648-84F7-99794237C3BB}" type="slidenum">
              <a:rPr lang="en-US"/>
            </a:fld>
            <a:endParaRPr lang="en-US"/>
          </a:p>
        </p:txBody>
      </p:sp>
    </p:spTree>
  </p:cSld>
  <p:clrMapOvr>
    <a:masterClrMapping/>
  </p:clrMapOvr>
  <mc:AlternateContent xmlns:mc="http://schemas.openxmlformats.org/markup-compatibility/2006">
    <mc:Choice xmlns:p14="http://schemas.microsoft.com/office/powerpoint/2010/main" Requires="p14">
      <p:transition spd="slow" p14:dur="1300">
        <p14:pan dir="r"/>
      </p:transition>
    </mc:Choice>
    <mc:Fallback>
      <p:transition spd="slow">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1369526" y="6267450"/>
            <a:ext cx="14738800" cy="1936750"/>
          </a:xfrm>
          <a:prstGeom prst="rect">
            <a:avLst/>
          </a:prstGeom>
        </p:spPr>
        <p:txBody>
          <a:bodyPr vert="horz" anchor="t"/>
          <a:lstStyle>
            <a:lvl1pPr algn="l">
              <a:defRPr sz="5335" b="1" cap="all"/>
            </a:lvl1pPr>
          </a:lstStyle>
          <a:p>
            <a:r>
              <a:rPr lang="es-ES_tradnl"/>
              <a:t>Clic para editar título</a:t>
            </a:r>
            <a:endParaRPr lang="es-ES"/>
          </a:p>
        </p:txBody>
      </p:sp>
      <p:sp>
        <p:nvSpPr>
          <p:cNvPr id="3" name="Marcador de texto 2"/>
          <p:cNvSpPr>
            <a:spLocks noGrp="1"/>
          </p:cNvSpPr>
          <p:nvPr>
            <p:ph type="body" idx="1" hasCustomPrompt="1"/>
          </p:nvPr>
        </p:nvSpPr>
        <p:spPr>
          <a:xfrm>
            <a:off x="1369526" y="4133850"/>
            <a:ext cx="14738800" cy="2133600"/>
          </a:xfrm>
          <a:prstGeom prst="rect">
            <a:avLst/>
          </a:prstGeom>
        </p:spPr>
        <p:txBody>
          <a:bodyPr vert="horz" anchor="b"/>
          <a:lstStyle>
            <a:lvl1pPr marL="0" indent="0">
              <a:buNone/>
              <a:defRPr sz="2665"/>
            </a:lvl1pPr>
            <a:lvl2pPr marL="609600" indent="0">
              <a:buNone/>
              <a:defRPr sz="2400"/>
            </a:lvl2pPr>
            <a:lvl3pPr marL="1219200" indent="0">
              <a:buNone/>
              <a:defRPr sz="2135"/>
            </a:lvl3pPr>
            <a:lvl4pPr marL="1828800" indent="0">
              <a:buNone/>
              <a:defRPr sz="1865"/>
            </a:lvl4pPr>
            <a:lvl5pPr marL="2438400" indent="0">
              <a:buNone/>
              <a:defRPr sz="1865"/>
            </a:lvl5pPr>
            <a:lvl6pPr marL="3048000" indent="0">
              <a:buNone/>
              <a:defRPr sz="1865"/>
            </a:lvl6pPr>
            <a:lvl7pPr marL="3657600" indent="0">
              <a:buNone/>
              <a:defRPr sz="1865"/>
            </a:lvl7pPr>
            <a:lvl8pPr marL="4267200" indent="0">
              <a:buNone/>
              <a:defRPr sz="1865"/>
            </a:lvl8pPr>
            <a:lvl9pPr marL="4876800" indent="0">
              <a:buNone/>
              <a:defRPr sz="1865"/>
            </a:lvl9pPr>
          </a:lstStyle>
          <a:p>
            <a:pPr lvl="0"/>
            <a:r>
              <a:rPr lang="es-ES_tradnl"/>
              <a:t>Haga clic para modificar el estilo de texto del patrón</a:t>
            </a:r>
            <a:endParaRPr lang="es-ES_tradnl"/>
          </a:p>
        </p:txBody>
      </p:sp>
      <p:sp>
        <p:nvSpPr>
          <p:cNvPr id="4" name="Marcador de número de diapositiva 3"/>
          <p:cNvSpPr>
            <a:spLocks noGrp="1"/>
          </p:cNvSpPr>
          <p:nvPr>
            <p:ph type="sldNum" sz="quarter" idx="10"/>
          </p:nvPr>
        </p:nvSpPr>
        <p:spPr/>
        <p:txBody>
          <a:bodyPr/>
          <a:lstStyle>
            <a:lvl1pPr>
              <a:defRPr/>
            </a:lvl1pPr>
          </a:lstStyle>
          <a:p>
            <a:fld id="{5E3AD37F-A6C4-C14D-8AA7-30C1719C87A7}" type="slidenum">
              <a:rPr lang="en-US"/>
            </a:fld>
            <a:endParaRPr lang="en-US"/>
          </a:p>
        </p:txBody>
      </p:sp>
    </p:spTree>
  </p:cSld>
  <p:clrMapOvr>
    <a:masterClrMapping/>
  </p:clrMapOvr>
  <mc:AlternateContent xmlns:mc="http://schemas.openxmlformats.org/markup-compatibility/2006">
    <mc:Choice xmlns:p14="http://schemas.microsoft.com/office/powerpoint/2010/main" Requires="p14">
      <p:transition spd="slow" p14:dur="1300">
        <p14:pan dir="r"/>
      </p:transition>
    </mc:Choice>
    <mc:Fallback>
      <p:transition spd="slow">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867860" y="390525"/>
            <a:ext cx="15604543" cy="1625600"/>
          </a:xfrm>
          <a:prstGeom prst="rect">
            <a:avLst/>
          </a:prstGeom>
        </p:spPr>
        <p:txBody>
          <a:bodyPr vert="horz"/>
          <a:lstStyle/>
          <a:p>
            <a:r>
              <a:rPr lang="es-ES_tradnl"/>
              <a:t>Clic para editar título</a:t>
            </a:r>
            <a:endParaRPr lang="es-ES"/>
          </a:p>
        </p:txBody>
      </p:sp>
      <p:sp>
        <p:nvSpPr>
          <p:cNvPr id="3" name="Marcador de contenido 2"/>
          <p:cNvSpPr>
            <a:spLocks noGrp="1"/>
          </p:cNvSpPr>
          <p:nvPr>
            <p:ph sz="half" idx="1" hasCustomPrompt="1"/>
          </p:nvPr>
        </p:nvSpPr>
        <p:spPr>
          <a:xfrm>
            <a:off x="867860" y="2276476"/>
            <a:ext cx="7700669" cy="6435725"/>
          </a:xfrm>
          <a:prstGeom prst="rect">
            <a:avLst/>
          </a:prstGeom>
        </p:spPr>
        <p:txBody>
          <a:bodyPr vert="horz"/>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s-ES_tradnl"/>
              <a:t>Haga clic para modificar el estilo de texto del patrón</a:t>
            </a:r>
            <a:endParaRPr lang="es-ES_tradnl"/>
          </a:p>
          <a:p>
            <a:pPr lvl="1"/>
            <a:r>
              <a:rPr lang="es-ES_tradnl"/>
              <a:t>Segundo nivel</a:t>
            </a:r>
            <a:endParaRPr lang="es-ES_tradnl"/>
          </a:p>
          <a:p>
            <a:pPr lvl="2"/>
            <a:r>
              <a:rPr lang="es-ES_tradnl"/>
              <a:t>Tercer nivel</a:t>
            </a:r>
            <a:endParaRPr lang="es-ES_tradnl"/>
          </a:p>
          <a:p>
            <a:pPr lvl="3"/>
            <a:r>
              <a:rPr lang="es-ES_tradnl"/>
              <a:t>Cuarto nivel</a:t>
            </a:r>
            <a:endParaRPr lang="es-ES_tradnl"/>
          </a:p>
          <a:p>
            <a:pPr lvl="4"/>
            <a:r>
              <a:rPr lang="es-ES_tradnl"/>
              <a:t>Quinto nivel</a:t>
            </a:r>
            <a:endParaRPr lang="es-ES"/>
          </a:p>
        </p:txBody>
      </p:sp>
      <p:sp>
        <p:nvSpPr>
          <p:cNvPr id="4" name="Marcador de contenido 3"/>
          <p:cNvSpPr>
            <a:spLocks noGrp="1"/>
          </p:cNvSpPr>
          <p:nvPr>
            <p:ph sz="half" idx="2" hasCustomPrompt="1"/>
          </p:nvPr>
        </p:nvSpPr>
        <p:spPr>
          <a:xfrm>
            <a:off x="8771735" y="2276476"/>
            <a:ext cx="7700669" cy="6435725"/>
          </a:xfrm>
          <a:prstGeom prst="rect">
            <a:avLst/>
          </a:prstGeom>
        </p:spPr>
        <p:txBody>
          <a:bodyPr vert="horz"/>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s-ES_tradnl"/>
              <a:t>Haga clic para modificar el estilo de texto del patrón</a:t>
            </a:r>
            <a:endParaRPr lang="es-ES_tradnl"/>
          </a:p>
          <a:p>
            <a:pPr lvl="1"/>
            <a:r>
              <a:rPr lang="es-ES_tradnl"/>
              <a:t>Segundo nivel</a:t>
            </a:r>
            <a:endParaRPr lang="es-ES_tradnl"/>
          </a:p>
          <a:p>
            <a:pPr lvl="2"/>
            <a:r>
              <a:rPr lang="es-ES_tradnl"/>
              <a:t>Tercer nivel</a:t>
            </a:r>
            <a:endParaRPr lang="es-ES_tradnl"/>
          </a:p>
          <a:p>
            <a:pPr lvl="3"/>
            <a:r>
              <a:rPr lang="es-ES_tradnl"/>
              <a:t>Cuarto nivel</a:t>
            </a:r>
            <a:endParaRPr lang="es-ES_tradnl"/>
          </a:p>
          <a:p>
            <a:pPr lvl="4"/>
            <a:r>
              <a:rPr lang="es-ES_tradnl"/>
              <a:t>Quinto nivel</a:t>
            </a:r>
            <a:endParaRPr lang="es-ES"/>
          </a:p>
        </p:txBody>
      </p:sp>
      <p:sp>
        <p:nvSpPr>
          <p:cNvPr id="5" name="Marcador de número de diapositiva 4"/>
          <p:cNvSpPr>
            <a:spLocks noGrp="1"/>
          </p:cNvSpPr>
          <p:nvPr>
            <p:ph type="sldNum" sz="quarter" idx="10"/>
          </p:nvPr>
        </p:nvSpPr>
        <p:spPr/>
        <p:txBody>
          <a:bodyPr/>
          <a:lstStyle>
            <a:lvl1pPr>
              <a:defRPr/>
            </a:lvl1pPr>
          </a:lstStyle>
          <a:p>
            <a:fld id="{664FE2EB-B791-0C40-927A-6A1679AD886C}" type="slidenum">
              <a:rPr lang="en-US"/>
            </a:fld>
            <a:endParaRPr lang="en-US"/>
          </a:p>
        </p:txBody>
      </p:sp>
    </p:spTree>
  </p:cSld>
  <p:clrMapOvr>
    <a:masterClrMapping/>
  </p:clrMapOvr>
  <mc:AlternateContent xmlns:mc="http://schemas.openxmlformats.org/markup-compatibility/2006">
    <mc:Choice xmlns:p14="http://schemas.microsoft.com/office/powerpoint/2010/main" Requires="p14">
      <p:transition spd="slow" p14:dur="1300">
        <p14:pan dir="r"/>
      </p:transition>
    </mc:Choice>
    <mc:Fallback>
      <p:transition spd="slow">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867860" y="390525"/>
            <a:ext cx="15604543" cy="1625600"/>
          </a:xfrm>
          <a:prstGeom prst="rect">
            <a:avLst/>
          </a:prstGeom>
        </p:spPr>
        <p:txBody>
          <a:bodyPr vert="horz"/>
          <a:lstStyle>
            <a:lvl1pPr>
              <a:defRPr/>
            </a:lvl1pPr>
          </a:lstStyle>
          <a:p>
            <a:r>
              <a:rPr lang="es-ES_tradnl"/>
              <a:t>Clic para editar título</a:t>
            </a:r>
            <a:endParaRPr lang="es-ES"/>
          </a:p>
        </p:txBody>
      </p:sp>
      <p:sp>
        <p:nvSpPr>
          <p:cNvPr id="3" name="Marcador de texto 2"/>
          <p:cNvSpPr>
            <a:spLocks noGrp="1"/>
          </p:cNvSpPr>
          <p:nvPr>
            <p:ph type="body" idx="1" hasCustomPrompt="1"/>
          </p:nvPr>
        </p:nvSpPr>
        <p:spPr>
          <a:xfrm>
            <a:off x="867861" y="2182814"/>
            <a:ext cx="7660451" cy="909637"/>
          </a:xfrm>
          <a:prstGeom prst="rect">
            <a:avLst/>
          </a:prstGeom>
        </p:spPr>
        <p:txBody>
          <a:bodyPr vert="horz"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s-ES_tradnl"/>
              <a:t>Haga clic para modificar el estilo de texto del patrón</a:t>
            </a:r>
            <a:endParaRPr lang="es-ES_tradnl"/>
          </a:p>
        </p:txBody>
      </p:sp>
      <p:sp>
        <p:nvSpPr>
          <p:cNvPr id="4" name="Marcador de contenido 3"/>
          <p:cNvSpPr>
            <a:spLocks noGrp="1"/>
          </p:cNvSpPr>
          <p:nvPr>
            <p:ph sz="half" idx="2" hasCustomPrompt="1"/>
          </p:nvPr>
        </p:nvSpPr>
        <p:spPr>
          <a:xfrm>
            <a:off x="867861" y="3092450"/>
            <a:ext cx="7660451" cy="5619750"/>
          </a:xfrm>
          <a:prstGeom prst="rect">
            <a:avLst/>
          </a:prstGeom>
        </p:spPr>
        <p:txBody>
          <a:bodyPr vert="horz"/>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s-ES_tradnl"/>
              <a:t>Haga clic para modificar el estilo de texto del patrón</a:t>
            </a:r>
            <a:endParaRPr lang="es-ES_tradnl"/>
          </a:p>
          <a:p>
            <a:pPr lvl="1"/>
            <a:r>
              <a:rPr lang="es-ES_tradnl"/>
              <a:t>Segundo nivel</a:t>
            </a:r>
            <a:endParaRPr lang="es-ES_tradnl"/>
          </a:p>
          <a:p>
            <a:pPr lvl="2"/>
            <a:r>
              <a:rPr lang="es-ES_tradnl"/>
              <a:t>Tercer nivel</a:t>
            </a:r>
            <a:endParaRPr lang="es-ES_tradnl"/>
          </a:p>
          <a:p>
            <a:pPr lvl="3"/>
            <a:r>
              <a:rPr lang="es-ES_tradnl"/>
              <a:t>Cuarto nivel</a:t>
            </a:r>
            <a:endParaRPr lang="es-ES_tradnl"/>
          </a:p>
          <a:p>
            <a:pPr lvl="4"/>
            <a:r>
              <a:rPr lang="es-ES_tradnl"/>
              <a:t>Quinto nivel</a:t>
            </a:r>
            <a:endParaRPr lang="es-ES"/>
          </a:p>
        </p:txBody>
      </p:sp>
      <p:sp>
        <p:nvSpPr>
          <p:cNvPr id="5" name="Marcador de texto 4"/>
          <p:cNvSpPr>
            <a:spLocks noGrp="1"/>
          </p:cNvSpPr>
          <p:nvPr>
            <p:ph type="body" sz="quarter" idx="3" hasCustomPrompt="1"/>
          </p:nvPr>
        </p:nvSpPr>
        <p:spPr>
          <a:xfrm>
            <a:off x="8807721" y="2182814"/>
            <a:ext cx="7664683" cy="909637"/>
          </a:xfrm>
          <a:prstGeom prst="rect">
            <a:avLst/>
          </a:prstGeom>
        </p:spPr>
        <p:txBody>
          <a:bodyPr vert="horz"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s-ES_tradnl"/>
              <a:t>Haga clic para modificar el estilo de texto del patrón</a:t>
            </a:r>
            <a:endParaRPr lang="es-ES_tradnl"/>
          </a:p>
        </p:txBody>
      </p:sp>
      <p:sp>
        <p:nvSpPr>
          <p:cNvPr id="6" name="Marcador de contenido 5"/>
          <p:cNvSpPr>
            <a:spLocks noGrp="1"/>
          </p:cNvSpPr>
          <p:nvPr>
            <p:ph sz="quarter" idx="4" hasCustomPrompt="1"/>
          </p:nvPr>
        </p:nvSpPr>
        <p:spPr>
          <a:xfrm>
            <a:off x="8807721" y="3092450"/>
            <a:ext cx="7664683" cy="5619750"/>
          </a:xfrm>
          <a:prstGeom prst="rect">
            <a:avLst/>
          </a:prstGeom>
        </p:spPr>
        <p:txBody>
          <a:bodyPr vert="horz"/>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s-ES_tradnl"/>
              <a:t>Haga clic para modificar el estilo de texto del patrón</a:t>
            </a:r>
            <a:endParaRPr lang="es-ES_tradnl"/>
          </a:p>
          <a:p>
            <a:pPr lvl="1"/>
            <a:r>
              <a:rPr lang="es-ES_tradnl"/>
              <a:t>Segundo nivel</a:t>
            </a:r>
            <a:endParaRPr lang="es-ES_tradnl"/>
          </a:p>
          <a:p>
            <a:pPr lvl="2"/>
            <a:r>
              <a:rPr lang="es-ES_tradnl"/>
              <a:t>Tercer nivel</a:t>
            </a:r>
            <a:endParaRPr lang="es-ES_tradnl"/>
          </a:p>
          <a:p>
            <a:pPr lvl="3"/>
            <a:r>
              <a:rPr lang="es-ES_tradnl"/>
              <a:t>Cuarto nivel</a:t>
            </a:r>
            <a:endParaRPr lang="es-ES_tradnl"/>
          </a:p>
          <a:p>
            <a:pPr lvl="4"/>
            <a:r>
              <a:rPr lang="es-ES_tradnl"/>
              <a:t>Quinto nivel</a:t>
            </a:r>
            <a:endParaRPr lang="es-ES"/>
          </a:p>
        </p:txBody>
      </p:sp>
      <p:sp>
        <p:nvSpPr>
          <p:cNvPr id="7" name="Marcador de número de diapositiva 6"/>
          <p:cNvSpPr>
            <a:spLocks noGrp="1"/>
          </p:cNvSpPr>
          <p:nvPr>
            <p:ph type="sldNum" sz="quarter" idx="10"/>
          </p:nvPr>
        </p:nvSpPr>
        <p:spPr/>
        <p:txBody>
          <a:bodyPr/>
          <a:lstStyle>
            <a:lvl1pPr>
              <a:defRPr/>
            </a:lvl1pPr>
          </a:lstStyle>
          <a:p>
            <a:fld id="{882C159D-9404-924F-A8D3-89A5A1FD19C6}" type="slidenum">
              <a:rPr lang="en-US"/>
            </a:fld>
            <a:endParaRPr lang="en-US"/>
          </a:p>
        </p:txBody>
      </p:sp>
    </p:spTree>
  </p:cSld>
  <p:clrMapOvr>
    <a:masterClrMapping/>
  </p:clrMapOvr>
  <mc:AlternateContent xmlns:mc="http://schemas.openxmlformats.org/markup-compatibility/2006">
    <mc:Choice xmlns:p14="http://schemas.microsoft.com/office/powerpoint/2010/main" Requires="p14">
      <p:transition spd="slow" p14:dur="1300">
        <p14:pan dir="r"/>
      </p:transition>
    </mc:Choice>
    <mc:Fallback>
      <p:transition spd="slow">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867860" y="390525"/>
            <a:ext cx="15604543" cy="1625600"/>
          </a:xfrm>
          <a:prstGeom prst="rect">
            <a:avLst/>
          </a:prstGeom>
        </p:spPr>
        <p:txBody>
          <a:bodyPr vert="horz"/>
          <a:lstStyle/>
          <a:p>
            <a:r>
              <a:rPr lang="es-ES_tradnl"/>
              <a:t>Clic para editar título</a:t>
            </a:r>
            <a:endParaRPr lang="es-ES"/>
          </a:p>
        </p:txBody>
      </p:sp>
      <p:sp>
        <p:nvSpPr>
          <p:cNvPr id="3" name="Marcador de número de diapositiva 2"/>
          <p:cNvSpPr>
            <a:spLocks noGrp="1"/>
          </p:cNvSpPr>
          <p:nvPr>
            <p:ph type="sldNum" sz="quarter" idx="10"/>
          </p:nvPr>
        </p:nvSpPr>
        <p:spPr/>
        <p:txBody>
          <a:bodyPr/>
          <a:lstStyle>
            <a:lvl1pPr>
              <a:defRPr/>
            </a:lvl1pPr>
          </a:lstStyle>
          <a:p>
            <a:fld id="{B8685AAE-C1F5-FB4C-AC72-AB7ED64EFBE7}" type="slidenum">
              <a:rPr lang="en-US"/>
            </a:fld>
            <a:endParaRPr lang="en-US"/>
          </a:p>
        </p:txBody>
      </p:sp>
    </p:spTree>
  </p:cSld>
  <p:clrMapOvr>
    <a:masterClrMapping/>
  </p:clrMapOvr>
  <mc:AlternateContent xmlns:mc="http://schemas.openxmlformats.org/markup-compatibility/2006">
    <mc:Choice xmlns:p14="http://schemas.microsoft.com/office/powerpoint/2010/main" Requires="p14">
      <p:transition spd="slow" p14:dur="1300">
        <p14:pan dir="r"/>
      </p:transition>
    </mc:Choice>
    <mc:Fallback>
      <p:transition spd="slow">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0"/>
          </p:nvPr>
        </p:nvSpPr>
        <p:spPr/>
        <p:txBody>
          <a:bodyPr/>
          <a:lstStyle>
            <a:lvl1pPr>
              <a:defRPr/>
            </a:lvl1pPr>
          </a:lstStyle>
          <a:p>
            <a:fld id="{EA54B8BC-9693-1F43-A962-D18D47540B49}" type="slidenum">
              <a:rPr lang="en-US"/>
            </a:fld>
            <a:endParaRPr lang="en-US"/>
          </a:p>
        </p:txBody>
      </p:sp>
    </p:spTree>
  </p:cSld>
  <p:clrMapOvr>
    <a:masterClrMapping/>
  </p:clrMapOvr>
  <mc:AlternateContent xmlns:mc="http://schemas.openxmlformats.org/markup-compatibility/2006">
    <mc:Choice xmlns:p14="http://schemas.microsoft.com/office/powerpoint/2010/main" Requires="p14">
      <p:transition spd="slow" p14:dur="1300">
        <p14:pan dir="r"/>
      </p:transition>
    </mc:Choice>
    <mc:Fallback>
      <p:transition spd="slow">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867860" y="388939"/>
            <a:ext cx="5704592" cy="1652587"/>
          </a:xfrm>
          <a:prstGeom prst="rect">
            <a:avLst/>
          </a:prstGeom>
        </p:spPr>
        <p:txBody>
          <a:bodyPr vert="horz" anchor="b"/>
          <a:lstStyle>
            <a:lvl1pPr algn="l">
              <a:defRPr sz="2665" b="1"/>
            </a:lvl1pPr>
          </a:lstStyle>
          <a:p>
            <a:r>
              <a:rPr lang="es-ES_tradnl"/>
              <a:t>Clic para editar título</a:t>
            </a:r>
            <a:endParaRPr lang="es-ES"/>
          </a:p>
        </p:txBody>
      </p:sp>
      <p:sp>
        <p:nvSpPr>
          <p:cNvPr id="3" name="Marcador de contenido 2"/>
          <p:cNvSpPr>
            <a:spLocks noGrp="1"/>
          </p:cNvSpPr>
          <p:nvPr>
            <p:ph idx="1" hasCustomPrompt="1"/>
          </p:nvPr>
        </p:nvSpPr>
        <p:spPr>
          <a:xfrm>
            <a:off x="6779891" y="388938"/>
            <a:ext cx="9692512" cy="8323262"/>
          </a:xfrm>
          <a:prstGeom prst="rect">
            <a:avLst/>
          </a:prstGeom>
        </p:spPr>
        <p:txBody>
          <a:bodyPr vert="horz"/>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es-ES_tradnl"/>
              <a:t>Haga clic para modificar el estilo de texto del patrón</a:t>
            </a:r>
            <a:endParaRPr lang="es-ES_tradnl"/>
          </a:p>
          <a:p>
            <a:pPr lvl="1"/>
            <a:r>
              <a:rPr lang="es-ES_tradnl"/>
              <a:t>Segundo nivel</a:t>
            </a:r>
            <a:endParaRPr lang="es-ES_tradnl"/>
          </a:p>
          <a:p>
            <a:pPr lvl="2"/>
            <a:r>
              <a:rPr lang="es-ES_tradnl"/>
              <a:t>Tercer nivel</a:t>
            </a:r>
            <a:endParaRPr lang="es-ES_tradnl"/>
          </a:p>
          <a:p>
            <a:pPr lvl="3"/>
            <a:r>
              <a:rPr lang="es-ES_tradnl"/>
              <a:t>Cuarto nivel</a:t>
            </a:r>
            <a:endParaRPr lang="es-ES_tradnl"/>
          </a:p>
          <a:p>
            <a:pPr lvl="4"/>
            <a:r>
              <a:rPr lang="es-ES_tradnl"/>
              <a:t>Quinto nivel</a:t>
            </a:r>
            <a:endParaRPr lang="es-ES"/>
          </a:p>
        </p:txBody>
      </p:sp>
      <p:sp>
        <p:nvSpPr>
          <p:cNvPr id="4" name="Marcador de texto 3"/>
          <p:cNvSpPr>
            <a:spLocks noGrp="1"/>
          </p:cNvSpPr>
          <p:nvPr>
            <p:ph type="body" sz="half" idx="2" hasCustomPrompt="1"/>
          </p:nvPr>
        </p:nvSpPr>
        <p:spPr>
          <a:xfrm>
            <a:off x="867860" y="2041526"/>
            <a:ext cx="5704592" cy="6670675"/>
          </a:xfrm>
          <a:prstGeom prst="rect">
            <a:avLst/>
          </a:prstGeom>
        </p:spPr>
        <p:txBody>
          <a:bodyPr vert="horz"/>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s-ES_tradnl"/>
              <a:t>Haga clic para modificar el estilo de texto del patrón</a:t>
            </a:r>
            <a:endParaRPr lang="es-ES_tradnl"/>
          </a:p>
        </p:txBody>
      </p:sp>
      <p:sp>
        <p:nvSpPr>
          <p:cNvPr id="5" name="Marcador de número de diapositiva 4"/>
          <p:cNvSpPr>
            <a:spLocks noGrp="1"/>
          </p:cNvSpPr>
          <p:nvPr>
            <p:ph type="sldNum" sz="quarter" idx="10"/>
          </p:nvPr>
        </p:nvSpPr>
        <p:spPr/>
        <p:txBody>
          <a:bodyPr/>
          <a:lstStyle>
            <a:lvl1pPr>
              <a:defRPr/>
            </a:lvl1pPr>
          </a:lstStyle>
          <a:p>
            <a:fld id="{F39A1E41-9C64-C845-B3F7-D44AA2C3DEA3}" type="slidenum">
              <a:rPr lang="en-US"/>
            </a:fld>
            <a:endParaRPr lang="en-US"/>
          </a:p>
        </p:txBody>
      </p:sp>
    </p:spTree>
  </p:cSld>
  <p:clrMapOvr>
    <a:masterClrMapping/>
  </p:clrMapOvr>
  <mc:AlternateContent xmlns:mc="http://schemas.openxmlformats.org/markup-compatibility/2006">
    <mc:Choice xmlns:p14="http://schemas.microsoft.com/office/powerpoint/2010/main" Requires="p14">
      <p:transition spd="slow" p14:dur="1300">
        <p14:pan dir="r"/>
      </p:transition>
    </mc:Choice>
    <mc:Fallback>
      <p:transition spd="slow">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3399471" y="6827838"/>
            <a:ext cx="10403735" cy="806450"/>
          </a:xfrm>
          <a:prstGeom prst="rect">
            <a:avLst/>
          </a:prstGeom>
        </p:spPr>
        <p:txBody>
          <a:bodyPr vert="horz" anchor="b"/>
          <a:lstStyle>
            <a:lvl1pPr algn="l">
              <a:defRPr sz="2665" b="1"/>
            </a:lvl1pPr>
          </a:lstStyle>
          <a:p>
            <a:r>
              <a:rPr lang="es-ES_tradnl"/>
              <a:t>Clic para editar título</a:t>
            </a:r>
            <a:endParaRPr lang="es-ES"/>
          </a:p>
        </p:txBody>
      </p:sp>
      <p:sp>
        <p:nvSpPr>
          <p:cNvPr id="3" name="Marcador de posición de imagen 2"/>
          <p:cNvSpPr>
            <a:spLocks noGrp="1"/>
          </p:cNvSpPr>
          <p:nvPr>
            <p:ph type="pic" idx="1"/>
          </p:nvPr>
        </p:nvSpPr>
        <p:spPr>
          <a:xfrm>
            <a:off x="3399471" y="871539"/>
            <a:ext cx="10403735" cy="5851525"/>
          </a:xfrm>
          <a:prstGeom prst="rect">
            <a:avLst/>
          </a:prstGeom>
        </p:spPr>
        <p:txBody>
          <a:bodyPr vert="horz"/>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endParaRPr lang="es-ES"/>
          </a:p>
        </p:txBody>
      </p:sp>
      <p:sp>
        <p:nvSpPr>
          <p:cNvPr id="4" name="Marcador de texto 3"/>
          <p:cNvSpPr>
            <a:spLocks noGrp="1"/>
          </p:cNvSpPr>
          <p:nvPr>
            <p:ph type="body" sz="half" idx="2" hasCustomPrompt="1"/>
          </p:nvPr>
        </p:nvSpPr>
        <p:spPr>
          <a:xfrm>
            <a:off x="3399471" y="7634288"/>
            <a:ext cx="10403735" cy="1144587"/>
          </a:xfrm>
          <a:prstGeom prst="rect">
            <a:avLst/>
          </a:prstGeom>
        </p:spPr>
        <p:txBody>
          <a:bodyPr vert="horz"/>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s-ES_tradnl"/>
              <a:t>Haga clic para modificar el estilo de texto del patrón</a:t>
            </a:r>
            <a:endParaRPr lang="es-ES_tradnl"/>
          </a:p>
        </p:txBody>
      </p:sp>
      <p:sp>
        <p:nvSpPr>
          <p:cNvPr id="5" name="Marcador de número de diapositiva 4"/>
          <p:cNvSpPr>
            <a:spLocks noGrp="1"/>
          </p:cNvSpPr>
          <p:nvPr>
            <p:ph type="sldNum" sz="quarter" idx="10"/>
          </p:nvPr>
        </p:nvSpPr>
        <p:spPr/>
        <p:txBody>
          <a:bodyPr/>
          <a:lstStyle>
            <a:lvl1pPr>
              <a:defRPr/>
            </a:lvl1pPr>
          </a:lstStyle>
          <a:p>
            <a:fld id="{842AD174-2CC4-1D40-B05B-360842E0A88A}" type="slidenum">
              <a:rPr lang="en-US"/>
            </a:fld>
            <a:endParaRPr lang="en-US"/>
          </a:p>
        </p:txBody>
      </p:sp>
    </p:spTree>
  </p:cSld>
  <p:clrMapOvr>
    <a:masterClrMapping/>
  </p:clrMapOvr>
  <mc:AlternateContent xmlns:mc="http://schemas.openxmlformats.org/markup-compatibility/2006">
    <mc:Choice xmlns:p14="http://schemas.microsoft.com/office/powerpoint/2010/main" Requires="p14">
      <p:transition spd="slow" p14:dur="1300">
        <p14:pan dir="r"/>
      </p:transition>
    </mc:Choice>
    <mc:Fallback>
      <p:transition spd="slow">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867860" y="390525"/>
            <a:ext cx="15604543" cy="1625600"/>
          </a:xfrm>
          <a:prstGeom prst="rect">
            <a:avLst/>
          </a:prstGeom>
        </p:spPr>
        <p:txBody>
          <a:bodyPr vert="horz"/>
          <a:lstStyle/>
          <a:p>
            <a:r>
              <a:rPr lang="es-ES_tradnl"/>
              <a:t>Clic para editar título</a:t>
            </a:r>
            <a:endParaRPr lang="es-ES"/>
          </a:p>
        </p:txBody>
      </p:sp>
      <p:sp>
        <p:nvSpPr>
          <p:cNvPr id="3" name="Marcador de texto vertical 2"/>
          <p:cNvSpPr>
            <a:spLocks noGrp="1"/>
          </p:cNvSpPr>
          <p:nvPr>
            <p:ph type="body" orient="vert" idx="1" hasCustomPrompt="1"/>
          </p:nvPr>
        </p:nvSpPr>
        <p:spPr>
          <a:xfrm>
            <a:off x="867860" y="2276476"/>
            <a:ext cx="15604543" cy="6435725"/>
          </a:xfrm>
          <a:prstGeom prst="rect">
            <a:avLst/>
          </a:prstGeom>
        </p:spPr>
        <p:txBody>
          <a:bodyPr vert="eaVert"/>
          <a:lstStyle/>
          <a:p>
            <a:pPr lvl="0"/>
            <a:r>
              <a:rPr lang="es-ES_tradnl"/>
              <a:t>Haga clic para modificar el estilo de texto del patrón</a:t>
            </a:r>
            <a:endParaRPr lang="es-ES_tradnl"/>
          </a:p>
          <a:p>
            <a:pPr lvl="1"/>
            <a:r>
              <a:rPr lang="es-ES_tradnl"/>
              <a:t>Segundo nivel</a:t>
            </a:r>
            <a:endParaRPr lang="es-ES_tradnl"/>
          </a:p>
          <a:p>
            <a:pPr lvl="2"/>
            <a:r>
              <a:rPr lang="es-ES_tradnl"/>
              <a:t>Tercer nivel</a:t>
            </a:r>
            <a:endParaRPr lang="es-ES_tradnl"/>
          </a:p>
          <a:p>
            <a:pPr lvl="3"/>
            <a:r>
              <a:rPr lang="es-ES_tradnl"/>
              <a:t>Cuarto nivel</a:t>
            </a:r>
            <a:endParaRPr lang="es-ES_tradnl"/>
          </a:p>
          <a:p>
            <a:pPr lvl="4"/>
            <a:r>
              <a:rPr lang="es-ES_tradnl"/>
              <a:t>Quinto nivel</a:t>
            </a:r>
            <a:endParaRPr lang="es-ES"/>
          </a:p>
        </p:txBody>
      </p:sp>
      <p:sp>
        <p:nvSpPr>
          <p:cNvPr id="4" name="Marcador de número de diapositiva 3"/>
          <p:cNvSpPr>
            <a:spLocks noGrp="1"/>
          </p:cNvSpPr>
          <p:nvPr>
            <p:ph type="sldNum" sz="quarter" idx="10"/>
          </p:nvPr>
        </p:nvSpPr>
        <p:spPr/>
        <p:txBody>
          <a:bodyPr/>
          <a:lstStyle>
            <a:lvl1pPr>
              <a:defRPr/>
            </a:lvl1pPr>
          </a:lstStyle>
          <a:p>
            <a:fld id="{9321AD00-C028-E441-BA62-A8ABAC509B4F}" type="slidenum">
              <a:rPr lang="en-US"/>
            </a:fld>
            <a:endParaRPr lang="en-US"/>
          </a:p>
        </p:txBody>
      </p:sp>
    </p:spTree>
  </p:cSld>
  <p:clrMapOvr>
    <a:masterClrMapping/>
  </p:clrMapOvr>
  <mc:AlternateContent xmlns:mc="http://schemas.openxmlformats.org/markup-compatibility/2006">
    <mc:Choice xmlns:p14="http://schemas.microsoft.com/office/powerpoint/2010/main" Requires="p14">
      <p:transition spd="slow" p14:dur="1300">
        <p14:pan dir="r"/>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hasCustomPrompt="1"/>
          </p:nvPr>
        </p:nvSpPr>
        <p:spPr>
          <a:xfrm>
            <a:off x="12158505" y="1638300"/>
            <a:ext cx="3488373" cy="4521200"/>
          </a:xfrm>
        </p:spPr>
        <p:txBody>
          <a:bodyPr vert="eaVert"/>
          <a:lstStyle/>
          <a:p>
            <a:r>
              <a:rPr lang="es-ES_tradnl"/>
              <a:t>Clic para editar título</a:t>
            </a:r>
            <a:endParaRPr lang="es-ES"/>
          </a:p>
        </p:txBody>
      </p:sp>
      <p:sp>
        <p:nvSpPr>
          <p:cNvPr id="3" name="Marcador de texto vertical 2"/>
          <p:cNvSpPr>
            <a:spLocks noGrp="1"/>
          </p:cNvSpPr>
          <p:nvPr>
            <p:ph type="body" orient="vert" idx="1" hasCustomPrompt="1"/>
          </p:nvPr>
        </p:nvSpPr>
        <p:spPr>
          <a:xfrm>
            <a:off x="1693385" y="1638300"/>
            <a:ext cx="10261913" cy="4521200"/>
          </a:xfrm>
        </p:spPr>
        <p:txBody>
          <a:bodyPr vert="eaVert"/>
          <a:lstStyle/>
          <a:p>
            <a:pPr lvl="0"/>
            <a:r>
              <a:rPr lang="es-ES_tradnl"/>
              <a:t>Haga clic para modificar el estilo de texto del patrón</a:t>
            </a:r>
            <a:endParaRPr lang="es-ES_tradnl"/>
          </a:p>
          <a:p>
            <a:pPr lvl="1"/>
            <a:r>
              <a:rPr lang="es-ES_tradnl"/>
              <a:t>Segundo nivel</a:t>
            </a:r>
            <a:endParaRPr lang="es-ES_tradnl"/>
          </a:p>
          <a:p>
            <a:pPr lvl="2"/>
            <a:r>
              <a:rPr lang="es-ES_tradnl"/>
              <a:t>Tercer nivel</a:t>
            </a:r>
            <a:endParaRPr lang="es-ES_tradnl"/>
          </a:p>
          <a:p>
            <a:pPr lvl="3"/>
            <a:r>
              <a:rPr lang="es-ES_tradnl"/>
              <a:t>Cuarto nivel</a:t>
            </a:r>
            <a:endParaRPr lang="es-ES_tradnl"/>
          </a:p>
          <a:p>
            <a:pPr lvl="4"/>
            <a:r>
              <a:rPr lang="es-ES_tradnl"/>
              <a:t>Quinto nivel</a:t>
            </a:r>
            <a:endParaRPr lang="es-ES"/>
          </a:p>
        </p:txBody>
      </p:sp>
      <p:sp>
        <p:nvSpPr>
          <p:cNvPr id="4" name="Marcador de número de diapositiva 3"/>
          <p:cNvSpPr>
            <a:spLocks noGrp="1"/>
          </p:cNvSpPr>
          <p:nvPr>
            <p:ph type="sldNum" sz="quarter" idx="10"/>
          </p:nvPr>
        </p:nvSpPr>
        <p:spPr/>
        <p:txBody>
          <a:bodyPr/>
          <a:lstStyle>
            <a:lvl1pPr>
              <a:defRPr/>
            </a:lvl1pPr>
          </a:lstStyle>
          <a:p>
            <a:fld id="{CD3EBB67-8BAF-0C4E-B818-5A0F8373CDC3}" type="slidenum">
              <a:rPr lang="en-US"/>
            </a:fld>
            <a:endParaRPr lang="en-US"/>
          </a:p>
        </p:txBody>
      </p:sp>
    </p:spTree>
  </p:cSld>
  <p:clrMapOvr>
    <a:masterClrMapping/>
  </p:clrMapOvr>
  <mc:AlternateContent xmlns:mc="http://schemas.openxmlformats.org/markup-compatibility/2006">
    <mc:Choice xmlns:p14="http://schemas.microsoft.com/office/powerpoint/2010/main" Requires="p14">
      <p:transition spd="slow" p14:dur="1300">
        <p14:pan dir="r"/>
      </p:transition>
    </mc:Choice>
    <mc:Fallback>
      <p:transition spd="slow">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hasCustomPrompt="1"/>
          </p:nvPr>
        </p:nvSpPr>
        <p:spPr>
          <a:xfrm>
            <a:off x="12571268" y="390526"/>
            <a:ext cx="3901135" cy="8321675"/>
          </a:xfrm>
          <a:prstGeom prst="rect">
            <a:avLst/>
          </a:prstGeom>
        </p:spPr>
        <p:txBody>
          <a:bodyPr vert="eaVert"/>
          <a:lstStyle/>
          <a:p>
            <a:r>
              <a:rPr lang="es-ES_tradnl"/>
              <a:t>Clic para editar título</a:t>
            </a:r>
            <a:endParaRPr lang="es-ES"/>
          </a:p>
        </p:txBody>
      </p:sp>
      <p:sp>
        <p:nvSpPr>
          <p:cNvPr id="3" name="Marcador de texto vertical 2"/>
          <p:cNvSpPr>
            <a:spLocks noGrp="1"/>
          </p:cNvSpPr>
          <p:nvPr>
            <p:ph type="body" orient="vert" idx="1" hasCustomPrompt="1"/>
          </p:nvPr>
        </p:nvSpPr>
        <p:spPr>
          <a:xfrm>
            <a:off x="867860" y="390526"/>
            <a:ext cx="11500202" cy="8321675"/>
          </a:xfrm>
          <a:prstGeom prst="rect">
            <a:avLst/>
          </a:prstGeom>
        </p:spPr>
        <p:txBody>
          <a:bodyPr vert="eaVert"/>
          <a:lstStyle/>
          <a:p>
            <a:pPr lvl="0"/>
            <a:r>
              <a:rPr lang="es-ES_tradnl"/>
              <a:t>Haga clic para modificar el estilo de texto del patrón</a:t>
            </a:r>
            <a:endParaRPr lang="es-ES_tradnl"/>
          </a:p>
          <a:p>
            <a:pPr lvl="1"/>
            <a:r>
              <a:rPr lang="es-ES_tradnl"/>
              <a:t>Segundo nivel</a:t>
            </a:r>
            <a:endParaRPr lang="es-ES_tradnl"/>
          </a:p>
          <a:p>
            <a:pPr lvl="2"/>
            <a:r>
              <a:rPr lang="es-ES_tradnl"/>
              <a:t>Tercer nivel</a:t>
            </a:r>
            <a:endParaRPr lang="es-ES_tradnl"/>
          </a:p>
          <a:p>
            <a:pPr lvl="3"/>
            <a:r>
              <a:rPr lang="es-ES_tradnl"/>
              <a:t>Cuarto nivel</a:t>
            </a:r>
            <a:endParaRPr lang="es-ES_tradnl"/>
          </a:p>
          <a:p>
            <a:pPr lvl="4"/>
            <a:r>
              <a:rPr lang="es-ES_tradnl"/>
              <a:t>Quinto nivel</a:t>
            </a:r>
            <a:endParaRPr lang="es-ES"/>
          </a:p>
        </p:txBody>
      </p:sp>
      <p:sp>
        <p:nvSpPr>
          <p:cNvPr id="4" name="Marcador de número de diapositiva 3"/>
          <p:cNvSpPr>
            <a:spLocks noGrp="1"/>
          </p:cNvSpPr>
          <p:nvPr>
            <p:ph type="sldNum" sz="quarter" idx="10"/>
          </p:nvPr>
        </p:nvSpPr>
        <p:spPr/>
        <p:txBody>
          <a:bodyPr/>
          <a:lstStyle>
            <a:lvl1pPr>
              <a:defRPr/>
            </a:lvl1pPr>
          </a:lstStyle>
          <a:p>
            <a:fld id="{2D6FB03C-EDF1-2A4C-81BC-9AD855018D49}" type="slidenum">
              <a:rPr lang="en-US"/>
            </a:fld>
            <a:endParaRPr lang="en-US"/>
          </a:p>
        </p:txBody>
      </p:sp>
    </p:spTree>
  </p:cSld>
  <p:clrMapOvr>
    <a:masterClrMapping/>
  </p:clrMapOvr>
  <mc:AlternateContent xmlns:mc="http://schemas.openxmlformats.org/markup-compatibility/2006">
    <mc:Choice xmlns:p14="http://schemas.microsoft.com/office/powerpoint/2010/main" Requires="p14">
      <p:transition spd="slow" p14:dur="1300">
        <p14:pan dir="r"/>
      </p:transition>
    </mc:Choice>
    <mc:Fallback>
      <p:transition spd="slow">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hasCustomPrompt="1"/>
          </p:nvPr>
        </p:nvSpPr>
        <p:spPr>
          <a:xfrm>
            <a:off x="1299673" y="3030539"/>
            <a:ext cx="14740917" cy="2090737"/>
          </a:xfrm>
        </p:spPr>
        <p:txBody>
          <a:bodyPr/>
          <a:lstStyle/>
          <a:p>
            <a:r>
              <a:rPr lang="es-ES_tradnl"/>
              <a:t>Clic para editar título</a:t>
            </a:r>
            <a:endParaRPr lang="es-ES"/>
          </a:p>
        </p:txBody>
      </p:sp>
      <p:sp>
        <p:nvSpPr>
          <p:cNvPr id="3" name="Subtítulo 2"/>
          <p:cNvSpPr>
            <a:spLocks noGrp="1"/>
          </p:cNvSpPr>
          <p:nvPr>
            <p:ph type="subTitle" idx="1" hasCustomPrompt="1"/>
          </p:nvPr>
        </p:nvSpPr>
        <p:spPr>
          <a:xfrm>
            <a:off x="2601464" y="5527676"/>
            <a:ext cx="12137337" cy="2492375"/>
          </a:xfrm>
        </p:spPr>
        <p:txBody>
          <a:bodyPr/>
          <a:lstStyle>
            <a:lvl1pPr marL="0" indent="0" algn="ctr">
              <a:buNone/>
              <a:defRPr/>
            </a:lvl1pPr>
            <a:lvl2pPr marL="609600" indent="0" algn="ctr">
              <a:buNone/>
              <a:defRPr/>
            </a:lvl2pPr>
            <a:lvl3pPr marL="1219200" indent="0" algn="ctr">
              <a:buNone/>
              <a:defRPr/>
            </a:lvl3pPr>
            <a:lvl4pPr marL="1828800" indent="0" algn="ctr">
              <a:buNone/>
              <a:defRPr/>
            </a:lvl4pPr>
            <a:lvl5pPr marL="2438400" indent="0" algn="ctr">
              <a:buNone/>
              <a:defRPr/>
            </a:lvl5pPr>
            <a:lvl6pPr marL="3048000" indent="0" algn="ctr">
              <a:buNone/>
              <a:defRPr/>
            </a:lvl6pPr>
            <a:lvl7pPr marL="3657600" indent="0" algn="ctr">
              <a:buNone/>
              <a:defRPr/>
            </a:lvl7pPr>
            <a:lvl8pPr marL="4267200" indent="0" algn="ctr">
              <a:buNone/>
              <a:defRPr/>
            </a:lvl8pPr>
            <a:lvl9pPr marL="4876800" indent="0" algn="ctr">
              <a:buNone/>
              <a:defRPr/>
            </a:lvl9pPr>
          </a:lstStyle>
          <a:p>
            <a:r>
              <a:rPr lang="es-ES_tradnl"/>
              <a:t>Haga clic para modificar el estilo de subtítulo del patrón</a:t>
            </a:r>
            <a:endParaRPr lang="es-ES"/>
          </a:p>
        </p:txBody>
      </p:sp>
      <p:sp>
        <p:nvSpPr>
          <p:cNvPr id="4" name="Marcador de número de diapositiva 3"/>
          <p:cNvSpPr>
            <a:spLocks noGrp="1"/>
          </p:cNvSpPr>
          <p:nvPr>
            <p:ph type="sldNum" sz="quarter" idx="10"/>
          </p:nvPr>
        </p:nvSpPr>
        <p:spPr/>
        <p:txBody>
          <a:bodyPr/>
          <a:lstStyle>
            <a:lvl1pPr>
              <a:defRPr/>
            </a:lvl1pPr>
          </a:lstStyle>
          <a:p>
            <a:fld id="{19F587E7-FE67-AA47-8FAF-92A0B7D8A59D}" type="slidenum">
              <a:rPr lang="en-US"/>
            </a:fld>
            <a:endParaRPr lang="en-US"/>
          </a:p>
        </p:txBody>
      </p:sp>
    </p:spTree>
  </p:cSld>
  <p:clrMapOvr>
    <a:masterClrMapping/>
  </p:clrMapOvr>
  <mc:AlternateContent xmlns:mc="http://schemas.openxmlformats.org/markup-compatibility/2006">
    <mc:Choice xmlns:p14="http://schemas.microsoft.com/office/powerpoint/2010/main" Requires="p14">
      <p:transition spd="slow" p14:dur="1300">
        <p14:pan dir="r"/>
      </p:transition>
    </mc:Choice>
    <mc:Fallback>
      <p:transition spd="slow">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es-ES_tradnl"/>
              <a:t>Clic para editar título</a:t>
            </a:r>
            <a:endParaRPr lang="es-ES"/>
          </a:p>
        </p:txBody>
      </p:sp>
      <p:sp>
        <p:nvSpPr>
          <p:cNvPr id="3" name="Marcador de contenido 2"/>
          <p:cNvSpPr>
            <a:spLocks noGrp="1"/>
          </p:cNvSpPr>
          <p:nvPr>
            <p:ph idx="1" hasCustomPrompt="1"/>
          </p:nvPr>
        </p:nvSpPr>
        <p:spPr/>
        <p:txBody>
          <a:bodyPr/>
          <a:lstStyle/>
          <a:p>
            <a:pPr lvl="0"/>
            <a:r>
              <a:rPr lang="es-ES_tradnl"/>
              <a:t>Haga clic para modificar el estilo de texto del patrón</a:t>
            </a:r>
            <a:endParaRPr lang="es-ES_tradnl"/>
          </a:p>
          <a:p>
            <a:pPr lvl="1"/>
            <a:r>
              <a:rPr lang="es-ES_tradnl"/>
              <a:t>Segundo nivel</a:t>
            </a:r>
            <a:endParaRPr lang="es-ES_tradnl"/>
          </a:p>
          <a:p>
            <a:pPr lvl="2"/>
            <a:r>
              <a:rPr lang="es-ES_tradnl"/>
              <a:t>Tercer nivel</a:t>
            </a:r>
            <a:endParaRPr lang="es-ES_tradnl"/>
          </a:p>
          <a:p>
            <a:pPr lvl="3"/>
            <a:r>
              <a:rPr lang="es-ES_tradnl"/>
              <a:t>Cuarto nivel</a:t>
            </a:r>
            <a:endParaRPr lang="es-ES_tradnl"/>
          </a:p>
          <a:p>
            <a:pPr lvl="4"/>
            <a:r>
              <a:rPr lang="es-ES_tradnl"/>
              <a:t>Quinto nivel</a:t>
            </a:r>
            <a:endParaRPr lang="es-ES"/>
          </a:p>
        </p:txBody>
      </p:sp>
      <p:sp>
        <p:nvSpPr>
          <p:cNvPr id="4" name="Marcador de número de diapositiva 3"/>
          <p:cNvSpPr>
            <a:spLocks noGrp="1"/>
          </p:cNvSpPr>
          <p:nvPr>
            <p:ph type="sldNum" sz="quarter" idx="10"/>
          </p:nvPr>
        </p:nvSpPr>
        <p:spPr/>
        <p:txBody>
          <a:bodyPr/>
          <a:lstStyle>
            <a:lvl1pPr>
              <a:defRPr/>
            </a:lvl1pPr>
          </a:lstStyle>
          <a:p>
            <a:fld id="{AC5D340B-0A2F-D94F-AD2C-A7C34384005A}" type="slidenum">
              <a:rPr lang="en-US"/>
            </a:fld>
            <a:endParaRPr lang="en-US"/>
          </a:p>
        </p:txBody>
      </p:sp>
    </p:spTree>
  </p:cSld>
  <p:clrMapOvr>
    <a:masterClrMapping/>
  </p:clrMapOvr>
  <mc:AlternateContent xmlns:mc="http://schemas.openxmlformats.org/markup-compatibility/2006">
    <mc:Choice xmlns:p14="http://schemas.microsoft.com/office/powerpoint/2010/main" Requires="p14">
      <p:transition spd="slow" p14:dur="1300">
        <p14:pan dir="r"/>
      </p:transition>
    </mc:Choice>
    <mc:Fallback>
      <p:transition spd="slow">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1369526" y="6267450"/>
            <a:ext cx="14738800" cy="1936750"/>
          </a:xfrm>
        </p:spPr>
        <p:txBody>
          <a:bodyPr anchor="t"/>
          <a:lstStyle>
            <a:lvl1pPr algn="l">
              <a:defRPr sz="5335" b="1" cap="all"/>
            </a:lvl1pPr>
          </a:lstStyle>
          <a:p>
            <a:r>
              <a:rPr lang="es-ES_tradnl"/>
              <a:t>Clic para editar título</a:t>
            </a:r>
            <a:endParaRPr lang="es-ES"/>
          </a:p>
        </p:txBody>
      </p:sp>
      <p:sp>
        <p:nvSpPr>
          <p:cNvPr id="3" name="Marcador de texto 2"/>
          <p:cNvSpPr>
            <a:spLocks noGrp="1"/>
          </p:cNvSpPr>
          <p:nvPr>
            <p:ph type="body" idx="1" hasCustomPrompt="1"/>
          </p:nvPr>
        </p:nvSpPr>
        <p:spPr>
          <a:xfrm>
            <a:off x="1369526" y="4133850"/>
            <a:ext cx="14738800" cy="2133600"/>
          </a:xfrm>
        </p:spPr>
        <p:txBody>
          <a:bodyPr anchor="b"/>
          <a:lstStyle>
            <a:lvl1pPr marL="0" indent="0">
              <a:buNone/>
              <a:defRPr sz="2665"/>
            </a:lvl1pPr>
            <a:lvl2pPr marL="609600" indent="0">
              <a:buNone/>
              <a:defRPr sz="2400"/>
            </a:lvl2pPr>
            <a:lvl3pPr marL="1219200" indent="0">
              <a:buNone/>
              <a:defRPr sz="2135"/>
            </a:lvl3pPr>
            <a:lvl4pPr marL="1828800" indent="0">
              <a:buNone/>
              <a:defRPr sz="1865"/>
            </a:lvl4pPr>
            <a:lvl5pPr marL="2438400" indent="0">
              <a:buNone/>
              <a:defRPr sz="1865"/>
            </a:lvl5pPr>
            <a:lvl6pPr marL="3048000" indent="0">
              <a:buNone/>
              <a:defRPr sz="1865"/>
            </a:lvl6pPr>
            <a:lvl7pPr marL="3657600" indent="0">
              <a:buNone/>
              <a:defRPr sz="1865"/>
            </a:lvl7pPr>
            <a:lvl8pPr marL="4267200" indent="0">
              <a:buNone/>
              <a:defRPr sz="1865"/>
            </a:lvl8pPr>
            <a:lvl9pPr marL="4876800" indent="0">
              <a:buNone/>
              <a:defRPr sz="1865"/>
            </a:lvl9pPr>
          </a:lstStyle>
          <a:p>
            <a:pPr lvl="0"/>
            <a:r>
              <a:rPr lang="es-ES_tradnl"/>
              <a:t>Haga clic para modificar el estilo de texto del patrón</a:t>
            </a:r>
            <a:endParaRPr lang="es-ES_tradnl"/>
          </a:p>
        </p:txBody>
      </p:sp>
      <p:sp>
        <p:nvSpPr>
          <p:cNvPr id="4" name="Marcador de número de diapositiva 3"/>
          <p:cNvSpPr>
            <a:spLocks noGrp="1"/>
          </p:cNvSpPr>
          <p:nvPr>
            <p:ph type="sldNum" sz="quarter" idx="10"/>
          </p:nvPr>
        </p:nvSpPr>
        <p:spPr/>
        <p:txBody>
          <a:bodyPr/>
          <a:lstStyle>
            <a:lvl1pPr>
              <a:defRPr/>
            </a:lvl1pPr>
          </a:lstStyle>
          <a:p>
            <a:fld id="{5EC7FF99-275F-534C-AFC1-73F0424681D4}" type="slidenum">
              <a:rPr lang="en-US"/>
            </a:fld>
            <a:endParaRPr lang="en-US"/>
          </a:p>
        </p:txBody>
      </p:sp>
    </p:spTree>
  </p:cSld>
  <p:clrMapOvr>
    <a:masterClrMapping/>
  </p:clrMapOvr>
  <mc:AlternateContent xmlns:mc="http://schemas.openxmlformats.org/markup-compatibility/2006">
    <mc:Choice xmlns:p14="http://schemas.microsoft.com/office/powerpoint/2010/main" Requires="p14">
      <p:transition spd="slow" p14:dur="1300">
        <p14:pan dir="r"/>
      </p:transition>
    </mc:Choice>
    <mc:Fallback>
      <p:transition spd="slow">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es-ES_tradnl"/>
              <a:t>Clic para editar título</a:t>
            </a:r>
            <a:endParaRPr lang="es-ES"/>
          </a:p>
        </p:txBody>
      </p:sp>
      <p:sp>
        <p:nvSpPr>
          <p:cNvPr id="3" name="Marcador de contenido 2"/>
          <p:cNvSpPr>
            <a:spLocks noGrp="1"/>
          </p:cNvSpPr>
          <p:nvPr>
            <p:ph sz="half" idx="1" hasCustomPrompt="1"/>
          </p:nvPr>
        </p:nvSpPr>
        <p:spPr>
          <a:xfrm>
            <a:off x="1693385" y="2768600"/>
            <a:ext cx="3259766" cy="5715000"/>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s-ES_tradnl"/>
              <a:t>Haga clic para modificar el estilo de texto del patrón</a:t>
            </a:r>
            <a:endParaRPr lang="es-ES_tradnl"/>
          </a:p>
          <a:p>
            <a:pPr lvl="1"/>
            <a:r>
              <a:rPr lang="es-ES_tradnl"/>
              <a:t>Segundo nivel</a:t>
            </a:r>
            <a:endParaRPr lang="es-ES_tradnl"/>
          </a:p>
          <a:p>
            <a:pPr lvl="2"/>
            <a:r>
              <a:rPr lang="es-ES_tradnl"/>
              <a:t>Tercer nivel</a:t>
            </a:r>
            <a:endParaRPr lang="es-ES_tradnl"/>
          </a:p>
          <a:p>
            <a:pPr lvl="3"/>
            <a:r>
              <a:rPr lang="es-ES_tradnl"/>
              <a:t>Cuarto nivel</a:t>
            </a:r>
            <a:endParaRPr lang="es-ES_tradnl"/>
          </a:p>
          <a:p>
            <a:pPr lvl="4"/>
            <a:r>
              <a:rPr lang="es-ES_tradnl"/>
              <a:t>Quinto nivel</a:t>
            </a:r>
            <a:endParaRPr lang="es-ES"/>
          </a:p>
        </p:txBody>
      </p:sp>
      <p:sp>
        <p:nvSpPr>
          <p:cNvPr id="4" name="Marcador de contenido 3"/>
          <p:cNvSpPr>
            <a:spLocks noGrp="1"/>
          </p:cNvSpPr>
          <p:nvPr>
            <p:ph sz="half" idx="2" hasCustomPrompt="1"/>
          </p:nvPr>
        </p:nvSpPr>
        <p:spPr>
          <a:xfrm>
            <a:off x="5156358" y="2768600"/>
            <a:ext cx="3259766" cy="5715000"/>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s-ES_tradnl"/>
              <a:t>Haga clic para modificar el estilo de texto del patrón</a:t>
            </a:r>
            <a:endParaRPr lang="es-ES_tradnl"/>
          </a:p>
          <a:p>
            <a:pPr lvl="1"/>
            <a:r>
              <a:rPr lang="es-ES_tradnl"/>
              <a:t>Segundo nivel</a:t>
            </a:r>
            <a:endParaRPr lang="es-ES_tradnl"/>
          </a:p>
          <a:p>
            <a:pPr lvl="2"/>
            <a:r>
              <a:rPr lang="es-ES_tradnl"/>
              <a:t>Tercer nivel</a:t>
            </a:r>
            <a:endParaRPr lang="es-ES_tradnl"/>
          </a:p>
          <a:p>
            <a:pPr lvl="3"/>
            <a:r>
              <a:rPr lang="es-ES_tradnl"/>
              <a:t>Cuarto nivel</a:t>
            </a:r>
            <a:endParaRPr lang="es-ES_tradnl"/>
          </a:p>
          <a:p>
            <a:pPr lvl="4"/>
            <a:r>
              <a:rPr lang="es-ES_tradnl"/>
              <a:t>Quinto nivel</a:t>
            </a:r>
            <a:endParaRPr lang="es-ES"/>
          </a:p>
        </p:txBody>
      </p:sp>
      <p:sp>
        <p:nvSpPr>
          <p:cNvPr id="5" name="Marcador de número de diapositiva 4"/>
          <p:cNvSpPr>
            <a:spLocks noGrp="1"/>
          </p:cNvSpPr>
          <p:nvPr>
            <p:ph type="sldNum" sz="quarter" idx="10"/>
          </p:nvPr>
        </p:nvSpPr>
        <p:spPr/>
        <p:txBody>
          <a:bodyPr/>
          <a:lstStyle>
            <a:lvl1pPr>
              <a:defRPr/>
            </a:lvl1pPr>
          </a:lstStyle>
          <a:p>
            <a:fld id="{117E53CC-DA60-3E4D-8636-C9CC63567ED3}" type="slidenum">
              <a:rPr lang="en-US"/>
            </a:fld>
            <a:endParaRPr lang="en-US"/>
          </a:p>
        </p:txBody>
      </p:sp>
    </p:spTree>
  </p:cSld>
  <p:clrMapOvr>
    <a:masterClrMapping/>
  </p:clrMapOvr>
  <mc:AlternateContent xmlns:mc="http://schemas.openxmlformats.org/markup-compatibility/2006">
    <mc:Choice xmlns:p14="http://schemas.microsoft.com/office/powerpoint/2010/main" Requires="p14">
      <p:transition spd="slow" p14:dur="1300">
        <p14:pan dir="r"/>
      </p:transition>
    </mc:Choice>
    <mc:Fallback>
      <p:transition spd="slow">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867860" y="390525"/>
            <a:ext cx="15604543" cy="1625600"/>
          </a:xfrm>
        </p:spPr>
        <p:txBody>
          <a:bodyPr/>
          <a:lstStyle>
            <a:lvl1pPr>
              <a:defRPr/>
            </a:lvl1pPr>
          </a:lstStyle>
          <a:p>
            <a:r>
              <a:rPr lang="es-ES_tradnl"/>
              <a:t>Clic para editar título</a:t>
            </a:r>
            <a:endParaRPr lang="es-ES"/>
          </a:p>
        </p:txBody>
      </p:sp>
      <p:sp>
        <p:nvSpPr>
          <p:cNvPr id="3" name="Marcador de texto 2"/>
          <p:cNvSpPr>
            <a:spLocks noGrp="1"/>
          </p:cNvSpPr>
          <p:nvPr>
            <p:ph type="body" idx="1" hasCustomPrompt="1"/>
          </p:nvPr>
        </p:nvSpPr>
        <p:spPr>
          <a:xfrm>
            <a:off x="867861" y="2182814"/>
            <a:ext cx="7660451" cy="909637"/>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s-ES_tradnl"/>
              <a:t>Haga clic para modificar el estilo de texto del patrón</a:t>
            </a:r>
            <a:endParaRPr lang="es-ES_tradnl"/>
          </a:p>
        </p:txBody>
      </p:sp>
      <p:sp>
        <p:nvSpPr>
          <p:cNvPr id="4" name="Marcador de contenido 3"/>
          <p:cNvSpPr>
            <a:spLocks noGrp="1"/>
          </p:cNvSpPr>
          <p:nvPr>
            <p:ph sz="half" idx="2" hasCustomPrompt="1"/>
          </p:nvPr>
        </p:nvSpPr>
        <p:spPr>
          <a:xfrm>
            <a:off x="867861" y="3092450"/>
            <a:ext cx="7660451" cy="5619750"/>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s-ES_tradnl"/>
              <a:t>Haga clic para modificar el estilo de texto del patrón</a:t>
            </a:r>
            <a:endParaRPr lang="es-ES_tradnl"/>
          </a:p>
          <a:p>
            <a:pPr lvl="1"/>
            <a:r>
              <a:rPr lang="es-ES_tradnl"/>
              <a:t>Segundo nivel</a:t>
            </a:r>
            <a:endParaRPr lang="es-ES_tradnl"/>
          </a:p>
          <a:p>
            <a:pPr lvl="2"/>
            <a:r>
              <a:rPr lang="es-ES_tradnl"/>
              <a:t>Tercer nivel</a:t>
            </a:r>
            <a:endParaRPr lang="es-ES_tradnl"/>
          </a:p>
          <a:p>
            <a:pPr lvl="3"/>
            <a:r>
              <a:rPr lang="es-ES_tradnl"/>
              <a:t>Cuarto nivel</a:t>
            </a:r>
            <a:endParaRPr lang="es-ES_tradnl"/>
          </a:p>
          <a:p>
            <a:pPr lvl="4"/>
            <a:r>
              <a:rPr lang="es-ES_tradnl"/>
              <a:t>Quinto nivel</a:t>
            </a:r>
            <a:endParaRPr lang="es-ES"/>
          </a:p>
        </p:txBody>
      </p:sp>
      <p:sp>
        <p:nvSpPr>
          <p:cNvPr id="5" name="Marcador de texto 4"/>
          <p:cNvSpPr>
            <a:spLocks noGrp="1"/>
          </p:cNvSpPr>
          <p:nvPr>
            <p:ph type="body" sz="quarter" idx="3" hasCustomPrompt="1"/>
          </p:nvPr>
        </p:nvSpPr>
        <p:spPr>
          <a:xfrm>
            <a:off x="8807721" y="2182814"/>
            <a:ext cx="7664683" cy="909637"/>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s-ES_tradnl"/>
              <a:t>Haga clic para modificar el estilo de texto del patrón</a:t>
            </a:r>
            <a:endParaRPr lang="es-ES_tradnl"/>
          </a:p>
        </p:txBody>
      </p:sp>
      <p:sp>
        <p:nvSpPr>
          <p:cNvPr id="6" name="Marcador de contenido 5"/>
          <p:cNvSpPr>
            <a:spLocks noGrp="1"/>
          </p:cNvSpPr>
          <p:nvPr>
            <p:ph sz="quarter" idx="4" hasCustomPrompt="1"/>
          </p:nvPr>
        </p:nvSpPr>
        <p:spPr>
          <a:xfrm>
            <a:off x="8807721" y="3092450"/>
            <a:ext cx="7664683" cy="5619750"/>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s-ES_tradnl"/>
              <a:t>Haga clic para modificar el estilo de texto del patrón</a:t>
            </a:r>
            <a:endParaRPr lang="es-ES_tradnl"/>
          </a:p>
          <a:p>
            <a:pPr lvl="1"/>
            <a:r>
              <a:rPr lang="es-ES_tradnl"/>
              <a:t>Segundo nivel</a:t>
            </a:r>
            <a:endParaRPr lang="es-ES_tradnl"/>
          </a:p>
          <a:p>
            <a:pPr lvl="2"/>
            <a:r>
              <a:rPr lang="es-ES_tradnl"/>
              <a:t>Tercer nivel</a:t>
            </a:r>
            <a:endParaRPr lang="es-ES_tradnl"/>
          </a:p>
          <a:p>
            <a:pPr lvl="3"/>
            <a:r>
              <a:rPr lang="es-ES_tradnl"/>
              <a:t>Cuarto nivel</a:t>
            </a:r>
            <a:endParaRPr lang="es-ES_tradnl"/>
          </a:p>
          <a:p>
            <a:pPr lvl="4"/>
            <a:r>
              <a:rPr lang="es-ES_tradnl"/>
              <a:t>Quinto nivel</a:t>
            </a:r>
            <a:endParaRPr lang="es-ES"/>
          </a:p>
        </p:txBody>
      </p:sp>
      <p:sp>
        <p:nvSpPr>
          <p:cNvPr id="7" name="Marcador de número de diapositiva 6"/>
          <p:cNvSpPr>
            <a:spLocks noGrp="1"/>
          </p:cNvSpPr>
          <p:nvPr>
            <p:ph type="sldNum" sz="quarter" idx="10"/>
          </p:nvPr>
        </p:nvSpPr>
        <p:spPr/>
        <p:txBody>
          <a:bodyPr/>
          <a:lstStyle>
            <a:lvl1pPr>
              <a:defRPr/>
            </a:lvl1pPr>
          </a:lstStyle>
          <a:p>
            <a:fld id="{B27AB1E8-8B72-694B-A1BF-CA52ADE4EE23}" type="slidenum">
              <a:rPr lang="en-US"/>
            </a:fld>
            <a:endParaRPr lang="en-US"/>
          </a:p>
        </p:txBody>
      </p:sp>
    </p:spTree>
  </p:cSld>
  <p:clrMapOvr>
    <a:masterClrMapping/>
  </p:clrMapOvr>
  <mc:AlternateContent xmlns:mc="http://schemas.openxmlformats.org/markup-compatibility/2006">
    <mc:Choice xmlns:p14="http://schemas.microsoft.com/office/powerpoint/2010/main" Requires="p14">
      <p:transition spd="slow" p14:dur="1300">
        <p14:pan dir="r"/>
      </p:transition>
    </mc:Choice>
    <mc:Fallback>
      <p:transition spd="slow">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es-ES_tradnl"/>
              <a:t>Clic para editar título</a:t>
            </a:r>
            <a:endParaRPr lang="es-ES"/>
          </a:p>
        </p:txBody>
      </p:sp>
      <p:sp>
        <p:nvSpPr>
          <p:cNvPr id="3" name="Marcador de número de diapositiva 2"/>
          <p:cNvSpPr>
            <a:spLocks noGrp="1"/>
          </p:cNvSpPr>
          <p:nvPr>
            <p:ph type="sldNum" sz="quarter" idx="10"/>
          </p:nvPr>
        </p:nvSpPr>
        <p:spPr/>
        <p:txBody>
          <a:bodyPr/>
          <a:lstStyle>
            <a:lvl1pPr>
              <a:defRPr/>
            </a:lvl1pPr>
          </a:lstStyle>
          <a:p>
            <a:fld id="{9F50BA91-B738-3D40-BBA7-BF66FF0152D5}" type="slidenum">
              <a:rPr lang="en-US"/>
            </a:fld>
            <a:endParaRPr lang="en-US"/>
          </a:p>
        </p:txBody>
      </p:sp>
    </p:spTree>
  </p:cSld>
  <p:clrMapOvr>
    <a:masterClrMapping/>
  </p:clrMapOvr>
  <mc:AlternateContent xmlns:mc="http://schemas.openxmlformats.org/markup-compatibility/2006">
    <mc:Choice xmlns:p14="http://schemas.microsoft.com/office/powerpoint/2010/main" Requires="p14">
      <p:transition spd="slow" p14:dur="1300">
        <p14:pan dir="r"/>
      </p:transition>
    </mc:Choice>
    <mc:Fallback>
      <p:transition spd="slow">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0"/>
          </p:nvPr>
        </p:nvSpPr>
        <p:spPr/>
        <p:txBody>
          <a:bodyPr/>
          <a:lstStyle>
            <a:lvl1pPr>
              <a:defRPr/>
            </a:lvl1pPr>
          </a:lstStyle>
          <a:p>
            <a:fld id="{8E5FBA25-D73C-D24F-881B-43F2EA52607D}" type="slidenum">
              <a:rPr lang="en-US"/>
            </a:fld>
            <a:endParaRPr lang="en-US"/>
          </a:p>
        </p:txBody>
      </p:sp>
    </p:spTree>
  </p:cSld>
  <p:clrMapOvr>
    <a:masterClrMapping/>
  </p:clrMapOvr>
  <mc:AlternateContent xmlns:mc="http://schemas.openxmlformats.org/markup-compatibility/2006">
    <mc:Choice xmlns:p14="http://schemas.microsoft.com/office/powerpoint/2010/main" Requires="p14">
      <p:transition spd="slow" p14:dur="1300">
        <p14:pan dir="r"/>
      </p:transition>
    </mc:Choice>
    <mc:Fallback>
      <p:transition spd="slow">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867860" y="388939"/>
            <a:ext cx="5704592" cy="1652587"/>
          </a:xfrm>
        </p:spPr>
        <p:txBody>
          <a:bodyPr anchor="b"/>
          <a:lstStyle>
            <a:lvl1pPr algn="l">
              <a:defRPr sz="2665" b="1"/>
            </a:lvl1pPr>
          </a:lstStyle>
          <a:p>
            <a:r>
              <a:rPr lang="es-ES_tradnl"/>
              <a:t>Clic para editar título</a:t>
            </a:r>
            <a:endParaRPr lang="es-ES"/>
          </a:p>
        </p:txBody>
      </p:sp>
      <p:sp>
        <p:nvSpPr>
          <p:cNvPr id="3" name="Marcador de contenido 2"/>
          <p:cNvSpPr>
            <a:spLocks noGrp="1"/>
          </p:cNvSpPr>
          <p:nvPr>
            <p:ph idx="1" hasCustomPrompt="1"/>
          </p:nvPr>
        </p:nvSpPr>
        <p:spPr>
          <a:xfrm>
            <a:off x="6779891" y="388938"/>
            <a:ext cx="9692512" cy="8323262"/>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es-ES_tradnl"/>
              <a:t>Haga clic para modificar el estilo de texto del patrón</a:t>
            </a:r>
            <a:endParaRPr lang="es-ES_tradnl"/>
          </a:p>
          <a:p>
            <a:pPr lvl="1"/>
            <a:r>
              <a:rPr lang="es-ES_tradnl"/>
              <a:t>Segundo nivel</a:t>
            </a:r>
            <a:endParaRPr lang="es-ES_tradnl"/>
          </a:p>
          <a:p>
            <a:pPr lvl="2"/>
            <a:r>
              <a:rPr lang="es-ES_tradnl"/>
              <a:t>Tercer nivel</a:t>
            </a:r>
            <a:endParaRPr lang="es-ES_tradnl"/>
          </a:p>
          <a:p>
            <a:pPr lvl="3"/>
            <a:r>
              <a:rPr lang="es-ES_tradnl"/>
              <a:t>Cuarto nivel</a:t>
            </a:r>
            <a:endParaRPr lang="es-ES_tradnl"/>
          </a:p>
          <a:p>
            <a:pPr lvl="4"/>
            <a:r>
              <a:rPr lang="es-ES_tradnl"/>
              <a:t>Quinto nivel</a:t>
            </a:r>
            <a:endParaRPr lang="es-ES"/>
          </a:p>
        </p:txBody>
      </p:sp>
      <p:sp>
        <p:nvSpPr>
          <p:cNvPr id="4" name="Marcador de texto 3"/>
          <p:cNvSpPr>
            <a:spLocks noGrp="1"/>
          </p:cNvSpPr>
          <p:nvPr>
            <p:ph type="body" sz="half" idx="2" hasCustomPrompt="1"/>
          </p:nvPr>
        </p:nvSpPr>
        <p:spPr>
          <a:xfrm>
            <a:off x="867860" y="2041526"/>
            <a:ext cx="5704592" cy="6670675"/>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s-ES_tradnl"/>
              <a:t>Haga clic para modificar el estilo de texto del patrón</a:t>
            </a:r>
            <a:endParaRPr lang="es-ES_tradnl"/>
          </a:p>
        </p:txBody>
      </p:sp>
      <p:sp>
        <p:nvSpPr>
          <p:cNvPr id="5" name="Marcador de número de diapositiva 4"/>
          <p:cNvSpPr>
            <a:spLocks noGrp="1"/>
          </p:cNvSpPr>
          <p:nvPr>
            <p:ph type="sldNum" sz="quarter" idx="10"/>
          </p:nvPr>
        </p:nvSpPr>
        <p:spPr/>
        <p:txBody>
          <a:bodyPr/>
          <a:lstStyle>
            <a:lvl1pPr>
              <a:defRPr/>
            </a:lvl1pPr>
          </a:lstStyle>
          <a:p>
            <a:fld id="{C908657E-00D0-DA46-A148-72821FE2581F}" type="slidenum">
              <a:rPr lang="en-US"/>
            </a:fld>
            <a:endParaRPr lang="en-US"/>
          </a:p>
        </p:txBody>
      </p:sp>
    </p:spTree>
  </p:cSld>
  <p:clrMapOvr>
    <a:masterClrMapping/>
  </p:clrMapOvr>
  <mc:AlternateContent xmlns:mc="http://schemas.openxmlformats.org/markup-compatibility/2006">
    <mc:Choice xmlns:p14="http://schemas.microsoft.com/office/powerpoint/2010/main" Requires="p14">
      <p:transition spd="slow" p14:dur="1300">
        <p14:pan dir="r"/>
      </p:transition>
    </mc:Choice>
    <mc:Fallback>
      <p:transition spd="slow">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3399471" y="6827838"/>
            <a:ext cx="10403735" cy="806450"/>
          </a:xfrm>
        </p:spPr>
        <p:txBody>
          <a:bodyPr anchor="b"/>
          <a:lstStyle>
            <a:lvl1pPr algn="l">
              <a:defRPr sz="2665" b="1"/>
            </a:lvl1pPr>
          </a:lstStyle>
          <a:p>
            <a:r>
              <a:rPr lang="es-ES_tradnl"/>
              <a:t>Clic para editar título</a:t>
            </a:r>
            <a:endParaRPr lang="es-ES"/>
          </a:p>
        </p:txBody>
      </p:sp>
      <p:sp>
        <p:nvSpPr>
          <p:cNvPr id="3" name="Marcador de posición de imagen 2"/>
          <p:cNvSpPr>
            <a:spLocks noGrp="1"/>
          </p:cNvSpPr>
          <p:nvPr>
            <p:ph type="pic" idx="1"/>
          </p:nvPr>
        </p:nvSpPr>
        <p:spPr>
          <a:xfrm>
            <a:off x="3399471" y="871539"/>
            <a:ext cx="10403735" cy="5851525"/>
          </a:xfrm>
        </p:spPr>
        <p:txBody>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endParaRPr lang="es-ES"/>
          </a:p>
        </p:txBody>
      </p:sp>
      <p:sp>
        <p:nvSpPr>
          <p:cNvPr id="4" name="Marcador de texto 3"/>
          <p:cNvSpPr>
            <a:spLocks noGrp="1"/>
          </p:cNvSpPr>
          <p:nvPr>
            <p:ph type="body" sz="half" idx="2" hasCustomPrompt="1"/>
          </p:nvPr>
        </p:nvSpPr>
        <p:spPr>
          <a:xfrm>
            <a:off x="3399471" y="7634288"/>
            <a:ext cx="10403735" cy="1144587"/>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s-ES_tradnl"/>
              <a:t>Haga clic para modificar el estilo de texto del patrón</a:t>
            </a:r>
            <a:endParaRPr lang="es-ES_tradnl"/>
          </a:p>
        </p:txBody>
      </p:sp>
      <p:sp>
        <p:nvSpPr>
          <p:cNvPr id="5" name="Marcador de número de diapositiva 4"/>
          <p:cNvSpPr>
            <a:spLocks noGrp="1"/>
          </p:cNvSpPr>
          <p:nvPr>
            <p:ph type="sldNum" sz="quarter" idx="10"/>
          </p:nvPr>
        </p:nvSpPr>
        <p:spPr/>
        <p:txBody>
          <a:bodyPr/>
          <a:lstStyle>
            <a:lvl1pPr>
              <a:defRPr/>
            </a:lvl1pPr>
          </a:lstStyle>
          <a:p>
            <a:fld id="{7CD30D6B-CD78-ED41-974F-19C10E1A5E26}" type="slidenum">
              <a:rPr lang="en-US"/>
            </a:fld>
            <a:endParaRPr lang="en-US"/>
          </a:p>
        </p:txBody>
      </p:sp>
    </p:spTree>
  </p:cSld>
  <p:clrMapOvr>
    <a:masterClrMapping/>
  </p:clrMapOvr>
  <mc:AlternateContent xmlns:mc="http://schemas.openxmlformats.org/markup-compatibility/2006">
    <mc:Choice xmlns:p14="http://schemas.microsoft.com/office/powerpoint/2010/main" Requires="p14">
      <p:transition spd="slow" p14:dur="1300">
        <p14:pan dir="r"/>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hasCustomPrompt="1"/>
          </p:nvPr>
        </p:nvSpPr>
        <p:spPr>
          <a:xfrm>
            <a:off x="1299673" y="3030539"/>
            <a:ext cx="14740917" cy="2090737"/>
          </a:xfrm>
        </p:spPr>
        <p:txBody>
          <a:bodyPr/>
          <a:lstStyle/>
          <a:p>
            <a:r>
              <a:rPr lang="es-ES_tradnl"/>
              <a:t>Clic para editar título</a:t>
            </a:r>
            <a:endParaRPr lang="es-ES"/>
          </a:p>
        </p:txBody>
      </p:sp>
      <p:sp>
        <p:nvSpPr>
          <p:cNvPr id="3" name="Subtítulo 2"/>
          <p:cNvSpPr>
            <a:spLocks noGrp="1"/>
          </p:cNvSpPr>
          <p:nvPr>
            <p:ph type="subTitle" idx="1" hasCustomPrompt="1"/>
          </p:nvPr>
        </p:nvSpPr>
        <p:spPr>
          <a:xfrm>
            <a:off x="2601464" y="5527676"/>
            <a:ext cx="12137337" cy="2492375"/>
          </a:xfrm>
        </p:spPr>
        <p:txBody>
          <a:bodyPr/>
          <a:lstStyle>
            <a:lvl1pPr marL="0" indent="0" algn="ctr">
              <a:buNone/>
              <a:defRPr/>
            </a:lvl1pPr>
            <a:lvl2pPr marL="609600" indent="0" algn="ctr">
              <a:buNone/>
              <a:defRPr/>
            </a:lvl2pPr>
            <a:lvl3pPr marL="1219200" indent="0" algn="ctr">
              <a:buNone/>
              <a:defRPr/>
            </a:lvl3pPr>
            <a:lvl4pPr marL="1828800" indent="0" algn="ctr">
              <a:buNone/>
              <a:defRPr/>
            </a:lvl4pPr>
            <a:lvl5pPr marL="2438400" indent="0" algn="ctr">
              <a:buNone/>
              <a:defRPr/>
            </a:lvl5pPr>
            <a:lvl6pPr marL="3048000" indent="0" algn="ctr">
              <a:buNone/>
              <a:defRPr/>
            </a:lvl6pPr>
            <a:lvl7pPr marL="3657600" indent="0" algn="ctr">
              <a:buNone/>
              <a:defRPr/>
            </a:lvl7pPr>
            <a:lvl8pPr marL="4267200" indent="0" algn="ctr">
              <a:buNone/>
              <a:defRPr/>
            </a:lvl8pPr>
            <a:lvl9pPr marL="4876800" indent="0" algn="ctr">
              <a:buNone/>
              <a:defRPr/>
            </a:lvl9pPr>
          </a:lstStyle>
          <a:p>
            <a:r>
              <a:rPr lang="es-ES_tradnl"/>
              <a:t>Haga clic para modificar el estilo de subtítulo del patrón</a:t>
            </a:r>
            <a:endParaRPr lang="es-ES"/>
          </a:p>
        </p:txBody>
      </p:sp>
      <p:sp>
        <p:nvSpPr>
          <p:cNvPr id="4" name="Marcador de número de diapositiva 3"/>
          <p:cNvSpPr>
            <a:spLocks noGrp="1"/>
          </p:cNvSpPr>
          <p:nvPr>
            <p:ph type="sldNum" sz="quarter" idx="10"/>
          </p:nvPr>
        </p:nvSpPr>
        <p:spPr/>
        <p:txBody>
          <a:bodyPr/>
          <a:lstStyle>
            <a:lvl1pPr>
              <a:defRPr/>
            </a:lvl1pPr>
          </a:lstStyle>
          <a:p>
            <a:fld id="{5ED845FC-8A94-164E-A4D6-A0B732595665}" type="slidenum">
              <a:rPr lang="en-US"/>
            </a:fld>
            <a:endParaRPr lang="en-US"/>
          </a:p>
        </p:txBody>
      </p:sp>
    </p:spTree>
  </p:cSld>
  <p:clrMapOvr>
    <a:masterClrMapping/>
  </p:clrMapOvr>
  <mc:AlternateContent xmlns:mc="http://schemas.openxmlformats.org/markup-compatibility/2006">
    <mc:Choice xmlns:p14="http://schemas.microsoft.com/office/powerpoint/2010/main" Requires="p14">
      <p:transition spd="slow" p14:dur="1300">
        <p14:pan dir="r"/>
      </p:transition>
    </mc:Choice>
    <mc:Fallback>
      <p:transition spd="slow">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es-ES_tradnl"/>
              <a:t>Clic para editar título</a:t>
            </a:r>
            <a:endParaRPr lang="es-ES"/>
          </a:p>
        </p:txBody>
      </p:sp>
      <p:sp>
        <p:nvSpPr>
          <p:cNvPr id="3" name="Marcador de texto vertical 2"/>
          <p:cNvSpPr>
            <a:spLocks noGrp="1"/>
          </p:cNvSpPr>
          <p:nvPr>
            <p:ph type="body" orient="vert" idx="1" hasCustomPrompt="1"/>
          </p:nvPr>
        </p:nvSpPr>
        <p:spPr/>
        <p:txBody>
          <a:bodyPr vert="eaVert"/>
          <a:lstStyle/>
          <a:p>
            <a:pPr lvl="0"/>
            <a:r>
              <a:rPr lang="es-ES_tradnl"/>
              <a:t>Haga clic para modificar el estilo de texto del patrón</a:t>
            </a:r>
            <a:endParaRPr lang="es-ES_tradnl"/>
          </a:p>
          <a:p>
            <a:pPr lvl="1"/>
            <a:r>
              <a:rPr lang="es-ES_tradnl"/>
              <a:t>Segundo nivel</a:t>
            </a:r>
            <a:endParaRPr lang="es-ES_tradnl"/>
          </a:p>
          <a:p>
            <a:pPr lvl="2"/>
            <a:r>
              <a:rPr lang="es-ES_tradnl"/>
              <a:t>Tercer nivel</a:t>
            </a:r>
            <a:endParaRPr lang="es-ES_tradnl"/>
          </a:p>
          <a:p>
            <a:pPr lvl="3"/>
            <a:r>
              <a:rPr lang="es-ES_tradnl"/>
              <a:t>Cuarto nivel</a:t>
            </a:r>
            <a:endParaRPr lang="es-ES_tradnl"/>
          </a:p>
          <a:p>
            <a:pPr lvl="4"/>
            <a:r>
              <a:rPr lang="es-ES_tradnl"/>
              <a:t>Quinto nivel</a:t>
            </a:r>
            <a:endParaRPr lang="es-ES"/>
          </a:p>
        </p:txBody>
      </p:sp>
      <p:sp>
        <p:nvSpPr>
          <p:cNvPr id="4" name="Marcador de número de diapositiva 3"/>
          <p:cNvSpPr>
            <a:spLocks noGrp="1"/>
          </p:cNvSpPr>
          <p:nvPr>
            <p:ph type="sldNum" sz="quarter" idx="10"/>
          </p:nvPr>
        </p:nvSpPr>
        <p:spPr/>
        <p:txBody>
          <a:bodyPr/>
          <a:lstStyle>
            <a:lvl1pPr>
              <a:defRPr/>
            </a:lvl1pPr>
          </a:lstStyle>
          <a:p>
            <a:fld id="{0E670C67-1435-7249-B90D-85AF01758231}" type="slidenum">
              <a:rPr lang="en-US"/>
            </a:fld>
            <a:endParaRPr lang="en-US"/>
          </a:p>
        </p:txBody>
      </p:sp>
    </p:spTree>
  </p:cSld>
  <p:clrMapOvr>
    <a:masterClrMapping/>
  </p:clrMapOvr>
  <mc:AlternateContent xmlns:mc="http://schemas.openxmlformats.org/markup-compatibility/2006">
    <mc:Choice xmlns:p14="http://schemas.microsoft.com/office/powerpoint/2010/main" Requires="p14">
      <p:transition spd="slow" p14:dur="1300">
        <p14:pan dir="r"/>
      </p:transition>
    </mc:Choice>
    <mc:Fallback>
      <p:transition spd="slow">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hasCustomPrompt="1"/>
          </p:nvPr>
        </p:nvSpPr>
        <p:spPr>
          <a:xfrm>
            <a:off x="12158505" y="254000"/>
            <a:ext cx="3488373" cy="8229600"/>
          </a:xfrm>
        </p:spPr>
        <p:txBody>
          <a:bodyPr vert="eaVert"/>
          <a:lstStyle/>
          <a:p>
            <a:r>
              <a:rPr lang="es-ES_tradnl"/>
              <a:t>Clic para editar título</a:t>
            </a:r>
            <a:endParaRPr lang="es-ES"/>
          </a:p>
        </p:txBody>
      </p:sp>
      <p:sp>
        <p:nvSpPr>
          <p:cNvPr id="3" name="Marcador de texto vertical 2"/>
          <p:cNvSpPr>
            <a:spLocks noGrp="1"/>
          </p:cNvSpPr>
          <p:nvPr>
            <p:ph type="body" orient="vert" idx="1" hasCustomPrompt="1"/>
          </p:nvPr>
        </p:nvSpPr>
        <p:spPr>
          <a:xfrm>
            <a:off x="1693385" y="254000"/>
            <a:ext cx="10261913" cy="8229600"/>
          </a:xfrm>
        </p:spPr>
        <p:txBody>
          <a:bodyPr vert="eaVert"/>
          <a:lstStyle/>
          <a:p>
            <a:pPr lvl="0"/>
            <a:r>
              <a:rPr lang="es-ES_tradnl"/>
              <a:t>Haga clic para modificar el estilo de texto del patrón</a:t>
            </a:r>
            <a:endParaRPr lang="es-ES_tradnl"/>
          </a:p>
          <a:p>
            <a:pPr lvl="1"/>
            <a:r>
              <a:rPr lang="es-ES_tradnl"/>
              <a:t>Segundo nivel</a:t>
            </a:r>
            <a:endParaRPr lang="es-ES_tradnl"/>
          </a:p>
          <a:p>
            <a:pPr lvl="2"/>
            <a:r>
              <a:rPr lang="es-ES_tradnl"/>
              <a:t>Tercer nivel</a:t>
            </a:r>
            <a:endParaRPr lang="es-ES_tradnl"/>
          </a:p>
          <a:p>
            <a:pPr lvl="3"/>
            <a:r>
              <a:rPr lang="es-ES_tradnl"/>
              <a:t>Cuarto nivel</a:t>
            </a:r>
            <a:endParaRPr lang="es-ES_tradnl"/>
          </a:p>
          <a:p>
            <a:pPr lvl="4"/>
            <a:r>
              <a:rPr lang="es-ES_tradnl"/>
              <a:t>Quinto nivel</a:t>
            </a:r>
            <a:endParaRPr lang="es-ES"/>
          </a:p>
        </p:txBody>
      </p:sp>
      <p:sp>
        <p:nvSpPr>
          <p:cNvPr id="4" name="Marcador de número de diapositiva 3"/>
          <p:cNvSpPr>
            <a:spLocks noGrp="1"/>
          </p:cNvSpPr>
          <p:nvPr>
            <p:ph type="sldNum" sz="quarter" idx="10"/>
          </p:nvPr>
        </p:nvSpPr>
        <p:spPr/>
        <p:txBody>
          <a:bodyPr/>
          <a:lstStyle>
            <a:lvl1pPr>
              <a:defRPr/>
            </a:lvl1pPr>
          </a:lstStyle>
          <a:p>
            <a:fld id="{2D3C743F-AE13-0D4C-A74C-68E80C990B34}" type="slidenum">
              <a:rPr lang="en-US"/>
            </a:fld>
            <a:endParaRPr lang="en-US"/>
          </a:p>
        </p:txBody>
      </p:sp>
    </p:spTree>
  </p:cSld>
  <p:clrMapOvr>
    <a:masterClrMapping/>
  </p:clrMapOvr>
  <mc:AlternateContent xmlns:mc="http://schemas.openxmlformats.org/markup-compatibility/2006">
    <mc:Choice xmlns:p14="http://schemas.microsoft.com/office/powerpoint/2010/main" Requires="p14">
      <p:transition spd="slow" p14:dur="1300">
        <p14:pan dir="r"/>
      </p:transition>
    </mc:Choice>
    <mc:Fallback>
      <p:transition spd="slow">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hasCustomPrompt="1"/>
          </p:nvPr>
        </p:nvSpPr>
        <p:spPr>
          <a:xfrm>
            <a:off x="1299673" y="3030539"/>
            <a:ext cx="14740917" cy="2090737"/>
          </a:xfrm>
        </p:spPr>
        <p:txBody>
          <a:bodyPr/>
          <a:lstStyle/>
          <a:p>
            <a:r>
              <a:rPr lang="es-ES_tradnl"/>
              <a:t>Clic para editar título</a:t>
            </a:r>
            <a:endParaRPr lang="es-ES"/>
          </a:p>
        </p:txBody>
      </p:sp>
      <p:sp>
        <p:nvSpPr>
          <p:cNvPr id="3" name="Subtítulo 2"/>
          <p:cNvSpPr>
            <a:spLocks noGrp="1"/>
          </p:cNvSpPr>
          <p:nvPr>
            <p:ph type="subTitle" idx="1" hasCustomPrompt="1"/>
          </p:nvPr>
        </p:nvSpPr>
        <p:spPr>
          <a:xfrm>
            <a:off x="2601464" y="5527676"/>
            <a:ext cx="12137337" cy="2492375"/>
          </a:xfrm>
        </p:spPr>
        <p:txBody>
          <a:bodyPr/>
          <a:lstStyle>
            <a:lvl1pPr marL="0" indent="0" algn="ctr">
              <a:buNone/>
              <a:defRPr/>
            </a:lvl1pPr>
            <a:lvl2pPr marL="609600" indent="0" algn="ctr">
              <a:buNone/>
              <a:defRPr/>
            </a:lvl2pPr>
            <a:lvl3pPr marL="1219200" indent="0" algn="ctr">
              <a:buNone/>
              <a:defRPr/>
            </a:lvl3pPr>
            <a:lvl4pPr marL="1828800" indent="0" algn="ctr">
              <a:buNone/>
              <a:defRPr/>
            </a:lvl4pPr>
            <a:lvl5pPr marL="2438400" indent="0" algn="ctr">
              <a:buNone/>
              <a:defRPr/>
            </a:lvl5pPr>
            <a:lvl6pPr marL="3048000" indent="0" algn="ctr">
              <a:buNone/>
              <a:defRPr/>
            </a:lvl6pPr>
            <a:lvl7pPr marL="3657600" indent="0" algn="ctr">
              <a:buNone/>
              <a:defRPr/>
            </a:lvl7pPr>
            <a:lvl8pPr marL="4267200" indent="0" algn="ctr">
              <a:buNone/>
              <a:defRPr/>
            </a:lvl8pPr>
            <a:lvl9pPr marL="4876800" indent="0" algn="ctr">
              <a:buNone/>
              <a:defRPr/>
            </a:lvl9pPr>
          </a:lstStyle>
          <a:p>
            <a:r>
              <a:rPr lang="es-ES_tradnl"/>
              <a:t>Haga clic para modificar el estilo de subtítulo del patrón</a:t>
            </a:r>
            <a:endParaRPr lang="es-ES"/>
          </a:p>
        </p:txBody>
      </p:sp>
      <p:sp>
        <p:nvSpPr>
          <p:cNvPr id="4" name="Marcador de número de diapositiva 3"/>
          <p:cNvSpPr>
            <a:spLocks noGrp="1"/>
          </p:cNvSpPr>
          <p:nvPr>
            <p:ph type="sldNum" sz="quarter" idx="10"/>
          </p:nvPr>
        </p:nvSpPr>
        <p:spPr/>
        <p:txBody>
          <a:bodyPr/>
          <a:lstStyle>
            <a:lvl1pPr>
              <a:defRPr/>
            </a:lvl1pPr>
          </a:lstStyle>
          <a:p>
            <a:fld id="{F718A238-2CD9-BE43-9439-4E64FB460D21}" type="slidenum">
              <a:rPr lang="en-US"/>
            </a:fld>
            <a:endParaRPr lang="en-US"/>
          </a:p>
        </p:txBody>
      </p:sp>
    </p:spTree>
  </p:cSld>
  <p:clrMapOvr>
    <a:masterClrMapping/>
  </p:clrMapOvr>
  <mc:AlternateContent xmlns:mc="http://schemas.openxmlformats.org/markup-compatibility/2006">
    <mc:Choice xmlns:p14="http://schemas.microsoft.com/office/powerpoint/2010/main" Requires="p14">
      <p:transition spd="slow" p14:dur="1300">
        <p14:pan dir="r"/>
      </p:transition>
    </mc:Choice>
    <mc:Fallback>
      <p:transition spd="slow">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es-ES_tradnl"/>
              <a:t>Clic para editar título</a:t>
            </a:r>
            <a:endParaRPr lang="es-ES"/>
          </a:p>
        </p:txBody>
      </p:sp>
      <p:sp>
        <p:nvSpPr>
          <p:cNvPr id="3" name="Marcador de contenido 2"/>
          <p:cNvSpPr>
            <a:spLocks noGrp="1"/>
          </p:cNvSpPr>
          <p:nvPr>
            <p:ph idx="1" hasCustomPrompt="1"/>
          </p:nvPr>
        </p:nvSpPr>
        <p:spPr/>
        <p:txBody>
          <a:bodyPr/>
          <a:lstStyle/>
          <a:p>
            <a:pPr lvl="0"/>
            <a:r>
              <a:rPr lang="es-ES_tradnl"/>
              <a:t>Haga clic para modificar el estilo de texto del patrón</a:t>
            </a:r>
            <a:endParaRPr lang="es-ES_tradnl"/>
          </a:p>
          <a:p>
            <a:pPr lvl="1"/>
            <a:r>
              <a:rPr lang="es-ES_tradnl"/>
              <a:t>Segundo nivel</a:t>
            </a:r>
            <a:endParaRPr lang="es-ES_tradnl"/>
          </a:p>
          <a:p>
            <a:pPr lvl="2"/>
            <a:r>
              <a:rPr lang="es-ES_tradnl"/>
              <a:t>Tercer nivel</a:t>
            </a:r>
            <a:endParaRPr lang="es-ES_tradnl"/>
          </a:p>
          <a:p>
            <a:pPr lvl="3"/>
            <a:r>
              <a:rPr lang="es-ES_tradnl"/>
              <a:t>Cuarto nivel</a:t>
            </a:r>
            <a:endParaRPr lang="es-ES_tradnl"/>
          </a:p>
          <a:p>
            <a:pPr lvl="4"/>
            <a:r>
              <a:rPr lang="es-ES_tradnl"/>
              <a:t>Quinto nivel</a:t>
            </a:r>
            <a:endParaRPr lang="es-ES"/>
          </a:p>
        </p:txBody>
      </p:sp>
      <p:sp>
        <p:nvSpPr>
          <p:cNvPr id="4" name="Marcador de número de diapositiva 3"/>
          <p:cNvSpPr>
            <a:spLocks noGrp="1"/>
          </p:cNvSpPr>
          <p:nvPr>
            <p:ph type="sldNum" sz="quarter" idx="10"/>
          </p:nvPr>
        </p:nvSpPr>
        <p:spPr/>
        <p:txBody>
          <a:bodyPr/>
          <a:lstStyle>
            <a:lvl1pPr>
              <a:defRPr/>
            </a:lvl1pPr>
          </a:lstStyle>
          <a:p>
            <a:fld id="{0FD916CA-940E-B64B-8591-E0933AE8BB89}" type="slidenum">
              <a:rPr lang="en-US"/>
            </a:fld>
            <a:endParaRPr lang="en-US"/>
          </a:p>
        </p:txBody>
      </p:sp>
    </p:spTree>
  </p:cSld>
  <p:clrMapOvr>
    <a:masterClrMapping/>
  </p:clrMapOvr>
  <mc:AlternateContent xmlns:mc="http://schemas.openxmlformats.org/markup-compatibility/2006">
    <mc:Choice xmlns:p14="http://schemas.microsoft.com/office/powerpoint/2010/main" Requires="p14">
      <p:transition spd="slow" p14:dur="1300">
        <p14:pan dir="r"/>
      </p:transition>
    </mc:Choice>
    <mc:Fallback>
      <p:transition spd="slow">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1369526" y="6267450"/>
            <a:ext cx="14738800" cy="1936750"/>
          </a:xfrm>
        </p:spPr>
        <p:txBody>
          <a:bodyPr anchor="t"/>
          <a:lstStyle>
            <a:lvl1pPr algn="l">
              <a:defRPr sz="5335" b="1" cap="all"/>
            </a:lvl1pPr>
          </a:lstStyle>
          <a:p>
            <a:r>
              <a:rPr lang="es-ES_tradnl"/>
              <a:t>Clic para editar título</a:t>
            </a:r>
            <a:endParaRPr lang="es-ES"/>
          </a:p>
        </p:txBody>
      </p:sp>
      <p:sp>
        <p:nvSpPr>
          <p:cNvPr id="3" name="Marcador de texto 2"/>
          <p:cNvSpPr>
            <a:spLocks noGrp="1"/>
          </p:cNvSpPr>
          <p:nvPr>
            <p:ph type="body" idx="1" hasCustomPrompt="1"/>
          </p:nvPr>
        </p:nvSpPr>
        <p:spPr>
          <a:xfrm>
            <a:off x="1369526" y="4133850"/>
            <a:ext cx="14738800" cy="2133600"/>
          </a:xfrm>
        </p:spPr>
        <p:txBody>
          <a:bodyPr anchor="b"/>
          <a:lstStyle>
            <a:lvl1pPr marL="0" indent="0">
              <a:buNone/>
              <a:defRPr sz="2665"/>
            </a:lvl1pPr>
            <a:lvl2pPr marL="609600" indent="0">
              <a:buNone/>
              <a:defRPr sz="2400"/>
            </a:lvl2pPr>
            <a:lvl3pPr marL="1219200" indent="0">
              <a:buNone/>
              <a:defRPr sz="2135"/>
            </a:lvl3pPr>
            <a:lvl4pPr marL="1828800" indent="0">
              <a:buNone/>
              <a:defRPr sz="1865"/>
            </a:lvl4pPr>
            <a:lvl5pPr marL="2438400" indent="0">
              <a:buNone/>
              <a:defRPr sz="1865"/>
            </a:lvl5pPr>
            <a:lvl6pPr marL="3048000" indent="0">
              <a:buNone/>
              <a:defRPr sz="1865"/>
            </a:lvl6pPr>
            <a:lvl7pPr marL="3657600" indent="0">
              <a:buNone/>
              <a:defRPr sz="1865"/>
            </a:lvl7pPr>
            <a:lvl8pPr marL="4267200" indent="0">
              <a:buNone/>
              <a:defRPr sz="1865"/>
            </a:lvl8pPr>
            <a:lvl9pPr marL="4876800" indent="0">
              <a:buNone/>
              <a:defRPr sz="1865"/>
            </a:lvl9pPr>
          </a:lstStyle>
          <a:p>
            <a:pPr lvl="0"/>
            <a:r>
              <a:rPr lang="es-ES_tradnl"/>
              <a:t>Haga clic para modificar el estilo de texto del patrón</a:t>
            </a:r>
            <a:endParaRPr lang="es-ES_tradnl"/>
          </a:p>
        </p:txBody>
      </p:sp>
      <p:sp>
        <p:nvSpPr>
          <p:cNvPr id="4" name="Marcador de número de diapositiva 3"/>
          <p:cNvSpPr>
            <a:spLocks noGrp="1"/>
          </p:cNvSpPr>
          <p:nvPr>
            <p:ph type="sldNum" sz="quarter" idx="10"/>
          </p:nvPr>
        </p:nvSpPr>
        <p:spPr/>
        <p:txBody>
          <a:bodyPr/>
          <a:lstStyle>
            <a:lvl1pPr>
              <a:defRPr/>
            </a:lvl1pPr>
          </a:lstStyle>
          <a:p>
            <a:fld id="{3262E4BC-BE66-2D43-BC0C-0F4EF92C2E84}" type="slidenum">
              <a:rPr lang="en-US"/>
            </a:fld>
            <a:endParaRPr lang="en-US"/>
          </a:p>
        </p:txBody>
      </p:sp>
    </p:spTree>
  </p:cSld>
  <p:clrMapOvr>
    <a:masterClrMapping/>
  </p:clrMapOvr>
  <mc:AlternateContent xmlns:mc="http://schemas.openxmlformats.org/markup-compatibility/2006">
    <mc:Choice xmlns:p14="http://schemas.microsoft.com/office/powerpoint/2010/main" Requires="p14">
      <p:transition spd="slow" p14:dur="1300">
        <p14:pan dir="r"/>
      </p:transition>
    </mc:Choice>
    <mc:Fallback>
      <p:transition spd="slow">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es-ES_tradnl"/>
              <a:t>Clic para editar título</a:t>
            </a:r>
            <a:endParaRPr lang="es-ES"/>
          </a:p>
        </p:txBody>
      </p:sp>
      <p:sp>
        <p:nvSpPr>
          <p:cNvPr id="3" name="Marcador de contenido 2"/>
          <p:cNvSpPr>
            <a:spLocks noGrp="1"/>
          </p:cNvSpPr>
          <p:nvPr>
            <p:ph sz="half" idx="1" hasCustomPrompt="1"/>
          </p:nvPr>
        </p:nvSpPr>
        <p:spPr>
          <a:xfrm>
            <a:off x="1693385" y="2768600"/>
            <a:ext cx="6875143" cy="5715000"/>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s-ES_tradnl"/>
              <a:t>Haga clic para modificar el estilo de texto del patrón</a:t>
            </a:r>
            <a:endParaRPr lang="es-ES_tradnl"/>
          </a:p>
          <a:p>
            <a:pPr lvl="1"/>
            <a:r>
              <a:rPr lang="es-ES_tradnl"/>
              <a:t>Segundo nivel</a:t>
            </a:r>
            <a:endParaRPr lang="es-ES_tradnl"/>
          </a:p>
          <a:p>
            <a:pPr lvl="2"/>
            <a:r>
              <a:rPr lang="es-ES_tradnl"/>
              <a:t>Tercer nivel</a:t>
            </a:r>
            <a:endParaRPr lang="es-ES_tradnl"/>
          </a:p>
          <a:p>
            <a:pPr lvl="3"/>
            <a:r>
              <a:rPr lang="es-ES_tradnl"/>
              <a:t>Cuarto nivel</a:t>
            </a:r>
            <a:endParaRPr lang="es-ES_tradnl"/>
          </a:p>
          <a:p>
            <a:pPr lvl="4"/>
            <a:r>
              <a:rPr lang="es-ES_tradnl"/>
              <a:t>Quinto nivel</a:t>
            </a:r>
            <a:endParaRPr lang="es-ES"/>
          </a:p>
        </p:txBody>
      </p:sp>
      <p:sp>
        <p:nvSpPr>
          <p:cNvPr id="4" name="Marcador de contenido 3"/>
          <p:cNvSpPr>
            <a:spLocks noGrp="1"/>
          </p:cNvSpPr>
          <p:nvPr>
            <p:ph sz="half" idx="2" hasCustomPrompt="1"/>
          </p:nvPr>
        </p:nvSpPr>
        <p:spPr>
          <a:xfrm>
            <a:off x="8771735" y="2768600"/>
            <a:ext cx="6875143" cy="5715000"/>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s-ES_tradnl"/>
              <a:t>Haga clic para modificar el estilo de texto del patrón</a:t>
            </a:r>
            <a:endParaRPr lang="es-ES_tradnl"/>
          </a:p>
          <a:p>
            <a:pPr lvl="1"/>
            <a:r>
              <a:rPr lang="es-ES_tradnl"/>
              <a:t>Segundo nivel</a:t>
            </a:r>
            <a:endParaRPr lang="es-ES_tradnl"/>
          </a:p>
          <a:p>
            <a:pPr lvl="2"/>
            <a:r>
              <a:rPr lang="es-ES_tradnl"/>
              <a:t>Tercer nivel</a:t>
            </a:r>
            <a:endParaRPr lang="es-ES_tradnl"/>
          </a:p>
          <a:p>
            <a:pPr lvl="3"/>
            <a:r>
              <a:rPr lang="es-ES_tradnl"/>
              <a:t>Cuarto nivel</a:t>
            </a:r>
            <a:endParaRPr lang="es-ES_tradnl"/>
          </a:p>
          <a:p>
            <a:pPr lvl="4"/>
            <a:r>
              <a:rPr lang="es-ES_tradnl"/>
              <a:t>Quinto nivel</a:t>
            </a:r>
            <a:endParaRPr lang="es-ES"/>
          </a:p>
        </p:txBody>
      </p:sp>
      <p:sp>
        <p:nvSpPr>
          <p:cNvPr id="5" name="Marcador de número de diapositiva 4"/>
          <p:cNvSpPr>
            <a:spLocks noGrp="1"/>
          </p:cNvSpPr>
          <p:nvPr>
            <p:ph type="sldNum" sz="quarter" idx="10"/>
          </p:nvPr>
        </p:nvSpPr>
        <p:spPr/>
        <p:txBody>
          <a:bodyPr/>
          <a:lstStyle>
            <a:lvl1pPr>
              <a:defRPr/>
            </a:lvl1pPr>
          </a:lstStyle>
          <a:p>
            <a:fld id="{7D769258-1FBE-0644-839A-21ED2113F0CC}" type="slidenum">
              <a:rPr lang="en-US"/>
            </a:fld>
            <a:endParaRPr lang="en-US"/>
          </a:p>
        </p:txBody>
      </p:sp>
    </p:spTree>
  </p:cSld>
  <p:clrMapOvr>
    <a:masterClrMapping/>
  </p:clrMapOvr>
  <mc:AlternateContent xmlns:mc="http://schemas.openxmlformats.org/markup-compatibility/2006">
    <mc:Choice xmlns:p14="http://schemas.microsoft.com/office/powerpoint/2010/main" Requires="p14">
      <p:transition spd="slow" p14:dur="1300">
        <p14:pan dir="r"/>
      </p:transition>
    </mc:Choice>
    <mc:Fallback>
      <p:transition spd="slow">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867860" y="390525"/>
            <a:ext cx="15604543" cy="1625600"/>
          </a:xfrm>
        </p:spPr>
        <p:txBody>
          <a:bodyPr/>
          <a:lstStyle>
            <a:lvl1pPr>
              <a:defRPr/>
            </a:lvl1pPr>
          </a:lstStyle>
          <a:p>
            <a:r>
              <a:rPr lang="es-ES_tradnl"/>
              <a:t>Clic para editar título</a:t>
            </a:r>
            <a:endParaRPr lang="es-ES"/>
          </a:p>
        </p:txBody>
      </p:sp>
      <p:sp>
        <p:nvSpPr>
          <p:cNvPr id="3" name="Marcador de texto 2"/>
          <p:cNvSpPr>
            <a:spLocks noGrp="1"/>
          </p:cNvSpPr>
          <p:nvPr>
            <p:ph type="body" idx="1" hasCustomPrompt="1"/>
          </p:nvPr>
        </p:nvSpPr>
        <p:spPr>
          <a:xfrm>
            <a:off x="867861" y="2182814"/>
            <a:ext cx="7660451" cy="909637"/>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s-ES_tradnl"/>
              <a:t>Haga clic para modificar el estilo de texto del patrón</a:t>
            </a:r>
            <a:endParaRPr lang="es-ES_tradnl"/>
          </a:p>
        </p:txBody>
      </p:sp>
      <p:sp>
        <p:nvSpPr>
          <p:cNvPr id="4" name="Marcador de contenido 3"/>
          <p:cNvSpPr>
            <a:spLocks noGrp="1"/>
          </p:cNvSpPr>
          <p:nvPr>
            <p:ph sz="half" idx="2" hasCustomPrompt="1"/>
          </p:nvPr>
        </p:nvSpPr>
        <p:spPr>
          <a:xfrm>
            <a:off x="867861" y="3092450"/>
            <a:ext cx="7660451" cy="5619750"/>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s-ES_tradnl"/>
              <a:t>Haga clic para modificar el estilo de texto del patrón</a:t>
            </a:r>
            <a:endParaRPr lang="es-ES_tradnl"/>
          </a:p>
          <a:p>
            <a:pPr lvl="1"/>
            <a:r>
              <a:rPr lang="es-ES_tradnl"/>
              <a:t>Segundo nivel</a:t>
            </a:r>
            <a:endParaRPr lang="es-ES_tradnl"/>
          </a:p>
          <a:p>
            <a:pPr lvl="2"/>
            <a:r>
              <a:rPr lang="es-ES_tradnl"/>
              <a:t>Tercer nivel</a:t>
            </a:r>
            <a:endParaRPr lang="es-ES_tradnl"/>
          </a:p>
          <a:p>
            <a:pPr lvl="3"/>
            <a:r>
              <a:rPr lang="es-ES_tradnl"/>
              <a:t>Cuarto nivel</a:t>
            </a:r>
            <a:endParaRPr lang="es-ES_tradnl"/>
          </a:p>
          <a:p>
            <a:pPr lvl="4"/>
            <a:r>
              <a:rPr lang="es-ES_tradnl"/>
              <a:t>Quinto nivel</a:t>
            </a:r>
            <a:endParaRPr lang="es-ES"/>
          </a:p>
        </p:txBody>
      </p:sp>
      <p:sp>
        <p:nvSpPr>
          <p:cNvPr id="5" name="Marcador de texto 4"/>
          <p:cNvSpPr>
            <a:spLocks noGrp="1"/>
          </p:cNvSpPr>
          <p:nvPr>
            <p:ph type="body" sz="quarter" idx="3" hasCustomPrompt="1"/>
          </p:nvPr>
        </p:nvSpPr>
        <p:spPr>
          <a:xfrm>
            <a:off x="8807721" y="2182814"/>
            <a:ext cx="7664683" cy="909637"/>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s-ES_tradnl"/>
              <a:t>Haga clic para modificar el estilo de texto del patrón</a:t>
            </a:r>
            <a:endParaRPr lang="es-ES_tradnl"/>
          </a:p>
        </p:txBody>
      </p:sp>
      <p:sp>
        <p:nvSpPr>
          <p:cNvPr id="6" name="Marcador de contenido 5"/>
          <p:cNvSpPr>
            <a:spLocks noGrp="1"/>
          </p:cNvSpPr>
          <p:nvPr>
            <p:ph sz="quarter" idx="4" hasCustomPrompt="1"/>
          </p:nvPr>
        </p:nvSpPr>
        <p:spPr>
          <a:xfrm>
            <a:off x="8807721" y="3092450"/>
            <a:ext cx="7664683" cy="5619750"/>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s-ES_tradnl"/>
              <a:t>Haga clic para modificar el estilo de texto del patrón</a:t>
            </a:r>
            <a:endParaRPr lang="es-ES_tradnl"/>
          </a:p>
          <a:p>
            <a:pPr lvl="1"/>
            <a:r>
              <a:rPr lang="es-ES_tradnl"/>
              <a:t>Segundo nivel</a:t>
            </a:r>
            <a:endParaRPr lang="es-ES_tradnl"/>
          </a:p>
          <a:p>
            <a:pPr lvl="2"/>
            <a:r>
              <a:rPr lang="es-ES_tradnl"/>
              <a:t>Tercer nivel</a:t>
            </a:r>
            <a:endParaRPr lang="es-ES_tradnl"/>
          </a:p>
          <a:p>
            <a:pPr lvl="3"/>
            <a:r>
              <a:rPr lang="es-ES_tradnl"/>
              <a:t>Cuarto nivel</a:t>
            </a:r>
            <a:endParaRPr lang="es-ES_tradnl"/>
          </a:p>
          <a:p>
            <a:pPr lvl="4"/>
            <a:r>
              <a:rPr lang="es-ES_tradnl"/>
              <a:t>Quinto nivel</a:t>
            </a:r>
            <a:endParaRPr lang="es-ES"/>
          </a:p>
        </p:txBody>
      </p:sp>
      <p:sp>
        <p:nvSpPr>
          <p:cNvPr id="7" name="Marcador de número de diapositiva 6"/>
          <p:cNvSpPr>
            <a:spLocks noGrp="1"/>
          </p:cNvSpPr>
          <p:nvPr>
            <p:ph type="sldNum" sz="quarter" idx="10"/>
          </p:nvPr>
        </p:nvSpPr>
        <p:spPr/>
        <p:txBody>
          <a:bodyPr/>
          <a:lstStyle>
            <a:lvl1pPr>
              <a:defRPr/>
            </a:lvl1pPr>
          </a:lstStyle>
          <a:p>
            <a:fld id="{E8F75D7D-CEE2-784E-B239-B78974A88DE6}" type="slidenum">
              <a:rPr lang="en-US"/>
            </a:fld>
            <a:endParaRPr lang="en-US"/>
          </a:p>
        </p:txBody>
      </p:sp>
    </p:spTree>
  </p:cSld>
  <p:clrMapOvr>
    <a:masterClrMapping/>
  </p:clrMapOvr>
  <mc:AlternateContent xmlns:mc="http://schemas.openxmlformats.org/markup-compatibility/2006">
    <mc:Choice xmlns:p14="http://schemas.microsoft.com/office/powerpoint/2010/main" Requires="p14">
      <p:transition spd="slow" p14:dur="1300">
        <p14:pan dir="r"/>
      </p:transition>
    </mc:Choice>
    <mc:Fallback>
      <p:transition spd="slow">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es-ES_tradnl"/>
              <a:t>Clic para editar título</a:t>
            </a:r>
            <a:endParaRPr lang="es-ES"/>
          </a:p>
        </p:txBody>
      </p:sp>
      <p:sp>
        <p:nvSpPr>
          <p:cNvPr id="3" name="Marcador de número de diapositiva 2"/>
          <p:cNvSpPr>
            <a:spLocks noGrp="1"/>
          </p:cNvSpPr>
          <p:nvPr>
            <p:ph type="sldNum" sz="quarter" idx="10"/>
          </p:nvPr>
        </p:nvSpPr>
        <p:spPr/>
        <p:txBody>
          <a:bodyPr/>
          <a:lstStyle>
            <a:lvl1pPr>
              <a:defRPr/>
            </a:lvl1pPr>
          </a:lstStyle>
          <a:p>
            <a:fld id="{8616C880-3C6C-B545-96FB-78A4D511B326}" type="slidenum">
              <a:rPr lang="en-US"/>
            </a:fld>
            <a:endParaRPr lang="en-US"/>
          </a:p>
        </p:txBody>
      </p:sp>
    </p:spTree>
  </p:cSld>
  <p:clrMapOvr>
    <a:masterClrMapping/>
  </p:clrMapOvr>
  <mc:AlternateContent xmlns:mc="http://schemas.openxmlformats.org/markup-compatibility/2006">
    <mc:Choice xmlns:p14="http://schemas.microsoft.com/office/powerpoint/2010/main" Requires="p14">
      <p:transition spd="slow" p14:dur="1300">
        <p14:pan dir="r"/>
      </p:transition>
    </mc:Choice>
    <mc:Fallback>
      <p:transition spd="slow">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0"/>
          </p:nvPr>
        </p:nvSpPr>
        <p:spPr/>
        <p:txBody>
          <a:bodyPr/>
          <a:lstStyle>
            <a:lvl1pPr>
              <a:defRPr/>
            </a:lvl1pPr>
          </a:lstStyle>
          <a:p>
            <a:fld id="{28BFB30A-AC4B-7449-826F-DA1595AB3560}" type="slidenum">
              <a:rPr lang="en-US"/>
            </a:fld>
            <a:endParaRPr lang="en-US"/>
          </a:p>
        </p:txBody>
      </p:sp>
    </p:spTree>
  </p:cSld>
  <p:clrMapOvr>
    <a:masterClrMapping/>
  </p:clrMapOvr>
  <mc:AlternateContent xmlns:mc="http://schemas.openxmlformats.org/markup-compatibility/2006">
    <mc:Choice xmlns:p14="http://schemas.microsoft.com/office/powerpoint/2010/main" Requires="p14">
      <p:transition spd="slow" p14:dur="1300">
        <p14:pan dir="r"/>
      </p:transition>
    </mc:Choice>
    <mc:Fallback>
      <p:transition spd="slow">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867860" y="388939"/>
            <a:ext cx="5704592" cy="1652587"/>
          </a:xfrm>
        </p:spPr>
        <p:txBody>
          <a:bodyPr anchor="b"/>
          <a:lstStyle>
            <a:lvl1pPr algn="l">
              <a:defRPr sz="2665" b="1"/>
            </a:lvl1pPr>
          </a:lstStyle>
          <a:p>
            <a:r>
              <a:rPr lang="es-ES_tradnl"/>
              <a:t>Clic para editar título</a:t>
            </a:r>
            <a:endParaRPr lang="es-ES"/>
          </a:p>
        </p:txBody>
      </p:sp>
      <p:sp>
        <p:nvSpPr>
          <p:cNvPr id="3" name="Marcador de contenido 2"/>
          <p:cNvSpPr>
            <a:spLocks noGrp="1"/>
          </p:cNvSpPr>
          <p:nvPr>
            <p:ph idx="1" hasCustomPrompt="1"/>
          </p:nvPr>
        </p:nvSpPr>
        <p:spPr>
          <a:xfrm>
            <a:off x="6779891" y="388938"/>
            <a:ext cx="9692512" cy="8323262"/>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es-ES_tradnl"/>
              <a:t>Haga clic para modificar el estilo de texto del patrón</a:t>
            </a:r>
            <a:endParaRPr lang="es-ES_tradnl"/>
          </a:p>
          <a:p>
            <a:pPr lvl="1"/>
            <a:r>
              <a:rPr lang="es-ES_tradnl"/>
              <a:t>Segundo nivel</a:t>
            </a:r>
            <a:endParaRPr lang="es-ES_tradnl"/>
          </a:p>
          <a:p>
            <a:pPr lvl="2"/>
            <a:r>
              <a:rPr lang="es-ES_tradnl"/>
              <a:t>Tercer nivel</a:t>
            </a:r>
            <a:endParaRPr lang="es-ES_tradnl"/>
          </a:p>
          <a:p>
            <a:pPr lvl="3"/>
            <a:r>
              <a:rPr lang="es-ES_tradnl"/>
              <a:t>Cuarto nivel</a:t>
            </a:r>
            <a:endParaRPr lang="es-ES_tradnl"/>
          </a:p>
          <a:p>
            <a:pPr lvl="4"/>
            <a:r>
              <a:rPr lang="es-ES_tradnl"/>
              <a:t>Quinto nivel</a:t>
            </a:r>
            <a:endParaRPr lang="es-ES"/>
          </a:p>
        </p:txBody>
      </p:sp>
      <p:sp>
        <p:nvSpPr>
          <p:cNvPr id="4" name="Marcador de texto 3"/>
          <p:cNvSpPr>
            <a:spLocks noGrp="1"/>
          </p:cNvSpPr>
          <p:nvPr>
            <p:ph type="body" sz="half" idx="2" hasCustomPrompt="1"/>
          </p:nvPr>
        </p:nvSpPr>
        <p:spPr>
          <a:xfrm>
            <a:off x="867860" y="2041526"/>
            <a:ext cx="5704592" cy="6670675"/>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s-ES_tradnl"/>
              <a:t>Haga clic para modificar el estilo de texto del patrón</a:t>
            </a:r>
            <a:endParaRPr lang="es-ES_tradnl"/>
          </a:p>
        </p:txBody>
      </p:sp>
      <p:sp>
        <p:nvSpPr>
          <p:cNvPr id="5" name="Marcador de número de diapositiva 4"/>
          <p:cNvSpPr>
            <a:spLocks noGrp="1"/>
          </p:cNvSpPr>
          <p:nvPr>
            <p:ph type="sldNum" sz="quarter" idx="10"/>
          </p:nvPr>
        </p:nvSpPr>
        <p:spPr/>
        <p:txBody>
          <a:bodyPr/>
          <a:lstStyle>
            <a:lvl1pPr>
              <a:defRPr/>
            </a:lvl1pPr>
          </a:lstStyle>
          <a:p>
            <a:fld id="{07B55383-7280-C248-BCCD-EF3543E9659F}" type="slidenum">
              <a:rPr lang="en-US"/>
            </a:fld>
            <a:endParaRPr lang="en-US"/>
          </a:p>
        </p:txBody>
      </p:sp>
    </p:spTree>
  </p:cSld>
  <p:clrMapOvr>
    <a:masterClrMapping/>
  </p:clrMapOvr>
  <mc:AlternateContent xmlns:mc="http://schemas.openxmlformats.org/markup-compatibility/2006">
    <mc:Choice xmlns:p14="http://schemas.microsoft.com/office/powerpoint/2010/main" Requires="p14">
      <p:transition spd="slow" p14:dur="1300">
        <p14:pan dir="r"/>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es-ES_tradnl"/>
              <a:t>Clic para editar título</a:t>
            </a:r>
            <a:endParaRPr lang="es-ES"/>
          </a:p>
        </p:txBody>
      </p:sp>
      <p:sp>
        <p:nvSpPr>
          <p:cNvPr id="3" name="Marcador de contenido 2"/>
          <p:cNvSpPr>
            <a:spLocks noGrp="1"/>
          </p:cNvSpPr>
          <p:nvPr>
            <p:ph idx="1" hasCustomPrompt="1"/>
          </p:nvPr>
        </p:nvSpPr>
        <p:spPr/>
        <p:txBody>
          <a:bodyPr/>
          <a:lstStyle/>
          <a:p>
            <a:pPr lvl="0"/>
            <a:r>
              <a:rPr lang="es-ES_tradnl"/>
              <a:t>Haga clic para modificar el estilo de texto del patrón</a:t>
            </a:r>
            <a:endParaRPr lang="es-ES_tradnl"/>
          </a:p>
          <a:p>
            <a:pPr lvl="1"/>
            <a:r>
              <a:rPr lang="es-ES_tradnl"/>
              <a:t>Segundo nivel</a:t>
            </a:r>
            <a:endParaRPr lang="es-ES_tradnl"/>
          </a:p>
          <a:p>
            <a:pPr lvl="2"/>
            <a:r>
              <a:rPr lang="es-ES_tradnl"/>
              <a:t>Tercer nivel</a:t>
            </a:r>
            <a:endParaRPr lang="es-ES_tradnl"/>
          </a:p>
          <a:p>
            <a:pPr lvl="3"/>
            <a:r>
              <a:rPr lang="es-ES_tradnl"/>
              <a:t>Cuarto nivel</a:t>
            </a:r>
            <a:endParaRPr lang="es-ES_tradnl"/>
          </a:p>
          <a:p>
            <a:pPr lvl="4"/>
            <a:r>
              <a:rPr lang="es-ES_tradnl"/>
              <a:t>Quinto nivel</a:t>
            </a:r>
            <a:endParaRPr lang="es-ES"/>
          </a:p>
        </p:txBody>
      </p:sp>
      <p:sp>
        <p:nvSpPr>
          <p:cNvPr id="4" name="Marcador de número de diapositiva 3"/>
          <p:cNvSpPr>
            <a:spLocks noGrp="1"/>
          </p:cNvSpPr>
          <p:nvPr>
            <p:ph type="sldNum" sz="quarter" idx="10"/>
          </p:nvPr>
        </p:nvSpPr>
        <p:spPr/>
        <p:txBody>
          <a:bodyPr/>
          <a:lstStyle>
            <a:lvl1pPr>
              <a:defRPr/>
            </a:lvl1pPr>
          </a:lstStyle>
          <a:p>
            <a:fld id="{607D530A-C4FD-9848-8994-380F6F7E52F2}" type="slidenum">
              <a:rPr lang="en-US"/>
            </a:fld>
            <a:endParaRPr lang="en-US"/>
          </a:p>
        </p:txBody>
      </p:sp>
    </p:spTree>
  </p:cSld>
  <p:clrMapOvr>
    <a:masterClrMapping/>
  </p:clrMapOvr>
  <mc:AlternateContent xmlns:mc="http://schemas.openxmlformats.org/markup-compatibility/2006">
    <mc:Choice xmlns:p14="http://schemas.microsoft.com/office/powerpoint/2010/main" Requires="p14">
      <p:transition spd="slow" p14:dur="1300">
        <p14:pan dir="r"/>
      </p:transition>
    </mc:Choice>
    <mc:Fallback>
      <p:transition spd="slow">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3399471" y="6827838"/>
            <a:ext cx="10403735" cy="806450"/>
          </a:xfrm>
        </p:spPr>
        <p:txBody>
          <a:bodyPr anchor="b"/>
          <a:lstStyle>
            <a:lvl1pPr algn="l">
              <a:defRPr sz="2665" b="1"/>
            </a:lvl1pPr>
          </a:lstStyle>
          <a:p>
            <a:r>
              <a:rPr lang="es-ES_tradnl"/>
              <a:t>Clic para editar título</a:t>
            </a:r>
            <a:endParaRPr lang="es-ES"/>
          </a:p>
        </p:txBody>
      </p:sp>
      <p:sp>
        <p:nvSpPr>
          <p:cNvPr id="3" name="Marcador de posición de imagen 2"/>
          <p:cNvSpPr>
            <a:spLocks noGrp="1"/>
          </p:cNvSpPr>
          <p:nvPr>
            <p:ph type="pic" idx="1"/>
          </p:nvPr>
        </p:nvSpPr>
        <p:spPr>
          <a:xfrm>
            <a:off x="3399471" y="871539"/>
            <a:ext cx="10403735" cy="5851525"/>
          </a:xfrm>
        </p:spPr>
        <p:txBody>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endParaRPr lang="es-ES"/>
          </a:p>
        </p:txBody>
      </p:sp>
      <p:sp>
        <p:nvSpPr>
          <p:cNvPr id="4" name="Marcador de texto 3"/>
          <p:cNvSpPr>
            <a:spLocks noGrp="1"/>
          </p:cNvSpPr>
          <p:nvPr>
            <p:ph type="body" sz="half" idx="2" hasCustomPrompt="1"/>
          </p:nvPr>
        </p:nvSpPr>
        <p:spPr>
          <a:xfrm>
            <a:off x="3399471" y="7634288"/>
            <a:ext cx="10403735" cy="1144587"/>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s-ES_tradnl"/>
              <a:t>Haga clic para modificar el estilo de texto del patrón</a:t>
            </a:r>
            <a:endParaRPr lang="es-ES_tradnl"/>
          </a:p>
        </p:txBody>
      </p:sp>
      <p:sp>
        <p:nvSpPr>
          <p:cNvPr id="5" name="Marcador de número de diapositiva 4"/>
          <p:cNvSpPr>
            <a:spLocks noGrp="1"/>
          </p:cNvSpPr>
          <p:nvPr>
            <p:ph type="sldNum" sz="quarter" idx="10"/>
          </p:nvPr>
        </p:nvSpPr>
        <p:spPr/>
        <p:txBody>
          <a:bodyPr/>
          <a:lstStyle>
            <a:lvl1pPr>
              <a:defRPr/>
            </a:lvl1pPr>
          </a:lstStyle>
          <a:p>
            <a:fld id="{2B899093-3027-794D-A6B6-8C9F284CCBB0}" type="slidenum">
              <a:rPr lang="en-US"/>
            </a:fld>
            <a:endParaRPr lang="en-US"/>
          </a:p>
        </p:txBody>
      </p:sp>
    </p:spTree>
  </p:cSld>
  <p:clrMapOvr>
    <a:masterClrMapping/>
  </p:clrMapOvr>
  <mc:AlternateContent xmlns:mc="http://schemas.openxmlformats.org/markup-compatibility/2006">
    <mc:Choice xmlns:p14="http://schemas.microsoft.com/office/powerpoint/2010/main" Requires="p14">
      <p:transition spd="slow" p14:dur="1300">
        <p14:pan dir="r"/>
      </p:transition>
    </mc:Choice>
    <mc:Fallback>
      <p:transition spd="slow">
        <p:fade/>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es-ES_tradnl"/>
              <a:t>Clic para editar título</a:t>
            </a:r>
            <a:endParaRPr lang="es-ES"/>
          </a:p>
        </p:txBody>
      </p:sp>
      <p:sp>
        <p:nvSpPr>
          <p:cNvPr id="3" name="Marcador de texto vertical 2"/>
          <p:cNvSpPr>
            <a:spLocks noGrp="1"/>
          </p:cNvSpPr>
          <p:nvPr>
            <p:ph type="body" orient="vert" idx="1" hasCustomPrompt="1"/>
          </p:nvPr>
        </p:nvSpPr>
        <p:spPr/>
        <p:txBody>
          <a:bodyPr vert="eaVert"/>
          <a:lstStyle/>
          <a:p>
            <a:pPr lvl="0"/>
            <a:r>
              <a:rPr lang="es-ES_tradnl"/>
              <a:t>Haga clic para modificar el estilo de texto del patrón</a:t>
            </a:r>
            <a:endParaRPr lang="es-ES_tradnl"/>
          </a:p>
          <a:p>
            <a:pPr lvl="1"/>
            <a:r>
              <a:rPr lang="es-ES_tradnl"/>
              <a:t>Segundo nivel</a:t>
            </a:r>
            <a:endParaRPr lang="es-ES_tradnl"/>
          </a:p>
          <a:p>
            <a:pPr lvl="2"/>
            <a:r>
              <a:rPr lang="es-ES_tradnl"/>
              <a:t>Tercer nivel</a:t>
            </a:r>
            <a:endParaRPr lang="es-ES_tradnl"/>
          </a:p>
          <a:p>
            <a:pPr lvl="3"/>
            <a:r>
              <a:rPr lang="es-ES_tradnl"/>
              <a:t>Cuarto nivel</a:t>
            </a:r>
            <a:endParaRPr lang="es-ES_tradnl"/>
          </a:p>
          <a:p>
            <a:pPr lvl="4"/>
            <a:r>
              <a:rPr lang="es-ES_tradnl"/>
              <a:t>Quinto nivel</a:t>
            </a:r>
            <a:endParaRPr lang="es-ES"/>
          </a:p>
        </p:txBody>
      </p:sp>
      <p:sp>
        <p:nvSpPr>
          <p:cNvPr id="4" name="Marcador de número de diapositiva 3"/>
          <p:cNvSpPr>
            <a:spLocks noGrp="1"/>
          </p:cNvSpPr>
          <p:nvPr>
            <p:ph type="sldNum" sz="quarter" idx="10"/>
          </p:nvPr>
        </p:nvSpPr>
        <p:spPr/>
        <p:txBody>
          <a:bodyPr/>
          <a:lstStyle>
            <a:lvl1pPr>
              <a:defRPr/>
            </a:lvl1pPr>
          </a:lstStyle>
          <a:p>
            <a:fld id="{E7E0B275-22CB-2148-9A66-859B25E08A2B}" type="slidenum">
              <a:rPr lang="en-US"/>
            </a:fld>
            <a:endParaRPr lang="en-US"/>
          </a:p>
        </p:txBody>
      </p:sp>
    </p:spTree>
  </p:cSld>
  <p:clrMapOvr>
    <a:masterClrMapping/>
  </p:clrMapOvr>
  <mc:AlternateContent xmlns:mc="http://schemas.openxmlformats.org/markup-compatibility/2006">
    <mc:Choice xmlns:p14="http://schemas.microsoft.com/office/powerpoint/2010/main" Requires="p14">
      <p:transition spd="slow" p14:dur="1300">
        <p14:pan dir="r"/>
      </p:transition>
    </mc:Choice>
    <mc:Fallback>
      <p:transition spd="slow">
        <p:fade/>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hasCustomPrompt="1"/>
          </p:nvPr>
        </p:nvSpPr>
        <p:spPr>
          <a:xfrm>
            <a:off x="12158505" y="254000"/>
            <a:ext cx="3488373" cy="8229600"/>
          </a:xfrm>
        </p:spPr>
        <p:txBody>
          <a:bodyPr vert="eaVert"/>
          <a:lstStyle/>
          <a:p>
            <a:r>
              <a:rPr lang="es-ES_tradnl"/>
              <a:t>Clic para editar título</a:t>
            </a:r>
            <a:endParaRPr lang="es-ES"/>
          </a:p>
        </p:txBody>
      </p:sp>
      <p:sp>
        <p:nvSpPr>
          <p:cNvPr id="3" name="Marcador de texto vertical 2"/>
          <p:cNvSpPr>
            <a:spLocks noGrp="1"/>
          </p:cNvSpPr>
          <p:nvPr>
            <p:ph type="body" orient="vert" idx="1" hasCustomPrompt="1"/>
          </p:nvPr>
        </p:nvSpPr>
        <p:spPr>
          <a:xfrm>
            <a:off x="1693385" y="254000"/>
            <a:ext cx="10261913" cy="8229600"/>
          </a:xfrm>
        </p:spPr>
        <p:txBody>
          <a:bodyPr vert="eaVert"/>
          <a:lstStyle/>
          <a:p>
            <a:pPr lvl="0"/>
            <a:r>
              <a:rPr lang="es-ES_tradnl"/>
              <a:t>Haga clic para modificar el estilo de texto del patrón</a:t>
            </a:r>
            <a:endParaRPr lang="es-ES_tradnl"/>
          </a:p>
          <a:p>
            <a:pPr lvl="1"/>
            <a:r>
              <a:rPr lang="es-ES_tradnl"/>
              <a:t>Segundo nivel</a:t>
            </a:r>
            <a:endParaRPr lang="es-ES_tradnl"/>
          </a:p>
          <a:p>
            <a:pPr lvl="2"/>
            <a:r>
              <a:rPr lang="es-ES_tradnl"/>
              <a:t>Tercer nivel</a:t>
            </a:r>
            <a:endParaRPr lang="es-ES_tradnl"/>
          </a:p>
          <a:p>
            <a:pPr lvl="3"/>
            <a:r>
              <a:rPr lang="es-ES_tradnl"/>
              <a:t>Cuarto nivel</a:t>
            </a:r>
            <a:endParaRPr lang="es-ES_tradnl"/>
          </a:p>
          <a:p>
            <a:pPr lvl="4"/>
            <a:r>
              <a:rPr lang="es-ES_tradnl"/>
              <a:t>Quinto nivel</a:t>
            </a:r>
            <a:endParaRPr lang="es-ES"/>
          </a:p>
        </p:txBody>
      </p:sp>
      <p:sp>
        <p:nvSpPr>
          <p:cNvPr id="4" name="Marcador de número de diapositiva 3"/>
          <p:cNvSpPr>
            <a:spLocks noGrp="1"/>
          </p:cNvSpPr>
          <p:nvPr>
            <p:ph type="sldNum" sz="quarter" idx="10"/>
          </p:nvPr>
        </p:nvSpPr>
        <p:spPr/>
        <p:txBody>
          <a:bodyPr/>
          <a:lstStyle>
            <a:lvl1pPr>
              <a:defRPr/>
            </a:lvl1pPr>
          </a:lstStyle>
          <a:p>
            <a:fld id="{1A000310-28B0-4448-9FFB-F04332045787}" type="slidenum">
              <a:rPr lang="en-US"/>
            </a:fld>
            <a:endParaRPr lang="en-US"/>
          </a:p>
        </p:txBody>
      </p:sp>
    </p:spTree>
  </p:cSld>
  <p:clrMapOvr>
    <a:masterClrMapping/>
  </p:clrMapOvr>
  <mc:AlternateContent xmlns:mc="http://schemas.openxmlformats.org/markup-compatibility/2006">
    <mc:Choice xmlns:p14="http://schemas.microsoft.com/office/powerpoint/2010/main" Requires="p14">
      <p:transition spd="slow" p14:dur="1300">
        <p14:pan dir="r"/>
      </p:transition>
    </mc:Choice>
    <mc:Fallback>
      <p:transition spd="slow">
        <p:fade/>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hasCustomPrompt="1"/>
          </p:nvPr>
        </p:nvSpPr>
        <p:spPr>
          <a:xfrm>
            <a:off x="1299673" y="3030539"/>
            <a:ext cx="14740917" cy="2090737"/>
          </a:xfrm>
        </p:spPr>
        <p:txBody>
          <a:bodyPr/>
          <a:lstStyle/>
          <a:p>
            <a:r>
              <a:rPr lang="es-ES_tradnl"/>
              <a:t>Clic para editar título</a:t>
            </a:r>
            <a:endParaRPr lang="es-ES"/>
          </a:p>
        </p:txBody>
      </p:sp>
      <p:sp>
        <p:nvSpPr>
          <p:cNvPr id="3" name="Subtítulo 2"/>
          <p:cNvSpPr>
            <a:spLocks noGrp="1"/>
          </p:cNvSpPr>
          <p:nvPr>
            <p:ph type="subTitle" idx="1" hasCustomPrompt="1"/>
          </p:nvPr>
        </p:nvSpPr>
        <p:spPr>
          <a:xfrm>
            <a:off x="2601464" y="5527676"/>
            <a:ext cx="12137337" cy="2492375"/>
          </a:xfrm>
        </p:spPr>
        <p:txBody>
          <a:bodyPr/>
          <a:lstStyle>
            <a:lvl1pPr marL="0" indent="0" algn="ctr">
              <a:buNone/>
              <a:defRPr/>
            </a:lvl1pPr>
            <a:lvl2pPr marL="609600" indent="0" algn="ctr">
              <a:buNone/>
              <a:defRPr/>
            </a:lvl2pPr>
            <a:lvl3pPr marL="1219200" indent="0" algn="ctr">
              <a:buNone/>
              <a:defRPr/>
            </a:lvl3pPr>
            <a:lvl4pPr marL="1828800" indent="0" algn="ctr">
              <a:buNone/>
              <a:defRPr/>
            </a:lvl4pPr>
            <a:lvl5pPr marL="2438400" indent="0" algn="ctr">
              <a:buNone/>
              <a:defRPr/>
            </a:lvl5pPr>
            <a:lvl6pPr marL="3048000" indent="0" algn="ctr">
              <a:buNone/>
              <a:defRPr/>
            </a:lvl6pPr>
            <a:lvl7pPr marL="3657600" indent="0" algn="ctr">
              <a:buNone/>
              <a:defRPr/>
            </a:lvl7pPr>
            <a:lvl8pPr marL="4267200" indent="0" algn="ctr">
              <a:buNone/>
              <a:defRPr/>
            </a:lvl8pPr>
            <a:lvl9pPr marL="4876800" indent="0" algn="ctr">
              <a:buNone/>
              <a:defRPr/>
            </a:lvl9pPr>
          </a:lstStyle>
          <a:p>
            <a:r>
              <a:rPr lang="es-ES_tradnl"/>
              <a:t>Haga clic para modificar el estilo de subtítulo del patrón</a:t>
            </a:r>
            <a:endParaRPr lang="es-ES"/>
          </a:p>
        </p:txBody>
      </p:sp>
      <p:sp>
        <p:nvSpPr>
          <p:cNvPr id="4" name="Marcador de número de diapositiva 3"/>
          <p:cNvSpPr>
            <a:spLocks noGrp="1"/>
          </p:cNvSpPr>
          <p:nvPr>
            <p:ph type="sldNum" sz="quarter" idx="10"/>
          </p:nvPr>
        </p:nvSpPr>
        <p:spPr/>
        <p:txBody>
          <a:bodyPr/>
          <a:lstStyle>
            <a:lvl1pPr>
              <a:defRPr/>
            </a:lvl1pPr>
          </a:lstStyle>
          <a:p>
            <a:fld id="{77BE8D27-D127-7F4F-B0AB-357DC4AEFF12}" type="slidenum">
              <a:rPr lang="en-US"/>
            </a:fld>
            <a:endParaRPr lang="en-US"/>
          </a:p>
        </p:txBody>
      </p:sp>
    </p:spTree>
  </p:cSld>
  <p:clrMapOvr>
    <a:masterClrMapping/>
  </p:clrMapOvr>
  <mc:AlternateContent xmlns:mc="http://schemas.openxmlformats.org/markup-compatibility/2006">
    <mc:Choice xmlns:p14="http://schemas.microsoft.com/office/powerpoint/2010/main" Requires="p14">
      <p:transition spd="slow" p14:dur="1300">
        <p14:pan dir="r"/>
      </p:transition>
    </mc:Choice>
    <mc:Fallback>
      <p:transition spd="slow">
        <p:fade/>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es-ES_tradnl"/>
              <a:t>Clic para editar título</a:t>
            </a:r>
            <a:endParaRPr lang="es-ES"/>
          </a:p>
        </p:txBody>
      </p:sp>
      <p:sp>
        <p:nvSpPr>
          <p:cNvPr id="3" name="Marcador de contenido 2"/>
          <p:cNvSpPr>
            <a:spLocks noGrp="1"/>
          </p:cNvSpPr>
          <p:nvPr>
            <p:ph idx="1" hasCustomPrompt="1"/>
          </p:nvPr>
        </p:nvSpPr>
        <p:spPr/>
        <p:txBody>
          <a:bodyPr/>
          <a:lstStyle/>
          <a:p>
            <a:pPr lvl="0"/>
            <a:r>
              <a:rPr lang="es-ES_tradnl"/>
              <a:t>Haga clic para modificar el estilo de texto del patrón</a:t>
            </a:r>
            <a:endParaRPr lang="es-ES_tradnl"/>
          </a:p>
          <a:p>
            <a:pPr lvl="1"/>
            <a:r>
              <a:rPr lang="es-ES_tradnl"/>
              <a:t>Segundo nivel</a:t>
            </a:r>
            <a:endParaRPr lang="es-ES_tradnl"/>
          </a:p>
          <a:p>
            <a:pPr lvl="2"/>
            <a:r>
              <a:rPr lang="es-ES_tradnl"/>
              <a:t>Tercer nivel</a:t>
            </a:r>
            <a:endParaRPr lang="es-ES_tradnl"/>
          </a:p>
          <a:p>
            <a:pPr lvl="3"/>
            <a:r>
              <a:rPr lang="es-ES_tradnl"/>
              <a:t>Cuarto nivel</a:t>
            </a:r>
            <a:endParaRPr lang="es-ES_tradnl"/>
          </a:p>
          <a:p>
            <a:pPr lvl="4"/>
            <a:r>
              <a:rPr lang="es-ES_tradnl"/>
              <a:t>Quinto nivel</a:t>
            </a:r>
            <a:endParaRPr lang="es-ES"/>
          </a:p>
        </p:txBody>
      </p:sp>
      <p:sp>
        <p:nvSpPr>
          <p:cNvPr id="4" name="Marcador de número de diapositiva 3"/>
          <p:cNvSpPr>
            <a:spLocks noGrp="1"/>
          </p:cNvSpPr>
          <p:nvPr>
            <p:ph type="sldNum" sz="quarter" idx="10"/>
          </p:nvPr>
        </p:nvSpPr>
        <p:spPr/>
        <p:txBody>
          <a:bodyPr/>
          <a:lstStyle>
            <a:lvl1pPr>
              <a:defRPr/>
            </a:lvl1pPr>
          </a:lstStyle>
          <a:p>
            <a:fld id="{D18E6819-A742-934C-BB97-13C9F455371C}" type="slidenum">
              <a:rPr lang="en-US"/>
            </a:fld>
            <a:endParaRPr lang="en-US"/>
          </a:p>
        </p:txBody>
      </p:sp>
    </p:spTree>
  </p:cSld>
  <p:clrMapOvr>
    <a:masterClrMapping/>
  </p:clrMapOvr>
  <mc:AlternateContent xmlns:mc="http://schemas.openxmlformats.org/markup-compatibility/2006">
    <mc:Choice xmlns:p14="http://schemas.microsoft.com/office/powerpoint/2010/main" Requires="p14">
      <p:transition spd="slow" p14:dur="1300">
        <p14:pan dir="r"/>
      </p:transition>
    </mc:Choice>
    <mc:Fallback>
      <p:transition spd="slow">
        <p:fade/>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1369526" y="6267450"/>
            <a:ext cx="14738800" cy="1936750"/>
          </a:xfrm>
        </p:spPr>
        <p:txBody>
          <a:bodyPr anchor="t"/>
          <a:lstStyle>
            <a:lvl1pPr algn="l">
              <a:defRPr sz="5335" b="1" cap="all"/>
            </a:lvl1pPr>
          </a:lstStyle>
          <a:p>
            <a:r>
              <a:rPr lang="es-ES_tradnl"/>
              <a:t>Clic para editar título</a:t>
            </a:r>
            <a:endParaRPr lang="es-ES"/>
          </a:p>
        </p:txBody>
      </p:sp>
      <p:sp>
        <p:nvSpPr>
          <p:cNvPr id="3" name="Marcador de texto 2"/>
          <p:cNvSpPr>
            <a:spLocks noGrp="1"/>
          </p:cNvSpPr>
          <p:nvPr>
            <p:ph type="body" idx="1" hasCustomPrompt="1"/>
          </p:nvPr>
        </p:nvSpPr>
        <p:spPr>
          <a:xfrm>
            <a:off x="1369526" y="4133850"/>
            <a:ext cx="14738800" cy="2133600"/>
          </a:xfrm>
        </p:spPr>
        <p:txBody>
          <a:bodyPr anchor="b"/>
          <a:lstStyle>
            <a:lvl1pPr marL="0" indent="0">
              <a:buNone/>
              <a:defRPr sz="2665"/>
            </a:lvl1pPr>
            <a:lvl2pPr marL="609600" indent="0">
              <a:buNone/>
              <a:defRPr sz="2400"/>
            </a:lvl2pPr>
            <a:lvl3pPr marL="1219200" indent="0">
              <a:buNone/>
              <a:defRPr sz="2135"/>
            </a:lvl3pPr>
            <a:lvl4pPr marL="1828800" indent="0">
              <a:buNone/>
              <a:defRPr sz="1865"/>
            </a:lvl4pPr>
            <a:lvl5pPr marL="2438400" indent="0">
              <a:buNone/>
              <a:defRPr sz="1865"/>
            </a:lvl5pPr>
            <a:lvl6pPr marL="3048000" indent="0">
              <a:buNone/>
              <a:defRPr sz="1865"/>
            </a:lvl6pPr>
            <a:lvl7pPr marL="3657600" indent="0">
              <a:buNone/>
              <a:defRPr sz="1865"/>
            </a:lvl7pPr>
            <a:lvl8pPr marL="4267200" indent="0">
              <a:buNone/>
              <a:defRPr sz="1865"/>
            </a:lvl8pPr>
            <a:lvl9pPr marL="4876800" indent="0">
              <a:buNone/>
              <a:defRPr sz="1865"/>
            </a:lvl9pPr>
          </a:lstStyle>
          <a:p>
            <a:pPr lvl="0"/>
            <a:r>
              <a:rPr lang="es-ES_tradnl"/>
              <a:t>Haga clic para modificar el estilo de texto del patrón</a:t>
            </a:r>
            <a:endParaRPr lang="es-ES_tradnl"/>
          </a:p>
        </p:txBody>
      </p:sp>
      <p:sp>
        <p:nvSpPr>
          <p:cNvPr id="4" name="Marcador de número de diapositiva 3"/>
          <p:cNvSpPr>
            <a:spLocks noGrp="1"/>
          </p:cNvSpPr>
          <p:nvPr>
            <p:ph type="sldNum" sz="quarter" idx="10"/>
          </p:nvPr>
        </p:nvSpPr>
        <p:spPr/>
        <p:txBody>
          <a:bodyPr/>
          <a:lstStyle>
            <a:lvl1pPr>
              <a:defRPr/>
            </a:lvl1pPr>
          </a:lstStyle>
          <a:p>
            <a:fld id="{8F42D045-610A-E344-A9BD-375408EEB342}" type="slidenum">
              <a:rPr lang="en-US"/>
            </a:fld>
            <a:endParaRPr lang="en-US"/>
          </a:p>
        </p:txBody>
      </p:sp>
    </p:spTree>
  </p:cSld>
  <p:clrMapOvr>
    <a:masterClrMapping/>
  </p:clrMapOvr>
  <mc:AlternateContent xmlns:mc="http://schemas.openxmlformats.org/markup-compatibility/2006">
    <mc:Choice xmlns:p14="http://schemas.microsoft.com/office/powerpoint/2010/main" Requires="p14">
      <p:transition spd="slow" p14:dur="1300">
        <p14:pan dir="r"/>
      </p:transition>
    </mc:Choice>
    <mc:Fallback>
      <p:transition spd="slow">
        <p:fade/>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es-ES_tradnl"/>
              <a:t>Clic para editar título</a:t>
            </a:r>
            <a:endParaRPr lang="es-ES"/>
          </a:p>
        </p:txBody>
      </p:sp>
      <p:sp>
        <p:nvSpPr>
          <p:cNvPr id="3" name="Marcador de contenido 2"/>
          <p:cNvSpPr>
            <a:spLocks noGrp="1"/>
          </p:cNvSpPr>
          <p:nvPr>
            <p:ph sz="half" idx="1" hasCustomPrompt="1"/>
          </p:nvPr>
        </p:nvSpPr>
        <p:spPr>
          <a:xfrm>
            <a:off x="10363516" y="2768600"/>
            <a:ext cx="2540078" cy="5715000"/>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s-ES_tradnl"/>
              <a:t>Haga clic para modificar el estilo de texto del patrón</a:t>
            </a:r>
            <a:endParaRPr lang="es-ES_tradnl"/>
          </a:p>
          <a:p>
            <a:pPr lvl="1"/>
            <a:r>
              <a:rPr lang="es-ES_tradnl"/>
              <a:t>Segundo nivel</a:t>
            </a:r>
            <a:endParaRPr lang="es-ES_tradnl"/>
          </a:p>
          <a:p>
            <a:pPr lvl="2"/>
            <a:r>
              <a:rPr lang="es-ES_tradnl"/>
              <a:t>Tercer nivel</a:t>
            </a:r>
            <a:endParaRPr lang="es-ES_tradnl"/>
          </a:p>
          <a:p>
            <a:pPr lvl="3"/>
            <a:r>
              <a:rPr lang="es-ES_tradnl"/>
              <a:t>Cuarto nivel</a:t>
            </a:r>
            <a:endParaRPr lang="es-ES_tradnl"/>
          </a:p>
          <a:p>
            <a:pPr lvl="4"/>
            <a:r>
              <a:rPr lang="es-ES_tradnl"/>
              <a:t>Quinto nivel</a:t>
            </a:r>
            <a:endParaRPr lang="es-ES"/>
          </a:p>
        </p:txBody>
      </p:sp>
      <p:sp>
        <p:nvSpPr>
          <p:cNvPr id="4" name="Marcador de contenido 3"/>
          <p:cNvSpPr>
            <a:spLocks noGrp="1"/>
          </p:cNvSpPr>
          <p:nvPr>
            <p:ph sz="half" idx="2" hasCustomPrompt="1"/>
          </p:nvPr>
        </p:nvSpPr>
        <p:spPr>
          <a:xfrm>
            <a:off x="13106800" y="2768600"/>
            <a:ext cx="2540078" cy="5715000"/>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s-ES_tradnl"/>
              <a:t>Haga clic para modificar el estilo de texto del patrón</a:t>
            </a:r>
            <a:endParaRPr lang="es-ES_tradnl"/>
          </a:p>
          <a:p>
            <a:pPr lvl="1"/>
            <a:r>
              <a:rPr lang="es-ES_tradnl"/>
              <a:t>Segundo nivel</a:t>
            </a:r>
            <a:endParaRPr lang="es-ES_tradnl"/>
          </a:p>
          <a:p>
            <a:pPr lvl="2"/>
            <a:r>
              <a:rPr lang="es-ES_tradnl"/>
              <a:t>Tercer nivel</a:t>
            </a:r>
            <a:endParaRPr lang="es-ES_tradnl"/>
          </a:p>
          <a:p>
            <a:pPr lvl="3"/>
            <a:r>
              <a:rPr lang="es-ES_tradnl"/>
              <a:t>Cuarto nivel</a:t>
            </a:r>
            <a:endParaRPr lang="es-ES_tradnl"/>
          </a:p>
          <a:p>
            <a:pPr lvl="4"/>
            <a:r>
              <a:rPr lang="es-ES_tradnl"/>
              <a:t>Quinto nivel</a:t>
            </a:r>
            <a:endParaRPr lang="es-ES"/>
          </a:p>
        </p:txBody>
      </p:sp>
      <p:sp>
        <p:nvSpPr>
          <p:cNvPr id="5" name="Marcador de número de diapositiva 4"/>
          <p:cNvSpPr>
            <a:spLocks noGrp="1"/>
          </p:cNvSpPr>
          <p:nvPr>
            <p:ph type="sldNum" sz="quarter" idx="10"/>
          </p:nvPr>
        </p:nvSpPr>
        <p:spPr/>
        <p:txBody>
          <a:bodyPr/>
          <a:lstStyle>
            <a:lvl1pPr>
              <a:defRPr/>
            </a:lvl1pPr>
          </a:lstStyle>
          <a:p>
            <a:fld id="{DB8A7D8A-AE4C-E243-9E87-6424F2BC4682}" type="slidenum">
              <a:rPr lang="en-US"/>
            </a:fld>
            <a:endParaRPr lang="en-US"/>
          </a:p>
        </p:txBody>
      </p:sp>
    </p:spTree>
  </p:cSld>
  <p:clrMapOvr>
    <a:masterClrMapping/>
  </p:clrMapOvr>
  <mc:AlternateContent xmlns:mc="http://schemas.openxmlformats.org/markup-compatibility/2006">
    <mc:Choice xmlns:p14="http://schemas.microsoft.com/office/powerpoint/2010/main" Requires="p14">
      <p:transition spd="slow" p14:dur="1300">
        <p14:pan dir="r"/>
      </p:transition>
    </mc:Choice>
    <mc:Fallback>
      <p:transition spd="slow">
        <p:fade/>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867860" y="390525"/>
            <a:ext cx="15604543" cy="1625600"/>
          </a:xfrm>
        </p:spPr>
        <p:txBody>
          <a:bodyPr/>
          <a:lstStyle>
            <a:lvl1pPr>
              <a:defRPr/>
            </a:lvl1pPr>
          </a:lstStyle>
          <a:p>
            <a:r>
              <a:rPr lang="es-ES_tradnl"/>
              <a:t>Clic para editar título</a:t>
            </a:r>
            <a:endParaRPr lang="es-ES"/>
          </a:p>
        </p:txBody>
      </p:sp>
      <p:sp>
        <p:nvSpPr>
          <p:cNvPr id="3" name="Marcador de texto 2"/>
          <p:cNvSpPr>
            <a:spLocks noGrp="1"/>
          </p:cNvSpPr>
          <p:nvPr>
            <p:ph type="body" idx="1" hasCustomPrompt="1"/>
          </p:nvPr>
        </p:nvSpPr>
        <p:spPr>
          <a:xfrm>
            <a:off x="867861" y="2182814"/>
            <a:ext cx="7660451" cy="909637"/>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s-ES_tradnl"/>
              <a:t>Haga clic para modificar el estilo de texto del patrón</a:t>
            </a:r>
            <a:endParaRPr lang="es-ES_tradnl"/>
          </a:p>
        </p:txBody>
      </p:sp>
      <p:sp>
        <p:nvSpPr>
          <p:cNvPr id="4" name="Marcador de contenido 3"/>
          <p:cNvSpPr>
            <a:spLocks noGrp="1"/>
          </p:cNvSpPr>
          <p:nvPr>
            <p:ph sz="half" idx="2" hasCustomPrompt="1"/>
          </p:nvPr>
        </p:nvSpPr>
        <p:spPr>
          <a:xfrm>
            <a:off x="867861" y="3092450"/>
            <a:ext cx="7660451" cy="5619750"/>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s-ES_tradnl"/>
              <a:t>Haga clic para modificar el estilo de texto del patrón</a:t>
            </a:r>
            <a:endParaRPr lang="es-ES_tradnl"/>
          </a:p>
          <a:p>
            <a:pPr lvl="1"/>
            <a:r>
              <a:rPr lang="es-ES_tradnl"/>
              <a:t>Segundo nivel</a:t>
            </a:r>
            <a:endParaRPr lang="es-ES_tradnl"/>
          </a:p>
          <a:p>
            <a:pPr lvl="2"/>
            <a:r>
              <a:rPr lang="es-ES_tradnl"/>
              <a:t>Tercer nivel</a:t>
            </a:r>
            <a:endParaRPr lang="es-ES_tradnl"/>
          </a:p>
          <a:p>
            <a:pPr lvl="3"/>
            <a:r>
              <a:rPr lang="es-ES_tradnl"/>
              <a:t>Cuarto nivel</a:t>
            </a:r>
            <a:endParaRPr lang="es-ES_tradnl"/>
          </a:p>
          <a:p>
            <a:pPr lvl="4"/>
            <a:r>
              <a:rPr lang="es-ES_tradnl"/>
              <a:t>Quinto nivel</a:t>
            </a:r>
            <a:endParaRPr lang="es-ES"/>
          </a:p>
        </p:txBody>
      </p:sp>
      <p:sp>
        <p:nvSpPr>
          <p:cNvPr id="5" name="Marcador de texto 4"/>
          <p:cNvSpPr>
            <a:spLocks noGrp="1"/>
          </p:cNvSpPr>
          <p:nvPr>
            <p:ph type="body" sz="quarter" idx="3" hasCustomPrompt="1"/>
          </p:nvPr>
        </p:nvSpPr>
        <p:spPr>
          <a:xfrm>
            <a:off x="8807721" y="2182814"/>
            <a:ext cx="7664683" cy="909637"/>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s-ES_tradnl"/>
              <a:t>Haga clic para modificar el estilo de texto del patrón</a:t>
            </a:r>
            <a:endParaRPr lang="es-ES_tradnl"/>
          </a:p>
        </p:txBody>
      </p:sp>
      <p:sp>
        <p:nvSpPr>
          <p:cNvPr id="6" name="Marcador de contenido 5"/>
          <p:cNvSpPr>
            <a:spLocks noGrp="1"/>
          </p:cNvSpPr>
          <p:nvPr>
            <p:ph sz="quarter" idx="4" hasCustomPrompt="1"/>
          </p:nvPr>
        </p:nvSpPr>
        <p:spPr>
          <a:xfrm>
            <a:off x="8807721" y="3092450"/>
            <a:ext cx="7664683" cy="5619750"/>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s-ES_tradnl"/>
              <a:t>Haga clic para modificar el estilo de texto del patrón</a:t>
            </a:r>
            <a:endParaRPr lang="es-ES_tradnl"/>
          </a:p>
          <a:p>
            <a:pPr lvl="1"/>
            <a:r>
              <a:rPr lang="es-ES_tradnl"/>
              <a:t>Segundo nivel</a:t>
            </a:r>
            <a:endParaRPr lang="es-ES_tradnl"/>
          </a:p>
          <a:p>
            <a:pPr lvl="2"/>
            <a:r>
              <a:rPr lang="es-ES_tradnl"/>
              <a:t>Tercer nivel</a:t>
            </a:r>
            <a:endParaRPr lang="es-ES_tradnl"/>
          </a:p>
          <a:p>
            <a:pPr lvl="3"/>
            <a:r>
              <a:rPr lang="es-ES_tradnl"/>
              <a:t>Cuarto nivel</a:t>
            </a:r>
            <a:endParaRPr lang="es-ES_tradnl"/>
          </a:p>
          <a:p>
            <a:pPr lvl="4"/>
            <a:r>
              <a:rPr lang="es-ES_tradnl"/>
              <a:t>Quinto nivel</a:t>
            </a:r>
            <a:endParaRPr lang="es-ES"/>
          </a:p>
        </p:txBody>
      </p:sp>
      <p:sp>
        <p:nvSpPr>
          <p:cNvPr id="7" name="Marcador de número de diapositiva 6"/>
          <p:cNvSpPr>
            <a:spLocks noGrp="1"/>
          </p:cNvSpPr>
          <p:nvPr>
            <p:ph type="sldNum" sz="quarter" idx="10"/>
          </p:nvPr>
        </p:nvSpPr>
        <p:spPr/>
        <p:txBody>
          <a:bodyPr/>
          <a:lstStyle>
            <a:lvl1pPr>
              <a:defRPr/>
            </a:lvl1pPr>
          </a:lstStyle>
          <a:p>
            <a:fld id="{F6DEF5B8-06C5-614A-9C00-502ACD9871D5}" type="slidenum">
              <a:rPr lang="en-US"/>
            </a:fld>
            <a:endParaRPr lang="en-US"/>
          </a:p>
        </p:txBody>
      </p:sp>
    </p:spTree>
  </p:cSld>
  <p:clrMapOvr>
    <a:masterClrMapping/>
  </p:clrMapOvr>
  <mc:AlternateContent xmlns:mc="http://schemas.openxmlformats.org/markup-compatibility/2006">
    <mc:Choice xmlns:p14="http://schemas.microsoft.com/office/powerpoint/2010/main" Requires="p14">
      <p:transition spd="slow" p14:dur="1300">
        <p14:pan dir="r"/>
      </p:transition>
    </mc:Choice>
    <mc:Fallback>
      <p:transition spd="slow">
        <p:fade/>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es-ES_tradnl"/>
              <a:t>Clic para editar título</a:t>
            </a:r>
            <a:endParaRPr lang="es-ES"/>
          </a:p>
        </p:txBody>
      </p:sp>
      <p:sp>
        <p:nvSpPr>
          <p:cNvPr id="3" name="Marcador de número de diapositiva 2"/>
          <p:cNvSpPr>
            <a:spLocks noGrp="1"/>
          </p:cNvSpPr>
          <p:nvPr>
            <p:ph type="sldNum" sz="quarter" idx="10"/>
          </p:nvPr>
        </p:nvSpPr>
        <p:spPr/>
        <p:txBody>
          <a:bodyPr/>
          <a:lstStyle>
            <a:lvl1pPr>
              <a:defRPr/>
            </a:lvl1pPr>
          </a:lstStyle>
          <a:p>
            <a:fld id="{C3918E10-D484-7045-835D-6CE1D703B401}" type="slidenum">
              <a:rPr lang="en-US"/>
            </a:fld>
            <a:endParaRPr lang="en-US"/>
          </a:p>
        </p:txBody>
      </p:sp>
    </p:spTree>
  </p:cSld>
  <p:clrMapOvr>
    <a:masterClrMapping/>
  </p:clrMapOvr>
  <mc:AlternateContent xmlns:mc="http://schemas.openxmlformats.org/markup-compatibility/2006">
    <mc:Choice xmlns:p14="http://schemas.microsoft.com/office/powerpoint/2010/main" Requires="p14">
      <p:transition spd="slow" p14:dur="1300">
        <p14:pan dir="r"/>
      </p:transition>
    </mc:Choice>
    <mc:Fallback>
      <p:transition spd="slow">
        <p:fade/>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0"/>
          </p:nvPr>
        </p:nvSpPr>
        <p:spPr/>
        <p:txBody>
          <a:bodyPr/>
          <a:lstStyle>
            <a:lvl1pPr>
              <a:defRPr/>
            </a:lvl1pPr>
          </a:lstStyle>
          <a:p>
            <a:fld id="{0C6AEA3D-8BCA-A040-AB57-C643D00B0EB3}" type="slidenum">
              <a:rPr lang="en-US"/>
            </a:fld>
            <a:endParaRPr lang="en-US"/>
          </a:p>
        </p:txBody>
      </p:sp>
    </p:spTree>
  </p:cSld>
  <p:clrMapOvr>
    <a:masterClrMapping/>
  </p:clrMapOvr>
  <mc:AlternateContent xmlns:mc="http://schemas.openxmlformats.org/markup-compatibility/2006">
    <mc:Choice xmlns:p14="http://schemas.microsoft.com/office/powerpoint/2010/main" Requires="p14">
      <p:transition spd="slow" p14:dur="1300">
        <p14:pan dir="r"/>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1369526" y="6267450"/>
            <a:ext cx="14738800" cy="1936750"/>
          </a:xfrm>
        </p:spPr>
        <p:txBody>
          <a:bodyPr anchor="t"/>
          <a:lstStyle>
            <a:lvl1pPr algn="l">
              <a:defRPr sz="5335" b="1" cap="all"/>
            </a:lvl1pPr>
          </a:lstStyle>
          <a:p>
            <a:r>
              <a:rPr lang="es-ES_tradnl"/>
              <a:t>Clic para editar título</a:t>
            </a:r>
            <a:endParaRPr lang="es-ES"/>
          </a:p>
        </p:txBody>
      </p:sp>
      <p:sp>
        <p:nvSpPr>
          <p:cNvPr id="3" name="Marcador de texto 2"/>
          <p:cNvSpPr>
            <a:spLocks noGrp="1"/>
          </p:cNvSpPr>
          <p:nvPr>
            <p:ph type="body" idx="1" hasCustomPrompt="1"/>
          </p:nvPr>
        </p:nvSpPr>
        <p:spPr>
          <a:xfrm>
            <a:off x="1369526" y="4133850"/>
            <a:ext cx="14738800" cy="2133600"/>
          </a:xfrm>
        </p:spPr>
        <p:txBody>
          <a:bodyPr anchor="b"/>
          <a:lstStyle>
            <a:lvl1pPr marL="0" indent="0">
              <a:buNone/>
              <a:defRPr sz="2665"/>
            </a:lvl1pPr>
            <a:lvl2pPr marL="609600" indent="0">
              <a:buNone/>
              <a:defRPr sz="2400"/>
            </a:lvl2pPr>
            <a:lvl3pPr marL="1219200" indent="0">
              <a:buNone/>
              <a:defRPr sz="2135"/>
            </a:lvl3pPr>
            <a:lvl4pPr marL="1828800" indent="0">
              <a:buNone/>
              <a:defRPr sz="1865"/>
            </a:lvl4pPr>
            <a:lvl5pPr marL="2438400" indent="0">
              <a:buNone/>
              <a:defRPr sz="1865"/>
            </a:lvl5pPr>
            <a:lvl6pPr marL="3048000" indent="0">
              <a:buNone/>
              <a:defRPr sz="1865"/>
            </a:lvl6pPr>
            <a:lvl7pPr marL="3657600" indent="0">
              <a:buNone/>
              <a:defRPr sz="1865"/>
            </a:lvl7pPr>
            <a:lvl8pPr marL="4267200" indent="0">
              <a:buNone/>
              <a:defRPr sz="1865"/>
            </a:lvl8pPr>
            <a:lvl9pPr marL="4876800" indent="0">
              <a:buNone/>
              <a:defRPr sz="1865"/>
            </a:lvl9pPr>
          </a:lstStyle>
          <a:p>
            <a:pPr lvl="0"/>
            <a:r>
              <a:rPr lang="es-ES_tradnl"/>
              <a:t>Haga clic para modificar el estilo de texto del patrón</a:t>
            </a:r>
            <a:endParaRPr lang="es-ES_tradnl"/>
          </a:p>
        </p:txBody>
      </p:sp>
      <p:sp>
        <p:nvSpPr>
          <p:cNvPr id="4" name="Marcador de número de diapositiva 3"/>
          <p:cNvSpPr>
            <a:spLocks noGrp="1"/>
          </p:cNvSpPr>
          <p:nvPr>
            <p:ph type="sldNum" sz="quarter" idx="10"/>
          </p:nvPr>
        </p:nvSpPr>
        <p:spPr/>
        <p:txBody>
          <a:bodyPr/>
          <a:lstStyle>
            <a:lvl1pPr>
              <a:defRPr/>
            </a:lvl1pPr>
          </a:lstStyle>
          <a:p>
            <a:fld id="{3DE04956-1E1D-9C40-87B2-8933B7CAC967}" type="slidenum">
              <a:rPr lang="en-US"/>
            </a:fld>
            <a:endParaRPr lang="en-US"/>
          </a:p>
        </p:txBody>
      </p:sp>
    </p:spTree>
  </p:cSld>
  <p:clrMapOvr>
    <a:masterClrMapping/>
  </p:clrMapOvr>
  <mc:AlternateContent xmlns:mc="http://schemas.openxmlformats.org/markup-compatibility/2006">
    <mc:Choice xmlns:p14="http://schemas.microsoft.com/office/powerpoint/2010/main" Requires="p14">
      <p:transition spd="slow" p14:dur="1300">
        <p14:pan dir="r"/>
      </p:transition>
    </mc:Choice>
    <mc:Fallback>
      <p:transition spd="slow">
        <p:fade/>
      </p:transition>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867860" y="388939"/>
            <a:ext cx="5704592" cy="1652587"/>
          </a:xfrm>
        </p:spPr>
        <p:txBody>
          <a:bodyPr anchor="b"/>
          <a:lstStyle>
            <a:lvl1pPr algn="l">
              <a:defRPr sz="2665" b="1"/>
            </a:lvl1pPr>
          </a:lstStyle>
          <a:p>
            <a:r>
              <a:rPr lang="es-ES_tradnl"/>
              <a:t>Clic para editar título</a:t>
            </a:r>
            <a:endParaRPr lang="es-ES"/>
          </a:p>
        </p:txBody>
      </p:sp>
      <p:sp>
        <p:nvSpPr>
          <p:cNvPr id="3" name="Marcador de contenido 2"/>
          <p:cNvSpPr>
            <a:spLocks noGrp="1"/>
          </p:cNvSpPr>
          <p:nvPr>
            <p:ph idx="1" hasCustomPrompt="1"/>
          </p:nvPr>
        </p:nvSpPr>
        <p:spPr>
          <a:xfrm>
            <a:off x="6779891" y="388938"/>
            <a:ext cx="9692512" cy="8323262"/>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es-ES_tradnl"/>
              <a:t>Haga clic para modificar el estilo de texto del patrón</a:t>
            </a:r>
            <a:endParaRPr lang="es-ES_tradnl"/>
          </a:p>
          <a:p>
            <a:pPr lvl="1"/>
            <a:r>
              <a:rPr lang="es-ES_tradnl"/>
              <a:t>Segundo nivel</a:t>
            </a:r>
            <a:endParaRPr lang="es-ES_tradnl"/>
          </a:p>
          <a:p>
            <a:pPr lvl="2"/>
            <a:r>
              <a:rPr lang="es-ES_tradnl"/>
              <a:t>Tercer nivel</a:t>
            </a:r>
            <a:endParaRPr lang="es-ES_tradnl"/>
          </a:p>
          <a:p>
            <a:pPr lvl="3"/>
            <a:r>
              <a:rPr lang="es-ES_tradnl"/>
              <a:t>Cuarto nivel</a:t>
            </a:r>
            <a:endParaRPr lang="es-ES_tradnl"/>
          </a:p>
          <a:p>
            <a:pPr lvl="4"/>
            <a:r>
              <a:rPr lang="es-ES_tradnl"/>
              <a:t>Quinto nivel</a:t>
            </a:r>
            <a:endParaRPr lang="es-ES"/>
          </a:p>
        </p:txBody>
      </p:sp>
      <p:sp>
        <p:nvSpPr>
          <p:cNvPr id="4" name="Marcador de texto 3"/>
          <p:cNvSpPr>
            <a:spLocks noGrp="1"/>
          </p:cNvSpPr>
          <p:nvPr>
            <p:ph type="body" sz="half" idx="2" hasCustomPrompt="1"/>
          </p:nvPr>
        </p:nvSpPr>
        <p:spPr>
          <a:xfrm>
            <a:off x="867860" y="2041526"/>
            <a:ext cx="5704592" cy="6670675"/>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s-ES_tradnl"/>
              <a:t>Haga clic para modificar el estilo de texto del patrón</a:t>
            </a:r>
            <a:endParaRPr lang="es-ES_tradnl"/>
          </a:p>
        </p:txBody>
      </p:sp>
      <p:sp>
        <p:nvSpPr>
          <p:cNvPr id="5" name="Marcador de número de diapositiva 4"/>
          <p:cNvSpPr>
            <a:spLocks noGrp="1"/>
          </p:cNvSpPr>
          <p:nvPr>
            <p:ph type="sldNum" sz="quarter" idx="10"/>
          </p:nvPr>
        </p:nvSpPr>
        <p:spPr/>
        <p:txBody>
          <a:bodyPr/>
          <a:lstStyle>
            <a:lvl1pPr>
              <a:defRPr/>
            </a:lvl1pPr>
          </a:lstStyle>
          <a:p>
            <a:fld id="{2BD1C089-9B5E-8446-8B1C-C8816394C228}" type="slidenum">
              <a:rPr lang="en-US"/>
            </a:fld>
            <a:endParaRPr lang="en-US"/>
          </a:p>
        </p:txBody>
      </p:sp>
    </p:spTree>
  </p:cSld>
  <p:clrMapOvr>
    <a:masterClrMapping/>
  </p:clrMapOvr>
  <mc:AlternateContent xmlns:mc="http://schemas.openxmlformats.org/markup-compatibility/2006">
    <mc:Choice xmlns:p14="http://schemas.microsoft.com/office/powerpoint/2010/main" Requires="p14">
      <p:transition spd="slow" p14:dur="1300">
        <p14:pan dir="r"/>
      </p:transition>
    </mc:Choice>
    <mc:Fallback>
      <p:transition spd="slow">
        <p:fade/>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3399471" y="6827838"/>
            <a:ext cx="10403735" cy="806450"/>
          </a:xfrm>
        </p:spPr>
        <p:txBody>
          <a:bodyPr anchor="b"/>
          <a:lstStyle>
            <a:lvl1pPr algn="l">
              <a:defRPr sz="2665" b="1"/>
            </a:lvl1pPr>
          </a:lstStyle>
          <a:p>
            <a:r>
              <a:rPr lang="es-ES_tradnl"/>
              <a:t>Clic para editar título</a:t>
            </a:r>
            <a:endParaRPr lang="es-ES"/>
          </a:p>
        </p:txBody>
      </p:sp>
      <p:sp>
        <p:nvSpPr>
          <p:cNvPr id="3" name="Marcador de posición de imagen 2"/>
          <p:cNvSpPr>
            <a:spLocks noGrp="1"/>
          </p:cNvSpPr>
          <p:nvPr>
            <p:ph type="pic" idx="1"/>
          </p:nvPr>
        </p:nvSpPr>
        <p:spPr>
          <a:xfrm>
            <a:off x="3399471" y="871539"/>
            <a:ext cx="10403735" cy="5851525"/>
          </a:xfrm>
        </p:spPr>
        <p:txBody>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endParaRPr lang="es-ES"/>
          </a:p>
        </p:txBody>
      </p:sp>
      <p:sp>
        <p:nvSpPr>
          <p:cNvPr id="4" name="Marcador de texto 3"/>
          <p:cNvSpPr>
            <a:spLocks noGrp="1"/>
          </p:cNvSpPr>
          <p:nvPr>
            <p:ph type="body" sz="half" idx="2" hasCustomPrompt="1"/>
          </p:nvPr>
        </p:nvSpPr>
        <p:spPr>
          <a:xfrm>
            <a:off x="3399471" y="7634288"/>
            <a:ext cx="10403735" cy="1144587"/>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s-ES_tradnl"/>
              <a:t>Haga clic para modificar el estilo de texto del patrón</a:t>
            </a:r>
            <a:endParaRPr lang="es-ES_tradnl"/>
          </a:p>
        </p:txBody>
      </p:sp>
      <p:sp>
        <p:nvSpPr>
          <p:cNvPr id="5" name="Marcador de número de diapositiva 4"/>
          <p:cNvSpPr>
            <a:spLocks noGrp="1"/>
          </p:cNvSpPr>
          <p:nvPr>
            <p:ph type="sldNum" sz="quarter" idx="10"/>
          </p:nvPr>
        </p:nvSpPr>
        <p:spPr/>
        <p:txBody>
          <a:bodyPr/>
          <a:lstStyle>
            <a:lvl1pPr>
              <a:defRPr/>
            </a:lvl1pPr>
          </a:lstStyle>
          <a:p>
            <a:fld id="{1B4C64F2-C41E-FC4C-ADF0-A9A5045EB2DE}" type="slidenum">
              <a:rPr lang="en-US"/>
            </a:fld>
            <a:endParaRPr lang="en-US"/>
          </a:p>
        </p:txBody>
      </p:sp>
    </p:spTree>
  </p:cSld>
  <p:clrMapOvr>
    <a:masterClrMapping/>
  </p:clrMapOvr>
  <mc:AlternateContent xmlns:mc="http://schemas.openxmlformats.org/markup-compatibility/2006">
    <mc:Choice xmlns:p14="http://schemas.microsoft.com/office/powerpoint/2010/main" Requires="p14">
      <p:transition spd="slow" p14:dur="1300">
        <p14:pan dir="r"/>
      </p:transition>
    </mc:Choice>
    <mc:Fallback>
      <p:transition spd="slow">
        <p:fade/>
      </p:transition>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es-ES_tradnl"/>
              <a:t>Clic para editar título</a:t>
            </a:r>
            <a:endParaRPr lang="es-ES"/>
          </a:p>
        </p:txBody>
      </p:sp>
      <p:sp>
        <p:nvSpPr>
          <p:cNvPr id="3" name="Marcador de texto vertical 2"/>
          <p:cNvSpPr>
            <a:spLocks noGrp="1"/>
          </p:cNvSpPr>
          <p:nvPr>
            <p:ph type="body" orient="vert" idx="1" hasCustomPrompt="1"/>
          </p:nvPr>
        </p:nvSpPr>
        <p:spPr/>
        <p:txBody>
          <a:bodyPr vert="eaVert"/>
          <a:lstStyle/>
          <a:p>
            <a:pPr lvl="0"/>
            <a:r>
              <a:rPr lang="es-ES_tradnl"/>
              <a:t>Haga clic para modificar el estilo de texto del patrón</a:t>
            </a:r>
            <a:endParaRPr lang="es-ES_tradnl"/>
          </a:p>
          <a:p>
            <a:pPr lvl="1"/>
            <a:r>
              <a:rPr lang="es-ES_tradnl"/>
              <a:t>Segundo nivel</a:t>
            </a:r>
            <a:endParaRPr lang="es-ES_tradnl"/>
          </a:p>
          <a:p>
            <a:pPr lvl="2"/>
            <a:r>
              <a:rPr lang="es-ES_tradnl"/>
              <a:t>Tercer nivel</a:t>
            </a:r>
            <a:endParaRPr lang="es-ES_tradnl"/>
          </a:p>
          <a:p>
            <a:pPr lvl="3"/>
            <a:r>
              <a:rPr lang="es-ES_tradnl"/>
              <a:t>Cuarto nivel</a:t>
            </a:r>
            <a:endParaRPr lang="es-ES_tradnl"/>
          </a:p>
          <a:p>
            <a:pPr lvl="4"/>
            <a:r>
              <a:rPr lang="es-ES_tradnl"/>
              <a:t>Quinto nivel</a:t>
            </a:r>
            <a:endParaRPr lang="es-ES"/>
          </a:p>
        </p:txBody>
      </p:sp>
      <p:sp>
        <p:nvSpPr>
          <p:cNvPr id="4" name="Marcador de número de diapositiva 3"/>
          <p:cNvSpPr>
            <a:spLocks noGrp="1"/>
          </p:cNvSpPr>
          <p:nvPr>
            <p:ph type="sldNum" sz="quarter" idx="10"/>
          </p:nvPr>
        </p:nvSpPr>
        <p:spPr/>
        <p:txBody>
          <a:bodyPr/>
          <a:lstStyle>
            <a:lvl1pPr>
              <a:defRPr/>
            </a:lvl1pPr>
          </a:lstStyle>
          <a:p>
            <a:fld id="{3E01DBBF-F356-A442-929E-4614388BED2B}" type="slidenum">
              <a:rPr lang="en-US"/>
            </a:fld>
            <a:endParaRPr lang="en-US"/>
          </a:p>
        </p:txBody>
      </p:sp>
    </p:spTree>
  </p:cSld>
  <p:clrMapOvr>
    <a:masterClrMapping/>
  </p:clrMapOvr>
  <mc:AlternateContent xmlns:mc="http://schemas.openxmlformats.org/markup-compatibility/2006">
    <mc:Choice xmlns:p14="http://schemas.microsoft.com/office/powerpoint/2010/main" Requires="p14">
      <p:transition spd="slow" p14:dur="1300">
        <p14:pan dir="r"/>
      </p:transition>
    </mc:Choice>
    <mc:Fallback>
      <p:transition spd="slow">
        <p:fade/>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hasCustomPrompt="1"/>
          </p:nvPr>
        </p:nvSpPr>
        <p:spPr>
          <a:xfrm>
            <a:off x="12158505" y="254000"/>
            <a:ext cx="3488373" cy="8229600"/>
          </a:xfrm>
        </p:spPr>
        <p:txBody>
          <a:bodyPr vert="eaVert"/>
          <a:lstStyle/>
          <a:p>
            <a:r>
              <a:rPr lang="es-ES_tradnl"/>
              <a:t>Clic para editar título</a:t>
            </a:r>
            <a:endParaRPr lang="es-ES"/>
          </a:p>
        </p:txBody>
      </p:sp>
      <p:sp>
        <p:nvSpPr>
          <p:cNvPr id="3" name="Marcador de texto vertical 2"/>
          <p:cNvSpPr>
            <a:spLocks noGrp="1"/>
          </p:cNvSpPr>
          <p:nvPr>
            <p:ph type="body" orient="vert" idx="1" hasCustomPrompt="1"/>
          </p:nvPr>
        </p:nvSpPr>
        <p:spPr>
          <a:xfrm>
            <a:off x="1693385" y="254000"/>
            <a:ext cx="10261913" cy="8229600"/>
          </a:xfrm>
        </p:spPr>
        <p:txBody>
          <a:bodyPr vert="eaVert"/>
          <a:lstStyle/>
          <a:p>
            <a:pPr lvl="0"/>
            <a:r>
              <a:rPr lang="es-ES_tradnl"/>
              <a:t>Haga clic para modificar el estilo de texto del patrón</a:t>
            </a:r>
            <a:endParaRPr lang="es-ES_tradnl"/>
          </a:p>
          <a:p>
            <a:pPr lvl="1"/>
            <a:r>
              <a:rPr lang="es-ES_tradnl"/>
              <a:t>Segundo nivel</a:t>
            </a:r>
            <a:endParaRPr lang="es-ES_tradnl"/>
          </a:p>
          <a:p>
            <a:pPr lvl="2"/>
            <a:r>
              <a:rPr lang="es-ES_tradnl"/>
              <a:t>Tercer nivel</a:t>
            </a:r>
            <a:endParaRPr lang="es-ES_tradnl"/>
          </a:p>
          <a:p>
            <a:pPr lvl="3"/>
            <a:r>
              <a:rPr lang="es-ES_tradnl"/>
              <a:t>Cuarto nivel</a:t>
            </a:r>
            <a:endParaRPr lang="es-ES_tradnl"/>
          </a:p>
          <a:p>
            <a:pPr lvl="4"/>
            <a:r>
              <a:rPr lang="es-ES_tradnl"/>
              <a:t>Quinto nivel</a:t>
            </a:r>
            <a:endParaRPr lang="es-ES"/>
          </a:p>
        </p:txBody>
      </p:sp>
      <p:sp>
        <p:nvSpPr>
          <p:cNvPr id="4" name="Marcador de número de diapositiva 3"/>
          <p:cNvSpPr>
            <a:spLocks noGrp="1"/>
          </p:cNvSpPr>
          <p:nvPr>
            <p:ph type="sldNum" sz="quarter" idx="10"/>
          </p:nvPr>
        </p:nvSpPr>
        <p:spPr/>
        <p:txBody>
          <a:bodyPr/>
          <a:lstStyle>
            <a:lvl1pPr>
              <a:defRPr/>
            </a:lvl1pPr>
          </a:lstStyle>
          <a:p>
            <a:fld id="{4CCFA1F3-3CFD-9444-83FF-B852F29888F3}" type="slidenum">
              <a:rPr lang="en-US"/>
            </a:fld>
            <a:endParaRPr lang="en-US"/>
          </a:p>
        </p:txBody>
      </p:sp>
    </p:spTree>
  </p:cSld>
  <p:clrMapOvr>
    <a:masterClrMapping/>
  </p:clrMapOvr>
  <mc:AlternateContent xmlns:mc="http://schemas.openxmlformats.org/markup-compatibility/2006">
    <mc:Choice xmlns:p14="http://schemas.microsoft.com/office/powerpoint/2010/main" Requires="p14">
      <p:transition spd="slow" p14:dur="1300">
        <p14:pan dir="r"/>
      </p:transition>
    </mc:Choice>
    <mc:Fallback>
      <p:transition spd="slow">
        <p:fade/>
      </p:transition>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hasCustomPrompt="1"/>
          </p:nvPr>
        </p:nvSpPr>
        <p:spPr>
          <a:xfrm>
            <a:off x="1299673" y="3030539"/>
            <a:ext cx="14740917" cy="2090737"/>
          </a:xfrm>
        </p:spPr>
        <p:txBody>
          <a:bodyPr/>
          <a:lstStyle/>
          <a:p>
            <a:r>
              <a:rPr lang="es-ES_tradnl"/>
              <a:t>Clic para editar título</a:t>
            </a:r>
            <a:endParaRPr lang="es-ES"/>
          </a:p>
        </p:txBody>
      </p:sp>
      <p:sp>
        <p:nvSpPr>
          <p:cNvPr id="3" name="Subtítulo 2"/>
          <p:cNvSpPr>
            <a:spLocks noGrp="1"/>
          </p:cNvSpPr>
          <p:nvPr>
            <p:ph type="subTitle" idx="1" hasCustomPrompt="1"/>
          </p:nvPr>
        </p:nvSpPr>
        <p:spPr>
          <a:xfrm>
            <a:off x="2601464" y="5527676"/>
            <a:ext cx="12137337" cy="2492375"/>
          </a:xfrm>
        </p:spPr>
        <p:txBody>
          <a:bodyPr/>
          <a:lstStyle>
            <a:lvl1pPr marL="0" indent="0" algn="ctr">
              <a:buNone/>
              <a:defRPr/>
            </a:lvl1pPr>
            <a:lvl2pPr marL="609600" indent="0" algn="ctr">
              <a:buNone/>
              <a:defRPr/>
            </a:lvl2pPr>
            <a:lvl3pPr marL="1219200" indent="0" algn="ctr">
              <a:buNone/>
              <a:defRPr/>
            </a:lvl3pPr>
            <a:lvl4pPr marL="1828800" indent="0" algn="ctr">
              <a:buNone/>
              <a:defRPr/>
            </a:lvl4pPr>
            <a:lvl5pPr marL="2438400" indent="0" algn="ctr">
              <a:buNone/>
              <a:defRPr/>
            </a:lvl5pPr>
            <a:lvl6pPr marL="3048000" indent="0" algn="ctr">
              <a:buNone/>
              <a:defRPr/>
            </a:lvl6pPr>
            <a:lvl7pPr marL="3657600" indent="0" algn="ctr">
              <a:buNone/>
              <a:defRPr/>
            </a:lvl7pPr>
            <a:lvl8pPr marL="4267200" indent="0" algn="ctr">
              <a:buNone/>
              <a:defRPr/>
            </a:lvl8pPr>
            <a:lvl9pPr marL="4876800" indent="0" algn="ctr">
              <a:buNone/>
              <a:defRPr/>
            </a:lvl9pPr>
          </a:lstStyle>
          <a:p>
            <a:r>
              <a:rPr lang="es-ES_tradnl"/>
              <a:t>Haga clic para modificar el estilo de subtítulo del patrón</a:t>
            </a:r>
            <a:endParaRPr lang="es-ES"/>
          </a:p>
        </p:txBody>
      </p:sp>
      <p:sp>
        <p:nvSpPr>
          <p:cNvPr id="4" name="Marcador de número de diapositiva 3"/>
          <p:cNvSpPr>
            <a:spLocks noGrp="1"/>
          </p:cNvSpPr>
          <p:nvPr>
            <p:ph type="sldNum" sz="quarter" idx="10"/>
          </p:nvPr>
        </p:nvSpPr>
        <p:spPr/>
        <p:txBody>
          <a:bodyPr/>
          <a:lstStyle>
            <a:lvl1pPr>
              <a:defRPr/>
            </a:lvl1pPr>
          </a:lstStyle>
          <a:p>
            <a:fld id="{D79C6615-F4E7-0B48-9240-B98226991F23}" type="slidenum">
              <a:rPr lang="en-US"/>
            </a:fld>
            <a:endParaRPr lang="en-US"/>
          </a:p>
        </p:txBody>
      </p:sp>
    </p:spTree>
  </p:cSld>
  <p:clrMapOvr>
    <a:masterClrMapping/>
  </p:clrMapOvr>
  <mc:AlternateContent xmlns:mc="http://schemas.openxmlformats.org/markup-compatibility/2006">
    <mc:Choice xmlns:p14="http://schemas.microsoft.com/office/powerpoint/2010/main" Requires="p14">
      <p:transition spd="slow" p14:dur="1300">
        <p14:pan dir="r"/>
      </p:transition>
    </mc:Choice>
    <mc:Fallback>
      <p:transition spd="slow">
        <p:fade/>
      </p:transition>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es-ES_tradnl"/>
              <a:t>Clic para editar título</a:t>
            </a:r>
            <a:endParaRPr lang="es-ES"/>
          </a:p>
        </p:txBody>
      </p:sp>
      <p:sp>
        <p:nvSpPr>
          <p:cNvPr id="3" name="Marcador de contenido 2"/>
          <p:cNvSpPr>
            <a:spLocks noGrp="1"/>
          </p:cNvSpPr>
          <p:nvPr>
            <p:ph idx="1" hasCustomPrompt="1"/>
          </p:nvPr>
        </p:nvSpPr>
        <p:spPr/>
        <p:txBody>
          <a:bodyPr/>
          <a:lstStyle/>
          <a:p>
            <a:pPr lvl="0"/>
            <a:r>
              <a:rPr lang="es-ES_tradnl"/>
              <a:t>Haga clic para modificar el estilo de texto del patrón</a:t>
            </a:r>
            <a:endParaRPr lang="es-ES_tradnl"/>
          </a:p>
          <a:p>
            <a:pPr lvl="1"/>
            <a:r>
              <a:rPr lang="es-ES_tradnl"/>
              <a:t>Segundo nivel</a:t>
            </a:r>
            <a:endParaRPr lang="es-ES_tradnl"/>
          </a:p>
          <a:p>
            <a:pPr lvl="2"/>
            <a:r>
              <a:rPr lang="es-ES_tradnl"/>
              <a:t>Tercer nivel</a:t>
            </a:r>
            <a:endParaRPr lang="es-ES_tradnl"/>
          </a:p>
          <a:p>
            <a:pPr lvl="3"/>
            <a:r>
              <a:rPr lang="es-ES_tradnl"/>
              <a:t>Cuarto nivel</a:t>
            </a:r>
            <a:endParaRPr lang="es-ES_tradnl"/>
          </a:p>
          <a:p>
            <a:pPr lvl="4"/>
            <a:r>
              <a:rPr lang="es-ES_tradnl"/>
              <a:t>Quinto nivel</a:t>
            </a:r>
            <a:endParaRPr lang="es-ES"/>
          </a:p>
        </p:txBody>
      </p:sp>
      <p:sp>
        <p:nvSpPr>
          <p:cNvPr id="4" name="Marcador de número de diapositiva 3"/>
          <p:cNvSpPr>
            <a:spLocks noGrp="1"/>
          </p:cNvSpPr>
          <p:nvPr>
            <p:ph type="sldNum" sz="quarter" idx="10"/>
          </p:nvPr>
        </p:nvSpPr>
        <p:spPr/>
        <p:txBody>
          <a:bodyPr/>
          <a:lstStyle>
            <a:lvl1pPr>
              <a:defRPr/>
            </a:lvl1pPr>
          </a:lstStyle>
          <a:p>
            <a:fld id="{3B3C77BC-0E58-904E-BFEA-18D8340B2A4E}" type="slidenum">
              <a:rPr lang="en-US"/>
            </a:fld>
            <a:endParaRPr lang="en-US"/>
          </a:p>
        </p:txBody>
      </p:sp>
    </p:spTree>
  </p:cSld>
  <p:clrMapOvr>
    <a:masterClrMapping/>
  </p:clrMapOvr>
  <mc:AlternateContent xmlns:mc="http://schemas.openxmlformats.org/markup-compatibility/2006">
    <mc:Choice xmlns:p14="http://schemas.microsoft.com/office/powerpoint/2010/main" Requires="p14">
      <p:transition spd="slow" p14:dur="1300">
        <p14:pan dir="r"/>
      </p:transition>
    </mc:Choice>
    <mc:Fallback>
      <p:transition spd="slow">
        <p:fade/>
      </p:transition>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1369526" y="6267450"/>
            <a:ext cx="14738800" cy="1936750"/>
          </a:xfrm>
        </p:spPr>
        <p:txBody>
          <a:bodyPr anchor="t"/>
          <a:lstStyle>
            <a:lvl1pPr algn="l">
              <a:defRPr sz="5335" b="1" cap="all"/>
            </a:lvl1pPr>
          </a:lstStyle>
          <a:p>
            <a:r>
              <a:rPr lang="es-ES_tradnl"/>
              <a:t>Clic para editar título</a:t>
            </a:r>
            <a:endParaRPr lang="es-ES"/>
          </a:p>
        </p:txBody>
      </p:sp>
      <p:sp>
        <p:nvSpPr>
          <p:cNvPr id="3" name="Marcador de texto 2"/>
          <p:cNvSpPr>
            <a:spLocks noGrp="1"/>
          </p:cNvSpPr>
          <p:nvPr>
            <p:ph type="body" idx="1" hasCustomPrompt="1"/>
          </p:nvPr>
        </p:nvSpPr>
        <p:spPr>
          <a:xfrm>
            <a:off x="1369526" y="4133850"/>
            <a:ext cx="14738800" cy="2133600"/>
          </a:xfrm>
        </p:spPr>
        <p:txBody>
          <a:bodyPr anchor="b"/>
          <a:lstStyle>
            <a:lvl1pPr marL="0" indent="0">
              <a:buNone/>
              <a:defRPr sz="2665"/>
            </a:lvl1pPr>
            <a:lvl2pPr marL="609600" indent="0">
              <a:buNone/>
              <a:defRPr sz="2400"/>
            </a:lvl2pPr>
            <a:lvl3pPr marL="1219200" indent="0">
              <a:buNone/>
              <a:defRPr sz="2135"/>
            </a:lvl3pPr>
            <a:lvl4pPr marL="1828800" indent="0">
              <a:buNone/>
              <a:defRPr sz="1865"/>
            </a:lvl4pPr>
            <a:lvl5pPr marL="2438400" indent="0">
              <a:buNone/>
              <a:defRPr sz="1865"/>
            </a:lvl5pPr>
            <a:lvl6pPr marL="3048000" indent="0">
              <a:buNone/>
              <a:defRPr sz="1865"/>
            </a:lvl6pPr>
            <a:lvl7pPr marL="3657600" indent="0">
              <a:buNone/>
              <a:defRPr sz="1865"/>
            </a:lvl7pPr>
            <a:lvl8pPr marL="4267200" indent="0">
              <a:buNone/>
              <a:defRPr sz="1865"/>
            </a:lvl8pPr>
            <a:lvl9pPr marL="4876800" indent="0">
              <a:buNone/>
              <a:defRPr sz="1865"/>
            </a:lvl9pPr>
          </a:lstStyle>
          <a:p>
            <a:pPr lvl="0"/>
            <a:r>
              <a:rPr lang="es-ES_tradnl"/>
              <a:t>Haga clic para modificar el estilo de texto del patrón</a:t>
            </a:r>
            <a:endParaRPr lang="es-ES_tradnl"/>
          </a:p>
        </p:txBody>
      </p:sp>
      <p:sp>
        <p:nvSpPr>
          <p:cNvPr id="4" name="Marcador de número de diapositiva 3"/>
          <p:cNvSpPr>
            <a:spLocks noGrp="1"/>
          </p:cNvSpPr>
          <p:nvPr>
            <p:ph type="sldNum" sz="quarter" idx="10"/>
          </p:nvPr>
        </p:nvSpPr>
        <p:spPr/>
        <p:txBody>
          <a:bodyPr/>
          <a:lstStyle>
            <a:lvl1pPr>
              <a:defRPr/>
            </a:lvl1pPr>
          </a:lstStyle>
          <a:p>
            <a:fld id="{270C7611-FA87-C24D-8A03-2AAF3E567947}" type="slidenum">
              <a:rPr lang="en-US"/>
            </a:fld>
            <a:endParaRPr lang="en-US"/>
          </a:p>
        </p:txBody>
      </p:sp>
    </p:spTree>
  </p:cSld>
  <p:clrMapOvr>
    <a:masterClrMapping/>
  </p:clrMapOvr>
  <mc:AlternateContent xmlns:mc="http://schemas.openxmlformats.org/markup-compatibility/2006">
    <mc:Choice xmlns:p14="http://schemas.microsoft.com/office/powerpoint/2010/main" Requires="p14">
      <p:transition spd="slow" p14:dur="1300">
        <p14:pan dir="r"/>
      </p:transition>
    </mc:Choice>
    <mc:Fallback>
      <p:transition spd="slow">
        <p:fade/>
      </p:transition>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es-ES_tradnl"/>
              <a:t>Clic para editar título</a:t>
            </a:r>
            <a:endParaRPr lang="es-ES"/>
          </a:p>
        </p:txBody>
      </p:sp>
      <p:sp>
        <p:nvSpPr>
          <p:cNvPr id="3" name="Marcador de contenido 2"/>
          <p:cNvSpPr>
            <a:spLocks noGrp="1"/>
          </p:cNvSpPr>
          <p:nvPr>
            <p:ph sz="half" idx="1" hasCustomPrompt="1"/>
          </p:nvPr>
        </p:nvSpPr>
        <p:spPr>
          <a:xfrm>
            <a:off x="1693385" y="2768600"/>
            <a:ext cx="3259766" cy="5715000"/>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s-ES_tradnl"/>
              <a:t>Haga clic para modificar el estilo de texto del patrón</a:t>
            </a:r>
            <a:endParaRPr lang="es-ES_tradnl"/>
          </a:p>
          <a:p>
            <a:pPr lvl="1"/>
            <a:r>
              <a:rPr lang="es-ES_tradnl"/>
              <a:t>Segundo nivel</a:t>
            </a:r>
            <a:endParaRPr lang="es-ES_tradnl"/>
          </a:p>
          <a:p>
            <a:pPr lvl="2"/>
            <a:r>
              <a:rPr lang="es-ES_tradnl"/>
              <a:t>Tercer nivel</a:t>
            </a:r>
            <a:endParaRPr lang="es-ES_tradnl"/>
          </a:p>
          <a:p>
            <a:pPr lvl="3"/>
            <a:r>
              <a:rPr lang="es-ES_tradnl"/>
              <a:t>Cuarto nivel</a:t>
            </a:r>
            <a:endParaRPr lang="es-ES_tradnl"/>
          </a:p>
          <a:p>
            <a:pPr lvl="4"/>
            <a:r>
              <a:rPr lang="es-ES_tradnl"/>
              <a:t>Quinto nivel</a:t>
            </a:r>
            <a:endParaRPr lang="es-ES"/>
          </a:p>
        </p:txBody>
      </p:sp>
      <p:sp>
        <p:nvSpPr>
          <p:cNvPr id="4" name="Marcador de contenido 3"/>
          <p:cNvSpPr>
            <a:spLocks noGrp="1"/>
          </p:cNvSpPr>
          <p:nvPr>
            <p:ph sz="half" idx="2" hasCustomPrompt="1"/>
          </p:nvPr>
        </p:nvSpPr>
        <p:spPr>
          <a:xfrm>
            <a:off x="5156358" y="2768600"/>
            <a:ext cx="3259766" cy="5715000"/>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s-ES_tradnl"/>
              <a:t>Haga clic para modificar el estilo de texto del patrón</a:t>
            </a:r>
            <a:endParaRPr lang="es-ES_tradnl"/>
          </a:p>
          <a:p>
            <a:pPr lvl="1"/>
            <a:r>
              <a:rPr lang="es-ES_tradnl"/>
              <a:t>Segundo nivel</a:t>
            </a:r>
            <a:endParaRPr lang="es-ES_tradnl"/>
          </a:p>
          <a:p>
            <a:pPr lvl="2"/>
            <a:r>
              <a:rPr lang="es-ES_tradnl"/>
              <a:t>Tercer nivel</a:t>
            </a:r>
            <a:endParaRPr lang="es-ES_tradnl"/>
          </a:p>
          <a:p>
            <a:pPr lvl="3"/>
            <a:r>
              <a:rPr lang="es-ES_tradnl"/>
              <a:t>Cuarto nivel</a:t>
            </a:r>
            <a:endParaRPr lang="es-ES_tradnl"/>
          </a:p>
          <a:p>
            <a:pPr lvl="4"/>
            <a:r>
              <a:rPr lang="es-ES_tradnl"/>
              <a:t>Quinto nivel</a:t>
            </a:r>
            <a:endParaRPr lang="es-ES"/>
          </a:p>
        </p:txBody>
      </p:sp>
      <p:sp>
        <p:nvSpPr>
          <p:cNvPr id="5" name="Marcador de número de diapositiva 4"/>
          <p:cNvSpPr>
            <a:spLocks noGrp="1"/>
          </p:cNvSpPr>
          <p:nvPr>
            <p:ph type="sldNum" sz="quarter" idx="10"/>
          </p:nvPr>
        </p:nvSpPr>
        <p:spPr/>
        <p:txBody>
          <a:bodyPr/>
          <a:lstStyle>
            <a:lvl1pPr>
              <a:defRPr/>
            </a:lvl1pPr>
          </a:lstStyle>
          <a:p>
            <a:fld id="{79416614-710E-CE48-B2BC-F47B529DFF40}" type="slidenum">
              <a:rPr lang="en-US"/>
            </a:fld>
            <a:endParaRPr lang="en-US"/>
          </a:p>
        </p:txBody>
      </p:sp>
    </p:spTree>
  </p:cSld>
  <p:clrMapOvr>
    <a:masterClrMapping/>
  </p:clrMapOvr>
  <mc:AlternateContent xmlns:mc="http://schemas.openxmlformats.org/markup-compatibility/2006">
    <mc:Choice xmlns:p14="http://schemas.microsoft.com/office/powerpoint/2010/main" Requires="p14">
      <p:transition spd="slow" p14:dur="1300">
        <p14:pan dir="r"/>
      </p:transition>
    </mc:Choice>
    <mc:Fallback>
      <p:transition spd="slow">
        <p:fade/>
      </p:transition>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867860" y="390525"/>
            <a:ext cx="15604543" cy="1625600"/>
          </a:xfrm>
        </p:spPr>
        <p:txBody>
          <a:bodyPr/>
          <a:lstStyle>
            <a:lvl1pPr>
              <a:defRPr/>
            </a:lvl1pPr>
          </a:lstStyle>
          <a:p>
            <a:r>
              <a:rPr lang="es-ES_tradnl"/>
              <a:t>Clic para editar título</a:t>
            </a:r>
            <a:endParaRPr lang="es-ES"/>
          </a:p>
        </p:txBody>
      </p:sp>
      <p:sp>
        <p:nvSpPr>
          <p:cNvPr id="3" name="Marcador de texto 2"/>
          <p:cNvSpPr>
            <a:spLocks noGrp="1"/>
          </p:cNvSpPr>
          <p:nvPr>
            <p:ph type="body" idx="1" hasCustomPrompt="1"/>
          </p:nvPr>
        </p:nvSpPr>
        <p:spPr>
          <a:xfrm>
            <a:off x="867861" y="2182814"/>
            <a:ext cx="7660451" cy="909637"/>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s-ES_tradnl"/>
              <a:t>Haga clic para modificar el estilo de texto del patrón</a:t>
            </a:r>
            <a:endParaRPr lang="es-ES_tradnl"/>
          </a:p>
        </p:txBody>
      </p:sp>
      <p:sp>
        <p:nvSpPr>
          <p:cNvPr id="4" name="Marcador de contenido 3"/>
          <p:cNvSpPr>
            <a:spLocks noGrp="1"/>
          </p:cNvSpPr>
          <p:nvPr>
            <p:ph sz="half" idx="2" hasCustomPrompt="1"/>
          </p:nvPr>
        </p:nvSpPr>
        <p:spPr>
          <a:xfrm>
            <a:off x="867861" y="3092450"/>
            <a:ext cx="7660451" cy="5619750"/>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s-ES_tradnl"/>
              <a:t>Haga clic para modificar el estilo de texto del patrón</a:t>
            </a:r>
            <a:endParaRPr lang="es-ES_tradnl"/>
          </a:p>
          <a:p>
            <a:pPr lvl="1"/>
            <a:r>
              <a:rPr lang="es-ES_tradnl"/>
              <a:t>Segundo nivel</a:t>
            </a:r>
            <a:endParaRPr lang="es-ES_tradnl"/>
          </a:p>
          <a:p>
            <a:pPr lvl="2"/>
            <a:r>
              <a:rPr lang="es-ES_tradnl"/>
              <a:t>Tercer nivel</a:t>
            </a:r>
            <a:endParaRPr lang="es-ES_tradnl"/>
          </a:p>
          <a:p>
            <a:pPr lvl="3"/>
            <a:r>
              <a:rPr lang="es-ES_tradnl"/>
              <a:t>Cuarto nivel</a:t>
            </a:r>
            <a:endParaRPr lang="es-ES_tradnl"/>
          </a:p>
          <a:p>
            <a:pPr lvl="4"/>
            <a:r>
              <a:rPr lang="es-ES_tradnl"/>
              <a:t>Quinto nivel</a:t>
            </a:r>
            <a:endParaRPr lang="es-ES"/>
          </a:p>
        </p:txBody>
      </p:sp>
      <p:sp>
        <p:nvSpPr>
          <p:cNvPr id="5" name="Marcador de texto 4"/>
          <p:cNvSpPr>
            <a:spLocks noGrp="1"/>
          </p:cNvSpPr>
          <p:nvPr>
            <p:ph type="body" sz="quarter" idx="3" hasCustomPrompt="1"/>
          </p:nvPr>
        </p:nvSpPr>
        <p:spPr>
          <a:xfrm>
            <a:off x="8807721" y="2182814"/>
            <a:ext cx="7664683" cy="909637"/>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s-ES_tradnl"/>
              <a:t>Haga clic para modificar el estilo de texto del patrón</a:t>
            </a:r>
            <a:endParaRPr lang="es-ES_tradnl"/>
          </a:p>
        </p:txBody>
      </p:sp>
      <p:sp>
        <p:nvSpPr>
          <p:cNvPr id="6" name="Marcador de contenido 5"/>
          <p:cNvSpPr>
            <a:spLocks noGrp="1"/>
          </p:cNvSpPr>
          <p:nvPr>
            <p:ph sz="quarter" idx="4" hasCustomPrompt="1"/>
          </p:nvPr>
        </p:nvSpPr>
        <p:spPr>
          <a:xfrm>
            <a:off x="8807721" y="3092450"/>
            <a:ext cx="7664683" cy="5619750"/>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s-ES_tradnl"/>
              <a:t>Haga clic para modificar el estilo de texto del patrón</a:t>
            </a:r>
            <a:endParaRPr lang="es-ES_tradnl"/>
          </a:p>
          <a:p>
            <a:pPr lvl="1"/>
            <a:r>
              <a:rPr lang="es-ES_tradnl"/>
              <a:t>Segundo nivel</a:t>
            </a:r>
            <a:endParaRPr lang="es-ES_tradnl"/>
          </a:p>
          <a:p>
            <a:pPr lvl="2"/>
            <a:r>
              <a:rPr lang="es-ES_tradnl"/>
              <a:t>Tercer nivel</a:t>
            </a:r>
            <a:endParaRPr lang="es-ES_tradnl"/>
          </a:p>
          <a:p>
            <a:pPr lvl="3"/>
            <a:r>
              <a:rPr lang="es-ES_tradnl"/>
              <a:t>Cuarto nivel</a:t>
            </a:r>
            <a:endParaRPr lang="es-ES_tradnl"/>
          </a:p>
          <a:p>
            <a:pPr lvl="4"/>
            <a:r>
              <a:rPr lang="es-ES_tradnl"/>
              <a:t>Quinto nivel</a:t>
            </a:r>
            <a:endParaRPr lang="es-ES"/>
          </a:p>
        </p:txBody>
      </p:sp>
      <p:sp>
        <p:nvSpPr>
          <p:cNvPr id="7" name="Marcador de número de diapositiva 6"/>
          <p:cNvSpPr>
            <a:spLocks noGrp="1"/>
          </p:cNvSpPr>
          <p:nvPr>
            <p:ph type="sldNum" sz="quarter" idx="10"/>
          </p:nvPr>
        </p:nvSpPr>
        <p:spPr/>
        <p:txBody>
          <a:bodyPr/>
          <a:lstStyle>
            <a:lvl1pPr>
              <a:defRPr/>
            </a:lvl1pPr>
          </a:lstStyle>
          <a:p>
            <a:fld id="{9040DB33-C7D5-C847-A15B-0E0D6376557D}" type="slidenum">
              <a:rPr lang="en-US"/>
            </a:fld>
            <a:endParaRPr lang="en-US"/>
          </a:p>
        </p:txBody>
      </p:sp>
    </p:spTree>
  </p:cSld>
  <p:clrMapOvr>
    <a:masterClrMapping/>
  </p:clrMapOvr>
  <mc:AlternateContent xmlns:mc="http://schemas.openxmlformats.org/markup-compatibility/2006">
    <mc:Choice xmlns:p14="http://schemas.microsoft.com/office/powerpoint/2010/main" Requires="p14">
      <p:transition spd="slow" p14:dur="1300">
        <p14:pan dir="r"/>
      </p:transition>
    </mc:Choice>
    <mc:Fallback>
      <p:transition spd="slow">
        <p:fade/>
      </p:transition>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es-ES_tradnl"/>
              <a:t>Clic para editar título</a:t>
            </a:r>
            <a:endParaRPr lang="es-ES"/>
          </a:p>
        </p:txBody>
      </p:sp>
      <p:sp>
        <p:nvSpPr>
          <p:cNvPr id="3" name="Marcador de número de diapositiva 2"/>
          <p:cNvSpPr>
            <a:spLocks noGrp="1"/>
          </p:cNvSpPr>
          <p:nvPr>
            <p:ph type="sldNum" sz="quarter" idx="10"/>
          </p:nvPr>
        </p:nvSpPr>
        <p:spPr/>
        <p:txBody>
          <a:bodyPr/>
          <a:lstStyle>
            <a:lvl1pPr>
              <a:defRPr/>
            </a:lvl1pPr>
          </a:lstStyle>
          <a:p>
            <a:fld id="{C49DCC99-A186-4140-87CA-3742709FACB8}" type="slidenum">
              <a:rPr lang="en-US"/>
            </a:fld>
            <a:endParaRPr lang="en-US"/>
          </a:p>
        </p:txBody>
      </p:sp>
    </p:spTree>
  </p:cSld>
  <p:clrMapOvr>
    <a:masterClrMapping/>
  </p:clrMapOvr>
  <mc:AlternateContent xmlns:mc="http://schemas.openxmlformats.org/markup-compatibility/2006">
    <mc:Choice xmlns:p14="http://schemas.microsoft.com/office/powerpoint/2010/main" Requires="p14">
      <p:transition spd="slow" p14:dur="1300">
        <p14:pan dir="r"/>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es-ES_tradnl"/>
              <a:t>Clic para editar título</a:t>
            </a:r>
            <a:endParaRPr lang="es-ES"/>
          </a:p>
        </p:txBody>
      </p:sp>
      <p:sp>
        <p:nvSpPr>
          <p:cNvPr id="3" name="Marcador de contenido 2"/>
          <p:cNvSpPr>
            <a:spLocks noGrp="1"/>
          </p:cNvSpPr>
          <p:nvPr>
            <p:ph sz="half" idx="1" hasCustomPrompt="1"/>
          </p:nvPr>
        </p:nvSpPr>
        <p:spPr>
          <a:xfrm>
            <a:off x="1693385" y="2768600"/>
            <a:ext cx="6875143" cy="5715000"/>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s-ES_tradnl"/>
              <a:t>Haga clic para modificar el estilo de texto del patrón</a:t>
            </a:r>
            <a:endParaRPr lang="es-ES_tradnl"/>
          </a:p>
          <a:p>
            <a:pPr lvl="1"/>
            <a:r>
              <a:rPr lang="es-ES_tradnl"/>
              <a:t>Segundo nivel</a:t>
            </a:r>
            <a:endParaRPr lang="es-ES_tradnl"/>
          </a:p>
          <a:p>
            <a:pPr lvl="2"/>
            <a:r>
              <a:rPr lang="es-ES_tradnl"/>
              <a:t>Tercer nivel</a:t>
            </a:r>
            <a:endParaRPr lang="es-ES_tradnl"/>
          </a:p>
          <a:p>
            <a:pPr lvl="3"/>
            <a:r>
              <a:rPr lang="es-ES_tradnl"/>
              <a:t>Cuarto nivel</a:t>
            </a:r>
            <a:endParaRPr lang="es-ES_tradnl"/>
          </a:p>
          <a:p>
            <a:pPr lvl="4"/>
            <a:r>
              <a:rPr lang="es-ES_tradnl"/>
              <a:t>Quinto nivel</a:t>
            </a:r>
            <a:endParaRPr lang="es-ES"/>
          </a:p>
        </p:txBody>
      </p:sp>
      <p:sp>
        <p:nvSpPr>
          <p:cNvPr id="4" name="Marcador de contenido 3"/>
          <p:cNvSpPr>
            <a:spLocks noGrp="1"/>
          </p:cNvSpPr>
          <p:nvPr>
            <p:ph sz="half" idx="2" hasCustomPrompt="1"/>
          </p:nvPr>
        </p:nvSpPr>
        <p:spPr>
          <a:xfrm>
            <a:off x="8771735" y="2768600"/>
            <a:ext cx="6875143" cy="5715000"/>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s-ES_tradnl"/>
              <a:t>Haga clic para modificar el estilo de texto del patrón</a:t>
            </a:r>
            <a:endParaRPr lang="es-ES_tradnl"/>
          </a:p>
          <a:p>
            <a:pPr lvl="1"/>
            <a:r>
              <a:rPr lang="es-ES_tradnl"/>
              <a:t>Segundo nivel</a:t>
            </a:r>
            <a:endParaRPr lang="es-ES_tradnl"/>
          </a:p>
          <a:p>
            <a:pPr lvl="2"/>
            <a:r>
              <a:rPr lang="es-ES_tradnl"/>
              <a:t>Tercer nivel</a:t>
            </a:r>
            <a:endParaRPr lang="es-ES_tradnl"/>
          </a:p>
          <a:p>
            <a:pPr lvl="3"/>
            <a:r>
              <a:rPr lang="es-ES_tradnl"/>
              <a:t>Cuarto nivel</a:t>
            </a:r>
            <a:endParaRPr lang="es-ES_tradnl"/>
          </a:p>
          <a:p>
            <a:pPr lvl="4"/>
            <a:r>
              <a:rPr lang="es-ES_tradnl"/>
              <a:t>Quinto nivel</a:t>
            </a:r>
            <a:endParaRPr lang="es-ES"/>
          </a:p>
        </p:txBody>
      </p:sp>
      <p:sp>
        <p:nvSpPr>
          <p:cNvPr id="5" name="Marcador de número de diapositiva 4"/>
          <p:cNvSpPr>
            <a:spLocks noGrp="1"/>
          </p:cNvSpPr>
          <p:nvPr>
            <p:ph type="sldNum" sz="quarter" idx="10"/>
          </p:nvPr>
        </p:nvSpPr>
        <p:spPr/>
        <p:txBody>
          <a:bodyPr/>
          <a:lstStyle>
            <a:lvl1pPr>
              <a:defRPr/>
            </a:lvl1pPr>
          </a:lstStyle>
          <a:p>
            <a:fld id="{A533B22F-58B8-B943-B1FF-000491C6FCEC}" type="slidenum">
              <a:rPr lang="en-US"/>
            </a:fld>
            <a:endParaRPr lang="en-US"/>
          </a:p>
        </p:txBody>
      </p:sp>
    </p:spTree>
  </p:cSld>
  <p:clrMapOvr>
    <a:masterClrMapping/>
  </p:clrMapOvr>
  <mc:AlternateContent xmlns:mc="http://schemas.openxmlformats.org/markup-compatibility/2006">
    <mc:Choice xmlns:p14="http://schemas.microsoft.com/office/powerpoint/2010/main" Requires="p14">
      <p:transition spd="slow" p14:dur="1300">
        <p14:pan dir="r"/>
      </p:transition>
    </mc:Choice>
    <mc:Fallback>
      <p:transition spd="slow">
        <p:fade/>
      </p:transition>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0"/>
          </p:nvPr>
        </p:nvSpPr>
        <p:spPr/>
        <p:txBody>
          <a:bodyPr/>
          <a:lstStyle>
            <a:lvl1pPr>
              <a:defRPr/>
            </a:lvl1pPr>
          </a:lstStyle>
          <a:p>
            <a:fld id="{09D34797-2D40-9644-9E5D-5F1BC6B7556C}" type="slidenum">
              <a:rPr lang="en-US"/>
            </a:fld>
            <a:endParaRPr lang="en-US"/>
          </a:p>
        </p:txBody>
      </p:sp>
    </p:spTree>
  </p:cSld>
  <p:clrMapOvr>
    <a:masterClrMapping/>
  </p:clrMapOvr>
  <mc:AlternateContent xmlns:mc="http://schemas.openxmlformats.org/markup-compatibility/2006">
    <mc:Choice xmlns:p14="http://schemas.microsoft.com/office/powerpoint/2010/main" Requires="p14">
      <p:transition spd="slow" p14:dur="1300">
        <p14:pan dir="r"/>
      </p:transition>
    </mc:Choice>
    <mc:Fallback>
      <p:transition spd="slow">
        <p:fade/>
      </p:transition>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867860" y="388939"/>
            <a:ext cx="5704592" cy="1652587"/>
          </a:xfrm>
        </p:spPr>
        <p:txBody>
          <a:bodyPr anchor="b"/>
          <a:lstStyle>
            <a:lvl1pPr algn="l">
              <a:defRPr sz="2665" b="1"/>
            </a:lvl1pPr>
          </a:lstStyle>
          <a:p>
            <a:r>
              <a:rPr lang="es-ES_tradnl"/>
              <a:t>Clic para editar título</a:t>
            </a:r>
            <a:endParaRPr lang="es-ES"/>
          </a:p>
        </p:txBody>
      </p:sp>
      <p:sp>
        <p:nvSpPr>
          <p:cNvPr id="3" name="Marcador de contenido 2"/>
          <p:cNvSpPr>
            <a:spLocks noGrp="1"/>
          </p:cNvSpPr>
          <p:nvPr>
            <p:ph idx="1" hasCustomPrompt="1"/>
          </p:nvPr>
        </p:nvSpPr>
        <p:spPr>
          <a:xfrm>
            <a:off x="6779891" y="388938"/>
            <a:ext cx="9692512" cy="8323262"/>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es-ES_tradnl"/>
              <a:t>Haga clic para modificar el estilo de texto del patrón</a:t>
            </a:r>
            <a:endParaRPr lang="es-ES_tradnl"/>
          </a:p>
          <a:p>
            <a:pPr lvl="1"/>
            <a:r>
              <a:rPr lang="es-ES_tradnl"/>
              <a:t>Segundo nivel</a:t>
            </a:r>
            <a:endParaRPr lang="es-ES_tradnl"/>
          </a:p>
          <a:p>
            <a:pPr lvl="2"/>
            <a:r>
              <a:rPr lang="es-ES_tradnl"/>
              <a:t>Tercer nivel</a:t>
            </a:r>
            <a:endParaRPr lang="es-ES_tradnl"/>
          </a:p>
          <a:p>
            <a:pPr lvl="3"/>
            <a:r>
              <a:rPr lang="es-ES_tradnl"/>
              <a:t>Cuarto nivel</a:t>
            </a:r>
            <a:endParaRPr lang="es-ES_tradnl"/>
          </a:p>
          <a:p>
            <a:pPr lvl="4"/>
            <a:r>
              <a:rPr lang="es-ES_tradnl"/>
              <a:t>Quinto nivel</a:t>
            </a:r>
            <a:endParaRPr lang="es-ES"/>
          </a:p>
        </p:txBody>
      </p:sp>
      <p:sp>
        <p:nvSpPr>
          <p:cNvPr id="4" name="Marcador de texto 3"/>
          <p:cNvSpPr>
            <a:spLocks noGrp="1"/>
          </p:cNvSpPr>
          <p:nvPr>
            <p:ph type="body" sz="half" idx="2" hasCustomPrompt="1"/>
          </p:nvPr>
        </p:nvSpPr>
        <p:spPr>
          <a:xfrm>
            <a:off x="867860" y="2041526"/>
            <a:ext cx="5704592" cy="6670675"/>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s-ES_tradnl"/>
              <a:t>Haga clic para modificar el estilo de texto del patrón</a:t>
            </a:r>
            <a:endParaRPr lang="es-ES_tradnl"/>
          </a:p>
        </p:txBody>
      </p:sp>
      <p:sp>
        <p:nvSpPr>
          <p:cNvPr id="5" name="Marcador de número de diapositiva 4"/>
          <p:cNvSpPr>
            <a:spLocks noGrp="1"/>
          </p:cNvSpPr>
          <p:nvPr>
            <p:ph type="sldNum" sz="quarter" idx="10"/>
          </p:nvPr>
        </p:nvSpPr>
        <p:spPr/>
        <p:txBody>
          <a:bodyPr/>
          <a:lstStyle>
            <a:lvl1pPr>
              <a:defRPr/>
            </a:lvl1pPr>
          </a:lstStyle>
          <a:p>
            <a:fld id="{A5514534-9FD1-F84B-9A4A-03C2AD8B2128}" type="slidenum">
              <a:rPr lang="en-US"/>
            </a:fld>
            <a:endParaRPr lang="en-US"/>
          </a:p>
        </p:txBody>
      </p:sp>
    </p:spTree>
  </p:cSld>
  <p:clrMapOvr>
    <a:masterClrMapping/>
  </p:clrMapOvr>
  <mc:AlternateContent xmlns:mc="http://schemas.openxmlformats.org/markup-compatibility/2006">
    <mc:Choice xmlns:p14="http://schemas.microsoft.com/office/powerpoint/2010/main" Requires="p14">
      <p:transition spd="slow" p14:dur="1300">
        <p14:pan dir="r"/>
      </p:transition>
    </mc:Choice>
    <mc:Fallback>
      <p:transition spd="slow">
        <p:fade/>
      </p:transition>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3399471" y="6827838"/>
            <a:ext cx="10403735" cy="806450"/>
          </a:xfrm>
        </p:spPr>
        <p:txBody>
          <a:bodyPr anchor="b"/>
          <a:lstStyle>
            <a:lvl1pPr algn="l">
              <a:defRPr sz="2665" b="1"/>
            </a:lvl1pPr>
          </a:lstStyle>
          <a:p>
            <a:r>
              <a:rPr lang="es-ES_tradnl"/>
              <a:t>Clic para editar título</a:t>
            </a:r>
            <a:endParaRPr lang="es-ES"/>
          </a:p>
        </p:txBody>
      </p:sp>
      <p:sp>
        <p:nvSpPr>
          <p:cNvPr id="3" name="Marcador de posición de imagen 2"/>
          <p:cNvSpPr>
            <a:spLocks noGrp="1"/>
          </p:cNvSpPr>
          <p:nvPr>
            <p:ph type="pic" idx="1"/>
          </p:nvPr>
        </p:nvSpPr>
        <p:spPr>
          <a:xfrm>
            <a:off x="3399471" y="871539"/>
            <a:ext cx="10403735" cy="5851525"/>
          </a:xfrm>
        </p:spPr>
        <p:txBody>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endParaRPr lang="es-ES"/>
          </a:p>
        </p:txBody>
      </p:sp>
      <p:sp>
        <p:nvSpPr>
          <p:cNvPr id="4" name="Marcador de texto 3"/>
          <p:cNvSpPr>
            <a:spLocks noGrp="1"/>
          </p:cNvSpPr>
          <p:nvPr>
            <p:ph type="body" sz="half" idx="2" hasCustomPrompt="1"/>
          </p:nvPr>
        </p:nvSpPr>
        <p:spPr>
          <a:xfrm>
            <a:off x="3399471" y="7634288"/>
            <a:ext cx="10403735" cy="1144587"/>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s-ES_tradnl"/>
              <a:t>Haga clic para modificar el estilo de texto del patrón</a:t>
            </a:r>
            <a:endParaRPr lang="es-ES_tradnl"/>
          </a:p>
        </p:txBody>
      </p:sp>
      <p:sp>
        <p:nvSpPr>
          <p:cNvPr id="5" name="Marcador de número de diapositiva 4"/>
          <p:cNvSpPr>
            <a:spLocks noGrp="1"/>
          </p:cNvSpPr>
          <p:nvPr>
            <p:ph type="sldNum" sz="quarter" idx="10"/>
          </p:nvPr>
        </p:nvSpPr>
        <p:spPr/>
        <p:txBody>
          <a:bodyPr/>
          <a:lstStyle>
            <a:lvl1pPr>
              <a:defRPr/>
            </a:lvl1pPr>
          </a:lstStyle>
          <a:p>
            <a:fld id="{19167B67-E288-5C43-B898-092E6D069FBE}" type="slidenum">
              <a:rPr lang="en-US"/>
            </a:fld>
            <a:endParaRPr lang="en-US"/>
          </a:p>
        </p:txBody>
      </p:sp>
    </p:spTree>
  </p:cSld>
  <p:clrMapOvr>
    <a:masterClrMapping/>
  </p:clrMapOvr>
  <mc:AlternateContent xmlns:mc="http://schemas.openxmlformats.org/markup-compatibility/2006">
    <mc:Choice xmlns:p14="http://schemas.microsoft.com/office/powerpoint/2010/main" Requires="p14">
      <p:transition spd="slow" p14:dur="1300">
        <p14:pan dir="r"/>
      </p:transition>
    </mc:Choice>
    <mc:Fallback>
      <p:transition spd="slow">
        <p:fade/>
      </p:transition>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es-ES_tradnl"/>
              <a:t>Clic para editar título</a:t>
            </a:r>
            <a:endParaRPr lang="es-ES"/>
          </a:p>
        </p:txBody>
      </p:sp>
      <p:sp>
        <p:nvSpPr>
          <p:cNvPr id="3" name="Marcador de texto vertical 2"/>
          <p:cNvSpPr>
            <a:spLocks noGrp="1"/>
          </p:cNvSpPr>
          <p:nvPr>
            <p:ph type="body" orient="vert" idx="1" hasCustomPrompt="1"/>
          </p:nvPr>
        </p:nvSpPr>
        <p:spPr/>
        <p:txBody>
          <a:bodyPr vert="eaVert"/>
          <a:lstStyle/>
          <a:p>
            <a:pPr lvl="0"/>
            <a:r>
              <a:rPr lang="es-ES_tradnl"/>
              <a:t>Haga clic para modificar el estilo de texto del patrón</a:t>
            </a:r>
            <a:endParaRPr lang="es-ES_tradnl"/>
          </a:p>
          <a:p>
            <a:pPr lvl="1"/>
            <a:r>
              <a:rPr lang="es-ES_tradnl"/>
              <a:t>Segundo nivel</a:t>
            </a:r>
            <a:endParaRPr lang="es-ES_tradnl"/>
          </a:p>
          <a:p>
            <a:pPr lvl="2"/>
            <a:r>
              <a:rPr lang="es-ES_tradnl"/>
              <a:t>Tercer nivel</a:t>
            </a:r>
            <a:endParaRPr lang="es-ES_tradnl"/>
          </a:p>
          <a:p>
            <a:pPr lvl="3"/>
            <a:r>
              <a:rPr lang="es-ES_tradnl"/>
              <a:t>Cuarto nivel</a:t>
            </a:r>
            <a:endParaRPr lang="es-ES_tradnl"/>
          </a:p>
          <a:p>
            <a:pPr lvl="4"/>
            <a:r>
              <a:rPr lang="es-ES_tradnl"/>
              <a:t>Quinto nivel</a:t>
            </a:r>
            <a:endParaRPr lang="es-ES"/>
          </a:p>
        </p:txBody>
      </p:sp>
      <p:sp>
        <p:nvSpPr>
          <p:cNvPr id="4" name="Marcador de número de diapositiva 3"/>
          <p:cNvSpPr>
            <a:spLocks noGrp="1"/>
          </p:cNvSpPr>
          <p:nvPr>
            <p:ph type="sldNum" sz="quarter" idx="10"/>
          </p:nvPr>
        </p:nvSpPr>
        <p:spPr/>
        <p:txBody>
          <a:bodyPr/>
          <a:lstStyle>
            <a:lvl1pPr>
              <a:defRPr/>
            </a:lvl1pPr>
          </a:lstStyle>
          <a:p>
            <a:fld id="{BF67F897-DFB0-D74E-8A52-B1CD8E13EC84}" type="slidenum">
              <a:rPr lang="en-US"/>
            </a:fld>
            <a:endParaRPr lang="en-US"/>
          </a:p>
        </p:txBody>
      </p:sp>
    </p:spTree>
  </p:cSld>
  <p:clrMapOvr>
    <a:masterClrMapping/>
  </p:clrMapOvr>
  <mc:AlternateContent xmlns:mc="http://schemas.openxmlformats.org/markup-compatibility/2006">
    <mc:Choice xmlns:p14="http://schemas.microsoft.com/office/powerpoint/2010/main" Requires="p14">
      <p:transition spd="slow" p14:dur="1300">
        <p14:pan dir="r"/>
      </p:transition>
    </mc:Choice>
    <mc:Fallback>
      <p:transition spd="slow">
        <p:fade/>
      </p:transition>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hasCustomPrompt="1"/>
          </p:nvPr>
        </p:nvSpPr>
        <p:spPr>
          <a:xfrm>
            <a:off x="12158505" y="254000"/>
            <a:ext cx="3488373" cy="8229600"/>
          </a:xfrm>
        </p:spPr>
        <p:txBody>
          <a:bodyPr vert="eaVert"/>
          <a:lstStyle/>
          <a:p>
            <a:r>
              <a:rPr lang="es-ES_tradnl"/>
              <a:t>Clic para editar título</a:t>
            </a:r>
            <a:endParaRPr lang="es-ES"/>
          </a:p>
        </p:txBody>
      </p:sp>
      <p:sp>
        <p:nvSpPr>
          <p:cNvPr id="3" name="Marcador de texto vertical 2"/>
          <p:cNvSpPr>
            <a:spLocks noGrp="1"/>
          </p:cNvSpPr>
          <p:nvPr>
            <p:ph type="body" orient="vert" idx="1" hasCustomPrompt="1"/>
          </p:nvPr>
        </p:nvSpPr>
        <p:spPr>
          <a:xfrm>
            <a:off x="1693385" y="254000"/>
            <a:ext cx="10261913" cy="8229600"/>
          </a:xfrm>
        </p:spPr>
        <p:txBody>
          <a:bodyPr vert="eaVert"/>
          <a:lstStyle/>
          <a:p>
            <a:pPr lvl="0"/>
            <a:r>
              <a:rPr lang="es-ES_tradnl"/>
              <a:t>Haga clic para modificar el estilo de texto del patrón</a:t>
            </a:r>
            <a:endParaRPr lang="es-ES_tradnl"/>
          </a:p>
          <a:p>
            <a:pPr lvl="1"/>
            <a:r>
              <a:rPr lang="es-ES_tradnl"/>
              <a:t>Segundo nivel</a:t>
            </a:r>
            <a:endParaRPr lang="es-ES_tradnl"/>
          </a:p>
          <a:p>
            <a:pPr lvl="2"/>
            <a:r>
              <a:rPr lang="es-ES_tradnl"/>
              <a:t>Tercer nivel</a:t>
            </a:r>
            <a:endParaRPr lang="es-ES_tradnl"/>
          </a:p>
          <a:p>
            <a:pPr lvl="3"/>
            <a:r>
              <a:rPr lang="es-ES_tradnl"/>
              <a:t>Cuarto nivel</a:t>
            </a:r>
            <a:endParaRPr lang="es-ES_tradnl"/>
          </a:p>
          <a:p>
            <a:pPr lvl="4"/>
            <a:r>
              <a:rPr lang="es-ES_tradnl"/>
              <a:t>Quinto nivel</a:t>
            </a:r>
            <a:endParaRPr lang="es-ES"/>
          </a:p>
        </p:txBody>
      </p:sp>
      <p:sp>
        <p:nvSpPr>
          <p:cNvPr id="4" name="Marcador de número de diapositiva 3"/>
          <p:cNvSpPr>
            <a:spLocks noGrp="1"/>
          </p:cNvSpPr>
          <p:nvPr>
            <p:ph type="sldNum" sz="quarter" idx="10"/>
          </p:nvPr>
        </p:nvSpPr>
        <p:spPr/>
        <p:txBody>
          <a:bodyPr/>
          <a:lstStyle>
            <a:lvl1pPr>
              <a:defRPr/>
            </a:lvl1pPr>
          </a:lstStyle>
          <a:p>
            <a:fld id="{F269C357-705D-434D-8B77-CA118076F168}" type="slidenum">
              <a:rPr lang="en-US"/>
            </a:fld>
            <a:endParaRPr lang="en-US"/>
          </a:p>
        </p:txBody>
      </p:sp>
    </p:spTree>
  </p:cSld>
  <p:clrMapOvr>
    <a:masterClrMapping/>
  </p:clrMapOvr>
  <mc:AlternateContent xmlns:mc="http://schemas.openxmlformats.org/markup-compatibility/2006">
    <mc:Choice xmlns:p14="http://schemas.microsoft.com/office/powerpoint/2010/main" Requires="p14">
      <p:transition spd="slow" p14:dur="1300">
        <p14:pan dir="r"/>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867860" y="390525"/>
            <a:ext cx="15604543" cy="1625600"/>
          </a:xfrm>
        </p:spPr>
        <p:txBody>
          <a:bodyPr/>
          <a:lstStyle>
            <a:lvl1pPr>
              <a:defRPr/>
            </a:lvl1pPr>
          </a:lstStyle>
          <a:p>
            <a:r>
              <a:rPr lang="es-ES_tradnl"/>
              <a:t>Clic para editar título</a:t>
            </a:r>
            <a:endParaRPr lang="es-ES"/>
          </a:p>
        </p:txBody>
      </p:sp>
      <p:sp>
        <p:nvSpPr>
          <p:cNvPr id="3" name="Marcador de texto 2"/>
          <p:cNvSpPr>
            <a:spLocks noGrp="1"/>
          </p:cNvSpPr>
          <p:nvPr>
            <p:ph type="body" idx="1" hasCustomPrompt="1"/>
          </p:nvPr>
        </p:nvSpPr>
        <p:spPr>
          <a:xfrm>
            <a:off x="867861" y="2182814"/>
            <a:ext cx="7660451" cy="909637"/>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s-ES_tradnl"/>
              <a:t>Haga clic para modificar el estilo de texto del patrón</a:t>
            </a:r>
            <a:endParaRPr lang="es-ES_tradnl"/>
          </a:p>
        </p:txBody>
      </p:sp>
      <p:sp>
        <p:nvSpPr>
          <p:cNvPr id="4" name="Marcador de contenido 3"/>
          <p:cNvSpPr>
            <a:spLocks noGrp="1"/>
          </p:cNvSpPr>
          <p:nvPr>
            <p:ph sz="half" idx="2" hasCustomPrompt="1"/>
          </p:nvPr>
        </p:nvSpPr>
        <p:spPr>
          <a:xfrm>
            <a:off x="867861" y="3092450"/>
            <a:ext cx="7660451" cy="5619750"/>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s-ES_tradnl"/>
              <a:t>Haga clic para modificar el estilo de texto del patrón</a:t>
            </a:r>
            <a:endParaRPr lang="es-ES_tradnl"/>
          </a:p>
          <a:p>
            <a:pPr lvl="1"/>
            <a:r>
              <a:rPr lang="es-ES_tradnl"/>
              <a:t>Segundo nivel</a:t>
            </a:r>
            <a:endParaRPr lang="es-ES_tradnl"/>
          </a:p>
          <a:p>
            <a:pPr lvl="2"/>
            <a:r>
              <a:rPr lang="es-ES_tradnl"/>
              <a:t>Tercer nivel</a:t>
            </a:r>
            <a:endParaRPr lang="es-ES_tradnl"/>
          </a:p>
          <a:p>
            <a:pPr lvl="3"/>
            <a:r>
              <a:rPr lang="es-ES_tradnl"/>
              <a:t>Cuarto nivel</a:t>
            </a:r>
            <a:endParaRPr lang="es-ES_tradnl"/>
          </a:p>
          <a:p>
            <a:pPr lvl="4"/>
            <a:r>
              <a:rPr lang="es-ES_tradnl"/>
              <a:t>Quinto nivel</a:t>
            </a:r>
            <a:endParaRPr lang="es-ES"/>
          </a:p>
        </p:txBody>
      </p:sp>
      <p:sp>
        <p:nvSpPr>
          <p:cNvPr id="5" name="Marcador de texto 4"/>
          <p:cNvSpPr>
            <a:spLocks noGrp="1"/>
          </p:cNvSpPr>
          <p:nvPr>
            <p:ph type="body" sz="quarter" idx="3" hasCustomPrompt="1"/>
          </p:nvPr>
        </p:nvSpPr>
        <p:spPr>
          <a:xfrm>
            <a:off x="8807721" y="2182814"/>
            <a:ext cx="7664683" cy="909637"/>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s-ES_tradnl"/>
              <a:t>Haga clic para modificar el estilo de texto del patrón</a:t>
            </a:r>
            <a:endParaRPr lang="es-ES_tradnl"/>
          </a:p>
        </p:txBody>
      </p:sp>
      <p:sp>
        <p:nvSpPr>
          <p:cNvPr id="6" name="Marcador de contenido 5"/>
          <p:cNvSpPr>
            <a:spLocks noGrp="1"/>
          </p:cNvSpPr>
          <p:nvPr>
            <p:ph sz="quarter" idx="4" hasCustomPrompt="1"/>
          </p:nvPr>
        </p:nvSpPr>
        <p:spPr>
          <a:xfrm>
            <a:off x="8807721" y="3092450"/>
            <a:ext cx="7664683" cy="5619750"/>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s-ES_tradnl"/>
              <a:t>Haga clic para modificar el estilo de texto del patrón</a:t>
            </a:r>
            <a:endParaRPr lang="es-ES_tradnl"/>
          </a:p>
          <a:p>
            <a:pPr lvl="1"/>
            <a:r>
              <a:rPr lang="es-ES_tradnl"/>
              <a:t>Segundo nivel</a:t>
            </a:r>
            <a:endParaRPr lang="es-ES_tradnl"/>
          </a:p>
          <a:p>
            <a:pPr lvl="2"/>
            <a:r>
              <a:rPr lang="es-ES_tradnl"/>
              <a:t>Tercer nivel</a:t>
            </a:r>
            <a:endParaRPr lang="es-ES_tradnl"/>
          </a:p>
          <a:p>
            <a:pPr lvl="3"/>
            <a:r>
              <a:rPr lang="es-ES_tradnl"/>
              <a:t>Cuarto nivel</a:t>
            </a:r>
            <a:endParaRPr lang="es-ES_tradnl"/>
          </a:p>
          <a:p>
            <a:pPr lvl="4"/>
            <a:r>
              <a:rPr lang="es-ES_tradnl"/>
              <a:t>Quinto nivel</a:t>
            </a:r>
            <a:endParaRPr lang="es-ES"/>
          </a:p>
        </p:txBody>
      </p:sp>
      <p:sp>
        <p:nvSpPr>
          <p:cNvPr id="7" name="Marcador de número de diapositiva 6"/>
          <p:cNvSpPr>
            <a:spLocks noGrp="1"/>
          </p:cNvSpPr>
          <p:nvPr>
            <p:ph type="sldNum" sz="quarter" idx="10"/>
          </p:nvPr>
        </p:nvSpPr>
        <p:spPr/>
        <p:txBody>
          <a:bodyPr/>
          <a:lstStyle>
            <a:lvl1pPr>
              <a:defRPr/>
            </a:lvl1pPr>
          </a:lstStyle>
          <a:p>
            <a:fld id="{9E644EC6-8047-3341-AE8D-E80303F1352C}" type="slidenum">
              <a:rPr lang="en-US"/>
            </a:fld>
            <a:endParaRPr lang="en-US"/>
          </a:p>
        </p:txBody>
      </p:sp>
    </p:spTree>
  </p:cSld>
  <p:clrMapOvr>
    <a:masterClrMapping/>
  </p:clrMapOvr>
  <mc:AlternateContent xmlns:mc="http://schemas.openxmlformats.org/markup-compatibility/2006">
    <mc:Choice xmlns:p14="http://schemas.microsoft.com/office/powerpoint/2010/main" Requires="p14">
      <p:transition spd="slow" p14:dur="1300">
        <p14:pan dir="r"/>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es-ES_tradnl"/>
              <a:t>Clic para editar título</a:t>
            </a:r>
            <a:endParaRPr lang="es-ES"/>
          </a:p>
        </p:txBody>
      </p:sp>
      <p:sp>
        <p:nvSpPr>
          <p:cNvPr id="3" name="Marcador de número de diapositiva 2"/>
          <p:cNvSpPr>
            <a:spLocks noGrp="1"/>
          </p:cNvSpPr>
          <p:nvPr>
            <p:ph type="sldNum" sz="quarter" idx="10"/>
          </p:nvPr>
        </p:nvSpPr>
        <p:spPr/>
        <p:txBody>
          <a:bodyPr/>
          <a:lstStyle>
            <a:lvl1pPr>
              <a:defRPr/>
            </a:lvl1pPr>
          </a:lstStyle>
          <a:p>
            <a:fld id="{8AAC99F9-1F98-AA41-9CEB-D3B3B0EEC19E}" type="slidenum">
              <a:rPr lang="en-US"/>
            </a:fld>
            <a:endParaRPr lang="en-US"/>
          </a:p>
        </p:txBody>
      </p:sp>
    </p:spTree>
  </p:cSld>
  <p:clrMapOvr>
    <a:masterClrMapping/>
  </p:clrMapOvr>
  <mc:AlternateContent xmlns:mc="http://schemas.openxmlformats.org/markup-compatibility/2006">
    <mc:Choice xmlns:p14="http://schemas.microsoft.com/office/powerpoint/2010/main" Requires="p14">
      <p:transition spd="slow" p14:dur="1300">
        <p14:pan dir="r"/>
      </p:transition>
    </mc:Choice>
    <mc:Fallback>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0"/>
          </p:nvPr>
        </p:nvSpPr>
        <p:spPr/>
        <p:txBody>
          <a:bodyPr/>
          <a:lstStyle>
            <a:lvl1pPr>
              <a:defRPr/>
            </a:lvl1pPr>
          </a:lstStyle>
          <a:p>
            <a:fld id="{ACF0789F-5CAC-BA4A-BE89-F45500640B57}" type="slidenum">
              <a:rPr lang="en-US"/>
            </a:fld>
            <a:endParaRPr lang="en-US"/>
          </a:p>
        </p:txBody>
      </p:sp>
    </p:spTree>
  </p:cSld>
  <p:clrMapOvr>
    <a:masterClrMapping/>
  </p:clrMapOvr>
  <mc:AlternateContent xmlns:mc="http://schemas.openxmlformats.org/markup-compatibility/2006">
    <mc:Choice xmlns:p14="http://schemas.microsoft.com/office/powerpoint/2010/main" Requires="p14">
      <p:transition spd="slow" p14:dur="1300">
        <p14:pan dir="r"/>
      </p:transition>
    </mc:Choice>
    <mc:Fallback>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867860" y="388939"/>
            <a:ext cx="5704592" cy="1652587"/>
          </a:xfrm>
        </p:spPr>
        <p:txBody>
          <a:bodyPr anchor="b"/>
          <a:lstStyle>
            <a:lvl1pPr algn="l">
              <a:defRPr sz="2665" b="1"/>
            </a:lvl1pPr>
          </a:lstStyle>
          <a:p>
            <a:r>
              <a:rPr lang="es-ES_tradnl"/>
              <a:t>Clic para editar título</a:t>
            </a:r>
            <a:endParaRPr lang="es-ES"/>
          </a:p>
        </p:txBody>
      </p:sp>
      <p:sp>
        <p:nvSpPr>
          <p:cNvPr id="3" name="Marcador de contenido 2"/>
          <p:cNvSpPr>
            <a:spLocks noGrp="1"/>
          </p:cNvSpPr>
          <p:nvPr>
            <p:ph idx="1" hasCustomPrompt="1"/>
          </p:nvPr>
        </p:nvSpPr>
        <p:spPr>
          <a:xfrm>
            <a:off x="6779891" y="388938"/>
            <a:ext cx="9692512" cy="8323262"/>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es-ES_tradnl"/>
              <a:t>Haga clic para modificar el estilo de texto del patrón</a:t>
            </a:r>
            <a:endParaRPr lang="es-ES_tradnl"/>
          </a:p>
          <a:p>
            <a:pPr lvl="1"/>
            <a:r>
              <a:rPr lang="es-ES_tradnl"/>
              <a:t>Segundo nivel</a:t>
            </a:r>
            <a:endParaRPr lang="es-ES_tradnl"/>
          </a:p>
          <a:p>
            <a:pPr lvl="2"/>
            <a:r>
              <a:rPr lang="es-ES_tradnl"/>
              <a:t>Tercer nivel</a:t>
            </a:r>
            <a:endParaRPr lang="es-ES_tradnl"/>
          </a:p>
          <a:p>
            <a:pPr lvl="3"/>
            <a:r>
              <a:rPr lang="es-ES_tradnl"/>
              <a:t>Cuarto nivel</a:t>
            </a:r>
            <a:endParaRPr lang="es-ES_tradnl"/>
          </a:p>
          <a:p>
            <a:pPr lvl="4"/>
            <a:r>
              <a:rPr lang="es-ES_tradnl"/>
              <a:t>Quinto nivel</a:t>
            </a:r>
            <a:endParaRPr lang="es-ES"/>
          </a:p>
        </p:txBody>
      </p:sp>
      <p:sp>
        <p:nvSpPr>
          <p:cNvPr id="4" name="Marcador de texto 3"/>
          <p:cNvSpPr>
            <a:spLocks noGrp="1"/>
          </p:cNvSpPr>
          <p:nvPr>
            <p:ph type="body" sz="half" idx="2" hasCustomPrompt="1"/>
          </p:nvPr>
        </p:nvSpPr>
        <p:spPr>
          <a:xfrm>
            <a:off x="867860" y="2041526"/>
            <a:ext cx="5704592" cy="6670675"/>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s-ES_tradnl"/>
              <a:t>Haga clic para modificar el estilo de texto del patrón</a:t>
            </a:r>
            <a:endParaRPr lang="es-ES_tradnl"/>
          </a:p>
        </p:txBody>
      </p:sp>
      <p:sp>
        <p:nvSpPr>
          <p:cNvPr id="5" name="Marcador de número de diapositiva 4"/>
          <p:cNvSpPr>
            <a:spLocks noGrp="1"/>
          </p:cNvSpPr>
          <p:nvPr>
            <p:ph type="sldNum" sz="quarter" idx="10"/>
          </p:nvPr>
        </p:nvSpPr>
        <p:spPr/>
        <p:txBody>
          <a:bodyPr/>
          <a:lstStyle>
            <a:lvl1pPr>
              <a:defRPr/>
            </a:lvl1pPr>
          </a:lstStyle>
          <a:p>
            <a:fld id="{9EB76ACB-56D3-2042-B983-6437B59524AA}" type="slidenum">
              <a:rPr lang="en-US"/>
            </a:fld>
            <a:endParaRPr lang="en-US"/>
          </a:p>
        </p:txBody>
      </p:sp>
    </p:spTree>
  </p:cSld>
  <p:clrMapOvr>
    <a:masterClrMapping/>
  </p:clrMapOvr>
  <mc:AlternateContent xmlns:mc="http://schemas.openxmlformats.org/markup-compatibility/2006">
    <mc:Choice xmlns:p14="http://schemas.microsoft.com/office/powerpoint/2010/main" Requires="p14">
      <p:transition spd="slow" p14:dur="1300">
        <p14:pan dir="r"/>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es-ES_tradnl"/>
              <a:t>Clic para editar título</a:t>
            </a:r>
            <a:endParaRPr lang="es-ES"/>
          </a:p>
        </p:txBody>
      </p:sp>
      <p:sp>
        <p:nvSpPr>
          <p:cNvPr id="3" name="Marcador de contenido 2"/>
          <p:cNvSpPr>
            <a:spLocks noGrp="1"/>
          </p:cNvSpPr>
          <p:nvPr>
            <p:ph idx="1" hasCustomPrompt="1"/>
          </p:nvPr>
        </p:nvSpPr>
        <p:spPr/>
        <p:txBody>
          <a:bodyPr/>
          <a:lstStyle/>
          <a:p>
            <a:pPr lvl="0"/>
            <a:r>
              <a:rPr lang="es-ES_tradnl"/>
              <a:t>Haga clic para modificar el estilo de texto del patrón</a:t>
            </a:r>
            <a:endParaRPr lang="es-ES_tradnl"/>
          </a:p>
          <a:p>
            <a:pPr lvl="1"/>
            <a:r>
              <a:rPr lang="es-ES_tradnl"/>
              <a:t>Segundo nivel</a:t>
            </a:r>
            <a:endParaRPr lang="es-ES_tradnl"/>
          </a:p>
          <a:p>
            <a:pPr lvl="2"/>
            <a:r>
              <a:rPr lang="es-ES_tradnl"/>
              <a:t>Tercer nivel</a:t>
            </a:r>
            <a:endParaRPr lang="es-ES_tradnl"/>
          </a:p>
          <a:p>
            <a:pPr lvl="3"/>
            <a:r>
              <a:rPr lang="es-ES_tradnl"/>
              <a:t>Cuarto nivel</a:t>
            </a:r>
            <a:endParaRPr lang="es-ES_tradnl"/>
          </a:p>
          <a:p>
            <a:pPr lvl="4"/>
            <a:r>
              <a:rPr lang="es-ES_tradnl"/>
              <a:t>Quinto nivel</a:t>
            </a:r>
            <a:endParaRPr lang="es-ES"/>
          </a:p>
        </p:txBody>
      </p:sp>
      <p:sp>
        <p:nvSpPr>
          <p:cNvPr id="4" name="Marcador de número de diapositiva 3"/>
          <p:cNvSpPr>
            <a:spLocks noGrp="1"/>
          </p:cNvSpPr>
          <p:nvPr>
            <p:ph type="sldNum" sz="quarter" idx="10"/>
          </p:nvPr>
        </p:nvSpPr>
        <p:spPr/>
        <p:txBody>
          <a:bodyPr/>
          <a:lstStyle>
            <a:lvl1pPr>
              <a:defRPr/>
            </a:lvl1pPr>
          </a:lstStyle>
          <a:p>
            <a:fld id="{5476B5B4-60A4-D54C-899F-DC1020783BCE}" type="slidenum">
              <a:rPr lang="en-US"/>
            </a:fld>
            <a:endParaRPr lang="en-US"/>
          </a:p>
        </p:txBody>
      </p:sp>
    </p:spTree>
  </p:cSld>
  <p:clrMapOvr>
    <a:masterClrMapping/>
  </p:clrMapOvr>
  <mc:AlternateContent xmlns:mc="http://schemas.openxmlformats.org/markup-compatibility/2006">
    <mc:Choice xmlns:p14="http://schemas.microsoft.com/office/powerpoint/2010/main" Requires="p14">
      <p:transition spd="slow" p14:dur="1300">
        <p14:pan dir="r"/>
      </p:transition>
    </mc:Choice>
    <mc:Fallback>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3399471" y="6827838"/>
            <a:ext cx="10403735" cy="806450"/>
          </a:xfrm>
        </p:spPr>
        <p:txBody>
          <a:bodyPr anchor="b"/>
          <a:lstStyle>
            <a:lvl1pPr algn="l">
              <a:defRPr sz="2665" b="1"/>
            </a:lvl1pPr>
          </a:lstStyle>
          <a:p>
            <a:r>
              <a:rPr lang="es-ES_tradnl"/>
              <a:t>Clic para editar título</a:t>
            </a:r>
            <a:endParaRPr lang="es-ES"/>
          </a:p>
        </p:txBody>
      </p:sp>
      <p:sp>
        <p:nvSpPr>
          <p:cNvPr id="3" name="Marcador de posición de imagen 2"/>
          <p:cNvSpPr>
            <a:spLocks noGrp="1"/>
          </p:cNvSpPr>
          <p:nvPr>
            <p:ph type="pic" idx="1"/>
          </p:nvPr>
        </p:nvSpPr>
        <p:spPr>
          <a:xfrm>
            <a:off x="3399471" y="871539"/>
            <a:ext cx="10403735" cy="5851525"/>
          </a:xfrm>
        </p:spPr>
        <p:txBody>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endParaRPr lang="es-ES"/>
          </a:p>
        </p:txBody>
      </p:sp>
      <p:sp>
        <p:nvSpPr>
          <p:cNvPr id="4" name="Marcador de texto 3"/>
          <p:cNvSpPr>
            <a:spLocks noGrp="1"/>
          </p:cNvSpPr>
          <p:nvPr>
            <p:ph type="body" sz="half" idx="2" hasCustomPrompt="1"/>
          </p:nvPr>
        </p:nvSpPr>
        <p:spPr>
          <a:xfrm>
            <a:off x="3399471" y="7634288"/>
            <a:ext cx="10403735" cy="1144587"/>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s-ES_tradnl"/>
              <a:t>Haga clic para modificar el estilo de texto del patrón</a:t>
            </a:r>
            <a:endParaRPr lang="es-ES_tradnl"/>
          </a:p>
        </p:txBody>
      </p:sp>
      <p:sp>
        <p:nvSpPr>
          <p:cNvPr id="5" name="Marcador de número de diapositiva 4"/>
          <p:cNvSpPr>
            <a:spLocks noGrp="1"/>
          </p:cNvSpPr>
          <p:nvPr>
            <p:ph type="sldNum" sz="quarter" idx="10"/>
          </p:nvPr>
        </p:nvSpPr>
        <p:spPr/>
        <p:txBody>
          <a:bodyPr/>
          <a:lstStyle>
            <a:lvl1pPr>
              <a:defRPr/>
            </a:lvl1pPr>
          </a:lstStyle>
          <a:p>
            <a:fld id="{E8F0A695-ABA9-E144-8D4F-88C9858BAA3E}" type="slidenum">
              <a:rPr lang="en-US"/>
            </a:fld>
            <a:endParaRPr lang="en-US"/>
          </a:p>
        </p:txBody>
      </p:sp>
    </p:spTree>
  </p:cSld>
  <p:clrMapOvr>
    <a:masterClrMapping/>
  </p:clrMapOvr>
  <mc:AlternateContent xmlns:mc="http://schemas.openxmlformats.org/markup-compatibility/2006">
    <mc:Choice xmlns:p14="http://schemas.microsoft.com/office/powerpoint/2010/main" Requires="p14">
      <p:transition spd="slow" p14:dur="1300">
        <p14:pan dir="r"/>
      </p:transition>
    </mc:Choice>
    <mc:Fallback>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es-ES_tradnl"/>
              <a:t>Clic para editar título</a:t>
            </a:r>
            <a:endParaRPr lang="es-ES"/>
          </a:p>
        </p:txBody>
      </p:sp>
      <p:sp>
        <p:nvSpPr>
          <p:cNvPr id="3" name="Marcador de texto vertical 2"/>
          <p:cNvSpPr>
            <a:spLocks noGrp="1"/>
          </p:cNvSpPr>
          <p:nvPr>
            <p:ph type="body" orient="vert" idx="1" hasCustomPrompt="1"/>
          </p:nvPr>
        </p:nvSpPr>
        <p:spPr/>
        <p:txBody>
          <a:bodyPr vert="eaVert"/>
          <a:lstStyle/>
          <a:p>
            <a:pPr lvl="0"/>
            <a:r>
              <a:rPr lang="es-ES_tradnl"/>
              <a:t>Haga clic para modificar el estilo de texto del patrón</a:t>
            </a:r>
            <a:endParaRPr lang="es-ES_tradnl"/>
          </a:p>
          <a:p>
            <a:pPr lvl="1"/>
            <a:r>
              <a:rPr lang="es-ES_tradnl"/>
              <a:t>Segundo nivel</a:t>
            </a:r>
            <a:endParaRPr lang="es-ES_tradnl"/>
          </a:p>
          <a:p>
            <a:pPr lvl="2"/>
            <a:r>
              <a:rPr lang="es-ES_tradnl"/>
              <a:t>Tercer nivel</a:t>
            </a:r>
            <a:endParaRPr lang="es-ES_tradnl"/>
          </a:p>
          <a:p>
            <a:pPr lvl="3"/>
            <a:r>
              <a:rPr lang="es-ES_tradnl"/>
              <a:t>Cuarto nivel</a:t>
            </a:r>
            <a:endParaRPr lang="es-ES_tradnl"/>
          </a:p>
          <a:p>
            <a:pPr lvl="4"/>
            <a:r>
              <a:rPr lang="es-ES_tradnl"/>
              <a:t>Quinto nivel</a:t>
            </a:r>
            <a:endParaRPr lang="es-ES"/>
          </a:p>
        </p:txBody>
      </p:sp>
      <p:sp>
        <p:nvSpPr>
          <p:cNvPr id="4" name="Marcador de número de diapositiva 3"/>
          <p:cNvSpPr>
            <a:spLocks noGrp="1"/>
          </p:cNvSpPr>
          <p:nvPr>
            <p:ph type="sldNum" sz="quarter" idx="10"/>
          </p:nvPr>
        </p:nvSpPr>
        <p:spPr/>
        <p:txBody>
          <a:bodyPr/>
          <a:lstStyle>
            <a:lvl1pPr>
              <a:defRPr/>
            </a:lvl1pPr>
          </a:lstStyle>
          <a:p>
            <a:fld id="{A23D07D0-611D-B545-9D3B-590CDB221049}" type="slidenum">
              <a:rPr lang="en-US"/>
            </a:fld>
            <a:endParaRPr lang="en-US"/>
          </a:p>
        </p:txBody>
      </p:sp>
    </p:spTree>
  </p:cSld>
  <p:clrMapOvr>
    <a:masterClrMapping/>
  </p:clrMapOvr>
  <mc:AlternateContent xmlns:mc="http://schemas.openxmlformats.org/markup-compatibility/2006">
    <mc:Choice xmlns:p14="http://schemas.microsoft.com/office/powerpoint/2010/main" Requires="p14">
      <p:transition spd="slow" p14:dur="1300">
        <p14:pan dir="r"/>
      </p:transition>
    </mc:Choice>
    <mc:Fallback>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hasCustomPrompt="1"/>
          </p:nvPr>
        </p:nvSpPr>
        <p:spPr>
          <a:xfrm>
            <a:off x="12158505" y="254000"/>
            <a:ext cx="3488373" cy="8229600"/>
          </a:xfrm>
        </p:spPr>
        <p:txBody>
          <a:bodyPr vert="eaVert"/>
          <a:lstStyle/>
          <a:p>
            <a:r>
              <a:rPr lang="es-ES_tradnl"/>
              <a:t>Clic para editar título</a:t>
            </a:r>
            <a:endParaRPr lang="es-ES"/>
          </a:p>
        </p:txBody>
      </p:sp>
      <p:sp>
        <p:nvSpPr>
          <p:cNvPr id="3" name="Marcador de texto vertical 2"/>
          <p:cNvSpPr>
            <a:spLocks noGrp="1"/>
          </p:cNvSpPr>
          <p:nvPr>
            <p:ph type="body" orient="vert" idx="1" hasCustomPrompt="1"/>
          </p:nvPr>
        </p:nvSpPr>
        <p:spPr>
          <a:xfrm>
            <a:off x="1693385" y="254000"/>
            <a:ext cx="10261913" cy="8229600"/>
          </a:xfrm>
        </p:spPr>
        <p:txBody>
          <a:bodyPr vert="eaVert"/>
          <a:lstStyle/>
          <a:p>
            <a:pPr lvl="0"/>
            <a:r>
              <a:rPr lang="es-ES_tradnl"/>
              <a:t>Haga clic para modificar el estilo de texto del patrón</a:t>
            </a:r>
            <a:endParaRPr lang="es-ES_tradnl"/>
          </a:p>
          <a:p>
            <a:pPr lvl="1"/>
            <a:r>
              <a:rPr lang="es-ES_tradnl"/>
              <a:t>Segundo nivel</a:t>
            </a:r>
            <a:endParaRPr lang="es-ES_tradnl"/>
          </a:p>
          <a:p>
            <a:pPr lvl="2"/>
            <a:r>
              <a:rPr lang="es-ES_tradnl"/>
              <a:t>Tercer nivel</a:t>
            </a:r>
            <a:endParaRPr lang="es-ES_tradnl"/>
          </a:p>
          <a:p>
            <a:pPr lvl="3"/>
            <a:r>
              <a:rPr lang="es-ES_tradnl"/>
              <a:t>Cuarto nivel</a:t>
            </a:r>
            <a:endParaRPr lang="es-ES_tradnl"/>
          </a:p>
          <a:p>
            <a:pPr lvl="4"/>
            <a:r>
              <a:rPr lang="es-ES_tradnl"/>
              <a:t>Quinto nivel</a:t>
            </a:r>
            <a:endParaRPr lang="es-ES"/>
          </a:p>
        </p:txBody>
      </p:sp>
      <p:sp>
        <p:nvSpPr>
          <p:cNvPr id="4" name="Marcador de número de diapositiva 3"/>
          <p:cNvSpPr>
            <a:spLocks noGrp="1"/>
          </p:cNvSpPr>
          <p:nvPr>
            <p:ph type="sldNum" sz="quarter" idx="10"/>
          </p:nvPr>
        </p:nvSpPr>
        <p:spPr/>
        <p:txBody>
          <a:bodyPr/>
          <a:lstStyle>
            <a:lvl1pPr>
              <a:defRPr/>
            </a:lvl1pPr>
          </a:lstStyle>
          <a:p>
            <a:fld id="{8F41C097-EADA-9E44-896A-7A52533F3D50}" type="slidenum">
              <a:rPr lang="en-US"/>
            </a:fld>
            <a:endParaRPr lang="en-US"/>
          </a:p>
        </p:txBody>
      </p:sp>
    </p:spTree>
  </p:cSld>
  <p:clrMapOvr>
    <a:masterClrMapping/>
  </p:clrMapOvr>
  <mc:AlternateContent xmlns:mc="http://schemas.openxmlformats.org/markup-compatibility/2006">
    <mc:Choice xmlns:p14="http://schemas.microsoft.com/office/powerpoint/2010/main" Requires="p14">
      <p:transition spd="slow" p14:dur="1300">
        <p14:pan dir="r"/>
      </p:transition>
    </mc:Choice>
    <mc:Fallback>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hasCustomPrompt="1"/>
          </p:nvPr>
        </p:nvSpPr>
        <p:spPr>
          <a:xfrm>
            <a:off x="1299673" y="3030539"/>
            <a:ext cx="14740917" cy="2090737"/>
          </a:xfrm>
        </p:spPr>
        <p:txBody>
          <a:bodyPr/>
          <a:lstStyle/>
          <a:p>
            <a:r>
              <a:rPr lang="es-ES_tradnl"/>
              <a:t>Clic para editar título</a:t>
            </a:r>
            <a:endParaRPr lang="es-ES"/>
          </a:p>
        </p:txBody>
      </p:sp>
      <p:sp>
        <p:nvSpPr>
          <p:cNvPr id="3" name="Subtítulo 2"/>
          <p:cNvSpPr>
            <a:spLocks noGrp="1"/>
          </p:cNvSpPr>
          <p:nvPr>
            <p:ph type="subTitle" idx="1" hasCustomPrompt="1"/>
          </p:nvPr>
        </p:nvSpPr>
        <p:spPr>
          <a:xfrm>
            <a:off x="2601464" y="5527676"/>
            <a:ext cx="12137337" cy="2492375"/>
          </a:xfrm>
          <a:prstGeom prst="rect">
            <a:avLst/>
          </a:prstGeom>
        </p:spPr>
        <p:txBody>
          <a:bodyPr vert="horz"/>
          <a:lstStyle>
            <a:lvl1pPr marL="0" indent="0" algn="ctr">
              <a:buNone/>
              <a:defRPr/>
            </a:lvl1pPr>
            <a:lvl2pPr marL="609600" indent="0" algn="ctr">
              <a:buNone/>
              <a:defRPr/>
            </a:lvl2pPr>
            <a:lvl3pPr marL="1219200" indent="0" algn="ctr">
              <a:buNone/>
              <a:defRPr/>
            </a:lvl3pPr>
            <a:lvl4pPr marL="1828800" indent="0" algn="ctr">
              <a:buNone/>
              <a:defRPr/>
            </a:lvl4pPr>
            <a:lvl5pPr marL="2438400" indent="0" algn="ctr">
              <a:buNone/>
              <a:defRPr/>
            </a:lvl5pPr>
            <a:lvl6pPr marL="3048000" indent="0" algn="ctr">
              <a:buNone/>
              <a:defRPr/>
            </a:lvl6pPr>
            <a:lvl7pPr marL="3657600" indent="0" algn="ctr">
              <a:buNone/>
              <a:defRPr/>
            </a:lvl7pPr>
            <a:lvl8pPr marL="4267200" indent="0" algn="ctr">
              <a:buNone/>
              <a:defRPr/>
            </a:lvl8pPr>
            <a:lvl9pPr marL="4876800" indent="0" algn="ctr">
              <a:buNone/>
              <a:defRPr/>
            </a:lvl9pPr>
          </a:lstStyle>
          <a:p>
            <a:r>
              <a:rPr lang="es-ES_tradnl"/>
              <a:t>Haga clic para modificar el estilo de subtítulo del patrón</a:t>
            </a:r>
            <a:endParaRPr lang="es-ES"/>
          </a:p>
        </p:txBody>
      </p:sp>
      <p:sp>
        <p:nvSpPr>
          <p:cNvPr id="4" name="Marcador de número de diapositiva 3"/>
          <p:cNvSpPr>
            <a:spLocks noGrp="1"/>
          </p:cNvSpPr>
          <p:nvPr>
            <p:ph type="sldNum" sz="quarter" idx="10"/>
          </p:nvPr>
        </p:nvSpPr>
        <p:spPr/>
        <p:txBody>
          <a:bodyPr/>
          <a:lstStyle>
            <a:lvl1pPr>
              <a:defRPr/>
            </a:lvl1pPr>
          </a:lstStyle>
          <a:p>
            <a:fld id="{7395532A-D165-AF4D-AD3D-B212BAE8D708}" type="slidenum">
              <a:rPr lang="en-US"/>
            </a:fld>
            <a:endParaRPr lang="en-US"/>
          </a:p>
        </p:txBody>
      </p:sp>
    </p:spTree>
  </p:cSld>
  <p:clrMapOvr>
    <a:masterClrMapping/>
  </p:clrMapOvr>
  <mc:AlternateContent xmlns:mc="http://schemas.openxmlformats.org/markup-compatibility/2006">
    <mc:Choice xmlns:p14="http://schemas.microsoft.com/office/powerpoint/2010/main" Requires="p14">
      <p:transition spd="slow" p14:dur="1300">
        <p14:pan dir="r"/>
      </p:transition>
    </mc:Choice>
    <mc:Fallback>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es-ES_tradnl"/>
              <a:t>Clic para editar título</a:t>
            </a:r>
            <a:endParaRPr lang="es-ES"/>
          </a:p>
        </p:txBody>
      </p:sp>
      <p:sp>
        <p:nvSpPr>
          <p:cNvPr id="3" name="Marcador de contenido 2"/>
          <p:cNvSpPr>
            <a:spLocks noGrp="1"/>
          </p:cNvSpPr>
          <p:nvPr>
            <p:ph idx="1" hasCustomPrompt="1"/>
          </p:nvPr>
        </p:nvSpPr>
        <p:spPr>
          <a:xfrm>
            <a:off x="867860" y="2276476"/>
            <a:ext cx="15604543" cy="6435725"/>
          </a:xfrm>
          <a:prstGeom prst="rect">
            <a:avLst/>
          </a:prstGeom>
        </p:spPr>
        <p:txBody>
          <a:bodyPr vert="horz"/>
          <a:lstStyle/>
          <a:p>
            <a:pPr lvl="0"/>
            <a:r>
              <a:rPr lang="es-ES_tradnl"/>
              <a:t>Haga clic para modificar el estilo de texto del patrón</a:t>
            </a:r>
            <a:endParaRPr lang="es-ES_tradnl"/>
          </a:p>
          <a:p>
            <a:pPr lvl="1"/>
            <a:r>
              <a:rPr lang="es-ES_tradnl"/>
              <a:t>Segundo nivel</a:t>
            </a:r>
            <a:endParaRPr lang="es-ES_tradnl"/>
          </a:p>
          <a:p>
            <a:pPr lvl="2"/>
            <a:r>
              <a:rPr lang="es-ES_tradnl"/>
              <a:t>Tercer nivel</a:t>
            </a:r>
            <a:endParaRPr lang="es-ES_tradnl"/>
          </a:p>
          <a:p>
            <a:pPr lvl="3"/>
            <a:r>
              <a:rPr lang="es-ES_tradnl"/>
              <a:t>Cuarto nivel</a:t>
            </a:r>
            <a:endParaRPr lang="es-ES_tradnl"/>
          </a:p>
          <a:p>
            <a:pPr lvl="4"/>
            <a:r>
              <a:rPr lang="es-ES_tradnl"/>
              <a:t>Quinto nivel</a:t>
            </a:r>
            <a:endParaRPr lang="es-ES"/>
          </a:p>
        </p:txBody>
      </p:sp>
      <p:sp>
        <p:nvSpPr>
          <p:cNvPr id="4" name="Marcador de número de diapositiva 3"/>
          <p:cNvSpPr>
            <a:spLocks noGrp="1"/>
          </p:cNvSpPr>
          <p:nvPr>
            <p:ph type="sldNum" sz="quarter" idx="10"/>
          </p:nvPr>
        </p:nvSpPr>
        <p:spPr/>
        <p:txBody>
          <a:bodyPr/>
          <a:lstStyle>
            <a:lvl1pPr>
              <a:defRPr/>
            </a:lvl1pPr>
          </a:lstStyle>
          <a:p>
            <a:fld id="{CCD8D111-B7CC-E94F-A060-418019CA2BAA}" type="slidenum">
              <a:rPr lang="en-US"/>
            </a:fld>
            <a:endParaRPr lang="en-US"/>
          </a:p>
        </p:txBody>
      </p:sp>
    </p:spTree>
  </p:cSld>
  <p:clrMapOvr>
    <a:masterClrMapping/>
  </p:clrMapOvr>
  <mc:AlternateContent xmlns:mc="http://schemas.openxmlformats.org/markup-compatibility/2006">
    <mc:Choice xmlns:p14="http://schemas.microsoft.com/office/powerpoint/2010/main" Requires="p14">
      <p:transition spd="slow" p14:dur="1300">
        <p14:pan dir="r"/>
      </p:transition>
    </mc:Choice>
    <mc:Fallback>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1369526" y="6267450"/>
            <a:ext cx="14738800" cy="1936750"/>
          </a:xfrm>
        </p:spPr>
        <p:txBody>
          <a:bodyPr anchor="t"/>
          <a:lstStyle>
            <a:lvl1pPr algn="l">
              <a:defRPr sz="5335" b="1" cap="all"/>
            </a:lvl1pPr>
          </a:lstStyle>
          <a:p>
            <a:r>
              <a:rPr lang="es-ES_tradnl"/>
              <a:t>Clic para editar título</a:t>
            </a:r>
            <a:endParaRPr lang="es-ES"/>
          </a:p>
        </p:txBody>
      </p:sp>
      <p:sp>
        <p:nvSpPr>
          <p:cNvPr id="3" name="Marcador de texto 2"/>
          <p:cNvSpPr>
            <a:spLocks noGrp="1"/>
          </p:cNvSpPr>
          <p:nvPr>
            <p:ph type="body" idx="1" hasCustomPrompt="1"/>
          </p:nvPr>
        </p:nvSpPr>
        <p:spPr>
          <a:xfrm>
            <a:off x="1369526" y="4133850"/>
            <a:ext cx="14738800" cy="2133600"/>
          </a:xfrm>
          <a:prstGeom prst="rect">
            <a:avLst/>
          </a:prstGeom>
        </p:spPr>
        <p:txBody>
          <a:bodyPr vert="horz" anchor="b"/>
          <a:lstStyle>
            <a:lvl1pPr marL="0" indent="0">
              <a:buNone/>
              <a:defRPr sz="2665"/>
            </a:lvl1pPr>
            <a:lvl2pPr marL="609600" indent="0">
              <a:buNone/>
              <a:defRPr sz="2400"/>
            </a:lvl2pPr>
            <a:lvl3pPr marL="1219200" indent="0">
              <a:buNone/>
              <a:defRPr sz="2135"/>
            </a:lvl3pPr>
            <a:lvl4pPr marL="1828800" indent="0">
              <a:buNone/>
              <a:defRPr sz="1865"/>
            </a:lvl4pPr>
            <a:lvl5pPr marL="2438400" indent="0">
              <a:buNone/>
              <a:defRPr sz="1865"/>
            </a:lvl5pPr>
            <a:lvl6pPr marL="3048000" indent="0">
              <a:buNone/>
              <a:defRPr sz="1865"/>
            </a:lvl6pPr>
            <a:lvl7pPr marL="3657600" indent="0">
              <a:buNone/>
              <a:defRPr sz="1865"/>
            </a:lvl7pPr>
            <a:lvl8pPr marL="4267200" indent="0">
              <a:buNone/>
              <a:defRPr sz="1865"/>
            </a:lvl8pPr>
            <a:lvl9pPr marL="4876800" indent="0">
              <a:buNone/>
              <a:defRPr sz="1865"/>
            </a:lvl9pPr>
          </a:lstStyle>
          <a:p>
            <a:pPr lvl="0"/>
            <a:r>
              <a:rPr lang="es-ES_tradnl"/>
              <a:t>Haga clic para modificar el estilo de texto del patrón</a:t>
            </a:r>
            <a:endParaRPr lang="es-ES_tradnl"/>
          </a:p>
        </p:txBody>
      </p:sp>
      <p:sp>
        <p:nvSpPr>
          <p:cNvPr id="4" name="Marcador de número de diapositiva 3"/>
          <p:cNvSpPr>
            <a:spLocks noGrp="1"/>
          </p:cNvSpPr>
          <p:nvPr>
            <p:ph type="sldNum" sz="quarter" idx="10"/>
          </p:nvPr>
        </p:nvSpPr>
        <p:spPr/>
        <p:txBody>
          <a:bodyPr/>
          <a:lstStyle>
            <a:lvl1pPr>
              <a:defRPr/>
            </a:lvl1pPr>
          </a:lstStyle>
          <a:p>
            <a:fld id="{F6D8C2EA-E010-2141-BA06-1CCA2F2958F7}" type="slidenum">
              <a:rPr lang="en-US"/>
            </a:fld>
            <a:endParaRPr lang="en-US"/>
          </a:p>
        </p:txBody>
      </p:sp>
    </p:spTree>
  </p:cSld>
  <p:clrMapOvr>
    <a:masterClrMapping/>
  </p:clrMapOvr>
  <mc:AlternateContent xmlns:mc="http://schemas.openxmlformats.org/markup-compatibility/2006">
    <mc:Choice xmlns:p14="http://schemas.microsoft.com/office/powerpoint/2010/main" Requires="p14">
      <p:transition spd="slow" p14:dur="1300">
        <p14:pan dir="r"/>
      </p:transition>
    </mc:Choice>
    <mc:Fallback>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es-ES_tradnl"/>
              <a:t>Clic para editar título</a:t>
            </a:r>
            <a:endParaRPr lang="es-ES"/>
          </a:p>
        </p:txBody>
      </p:sp>
      <p:sp>
        <p:nvSpPr>
          <p:cNvPr id="3" name="Marcador de contenido 2"/>
          <p:cNvSpPr>
            <a:spLocks noGrp="1"/>
          </p:cNvSpPr>
          <p:nvPr>
            <p:ph sz="half" idx="1" hasCustomPrompt="1"/>
          </p:nvPr>
        </p:nvSpPr>
        <p:spPr>
          <a:xfrm>
            <a:off x="867860" y="2276476"/>
            <a:ext cx="7700669" cy="6435725"/>
          </a:xfrm>
          <a:prstGeom prst="rect">
            <a:avLst/>
          </a:prstGeom>
        </p:spPr>
        <p:txBody>
          <a:bodyPr vert="horz"/>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s-ES_tradnl"/>
              <a:t>Haga clic para modificar el estilo de texto del patrón</a:t>
            </a:r>
            <a:endParaRPr lang="es-ES_tradnl"/>
          </a:p>
          <a:p>
            <a:pPr lvl="1"/>
            <a:r>
              <a:rPr lang="es-ES_tradnl"/>
              <a:t>Segundo nivel</a:t>
            </a:r>
            <a:endParaRPr lang="es-ES_tradnl"/>
          </a:p>
          <a:p>
            <a:pPr lvl="2"/>
            <a:r>
              <a:rPr lang="es-ES_tradnl"/>
              <a:t>Tercer nivel</a:t>
            </a:r>
            <a:endParaRPr lang="es-ES_tradnl"/>
          </a:p>
          <a:p>
            <a:pPr lvl="3"/>
            <a:r>
              <a:rPr lang="es-ES_tradnl"/>
              <a:t>Cuarto nivel</a:t>
            </a:r>
            <a:endParaRPr lang="es-ES_tradnl"/>
          </a:p>
          <a:p>
            <a:pPr lvl="4"/>
            <a:r>
              <a:rPr lang="es-ES_tradnl"/>
              <a:t>Quinto nivel</a:t>
            </a:r>
            <a:endParaRPr lang="es-ES"/>
          </a:p>
        </p:txBody>
      </p:sp>
      <p:sp>
        <p:nvSpPr>
          <p:cNvPr id="4" name="Marcador de contenido 3"/>
          <p:cNvSpPr>
            <a:spLocks noGrp="1"/>
          </p:cNvSpPr>
          <p:nvPr>
            <p:ph sz="half" idx="2" hasCustomPrompt="1"/>
          </p:nvPr>
        </p:nvSpPr>
        <p:spPr>
          <a:xfrm>
            <a:off x="8771735" y="2276476"/>
            <a:ext cx="7700669" cy="6435725"/>
          </a:xfrm>
          <a:prstGeom prst="rect">
            <a:avLst/>
          </a:prstGeom>
        </p:spPr>
        <p:txBody>
          <a:bodyPr vert="horz"/>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s-ES_tradnl"/>
              <a:t>Haga clic para modificar el estilo de texto del patrón</a:t>
            </a:r>
            <a:endParaRPr lang="es-ES_tradnl"/>
          </a:p>
          <a:p>
            <a:pPr lvl="1"/>
            <a:r>
              <a:rPr lang="es-ES_tradnl"/>
              <a:t>Segundo nivel</a:t>
            </a:r>
            <a:endParaRPr lang="es-ES_tradnl"/>
          </a:p>
          <a:p>
            <a:pPr lvl="2"/>
            <a:r>
              <a:rPr lang="es-ES_tradnl"/>
              <a:t>Tercer nivel</a:t>
            </a:r>
            <a:endParaRPr lang="es-ES_tradnl"/>
          </a:p>
          <a:p>
            <a:pPr lvl="3"/>
            <a:r>
              <a:rPr lang="es-ES_tradnl"/>
              <a:t>Cuarto nivel</a:t>
            </a:r>
            <a:endParaRPr lang="es-ES_tradnl"/>
          </a:p>
          <a:p>
            <a:pPr lvl="4"/>
            <a:r>
              <a:rPr lang="es-ES_tradnl"/>
              <a:t>Quinto nivel</a:t>
            </a:r>
            <a:endParaRPr lang="es-ES"/>
          </a:p>
        </p:txBody>
      </p:sp>
      <p:sp>
        <p:nvSpPr>
          <p:cNvPr id="5" name="Marcador de número de diapositiva 4"/>
          <p:cNvSpPr>
            <a:spLocks noGrp="1"/>
          </p:cNvSpPr>
          <p:nvPr>
            <p:ph type="sldNum" sz="quarter" idx="10"/>
          </p:nvPr>
        </p:nvSpPr>
        <p:spPr/>
        <p:txBody>
          <a:bodyPr/>
          <a:lstStyle>
            <a:lvl1pPr>
              <a:defRPr/>
            </a:lvl1pPr>
          </a:lstStyle>
          <a:p>
            <a:fld id="{645C3462-17F9-D740-B9F6-82B61796F8D5}" type="slidenum">
              <a:rPr lang="en-US"/>
            </a:fld>
            <a:endParaRPr lang="en-US"/>
          </a:p>
        </p:txBody>
      </p:sp>
    </p:spTree>
  </p:cSld>
  <p:clrMapOvr>
    <a:masterClrMapping/>
  </p:clrMapOvr>
  <mc:AlternateContent xmlns:mc="http://schemas.openxmlformats.org/markup-compatibility/2006">
    <mc:Choice xmlns:p14="http://schemas.microsoft.com/office/powerpoint/2010/main" Requires="p14">
      <p:transition spd="slow" p14:dur="1300">
        <p14:pan dir="r"/>
      </p:transition>
    </mc:Choice>
    <mc:Fallback>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867860" y="390525"/>
            <a:ext cx="15604543" cy="1625600"/>
          </a:xfrm>
        </p:spPr>
        <p:txBody>
          <a:bodyPr/>
          <a:lstStyle>
            <a:lvl1pPr>
              <a:defRPr/>
            </a:lvl1pPr>
          </a:lstStyle>
          <a:p>
            <a:r>
              <a:rPr lang="es-ES_tradnl"/>
              <a:t>Clic para editar título</a:t>
            </a:r>
            <a:endParaRPr lang="es-ES"/>
          </a:p>
        </p:txBody>
      </p:sp>
      <p:sp>
        <p:nvSpPr>
          <p:cNvPr id="3" name="Marcador de texto 2"/>
          <p:cNvSpPr>
            <a:spLocks noGrp="1"/>
          </p:cNvSpPr>
          <p:nvPr>
            <p:ph type="body" idx="1" hasCustomPrompt="1"/>
          </p:nvPr>
        </p:nvSpPr>
        <p:spPr>
          <a:xfrm>
            <a:off x="867861" y="2182814"/>
            <a:ext cx="7660451" cy="909637"/>
          </a:xfrm>
          <a:prstGeom prst="rect">
            <a:avLst/>
          </a:prstGeom>
        </p:spPr>
        <p:txBody>
          <a:bodyPr vert="horz"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s-ES_tradnl"/>
              <a:t>Haga clic para modificar el estilo de texto del patrón</a:t>
            </a:r>
            <a:endParaRPr lang="es-ES_tradnl"/>
          </a:p>
        </p:txBody>
      </p:sp>
      <p:sp>
        <p:nvSpPr>
          <p:cNvPr id="4" name="Marcador de contenido 3"/>
          <p:cNvSpPr>
            <a:spLocks noGrp="1"/>
          </p:cNvSpPr>
          <p:nvPr>
            <p:ph sz="half" idx="2" hasCustomPrompt="1"/>
          </p:nvPr>
        </p:nvSpPr>
        <p:spPr>
          <a:xfrm>
            <a:off x="867861" y="3092450"/>
            <a:ext cx="7660451" cy="5619750"/>
          </a:xfrm>
          <a:prstGeom prst="rect">
            <a:avLst/>
          </a:prstGeom>
        </p:spPr>
        <p:txBody>
          <a:bodyPr vert="horz"/>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s-ES_tradnl"/>
              <a:t>Haga clic para modificar el estilo de texto del patrón</a:t>
            </a:r>
            <a:endParaRPr lang="es-ES_tradnl"/>
          </a:p>
          <a:p>
            <a:pPr lvl="1"/>
            <a:r>
              <a:rPr lang="es-ES_tradnl"/>
              <a:t>Segundo nivel</a:t>
            </a:r>
            <a:endParaRPr lang="es-ES_tradnl"/>
          </a:p>
          <a:p>
            <a:pPr lvl="2"/>
            <a:r>
              <a:rPr lang="es-ES_tradnl"/>
              <a:t>Tercer nivel</a:t>
            </a:r>
            <a:endParaRPr lang="es-ES_tradnl"/>
          </a:p>
          <a:p>
            <a:pPr lvl="3"/>
            <a:r>
              <a:rPr lang="es-ES_tradnl"/>
              <a:t>Cuarto nivel</a:t>
            </a:r>
            <a:endParaRPr lang="es-ES_tradnl"/>
          </a:p>
          <a:p>
            <a:pPr lvl="4"/>
            <a:r>
              <a:rPr lang="es-ES_tradnl"/>
              <a:t>Quinto nivel</a:t>
            </a:r>
            <a:endParaRPr lang="es-ES"/>
          </a:p>
        </p:txBody>
      </p:sp>
      <p:sp>
        <p:nvSpPr>
          <p:cNvPr id="5" name="Marcador de texto 4"/>
          <p:cNvSpPr>
            <a:spLocks noGrp="1"/>
          </p:cNvSpPr>
          <p:nvPr>
            <p:ph type="body" sz="quarter" idx="3" hasCustomPrompt="1"/>
          </p:nvPr>
        </p:nvSpPr>
        <p:spPr>
          <a:xfrm>
            <a:off x="8807721" y="2182814"/>
            <a:ext cx="7664683" cy="909637"/>
          </a:xfrm>
          <a:prstGeom prst="rect">
            <a:avLst/>
          </a:prstGeom>
        </p:spPr>
        <p:txBody>
          <a:bodyPr vert="horz"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s-ES_tradnl"/>
              <a:t>Haga clic para modificar el estilo de texto del patrón</a:t>
            </a:r>
            <a:endParaRPr lang="es-ES_tradnl"/>
          </a:p>
        </p:txBody>
      </p:sp>
      <p:sp>
        <p:nvSpPr>
          <p:cNvPr id="6" name="Marcador de contenido 5"/>
          <p:cNvSpPr>
            <a:spLocks noGrp="1"/>
          </p:cNvSpPr>
          <p:nvPr>
            <p:ph sz="quarter" idx="4" hasCustomPrompt="1"/>
          </p:nvPr>
        </p:nvSpPr>
        <p:spPr>
          <a:xfrm>
            <a:off x="8807721" y="3092450"/>
            <a:ext cx="7664683" cy="5619750"/>
          </a:xfrm>
          <a:prstGeom prst="rect">
            <a:avLst/>
          </a:prstGeom>
        </p:spPr>
        <p:txBody>
          <a:bodyPr vert="horz"/>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s-ES_tradnl"/>
              <a:t>Haga clic para modificar el estilo de texto del patrón</a:t>
            </a:r>
            <a:endParaRPr lang="es-ES_tradnl"/>
          </a:p>
          <a:p>
            <a:pPr lvl="1"/>
            <a:r>
              <a:rPr lang="es-ES_tradnl"/>
              <a:t>Segundo nivel</a:t>
            </a:r>
            <a:endParaRPr lang="es-ES_tradnl"/>
          </a:p>
          <a:p>
            <a:pPr lvl="2"/>
            <a:r>
              <a:rPr lang="es-ES_tradnl"/>
              <a:t>Tercer nivel</a:t>
            </a:r>
            <a:endParaRPr lang="es-ES_tradnl"/>
          </a:p>
          <a:p>
            <a:pPr lvl="3"/>
            <a:r>
              <a:rPr lang="es-ES_tradnl"/>
              <a:t>Cuarto nivel</a:t>
            </a:r>
            <a:endParaRPr lang="es-ES_tradnl"/>
          </a:p>
          <a:p>
            <a:pPr lvl="4"/>
            <a:r>
              <a:rPr lang="es-ES_tradnl"/>
              <a:t>Quinto nivel</a:t>
            </a:r>
            <a:endParaRPr lang="es-ES"/>
          </a:p>
        </p:txBody>
      </p:sp>
      <p:sp>
        <p:nvSpPr>
          <p:cNvPr id="7" name="Marcador de número de diapositiva 6"/>
          <p:cNvSpPr>
            <a:spLocks noGrp="1"/>
          </p:cNvSpPr>
          <p:nvPr>
            <p:ph type="sldNum" sz="quarter" idx="10"/>
          </p:nvPr>
        </p:nvSpPr>
        <p:spPr/>
        <p:txBody>
          <a:bodyPr/>
          <a:lstStyle>
            <a:lvl1pPr>
              <a:defRPr/>
            </a:lvl1pPr>
          </a:lstStyle>
          <a:p>
            <a:fld id="{9CD59B1D-CFE7-E240-9645-DEBB671F8B97}" type="slidenum">
              <a:rPr lang="en-US"/>
            </a:fld>
            <a:endParaRPr lang="en-US"/>
          </a:p>
        </p:txBody>
      </p:sp>
    </p:spTree>
  </p:cSld>
  <p:clrMapOvr>
    <a:masterClrMapping/>
  </p:clrMapOvr>
  <mc:AlternateContent xmlns:mc="http://schemas.openxmlformats.org/markup-compatibility/2006">
    <mc:Choice xmlns:p14="http://schemas.microsoft.com/office/powerpoint/2010/main" Requires="p14">
      <p:transition spd="slow" p14:dur="1300">
        <p14:pan dir="r"/>
      </p:transition>
    </mc:Choice>
    <mc:Fallback>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es-ES_tradnl"/>
              <a:t>Clic para editar título</a:t>
            </a:r>
            <a:endParaRPr lang="es-ES"/>
          </a:p>
        </p:txBody>
      </p:sp>
      <p:sp>
        <p:nvSpPr>
          <p:cNvPr id="3" name="Marcador de número de diapositiva 2"/>
          <p:cNvSpPr>
            <a:spLocks noGrp="1"/>
          </p:cNvSpPr>
          <p:nvPr>
            <p:ph type="sldNum" sz="quarter" idx="10"/>
          </p:nvPr>
        </p:nvSpPr>
        <p:spPr/>
        <p:txBody>
          <a:bodyPr/>
          <a:lstStyle>
            <a:lvl1pPr>
              <a:defRPr/>
            </a:lvl1pPr>
          </a:lstStyle>
          <a:p>
            <a:fld id="{13452F2B-3010-A340-91A1-8187F5ED6A5F}" type="slidenum">
              <a:rPr lang="en-US"/>
            </a:fld>
            <a:endParaRPr lang="en-US"/>
          </a:p>
        </p:txBody>
      </p:sp>
    </p:spTree>
  </p:cSld>
  <p:clrMapOvr>
    <a:masterClrMapping/>
  </p:clrMapOvr>
  <mc:AlternateContent xmlns:mc="http://schemas.openxmlformats.org/markup-compatibility/2006">
    <mc:Choice xmlns:p14="http://schemas.microsoft.com/office/powerpoint/2010/main" Requires="p14">
      <p:transition spd="slow" p14:dur="1300">
        <p14:pan dir="r"/>
      </p:transition>
    </mc:Choice>
    <mc:Fallback>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0"/>
          </p:nvPr>
        </p:nvSpPr>
        <p:spPr/>
        <p:txBody>
          <a:bodyPr/>
          <a:lstStyle>
            <a:lvl1pPr>
              <a:defRPr/>
            </a:lvl1pPr>
          </a:lstStyle>
          <a:p>
            <a:fld id="{CC56801E-0833-E643-90C1-7B8A225E80C8}" type="slidenum">
              <a:rPr lang="en-US"/>
            </a:fld>
            <a:endParaRPr lang="en-US"/>
          </a:p>
        </p:txBody>
      </p:sp>
    </p:spTree>
  </p:cSld>
  <p:clrMapOvr>
    <a:masterClrMapping/>
  </p:clrMapOvr>
  <mc:AlternateContent xmlns:mc="http://schemas.openxmlformats.org/markup-compatibility/2006">
    <mc:Choice xmlns:p14="http://schemas.microsoft.com/office/powerpoint/2010/main" Requires="p14">
      <p:transition spd="slow" p14:dur="1300">
        <p14:pan dir="r"/>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1369526" y="6267450"/>
            <a:ext cx="14738800" cy="1936750"/>
          </a:xfrm>
        </p:spPr>
        <p:txBody>
          <a:bodyPr anchor="t"/>
          <a:lstStyle>
            <a:lvl1pPr algn="l">
              <a:defRPr sz="5335" b="1" cap="all"/>
            </a:lvl1pPr>
          </a:lstStyle>
          <a:p>
            <a:r>
              <a:rPr lang="es-ES_tradnl"/>
              <a:t>Clic para editar título</a:t>
            </a:r>
            <a:endParaRPr lang="es-ES"/>
          </a:p>
        </p:txBody>
      </p:sp>
      <p:sp>
        <p:nvSpPr>
          <p:cNvPr id="3" name="Marcador de texto 2"/>
          <p:cNvSpPr>
            <a:spLocks noGrp="1"/>
          </p:cNvSpPr>
          <p:nvPr>
            <p:ph type="body" idx="1" hasCustomPrompt="1"/>
          </p:nvPr>
        </p:nvSpPr>
        <p:spPr>
          <a:xfrm>
            <a:off x="1369526" y="4133850"/>
            <a:ext cx="14738800" cy="2133600"/>
          </a:xfrm>
        </p:spPr>
        <p:txBody>
          <a:bodyPr anchor="b"/>
          <a:lstStyle>
            <a:lvl1pPr marL="0" indent="0">
              <a:buNone/>
              <a:defRPr sz="2665"/>
            </a:lvl1pPr>
            <a:lvl2pPr marL="609600" indent="0">
              <a:buNone/>
              <a:defRPr sz="2400"/>
            </a:lvl2pPr>
            <a:lvl3pPr marL="1219200" indent="0">
              <a:buNone/>
              <a:defRPr sz="2135"/>
            </a:lvl3pPr>
            <a:lvl4pPr marL="1828800" indent="0">
              <a:buNone/>
              <a:defRPr sz="1865"/>
            </a:lvl4pPr>
            <a:lvl5pPr marL="2438400" indent="0">
              <a:buNone/>
              <a:defRPr sz="1865"/>
            </a:lvl5pPr>
            <a:lvl6pPr marL="3048000" indent="0">
              <a:buNone/>
              <a:defRPr sz="1865"/>
            </a:lvl6pPr>
            <a:lvl7pPr marL="3657600" indent="0">
              <a:buNone/>
              <a:defRPr sz="1865"/>
            </a:lvl7pPr>
            <a:lvl8pPr marL="4267200" indent="0">
              <a:buNone/>
              <a:defRPr sz="1865"/>
            </a:lvl8pPr>
            <a:lvl9pPr marL="4876800" indent="0">
              <a:buNone/>
              <a:defRPr sz="1865"/>
            </a:lvl9pPr>
          </a:lstStyle>
          <a:p>
            <a:pPr lvl="0"/>
            <a:r>
              <a:rPr lang="es-ES_tradnl"/>
              <a:t>Haga clic para modificar el estilo de texto del patrón</a:t>
            </a:r>
            <a:endParaRPr lang="es-ES_tradnl"/>
          </a:p>
        </p:txBody>
      </p:sp>
      <p:sp>
        <p:nvSpPr>
          <p:cNvPr id="4" name="Marcador de número de diapositiva 3"/>
          <p:cNvSpPr>
            <a:spLocks noGrp="1"/>
          </p:cNvSpPr>
          <p:nvPr>
            <p:ph type="sldNum" sz="quarter" idx="10"/>
          </p:nvPr>
        </p:nvSpPr>
        <p:spPr/>
        <p:txBody>
          <a:bodyPr/>
          <a:lstStyle>
            <a:lvl1pPr>
              <a:defRPr/>
            </a:lvl1pPr>
          </a:lstStyle>
          <a:p>
            <a:fld id="{6C2C4569-CE58-5548-9E45-5CF6342774ED}" type="slidenum">
              <a:rPr lang="en-US"/>
            </a:fld>
            <a:endParaRPr lang="en-US"/>
          </a:p>
        </p:txBody>
      </p:sp>
    </p:spTree>
  </p:cSld>
  <p:clrMapOvr>
    <a:masterClrMapping/>
  </p:clrMapOvr>
  <mc:AlternateContent xmlns:mc="http://schemas.openxmlformats.org/markup-compatibility/2006">
    <mc:Choice xmlns:p14="http://schemas.microsoft.com/office/powerpoint/2010/main" Requires="p14">
      <p:transition spd="slow" p14:dur="1300">
        <p14:pan dir="r"/>
      </p:transition>
    </mc:Choice>
    <mc:Fallback>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867860" y="388939"/>
            <a:ext cx="5704592" cy="1652587"/>
          </a:xfrm>
        </p:spPr>
        <p:txBody>
          <a:bodyPr anchor="b"/>
          <a:lstStyle>
            <a:lvl1pPr algn="l">
              <a:defRPr sz="2665" b="1"/>
            </a:lvl1pPr>
          </a:lstStyle>
          <a:p>
            <a:r>
              <a:rPr lang="es-ES_tradnl"/>
              <a:t>Clic para editar título</a:t>
            </a:r>
            <a:endParaRPr lang="es-ES"/>
          </a:p>
        </p:txBody>
      </p:sp>
      <p:sp>
        <p:nvSpPr>
          <p:cNvPr id="3" name="Marcador de contenido 2"/>
          <p:cNvSpPr>
            <a:spLocks noGrp="1"/>
          </p:cNvSpPr>
          <p:nvPr>
            <p:ph idx="1" hasCustomPrompt="1"/>
          </p:nvPr>
        </p:nvSpPr>
        <p:spPr>
          <a:xfrm>
            <a:off x="6779891" y="388938"/>
            <a:ext cx="9692512" cy="8323262"/>
          </a:xfrm>
          <a:prstGeom prst="rect">
            <a:avLst/>
          </a:prstGeom>
        </p:spPr>
        <p:txBody>
          <a:bodyPr vert="horz"/>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es-ES_tradnl"/>
              <a:t>Haga clic para modificar el estilo de texto del patrón</a:t>
            </a:r>
            <a:endParaRPr lang="es-ES_tradnl"/>
          </a:p>
          <a:p>
            <a:pPr lvl="1"/>
            <a:r>
              <a:rPr lang="es-ES_tradnl"/>
              <a:t>Segundo nivel</a:t>
            </a:r>
            <a:endParaRPr lang="es-ES_tradnl"/>
          </a:p>
          <a:p>
            <a:pPr lvl="2"/>
            <a:r>
              <a:rPr lang="es-ES_tradnl"/>
              <a:t>Tercer nivel</a:t>
            </a:r>
            <a:endParaRPr lang="es-ES_tradnl"/>
          </a:p>
          <a:p>
            <a:pPr lvl="3"/>
            <a:r>
              <a:rPr lang="es-ES_tradnl"/>
              <a:t>Cuarto nivel</a:t>
            </a:r>
            <a:endParaRPr lang="es-ES_tradnl"/>
          </a:p>
          <a:p>
            <a:pPr lvl="4"/>
            <a:r>
              <a:rPr lang="es-ES_tradnl"/>
              <a:t>Quinto nivel</a:t>
            </a:r>
            <a:endParaRPr lang="es-ES"/>
          </a:p>
        </p:txBody>
      </p:sp>
      <p:sp>
        <p:nvSpPr>
          <p:cNvPr id="4" name="Marcador de texto 3"/>
          <p:cNvSpPr>
            <a:spLocks noGrp="1"/>
          </p:cNvSpPr>
          <p:nvPr>
            <p:ph type="body" sz="half" idx="2" hasCustomPrompt="1"/>
          </p:nvPr>
        </p:nvSpPr>
        <p:spPr>
          <a:xfrm>
            <a:off x="867860" y="2041526"/>
            <a:ext cx="5704592" cy="6670675"/>
          </a:xfrm>
          <a:prstGeom prst="rect">
            <a:avLst/>
          </a:prstGeom>
        </p:spPr>
        <p:txBody>
          <a:bodyPr vert="horz"/>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s-ES_tradnl"/>
              <a:t>Haga clic para modificar el estilo de texto del patrón</a:t>
            </a:r>
            <a:endParaRPr lang="es-ES_tradnl"/>
          </a:p>
        </p:txBody>
      </p:sp>
      <p:sp>
        <p:nvSpPr>
          <p:cNvPr id="5" name="Marcador de número de diapositiva 4"/>
          <p:cNvSpPr>
            <a:spLocks noGrp="1"/>
          </p:cNvSpPr>
          <p:nvPr>
            <p:ph type="sldNum" sz="quarter" idx="10"/>
          </p:nvPr>
        </p:nvSpPr>
        <p:spPr/>
        <p:txBody>
          <a:bodyPr/>
          <a:lstStyle>
            <a:lvl1pPr>
              <a:defRPr/>
            </a:lvl1pPr>
          </a:lstStyle>
          <a:p>
            <a:fld id="{AB1905F2-E73D-F04B-A59F-2E468BDB02FD}" type="slidenum">
              <a:rPr lang="en-US"/>
            </a:fld>
            <a:endParaRPr lang="en-US"/>
          </a:p>
        </p:txBody>
      </p:sp>
    </p:spTree>
  </p:cSld>
  <p:clrMapOvr>
    <a:masterClrMapping/>
  </p:clrMapOvr>
  <mc:AlternateContent xmlns:mc="http://schemas.openxmlformats.org/markup-compatibility/2006">
    <mc:Choice xmlns:p14="http://schemas.microsoft.com/office/powerpoint/2010/main" Requires="p14">
      <p:transition spd="slow" p14:dur="1300">
        <p14:pan dir="r"/>
      </p:transition>
    </mc:Choice>
    <mc:Fallback>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3399471" y="6827838"/>
            <a:ext cx="10403735" cy="806450"/>
          </a:xfrm>
        </p:spPr>
        <p:txBody>
          <a:bodyPr anchor="b"/>
          <a:lstStyle>
            <a:lvl1pPr algn="l">
              <a:defRPr sz="2665" b="1"/>
            </a:lvl1pPr>
          </a:lstStyle>
          <a:p>
            <a:r>
              <a:rPr lang="es-ES_tradnl"/>
              <a:t>Clic para editar título</a:t>
            </a:r>
            <a:endParaRPr lang="es-ES"/>
          </a:p>
        </p:txBody>
      </p:sp>
      <p:sp>
        <p:nvSpPr>
          <p:cNvPr id="3" name="Marcador de posición de imagen 2"/>
          <p:cNvSpPr>
            <a:spLocks noGrp="1"/>
          </p:cNvSpPr>
          <p:nvPr>
            <p:ph type="pic" idx="1"/>
          </p:nvPr>
        </p:nvSpPr>
        <p:spPr>
          <a:xfrm>
            <a:off x="3399471" y="871539"/>
            <a:ext cx="10403735" cy="5851525"/>
          </a:xfrm>
          <a:prstGeom prst="rect">
            <a:avLst/>
          </a:prstGeom>
        </p:spPr>
        <p:txBody>
          <a:bodyPr vert="horz"/>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endParaRPr lang="es-ES"/>
          </a:p>
        </p:txBody>
      </p:sp>
      <p:sp>
        <p:nvSpPr>
          <p:cNvPr id="4" name="Marcador de texto 3"/>
          <p:cNvSpPr>
            <a:spLocks noGrp="1"/>
          </p:cNvSpPr>
          <p:nvPr>
            <p:ph type="body" sz="half" idx="2" hasCustomPrompt="1"/>
          </p:nvPr>
        </p:nvSpPr>
        <p:spPr>
          <a:xfrm>
            <a:off x="3399471" y="7634288"/>
            <a:ext cx="10403735" cy="1144587"/>
          </a:xfrm>
          <a:prstGeom prst="rect">
            <a:avLst/>
          </a:prstGeom>
        </p:spPr>
        <p:txBody>
          <a:bodyPr vert="horz"/>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s-ES_tradnl"/>
              <a:t>Haga clic para modificar el estilo de texto del patrón</a:t>
            </a:r>
            <a:endParaRPr lang="es-ES_tradnl"/>
          </a:p>
        </p:txBody>
      </p:sp>
      <p:sp>
        <p:nvSpPr>
          <p:cNvPr id="5" name="Marcador de número de diapositiva 4"/>
          <p:cNvSpPr>
            <a:spLocks noGrp="1"/>
          </p:cNvSpPr>
          <p:nvPr>
            <p:ph type="sldNum" sz="quarter" idx="10"/>
          </p:nvPr>
        </p:nvSpPr>
        <p:spPr/>
        <p:txBody>
          <a:bodyPr/>
          <a:lstStyle>
            <a:lvl1pPr>
              <a:defRPr/>
            </a:lvl1pPr>
          </a:lstStyle>
          <a:p>
            <a:fld id="{12B09305-7345-7244-836B-75CBC9638AE0}" type="slidenum">
              <a:rPr lang="en-US"/>
            </a:fld>
            <a:endParaRPr lang="en-US"/>
          </a:p>
        </p:txBody>
      </p:sp>
    </p:spTree>
  </p:cSld>
  <p:clrMapOvr>
    <a:masterClrMapping/>
  </p:clrMapOvr>
  <mc:AlternateContent xmlns:mc="http://schemas.openxmlformats.org/markup-compatibility/2006">
    <mc:Choice xmlns:p14="http://schemas.microsoft.com/office/powerpoint/2010/main" Requires="p14">
      <p:transition spd="slow" p14:dur="1300">
        <p14:pan dir="r"/>
      </p:transition>
    </mc:Choice>
    <mc:Fallback>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es-ES_tradnl"/>
              <a:t>Clic para editar título</a:t>
            </a:r>
            <a:endParaRPr lang="es-ES"/>
          </a:p>
        </p:txBody>
      </p:sp>
      <p:sp>
        <p:nvSpPr>
          <p:cNvPr id="3" name="Marcador de texto vertical 2"/>
          <p:cNvSpPr>
            <a:spLocks noGrp="1"/>
          </p:cNvSpPr>
          <p:nvPr>
            <p:ph type="body" orient="vert" idx="1" hasCustomPrompt="1"/>
          </p:nvPr>
        </p:nvSpPr>
        <p:spPr>
          <a:xfrm>
            <a:off x="867860" y="2276476"/>
            <a:ext cx="15604543" cy="6435725"/>
          </a:xfrm>
          <a:prstGeom prst="rect">
            <a:avLst/>
          </a:prstGeom>
        </p:spPr>
        <p:txBody>
          <a:bodyPr vert="eaVert"/>
          <a:lstStyle/>
          <a:p>
            <a:pPr lvl="0"/>
            <a:r>
              <a:rPr lang="es-ES_tradnl"/>
              <a:t>Haga clic para modificar el estilo de texto del patrón</a:t>
            </a:r>
            <a:endParaRPr lang="es-ES_tradnl"/>
          </a:p>
          <a:p>
            <a:pPr lvl="1"/>
            <a:r>
              <a:rPr lang="es-ES_tradnl"/>
              <a:t>Segundo nivel</a:t>
            </a:r>
            <a:endParaRPr lang="es-ES_tradnl"/>
          </a:p>
          <a:p>
            <a:pPr lvl="2"/>
            <a:r>
              <a:rPr lang="es-ES_tradnl"/>
              <a:t>Tercer nivel</a:t>
            </a:r>
            <a:endParaRPr lang="es-ES_tradnl"/>
          </a:p>
          <a:p>
            <a:pPr lvl="3"/>
            <a:r>
              <a:rPr lang="es-ES_tradnl"/>
              <a:t>Cuarto nivel</a:t>
            </a:r>
            <a:endParaRPr lang="es-ES_tradnl"/>
          </a:p>
          <a:p>
            <a:pPr lvl="4"/>
            <a:r>
              <a:rPr lang="es-ES_tradnl"/>
              <a:t>Quinto nivel</a:t>
            </a:r>
            <a:endParaRPr lang="es-ES"/>
          </a:p>
        </p:txBody>
      </p:sp>
      <p:sp>
        <p:nvSpPr>
          <p:cNvPr id="4" name="Marcador de número de diapositiva 3"/>
          <p:cNvSpPr>
            <a:spLocks noGrp="1"/>
          </p:cNvSpPr>
          <p:nvPr>
            <p:ph type="sldNum" sz="quarter" idx="10"/>
          </p:nvPr>
        </p:nvSpPr>
        <p:spPr/>
        <p:txBody>
          <a:bodyPr/>
          <a:lstStyle>
            <a:lvl1pPr>
              <a:defRPr/>
            </a:lvl1pPr>
          </a:lstStyle>
          <a:p>
            <a:fld id="{45E196B4-21CF-BE4A-B6BC-C8510094EEE7}" type="slidenum">
              <a:rPr lang="en-US"/>
            </a:fld>
            <a:endParaRPr lang="en-US"/>
          </a:p>
        </p:txBody>
      </p:sp>
    </p:spTree>
  </p:cSld>
  <p:clrMapOvr>
    <a:masterClrMapping/>
  </p:clrMapOvr>
  <mc:AlternateContent xmlns:mc="http://schemas.openxmlformats.org/markup-compatibility/2006">
    <mc:Choice xmlns:p14="http://schemas.microsoft.com/office/powerpoint/2010/main" Requires="p14">
      <p:transition spd="slow" p14:dur="1300">
        <p14:pan dir="r"/>
      </p:transition>
    </mc:Choice>
    <mc:Fallback>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hasCustomPrompt="1"/>
          </p:nvPr>
        </p:nvSpPr>
        <p:spPr>
          <a:xfrm>
            <a:off x="12571268" y="2276476"/>
            <a:ext cx="3901135" cy="6435725"/>
          </a:xfrm>
        </p:spPr>
        <p:txBody>
          <a:bodyPr vert="eaVert"/>
          <a:lstStyle/>
          <a:p>
            <a:r>
              <a:rPr lang="es-ES_tradnl"/>
              <a:t>Clic para editar título</a:t>
            </a:r>
            <a:endParaRPr lang="es-ES"/>
          </a:p>
        </p:txBody>
      </p:sp>
      <p:sp>
        <p:nvSpPr>
          <p:cNvPr id="3" name="Marcador de texto vertical 2"/>
          <p:cNvSpPr>
            <a:spLocks noGrp="1"/>
          </p:cNvSpPr>
          <p:nvPr>
            <p:ph type="body" orient="vert" idx="1" hasCustomPrompt="1"/>
          </p:nvPr>
        </p:nvSpPr>
        <p:spPr>
          <a:xfrm>
            <a:off x="867860" y="2276476"/>
            <a:ext cx="11500202" cy="6435725"/>
          </a:xfrm>
          <a:prstGeom prst="rect">
            <a:avLst/>
          </a:prstGeom>
        </p:spPr>
        <p:txBody>
          <a:bodyPr vert="eaVert"/>
          <a:lstStyle/>
          <a:p>
            <a:pPr lvl="0"/>
            <a:r>
              <a:rPr lang="es-ES_tradnl"/>
              <a:t>Haga clic para modificar el estilo de texto del patrón</a:t>
            </a:r>
            <a:endParaRPr lang="es-ES_tradnl"/>
          </a:p>
          <a:p>
            <a:pPr lvl="1"/>
            <a:r>
              <a:rPr lang="es-ES_tradnl"/>
              <a:t>Segundo nivel</a:t>
            </a:r>
            <a:endParaRPr lang="es-ES_tradnl"/>
          </a:p>
          <a:p>
            <a:pPr lvl="2"/>
            <a:r>
              <a:rPr lang="es-ES_tradnl"/>
              <a:t>Tercer nivel</a:t>
            </a:r>
            <a:endParaRPr lang="es-ES_tradnl"/>
          </a:p>
          <a:p>
            <a:pPr lvl="3"/>
            <a:r>
              <a:rPr lang="es-ES_tradnl"/>
              <a:t>Cuarto nivel</a:t>
            </a:r>
            <a:endParaRPr lang="es-ES_tradnl"/>
          </a:p>
          <a:p>
            <a:pPr lvl="4"/>
            <a:r>
              <a:rPr lang="es-ES_tradnl"/>
              <a:t>Quinto nivel</a:t>
            </a:r>
            <a:endParaRPr lang="es-ES"/>
          </a:p>
        </p:txBody>
      </p:sp>
      <p:sp>
        <p:nvSpPr>
          <p:cNvPr id="4" name="Marcador de número de diapositiva 3"/>
          <p:cNvSpPr>
            <a:spLocks noGrp="1"/>
          </p:cNvSpPr>
          <p:nvPr>
            <p:ph type="sldNum" sz="quarter" idx="10"/>
          </p:nvPr>
        </p:nvSpPr>
        <p:spPr/>
        <p:txBody>
          <a:bodyPr/>
          <a:lstStyle>
            <a:lvl1pPr>
              <a:defRPr/>
            </a:lvl1pPr>
          </a:lstStyle>
          <a:p>
            <a:fld id="{F976312E-42A2-6E44-AA70-4A7F63876B68}" type="slidenum">
              <a:rPr lang="en-US"/>
            </a:fld>
            <a:endParaRPr lang="en-US"/>
          </a:p>
        </p:txBody>
      </p:sp>
    </p:spTree>
  </p:cSld>
  <p:clrMapOvr>
    <a:masterClrMapping/>
  </p:clrMapOvr>
  <mc:AlternateContent xmlns:mc="http://schemas.openxmlformats.org/markup-compatibility/2006">
    <mc:Choice xmlns:p14="http://schemas.microsoft.com/office/powerpoint/2010/main" Requires="p14">
      <p:transition spd="slow" p14:dur="1300">
        <p14:pan dir="r"/>
      </p:transition>
    </mc:Choice>
    <mc:Fallback>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hasCustomPrompt="1"/>
          </p:nvPr>
        </p:nvSpPr>
        <p:spPr>
          <a:xfrm>
            <a:off x="1299673" y="3030539"/>
            <a:ext cx="14740917" cy="2090737"/>
          </a:xfrm>
          <a:prstGeom prst="rect">
            <a:avLst/>
          </a:prstGeom>
        </p:spPr>
        <p:txBody>
          <a:bodyPr vert="horz"/>
          <a:lstStyle/>
          <a:p>
            <a:r>
              <a:rPr lang="es-ES_tradnl"/>
              <a:t>Clic para editar título</a:t>
            </a:r>
            <a:endParaRPr lang="es-ES"/>
          </a:p>
        </p:txBody>
      </p:sp>
      <p:sp>
        <p:nvSpPr>
          <p:cNvPr id="3" name="Subtítulo 2"/>
          <p:cNvSpPr>
            <a:spLocks noGrp="1"/>
          </p:cNvSpPr>
          <p:nvPr>
            <p:ph type="subTitle" idx="1" hasCustomPrompt="1"/>
          </p:nvPr>
        </p:nvSpPr>
        <p:spPr>
          <a:xfrm>
            <a:off x="2601464" y="5527676"/>
            <a:ext cx="12137337" cy="2492375"/>
          </a:xfrm>
        </p:spPr>
        <p:txBody>
          <a:bodyPr/>
          <a:lstStyle>
            <a:lvl1pPr marL="0" indent="0" algn="ctr">
              <a:buNone/>
              <a:defRPr/>
            </a:lvl1pPr>
            <a:lvl2pPr marL="609600" indent="0" algn="ctr">
              <a:buNone/>
              <a:defRPr/>
            </a:lvl2pPr>
            <a:lvl3pPr marL="1219200" indent="0" algn="ctr">
              <a:buNone/>
              <a:defRPr/>
            </a:lvl3pPr>
            <a:lvl4pPr marL="1828800" indent="0" algn="ctr">
              <a:buNone/>
              <a:defRPr/>
            </a:lvl4pPr>
            <a:lvl5pPr marL="2438400" indent="0" algn="ctr">
              <a:buNone/>
              <a:defRPr/>
            </a:lvl5pPr>
            <a:lvl6pPr marL="3048000" indent="0" algn="ctr">
              <a:buNone/>
              <a:defRPr/>
            </a:lvl6pPr>
            <a:lvl7pPr marL="3657600" indent="0" algn="ctr">
              <a:buNone/>
              <a:defRPr/>
            </a:lvl7pPr>
            <a:lvl8pPr marL="4267200" indent="0" algn="ctr">
              <a:buNone/>
              <a:defRPr/>
            </a:lvl8pPr>
            <a:lvl9pPr marL="4876800" indent="0" algn="ctr">
              <a:buNone/>
              <a:defRPr/>
            </a:lvl9pPr>
          </a:lstStyle>
          <a:p>
            <a:r>
              <a:rPr lang="es-ES_tradnl"/>
              <a:t>Haga clic para modificar el estilo de subtítulo del patrón</a:t>
            </a:r>
            <a:endParaRPr lang="es-ES"/>
          </a:p>
        </p:txBody>
      </p:sp>
      <p:sp>
        <p:nvSpPr>
          <p:cNvPr id="4" name="Marcador de número de diapositiva 3"/>
          <p:cNvSpPr>
            <a:spLocks noGrp="1"/>
          </p:cNvSpPr>
          <p:nvPr>
            <p:ph type="sldNum" sz="quarter" idx="10"/>
          </p:nvPr>
        </p:nvSpPr>
        <p:spPr/>
        <p:txBody>
          <a:bodyPr/>
          <a:lstStyle>
            <a:lvl1pPr>
              <a:defRPr/>
            </a:lvl1pPr>
          </a:lstStyle>
          <a:p>
            <a:fld id="{55860C7F-2BE3-AA40-955C-F5CC65EF1E0D}" type="slidenum">
              <a:rPr lang="en-US"/>
            </a:fld>
            <a:endParaRPr lang="en-US"/>
          </a:p>
        </p:txBody>
      </p:sp>
    </p:spTree>
  </p:cSld>
  <p:clrMapOvr>
    <a:masterClrMapping/>
  </p:clrMapOvr>
  <mc:AlternateContent xmlns:mc="http://schemas.openxmlformats.org/markup-compatibility/2006">
    <mc:Choice xmlns:p14="http://schemas.microsoft.com/office/powerpoint/2010/main" Requires="p14">
      <p:transition spd="slow" p14:dur="1300">
        <p14:pan dir="r"/>
      </p:transition>
    </mc:Choice>
    <mc:Fallback>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867860" y="390525"/>
            <a:ext cx="15604543" cy="1625600"/>
          </a:xfrm>
          <a:prstGeom prst="rect">
            <a:avLst/>
          </a:prstGeom>
        </p:spPr>
        <p:txBody>
          <a:bodyPr vert="horz"/>
          <a:lstStyle/>
          <a:p>
            <a:r>
              <a:rPr lang="es-ES_tradnl"/>
              <a:t>Clic para editar título</a:t>
            </a:r>
            <a:endParaRPr lang="es-ES"/>
          </a:p>
        </p:txBody>
      </p:sp>
      <p:sp>
        <p:nvSpPr>
          <p:cNvPr id="3" name="Marcador de contenido 2"/>
          <p:cNvSpPr>
            <a:spLocks noGrp="1"/>
          </p:cNvSpPr>
          <p:nvPr>
            <p:ph idx="1" hasCustomPrompt="1"/>
          </p:nvPr>
        </p:nvSpPr>
        <p:spPr/>
        <p:txBody>
          <a:bodyPr/>
          <a:lstStyle/>
          <a:p>
            <a:pPr lvl="0"/>
            <a:r>
              <a:rPr lang="es-ES_tradnl"/>
              <a:t>Haga clic para modificar el estilo de texto del patrón</a:t>
            </a:r>
            <a:endParaRPr lang="es-ES_tradnl"/>
          </a:p>
          <a:p>
            <a:pPr lvl="1"/>
            <a:r>
              <a:rPr lang="es-ES_tradnl"/>
              <a:t>Segundo nivel</a:t>
            </a:r>
            <a:endParaRPr lang="es-ES_tradnl"/>
          </a:p>
          <a:p>
            <a:pPr lvl="2"/>
            <a:r>
              <a:rPr lang="es-ES_tradnl"/>
              <a:t>Tercer nivel</a:t>
            </a:r>
            <a:endParaRPr lang="es-ES_tradnl"/>
          </a:p>
          <a:p>
            <a:pPr lvl="3"/>
            <a:r>
              <a:rPr lang="es-ES_tradnl"/>
              <a:t>Cuarto nivel</a:t>
            </a:r>
            <a:endParaRPr lang="es-ES_tradnl"/>
          </a:p>
          <a:p>
            <a:pPr lvl="4"/>
            <a:r>
              <a:rPr lang="es-ES_tradnl"/>
              <a:t>Quinto nivel</a:t>
            </a:r>
            <a:endParaRPr lang="es-ES"/>
          </a:p>
        </p:txBody>
      </p:sp>
      <p:sp>
        <p:nvSpPr>
          <p:cNvPr id="4" name="Marcador de número de diapositiva 3"/>
          <p:cNvSpPr>
            <a:spLocks noGrp="1"/>
          </p:cNvSpPr>
          <p:nvPr>
            <p:ph type="sldNum" sz="quarter" idx="10"/>
          </p:nvPr>
        </p:nvSpPr>
        <p:spPr/>
        <p:txBody>
          <a:bodyPr/>
          <a:lstStyle>
            <a:lvl1pPr>
              <a:defRPr/>
            </a:lvl1pPr>
          </a:lstStyle>
          <a:p>
            <a:fld id="{EFAFE559-A059-C741-9DBD-D075A0C4391E}" type="slidenum">
              <a:rPr lang="en-US"/>
            </a:fld>
            <a:endParaRPr lang="en-US"/>
          </a:p>
        </p:txBody>
      </p:sp>
    </p:spTree>
  </p:cSld>
  <p:clrMapOvr>
    <a:masterClrMapping/>
  </p:clrMapOvr>
  <mc:AlternateContent xmlns:mc="http://schemas.openxmlformats.org/markup-compatibility/2006">
    <mc:Choice xmlns:p14="http://schemas.microsoft.com/office/powerpoint/2010/main" Requires="p14">
      <p:transition spd="slow" p14:dur="1300">
        <p14:pan dir="r"/>
      </p:transition>
    </mc:Choice>
    <mc:Fallback>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1369526" y="6267450"/>
            <a:ext cx="14738800" cy="1936750"/>
          </a:xfrm>
          <a:prstGeom prst="rect">
            <a:avLst/>
          </a:prstGeom>
        </p:spPr>
        <p:txBody>
          <a:bodyPr vert="horz" anchor="t"/>
          <a:lstStyle>
            <a:lvl1pPr algn="l">
              <a:defRPr sz="5335" b="1" cap="all"/>
            </a:lvl1pPr>
          </a:lstStyle>
          <a:p>
            <a:r>
              <a:rPr lang="es-ES_tradnl"/>
              <a:t>Clic para editar título</a:t>
            </a:r>
            <a:endParaRPr lang="es-ES"/>
          </a:p>
        </p:txBody>
      </p:sp>
      <p:sp>
        <p:nvSpPr>
          <p:cNvPr id="3" name="Marcador de texto 2"/>
          <p:cNvSpPr>
            <a:spLocks noGrp="1"/>
          </p:cNvSpPr>
          <p:nvPr>
            <p:ph type="body" idx="1" hasCustomPrompt="1"/>
          </p:nvPr>
        </p:nvSpPr>
        <p:spPr>
          <a:xfrm>
            <a:off x="1369526" y="4133850"/>
            <a:ext cx="14738800" cy="2133600"/>
          </a:xfrm>
        </p:spPr>
        <p:txBody>
          <a:bodyPr anchor="b"/>
          <a:lstStyle>
            <a:lvl1pPr marL="0" indent="0">
              <a:buNone/>
              <a:defRPr sz="2665"/>
            </a:lvl1pPr>
            <a:lvl2pPr marL="609600" indent="0">
              <a:buNone/>
              <a:defRPr sz="2400"/>
            </a:lvl2pPr>
            <a:lvl3pPr marL="1219200" indent="0">
              <a:buNone/>
              <a:defRPr sz="2135"/>
            </a:lvl3pPr>
            <a:lvl4pPr marL="1828800" indent="0">
              <a:buNone/>
              <a:defRPr sz="1865"/>
            </a:lvl4pPr>
            <a:lvl5pPr marL="2438400" indent="0">
              <a:buNone/>
              <a:defRPr sz="1865"/>
            </a:lvl5pPr>
            <a:lvl6pPr marL="3048000" indent="0">
              <a:buNone/>
              <a:defRPr sz="1865"/>
            </a:lvl6pPr>
            <a:lvl7pPr marL="3657600" indent="0">
              <a:buNone/>
              <a:defRPr sz="1865"/>
            </a:lvl7pPr>
            <a:lvl8pPr marL="4267200" indent="0">
              <a:buNone/>
              <a:defRPr sz="1865"/>
            </a:lvl8pPr>
            <a:lvl9pPr marL="4876800" indent="0">
              <a:buNone/>
              <a:defRPr sz="1865"/>
            </a:lvl9pPr>
          </a:lstStyle>
          <a:p>
            <a:pPr lvl="0"/>
            <a:r>
              <a:rPr lang="es-ES_tradnl"/>
              <a:t>Haga clic para modificar el estilo de texto del patrón</a:t>
            </a:r>
            <a:endParaRPr lang="es-ES_tradnl"/>
          </a:p>
        </p:txBody>
      </p:sp>
      <p:sp>
        <p:nvSpPr>
          <p:cNvPr id="4" name="Marcador de número de diapositiva 3"/>
          <p:cNvSpPr>
            <a:spLocks noGrp="1"/>
          </p:cNvSpPr>
          <p:nvPr>
            <p:ph type="sldNum" sz="quarter" idx="10"/>
          </p:nvPr>
        </p:nvSpPr>
        <p:spPr/>
        <p:txBody>
          <a:bodyPr/>
          <a:lstStyle>
            <a:lvl1pPr>
              <a:defRPr/>
            </a:lvl1pPr>
          </a:lstStyle>
          <a:p>
            <a:fld id="{F786CD5E-70D1-F542-B141-B3BE171EDC70}" type="slidenum">
              <a:rPr lang="en-US"/>
            </a:fld>
            <a:endParaRPr lang="en-US"/>
          </a:p>
        </p:txBody>
      </p:sp>
    </p:spTree>
  </p:cSld>
  <p:clrMapOvr>
    <a:masterClrMapping/>
  </p:clrMapOvr>
  <mc:AlternateContent xmlns:mc="http://schemas.openxmlformats.org/markup-compatibility/2006">
    <mc:Choice xmlns:p14="http://schemas.microsoft.com/office/powerpoint/2010/main" Requires="p14">
      <p:transition spd="slow" p14:dur="1300">
        <p14:pan dir="r"/>
      </p:transition>
    </mc:Choice>
    <mc:Fallback>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867860" y="390525"/>
            <a:ext cx="15604543" cy="1625600"/>
          </a:xfrm>
          <a:prstGeom prst="rect">
            <a:avLst/>
          </a:prstGeom>
        </p:spPr>
        <p:txBody>
          <a:bodyPr vert="horz"/>
          <a:lstStyle/>
          <a:p>
            <a:r>
              <a:rPr lang="es-ES_tradnl"/>
              <a:t>Clic para editar título</a:t>
            </a:r>
            <a:endParaRPr lang="es-ES"/>
          </a:p>
        </p:txBody>
      </p:sp>
      <p:sp>
        <p:nvSpPr>
          <p:cNvPr id="3" name="Marcador de contenido 2"/>
          <p:cNvSpPr>
            <a:spLocks noGrp="1"/>
          </p:cNvSpPr>
          <p:nvPr>
            <p:ph sz="half" idx="1" hasCustomPrompt="1"/>
          </p:nvPr>
        </p:nvSpPr>
        <p:spPr>
          <a:xfrm>
            <a:off x="1693385" y="1270000"/>
            <a:ext cx="6875143" cy="7213600"/>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s-ES_tradnl"/>
              <a:t>Haga clic para modificar el estilo de texto del patrón</a:t>
            </a:r>
            <a:endParaRPr lang="es-ES_tradnl"/>
          </a:p>
          <a:p>
            <a:pPr lvl="1"/>
            <a:r>
              <a:rPr lang="es-ES_tradnl"/>
              <a:t>Segundo nivel</a:t>
            </a:r>
            <a:endParaRPr lang="es-ES_tradnl"/>
          </a:p>
          <a:p>
            <a:pPr lvl="2"/>
            <a:r>
              <a:rPr lang="es-ES_tradnl"/>
              <a:t>Tercer nivel</a:t>
            </a:r>
            <a:endParaRPr lang="es-ES_tradnl"/>
          </a:p>
          <a:p>
            <a:pPr lvl="3"/>
            <a:r>
              <a:rPr lang="es-ES_tradnl"/>
              <a:t>Cuarto nivel</a:t>
            </a:r>
            <a:endParaRPr lang="es-ES_tradnl"/>
          </a:p>
          <a:p>
            <a:pPr lvl="4"/>
            <a:r>
              <a:rPr lang="es-ES_tradnl"/>
              <a:t>Quinto nivel</a:t>
            </a:r>
            <a:endParaRPr lang="es-ES"/>
          </a:p>
        </p:txBody>
      </p:sp>
      <p:sp>
        <p:nvSpPr>
          <p:cNvPr id="4" name="Marcador de contenido 3"/>
          <p:cNvSpPr>
            <a:spLocks noGrp="1"/>
          </p:cNvSpPr>
          <p:nvPr>
            <p:ph sz="half" idx="2" hasCustomPrompt="1"/>
          </p:nvPr>
        </p:nvSpPr>
        <p:spPr>
          <a:xfrm>
            <a:off x="8771735" y="1270000"/>
            <a:ext cx="6875143" cy="7213600"/>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s-ES_tradnl"/>
              <a:t>Haga clic para modificar el estilo de texto del patrón</a:t>
            </a:r>
            <a:endParaRPr lang="es-ES_tradnl"/>
          </a:p>
          <a:p>
            <a:pPr lvl="1"/>
            <a:r>
              <a:rPr lang="es-ES_tradnl"/>
              <a:t>Segundo nivel</a:t>
            </a:r>
            <a:endParaRPr lang="es-ES_tradnl"/>
          </a:p>
          <a:p>
            <a:pPr lvl="2"/>
            <a:r>
              <a:rPr lang="es-ES_tradnl"/>
              <a:t>Tercer nivel</a:t>
            </a:r>
            <a:endParaRPr lang="es-ES_tradnl"/>
          </a:p>
          <a:p>
            <a:pPr lvl="3"/>
            <a:r>
              <a:rPr lang="es-ES_tradnl"/>
              <a:t>Cuarto nivel</a:t>
            </a:r>
            <a:endParaRPr lang="es-ES_tradnl"/>
          </a:p>
          <a:p>
            <a:pPr lvl="4"/>
            <a:r>
              <a:rPr lang="es-ES_tradnl"/>
              <a:t>Quinto nivel</a:t>
            </a:r>
            <a:endParaRPr lang="es-ES"/>
          </a:p>
        </p:txBody>
      </p:sp>
      <p:sp>
        <p:nvSpPr>
          <p:cNvPr id="5" name="Marcador de número de diapositiva 4"/>
          <p:cNvSpPr>
            <a:spLocks noGrp="1"/>
          </p:cNvSpPr>
          <p:nvPr>
            <p:ph type="sldNum" sz="quarter" idx="10"/>
          </p:nvPr>
        </p:nvSpPr>
        <p:spPr/>
        <p:txBody>
          <a:bodyPr/>
          <a:lstStyle>
            <a:lvl1pPr>
              <a:defRPr/>
            </a:lvl1pPr>
          </a:lstStyle>
          <a:p>
            <a:fld id="{6FD39DE8-45EC-0B42-A45A-C00B09187FC5}" type="slidenum">
              <a:rPr lang="en-US"/>
            </a:fld>
            <a:endParaRPr lang="en-US"/>
          </a:p>
        </p:txBody>
      </p:sp>
    </p:spTree>
  </p:cSld>
  <p:clrMapOvr>
    <a:masterClrMapping/>
  </p:clrMapOvr>
  <mc:AlternateContent xmlns:mc="http://schemas.openxmlformats.org/markup-compatibility/2006">
    <mc:Choice xmlns:p14="http://schemas.microsoft.com/office/powerpoint/2010/main" Requires="p14">
      <p:transition spd="slow" p14:dur="1300">
        <p14:pan dir="r"/>
      </p:transition>
    </mc:Choice>
    <mc:Fallback>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867860" y="390525"/>
            <a:ext cx="15604543" cy="1625600"/>
          </a:xfrm>
          <a:prstGeom prst="rect">
            <a:avLst/>
          </a:prstGeom>
        </p:spPr>
        <p:txBody>
          <a:bodyPr vert="horz"/>
          <a:lstStyle>
            <a:lvl1pPr>
              <a:defRPr/>
            </a:lvl1pPr>
          </a:lstStyle>
          <a:p>
            <a:r>
              <a:rPr lang="es-ES_tradnl"/>
              <a:t>Clic para editar título</a:t>
            </a:r>
            <a:endParaRPr lang="es-ES"/>
          </a:p>
        </p:txBody>
      </p:sp>
      <p:sp>
        <p:nvSpPr>
          <p:cNvPr id="3" name="Marcador de texto 2"/>
          <p:cNvSpPr>
            <a:spLocks noGrp="1"/>
          </p:cNvSpPr>
          <p:nvPr>
            <p:ph type="body" idx="1" hasCustomPrompt="1"/>
          </p:nvPr>
        </p:nvSpPr>
        <p:spPr>
          <a:xfrm>
            <a:off x="867861" y="2182814"/>
            <a:ext cx="7660451" cy="909637"/>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s-ES_tradnl"/>
              <a:t>Haga clic para modificar el estilo de texto del patrón</a:t>
            </a:r>
            <a:endParaRPr lang="es-ES_tradnl"/>
          </a:p>
        </p:txBody>
      </p:sp>
      <p:sp>
        <p:nvSpPr>
          <p:cNvPr id="4" name="Marcador de contenido 3"/>
          <p:cNvSpPr>
            <a:spLocks noGrp="1"/>
          </p:cNvSpPr>
          <p:nvPr>
            <p:ph sz="half" idx="2" hasCustomPrompt="1"/>
          </p:nvPr>
        </p:nvSpPr>
        <p:spPr>
          <a:xfrm>
            <a:off x="867861" y="3092450"/>
            <a:ext cx="7660451" cy="5619750"/>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s-ES_tradnl"/>
              <a:t>Haga clic para modificar el estilo de texto del patrón</a:t>
            </a:r>
            <a:endParaRPr lang="es-ES_tradnl"/>
          </a:p>
          <a:p>
            <a:pPr lvl="1"/>
            <a:r>
              <a:rPr lang="es-ES_tradnl"/>
              <a:t>Segundo nivel</a:t>
            </a:r>
            <a:endParaRPr lang="es-ES_tradnl"/>
          </a:p>
          <a:p>
            <a:pPr lvl="2"/>
            <a:r>
              <a:rPr lang="es-ES_tradnl"/>
              <a:t>Tercer nivel</a:t>
            </a:r>
            <a:endParaRPr lang="es-ES_tradnl"/>
          </a:p>
          <a:p>
            <a:pPr lvl="3"/>
            <a:r>
              <a:rPr lang="es-ES_tradnl"/>
              <a:t>Cuarto nivel</a:t>
            </a:r>
            <a:endParaRPr lang="es-ES_tradnl"/>
          </a:p>
          <a:p>
            <a:pPr lvl="4"/>
            <a:r>
              <a:rPr lang="es-ES_tradnl"/>
              <a:t>Quinto nivel</a:t>
            </a:r>
            <a:endParaRPr lang="es-ES"/>
          </a:p>
        </p:txBody>
      </p:sp>
      <p:sp>
        <p:nvSpPr>
          <p:cNvPr id="5" name="Marcador de texto 4"/>
          <p:cNvSpPr>
            <a:spLocks noGrp="1"/>
          </p:cNvSpPr>
          <p:nvPr>
            <p:ph type="body" sz="quarter" idx="3" hasCustomPrompt="1"/>
          </p:nvPr>
        </p:nvSpPr>
        <p:spPr>
          <a:xfrm>
            <a:off x="8807721" y="2182814"/>
            <a:ext cx="7664683" cy="909637"/>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s-ES_tradnl"/>
              <a:t>Haga clic para modificar el estilo de texto del patrón</a:t>
            </a:r>
            <a:endParaRPr lang="es-ES_tradnl"/>
          </a:p>
        </p:txBody>
      </p:sp>
      <p:sp>
        <p:nvSpPr>
          <p:cNvPr id="6" name="Marcador de contenido 5"/>
          <p:cNvSpPr>
            <a:spLocks noGrp="1"/>
          </p:cNvSpPr>
          <p:nvPr>
            <p:ph sz="quarter" idx="4" hasCustomPrompt="1"/>
          </p:nvPr>
        </p:nvSpPr>
        <p:spPr>
          <a:xfrm>
            <a:off x="8807721" y="3092450"/>
            <a:ext cx="7664683" cy="5619750"/>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s-ES_tradnl"/>
              <a:t>Haga clic para modificar el estilo de texto del patrón</a:t>
            </a:r>
            <a:endParaRPr lang="es-ES_tradnl"/>
          </a:p>
          <a:p>
            <a:pPr lvl="1"/>
            <a:r>
              <a:rPr lang="es-ES_tradnl"/>
              <a:t>Segundo nivel</a:t>
            </a:r>
            <a:endParaRPr lang="es-ES_tradnl"/>
          </a:p>
          <a:p>
            <a:pPr lvl="2"/>
            <a:r>
              <a:rPr lang="es-ES_tradnl"/>
              <a:t>Tercer nivel</a:t>
            </a:r>
            <a:endParaRPr lang="es-ES_tradnl"/>
          </a:p>
          <a:p>
            <a:pPr lvl="3"/>
            <a:r>
              <a:rPr lang="es-ES_tradnl"/>
              <a:t>Cuarto nivel</a:t>
            </a:r>
            <a:endParaRPr lang="es-ES_tradnl"/>
          </a:p>
          <a:p>
            <a:pPr lvl="4"/>
            <a:r>
              <a:rPr lang="es-ES_tradnl"/>
              <a:t>Quinto nivel</a:t>
            </a:r>
            <a:endParaRPr lang="es-ES"/>
          </a:p>
        </p:txBody>
      </p:sp>
      <p:sp>
        <p:nvSpPr>
          <p:cNvPr id="7" name="Marcador de número de diapositiva 6"/>
          <p:cNvSpPr>
            <a:spLocks noGrp="1"/>
          </p:cNvSpPr>
          <p:nvPr>
            <p:ph type="sldNum" sz="quarter" idx="10"/>
          </p:nvPr>
        </p:nvSpPr>
        <p:spPr/>
        <p:txBody>
          <a:bodyPr/>
          <a:lstStyle>
            <a:lvl1pPr>
              <a:defRPr/>
            </a:lvl1pPr>
          </a:lstStyle>
          <a:p>
            <a:fld id="{8C156389-73CF-F746-896E-86BA8CE2A871}" type="slidenum">
              <a:rPr lang="en-US"/>
            </a:fld>
            <a:endParaRPr lang="en-US"/>
          </a:p>
        </p:txBody>
      </p:sp>
    </p:spTree>
  </p:cSld>
  <p:clrMapOvr>
    <a:masterClrMapping/>
  </p:clrMapOvr>
  <mc:AlternateContent xmlns:mc="http://schemas.openxmlformats.org/markup-compatibility/2006">
    <mc:Choice xmlns:p14="http://schemas.microsoft.com/office/powerpoint/2010/main" Requires="p14">
      <p:transition spd="slow" p14:dur="1300">
        <p14:pan dir="r"/>
      </p:transition>
    </mc:Choice>
    <mc:Fallback>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867860" y="390525"/>
            <a:ext cx="15604543" cy="1625600"/>
          </a:xfrm>
          <a:prstGeom prst="rect">
            <a:avLst/>
          </a:prstGeom>
        </p:spPr>
        <p:txBody>
          <a:bodyPr vert="horz"/>
          <a:lstStyle/>
          <a:p>
            <a:r>
              <a:rPr lang="es-ES_tradnl"/>
              <a:t>Clic para editar título</a:t>
            </a:r>
            <a:endParaRPr lang="es-ES"/>
          </a:p>
        </p:txBody>
      </p:sp>
      <p:sp>
        <p:nvSpPr>
          <p:cNvPr id="3" name="Marcador de número de diapositiva 2"/>
          <p:cNvSpPr>
            <a:spLocks noGrp="1"/>
          </p:cNvSpPr>
          <p:nvPr>
            <p:ph type="sldNum" sz="quarter" idx="10"/>
          </p:nvPr>
        </p:nvSpPr>
        <p:spPr/>
        <p:txBody>
          <a:bodyPr/>
          <a:lstStyle>
            <a:lvl1pPr>
              <a:defRPr/>
            </a:lvl1pPr>
          </a:lstStyle>
          <a:p>
            <a:fld id="{CED45183-D667-7745-BAB8-2E49240199A3}" type="slidenum">
              <a:rPr lang="en-US"/>
            </a:fld>
            <a:endParaRPr lang="en-US"/>
          </a:p>
        </p:txBody>
      </p:sp>
    </p:spTree>
  </p:cSld>
  <p:clrMapOvr>
    <a:masterClrMapping/>
  </p:clrMapOvr>
  <mc:AlternateContent xmlns:mc="http://schemas.openxmlformats.org/markup-compatibility/2006">
    <mc:Choice xmlns:p14="http://schemas.microsoft.com/office/powerpoint/2010/main" Requires="p14">
      <p:transition spd="slow" p14:dur="1300">
        <p14:pan dir="r"/>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es-ES_tradnl"/>
              <a:t>Clic para editar título</a:t>
            </a:r>
            <a:endParaRPr lang="es-ES"/>
          </a:p>
        </p:txBody>
      </p:sp>
      <p:sp>
        <p:nvSpPr>
          <p:cNvPr id="3" name="Marcador de contenido 2"/>
          <p:cNvSpPr>
            <a:spLocks noGrp="1"/>
          </p:cNvSpPr>
          <p:nvPr>
            <p:ph sz="half" idx="1" hasCustomPrompt="1"/>
          </p:nvPr>
        </p:nvSpPr>
        <p:spPr>
          <a:xfrm>
            <a:off x="1693385" y="5029200"/>
            <a:ext cx="6875143" cy="1130300"/>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s-ES_tradnl"/>
              <a:t>Haga clic para modificar el estilo de texto del patrón</a:t>
            </a:r>
            <a:endParaRPr lang="es-ES_tradnl"/>
          </a:p>
          <a:p>
            <a:pPr lvl="1"/>
            <a:r>
              <a:rPr lang="es-ES_tradnl"/>
              <a:t>Segundo nivel</a:t>
            </a:r>
            <a:endParaRPr lang="es-ES_tradnl"/>
          </a:p>
          <a:p>
            <a:pPr lvl="2"/>
            <a:r>
              <a:rPr lang="es-ES_tradnl"/>
              <a:t>Tercer nivel</a:t>
            </a:r>
            <a:endParaRPr lang="es-ES_tradnl"/>
          </a:p>
          <a:p>
            <a:pPr lvl="3"/>
            <a:r>
              <a:rPr lang="es-ES_tradnl"/>
              <a:t>Cuarto nivel</a:t>
            </a:r>
            <a:endParaRPr lang="es-ES_tradnl"/>
          </a:p>
          <a:p>
            <a:pPr lvl="4"/>
            <a:r>
              <a:rPr lang="es-ES_tradnl"/>
              <a:t>Quinto nivel</a:t>
            </a:r>
            <a:endParaRPr lang="es-ES"/>
          </a:p>
        </p:txBody>
      </p:sp>
      <p:sp>
        <p:nvSpPr>
          <p:cNvPr id="4" name="Marcador de contenido 3"/>
          <p:cNvSpPr>
            <a:spLocks noGrp="1"/>
          </p:cNvSpPr>
          <p:nvPr>
            <p:ph sz="half" idx="2" hasCustomPrompt="1"/>
          </p:nvPr>
        </p:nvSpPr>
        <p:spPr>
          <a:xfrm>
            <a:off x="8771735" y="5029200"/>
            <a:ext cx="6875143" cy="1130300"/>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s-ES_tradnl"/>
              <a:t>Haga clic para modificar el estilo de texto del patrón</a:t>
            </a:r>
            <a:endParaRPr lang="es-ES_tradnl"/>
          </a:p>
          <a:p>
            <a:pPr lvl="1"/>
            <a:r>
              <a:rPr lang="es-ES_tradnl"/>
              <a:t>Segundo nivel</a:t>
            </a:r>
            <a:endParaRPr lang="es-ES_tradnl"/>
          </a:p>
          <a:p>
            <a:pPr lvl="2"/>
            <a:r>
              <a:rPr lang="es-ES_tradnl"/>
              <a:t>Tercer nivel</a:t>
            </a:r>
            <a:endParaRPr lang="es-ES_tradnl"/>
          </a:p>
          <a:p>
            <a:pPr lvl="3"/>
            <a:r>
              <a:rPr lang="es-ES_tradnl"/>
              <a:t>Cuarto nivel</a:t>
            </a:r>
            <a:endParaRPr lang="es-ES_tradnl"/>
          </a:p>
          <a:p>
            <a:pPr lvl="4"/>
            <a:r>
              <a:rPr lang="es-ES_tradnl"/>
              <a:t>Quinto nivel</a:t>
            </a:r>
            <a:endParaRPr lang="es-ES"/>
          </a:p>
        </p:txBody>
      </p:sp>
      <p:sp>
        <p:nvSpPr>
          <p:cNvPr id="5" name="Marcador de número de diapositiva 4"/>
          <p:cNvSpPr>
            <a:spLocks noGrp="1"/>
          </p:cNvSpPr>
          <p:nvPr>
            <p:ph type="sldNum" sz="quarter" idx="10"/>
          </p:nvPr>
        </p:nvSpPr>
        <p:spPr/>
        <p:txBody>
          <a:bodyPr/>
          <a:lstStyle>
            <a:lvl1pPr>
              <a:defRPr/>
            </a:lvl1pPr>
          </a:lstStyle>
          <a:p>
            <a:fld id="{F30FE469-332D-6246-9826-5161F622F93C}" type="slidenum">
              <a:rPr lang="en-US"/>
            </a:fld>
            <a:endParaRPr lang="en-US"/>
          </a:p>
        </p:txBody>
      </p:sp>
    </p:spTree>
  </p:cSld>
  <p:clrMapOvr>
    <a:masterClrMapping/>
  </p:clrMapOvr>
  <mc:AlternateContent xmlns:mc="http://schemas.openxmlformats.org/markup-compatibility/2006">
    <mc:Choice xmlns:p14="http://schemas.microsoft.com/office/powerpoint/2010/main" Requires="p14">
      <p:transition spd="slow" p14:dur="1300">
        <p14:pan dir="r"/>
      </p:transition>
    </mc:Choice>
    <mc:Fallback>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0"/>
          </p:nvPr>
        </p:nvSpPr>
        <p:spPr/>
        <p:txBody>
          <a:bodyPr/>
          <a:lstStyle>
            <a:lvl1pPr>
              <a:defRPr/>
            </a:lvl1pPr>
          </a:lstStyle>
          <a:p>
            <a:fld id="{C3CB25F0-8183-DC4F-953D-2A47B8886A21}" type="slidenum">
              <a:rPr lang="en-US"/>
            </a:fld>
            <a:endParaRPr lang="en-US"/>
          </a:p>
        </p:txBody>
      </p:sp>
    </p:spTree>
  </p:cSld>
  <p:clrMapOvr>
    <a:masterClrMapping/>
  </p:clrMapOvr>
  <mc:AlternateContent xmlns:mc="http://schemas.openxmlformats.org/markup-compatibility/2006">
    <mc:Choice xmlns:p14="http://schemas.microsoft.com/office/powerpoint/2010/main" Requires="p14">
      <p:transition spd="slow" p14:dur="1300">
        <p14:pan dir="r"/>
      </p:transition>
    </mc:Choice>
    <mc:Fallback>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867860" y="388939"/>
            <a:ext cx="5704592" cy="1652587"/>
          </a:xfrm>
          <a:prstGeom prst="rect">
            <a:avLst/>
          </a:prstGeom>
        </p:spPr>
        <p:txBody>
          <a:bodyPr vert="horz" anchor="b"/>
          <a:lstStyle>
            <a:lvl1pPr algn="l">
              <a:defRPr sz="2665" b="1"/>
            </a:lvl1pPr>
          </a:lstStyle>
          <a:p>
            <a:r>
              <a:rPr lang="es-ES_tradnl"/>
              <a:t>Clic para editar título</a:t>
            </a:r>
            <a:endParaRPr lang="es-ES"/>
          </a:p>
        </p:txBody>
      </p:sp>
      <p:sp>
        <p:nvSpPr>
          <p:cNvPr id="3" name="Marcador de contenido 2"/>
          <p:cNvSpPr>
            <a:spLocks noGrp="1"/>
          </p:cNvSpPr>
          <p:nvPr>
            <p:ph idx="1" hasCustomPrompt="1"/>
          </p:nvPr>
        </p:nvSpPr>
        <p:spPr>
          <a:xfrm>
            <a:off x="6779891" y="388938"/>
            <a:ext cx="9692512" cy="8323262"/>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es-ES_tradnl"/>
              <a:t>Haga clic para modificar el estilo de texto del patrón</a:t>
            </a:r>
            <a:endParaRPr lang="es-ES_tradnl"/>
          </a:p>
          <a:p>
            <a:pPr lvl="1"/>
            <a:r>
              <a:rPr lang="es-ES_tradnl"/>
              <a:t>Segundo nivel</a:t>
            </a:r>
            <a:endParaRPr lang="es-ES_tradnl"/>
          </a:p>
          <a:p>
            <a:pPr lvl="2"/>
            <a:r>
              <a:rPr lang="es-ES_tradnl"/>
              <a:t>Tercer nivel</a:t>
            </a:r>
            <a:endParaRPr lang="es-ES_tradnl"/>
          </a:p>
          <a:p>
            <a:pPr lvl="3"/>
            <a:r>
              <a:rPr lang="es-ES_tradnl"/>
              <a:t>Cuarto nivel</a:t>
            </a:r>
            <a:endParaRPr lang="es-ES_tradnl"/>
          </a:p>
          <a:p>
            <a:pPr lvl="4"/>
            <a:r>
              <a:rPr lang="es-ES_tradnl"/>
              <a:t>Quinto nivel</a:t>
            </a:r>
            <a:endParaRPr lang="es-ES"/>
          </a:p>
        </p:txBody>
      </p:sp>
      <p:sp>
        <p:nvSpPr>
          <p:cNvPr id="4" name="Marcador de texto 3"/>
          <p:cNvSpPr>
            <a:spLocks noGrp="1"/>
          </p:cNvSpPr>
          <p:nvPr>
            <p:ph type="body" sz="half" idx="2" hasCustomPrompt="1"/>
          </p:nvPr>
        </p:nvSpPr>
        <p:spPr>
          <a:xfrm>
            <a:off x="867860" y="2041526"/>
            <a:ext cx="5704592" cy="6670675"/>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s-ES_tradnl"/>
              <a:t>Haga clic para modificar el estilo de texto del patrón</a:t>
            </a:r>
            <a:endParaRPr lang="es-ES_tradnl"/>
          </a:p>
        </p:txBody>
      </p:sp>
      <p:sp>
        <p:nvSpPr>
          <p:cNvPr id="5" name="Marcador de número de diapositiva 4"/>
          <p:cNvSpPr>
            <a:spLocks noGrp="1"/>
          </p:cNvSpPr>
          <p:nvPr>
            <p:ph type="sldNum" sz="quarter" idx="10"/>
          </p:nvPr>
        </p:nvSpPr>
        <p:spPr/>
        <p:txBody>
          <a:bodyPr/>
          <a:lstStyle>
            <a:lvl1pPr>
              <a:defRPr/>
            </a:lvl1pPr>
          </a:lstStyle>
          <a:p>
            <a:fld id="{26E7C635-4532-FD4E-9435-A4DDB99D9EDB}" type="slidenum">
              <a:rPr lang="en-US"/>
            </a:fld>
            <a:endParaRPr lang="en-US"/>
          </a:p>
        </p:txBody>
      </p:sp>
    </p:spTree>
  </p:cSld>
  <p:clrMapOvr>
    <a:masterClrMapping/>
  </p:clrMapOvr>
  <mc:AlternateContent xmlns:mc="http://schemas.openxmlformats.org/markup-compatibility/2006">
    <mc:Choice xmlns:p14="http://schemas.microsoft.com/office/powerpoint/2010/main" Requires="p14">
      <p:transition spd="slow" p14:dur="1300">
        <p14:pan dir="r"/>
      </p:transition>
    </mc:Choice>
    <mc:Fallback>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3399471" y="6827838"/>
            <a:ext cx="10403735" cy="806450"/>
          </a:xfrm>
          <a:prstGeom prst="rect">
            <a:avLst/>
          </a:prstGeom>
        </p:spPr>
        <p:txBody>
          <a:bodyPr vert="horz" anchor="b"/>
          <a:lstStyle>
            <a:lvl1pPr algn="l">
              <a:defRPr sz="2665" b="1"/>
            </a:lvl1pPr>
          </a:lstStyle>
          <a:p>
            <a:r>
              <a:rPr lang="es-ES_tradnl"/>
              <a:t>Clic para editar título</a:t>
            </a:r>
            <a:endParaRPr lang="es-ES"/>
          </a:p>
        </p:txBody>
      </p:sp>
      <p:sp>
        <p:nvSpPr>
          <p:cNvPr id="3" name="Marcador de posición de imagen 2"/>
          <p:cNvSpPr>
            <a:spLocks noGrp="1"/>
          </p:cNvSpPr>
          <p:nvPr>
            <p:ph type="pic" idx="1"/>
          </p:nvPr>
        </p:nvSpPr>
        <p:spPr>
          <a:xfrm>
            <a:off x="3399471" y="871539"/>
            <a:ext cx="10403735" cy="5851525"/>
          </a:xfrm>
        </p:spPr>
        <p:txBody>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endParaRPr lang="es-ES"/>
          </a:p>
        </p:txBody>
      </p:sp>
      <p:sp>
        <p:nvSpPr>
          <p:cNvPr id="4" name="Marcador de texto 3"/>
          <p:cNvSpPr>
            <a:spLocks noGrp="1"/>
          </p:cNvSpPr>
          <p:nvPr>
            <p:ph type="body" sz="half" idx="2" hasCustomPrompt="1"/>
          </p:nvPr>
        </p:nvSpPr>
        <p:spPr>
          <a:xfrm>
            <a:off x="3399471" y="7634288"/>
            <a:ext cx="10403735" cy="1144587"/>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s-ES_tradnl"/>
              <a:t>Haga clic para modificar el estilo de texto del patrón</a:t>
            </a:r>
            <a:endParaRPr lang="es-ES_tradnl"/>
          </a:p>
        </p:txBody>
      </p:sp>
      <p:sp>
        <p:nvSpPr>
          <p:cNvPr id="5" name="Marcador de número de diapositiva 4"/>
          <p:cNvSpPr>
            <a:spLocks noGrp="1"/>
          </p:cNvSpPr>
          <p:nvPr>
            <p:ph type="sldNum" sz="quarter" idx="10"/>
          </p:nvPr>
        </p:nvSpPr>
        <p:spPr/>
        <p:txBody>
          <a:bodyPr/>
          <a:lstStyle>
            <a:lvl1pPr>
              <a:defRPr/>
            </a:lvl1pPr>
          </a:lstStyle>
          <a:p>
            <a:fld id="{9CDC030B-4A78-D04A-8295-D19E4D24C584}" type="slidenum">
              <a:rPr lang="en-US"/>
            </a:fld>
            <a:endParaRPr lang="en-US"/>
          </a:p>
        </p:txBody>
      </p:sp>
    </p:spTree>
  </p:cSld>
  <p:clrMapOvr>
    <a:masterClrMapping/>
  </p:clrMapOvr>
  <mc:AlternateContent xmlns:mc="http://schemas.openxmlformats.org/markup-compatibility/2006">
    <mc:Choice xmlns:p14="http://schemas.microsoft.com/office/powerpoint/2010/main" Requires="p14">
      <p:transition spd="slow" p14:dur="1300">
        <p14:pan dir="r"/>
      </p:transition>
    </mc:Choice>
    <mc:Fallback>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867860" y="390525"/>
            <a:ext cx="15604543" cy="1625600"/>
          </a:xfrm>
          <a:prstGeom prst="rect">
            <a:avLst/>
          </a:prstGeom>
        </p:spPr>
        <p:txBody>
          <a:bodyPr vert="horz"/>
          <a:lstStyle/>
          <a:p>
            <a:r>
              <a:rPr lang="es-ES_tradnl"/>
              <a:t>Clic para editar título</a:t>
            </a:r>
            <a:endParaRPr lang="es-ES"/>
          </a:p>
        </p:txBody>
      </p:sp>
      <p:sp>
        <p:nvSpPr>
          <p:cNvPr id="3" name="Marcador de texto vertical 2"/>
          <p:cNvSpPr>
            <a:spLocks noGrp="1"/>
          </p:cNvSpPr>
          <p:nvPr>
            <p:ph type="body" orient="vert" idx="1" hasCustomPrompt="1"/>
          </p:nvPr>
        </p:nvSpPr>
        <p:spPr/>
        <p:txBody>
          <a:bodyPr vert="eaVert"/>
          <a:lstStyle/>
          <a:p>
            <a:pPr lvl="0"/>
            <a:r>
              <a:rPr lang="es-ES_tradnl"/>
              <a:t>Haga clic para modificar el estilo de texto del patrón</a:t>
            </a:r>
            <a:endParaRPr lang="es-ES_tradnl"/>
          </a:p>
          <a:p>
            <a:pPr lvl="1"/>
            <a:r>
              <a:rPr lang="es-ES_tradnl"/>
              <a:t>Segundo nivel</a:t>
            </a:r>
            <a:endParaRPr lang="es-ES_tradnl"/>
          </a:p>
          <a:p>
            <a:pPr lvl="2"/>
            <a:r>
              <a:rPr lang="es-ES_tradnl"/>
              <a:t>Tercer nivel</a:t>
            </a:r>
            <a:endParaRPr lang="es-ES_tradnl"/>
          </a:p>
          <a:p>
            <a:pPr lvl="3"/>
            <a:r>
              <a:rPr lang="es-ES_tradnl"/>
              <a:t>Cuarto nivel</a:t>
            </a:r>
            <a:endParaRPr lang="es-ES_tradnl"/>
          </a:p>
          <a:p>
            <a:pPr lvl="4"/>
            <a:r>
              <a:rPr lang="es-ES_tradnl"/>
              <a:t>Quinto nivel</a:t>
            </a:r>
            <a:endParaRPr lang="es-ES"/>
          </a:p>
        </p:txBody>
      </p:sp>
      <p:sp>
        <p:nvSpPr>
          <p:cNvPr id="4" name="Marcador de número de diapositiva 3"/>
          <p:cNvSpPr>
            <a:spLocks noGrp="1"/>
          </p:cNvSpPr>
          <p:nvPr>
            <p:ph type="sldNum" sz="quarter" idx="10"/>
          </p:nvPr>
        </p:nvSpPr>
        <p:spPr/>
        <p:txBody>
          <a:bodyPr/>
          <a:lstStyle>
            <a:lvl1pPr>
              <a:defRPr/>
            </a:lvl1pPr>
          </a:lstStyle>
          <a:p>
            <a:fld id="{F1B8CDE2-6AB6-4244-A4EC-6D6CEFE6A23B}" type="slidenum">
              <a:rPr lang="en-US"/>
            </a:fld>
            <a:endParaRPr lang="en-US"/>
          </a:p>
        </p:txBody>
      </p:sp>
    </p:spTree>
  </p:cSld>
  <p:clrMapOvr>
    <a:masterClrMapping/>
  </p:clrMapOvr>
  <mc:AlternateContent xmlns:mc="http://schemas.openxmlformats.org/markup-compatibility/2006">
    <mc:Choice xmlns:p14="http://schemas.microsoft.com/office/powerpoint/2010/main" Requires="p14">
      <p:transition spd="slow" p14:dur="1300">
        <p14:pan dir="r"/>
      </p:transition>
    </mc:Choice>
    <mc:Fallback>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hasCustomPrompt="1"/>
          </p:nvPr>
        </p:nvSpPr>
        <p:spPr>
          <a:xfrm>
            <a:off x="12571268" y="390526"/>
            <a:ext cx="3901135" cy="8093075"/>
          </a:xfrm>
          <a:prstGeom prst="rect">
            <a:avLst/>
          </a:prstGeom>
        </p:spPr>
        <p:txBody>
          <a:bodyPr vert="eaVert"/>
          <a:lstStyle/>
          <a:p>
            <a:r>
              <a:rPr lang="es-ES_tradnl"/>
              <a:t>Clic para editar título</a:t>
            </a:r>
            <a:endParaRPr lang="es-ES"/>
          </a:p>
        </p:txBody>
      </p:sp>
      <p:sp>
        <p:nvSpPr>
          <p:cNvPr id="3" name="Marcador de texto vertical 2"/>
          <p:cNvSpPr>
            <a:spLocks noGrp="1"/>
          </p:cNvSpPr>
          <p:nvPr>
            <p:ph type="body" orient="vert" idx="1" hasCustomPrompt="1"/>
          </p:nvPr>
        </p:nvSpPr>
        <p:spPr>
          <a:xfrm>
            <a:off x="867860" y="390526"/>
            <a:ext cx="11500202" cy="8093075"/>
          </a:xfrm>
        </p:spPr>
        <p:txBody>
          <a:bodyPr vert="eaVert"/>
          <a:lstStyle/>
          <a:p>
            <a:pPr lvl="0"/>
            <a:r>
              <a:rPr lang="es-ES_tradnl"/>
              <a:t>Haga clic para modificar el estilo de texto del patrón</a:t>
            </a:r>
            <a:endParaRPr lang="es-ES_tradnl"/>
          </a:p>
          <a:p>
            <a:pPr lvl="1"/>
            <a:r>
              <a:rPr lang="es-ES_tradnl"/>
              <a:t>Segundo nivel</a:t>
            </a:r>
            <a:endParaRPr lang="es-ES_tradnl"/>
          </a:p>
          <a:p>
            <a:pPr lvl="2"/>
            <a:r>
              <a:rPr lang="es-ES_tradnl"/>
              <a:t>Tercer nivel</a:t>
            </a:r>
            <a:endParaRPr lang="es-ES_tradnl"/>
          </a:p>
          <a:p>
            <a:pPr lvl="3"/>
            <a:r>
              <a:rPr lang="es-ES_tradnl"/>
              <a:t>Cuarto nivel</a:t>
            </a:r>
            <a:endParaRPr lang="es-ES_tradnl"/>
          </a:p>
          <a:p>
            <a:pPr lvl="4"/>
            <a:r>
              <a:rPr lang="es-ES_tradnl"/>
              <a:t>Quinto nivel</a:t>
            </a:r>
            <a:endParaRPr lang="es-ES"/>
          </a:p>
        </p:txBody>
      </p:sp>
      <p:sp>
        <p:nvSpPr>
          <p:cNvPr id="4" name="Marcador de número de diapositiva 3"/>
          <p:cNvSpPr>
            <a:spLocks noGrp="1"/>
          </p:cNvSpPr>
          <p:nvPr>
            <p:ph type="sldNum" sz="quarter" idx="10"/>
          </p:nvPr>
        </p:nvSpPr>
        <p:spPr/>
        <p:txBody>
          <a:bodyPr/>
          <a:lstStyle>
            <a:lvl1pPr>
              <a:defRPr/>
            </a:lvl1pPr>
          </a:lstStyle>
          <a:p>
            <a:fld id="{0465FC2B-2825-CB43-9D5A-CFD6ED5811AE}" type="slidenum">
              <a:rPr lang="en-US"/>
            </a:fld>
            <a:endParaRPr lang="en-US"/>
          </a:p>
        </p:txBody>
      </p:sp>
    </p:spTree>
  </p:cSld>
  <p:clrMapOvr>
    <a:masterClrMapping/>
  </p:clrMapOvr>
  <mc:AlternateContent xmlns:mc="http://schemas.openxmlformats.org/markup-compatibility/2006">
    <mc:Choice xmlns:p14="http://schemas.microsoft.com/office/powerpoint/2010/main" Requires="p14">
      <p:transition spd="slow" p14:dur="1300">
        <p14:pan dir="r"/>
      </p:transition>
    </mc:Choice>
    <mc:Fallback>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hasCustomPrompt="1"/>
          </p:nvPr>
        </p:nvSpPr>
        <p:spPr>
          <a:xfrm>
            <a:off x="1299673" y="3030539"/>
            <a:ext cx="14740917" cy="2090737"/>
          </a:xfrm>
        </p:spPr>
        <p:txBody>
          <a:bodyPr/>
          <a:lstStyle/>
          <a:p>
            <a:r>
              <a:rPr lang="es-ES_tradnl"/>
              <a:t>Clic para editar título</a:t>
            </a:r>
            <a:endParaRPr lang="es-ES"/>
          </a:p>
        </p:txBody>
      </p:sp>
      <p:sp>
        <p:nvSpPr>
          <p:cNvPr id="3" name="Subtítulo 2"/>
          <p:cNvSpPr>
            <a:spLocks noGrp="1"/>
          </p:cNvSpPr>
          <p:nvPr>
            <p:ph type="subTitle" idx="1" hasCustomPrompt="1"/>
          </p:nvPr>
        </p:nvSpPr>
        <p:spPr>
          <a:xfrm>
            <a:off x="2601464" y="5527676"/>
            <a:ext cx="12137337" cy="2492375"/>
          </a:xfrm>
          <a:prstGeom prst="rect">
            <a:avLst/>
          </a:prstGeom>
        </p:spPr>
        <p:txBody>
          <a:bodyPr vert="horz"/>
          <a:lstStyle>
            <a:lvl1pPr marL="0" indent="0" algn="ctr">
              <a:buNone/>
              <a:defRPr/>
            </a:lvl1pPr>
            <a:lvl2pPr marL="609600" indent="0" algn="ctr">
              <a:buNone/>
              <a:defRPr/>
            </a:lvl2pPr>
            <a:lvl3pPr marL="1219200" indent="0" algn="ctr">
              <a:buNone/>
              <a:defRPr/>
            </a:lvl3pPr>
            <a:lvl4pPr marL="1828800" indent="0" algn="ctr">
              <a:buNone/>
              <a:defRPr/>
            </a:lvl4pPr>
            <a:lvl5pPr marL="2438400" indent="0" algn="ctr">
              <a:buNone/>
              <a:defRPr/>
            </a:lvl5pPr>
            <a:lvl6pPr marL="3048000" indent="0" algn="ctr">
              <a:buNone/>
              <a:defRPr/>
            </a:lvl6pPr>
            <a:lvl7pPr marL="3657600" indent="0" algn="ctr">
              <a:buNone/>
              <a:defRPr/>
            </a:lvl7pPr>
            <a:lvl8pPr marL="4267200" indent="0" algn="ctr">
              <a:buNone/>
              <a:defRPr/>
            </a:lvl8pPr>
            <a:lvl9pPr marL="4876800" indent="0" algn="ctr">
              <a:buNone/>
              <a:defRPr/>
            </a:lvl9pPr>
          </a:lstStyle>
          <a:p>
            <a:r>
              <a:rPr lang="es-ES_tradnl"/>
              <a:t>Haga clic para modificar el estilo de subtítulo del patrón</a:t>
            </a:r>
            <a:endParaRPr lang="es-ES"/>
          </a:p>
        </p:txBody>
      </p:sp>
      <p:sp>
        <p:nvSpPr>
          <p:cNvPr id="4" name="Marcador de número de diapositiva 3"/>
          <p:cNvSpPr>
            <a:spLocks noGrp="1"/>
          </p:cNvSpPr>
          <p:nvPr>
            <p:ph type="sldNum" sz="quarter" idx="10"/>
          </p:nvPr>
        </p:nvSpPr>
        <p:spPr/>
        <p:txBody>
          <a:bodyPr/>
          <a:lstStyle>
            <a:lvl1pPr>
              <a:defRPr/>
            </a:lvl1pPr>
          </a:lstStyle>
          <a:p>
            <a:fld id="{97982A46-1898-AF46-94B7-FBB9845BF65F}" type="slidenum">
              <a:rPr lang="en-US"/>
            </a:fld>
            <a:endParaRPr lang="en-US"/>
          </a:p>
        </p:txBody>
      </p:sp>
    </p:spTree>
  </p:cSld>
  <p:clrMapOvr>
    <a:masterClrMapping/>
  </p:clrMapOvr>
  <mc:AlternateContent xmlns:mc="http://schemas.openxmlformats.org/markup-compatibility/2006">
    <mc:Choice xmlns:p14="http://schemas.microsoft.com/office/powerpoint/2010/main" Requires="p14">
      <p:transition spd="slow" p14:dur="1300">
        <p14:pan dir="r"/>
      </p:transition>
    </mc:Choice>
    <mc:Fallback>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es-ES_tradnl"/>
              <a:t>Clic para editar título</a:t>
            </a:r>
            <a:endParaRPr lang="es-ES"/>
          </a:p>
        </p:txBody>
      </p:sp>
      <p:sp>
        <p:nvSpPr>
          <p:cNvPr id="3" name="Marcador de contenido 2"/>
          <p:cNvSpPr>
            <a:spLocks noGrp="1"/>
          </p:cNvSpPr>
          <p:nvPr>
            <p:ph idx="1" hasCustomPrompt="1"/>
          </p:nvPr>
        </p:nvSpPr>
        <p:spPr>
          <a:xfrm>
            <a:off x="867860" y="2276476"/>
            <a:ext cx="15604543" cy="6435725"/>
          </a:xfrm>
          <a:prstGeom prst="rect">
            <a:avLst/>
          </a:prstGeom>
        </p:spPr>
        <p:txBody>
          <a:bodyPr vert="horz"/>
          <a:lstStyle/>
          <a:p>
            <a:pPr lvl="0"/>
            <a:r>
              <a:rPr lang="es-ES_tradnl"/>
              <a:t>Haga clic para modificar el estilo de texto del patrón</a:t>
            </a:r>
            <a:endParaRPr lang="es-ES_tradnl"/>
          </a:p>
          <a:p>
            <a:pPr lvl="1"/>
            <a:r>
              <a:rPr lang="es-ES_tradnl"/>
              <a:t>Segundo nivel</a:t>
            </a:r>
            <a:endParaRPr lang="es-ES_tradnl"/>
          </a:p>
          <a:p>
            <a:pPr lvl="2"/>
            <a:r>
              <a:rPr lang="es-ES_tradnl"/>
              <a:t>Tercer nivel</a:t>
            </a:r>
            <a:endParaRPr lang="es-ES_tradnl"/>
          </a:p>
          <a:p>
            <a:pPr lvl="3"/>
            <a:r>
              <a:rPr lang="es-ES_tradnl"/>
              <a:t>Cuarto nivel</a:t>
            </a:r>
            <a:endParaRPr lang="es-ES_tradnl"/>
          </a:p>
          <a:p>
            <a:pPr lvl="4"/>
            <a:r>
              <a:rPr lang="es-ES_tradnl"/>
              <a:t>Quinto nivel</a:t>
            </a:r>
            <a:endParaRPr lang="es-ES"/>
          </a:p>
        </p:txBody>
      </p:sp>
      <p:sp>
        <p:nvSpPr>
          <p:cNvPr id="4" name="Marcador de número de diapositiva 3"/>
          <p:cNvSpPr>
            <a:spLocks noGrp="1"/>
          </p:cNvSpPr>
          <p:nvPr>
            <p:ph type="sldNum" sz="quarter" idx="10"/>
          </p:nvPr>
        </p:nvSpPr>
        <p:spPr/>
        <p:txBody>
          <a:bodyPr/>
          <a:lstStyle>
            <a:lvl1pPr>
              <a:defRPr/>
            </a:lvl1pPr>
          </a:lstStyle>
          <a:p>
            <a:fld id="{6EFCF140-4E1D-4A47-B728-45CBBC961CE0}" type="slidenum">
              <a:rPr lang="en-US"/>
            </a:fld>
            <a:endParaRPr lang="en-US"/>
          </a:p>
        </p:txBody>
      </p:sp>
    </p:spTree>
  </p:cSld>
  <p:clrMapOvr>
    <a:masterClrMapping/>
  </p:clrMapOvr>
  <mc:AlternateContent xmlns:mc="http://schemas.openxmlformats.org/markup-compatibility/2006">
    <mc:Choice xmlns:p14="http://schemas.microsoft.com/office/powerpoint/2010/main" Requires="p14">
      <p:transition spd="slow" p14:dur="1300">
        <p14:pan dir="r"/>
      </p:transition>
    </mc:Choice>
    <mc:Fallback>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1369526" y="6267450"/>
            <a:ext cx="14738800" cy="1936750"/>
          </a:xfrm>
        </p:spPr>
        <p:txBody>
          <a:bodyPr anchor="t"/>
          <a:lstStyle>
            <a:lvl1pPr algn="l">
              <a:defRPr sz="5335" b="1" cap="all"/>
            </a:lvl1pPr>
          </a:lstStyle>
          <a:p>
            <a:r>
              <a:rPr lang="es-ES_tradnl"/>
              <a:t>Clic para editar título</a:t>
            </a:r>
            <a:endParaRPr lang="es-ES"/>
          </a:p>
        </p:txBody>
      </p:sp>
      <p:sp>
        <p:nvSpPr>
          <p:cNvPr id="3" name="Marcador de texto 2"/>
          <p:cNvSpPr>
            <a:spLocks noGrp="1"/>
          </p:cNvSpPr>
          <p:nvPr>
            <p:ph type="body" idx="1" hasCustomPrompt="1"/>
          </p:nvPr>
        </p:nvSpPr>
        <p:spPr>
          <a:xfrm>
            <a:off x="1369526" y="4133850"/>
            <a:ext cx="14738800" cy="2133600"/>
          </a:xfrm>
          <a:prstGeom prst="rect">
            <a:avLst/>
          </a:prstGeom>
        </p:spPr>
        <p:txBody>
          <a:bodyPr vert="horz" anchor="b"/>
          <a:lstStyle>
            <a:lvl1pPr marL="0" indent="0">
              <a:buNone/>
              <a:defRPr sz="2665"/>
            </a:lvl1pPr>
            <a:lvl2pPr marL="609600" indent="0">
              <a:buNone/>
              <a:defRPr sz="2400"/>
            </a:lvl2pPr>
            <a:lvl3pPr marL="1219200" indent="0">
              <a:buNone/>
              <a:defRPr sz="2135"/>
            </a:lvl3pPr>
            <a:lvl4pPr marL="1828800" indent="0">
              <a:buNone/>
              <a:defRPr sz="1865"/>
            </a:lvl4pPr>
            <a:lvl5pPr marL="2438400" indent="0">
              <a:buNone/>
              <a:defRPr sz="1865"/>
            </a:lvl5pPr>
            <a:lvl6pPr marL="3048000" indent="0">
              <a:buNone/>
              <a:defRPr sz="1865"/>
            </a:lvl6pPr>
            <a:lvl7pPr marL="3657600" indent="0">
              <a:buNone/>
              <a:defRPr sz="1865"/>
            </a:lvl7pPr>
            <a:lvl8pPr marL="4267200" indent="0">
              <a:buNone/>
              <a:defRPr sz="1865"/>
            </a:lvl8pPr>
            <a:lvl9pPr marL="4876800" indent="0">
              <a:buNone/>
              <a:defRPr sz="1865"/>
            </a:lvl9pPr>
          </a:lstStyle>
          <a:p>
            <a:pPr lvl="0"/>
            <a:r>
              <a:rPr lang="es-ES_tradnl"/>
              <a:t>Haga clic para modificar el estilo de texto del patrón</a:t>
            </a:r>
            <a:endParaRPr lang="es-ES_tradnl"/>
          </a:p>
        </p:txBody>
      </p:sp>
      <p:sp>
        <p:nvSpPr>
          <p:cNvPr id="4" name="Marcador de número de diapositiva 3"/>
          <p:cNvSpPr>
            <a:spLocks noGrp="1"/>
          </p:cNvSpPr>
          <p:nvPr>
            <p:ph type="sldNum" sz="quarter" idx="10"/>
          </p:nvPr>
        </p:nvSpPr>
        <p:spPr/>
        <p:txBody>
          <a:bodyPr/>
          <a:lstStyle>
            <a:lvl1pPr>
              <a:defRPr/>
            </a:lvl1pPr>
          </a:lstStyle>
          <a:p>
            <a:fld id="{96D6BCB8-EDC9-B34E-9DC8-C95D8EBF6F73}" type="slidenum">
              <a:rPr lang="en-US"/>
            </a:fld>
            <a:endParaRPr lang="en-US"/>
          </a:p>
        </p:txBody>
      </p:sp>
    </p:spTree>
  </p:cSld>
  <p:clrMapOvr>
    <a:masterClrMapping/>
  </p:clrMapOvr>
  <mc:AlternateContent xmlns:mc="http://schemas.openxmlformats.org/markup-compatibility/2006">
    <mc:Choice xmlns:p14="http://schemas.microsoft.com/office/powerpoint/2010/main" Requires="p14">
      <p:transition spd="slow" p14:dur="1300">
        <p14:pan dir="r"/>
      </p:transition>
    </mc:Choice>
    <mc:Fallback>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es-ES_tradnl"/>
              <a:t>Clic para editar título</a:t>
            </a:r>
            <a:endParaRPr lang="es-ES"/>
          </a:p>
        </p:txBody>
      </p:sp>
      <p:sp>
        <p:nvSpPr>
          <p:cNvPr id="3" name="Marcador de contenido 2"/>
          <p:cNvSpPr>
            <a:spLocks noGrp="1"/>
          </p:cNvSpPr>
          <p:nvPr>
            <p:ph sz="half" idx="1" hasCustomPrompt="1"/>
          </p:nvPr>
        </p:nvSpPr>
        <p:spPr>
          <a:xfrm>
            <a:off x="867860" y="2276476"/>
            <a:ext cx="7700669" cy="6435725"/>
          </a:xfrm>
          <a:prstGeom prst="rect">
            <a:avLst/>
          </a:prstGeom>
        </p:spPr>
        <p:txBody>
          <a:bodyPr vert="horz"/>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s-ES_tradnl"/>
              <a:t>Haga clic para modificar el estilo de texto del patrón</a:t>
            </a:r>
            <a:endParaRPr lang="es-ES_tradnl"/>
          </a:p>
          <a:p>
            <a:pPr lvl="1"/>
            <a:r>
              <a:rPr lang="es-ES_tradnl"/>
              <a:t>Segundo nivel</a:t>
            </a:r>
            <a:endParaRPr lang="es-ES_tradnl"/>
          </a:p>
          <a:p>
            <a:pPr lvl="2"/>
            <a:r>
              <a:rPr lang="es-ES_tradnl"/>
              <a:t>Tercer nivel</a:t>
            </a:r>
            <a:endParaRPr lang="es-ES_tradnl"/>
          </a:p>
          <a:p>
            <a:pPr lvl="3"/>
            <a:r>
              <a:rPr lang="es-ES_tradnl"/>
              <a:t>Cuarto nivel</a:t>
            </a:r>
            <a:endParaRPr lang="es-ES_tradnl"/>
          </a:p>
          <a:p>
            <a:pPr lvl="4"/>
            <a:r>
              <a:rPr lang="es-ES_tradnl"/>
              <a:t>Quinto nivel</a:t>
            </a:r>
            <a:endParaRPr lang="es-ES"/>
          </a:p>
        </p:txBody>
      </p:sp>
      <p:sp>
        <p:nvSpPr>
          <p:cNvPr id="4" name="Marcador de contenido 3"/>
          <p:cNvSpPr>
            <a:spLocks noGrp="1"/>
          </p:cNvSpPr>
          <p:nvPr>
            <p:ph sz="half" idx="2" hasCustomPrompt="1"/>
          </p:nvPr>
        </p:nvSpPr>
        <p:spPr>
          <a:xfrm>
            <a:off x="8771735" y="2276476"/>
            <a:ext cx="7700669" cy="6435725"/>
          </a:xfrm>
          <a:prstGeom prst="rect">
            <a:avLst/>
          </a:prstGeom>
        </p:spPr>
        <p:txBody>
          <a:bodyPr vert="horz"/>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s-ES_tradnl"/>
              <a:t>Haga clic para modificar el estilo de texto del patrón</a:t>
            </a:r>
            <a:endParaRPr lang="es-ES_tradnl"/>
          </a:p>
          <a:p>
            <a:pPr lvl="1"/>
            <a:r>
              <a:rPr lang="es-ES_tradnl"/>
              <a:t>Segundo nivel</a:t>
            </a:r>
            <a:endParaRPr lang="es-ES_tradnl"/>
          </a:p>
          <a:p>
            <a:pPr lvl="2"/>
            <a:r>
              <a:rPr lang="es-ES_tradnl"/>
              <a:t>Tercer nivel</a:t>
            </a:r>
            <a:endParaRPr lang="es-ES_tradnl"/>
          </a:p>
          <a:p>
            <a:pPr lvl="3"/>
            <a:r>
              <a:rPr lang="es-ES_tradnl"/>
              <a:t>Cuarto nivel</a:t>
            </a:r>
            <a:endParaRPr lang="es-ES_tradnl"/>
          </a:p>
          <a:p>
            <a:pPr lvl="4"/>
            <a:r>
              <a:rPr lang="es-ES_tradnl"/>
              <a:t>Quinto nivel</a:t>
            </a:r>
            <a:endParaRPr lang="es-ES"/>
          </a:p>
        </p:txBody>
      </p:sp>
      <p:sp>
        <p:nvSpPr>
          <p:cNvPr id="5" name="Marcador de número de diapositiva 4"/>
          <p:cNvSpPr>
            <a:spLocks noGrp="1"/>
          </p:cNvSpPr>
          <p:nvPr>
            <p:ph type="sldNum" sz="quarter" idx="10"/>
          </p:nvPr>
        </p:nvSpPr>
        <p:spPr/>
        <p:txBody>
          <a:bodyPr/>
          <a:lstStyle>
            <a:lvl1pPr>
              <a:defRPr/>
            </a:lvl1pPr>
          </a:lstStyle>
          <a:p>
            <a:fld id="{C972BD3A-CB62-BE44-ADF8-D0B0050735F1}" type="slidenum">
              <a:rPr lang="en-US"/>
            </a:fld>
            <a:endParaRPr lang="en-US"/>
          </a:p>
        </p:txBody>
      </p:sp>
    </p:spTree>
  </p:cSld>
  <p:clrMapOvr>
    <a:masterClrMapping/>
  </p:clrMapOvr>
  <mc:AlternateContent xmlns:mc="http://schemas.openxmlformats.org/markup-compatibility/2006">
    <mc:Choice xmlns:p14="http://schemas.microsoft.com/office/powerpoint/2010/main" Requires="p14">
      <p:transition spd="slow" p14:dur="1300">
        <p14:pan dir="r"/>
      </p:transition>
    </mc:Choice>
    <mc:Fallback>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867860" y="390525"/>
            <a:ext cx="15604543" cy="1625600"/>
          </a:xfrm>
        </p:spPr>
        <p:txBody>
          <a:bodyPr/>
          <a:lstStyle>
            <a:lvl1pPr>
              <a:defRPr/>
            </a:lvl1pPr>
          </a:lstStyle>
          <a:p>
            <a:r>
              <a:rPr lang="es-ES_tradnl"/>
              <a:t>Clic para editar título</a:t>
            </a:r>
            <a:endParaRPr lang="es-ES"/>
          </a:p>
        </p:txBody>
      </p:sp>
      <p:sp>
        <p:nvSpPr>
          <p:cNvPr id="3" name="Marcador de texto 2"/>
          <p:cNvSpPr>
            <a:spLocks noGrp="1"/>
          </p:cNvSpPr>
          <p:nvPr>
            <p:ph type="body" idx="1" hasCustomPrompt="1"/>
          </p:nvPr>
        </p:nvSpPr>
        <p:spPr>
          <a:xfrm>
            <a:off x="867861" y="2182814"/>
            <a:ext cx="7660451" cy="909637"/>
          </a:xfrm>
          <a:prstGeom prst="rect">
            <a:avLst/>
          </a:prstGeom>
        </p:spPr>
        <p:txBody>
          <a:bodyPr vert="horz"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s-ES_tradnl"/>
              <a:t>Haga clic para modificar el estilo de texto del patrón</a:t>
            </a:r>
            <a:endParaRPr lang="es-ES_tradnl"/>
          </a:p>
        </p:txBody>
      </p:sp>
      <p:sp>
        <p:nvSpPr>
          <p:cNvPr id="4" name="Marcador de contenido 3"/>
          <p:cNvSpPr>
            <a:spLocks noGrp="1"/>
          </p:cNvSpPr>
          <p:nvPr>
            <p:ph sz="half" idx="2" hasCustomPrompt="1"/>
          </p:nvPr>
        </p:nvSpPr>
        <p:spPr>
          <a:xfrm>
            <a:off x="867861" y="3092450"/>
            <a:ext cx="7660451" cy="5619750"/>
          </a:xfrm>
          <a:prstGeom prst="rect">
            <a:avLst/>
          </a:prstGeom>
        </p:spPr>
        <p:txBody>
          <a:bodyPr vert="horz"/>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s-ES_tradnl"/>
              <a:t>Haga clic para modificar el estilo de texto del patrón</a:t>
            </a:r>
            <a:endParaRPr lang="es-ES_tradnl"/>
          </a:p>
          <a:p>
            <a:pPr lvl="1"/>
            <a:r>
              <a:rPr lang="es-ES_tradnl"/>
              <a:t>Segundo nivel</a:t>
            </a:r>
            <a:endParaRPr lang="es-ES_tradnl"/>
          </a:p>
          <a:p>
            <a:pPr lvl="2"/>
            <a:r>
              <a:rPr lang="es-ES_tradnl"/>
              <a:t>Tercer nivel</a:t>
            </a:r>
            <a:endParaRPr lang="es-ES_tradnl"/>
          </a:p>
          <a:p>
            <a:pPr lvl="3"/>
            <a:r>
              <a:rPr lang="es-ES_tradnl"/>
              <a:t>Cuarto nivel</a:t>
            </a:r>
            <a:endParaRPr lang="es-ES_tradnl"/>
          </a:p>
          <a:p>
            <a:pPr lvl="4"/>
            <a:r>
              <a:rPr lang="es-ES_tradnl"/>
              <a:t>Quinto nivel</a:t>
            </a:r>
            <a:endParaRPr lang="es-ES"/>
          </a:p>
        </p:txBody>
      </p:sp>
      <p:sp>
        <p:nvSpPr>
          <p:cNvPr id="5" name="Marcador de texto 4"/>
          <p:cNvSpPr>
            <a:spLocks noGrp="1"/>
          </p:cNvSpPr>
          <p:nvPr>
            <p:ph type="body" sz="quarter" idx="3" hasCustomPrompt="1"/>
          </p:nvPr>
        </p:nvSpPr>
        <p:spPr>
          <a:xfrm>
            <a:off x="8807721" y="2182814"/>
            <a:ext cx="7664683" cy="909637"/>
          </a:xfrm>
          <a:prstGeom prst="rect">
            <a:avLst/>
          </a:prstGeom>
        </p:spPr>
        <p:txBody>
          <a:bodyPr vert="horz"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s-ES_tradnl"/>
              <a:t>Haga clic para modificar el estilo de texto del patrón</a:t>
            </a:r>
            <a:endParaRPr lang="es-ES_tradnl"/>
          </a:p>
        </p:txBody>
      </p:sp>
      <p:sp>
        <p:nvSpPr>
          <p:cNvPr id="6" name="Marcador de contenido 5"/>
          <p:cNvSpPr>
            <a:spLocks noGrp="1"/>
          </p:cNvSpPr>
          <p:nvPr>
            <p:ph sz="quarter" idx="4" hasCustomPrompt="1"/>
          </p:nvPr>
        </p:nvSpPr>
        <p:spPr>
          <a:xfrm>
            <a:off x="8807721" y="3092450"/>
            <a:ext cx="7664683" cy="5619750"/>
          </a:xfrm>
          <a:prstGeom prst="rect">
            <a:avLst/>
          </a:prstGeom>
        </p:spPr>
        <p:txBody>
          <a:bodyPr vert="horz"/>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s-ES_tradnl"/>
              <a:t>Haga clic para modificar el estilo de texto del patrón</a:t>
            </a:r>
            <a:endParaRPr lang="es-ES_tradnl"/>
          </a:p>
          <a:p>
            <a:pPr lvl="1"/>
            <a:r>
              <a:rPr lang="es-ES_tradnl"/>
              <a:t>Segundo nivel</a:t>
            </a:r>
            <a:endParaRPr lang="es-ES_tradnl"/>
          </a:p>
          <a:p>
            <a:pPr lvl="2"/>
            <a:r>
              <a:rPr lang="es-ES_tradnl"/>
              <a:t>Tercer nivel</a:t>
            </a:r>
            <a:endParaRPr lang="es-ES_tradnl"/>
          </a:p>
          <a:p>
            <a:pPr lvl="3"/>
            <a:r>
              <a:rPr lang="es-ES_tradnl"/>
              <a:t>Cuarto nivel</a:t>
            </a:r>
            <a:endParaRPr lang="es-ES_tradnl"/>
          </a:p>
          <a:p>
            <a:pPr lvl="4"/>
            <a:r>
              <a:rPr lang="es-ES_tradnl"/>
              <a:t>Quinto nivel</a:t>
            </a:r>
            <a:endParaRPr lang="es-ES"/>
          </a:p>
        </p:txBody>
      </p:sp>
      <p:sp>
        <p:nvSpPr>
          <p:cNvPr id="7" name="Marcador de número de diapositiva 6"/>
          <p:cNvSpPr>
            <a:spLocks noGrp="1"/>
          </p:cNvSpPr>
          <p:nvPr>
            <p:ph type="sldNum" sz="quarter" idx="10"/>
          </p:nvPr>
        </p:nvSpPr>
        <p:spPr/>
        <p:txBody>
          <a:bodyPr/>
          <a:lstStyle>
            <a:lvl1pPr>
              <a:defRPr/>
            </a:lvl1pPr>
          </a:lstStyle>
          <a:p>
            <a:fld id="{B21C48CA-6DAF-F04A-9E6A-209AE5BAD905}" type="slidenum">
              <a:rPr lang="en-US"/>
            </a:fld>
            <a:endParaRPr lang="en-US"/>
          </a:p>
        </p:txBody>
      </p:sp>
    </p:spTree>
  </p:cSld>
  <p:clrMapOvr>
    <a:masterClrMapping/>
  </p:clrMapOvr>
  <mc:AlternateContent xmlns:mc="http://schemas.openxmlformats.org/markup-compatibility/2006">
    <mc:Choice xmlns:p14="http://schemas.microsoft.com/office/powerpoint/2010/main" Requires="p14">
      <p:transition spd="slow" p14:dur="1300">
        <p14:pan dir="r"/>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867860" y="390525"/>
            <a:ext cx="15604543" cy="1625600"/>
          </a:xfrm>
        </p:spPr>
        <p:txBody>
          <a:bodyPr/>
          <a:lstStyle>
            <a:lvl1pPr>
              <a:defRPr/>
            </a:lvl1pPr>
          </a:lstStyle>
          <a:p>
            <a:r>
              <a:rPr lang="es-ES_tradnl"/>
              <a:t>Clic para editar título</a:t>
            </a:r>
            <a:endParaRPr lang="es-ES"/>
          </a:p>
        </p:txBody>
      </p:sp>
      <p:sp>
        <p:nvSpPr>
          <p:cNvPr id="3" name="Marcador de texto 2"/>
          <p:cNvSpPr>
            <a:spLocks noGrp="1"/>
          </p:cNvSpPr>
          <p:nvPr>
            <p:ph type="body" idx="1" hasCustomPrompt="1"/>
          </p:nvPr>
        </p:nvSpPr>
        <p:spPr>
          <a:xfrm>
            <a:off x="867861" y="2182814"/>
            <a:ext cx="7660451" cy="909637"/>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s-ES_tradnl"/>
              <a:t>Haga clic para modificar el estilo de texto del patrón</a:t>
            </a:r>
            <a:endParaRPr lang="es-ES_tradnl"/>
          </a:p>
        </p:txBody>
      </p:sp>
      <p:sp>
        <p:nvSpPr>
          <p:cNvPr id="4" name="Marcador de contenido 3"/>
          <p:cNvSpPr>
            <a:spLocks noGrp="1"/>
          </p:cNvSpPr>
          <p:nvPr>
            <p:ph sz="half" idx="2" hasCustomPrompt="1"/>
          </p:nvPr>
        </p:nvSpPr>
        <p:spPr>
          <a:xfrm>
            <a:off x="867861" y="3092450"/>
            <a:ext cx="7660451" cy="5619750"/>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s-ES_tradnl"/>
              <a:t>Haga clic para modificar el estilo de texto del patrón</a:t>
            </a:r>
            <a:endParaRPr lang="es-ES_tradnl"/>
          </a:p>
          <a:p>
            <a:pPr lvl="1"/>
            <a:r>
              <a:rPr lang="es-ES_tradnl"/>
              <a:t>Segundo nivel</a:t>
            </a:r>
            <a:endParaRPr lang="es-ES_tradnl"/>
          </a:p>
          <a:p>
            <a:pPr lvl="2"/>
            <a:r>
              <a:rPr lang="es-ES_tradnl"/>
              <a:t>Tercer nivel</a:t>
            </a:r>
            <a:endParaRPr lang="es-ES_tradnl"/>
          </a:p>
          <a:p>
            <a:pPr lvl="3"/>
            <a:r>
              <a:rPr lang="es-ES_tradnl"/>
              <a:t>Cuarto nivel</a:t>
            </a:r>
            <a:endParaRPr lang="es-ES_tradnl"/>
          </a:p>
          <a:p>
            <a:pPr lvl="4"/>
            <a:r>
              <a:rPr lang="es-ES_tradnl"/>
              <a:t>Quinto nivel</a:t>
            </a:r>
            <a:endParaRPr lang="es-ES"/>
          </a:p>
        </p:txBody>
      </p:sp>
      <p:sp>
        <p:nvSpPr>
          <p:cNvPr id="5" name="Marcador de texto 4"/>
          <p:cNvSpPr>
            <a:spLocks noGrp="1"/>
          </p:cNvSpPr>
          <p:nvPr>
            <p:ph type="body" sz="quarter" idx="3" hasCustomPrompt="1"/>
          </p:nvPr>
        </p:nvSpPr>
        <p:spPr>
          <a:xfrm>
            <a:off x="8807721" y="2182814"/>
            <a:ext cx="7664683" cy="909637"/>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s-ES_tradnl"/>
              <a:t>Haga clic para modificar el estilo de texto del patrón</a:t>
            </a:r>
            <a:endParaRPr lang="es-ES_tradnl"/>
          </a:p>
        </p:txBody>
      </p:sp>
      <p:sp>
        <p:nvSpPr>
          <p:cNvPr id="6" name="Marcador de contenido 5"/>
          <p:cNvSpPr>
            <a:spLocks noGrp="1"/>
          </p:cNvSpPr>
          <p:nvPr>
            <p:ph sz="quarter" idx="4" hasCustomPrompt="1"/>
          </p:nvPr>
        </p:nvSpPr>
        <p:spPr>
          <a:xfrm>
            <a:off x="8807721" y="3092450"/>
            <a:ext cx="7664683" cy="5619750"/>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s-ES_tradnl"/>
              <a:t>Haga clic para modificar el estilo de texto del patrón</a:t>
            </a:r>
            <a:endParaRPr lang="es-ES_tradnl"/>
          </a:p>
          <a:p>
            <a:pPr lvl="1"/>
            <a:r>
              <a:rPr lang="es-ES_tradnl"/>
              <a:t>Segundo nivel</a:t>
            </a:r>
            <a:endParaRPr lang="es-ES_tradnl"/>
          </a:p>
          <a:p>
            <a:pPr lvl="2"/>
            <a:r>
              <a:rPr lang="es-ES_tradnl"/>
              <a:t>Tercer nivel</a:t>
            </a:r>
            <a:endParaRPr lang="es-ES_tradnl"/>
          </a:p>
          <a:p>
            <a:pPr lvl="3"/>
            <a:r>
              <a:rPr lang="es-ES_tradnl"/>
              <a:t>Cuarto nivel</a:t>
            </a:r>
            <a:endParaRPr lang="es-ES_tradnl"/>
          </a:p>
          <a:p>
            <a:pPr lvl="4"/>
            <a:r>
              <a:rPr lang="es-ES_tradnl"/>
              <a:t>Quinto nivel</a:t>
            </a:r>
            <a:endParaRPr lang="es-ES"/>
          </a:p>
        </p:txBody>
      </p:sp>
      <p:sp>
        <p:nvSpPr>
          <p:cNvPr id="7" name="Marcador de número de diapositiva 6"/>
          <p:cNvSpPr>
            <a:spLocks noGrp="1"/>
          </p:cNvSpPr>
          <p:nvPr>
            <p:ph type="sldNum" sz="quarter" idx="10"/>
          </p:nvPr>
        </p:nvSpPr>
        <p:spPr/>
        <p:txBody>
          <a:bodyPr/>
          <a:lstStyle>
            <a:lvl1pPr>
              <a:defRPr/>
            </a:lvl1pPr>
          </a:lstStyle>
          <a:p>
            <a:fld id="{34C6F1CE-64E0-7C42-8422-6CE687D3BE9B}" type="slidenum">
              <a:rPr lang="en-US"/>
            </a:fld>
            <a:endParaRPr lang="en-US"/>
          </a:p>
        </p:txBody>
      </p:sp>
    </p:spTree>
  </p:cSld>
  <p:clrMapOvr>
    <a:masterClrMapping/>
  </p:clrMapOvr>
  <mc:AlternateContent xmlns:mc="http://schemas.openxmlformats.org/markup-compatibility/2006">
    <mc:Choice xmlns:p14="http://schemas.microsoft.com/office/powerpoint/2010/main" Requires="p14">
      <p:transition spd="slow" p14:dur="1300">
        <p14:pan dir="r"/>
      </p:transition>
    </mc:Choice>
    <mc:Fallback>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es-ES_tradnl"/>
              <a:t>Clic para editar título</a:t>
            </a:r>
            <a:endParaRPr lang="es-ES"/>
          </a:p>
        </p:txBody>
      </p:sp>
      <p:sp>
        <p:nvSpPr>
          <p:cNvPr id="3" name="Marcador de número de diapositiva 2"/>
          <p:cNvSpPr>
            <a:spLocks noGrp="1"/>
          </p:cNvSpPr>
          <p:nvPr>
            <p:ph type="sldNum" sz="quarter" idx="10"/>
          </p:nvPr>
        </p:nvSpPr>
        <p:spPr/>
        <p:txBody>
          <a:bodyPr/>
          <a:lstStyle>
            <a:lvl1pPr>
              <a:defRPr/>
            </a:lvl1pPr>
          </a:lstStyle>
          <a:p>
            <a:fld id="{E1BFA0D1-BC2B-6D41-A94B-FD8D1F2FB02D}" type="slidenum">
              <a:rPr lang="en-US"/>
            </a:fld>
            <a:endParaRPr lang="en-US"/>
          </a:p>
        </p:txBody>
      </p:sp>
    </p:spTree>
  </p:cSld>
  <p:clrMapOvr>
    <a:masterClrMapping/>
  </p:clrMapOvr>
  <mc:AlternateContent xmlns:mc="http://schemas.openxmlformats.org/markup-compatibility/2006">
    <mc:Choice xmlns:p14="http://schemas.microsoft.com/office/powerpoint/2010/main" Requires="p14">
      <p:transition spd="slow" p14:dur="1300">
        <p14:pan dir="r"/>
      </p:transition>
    </mc:Choice>
    <mc:Fallback>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0"/>
          </p:nvPr>
        </p:nvSpPr>
        <p:spPr/>
        <p:txBody>
          <a:bodyPr/>
          <a:lstStyle>
            <a:lvl1pPr>
              <a:defRPr/>
            </a:lvl1pPr>
          </a:lstStyle>
          <a:p>
            <a:fld id="{2C26AD4E-EE4D-AA4C-9EB8-2358C90E8C08}" type="slidenum">
              <a:rPr lang="en-US"/>
            </a:fld>
            <a:endParaRPr lang="en-US"/>
          </a:p>
        </p:txBody>
      </p:sp>
    </p:spTree>
  </p:cSld>
  <p:clrMapOvr>
    <a:masterClrMapping/>
  </p:clrMapOvr>
  <mc:AlternateContent xmlns:mc="http://schemas.openxmlformats.org/markup-compatibility/2006">
    <mc:Choice xmlns:p14="http://schemas.microsoft.com/office/powerpoint/2010/main" Requires="p14">
      <p:transition spd="slow" p14:dur="1300">
        <p14:pan dir="r"/>
      </p:transition>
    </mc:Choice>
    <mc:Fallback>
      <p:transition spd="slow">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867860" y="388939"/>
            <a:ext cx="5704592" cy="1652587"/>
          </a:xfrm>
        </p:spPr>
        <p:txBody>
          <a:bodyPr anchor="b"/>
          <a:lstStyle>
            <a:lvl1pPr algn="l">
              <a:defRPr sz="2665" b="1"/>
            </a:lvl1pPr>
          </a:lstStyle>
          <a:p>
            <a:r>
              <a:rPr lang="es-ES_tradnl"/>
              <a:t>Clic para editar título</a:t>
            </a:r>
            <a:endParaRPr lang="es-ES"/>
          </a:p>
        </p:txBody>
      </p:sp>
      <p:sp>
        <p:nvSpPr>
          <p:cNvPr id="3" name="Marcador de contenido 2"/>
          <p:cNvSpPr>
            <a:spLocks noGrp="1"/>
          </p:cNvSpPr>
          <p:nvPr>
            <p:ph idx="1" hasCustomPrompt="1"/>
          </p:nvPr>
        </p:nvSpPr>
        <p:spPr>
          <a:xfrm>
            <a:off x="6779891" y="388938"/>
            <a:ext cx="9692512" cy="8323262"/>
          </a:xfrm>
          <a:prstGeom prst="rect">
            <a:avLst/>
          </a:prstGeom>
        </p:spPr>
        <p:txBody>
          <a:bodyPr vert="horz"/>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es-ES_tradnl"/>
              <a:t>Haga clic para modificar el estilo de texto del patrón</a:t>
            </a:r>
            <a:endParaRPr lang="es-ES_tradnl"/>
          </a:p>
          <a:p>
            <a:pPr lvl="1"/>
            <a:r>
              <a:rPr lang="es-ES_tradnl"/>
              <a:t>Segundo nivel</a:t>
            </a:r>
            <a:endParaRPr lang="es-ES_tradnl"/>
          </a:p>
          <a:p>
            <a:pPr lvl="2"/>
            <a:r>
              <a:rPr lang="es-ES_tradnl"/>
              <a:t>Tercer nivel</a:t>
            </a:r>
            <a:endParaRPr lang="es-ES_tradnl"/>
          </a:p>
          <a:p>
            <a:pPr lvl="3"/>
            <a:r>
              <a:rPr lang="es-ES_tradnl"/>
              <a:t>Cuarto nivel</a:t>
            </a:r>
            <a:endParaRPr lang="es-ES_tradnl"/>
          </a:p>
          <a:p>
            <a:pPr lvl="4"/>
            <a:r>
              <a:rPr lang="es-ES_tradnl"/>
              <a:t>Quinto nivel</a:t>
            </a:r>
            <a:endParaRPr lang="es-ES"/>
          </a:p>
        </p:txBody>
      </p:sp>
      <p:sp>
        <p:nvSpPr>
          <p:cNvPr id="4" name="Marcador de texto 3"/>
          <p:cNvSpPr>
            <a:spLocks noGrp="1"/>
          </p:cNvSpPr>
          <p:nvPr>
            <p:ph type="body" sz="half" idx="2" hasCustomPrompt="1"/>
          </p:nvPr>
        </p:nvSpPr>
        <p:spPr>
          <a:xfrm>
            <a:off x="867860" y="2041526"/>
            <a:ext cx="5704592" cy="6670675"/>
          </a:xfrm>
          <a:prstGeom prst="rect">
            <a:avLst/>
          </a:prstGeom>
        </p:spPr>
        <p:txBody>
          <a:bodyPr vert="horz"/>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s-ES_tradnl"/>
              <a:t>Haga clic para modificar el estilo de texto del patrón</a:t>
            </a:r>
            <a:endParaRPr lang="es-ES_tradnl"/>
          </a:p>
        </p:txBody>
      </p:sp>
      <p:sp>
        <p:nvSpPr>
          <p:cNvPr id="5" name="Marcador de número de diapositiva 4"/>
          <p:cNvSpPr>
            <a:spLocks noGrp="1"/>
          </p:cNvSpPr>
          <p:nvPr>
            <p:ph type="sldNum" sz="quarter" idx="10"/>
          </p:nvPr>
        </p:nvSpPr>
        <p:spPr/>
        <p:txBody>
          <a:bodyPr/>
          <a:lstStyle>
            <a:lvl1pPr>
              <a:defRPr/>
            </a:lvl1pPr>
          </a:lstStyle>
          <a:p>
            <a:fld id="{343C139C-EB43-C248-A0F7-B57BFA2E56C3}" type="slidenum">
              <a:rPr lang="en-US"/>
            </a:fld>
            <a:endParaRPr lang="en-US"/>
          </a:p>
        </p:txBody>
      </p:sp>
    </p:spTree>
  </p:cSld>
  <p:clrMapOvr>
    <a:masterClrMapping/>
  </p:clrMapOvr>
  <mc:AlternateContent xmlns:mc="http://schemas.openxmlformats.org/markup-compatibility/2006">
    <mc:Choice xmlns:p14="http://schemas.microsoft.com/office/powerpoint/2010/main" Requires="p14">
      <p:transition spd="slow" p14:dur="1300">
        <p14:pan dir="r"/>
      </p:transition>
    </mc:Choice>
    <mc:Fallback>
      <p:transition spd="slow">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3399471" y="6827838"/>
            <a:ext cx="10403735" cy="806450"/>
          </a:xfrm>
        </p:spPr>
        <p:txBody>
          <a:bodyPr anchor="b"/>
          <a:lstStyle>
            <a:lvl1pPr algn="l">
              <a:defRPr sz="2665" b="1"/>
            </a:lvl1pPr>
          </a:lstStyle>
          <a:p>
            <a:r>
              <a:rPr lang="es-ES_tradnl"/>
              <a:t>Clic para editar título</a:t>
            </a:r>
            <a:endParaRPr lang="es-ES"/>
          </a:p>
        </p:txBody>
      </p:sp>
      <p:sp>
        <p:nvSpPr>
          <p:cNvPr id="3" name="Marcador de posición de imagen 2"/>
          <p:cNvSpPr>
            <a:spLocks noGrp="1"/>
          </p:cNvSpPr>
          <p:nvPr>
            <p:ph type="pic" idx="1"/>
          </p:nvPr>
        </p:nvSpPr>
        <p:spPr>
          <a:xfrm>
            <a:off x="3399471" y="871539"/>
            <a:ext cx="10403735" cy="5851525"/>
          </a:xfrm>
          <a:prstGeom prst="rect">
            <a:avLst/>
          </a:prstGeom>
        </p:spPr>
        <p:txBody>
          <a:bodyPr vert="horz"/>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endParaRPr lang="es-ES"/>
          </a:p>
        </p:txBody>
      </p:sp>
      <p:sp>
        <p:nvSpPr>
          <p:cNvPr id="4" name="Marcador de texto 3"/>
          <p:cNvSpPr>
            <a:spLocks noGrp="1"/>
          </p:cNvSpPr>
          <p:nvPr>
            <p:ph type="body" sz="half" idx="2" hasCustomPrompt="1"/>
          </p:nvPr>
        </p:nvSpPr>
        <p:spPr>
          <a:xfrm>
            <a:off x="3399471" y="7634288"/>
            <a:ext cx="10403735" cy="1144587"/>
          </a:xfrm>
          <a:prstGeom prst="rect">
            <a:avLst/>
          </a:prstGeom>
        </p:spPr>
        <p:txBody>
          <a:bodyPr vert="horz"/>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s-ES_tradnl"/>
              <a:t>Haga clic para modificar el estilo de texto del patrón</a:t>
            </a:r>
            <a:endParaRPr lang="es-ES_tradnl"/>
          </a:p>
        </p:txBody>
      </p:sp>
      <p:sp>
        <p:nvSpPr>
          <p:cNvPr id="5" name="Marcador de número de diapositiva 4"/>
          <p:cNvSpPr>
            <a:spLocks noGrp="1"/>
          </p:cNvSpPr>
          <p:nvPr>
            <p:ph type="sldNum" sz="quarter" idx="10"/>
          </p:nvPr>
        </p:nvSpPr>
        <p:spPr/>
        <p:txBody>
          <a:bodyPr/>
          <a:lstStyle>
            <a:lvl1pPr>
              <a:defRPr/>
            </a:lvl1pPr>
          </a:lstStyle>
          <a:p>
            <a:fld id="{F4F0B49C-38CC-BA4E-A524-42BA9BBEFE73}" type="slidenum">
              <a:rPr lang="en-US"/>
            </a:fld>
            <a:endParaRPr lang="en-US"/>
          </a:p>
        </p:txBody>
      </p:sp>
    </p:spTree>
  </p:cSld>
  <p:clrMapOvr>
    <a:masterClrMapping/>
  </p:clrMapOvr>
  <mc:AlternateContent xmlns:mc="http://schemas.openxmlformats.org/markup-compatibility/2006">
    <mc:Choice xmlns:p14="http://schemas.microsoft.com/office/powerpoint/2010/main" Requires="p14">
      <p:transition spd="slow" p14:dur="1300">
        <p14:pan dir="r"/>
      </p:transition>
    </mc:Choice>
    <mc:Fallback>
      <p:transition spd="slow">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es-ES_tradnl"/>
              <a:t>Clic para editar título</a:t>
            </a:r>
            <a:endParaRPr lang="es-ES"/>
          </a:p>
        </p:txBody>
      </p:sp>
      <p:sp>
        <p:nvSpPr>
          <p:cNvPr id="3" name="Marcador de texto vertical 2"/>
          <p:cNvSpPr>
            <a:spLocks noGrp="1"/>
          </p:cNvSpPr>
          <p:nvPr>
            <p:ph type="body" orient="vert" idx="1" hasCustomPrompt="1"/>
          </p:nvPr>
        </p:nvSpPr>
        <p:spPr>
          <a:xfrm>
            <a:off x="867860" y="2276476"/>
            <a:ext cx="15604543" cy="6435725"/>
          </a:xfrm>
          <a:prstGeom prst="rect">
            <a:avLst/>
          </a:prstGeom>
        </p:spPr>
        <p:txBody>
          <a:bodyPr vert="eaVert"/>
          <a:lstStyle/>
          <a:p>
            <a:pPr lvl="0"/>
            <a:r>
              <a:rPr lang="es-ES_tradnl"/>
              <a:t>Haga clic para modificar el estilo de texto del patrón</a:t>
            </a:r>
            <a:endParaRPr lang="es-ES_tradnl"/>
          </a:p>
          <a:p>
            <a:pPr lvl="1"/>
            <a:r>
              <a:rPr lang="es-ES_tradnl"/>
              <a:t>Segundo nivel</a:t>
            </a:r>
            <a:endParaRPr lang="es-ES_tradnl"/>
          </a:p>
          <a:p>
            <a:pPr lvl="2"/>
            <a:r>
              <a:rPr lang="es-ES_tradnl"/>
              <a:t>Tercer nivel</a:t>
            </a:r>
            <a:endParaRPr lang="es-ES_tradnl"/>
          </a:p>
          <a:p>
            <a:pPr lvl="3"/>
            <a:r>
              <a:rPr lang="es-ES_tradnl"/>
              <a:t>Cuarto nivel</a:t>
            </a:r>
            <a:endParaRPr lang="es-ES_tradnl"/>
          </a:p>
          <a:p>
            <a:pPr lvl="4"/>
            <a:r>
              <a:rPr lang="es-ES_tradnl"/>
              <a:t>Quinto nivel</a:t>
            </a:r>
            <a:endParaRPr lang="es-ES"/>
          </a:p>
        </p:txBody>
      </p:sp>
      <p:sp>
        <p:nvSpPr>
          <p:cNvPr id="4" name="Marcador de número de diapositiva 3"/>
          <p:cNvSpPr>
            <a:spLocks noGrp="1"/>
          </p:cNvSpPr>
          <p:nvPr>
            <p:ph type="sldNum" sz="quarter" idx="10"/>
          </p:nvPr>
        </p:nvSpPr>
        <p:spPr/>
        <p:txBody>
          <a:bodyPr/>
          <a:lstStyle>
            <a:lvl1pPr>
              <a:defRPr/>
            </a:lvl1pPr>
          </a:lstStyle>
          <a:p>
            <a:fld id="{0C2A3DEC-E3B7-F645-89DC-D1B47EF04ED7}" type="slidenum">
              <a:rPr lang="en-US"/>
            </a:fld>
            <a:endParaRPr lang="en-US"/>
          </a:p>
        </p:txBody>
      </p:sp>
    </p:spTree>
  </p:cSld>
  <p:clrMapOvr>
    <a:masterClrMapping/>
  </p:clrMapOvr>
  <mc:AlternateContent xmlns:mc="http://schemas.openxmlformats.org/markup-compatibility/2006">
    <mc:Choice xmlns:p14="http://schemas.microsoft.com/office/powerpoint/2010/main" Requires="p14">
      <p:transition spd="slow" p14:dur="1300">
        <p14:pan dir="r"/>
      </p:transition>
    </mc:Choice>
    <mc:Fallback>
      <p:transition spd="slow">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hasCustomPrompt="1"/>
          </p:nvPr>
        </p:nvSpPr>
        <p:spPr>
          <a:xfrm>
            <a:off x="12571268" y="2276476"/>
            <a:ext cx="3901135" cy="6791325"/>
          </a:xfrm>
        </p:spPr>
        <p:txBody>
          <a:bodyPr vert="eaVert"/>
          <a:lstStyle/>
          <a:p>
            <a:r>
              <a:rPr lang="es-ES_tradnl"/>
              <a:t>Clic para editar título</a:t>
            </a:r>
            <a:endParaRPr lang="es-ES"/>
          </a:p>
        </p:txBody>
      </p:sp>
      <p:sp>
        <p:nvSpPr>
          <p:cNvPr id="3" name="Marcador de texto vertical 2"/>
          <p:cNvSpPr>
            <a:spLocks noGrp="1"/>
          </p:cNvSpPr>
          <p:nvPr>
            <p:ph type="body" orient="vert" idx="1" hasCustomPrompt="1"/>
          </p:nvPr>
        </p:nvSpPr>
        <p:spPr>
          <a:xfrm>
            <a:off x="867860" y="2276476"/>
            <a:ext cx="11500202" cy="6791325"/>
          </a:xfrm>
          <a:prstGeom prst="rect">
            <a:avLst/>
          </a:prstGeom>
        </p:spPr>
        <p:txBody>
          <a:bodyPr vert="eaVert"/>
          <a:lstStyle/>
          <a:p>
            <a:pPr lvl="0"/>
            <a:r>
              <a:rPr lang="es-ES_tradnl"/>
              <a:t>Haga clic para modificar el estilo de texto del patrón</a:t>
            </a:r>
            <a:endParaRPr lang="es-ES_tradnl"/>
          </a:p>
          <a:p>
            <a:pPr lvl="1"/>
            <a:r>
              <a:rPr lang="es-ES_tradnl"/>
              <a:t>Segundo nivel</a:t>
            </a:r>
            <a:endParaRPr lang="es-ES_tradnl"/>
          </a:p>
          <a:p>
            <a:pPr lvl="2"/>
            <a:r>
              <a:rPr lang="es-ES_tradnl"/>
              <a:t>Tercer nivel</a:t>
            </a:r>
            <a:endParaRPr lang="es-ES_tradnl"/>
          </a:p>
          <a:p>
            <a:pPr lvl="3"/>
            <a:r>
              <a:rPr lang="es-ES_tradnl"/>
              <a:t>Cuarto nivel</a:t>
            </a:r>
            <a:endParaRPr lang="es-ES_tradnl"/>
          </a:p>
          <a:p>
            <a:pPr lvl="4"/>
            <a:r>
              <a:rPr lang="es-ES_tradnl"/>
              <a:t>Quinto nivel</a:t>
            </a:r>
            <a:endParaRPr lang="es-ES"/>
          </a:p>
        </p:txBody>
      </p:sp>
      <p:sp>
        <p:nvSpPr>
          <p:cNvPr id="4" name="Marcador de número de diapositiva 3"/>
          <p:cNvSpPr>
            <a:spLocks noGrp="1"/>
          </p:cNvSpPr>
          <p:nvPr>
            <p:ph type="sldNum" sz="quarter" idx="10"/>
          </p:nvPr>
        </p:nvSpPr>
        <p:spPr/>
        <p:txBody>
          <a:bodyPr/>
          <a:lstStyle>
            <a:lvl1pPr>
              <a:defRPr/>
            </a:lvl1pPr>
          </a:lstStyle>
          <a:p>
            <a:fld id="{601DB06D-9DAC-AD41-83F3-5C1694607946}" type="slidenum">
              <a:rPr lang="en-US"/>
            </a:fld>
            <a:endParaRPr lang="en-US"/>
          </a:p>
        </p:txBody>
      </p:sp>
    </p:spTree>
  </p:cSld>
  <p:clrMapOvr>
    <a:masterClrMapping/>
  </p:clrMapOvr>
  <mc:AlternateContent xmlns:mc="http://schemas.openxmlformats.org/markup-compatibility/2006">
    <mc:Choice xmlns:p14="http://schemas.microsoft.com/office/powerpoint/2010/main" Requires="p14">
      <p:transition spd="slow" p14:dur="1300">
        <p14:pan dir="r"/>
      </p:transition>
    </mc:Choice>
    <mc:Fallback>
      <p:transition spd="slow">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hasCustomPrompt="1"/>
          </p:nvPr>
        </p:nvSpPr>
        <p:spPr>
          <a:xfrm>
            <a:off x="1299673" y="3030539"/>
            <a:ext cx="14740917" cy="2090737"/>
          </a:xfrm>
        </p:spPr>
        <p:txBody>
          <a:bodyPr/>
          <a:lstStyle/>
          <a:p>
            <a:r>
              <a:rPr lang="es-ES_tradnl"/>
              <a:t>Clic para editar título</a:t>
            </a:r>
            <a:endParaRPr lang="es-ES"/>
          </a:p>
        </p:txBody>
      </p:sp>
      <p:sp>
        <p:nvSpPr>
          <p:cNvPr id="3" name="Subtítulo 2"/>
          <p:cNvSpPr>
            <a:spLocks noGrp="1"/>
          </p:cNvSpPr>
          <p:nvPr>
            <p:ph type="subTitle" idx="1" hasCustomPrompt="1"/>
          </p:nvPr>
        </p:nvSpPr>
        <p:spPr>
          <a:xfrm>
            <a:off x="2601464" y="5527676"/>
            <a:ext cx="12137337" cy="2492375"/>
          </a:xfrm>
          <a:prstGeom prst="rect">
            <a:avLst/>
          </a:prstGeom>
        </p:spPr>
        <p:txBody>
          <a:bodyPr vert="horz"/>
          <a:lstStyle>
            <a:lvl1pPr marL="0" indent="0" algn="ctr">
              <a:buNone/>
              <a:defRPr/>
            </a:lvl1pPr>
            <a:lvl2pPr marL="609600" indent="0" algn="ctr">
              <a:buNone/>
              <a:defRPr/>
            </a:lvl2pPr>
            <a:lvl3pPr marL="1219200" indent="0" algn="ctr">
              <a:buNone/>
              <a:defRPr/>
            </a:lvl3pPr>
            <a:lvl4pPr marL="1828800" indent="0" algn="ctr">
              <a:buNone/>
              <a:defRPr/>
            </a:lvl4pPr>
            <a:lvl5pPr marL="2438400" indent="0" algn="ctr">
              <a:buNone/>
              <a:defRPr/>
            </a:lvl5pPr>
            <a:lvl6pPr marL="3048000" indent="0" algn="ctr">
              <a:buNone/>
              <a:defRPr/>
            </a:lvl6pPr>
            <a:lvl7pPr marL="3657600" indent="0" algn="ctr">
              <a:buNone/>
              <a:defRPr/>
            </a:lvl7pPr>
            <a:lvl8pPr marL="4267200" indent="0" algn="ctr">
              <a:buNone/>
              <a:defRPr/>
            </a:lvl8pPr>
            <a:lvl9pPr marL="4876800" indent="0" algn="ctr">
              <a:buNone/>
              <a:defRPr/>
            </a:lvl9pPr>
          </a:lstStyle>
          <a:p>
            <a:r>
              <a:rPr lang="es-ES_tradnl"/>
              <a:t>Haga clic para modificar el estilo de subtítulo del patrón</a:t>
            </a:r>
            <a:endParaRPr lang="es-ES"/>
          </a:p>
        </p:txBody>
      </p:sp>
      <p:sp>
        <p:nvSpPr>
          <p:cNvPr id="4" name="Marcador de número de diapositiva 3"/>
          <p:cNvSpPr>
            <a:spLocks noGrp="1"/>
          </p:cNvSpPr>
          <p:nvPr>
            <p:ph type="sldNum" sz="quarter" idx="10"/>
          </p:nvPr>
        </p:nvSpPr>
        <p:spPr/>
        <p:txBody>
          <a:bodyPr/>
          <a:lstStyle>
            <a:lvl1pPr>
              <a:defRPr/>
            </a:lvl1pPr>
          </a:lstStyle>
          <a:p>
            <a:fld id="{7CC9061B-1D6C-6E46-A716-2E4B5F722126}" type="slidenum">
              <a:rPr lang="en-US"/>
            </a:fld>
            <a:endParaRPr lang="en-US"/>
          </a:p>
        </p:txBody>
      </p:sp>
    </p:spTree>
  </p:cSld>
  <p:clrMapOvr>
    <a:masterClrMapping/>
  </p:clrMapOvr>
  <mc:AlternateContent xmlns:mc="http://schemas.openxmlformats.org/markup-compatibility/2006">
    <mc:Choice xmlns:p14="http://schemas.microsoft.com/office/powerpoint/2010/main" Requires="p14">
      <p:transition spd="slow" p14:dur="1300">
        <p14:pan dir="r"/>
      </p:transition>
    </mc:Choice>
    <mc:Fallback>
      <p:transition spd="slow">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es-ES_tradnl"/>
              <a:t>Clic para editar título</a:t>
            </a:r>
            <a:endParaRPr lang="es-ES"/>
          </a:p>
        </p:txBody>
      </p:sp>
      <p:sp>
        <p:nvSpPr>
          <p:cNvPr id="3" name="Marcador de contenido 2"/>
          <p:cNvSpPr>
            <a:spLocks noGrp="1"/>
          </p:cNvSpPr>
          <p:nvPr>
            <p:ph idx="1" hasCustomPrompt="1"/>
          </p:nvPr>
        </p:nvSpPr>
        <p:spPr>
          <a:xfrm>
            <a:off x="867860" y="2276476"/>
            <a:ext cx="15604543" cy="6435725"/>
          </a:xfrm>
          <a:prstGeom prst="rect">
            <a:avLst/>
          </a:prstGeom>
        </p:spPr>
        <p:txBody>
          <a:bodyPr vert="horz"/>
          <a:lstStyle/>
          <a:p>
            <a:pPr lvl="0"/>
            <a:r>
              <a:rPr lang="es-ES_tradnl"/>
              <a:t>Haga clic para modificar el estilo de texto del patrón</a:t>
            </a:r>
            <a:endParaRPr lang="es-ES_tradnl"/>
          </a:p>
          <a:p>
            <a:pPr lvl="1"/>
            <a:r>
              <a:rPr lang="es-ES_tradnl"/>
              <a:t>Segundo nivel</a:t>
            </a:r>
            <a:endParaRPr lang="es-ES_tradnl"/>
          </a:p>
          <a:p>
            <a:pPr lvl="2"/>
            <a:r>
              <a:rPr lang="es-ES_tradnl"/>
              <a:t>Tercer nivel</a:t>
            </a:r>
            <a:endParaRPr lang="es-ES_tradnl"/>
          </a:p>
          <a:p>
            <a:pPr lvl="3"/>
            <a:r>
              <a:rPr lang="es-ES_tradnl"/>
              <a:t>Cuarto nivel</a:t>
            </a:r>
            <a:endParaRPr lang="es-ES_tradnl"/>
          </a:p>
          <a:p>
            <a:pPr lvl="4"/>
            <a:r>
              <a:rPr lang="es-ES_tradnl"/>
              <a:t>Quinto nivel</a:t>
            </a:r>
            <a:endParaRPr lang="es-ES"/>
          </a:p>
        </p:txBody>
      </p:sp>
      <p:sp>
        <p:nvSpPr>
          <p:cNvPr id="4" name="Marcador de número de diapositiva 3"/>
          <p:cNvSpPr>
            <a:spLocks noGrp="1"/>
          </p:cNvSpPr>
          <p:nvPr>
            <p:ph type="sldNum" sz="quarter" idx="10"/>
          </p:nvPr>
        </p:nvSpPr>
        <p:spPr/>
        <p:txBody>
          <a:bodyPr/>
          <a:lstStyle>
            <a:lvl1pPr>
              <a:defRPr/>
            </a:lvl1pPr>
          </a:lstStyle>
          <a:p>
            <a:fld id="{5326992F-15A8-F04F-90A8-5D334FF23EE8}" type="slidenum">
              <a:rPr lang="en-US"/>
            </a:fld>
            <a:endParaRPr lang="en-US"/>
          </a:p>
        </p:txBody>
      </p:sp>
    </p:spTree>
  </p:cSld>
  <p:clrMapOvr>
    <a:masterClrMapping/>
  </p:clrMapOvr>
  <mc:AlternateContent xmlns:mc="http://schemas.openxmlformats.org/markup-compatibility/2006">
    <mc:Choice xmlns:p14="http://schemas.microsoft.com/office/powerpoint/2010/main" Requires="p14">
      <p:transition spd="slow" p14:dur="1300">
        <p14:pan dir="r"/>
      </p:transition>
    </mc:Choice>
    <mc:Fallback>
      <p:transition spd="slow">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1369526" y="6267450"/>
            <a:ext cx="14738800" cy="1936750"/>
          </a:xfrm>
        </p:spPr>
        <p:txBody>
          <a:bodyPr anchor="t"/>
          <a:lstStyle>
            <a:lvl1pPr algn="l">
              <a:defRPr sz="5335" b="1" cap="all"/>
            </a:lvl1pPr>
          </a:lstStyle>
          <a:p>
            <a:r>
              <a:rPr lang="es-ES_tradnl"/>
              <a:t>Clic para editar título</a:t>
            </a:r>
            <a:endParaRPr lang="es-ES"/>
          </a:p>
        </p:txBody>
      </p:sp>
      <p:sp>
        <p:nvSpPr>
          <p:cNvPr id="3" name="Marcador de texto 2"/>
          <p:cNvSpPr>
            <a:spLocks noGrp="1"/>
          </p:cNvSpPr>
          <p:nvPr>
            <p:ph type="body" idx="1" hasCustomPrompt="1"/>
          </p:nvPr>
        </p:nvSpPr>
        <p:spPr>
          <a:xfrm>
            <a:off x="1369526" y="4133850"/>
            <a:ext cx="14738800" cy="2133600"/>
          </a:xfrm>
          <a:prstGeom prst="rect">
            <a:avLst/>
          </a:prstGeom>
        </p:spPr>
        <p:txBody>
          <a:bodyPr vert="horz" anchor="b"/>
          <a:lstStyle>
            <a:lvl1pPr marL="0" indent="0">
              <a:buNone/>
              <a:defRPr sz="2665"/>
            </a:lvl1pPr>
            <a:lvl2pPr marL="609600" indent="0">
              <a:buNone/>
              <a:defRPr sz="2400"/>
            </a:lvl2pPr>
            <a:lvl3pPr marL="1219200" indent="0">
              <a:buNone/>
              <a:defRPr sz="2135"/>
            </a:lvl3pPr>
            <a:lvl4pPr marL="1828800" indent="0">
              <a:buNone/>
              <a:defRPr sz="1865"/>
            </a:lvl4pPr>
            <a:lvl5pPr marL="2438400" indent="0">
              <a:buNone/>
              <a:defRPr sz="1865"/>
            </a:lvl5pPr>
            <a:lvl6pPr marL="3048000" indent="0">
              <a:buNone/>
              <a:defRPr sz="1865"/>
            </a:lvl6pPr>
            <a:lvl7pPr marL="3657600" indent="0">
              <a:buNone/>
              <a:defRPr sz="1865"/>
            </a:lvl7pPr>
            <a:lvl8pPr marL="4267200" indent="0">
              <a:buNone/>
              <a:defRPr sz="1865"/>
            </a:lvl8pPr>
            <a:lvl9pPr marL="4876800" indent="0">
              <a:buNone/>
              <a:defRPr sz="1865"/>
            </a:lvl9pPr>
          </a:lstStyle>
          <a:p>
            <a:pPr lvl="0"/>
            <a:r>
              <a:rPr lang="es-ES_tradnl"/>
              <a:t>Haga clic para modificar el estilo de texto del patrón</a:t>
            </a:r>
            <a:endParaRPr lang="es-ES_tradnl"/>
          </a:p>
        </p:txBody>
      </p:sp>
      <p:sp>
        <p:nvSpPr>
          <p:cNvPr id="4" name="Marcador de número de diapositiva 3"/>
          <p:cNvSpPr>
            <a:spLocks noGrp="1"/>
          </p:cNvSpPr>
          <p:nvPr>
            <p:ph type="sldNum" sz="quarter" idx="10"/>
          </p:nvPr>
        </p:nvSpPr>
        <p:spPr/>
        <p:txBody>
          <a:bodyPr/>
          <a:lstStyle>
            <a:lvl1pPr>
              <a:defRPr/>
            </a:lvl1pPr>
          </a:lstStyle>
          <a:p>
            <a:fld id="{56DD9B19-0566-D548-BEEB-E5ABDA92C53D}" type="slidenum">
              <a:rPr lang="en-US"/>
            </a:fld>
            <a:endParaRPr lang="en-US"/>
          </a:p>
        </p:txBody>
      </p:sp>
    </p:spTree>
  </p:cSld>
  <p:clrMapOvr>
    <a:masterClrMapping/>
  </p:clrMapOvr>
  <mc:AlternateContent xmlns:mc="http://schemas.openxmlformats.org/markup-compatibility/2006">
    <mc:Choice xmlns:p14="http://schemas.microsoft.com/office/powerpoint/2010/main" Requires="p14">
      <p:transition spd="slow" p14:dur="1300">
        <p14:pan dir="r"/>
      </p:transition>
    </mc:Choice>
    <mc:Fallback>
      <p:transition spd="slow">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es-ES_tradnl"/>
              <a:t>Clic para editar título</a:t>
            </a:r>
            <a:endParaRPr lang="es-ES"/>
          </a:p>
        </p:txBody>
      </p:sp>
      <p:sp>
        <p:nvSpPr>
          <p:cNvPr id="3" name="Marcador de contenido 2"/>
          <p:cNvSpPr>
            <a:spLocks noGrp="1"/>
          </p:cNvSpPr>
          <p:nvPr>
            <p:ph sz="half" idx="1" hasCustomPrompt="1"/>
          </p:nvPr>
        </p:nvSpPr>
        <p:spPr>
          <a:xfrm>
            <a:off x="867860" y="2276476"/>
            <a:ext cx="7700669" cy="6435725"/>
          </a:xfrm>
          <a:prstGeom prst="rect">
            <a:avLst/>
          </a:prstGeom>
        </p:spPr>
        <p:txBody>
          <a:bodyPr vert="horz"/>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s-ES_tradnl"/>
              <a:t>Haga clic para modificar el estilo de texto del patrón</a:t>
            </a:r>
            <a:endParaRPr lang="es-ES_tradnl"/>
          </a:p>
          <a:p>
            <a:pPr lvl="1"/>
            <a:r>
              <a:rPr lang="es-ES_tradnl"/>
              <a:t>Segundo nivel</a:t>
            </a:r>
            <a:endParaRPr lang="es-ES_tradnl"/>
          </a:p>
          <a:p>
            <a:pPr lvl="2"/>
            <a:r>
              <a:rPr lang="es-ES_tradnl"/>
              <a:t>Tercer nivel</a:t>
            </a:r>
            <a:endParaRPr lang="es-ES_tradnl"/>
          </a:p>
          <a:p>
            <a:pPr lvl="3"/>
            <a:r>
              <a:rPr lang="es-ES_tradnl"/>
              <a:t>Cuarto nivel</a:t>
            </a:r>
            <a:endParaRPr lang="es-ES_tradnl"/>
          </a:p>
          <a:p>
            <a:pPr lvl="4"/>
            <a:r>
              <a:rPr lang="es-ES_tradnl"/>
              <a:t>Quinto nivel</a:t>
            </a:r>
            <a:endParaRPr lang="es-ES"/>
          </a:p>
        </p:txBody>
      </p:sp>
      <p:sp>
        <p:nvSpPr>
          <p:cNvPr id="4" name="Marcador de contenido 3"/>
          <p:cNvSpPr>
            <a:spLocks noGrp="1"/>
          </p:cNvSpPr>
          <p:nvPr>
            <p:ph sz="half" idx="2" hasCustomPrompt="1"/>
          </p:nvPr>
        </p:nvSpPr>
        <p:spPr>
          <a:xfrm>
            <a:off x="8771735" y="2276476"/>
            <a:ext cx="7700669" cy="6435725"/>
          </a:xfrm>
          <a:prstGeom prst="rect">
            <a:avLst/>
          </a:prstGeom>
        </p:spPr>
        <p:txBody>
          <a:bodyPr vert="horz"/>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s-ES_tradnl"/>
              <a:t>Haga clic para modificar el estilo de texto del patrón</a:t>
            </a:r>
            <a:endParaRPr lang="es-ES_tradnl"/>
          </a:p>
          <a:p>
            <a:pPr lvl="1"/>
            <a:r>
              <a:rPr lang="es-ES_tradnl"/>
              <a:t>Segundo nivel</a:t>
            </a:r>
            <a:endParaRPr lang="es-ES_tradnl"/>
          </a:p>
          <a:p>
            <a:pPr lvl="2"/>
            <a:r>
              <a:rPr lang="es-ES_tradnl"/>
              <a:t>Tercer nivel</a:t>
            </a:r>
            <a:endParaRPr lang="es-ES_tradnl"/>
          </a:p>
          <a:p>
            <a:pPr lvl="3"/>
            <a:r>
              <a:rPr lang="es-ES_tradnl"/>
              <a:t>Cuarto nivel</a:t>
            </a:r>
            <a:endParaRPr lang="es-ES_tradnl"/>
          </a:p>
          <a:p>
            <a:pPr lvl="4"/>
            <a:r>
              <a:rPr lang="es-ES_tradnl"/>
              <a:t>Quinto nivel</a:t>
            </a:r>
            <a:endParaRPr lang="es-ES"/>
          </a:p>
        </p:txBody>
      </p:sp>
      <p:sp>
        <p:nvSpPr>
          <p:cNvPr id="5" name="Marcador de número de diapositiva 4"/>
          <p:cNvSpPr>
            <a:spLocks noGrp="1"/>
          </p:cNvSpPr>
          <p:nvPr>
            <p:ph type="sldNum" sz="quarter" idx="10"/>
          </p:nvPr>
        </p:nvSpPr>
        <p:spPr/>
        <p:txBody>
          <a:bodyPr/>
          <a:lstStyle>
            <a:lvl1pPr>
              <a:defRPr/>
            </a:lvl1pPr>
          </a:lstStyle>
          <a:p>
            <a:fld id="{1A2D6370-F47A-F64A-B8EA-6425DC22B646}" type="slidenum">
              <a:rPr lang="en-US"/>
            </a:fld>
            <a:endParaRPr lang="en-US"/>
          </a:p>
        </p:txBody>
      </p:sp>
    </p:spTree>
  </p:cSld>
  <p:clrMapOvr>
    <a:masterClrMapping/>
  </p:clrMapOvr>
  <mc:AlternateContent xmlns:mc="http://schemas.openxmlformats.org/markup-compatibility/2006">
    <mc:Choice xmlns:p14="http://schemas.microsoft.com/office/powerpoint/2010/main" Requires="p14">
      <p:transition spd="slow" p14:dur="1300">
        <p14:pan dir="r"/>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es-ES_tradnl"/>
              <a:t>Clic para editar título</a:t>
            </a:r>
            <a:endParaRPr lang="es-ES"/>
          </a:p>
        </p:txBody>
      </p:sp>
      <p:sp>
        <p:nvSpPr>
          <p:cNvPr id="3" name="Marcador de número de diapositiva 2"/>
          <p:cNvSpPr>
            <a:spLocks noGrp="1"/>
          </p:cNvSpPr>
          <p:nvPr>
            <p:ph type="sldNum" sz="quarter" idx="10"/>
          </p:nvPr>
        </p:nvSpPr>
        <p:spPr/>
        <p:txBody>
          <a:bodyPr/>
          <a:lstStyle>
            <a:lvl1pPr>
              <a:defRPr/>
            </a:lvl1pPr>
          </a:lstStyle>
          <a:p>
            <a:fld id="{6D1A23B9-FEE9-0249-99AB-7C8942B5A337}" type="slidenum">
              <a:rPr lang="en-US"/>
            </a:fld>
            <a:endParaRPr lang="en-US"/>
          </a:p>
        </p:txBody>
      </p:sp>
    </p:spTree>
  </p:cSld>
  <p:clrMapOvr>
    <a:masterClrMapping/>
  </p:clrMapOvr>
  <mc:AlternateContent xmlns:mc="http://schemas.openxmlformats.org/markup-compatibility/2006">
    <mc:Choice xmlns:p14="http://schemas.microsoft.com/office/powerpoint/2010/main" Requires="p14">
      <p:transition spd="slow" p14:dur="1300">
        <p14:pan dir="r"/>
      </p:transition>
    </mc:Choice>
    <mc:Fallback>
      <p:transition spd="slow">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867860" y="390525"/>
            <a:ext cx="15604543" cy="1625600"/>
          </a:xfrm>
        </p:spPr>
        <p:txBody>
          <a:bodyPr/>
          <a:lstStyle>
            <a:lvl1pPr>
              <a:defRPr/>
            </a:lvl1pPr>
          </a:lstStyle>
          <a:p>
            <a:r>
              <a:rPr lang="es-ES_tradnl"/>
              <a:t>Clic para editar título</a:t>
            </a:r>
            <a:endParaRPr lang="es-ES"/>
          </a:p>
        </p:txBody>
      </p:sp>
      <p:sp>
        <p:nvSpPr>
          <p:cNvPr id="3" name="Marcador de texto 2"/>
          <p:cNvSpPr>
            <a:spLocks noGrp="1"/>
          </p:cNvSpPr>
          <p:nvPr>
            <p:ph type="body" idx="1" hasCustomPrompt="1"/>
          </p:nvPr>
        </p:nvSpPr>
        <p:spPr>
          <a:xfrm>
            <a:off x="867861" y="2182814"/>
            <a:ext cx="7660451" cy="909637"/>
          </a:xfrm>
          <a:prstGeom prst="rect">
            <a:avLst/>
          </a:prstGeom>
        </p:spPr>
        <p:txBody>
          <a:bodyPr vert="horz"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s-ES_tradnl"/>
              <a:t>Haga clic para modificar el estilo de texto del patrón</a:t>
            </a:r>
            <a:endParaRPr lang="es-ES_tradnl"/>
          </a:p>
        </p:txBody>
      </p:sp>
      <p:sp>
        <p:nvSpPr>
          <p:cNvPr id="4" name="Marcador de contenido 3"/>
          <p:cNvSpPr>
            <a:spLocks noGrp="1"/>
          </p:cNvSpPr>
          <p:nvPr>
            <p:ph sz="half" idx="2" hasCustomPrompt="1"/>
          </p:nvPr>
        </p:nvSpPr>
        <p:spPr>
          <a:xfrm>
            <a:off x="867861" y="3092450"/>
            <a:ext cx="7660451" cy="5619750"/>
          </a:xfrm>
          <a:prstGeom prst="rect">
            <a:avLst/>
          </a:prstGeom>
        </p:spPr>
        <p:txBody>
          <a:bodyPr vert="horz"/>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s-ES_tradnl"/>
              <a:t>Haga clic para modificar el estilo de texto del patrón</a:t>
            </a:r>
            <a:endParaRPr lang="es-ES_tradnl"/>
          </a:p>
          <a:p>
            <a:pPr lvl="1"/>
            <a:r>
              <a:rPr lang="es-ES_tradnl"/>
              <a:t>Segundo nivel</a:t>
            </a:r>
            <a:endParaRPr lang="es-ES_tradnl"/>
          </a:p>
          <a:p>
            <a:pPr lvl="2"/>
            <a:r>
              <a:rPr lang="es-ES_tradnl"/>
              <a:t>Tercer nivel</a:t>
            </a:r>
            <a:endParaRPr lang="es-ES_tradnl"/>
          </a:p>
          <a:p>
            <a:pPr lvl="3"/>
            <a:r>
              <a:rPr lang="es-ES_tradnl"/>
              <a:t>Cuarto nivel</a:t>
            </a:r>
            <a:endParaRPr lang="es-ES_tradnl"/>
          </a:p>
          <a:p>
            <a:pPr lvl="4"/>
            <a:r>
              <a:rPr lang="es-ES_tradnl"/>
              <a:t>Quinto nivel</a:t>
            </a:r>
            <a:endParaRPr lang="es-ES"/>
          </a:p>
        </p:txBody>
      </p:sp>
      <p:sp>
        <p:nvSpPr>
          <p:cNvPr id="5" name="Marcador de texto 4"/>
          <p:cNvSpPr>
            <a:spLocks noGrp="1"/>
          </p:cNvSpPr>
          <p:nvPr>
            <p:ph type="body" sz="quarter" idx="3" hasCustomPrompt="1"/>
          </p:nvPr>
        </p:nvSpPr>
        <p:spPr>
          <a:xfrm>
            <a:off x="8807721" y="2182814"/>
            <a:ext cx="7664683" cy="909637"/>
          </a:xfrm>
          <a:prstGeom prst="rect">
            <a:avLst/>
          </a:prstGeom>
        </p:spPr>
        <p:txBody>
          <a:bodyPr vert="horz"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s-ES_tradnl"/>
              <a:t>Haga clic para modificar el estilo de texto del patrón</a:t>
            </a:r>
            <a:endParaRPr lang="es-ES_tradnl"/>
          </a:p>
        </p:txBody>
      </p:sp>
      <p:sp>
        <p:nvSpPr>
          <p:cNvPr id="6" name="Marcador de contenido 5"/>
          <p:cNvSpPr>
            <a:spLocks noGrp="1"/>
          </p:cNvSpPr>
          <p:nvPr>
            <p:ph sz="quarter" idx="4" hasCustomPrompt="1"/>
          </p:nvPr>
        </p:nvSpPr>
        <p:spPr>
          <a:xfrm>
            <a:off x="8807721" y="3092450"/>
            <a:ext cx="7664683" cy="5619750"/>
          </a:xfrm>
          <a:prstGeom prst="rect">
            <a:avLst/>
          </a:prstGeom>
        </p:spPr>
        <p:txBody>
          <a:bodyPr vert="horz"/>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s-ES_tradnl"/>
              <a:t>Haga clic para modificar el estilo de texto del patrón</a:t>
            </a:r>
            <a:endParaRPr lang="es-ES_tradnl"/>
          </a:p>
          <a:p>
            <a:pPr lvl="1"/>
            <a:r>
              <a:rPr lang="es-ES_tradnl"/>
              <a:t>Segundo nivel</a:t>
            </a:r>
            <a:endParaRPr lang="es-ES_tradnl"/>
          </a:p>
          <a:p>
            <a:pPr lvl="2"/>
            <a:r>
              <a:rPr lang="es-ES_tradnl"/>
              <a:t>Tercer nivel</a:t>
            </a:r>
            <a:endParaRPr lang="es-ES_tradnl"/>
          </a:p>
          <a:p>
            <a:pPr lvl="3"/>
            <a:r>
              <a:rPr lang="es-ES_tradnl"/>
              <a:t>Cuarto nivel</a:t>
            </a:r>
            <a:endParaRPr lang="es-ES_tradnl"/>
          </a:p>
          <a:p>
            <a:pPr lvl="4"/>
            <a:r>
              <a:rPr lang="es-ES_tradnl"/>
              <a:t>Quinto nivel</a:t>
            </a:r>
            <a:endParaRPr lang="es-ES"/>
          </a:p>
        </p:txBody>
      </p:sp>
      <p:sp>
        <p:nvSpPr>
          <p:cNvPr id="7" name="Marcador de número de diapositiva 6"/>
          <p:cNvSpPr>
            <a:spLocks noGrp="1"/>
          </p:cNvSpPr>
          <p:nvPr>
            <p:ph type="sldNum" sz="quarter" idx="10"/>
          </p:nvPr>
        </p:nvSpPr>
        <p:spPr/>
        <p:txBody>
          <a:bodyPr/>
          <a:lstStyle>
            <a:lvl1pPr>
              <a:defRPr/>
            </a:lvl1pPr>
          </a:lstStyle>
          <a:p>
            <a:fld id="{FCD7C38A-F510-8A46-B24B-7444D660346C}" type="slidenum">
              <a:rPr lang="en-US"/>
            </a:fld>
            <a:endParaRPr lang="en-US"/>
          </a:p>
        </p:txBody>
      </p:sp>
    </p:spTree>
  </p:cSld>
  <p:clrMapOvr>
    <a:masterClrMapping/>
  </p:clrMapOvr>
  <mc:AlternateContent xmlns:mc="http://schemas.openxmlformats.org/markup-compatibility/2006">
    <mc:Choice xmlns:p14="http://schemas.microsoft.com/office/powerpoint/2010/main" Requires="p14">
      <p:transition spd="slow" p14:dur="1300">
        <p14:pan dir="r"/>
      </p:transition>
    </mc:Choice>
    <mc:Fallback>
      <p:transition spd="slow">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es-ES_tradnl"/>
              <a:t>Clic para editar título</a:t>
            </a:r>
            <a:endParaRPr lang="es-ES"/>
          </a:p>
        </p:txBody>
      </p:sp>
      <p:sp>
        <p:nvSpPr>
          <p:cNvPr id="3" name="Marcador de número de diapositiva 2"/>
          <p:cNvSpPr>
            <a:spLocks noGrp="1"/>
          </p:cNvSpPr>
          <p:nvPr>
            <p:ph type="sldNum" sz="quarter" idx="10"/>
          </p:nvPr>
        </p:nvSpPr>
        <p:spPr/>
        <p:txBody>
          <a:bodyPr/>
          <a:lstStyle>
            <a:lvl1pPr>
              <a:defRPr/>
            </a:lvl1pPr>
          </a:lstStyle>
          <a:p>
            <a:fld id="{311B5F1A-7B46-1745-9E06-2A4034E38B24}" type="slidenum">
              <a:rPr lang="en-US"/>
            </a:fld>
            <a:endParaRPr lang="en-US"/>
          </a:p>
        </p:txBody>
      </p:sp>
    </p:spTree>
  </p:cSld>
  <p:clrMapOvr>
    <a:masterClrMapping/>
  </p:clrMapOvr>
  <mc:AlternateContent xmlns:mc="http://schemas.openxmlformats.org/markup-compatibility/2006">
    <mc:Choice xmlns:p14="http://schemas.microsoft.com/office/powerpoint/2010/main" Requires="p14">
      <p:transition spd="slow" p14:dur="1300">
        <p14:pan dir="r"/>
      </p:transition>
    </mc:Choice>
    <mc:Fallback>
      <p:transition spd="slow">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0"/>
          </p:nvPr>
        </p:nvSpPr>
        <p:spPr/>
        <p:txBody>
          <a:bodyPr/>
          <a:lstStyle>
            <a:lvl1pPr>
              <a:defRPr/>
            </a:lvl1pPr>
          </a:lstStyle>
          <a:p>
            <a:fld id="{00E55974-5218-1042-BB71-2F9E53D2FF64}" type="slidenum">
              <a:rPr lang="en-US"/>
            </a:fld>
            <a:endParaRPr lang="en-US"/>
          </a:p>
        </p:txBody>
      </p:sp>
    </p:spTree>
  </p:cSld>
  <p:clrMapOvr>
    <a:masterClrMapping/>
  </p:clrMapOvr>
  <mc:AlternateContent xmlns:mc="http://schemas.openxmlformats.org/markup-compatibility/2006">
    <mc:Choice xmlns:p14="http://schemas.microsoft.com/office/powerpoint/2010/main" Requires="p14">
      <p:transition spd="slow" p14:dur="1300">
        <p14:pan dir="r"/>
      </p:transition>
    </mc:Choice>
    <mc:Fallback>
      <p:transition spd="slow">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867860" y="388939"/>
            <a:ext cx="5704592" cy="1652587"/>
          </a:xfrm>
        </p:spPr>
        <p:txBody>
          <a:bodyPr anchor="b"/>
          <a:lstStyle>
            <a:lvl1pPr algn="l">
              <a:defRPr sz="2665" b="1"/>
            </a:lvl1pPr>
          </a:lstStyle>
          <a:p>
            <a:r>
              <a:rPr lang="es-ES_tradnl"/>
              <a:t>Clic para editar título</a:t>
            </a:r>
            <a:endParaRPr lang="es-ES"/>
          </a:p>
        </p:txBody>
      </p:sp>
      <p:sp>
        <p:nvSpPr>
          <p:cNvPr id="3" name="Marcador de contenido 2"/>
          <p:cNvSpPr>
            <a:spLocks noGrp="1"/>
          </p:cNvSpPr>
          <p:nvPr>
            <p:ph idx="1" hasCustomPrompt="1"/>
          </p:nvPr>
        </p:nvSpPr>
        <p:spPr>
          <a:xfrm>
            <a:off x="6779891" y="388938"/>
            <a:ext cx="9692512" cy="8323262"/>
          </a:xfrm>
          <a:prstGeom prst="rect">
            <a:avLst/>
          </a:prstGeom>
        </p:spPr>
        <p:txBody>
          <a:bodyPr vert="horz"/>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es-ES_tradnl"/>
              <a:t>Haga clic para modificar el estilo de texto del patrón</a:t>
            </a:r>
            <a:endParaRPr lang="es-ES_tradnl"/>
          </a:p>
          <a:p>
            <a:pPr lvl="1"/>
            <a:r>
              <a:rPr lang="es-ES_tradnl"/>
              <a:t>Segundo nivel</a:t>
            </a:r>
            <a:endParaRPr lang="es-ES_tradnl"/>
          </a:p>
          <a:p>
            <a:pPr lvl="2"/>
            <a:r>
              <a:rPr lang="es-ES_tradnl"/>
              <a:t>Tercer nivel</a:t>
            </a:r>
            <a:endParaRPr lang="es-ES_tradnl"/>
          </a:p>
          <a:p>
            <a:pPr lvl="3"/>
            <a:r>
              <a:rPr lang="es-ES_tradnl"/>
              <a:t>Cuarto nivel</a:t>
            </a:r>
            <a:endParaRPr lang="es-ES_tradnl"/>
          </a:p>
          <a:p>
            <a:pPr lvl="4"/>
            <a:r>
              <a:rPr lang="es-ES_tradnl"/>
              <a:t>Quinto nivel</a:t>
            </a:r>
            <a:endParaRPr lang="es-ES"/>
          </a:p>
        </p:txBody>
      </p:sp>
      <p:sp>
        <p:nvSpPr>
          <p:cNvPr id="4" name="Marcador de texto 3"/>
          <p:cNvSpPr>
            <a:spLocks noGrp="1"/>
          </p:cNvSpPr>
          <p:nvPr>
            <p:ph type="body" sz="half" idx="2" hasCustomPrompt="1"/>
          </p:nvPr>
        </p:nvSpPr>
        <p:spPr>
          <a:xfrm>
            <a:off x="867860" y="2041526"/>
            <a:ext cx="5704592" cy="6670675"/>
          </a:xfrm>
          <a:prstGeom prst="rect">
            <a:avLst/>
          </a:prstGeom>
        </p:spPr>
        <p:txBody>
          <a:bodyPr vert="horz"/>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s-ES_tradnl"/>
              <a:t>Haga clic para modificar el estilo de texto del patrón</a:t>
            </a:r>
            <a:endParaRPr lang="es-ES_tradnl"/>
          </a:p>
        </p:txBody>
      </p:sp>
      <p:sp>
        <p:nvSpPr>
          <p:cNvPr id="5" name="Marcador de número de diapositiva 4"/>
          <p:cNvSpPr>
            <a:spLocks noGrp="1"/>
          </p:cNvSpPr>
          <p:nvPr>
            <p:ph type="sldNum" sz="quarter" idx="10"/>
          </p:nvPr>
        </p:nvSpPr>
        <p:spPr/>
        <p:txBody>
          <a:bodyPr/>
          <a:lstStyle>
            <a:lvl1pPr>
              <a:defRPr/>
            </a:lvl1pPr>
          </a:lstStyle>
          <a:p>
            <a:fld id="{BCE41942-4EF1-F243-810C-77D8A01FF636}" type="slidenum">
              <a:rPr lang="en-US"/>
            </a:fld>
            <a:endParaRPr lang="en-US"/>
          </a:p>
        </p:txBody>
      </p:sp>
    </p:spTree>
  </p:cSld>
  <p:clrMapOvr>
    <a:masterClrMapping/>
  </p:clrMapOvr>
  <mc:AlternateContent xmlns:mc="http://schemas.openxmlformats.org/markup-compatibility/2006">
    <mc:Choice xmlns:p14="http://schemas.microsoft.com/office/powerpoint/2010/main" Requires="p14">
      <p:transition spd="slow" p14:dur="1300">
        <p14:pan dir="r"/>
      </p:transition>
    </mc:Choice>
    <mc:Fallback>
      <p:transition spd="slow">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3399471" y="6827838"/>
            <a:ext cx="10403735" cy="806450"/>
          </a:xfrm>
        </p:spPr>
        <p:txBody>
          <a:bodyPr anchor="b"/>
          <a:lstStyle>
            <a:lvl1pPr algn="l">
              <a:defRPr sz="2665" b="1"/>
            </a:lvl1pPr>
          </a:lstStyle>
          <a:p>
            <a:r>
              <a:rPr lang="es-ES_tradnl"/>
              <a:t>Clic para editar título</a:t>
            </a:r>
            <a:endParaRPr lang="es-ES"/>
          </a:p>
        </p:txBody>
      </p:sp>
      <p:sp>
        <p:nvSpPr>
          <p:cNvPr id="3" name="Marcador de posición de imagen 2"/>
          <p:cNvSpPr>
            <a:spLocks noGrp="1"/>
          </p:cNvSpPr>
          <p:nvPr>
            <p:ph type="pic" idx="1"/>
          </p:nvPr>
        </p:nvSpPr>
        <p:spPr>
          <a:xfrm>
            <a:off x="3399471" y="871539"/>
            <a:ext cx="10403735" cy="5851525"/>
          </a:xfrm>
          <a:prstGeom prst="rect">
            <a:avLst/>
          </a:prstGeom>
        </p:spPr>
        <p:txBody>
          <a:bodyPr vert="horz"/>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endParaRPr lang="es-ES"/>
          </a:p>
        </p:txBody>
      </p:sp>
      <p:sp>
        <p:nvSpPr>
          <p:cNvPr id="4" name="Marcador de texto 3"/>
          <p:cNvSpPr>
            <a:spLocks noGrp="1"/>
          </p:cNvSpPr>
          <p:nvPr>
            <p:ph type="body" sz="half" idx="2" hasCustomPrompt="1"/>
          </p:nvPr>
        </p:nvSpPr>
        <p:spPr>
          <a:xfrm>
            <a:off x="3399471" y="7634288"/>
            <a:ext cx="10403735" cy="1144587"/>
          </a:xfrm>
          <a:prstGeom prst="rect">
            <a:avLst/>
          </a:prstGeom>
        </p:spPr>
        <p:txBody>
          <a:bodyPr vert="horz"/>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s-ES_tradnl"/>
              <a:t>Haga clic para modificar el estilo de texto del patrón</a:t>
            </a:r>
            <a:endParaRPr lang="es-ES_tradnl"/>
          </a:p>
        </p:txBody>
      </p:sp>
      <p:sp>
        <p:nvSpPr>
          <p:cNvPr id="5" name="Marcador de número de diapositiva 4"/>
          <p:cNvSpPr>
            <a:spLocks noGrp="1"/>
          </p:cNvSpPr>
          <p:nvPr>
            <p:ph type="sldNum" sz="quarter" idx="10"/>
          </p:nvPr>
        </p:nvSpPr>
        <p:spPr/>
        <p:txBody>
          <a:bodyPr/>
          <a:lstStyle>
            <a:lvl1pPr>
              <a:defRPr/>
            </a:lvl1pPr>
          </a:lstStyle>
          <a:p>
            <a:fld id="{E3B1ED12-1773-BA41-91D0-C937F6DA23FC}" type="slidenum">
              <a:rPr lang="en-US"/>
            </a:fld>
            <a:endParaRPr lang="en-US"/>
          </a:p>
        </p:txBody>
      </p:sp>
    </p:spTree>
  </p:cSld>
  <p:clrMapOvr>
    <a:masterClrMapping/>
  </p:clrMapOvr>
  <mc:AlternateContent xmlns:mc="http://schemas.openxmlformats.org/markup-compatibility/2006">
    <mc:Choice xmlns:p14="http://schemas.microsoft.com/office/powerpoint/2010/main" Requires="p14">
      <p:transition spd="slow" p14:dur="1300">
        <p14:pan dir="r"/>
      </p:transition>
    </mc:Choice>
    <mc:Fallback>
      <p:transition spd="slow">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es-ES_tradnl"/>
              <a:t>Clic para editar título</a:t>
            </a:r>
            <a:endParaRPr lang="es-ES"/>
          </a:p>
        </p:txBody>
      </p:sp>
      <p:sp>
        <p:nvSpPr>
          <p:cNvPr id="3" name="Marcador de texto vertical 2"/>
          <p:cNvSpPr>
            <a:spLocks noGrp="1"/>
          </p:cNvSpPr>
          <p:nvPr>
            <p:ph type="body" orient="vert" idx="1" hasCustomPrompt="1"/>
          </p:nvPr>
        </p:nvSpPr>
        <p:spPr>
          <a:xfrm>
            <a:off x="867860" y="2276476"/>
            <a:ext cx="15604543" cy="6435725"/>
          </a:xfrm>
          <a:prstGeom prst="rect">
            <a:avLst/>
          </a:prstGeom>
        </p:spPr>
        <p:txBody>
          <a:bodyPr vert="eaVert"/>
          <a:lstStyle/>
          <a:p>
            <a:pPr lvl="0"/>
            <a:r>
              <a:rPr lang="es-ES_tradnl"/>
              <a:t>Haga clic para modificar el estilo de texto del patrón</a:t>
            </a:r>
            <a:endParaRPr lang="es-ES_tradnl"/>
          </a:p>
          <a:p>
            <a:pPr lvl="1"/>
            <a:r>
              <a:rPr lang="es-ES_tradnl"/>
              <a:t>Segundo nivel</a:t>
            </a:r>
            <a:endParaRPr lang="es-ES_tradnl"/>
          </a:p>
          <a:p>
            <a:pPr lvl="2"/>
            <a:r>
              <a:rPr lang="es-ES_tradnl"/>
              <a:t>Tercer nivel</a:t>
            </a:r>
            <a:endParaRPr lang="es-ES_tradnl"/>
          </a:p>
          <a:p>
            <a:pPr lvl="3"/>
            <a:r>
              <a:rPr lang="es-ES_tradnl"/>
              <a:t>Cuarto nivel</a:t>
            </a:r>
            <a:endParaRPr lang="es-ES_tradnl"/>
          </a:p>
          <a:p>
            <a:pPr lvl="4"/>
            <a:r>
              <a:rPr lang="es-ES_tradnl"/>
              <a:t>Quinto nivel</a:t>
            </a:r>
            <a:endParaRPr lang="es-ES"/>
          </a:p>
        </p:txBody>
      </p:sp>
      <p:sp>
        <p:nvSpPr>
          <p:cNvPr id="4" name="Marcador de número de diapositiva 3"/>
          <p:cNvSpPr>
            <a:spLocks noGrp="1"/>
          </p:cNvSpPr>
          <p:nvPr>
            <p:ph type="sldNum" sz="quarter" idx="10"/>
          </p:nvPr>
        </p:nvSpPr>
        <p:spPr/>
        <p:txBody>
          <a:bodyPr/>
          <a:lstStyle>
            <a:lvl1pPr>
              <a:defRPr/>
            </a:lvl1pPr>
          </a:lstStyle>
          <a:p>
            <a:fld id="{32BFCF3E-6718-C547-B1FE-5B2A624AA44C}" type="slidenum">
              <a:rPr lang="en-US"/>
            </a:fld>
            <a:endParaRPr lang="en-US"/>
          </a:p>
        </p:txBody>
      </p:sp>
    </p:spTree>
  </p:cSld>
  <p:clrMapOvr>
    <a:masterClrMapping/>
  </p:clrMapOvr>
  <mc:AlternateContent xmlns:mc="http://schemas.openxmlformats.org/markup-compatibility/2006">
    <mc:Choice xmlns:p14="http://schemas.microsoft.com/office/powerpoint/2010/main" Requires="p14">
      <p:transition spd="slow" p14:dur="1300">
        <p14:pan dir="r"/>
      </p:transition>
    </mc:Choice>
    <mc:Fallback>
      <p:transition spd="slow">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hasCustomPrompt="1"/>
          </p:nvPr>
        </p:nvSpPr>
        <p:spPr>
          <a:xfrm>
            <a:off x="12571268" y="2276476"/>
            <a:ext cx="3901135" cy="6791325"/>
          </a:xfrm>
        </p:spPr>
        <p:txBody>
          <a:bodyPr vert="eaVert"/>
          <a:lstStyle/>
          <a:p>
            <a:r>
              <a:rPr lang="es-ES_tradnl"/>
              <a:t>Clic para editar título</a:t>
            </a:r>
            <a:endParaRPr lang="es-ES"/>
          </a:p>
        </p:txBody>
      </p:sp>
      <p:sp>
        <p:nvSpPr>
          <p:cNvPr id="3" name="Marcador de texto vertical 2"/>
          <p:cNvSpPr>
            <a:spLocks noGrp="1"/>
          </p:cNvSpPr>
          <p:nvPr>
            <p:ph type="body" orient="vert" idx="1" hasCustomPrompt="1"/>
          </p:nvPr>
        </p:nvSpPr>
        <p:spPr>
          <a:xfrm>
            <a:off x="867860" y="2276476"/>
            <a:ext cx="11500202" cy="6791325"/>
          </a:xfrm>
          <a:prstGeom prst="rect">
            <a:avLst/>
          </a:prstGeom>
        </p:spPr>
        <p:txBody>
          <a:bodyPr vert="eaVert"/>
          <a:lstStyle/>
          <a:p>
            <a:pPr lvl="0"/>
            <a:r>
              <a:rPr lang="es-ES_tradnl"/>
              <a:t>Haga clic para modificar el estilo de texto del patrón</a:t>
            </a:r>
            <a:endParaRPr lang="es-ES_tradnl"/>
          </a:p>
          <a:p>
            <a:pPr lvl="1"/>
            <a:r>
              <a:rPr lang="es-ES_tradnl"/>
              <a:t>Segundo nivel</a:t>
            </a:r>
            <a:endParaRPr lang="es-ES_tradnl"/>
          </a:p>
          <a:p>
            <a:pPr lvl="2"/>
            <a:r>
              <a:rPr lang="es-ES_tradnl"/>
              <a:t>Tercer nivel</a:t>
            </a:r>
            <a:endParaRPr lang="es-ES_tradnl"/>
          </a:p>
          <a:p>
            <a:pPr lvl="3"/>
            <a:r>
              <a:rPr lang="es-ES_tradnl"/>
              <a:t>Cuarto nivel</a:t>
            </a:r>
            <a:endParaRPr lang="es-ES_tradnl"/>
          </a:p>
          <a:p>
            <a:pPr lvl="4"/>
            <a:r>
              <a:rPr lang="es-ES_tradnl"/>
              <a:t>Quinto nivel</a:t>
            </a:r>
            <a:endParaRPr lang="es-ES"/>
          </a:p>
        </p:txBody>
      </p:sp>
      <p:sp>
        <p:nvSpPr>
          <p:cNvPr id="4" name="Marcador de número de diapositiva 3"/>
          <p:cNvSpPr>
            <a:spLocks noGrp="1"/>
          </p:cNvSpPr>
          <p:nvPr>
            <p:ph type="sldNum" sz="quarter" idx="10"/>
          </p:nvPr>
        </p:nvSpPr>
        <p:spPr/>
        <p:txBody>
          <a:bodyPr/>
          <a:lstStyle>
            <a:lvl1pPr>
              <a:defRPr/>
            </a:lvl1pPr>
          </a:lstStyle>
          <a:p>
            <a:fld id="{2780302F-43AF-9042-A649-73156E1C251B}" type="slidenum">
              <a:rPr lang="en-US"/>
            </a:fld>
            <a:endParaRPr lang="en-US"/>
          </a:p>
        </p:txBody>
      </p:sp>
    </p:spTree>
  </p:cSld>
  <p:clrMapOvr>
    <a:masterClrMapping/>
  </p:clrMapOvr>
  <mc:AlternateContent xmlns:mc="http://schemas.openxmlformats.org/markup-compatibility/2006">
    <mc:Choice xmlns:p14="http://schemas.microsoft.com/office/powerpoint/2010/main" Requires="p14">
      <p:transition spd="slow" p14:dur="1300">
        <p14:pan dir="r"/>
      </p:transition>
    </mc:Choice>
    <mc:Fallback>
      <p:transition spd="slow">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hasCustomPrompt="1"/>
          </p:nvPr>
        </p:nvSpPr>
        <p:spPr>
          <a:xfrm>
            <a:off x="1299673" y="3030539"/>
            <a:ext cx="14740917" cy="2090737"/>
          </a:xfrm>
        </p:spPr>
        <p:txBody>
          <a:bodyPr/>
          <a:lstStyle/>
          <a:p>
            <a:r>
              <a:rPr lang="es-ES_tradnl"/>
              <a:t>Clic para editar título</a:t>
            </a:r>
            <a:endParaRPr lang="es-ES"/>
          </a:p>
        </p:txBody>
      </p:sp>
      <p:sp>
        <p:nvSpPr>
          <p:cNvPr id="3" name="Subtítulo 2"/>
          <p:cNvSpPr>
            <a:spLocks noGrp="1"/>
          </p:cNvSpPr>
          <p:nvPr>
            <p:ph type="subTitle" idx="1" hasCustomPrompt="1"/>
          </p:nvPr>
        </p:nvSpPr>
        <p:spPr>
          <a:xfrm>
            <a:off x="2601464" y="5527676"/>
            <a:ext cx="12137337" cy="2492375"/>
          </a:xfrm>
        </p:spPr>
        <p:txBody>
          <a:bodyPr/>
          <a:lstStyle>
            <a:lvl1pPr marL="0" indent="0" algn="ctr">
              <a:buNone/>
              <a:defRPr/>
            </a:lvl1pPr>
            <a:lvl2pPr marL="609600" indent="0" algn="ctr">
              <a:buNone/>
              <a:defRPr/>
            </a:lvl2pPr>
            <a:lvl3pPr marL="1219200" indent="0" algn="ctr">
              <a:buNone/>
              <a:defRPr/>
            </a:lvl3pPr>
            <a:lvl4pPr marL="1828800" indent="0" algn="ctr">
              <a:buNone/>
              <a:defRPr/>
            </a:lvl4pPr>
            <a:lvl5pPr marL="2438400" indent="0" algn="ctr">
              <a:buNone/>
              <a:defRPr/>
            </a:lvl5pPr>
            <a:lvl6pPr marL="3048000" indent="0" algn="ctr">
              <a:buNone/>
              <a:defRPr/>
            </a:lvl6pPr>
            <a:lvl7pPr marL="3657600" indent="0" algn="ctr">
              <a:buNone/>
              <a:defRPr/>
            </a:lvl7pPr>
            <a:lvl8pPr marL="4267200" indent="0" algn="ctr">
              <a:buNone/>
              <a:defRPr/>
            </a:lvl8pPr>
            <a:lvl9pPr marL="4876800" indent="0" algn="ctr">
              <a:buNone/>
              <a:defRPr/>
            </a:lvl9pPr>
          </a:lstStyle>
          <a:p>
            <a:r>
              <a:rPr lang="es-ES_tradnl"/>
              <a:t>Haga clic para modificar el estilo de subtítulo del patrón</a:t>
            </a:r>
            <a:endParaRPr lang="es-ES"/>
          </a:p>
        </p:txBody>
      </p:sp>
      <p:sp>
        <p:nvSpPr>
          <p:cNvPr id="4" name="Marcador de número de diapositiva 3"/>
          <p:cNvSpPr>
            <a:spLocks noGrp="1"/>
          </p:cNvSpPr>
          <p:nvPr>
            <p:ph type="sldNum" sz="quarter" idx="10"/>
          </p:nvPr>
        </p:nvSpPr>
        <p:spPr/>
        <p:txBody>
          <a:bodyPr/>
          <a:lstStyle>
            <a:lvl1pPr>
              <a:defRPr/>
            </a:lvl1pPr>
          </a:lstStyle>
          <a:p>
            <a:fld id="{B863ADF0-EB05-3C4E-846D-451A303D4908}" type="slidenum">
              <a:rPr lang="en-US"/>
            </a:fld>
            <a:endParaRPr lang="en-US"/>
          </a:p>
        </p:txBody>
      </p:sp>
    </p:spTree>
  </p:cSld>
  <p:clrMapOvr>
    <a:masterClrMapping/>
  </p:clrMapOvr>
  <mc:AlternateContent xmlns:mc="http://schemas.openxmlformats.org/markup-compatibility/2006">
    <mc:Choice xmlns:p14="http://schemas.microsoft.com/office/powerpoint/2010/main" Requires="p14">
      <p:transition spd="slow" p14:dur="1300">
        <p14:pan dir="r"/>
      </p:transition>
    </mc:Choice>
    <mc:Fallback>
      <p:transition spd="slow">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es-ES_tradnl"/>
              <a:t>Clic para editar título</a:t>
            </a:r>
            <a:endParaRPr lang="es-ES"/>
          </a:p>
        </p:txBody>
      </p:sp>
      <p:sp>
        <p:nvSpPr>
          <p:cNvPr id="3" name="Marcador de contenido 2"/>
          <p:cNvSpPr>
            <a:spLocks noGrp="1"/>
          </p:cNvSpPr>
          <p:nvPr>
            <p:ph idx="1" hasCustomPrompt="1"/>
          </p:nvPr>
        </p:nvSpPr>
        <p:spPr/>
        <p:txBody>
          <a:bodyPr/>
          <a:lstStyle/>
          <a:p>
            <a:pPr lvl="0"/>
            <a:r>
              <a:rPr lang="es-ES_tradnl"/>
              <a:t>Haga clic para modificar el estilo de texto del patrón</a:t>
            </a:r>
            <a:endParaRPr lang="es-ES_tradnl"/>
          </a:p>
          <a:p>
            <a:pPr lvl="1"/>
            <a:r>
              <a:rPr lang="es-ES_tradnl"/>
              <a:t>Segundo nivel</a:t>
            </a:r>
            <a:endParaRPr lang="es-ES_tradnl"/>
          </a:p>
          <a:p>
            <a:pPr lvl="2"/>
            <a:r>
              <a:rPr lang="es-ES_tradnl"/>
              <a:t>Tercer nivel</a:t>
            </a:r>
            <a:endParaRPr lang="es-ES_tradnl"/>
          </a:p>
          <a:p>
            <a:pPr lvl="3"/>
            <a:r>
              <a:rPr lang="es-ES_tradnl"/>
              <a:t>Cuarto nivel</a:t>
            </a:r>
            <a:endParaRPr lang="es-ES_tradnl"/>
          </a:p>
          <a:p>
            <a:pPr lvl="4"/>
            <a:r>
              <a:rPr lang="es-ES_tradnl"/>
              <a:t>Quinto nivel</a:t>
            </a:r>
            <a:endParaRPr lang="es-ES"/>
          </a:p>
        </p:txBody>
      </p:sp>
      <p:sp>
        <p:nvSpPr>
          <p:cNvPr id="4" name="Marcador de número de diapositiva 3"/>
          <p:cNvSpPr>
            <a:spLocks noGrp="1"/>
          </p:cNvSpPr>
          <p:nvPr>
            <p:ph type="sldNum" sz="quarter" idx="10"/>
          </p:nvPr>
        </p:nvSpPr>
        <p:spPr/>
        <p:txBody>
          <a:bodyPr/>
          <a:lstStyle>
            <a:lvl1pPr>
              <a:defRPr/>
            </a:lvl1pPr>
          </a:lstStyle>
          <a:p>
            <a:fld id="{7BCE1C6C-904F-D246-8A80-FAE82D661AEE}" type="slidenum">
              <a:rPr lang="en-US"/>
            </a:fld>
            <a:endParaRPr lang="en-US"/>
          </a:p>
        </p:txBody>
      </p:sp>
    </p:spTree>
  </p:cSld>
  <p:clrMapOvr>
    <a:masterClrMapping/>
  </p:clrMapOvr>
  <mc:AlternateContent xmlns:mc="http://schemas.openxmlformats.org/markup-compatibility/2006">
    <mc:Choice xmlns:p14="http://schemas.microsoft.com/office/powerpoint/2010/main" Requires="p14">
      <p:transition spd="slow" p14:dur="1300">
        <p14:pan dir="r"/>
      </p:transition>
    </mc:Choice>
    <mc:Fallback>
      <p:transition spd="slow">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1369526" y="6267450"/>
            <a:ext cx="14738800" cy="1936750"/>
          </a:xfrm>
        </p:spPr>
        <p:txBody>
          <a:bodyPr anchor="t"/>
          <a:lstStyle>
            <a:lvl1pPr algn="l">
              <a:defRPr sz="5335" b="1" cap="all"/>
            </a:lvl1pPr>
          </a:lstStyle>
          <a:p>
            <a:r>
              <a:rPr lang="es-ES_tradnl"/>
              <a:t>Clic para editar título</a:t>
            </a:r>
            <a:endParaRPr lang="es-ES"/>
          </a:p>
        </p:txBody>
      </p:sp>
      <p:sp>
        <p:nvSpPr>
          <p:cNvPr id="3" name="Marcador de texto 2"/>
          <p:cNvSpPr>
            <a:spLocks noGrp="1"/>
          </p:cNvSpPr>
          <p:nvPr>
            <p:ph type="body" idx="1" hasCustomPrompt="1"/>
          </p:nvPr>
        </p:nvSpPr>
        <p:spPr>
          <a:xfrm>
            <a:off x="1369526" y="4133850"/>
            <a:ext cx="14738800" cy="2133600"/>
          </a:xfrm>
        </p:spPr>
        <p:txBody>
          <a:bodyPr anchor="b"/>
          <a:lstStyle>
            <a:lvl1pPr marL="0" indent="0">
              <a:buNone/>
              <a:defRPr sz="2665"/>
            </a:lvl1pPr>
            <a:lvl2pPr marL="609600" indent="0">
              <a:buNone/>
              <a:defRPr sz="2400"/>
            </a:lvl2pPr>
            <a:lvl3pPr marL="1219200" indent="0">
              <a:buNone/>
              <a:defRPr sz="2135"/>
            </a:lvl3pPr>
            <a:lvl4pPr marL="1828800" indent="0">
              <a:buNone/>
              <a:defRPr sz="1865"/>
            </a:lvl4pPr>
            <a:lvl5pPr marL="2438400" indent="0">
              <a:buNone/>
              <a:defRPr sz="1865"/>
            </a:lvl5pPr>
            <a:lvl6pPr marL="3048000" indent="0">
              <a:buNone/>
              <a:defRPr sz="1865"/>
            </a:lvl6pPr>
            <a:lvl7pPr marL="3657600" indent="0">
              <a:buNone/>
              <a:defRPr sz="1865"/>
            </a:lvl7pPr>
            <a:lvl8pPr marL="4267200" indent="0">
              <a:buNone/>
              <a:defRPr sz="1865"/>
            </a:lvl8pPr>
            <a:lvl9pPr marL="4876800" indent="0">
              <a:buNone/>
              <a:defRPr sz="1865"/>
            </a:lvl9pPr>
          </a:lstStyle>
          <a:p>
            <a:pPr lvl="0"/>
            <a:r>
              <a:rPr lang="es-ES_tradnl"/>
              <a:t>Haga clic para modificar el estilo de texto del patrón</a:t>
            </a:r>
            <a:endParaRPr lang="es-ES_tradnl"/>
          </a:p>
        </p:txBody>
      </p:sp>
      <p:sp>
        <p:nvSpPr>
          <p:cNvPr id="4" name="Marcador de número de diapositiva 3"/>
          <p:cNvSpPr>
            <a:spLocks noGrp="1"/>
          </p:cNvSpPr>
          <p:nvPr>
            <p:ph type="sldNum" sz="quarter" idx="10"/>
          </p:nvPr>
        </p:nvSpPr>
        <p:spPr/>
        <p:txBody>
          <a:bodyPr/>
          <a:lstStyle>
            <a:lvl1pPr>
              <a:defRPr/>
            </a:lvl1pPr>
          </a:lstStyle>
          <a:p>
            <a:fld id="{073FCFCE-13E0-C647-9FAC-F95CA1C4E3DB}" type="slidenum">
              <a:rPr lang="en-US"/>
            </a:fld>
            <a:endParaRPr lang="en-US"/>
          </a:p>
        </p:txBody>
      </p:sp>
    </p:spTree>
  </p:cSld>
  <p:clrMapOvr>
    <a:masterClrMapping/>
  </p:clrMapOvr>
  <mc:AlternateContent xmlns:mc="http://schemas.openxmlformats.org/markup-compatibility/2006">
    <mc:Choice xmlns:p14="http://schemas.microsoft.com/office/powerpoint/2010/main" Requires="p14">
      <p:transition spd="slow" p14:dur="1300">
        <p14:pan dir="r"/>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0"/>
          </p:nvPr>
        </p:nvSpPr>
        <p:spPr/>
        <p:txBody>
          <a:bodyPr/>
          <a:lstStyle>
            <a:lvl1pPr>
              <a:defRPr/>
            </a:lvl1pPr>
          </a:lstStyle>
          <a:p>
            <a:fld id="{5A325A09-1E01-244B-BC1D-AA0169136252}" type="slidenum">
              <a:rPr lang="en-US"/>
            </a:fld>
            <a:endParaRPr lang="en-US"/>
          </a:p>
        </p:txBody>
      </p:sp>
    </p:spTree>
  </p:cSld>
  <p:clrMapOvr>
    <a:masterClrMapping/>
  </p:clrMapOvr>
  <mc:AlternateContent xmlns:mc="http://schemas.openxmlformats.org/markup-compatibility/2006">
    <mc:Choice xmlns:p14="http://schemas.microsoft.com/office/powerpoint/2010/main" Requires="p14">
      <p:transition spd="slow" p14:dur="1300">
        <p14:pan dir="r"/>
      </p:transition>
    </mc:Choice>
    <mc:Fallback>
      <p:transition spd="slow">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es-ES_tradnl"/>
              <a:t>Clic para editar título</a:t>
            </a:r>
            <a:endParaRPr lang="es-ES"/>
          </a:p>
        </p:txBody>
      </p:sp>
      <p:sp>
        <p:nvSpPr>
          <p:cNvPr id="3" name="Marcador de contenido 2"/>
          <p:cNvSpPr>
            <a:spLocks noGrp="1"/>
          </p:cNvSpPr>
          <p:nvPr>
            <p:ph sz="half" idx="1" hasCustomPrompt="1"/>
          </p:nvPr>
        </p:nvSpPr>
        <p:spPr>
          <a:xfrm>
            <a:off x="846693" y="4787900"/>
            <a:ext cx="3810116" cy="3302000"/>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s-ES_tradnl"/>
              <a:t>Haga clic para modificar el estilo de texto del patrón</a:t>
            </a:r>
            <a:endParaRPr lang="es-ES_tradnl"/>
          </a:p>
          <a:p>
            <a:pPr lvl="1"/>
            <a:r>
              <a:rPr lang="es-ES_tradnl"/>
              <a:t>Segundo nivel</a:t>
            </a:r>
            <a:endParaRPr lang="es-ES_tradnl"/>
          </a:p>
          <a:p>
            <a:pPr lvl="2"/>
            <a:r>
              <a:rPr lang="es-ES_tradnl"/>
              <a:t>Tercer nivel</a:t>
            </a:r>
            <a:endParaRPr lang="es-ES_tradnl"/>
          </a:p>
          <a:p>
            <a:pPr lvl="3"/>
            <a:r>
              <a:rPr lang="es-ES_tradnl"/>
              <a:t>Cuarto nivel</a:t>
            </a:r>
            <a:endParaRPr lang="es-ES_tradnl"/>
          </a:p>
          <a:p>
            <a:pPr lvl="4"/>
            <a:r>
              <a:rPr lang="es-ES_tradnl"/>
              <a:t>Quinto nivel</a:t>
            </a:r>
            <a:endParaRPr lang="es-ES"/>
          </a:p>
        </p:txBody>
      </p:sp>
      <p:sp>
        <p:nvSpPr>
          <p:cNvPr id="4" name="Marcador de contenido 3"/>
          <p:cNvSpPr>
            <a:spLocks noGrp="1"/>
          </p:cNvSpPr>
          <p:nvPr>
            <p:ph sz="half" idx="2" hasCustomPrompt="1"/>
          </p:nvPr>
        </p:nvSpPr>
        <p:spPr>
          <a:xfrm>
            <a:off x="4860015" y="4787900"/>
            <a:ext cx="3810116" cy="3302000"/>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s-ES_tradnl"/>
              <a:t>Haga clic para modificar el estilo de texto del patrón</a:t>
            </a:r>
            <a:endParaRPr lang="es-ES_tradnl"/>
          </a:p>
          <a:p>
            <a:pPr lvl="1"/>
            <a:r>
              <a:rPr lang="es-ES_tradnl"/>
              <a:t>Segundo nivel</a:t>
            </a:r>
            <a:endParaRPr lang="es-ES_tradnl"/>
          </a:p>
          <a:p>
            <a:pPr lvl="2"/>
            <a:r>
              <a:rPr lang="es-ES_tradnl"/>
              <a:t>Tercer nivel</a:t>
            </a:r>
            <a:endParaRPr lang="es-ES_tradnl"/>
          </a:p>
          <a:p>
            <a:pPr lvl="3"/>
            <a:r>
              <a:rPr lang="es-ES_tradnl"/>
              <a:t>Cuarto nivel</a:t>
            </a:r>
            <a:endParaRPr lang="es-ES_tradnl"/>
          </a:p>
          <a:p>
            <a:pPr lvl="4"/>
            <a:r>
              <a:rPr lang="es-ES_tradnl"/>
              <a:t>Quinto nivel</a:t>
            </a:r>
            <a:endParaRPr lang="es-ES"/>
          </a:p>
        </p:txBody>
      </p:sp>
      <p:sp>
        <p:nvSpPr>
          <p:cNvPr id="5" name="Marcador de número de diapositiva 4"/>
          <p:cNvSpPr>
            <a:spLocks noGrp="1"/>
          </p:cNvSpPr>
          <p:nvPr>
            <p:ph type="sldNum" sz="quarter" idx="10"/>
          </p:nvPr>
        </p:nvSpPr>
        <p:spPr/>
        <p:txBody>
          <a:bodyPr/>
          <a:lstStyle>
            <a:lvl1pPr>
              <a:defRPr/>
            </a:lvl1pPr>
          </a:lstStyle>
          <a:p>
            <a:fld id="{3E77ACC9-63EC-6E42-8B72-B4776E0C3E64}" type="slidenum">
              <a:rPr lang="en-US"/>
            </a:fld>
            <a:endParaRPr lang="en-US"/>
          </a:p>
        </p:txBody>
      </p:sp>
    </p:spTree>
  </p:cSld>
  <p:clrMapOvr>
    <a:masterClrMapping/>
  </p:clrMapOvr>
  <mc:AlternateContent xmlns:mc="http://schemas.openxmlformats.org/markup-compatibility/2006">
    <mc:Choice xmlns:p14="http://schemas.microsoft.com/office/powerpoint/2010/main" Requires="p14">
      <p:transition spd="slow" p14:dur="1300">
        <p14:pan dir="r"/>
      </p:transition>
    </mc:Choice>
    <mc:Fallback>
      <p:transition spd="slow">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867860" y="390525"/>
            <a:ext cx="15604543" cy="1625600"/>
          </a:xfrm>
        </p:spPr>
        <p:txBody>
          <a:bodyPr/>
          <a:lstStyle>
            <a:lvl1pPr>
              <a:defRPr/>
            </a:lvl1pPr>
          </a:lstStyle>
          <a:p>
            <a:r>
              <a:rPr lang="es-ES_tradnl"/>
              <a:t>Clic para editar título</a:t>
            </a:r>
            <a:endParaRPr lang="es-ES"/>
          </a:p>
        </p:txBody>
      </p:sp>
      <p:sp>
        <p:nvSpPr>
          <p:cNvPr id="3" name="Marcador de texto 2"/>
          <p:cNvSpPr>
            <a:spLocks noGrp="1"/>
          </p:cNvSpPr>
          <p:nvPr>
            <p:ph type="body" idx="1" hasCustomPrompt="1"/>
          </p:nvPr>
        </p:nvSpPr>
        <p:spPr>
          <a:xfrm>
            <a:off x="867861" y="2182814"/>
            <a:ext cx="7660451" cy="909637"/>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s-ES_tradnl"/>
              <a:t>Haga clic para modificar el estilo de texto del patrón</a:t>
            </a:r>
            <a:endParaRPr lang="es-ES_tradnl"/>
          </a:p>
        </p:txBody>
      </p:sp>
      <p:sp>
        <p:nvSpPr>
          <p:cNvPr id="4" name="Marcador de contenido 3"/>
          <p:cNvSpPr>
            <a:spLocks noGrp="1"/>
          </p:cNvSpPr>
          <p:nvPr>
            <p:ph sz="half" idx="2" hasCustomPrompt="1"/>
          </p:nvPr>
        </p:nvSpPr>
        <p:spPr>
          <a:xfrm>
            <a:off x="867861" y="3092450"/>
            <a:ext cx="7660451" cy="5619750"/>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s-ES_tradnl"/>
              <a:t>Haga clic para modificar el estilo de texto del patrón</a:t>
            </a:r>
            <a:endParaRPr lang="es-ES_tradnl"/>
          </a:p>
          <a:p>
            <a:pPr lvl="1"/>
            <a:r>
              <a:rPr lang="es-ES_tradnl"/>
              <a:t>Segundo nivel</a:t>
            </a:r>
            <a:endParaRPr lang="es-ES_tradnl"/>
          </a:p>
          <a:p>
            <a:pPr lvl="2"/>
            <a:r>
              <a:rPr lang="es-ES_tradnl"/>
              <a:t>Tercer nivel</a:t>
            </a:r>
            <a:endParaRPr lang="es-ES_tradnl"/>
          </a:p>
          <a:p>
            <a:pPr lvl="3"/>
            <a:r>
              <a:rPr lang="es-ES_tradnl"/>
              <a:t>Cuarto nivel</a:t>
            </a:r>
            <a:endParaRPr lang="es-ES_tradnl"/>
          </a:p>
          <a:p>
            <a:pPr lvl="4"/>
            <a:r>
              <a:rPr lang="es-ES_tradnl"/>
              <a:t>Quinto nivel</a:t>
            </a:r>
            <a:endParaRPr lang="es-ES"/>
          </a:p>
        </p:txBody>
      </p:sp>
      <p:sp>
        <p:nvSpPr>
          <p:cNvPr id="5" name="Marcador de texto 4"/>
          <p:cNvSpPr>
            <a:spLocks noGrp="1"/>
          </p:cNvSpPr>
          <p:nvPr>
            <p:ph type="body" sz="quarter" idx="3" hasCustomPrompt="1"/>
          </p:nvPr>
        </p:nvSpPr>
        <p:spPr>
          <a:xfrm>
            <a:off x="8807721" y="2182814"/>
            <a:ext cx="7664683" cy="909637"/>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s-ES_tradnl"/>
              <a:t>Haga clic para modificar el estilo de texto del patrón</a:t>
            </a:r>
            <a:endParaRPr lang="es-ES_tradnl"/>
          </a:p>
        </p:txBody>
      </p:sp>
      <p:sp>
        <p:nvSpPr>
          <p:cNvPr id="6" name="Marcador de contenido 5"/>
          <p:cNvSpPr>
            <a:spLocks noGrp="1"/>
          </p:cNvSpPr>
          <p:nvPr>
            <p:ph sz="quarter" idx="4" hasCustomPrompt="1"/>
          </p:nvPr>
        </p:nvSpPr>
        <p:spPr>
          <a:xfrm>
            <a:off x="8807721" y="3092450"/>
            <a:ext cx="7664683" cy="5619750"/>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s-ES_tradnl"/>
              <a:t>Haga clic para modificar el estilo de texto del patrón</a:t>
            </a:r>
            <a:endParaRPr lang="es-ES_tradnl"/>
          </a:p>
          <a:p>
            <a:pPr lvl="1"/>
            <a:r>
              <a:rPr lang="es-ES_tradnl"/>
              <a:t>Segundo nivel</a:t>
            </a:r>
            <a:endParaRPr lang="es-ES_tradnl"/>
          </a:p>
          <a:p>
            <a:pPr lvl="2"/>
            <a:r>
              <a:rPr lang="es-ES_tradnl"/>
              <a:t>Tercer nivel</a:t>
            </a:r>
            <a:endParaRPr lang="es-ES_tradnl"/>
          </a:p>
          <a:p>
            <a:pPr lvl="3"/>
            <a:r>
              <a:rPr lang="es-ES_tradnl"/>
              <a:t>Cuarto nivel</a:t>
            </a:r>
            <a:endParaRPr lang="es-ES_tradnl"/>
          </a:p>
          <a:p>
            <a:pPr lvl="4"/>
            <a:r>
              <a:rPr lang="es-ES_tradnl"/>
              <a:t>Quinto nivel</a:t>
            </a:r>
            <a:endParaRPr lang="es-ES"/>
          </a:p>
        </p:txBody>
      </p:sp>
      <p:sp>
        <p:nvSpPr>
          <p:cNvPr id="7" name="Marcador de número de diapositiva 6"/>
          <p:cNvSpPr>
            <a:spLocks noGrp="1"/>
          </p:cNvSpPr>
          <p:nvPr>
            <p:ph type="sldNum" sz="quarter" idx="10"/>
          </p:nvPr>
        </p:nvSpPr>
        <p:spPr/>
        <p:txBody>
          <a:bodyPr/>
          <a:lstStyle>
            <a:lvl1pPr>
              <a:defRPr/>
            </a:lvl1pPr>
          </a:lstStyle>
          <a:p>
            <a:fld id="{F66B5E37-C31C-274B-AA32-AD87FF220A34}" type="slidenum">
              <a:rPr lang="en-US"/>
            </a:fld>
            <a:endParaRPr lang="en-US"/>
          </a:p>
        </p:txBody>
      </p:sp>
    </p:spTree>
  </p:cSld>
  <p:clrMapOvr>
    <a:masterClrMapping/>
  </p:clrMapOvr>
  <mc:AlternateContent xmlns:mc="http://schemas.openxmlformats.org/markup-compatibility/2006">
    <mc:Choice xmlns:p14="http://schemas.microsoft.com/office/powerpoint/2010/main" Requires="p14">
      <p:transition spd="slow" p14:dur="1300">
        <p14:pan dir="r"/>
      </p:transition>
    </mc:Choice>
    <mc:Fallback>
      <p:transition spd="slow">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es-ES_tradnl"/>
              <a:t>Clic para editar título</a:t>
            </a:r>
            <a:endParaRPr lang="es-ES"/>
          </a:p>
        </p:txBody>
      </p:sp>
      <p:sp>
        <p:nvSpPr>
          <p:cNvPr id="3" name="Marcador de número de diapositiva 2"/>
          <p:cNvSpPr>
            <a:spLocks noGrp="1"/>
          </p:cNvSpPr>
          <p:nvPr>
            <p:ph type="sldNum" sz="quarter" idx="10"/>
          </p:nvPr>
        </p:nvSpPr>
        <p:spPr/>
        <p:txBody>
          <a:bodyPr/>
          <a:lstStyle>
            <a:lvl1pPr>
              <a:defRPr/>
            </a:lvl1pPr>
          </a:lstStyle>
          <a:p>
            <a:fld id="{BD783843-17CC-144D-A0AF-3A5151A2E037}" type="slidenum">
              <a:rPr lang="en-US"/>
            </a:fld>
            <a:endParaRPr lang="en-US"/>
          </a:p>
        </p:txBody>
      </p:sp>
    </p:spTree>
  </p:cSld>
  <p:clrMapOvr>
    <a:masterClrMapping/>
  </p:clrMapOvr>
  <mc:AlternateContent xmlns:mc="http://schemas.openxmlformats.org/markup-compatibility/2006">
    <mc:Choice xmlns:p14="http://schemas.microsoft.com/office/powerpoint/2010/main" Requires="p14">
      <p:transition spd="slow" p14:dur="1300">
        <p14:pan dir="r"/>
      </p:transition>
    </mc:Choice>
    <mc:Fallback>
      <p:transition spd="slow">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0"/>
          </p:nvPr>
        </p:nvSpPr>
        <p:spPr/>
        <p:txBody>
          <a:bodyPr/>
          <a:lstStyle>
            <a:lvl1pPr>
              <a:defRPr/>
            </a:lvl1pPr>
          </a:lstStyle>
          <a:p>
            <a:fld id="{4210859A-CEAE-FA46-B7A9-633E847A39F8}" type="slidenum">
              <a:rPr lang="en-US"/>
            </a:fld>
            <a:endParaRPr lang="en-US"/>
          </a:p>
        </p:txBody>
      </p:sp>
    </p:spTree>
  </p:cSld>
  <p:clrMapOvr>
    <a:masterClrMapping/>
  </p:clrMapOvr>
  <mc:AlternateContent xmlns:mc="http://schemas.openxmlformats.org/markup-compatibility/2006">
    <mc:Choice xmlns:p14="http://schemas.microsoft.com/office/powerpoint/2010/main" Requires="p14">
      <p:transition spd="slow" p14:dur="1300">
        <p14:pan dir="r"/>
      </p:transition>
    </mc:Choice>
    <mc:Fallback>
      <p:transition spd="slow">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867860" y="388939"/>
            <a:ext cx="5704592" cy="1652587"/>
          </a:xfrm>
        </p:spPr>
        <p:txBody>
          <a:bodyPr/>
          <a:lstStyle>
            <a:lvl1pPr algn="l">
              <a:defRPr sz="2665" b="1"/>
            </a:lvl1pPr>
          </a:lstStyle>
          <a:p>
            <a:r>
              <a:rPr lang="es-ES_tradnl"/>
              <a:t>Clic para editar título</a:t>
            </a:r>
            <a:endParaRPr lang="es-ES"/>
          </a:p>
        </p:txBody>
      </p:sp>
      <p:sp>
        <p:nvSpPr>
          <p:cNvPr id="3" name="Marcador de contenido 2"/>
          <p:cNvSpPr>
            <a:spLocks noGrp="1"/>
          </p:cNvSpPr>
          <p:nvPr>
            <p:ph idx="1" hasCustomPrompt="1"/>
          </p:nvPr>
        </p:nvSpPr>
        <p:spPr>
          <a:xfrm>
            <a:off x="6779891" y="388938"/>
            <a:ext cx="9692512" cy="8323262"/>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es-ES_tradnl"/>
              <a:t>Haga clic para modificar el estilo de texto del patrón</a:t>
            </a:r>
            <a:endParaRPr lang="es-ES_tradnl"/>
          </a:p>
          <a:p>
            <a:pPr lvl="1"/>
            <a:r>
              <a:rPr lang="es-ES_tradnl"/>
              <a:t>Segundo nivel</a:t>
            </a:r>
            <a:endParaRPr lang="es-ES_tradnl"/>
          </a:p>
          <a:p>
            <a:pPr lvl="2"/>
            <a:r>
              <a:rPr lang="es-ES_tradnl"/>
              <a:t>Tercer nivel</a:t>
            </a:r>
            <a:endParaRPr lang="es-ES_tradnl"/>
          </a:p>
          <a:p>
            <a:pPr lvl="3"/>
            <a:r>
              <a:rPr lang="es-ES_tradnl"/>
              <a:t>Cuarto nivel</a:t>
            </a:r>
            <a:endParaRPr lang="es-ES_tradnl"/>
          </a:p>
          <a:p>
            <a:pPr lvl="4"/>
            <a:r>
              <a:rPr lang="es-ES_tradnl"/>
              <a:t>Quinto nivel</a:t>
            </a:r>
            <a:endParaRPr lang="es-ES"/>
          </a:p>
        </p:txBody>
      </p:sp>
      <p:sp>
        <p:nvSpPr>
          <p:cNvPr id="4" name="Marcador de texto 3"/>
          <p:cNvSpPr>
            <a:spLocks noGrp="1"/>
          </p:cNvSpPr>
          <p:nvPr>
            <p:ph type="body" sz="half" idx="2" hasCustomPrompt="1"/>
          </p:nvPr>
        </p:nvSpPr>
        <p:spPr>
          <a:xfrm>
            <a:off x="867860" y="2041526"/>
            <a:ext cx="5704592" cy="6670675"/>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s-ES_tradnl"/>
              <a:t>Haga clic para modificar el estilo de texto del patrón</a:t>
            </a:r>
            <a:endParaRPr lang="es-ES_tradnl"/>
          </a:p>
        </p:txBody>
      </p:sp>
      <p:sp>
        <p:nvSpPr>
          <p:cNvPr id="5" name="Marcador de número de diapositiva 4"/>
          <p:cNvSpPr>
            <a:spLocks noGrp="1"/>
          </p:cNvSpPr>
          <p:nvPr>
            <p:ph type="sldNum" sz="quarter" idx="10"/>
          </p:nvPr>
        </p:nvSpPr>
        <p:spPr/>
        <p:txBody>
          <a:bodyPr/>
          <a:lstStyle>
            <a:lvl1pPr>
              <a:defRPr/>
            </a:lvl1pPr>
          </a:lstStyle>
          <a:p>
            <a:fld id="{815328DD-D9BE-E349-9B7B-B9D724C6F54B}" type="slidenum">
              <a:rPr lang="en-US"/>
            </a:fld>
            <a:endParaRPr lang="en-US"/>
          </a:p>
        </p:txBody>
      </p:sp>
    </p:spTree>
  </p:cSld>
  <p:clrMapOvr>
    <a:masterClrMapping/>
  </p:clrMapOvr>
  <mc:AlternateContent xmlns:mc="http://schemas.openxmlformats.org/markup-compatibility/2006">
    <mc:Choice xmlns:p14="http://schemas.microsoft.com/office/powerpoint/2010/main" Requires="p14">
      <p:transition spd="slow" p14:dur="1300">
        <p14:pan dir="r"/>
      </p:transition>
    </mc:Choice>
    <mc:Fallback>
      <p:transition spd="slow">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3399471" y="6827838"/>
            <a:ext cx="10403735" cy="806450"/>
          </a:xfrm>
        </p:spPr>
        <p:txBody>
          <a:bodyPr/>
          <a:lstStyle>
            <a:lvl1pPr algn="l">
              <a:defRPr sz="2665" b="1"/>
            </a:lvl1pPr>
          </a:lstStyle>
          <a:p>
            <a:r>
              <a:rPr lang="es-ES_tradnl"/>
              <a:t>Clic para editar título</a:t>
            </a:r>
            <a:endParaRPr lang="es-ES"/>
          </a:p>
        </p:txBody>
      </p:sp>
      <p:sp>
        <p:nvSpPr>
          <p:cNvPr id="3" name="Marcador de posición de imagen 2"/>
          <p:cNvSpPr>
            <a:spLocks noGrp="1"/>
          </p:cNvSpPr>
          <p:nvPr>
            <p:ph type="pic" idx="1"/>
          </p:nvPr>
        </p:nvSpPr>
        <p:spPr>
          <a:xfrm>
            <a:off x="3399471" y="871539"/>
            <a:ext cx="10403735" cy="5851525"/>
          </a:xfrm>
        </p:spPr>
        <p:txBody>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endParaRPr lang="es-ES"/>
          </a:p>
        </p:txBody>
      </p:sp>
      <p:sp>
        <p:nvSpPr>
          <p:cNvPr id="4" name="Marcador de texto 3"/>
          <p:cNvSpPr>
            <a:spLocks noGrp="1"/>
          </p:cNvSpPr>
          <p:nvPr>
            <p:ph type="body" sz="half" idx="2" hasCustomPrompt="1"/>
          </p:nvPr>
        </p:nvSpPr>
        <p:spPr>
          <a:xfrm>
            <a:off x="3399471" y="7634288"/>
            <a:ext cx="10403735" cy="1144587"/>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s-ES_tradnl"/>
              <a:t>Haga clic para modificar el estilo de texto del patrón</a:t>
            </a:r>
            <a:endParaRPr lang="es-ES_tradnl"/>
          </a:p>
        </p:txBody>
      </p:sp>
      <p:sp>
        <p:nvSpPr>
          <p:cNvPr id="5" name="Marcador de número de diapositiva 4"/>
          <p:cNvSpPr>
            <a:spLocks noGrp="1"/>
          </p:cNvSpPr>
          <p:nvPr>
            <p:ph type="sldNum" sz="quarter" idx="10"/>
          </p:nvPr>
        </p:nvSpPr>
        <p:spPr/>
        <p:txBody>
          <a:bodyPr/>
          <a:lstStyle>
            <a:lvl1pPr>
              <a:defRPr/>
            </a:lvl1pPr>
          </a:lstStyle>
          <a:p>
            <a:fld id="{4534370F-1D58-034A-9DE2-B59C2AD80AC8}" type="slidenum">
              <a:rPr lang="en-US"/>
            </a:fld>
            <a:endParaRPr lang="en-US"/>
          </a:p>
        </p:txBody>
      </p:sp>
    </p:spTree>
  </p:cSld>
  <p:clrMapOvr>
    <a:masterClrMapping/>
  </p:clrMapOvr>
  <mc:AlternateContent xmlns:mc="http://schemas.openxmlformats.org/markup-compatibility/2006">
    <mc:Choice xmlns:p14="http://schemas.microsoft.com/office/powerpoint/2010/main" Requires="p14">
      <p:transition spd="slow" p14:dur="1300">
        <p14:pan dir="r"/>
      </p:transition>
    </mc:Choice>
    <mc:Fallback>
      <p:transition spd="slow">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es-ES_tradnl"/>
              <a:t>Clic para editar título</a:t>
            </a:r>
            <a:endParaRPr lang="es-ES"/>
          </a:p>
        </p:txBody>
      </p:sp>
      <p:sp>
        <p:nvSpPr>
          <p:cNvPr id="3" name="Marcador de texto vertical 2"/>
          <p:cNvSpPr>
            <a:spLocks noGrp="1"/>
          </p:cNvSpPr>
          <p:nvPr>
            <p:ph type="body" orient="vert" idx="1" hasCustomPrompt="1"/>
          </p:nvPr>
        </p:nvSpPr>
        <p:spPr/>
        <p:txBody>
          <a:bodyPr vert="eaVert"/>
          <a:lstStyle/>
          <a:p>
            <a:pPr lvl="0"/>
            <a:r>
              <a:rPr lang="es-ES_tradnl"/>
              <a:t>Haga clic para modificar el estilo de texto del patrón</a:t>
            </a:r>
            <a:endParaRPr lang="es-ES_tradnl"/>
          </a:p>
          <a:p>
            <a:pPr lvl="1"/>
            <a:r>
              <a:rPr lang="es-ES_tradnl"/>
              <a:t>Segundo nivel</a:t>
            </a:r>
            <a:endParaRPr lang="es-ES_tradnl"/>
          </a:p>
          <a:p>
            <a:pPr lvl="2"/>
            <a:r>
              <a:rPr lang="es-ES_tradnl"/>
              <a:t>Tercer nivel</a:t>
            </a:r>
            <a:endParaRPr lang="es-ES_tradnl"/>
          </a:p>
          <a:p>
            <a:pPr lvl="3"/>
            <a:r>
              <a:rPr lang="es-ES_tradnl"/>
              <a:t>Cuarto nivel</a:t>
            </a:r>
            <a:endParaRPr lang="es-ES_tradnl"/>
          </a:p>
          <a:p>
            <a:pPr lvl="4"/>
            <a:r>
              <a:rPr lang="es-ES_tradnl"/>
              <a:t>Quinto nivel</a:t>
            </a:r>
            <a:endParaRPr lang="es-ES"/>
          </a:p>
        </p:txBody>
      </p:sp>
      <p:sp>
        <p:nvSpPr>
          <p:cNvPr id="4" name="Marcador de número de diapositiva 3"/>
          <p:cNvSpPr>
            <a:spLocks noGrp="1"/>
          </p:cNvSpPr>
          <p:nvPr>
            <p:ph type="sldNum" sz="quarter" idx="10"/>
          </p:nvPr>
        </p:nvSpPr>
        <p:spPr/>
        <p:txBody>
          <a:bodyPr/>
          <a:lstStyle>
            <a:lvl1pPr>
              <a:defRPr/>
            </a:lvl1pPr>
          </a:lstStyle>
          <a:p>
            <a:fld id="{1D89FAB6-0714-7343-A45B-7EC88646C5E3}" type="slidenum">
              <a:rPr lang="en-US"/>
            </a:fld>
            <a:endParaRPr lang="en-US"/>
          </a:p>
        </p:txBody>
      </p:sp>
    </p:spTree>
  </p:cSld>
  <p:clrMapOvr>
    <a:masterClrMapping/>
  </p:clrMapOvr>
  <mc:AlternateContent xmlns:mc="http://schemas.openxmlformats.org/markup-compatibility/2006">
    <mc:Choice xmlns:p14="http://schemas.microsoft.com/office/powerpoint/2010/main" Requires="p14">
      <p:transition spd="slow" p14:dur="1300">
        <p14:pan dir="r"/>
      </p:transition>
    </mc:Choice>
    <mc:Fallback>
      <p:transition spd="slow">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hasCustomPrompt="1"/>
          </p:nvPr>
        </p:nvSpPr>
        <p:spPr>
          <a:xfrm>
            <a:off x="6714272" y="1409700"/>
            <a:ext cx="1955860" cy="6680200"/>
          </a:xfrm>
        </p:spPr>
        <p:txBody>
          <a:bodyPr vert="eaVert"/>
          <a:lstStyle/>
          <a:p>
            <a:r>
              <a:rPr lang="es-ES_tradnl"/>
              <a:t>Clic para editar título</a:t>
            </a:r>
            <a:endParaRPr lang="es-ES"/>
          </a:p>
        </p:txBody>
      </p:sp>
      <p:sp>
        <p:nvSpPr>
          <p:cNvPr id="3" name="Marcador de texto vertical 2"/>
          <p:cNvSpPr>
            <a:spLocks noGrp="1"/>
          </p:cNvSpPr>
          <p:nvPr>
            <p:ph type="body" orient="vert" idx="1" hasCustomPrompt="1"/>
          </p:nvPr>
        </p:nvSpPr>
        <p:spPr>
          <a:xfrm>
            <a:off x="846693" y="1409700"/>
            <a:ext cx="5664373" cy="6680200"/>
          </a:xfrm>
        </p:spPr>
        <p:txBody>
          <a:bodyPr vert="eaVert"/>
          <a:lstStyle/>
          <a:p>
            <a:pPr lvl="0"/>
            <a:r>
              <a:rPr lang="es-ES_tradnl"/>
              <a:t>Haga clic para modificar el estilo de texto del patrón</a:t>
            </a:r>
            <a:endParaRPr lang="es-ES_tradnl"/>
          </a:p>
          <a:p>
            <a:pPr lvl="1"/>
            <a:r>
              <a:rPr lang="es-ES_tradnl"/>
              <a:t>Segundo nivel</a:t>
            </a:r>
            <a:endParaRPr lang="es-ES_tradnl"/>
          </a:p>
          <a:p>
            <a:pPr lvl="2"/>
            <a:r>
              <a:rPr lang="es-ES_tradnl"/>
              <a:t>Tercer nivel</a:t>
            </a:r>
            <a:endParaRPr lang="es-ES_tradnl"/>
          </a:p>
          <a:p>
            <a:pPr lvl="3"/>
            <a:r>
              <a:rPr lang="es-ES_tradnl"/>
              <a:t>Cuarto nivel</a:t>
            </a:r>
            <a:endParaRPr lang="es-ES_tradnl"/>
          </a:p>
          <a:p>
            <a:pPr lvl="4"/>
            <a:r>
              <a:rPr lang="es-ES_tradnl"/>
              <a:t>Quinto nivel</a:t>
            </a:r>
            <a:endParaRPr lang="es-ES"/>
          </a:p>
        </p:txBody>
      </p:sp>
      <p:sp>
        <p:nvSpPr>
          <p:cNvPr id="4" name="Marcador de número de diapositiva 3"/>
          <p:cNvSpPr>
            <a:spLocks noGrp="1"/>
          </p:cNvSpPr>
          <p:nvPr>
            <p:ph type="sldNum" sz="quarter" idx="10"/>
          </p:nvPr>
        </p:nvSpPr>
        <p:spPr/>
        <p:txBody>
          <a:bodyPr/>
          <a:lstStyle>
            <a:lvl1pPr>
              <a:defRPr/>
            </a:lvl1pPr>
          </a:lstStyle>
          <a:p>
            <a:fld id="{2E1494FD-1839-9A47-B4E4-74313D03EE8A}" type="slidenum">
              <a:rPr lang="en-US"/>
            </a:fld>
            <a:endParaRPr lang="en-US"/>
          </a:p>
        </p:txBody>
      </p:sp>
    </p:spTree>
  </p:cSld>
  <p:clrMapOvr>
    <a:masterClrMapping/>
  </p:clrMapOvr>
  <mc:AlternateContent xmlns:mc="http://schemas.openxmlformats.org/markup-compatibility/2006">
    <mc:Choice xmlns:p14="http://schemas.microsoft.com/office/powerpoint/2010/main" Requires="p14">
      <p:transition spd="slow" p14:dur="1300">
        <p14:pan dir="r"/>
      </p:transition>
    </mc:Choice>
    <mc:Fallback>
      <p:transition spd="slow">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hasCustomPrompt="1"/>
          </p:nvPr>
        </p:nvSpPr>
        <p:spPr>
          <a:xfrm>
            <a:off x="1299673" y="3030539"/>
            <a:ext cx="14740917" cy="2090737"/>
          </a:xfrm>
        </p:spPr>
        <p:txBody>
          <a:bodyPr/>
          <a:lstStyle/>
          <a:p>
            <a:r>
              <a:rPr lang="es-ES_tradnl"/>
              <a:t>Clic para editar título</a:t>
            </a:r>
            <a:endParaRPr lang="es-ES"/>
          </a:p>
        </p:txBody>
      </p:sp>
      <p:sp>
        <p:nvSpPr>
          <p:cNvPr id="3" name="Subtítulo 2"/>
          <p:cNvSpPr>
            <a:spLocks noGrp="1"/>
          </p:cNvSpPr>
          <p:nvPr>
            <p:ph type="subTitle" idx="1" hasCustomPrompt="1"/>
          </p:nvPr>
        </p:nvSpPr>
        <p:spPr>
          <a:xfrm>
            <a:off x="2601464" y="5527676"/>
            <a:ext cx="12137337" cy="2492375"/>
          </a:xfrm>
        </p:spPr>
        <p:txBody>
          <a:bodyPr/>
          <a:lstStyle>
            <a:lvl1pPr marL="0" indent="0" algn="ctr">
              <a:buNone/>
              <a:defRPr/>
            </a:lvl1pPr>
            <a:lvl2pPr marL="609600" indent="0" algn="ctr">
              <a:buNone/>
              <a:defRPr/>
            </a:lvl2pPr>
            <a:lvl3pPr marL="1219200" indent="0" algn="ctr">
              <a:buNone/>
              <a:defRPr/>
            </a:lvl3pPr>
            <a:lvl4pPr marL="1828800" indent="0" algn="ctr">
              <a:buNone/>
              <a:defRPr/>
            </a:lvl4pPr>
            <a:lvl5pPr marL="2438400" indent="0" algn="ctr">
              <a:buNone/>
              <a:defRPr/>
            </a:lvl5pPr>
            <a:lvl6pPr marL="3048000" indent="0" algn="ctr">
              <a:buNone/>
              <a:defRPr/>
            </a:lvl6pPr>
            <a:lvl7pPr marL="3657600" indent="0" algn="ctr">
              <a:buNone/>
              <a:defRPr/>
            </a:lvl7pPr>
            <a:lvl8pPr marL="4267200" indent="0" algn="ctr">
              <a:buNone/>
              <a:defRPr/>
            </a:lvl8pPr>
            <a:lvl9pPr marL="4876800" indent="0" algn="ctr">
              <a:buNone/>
              <a:defRPr/>
            </a:lvl9pPr>
          </a:lstStyle>
          <a:p>
            <a:r>
              <a:rPr lang="es-ES_tradnl"/>
              <a:t>Haga clic para modificar el estilo de subtítulo del patrón</a:t>
            </a:r>
            <a:endParaRPr lang="es-ES"/>
          </a:p>
        </p:txBody>
      </p:sp>
      <p:sp>
        <p:nvSpPr>
          <p:cNvPr id="4" name="Marcador de número de diapositiva 3"/>
          <p:cNvSpPr>
            <a:spLocks noGrp="1"/>
          </p:cNvSpPr>
          <p:nvPr>
            <p:ph type="sldNum" sz="quarter" idx="10"/>
          </p:nvPr>
        </p:nvSpPr>
        <p:spPr/>
        <p:txBody>
          <a:bodyPr/>
          <a:lstStyle>
            <a:lvl1pPr>
              <a:defRPr/>
            </a:lvl1pPr>
          </a:lstStyle>
          <a:p>
            <a:fld id="{70A61214-F4D7-1E40-8389-10CF920FB76A}" type="slidenum">
              <a:rPr lang="en-US"/>
            </a:fld>
            <a:endParaRPr lang="en-US"/>
          </a:p>
        </p:txBody>
      </p:sp>
    </p:spTree>
  </p:cSld>
  <p:clrMapOvr>
    <a:masterClrMapping/>
  </p:clrMapOvr>
  <mc:AlternateContent xmlns:mc="http://schemas.openxmlformats.org/markup-compatibility/2006">
    <mc:Choice xmlns:p14="http://schemas.microsoft.com/office/powerpoint/2010/main" Requires="p14">
      <p:transition spd="slow" p14:dur="1300">
        <p14:pan dir="r"/>
      </p:transition>
    </mc:Choice>
    <mc:Fallback>
      <p:transition spd="slow">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es-ES_tradnl"/>
              <a:t>Clic para editar título</a:t>
            </a:r>
            <a:endParaRPr lang="es-ES"/>
          </a:p>
        </p:txBody>
      </p:sp>
      <p:sp>
        <p:nvSpPr>
          <p:cNvPr id="3" name="Marcador de contenido 2"/>
          <p:cNvSpPr>
            <a:spLocks noGrp="1"/>
          </p:cNvSpPr>
          <p:nvPr>
            <p:ph idx="1" hasCustomPrompt="1"/>
          </p:nvPr>
        </p:nvSpPr>
        <p:spPr/>
        <p:txBody>
          <a:bodyPr/>
          <a:lstStyle/>
          <a:p>
            <a:pPr lvl="0"/>
            <a:r>
              <a:rPr lang="es-ES_tradnl"/>
              <a:t>Haga clic para modificar el estilo de texto del patrón</a:t>
            </a:r>
            <a:endParaRPr lang="es-ES_tradnl"/>
          </a:p>
          <a:p>
            <a:pPr lvl="1"/>
            <a:r>
              <a:rPr lang="es-ES_tradnl"/>
              <a:t>Segundo nivel</a:t>
            </a:r>
            <a:endParaRPr lang="es-ES_tradnl"/>
          </a:p>
          <a:p>
            <a:pPr lvl="2"/>
            <a:r>
              <a:rPr lang="es-ES_tradnl"/>
              <a:t>Tercer nivel</a:t>
            </a:r>
            <a:endParaRPr lang="es-ES_tradnl"/>
          </a:p>
          <a:p>
            <a:pPr lvl="3"/>
            <a:r>
              <a:rPr lang="es-ES_tradnl"/>
              <a:t>Cuarto nivel</a:t>
            </a:r>
            <a:endParaRPr lang="es-ES_tradnl"/>
          </a:p>
          <a:p>
            <a:pPr lvl="4"/>
            <a:r>
              <a:rPr lang="es-ES_tradnl"/>
              <a:t>Quinto nivel</a:t>
            </a:r>
            <a:endParaRPr lang="es-ES"/>
          </a:p>
        </p:txBody>
      </p:sp>
      <p:sp>
        <p:nvSpPr>
          <p:cNvPr id="4" name="Marcador de número de diapositiva 3"/>
          <p:cNvSpPr>
            <a:spLocks noGrp="1"/>
          </p:cNvSpPr>
          <p:nvPr>
            <p:ph type="sldNum" sz="quarter" idx="10"/>
          </p:nvPr>
        </p:nvSpPr>
        <p:spPr/>
        <p:txBody>
          <a:bodyPr/>
          <a:lstStyle>
            <a:lvl1pPr>
              <a:defRPr/>
            </a:lvl1pPr>
          </a:lstStyle>
          <a:p>
            <a:fld id="{1B07101B-124A-7E40-BF5F-D499FDA16F23}" type="slidenum">
              <a:rPr lang="en-US"/>
            </a:fld>
            <a:endParaRPr lang="en-US"/>
          </a:p>
        </p:txBody>
      </p:sp>
    </p:spTree>
  </p:cSld>
  <p:clrMapOvr>
    <a:masterClrMapping/>
  </p:clrMapOvr>
  <mc:AlternateContent xmlns:mc="http://schemas.openxmlformats.org/markup-compatibility/2006">
    <mc:Choice xmlns:p14="http://schemas.microsoft.com/office/powerpoint/2010/main" Requires="p14">
      <p:transition spd="slow" p14:dur="1300">
        <p14:pan dir="r"/>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867860" y="388939"/>
            <a:ext cx="5704592" cy="1652587"/>
          </a:xfrm>
        </p:spPr>
        <p:txBody>
          <a:bodyPr/>
          <a:lstStyle>
            <a:lvl1pPr algn="l">
              <a:defRPr sz="2665" b="1"/>
            </a:lvl1pPr>
          </a:lstStyle>
          <a:p>
            <a:r>
              <a:rPr lang="es-ES_tradnl"/>
              <a:t>Clic para editar título</a:t>
            </a:r>
            <a:endParaRPr lang="es-ES"/>
          </a:p>
        </p:txBody>
      </p:sp>
      <p:sp>
        <p:nvSpPr>
          <p:cNvPr id="3" name="Marcador de contenido 2"/>
          <p:cNvSpPr>
            <a:spLocks noGrp="1"/>
          </p:cNvSpPr>
          <p:nvPr>
            <p:ph idx="1" hasCustomPrompt="1"/>
          </p:nvPr>
        </p:nvSpPr>
        <p:spPr>
          <a:xfrm>
            <a:off x="6779891" y="388938"/>
            <a:ext cx="9692512" cy="8323262"/>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es-ES_tradnl"/>
              <a:t>Haga clic para modificar el estilo de texto del patrón</a:t>
            </a:r>
            <a:endParaRPr lang="es-ES_tradnl"/>
          </a:p>
          <a:p>
            <a:pPr lvl="1"/>
            <a:r>
              <a:rPr lang="es-ES_tradnl"/>
              <a:t>Segundo nivel</a:t>
            </a:r>
            <a:endParaRPr lang="es-ES_tradnl"/>
          </a:p>
          <a:p>
            <a:pPr lvl="2"/>
            <a:r>
              <a:rPr lang="es-ES_tradnl"/>
              <a:t>Tercer nivel</a:t>
            </a:r>
            <a:endParaRPr lang="es-ES_tradnl"/>
          </a:p>
          <a:p>
            <a:pPr lvl="3"/>
            <a:r>
              <a:rPr lang="es-ES_tradnl"/>
              <a:t>Cuarto nivel</a:t>
            </a:r>
            <a:endParaRPr lang="es-ES_tradnl"/>
          </a:p>
          <a:p>
            <a:pPr lvl="4"/>
            <a:r>
              <a:rPr lang="es-ES_tradnl"/>
              <a:t>Quinto nivel</a:t>
            </a:r>
            <a:endParaRPr lang="es-ES"/>
          </a:p>
        </p:txBody>
      </p:sp>
      <p:sp>
        <p:nvSpPr>
          <p:cNvPr id="4" name="Marcador de texto 3"/>
          <p:cNvSpPr>
            <a:spLocks noGrp="1"/>
          </p:cNvSpPr>
          <p:nvPr>
            <p:ph type="body" sz="half" idx="2" hasCustomPrompt="1"/>
          </p:nvPr>
        </p:nvSpPr>
        <p:spPr>
          <a:xfrm>
            <a:off x="867860" y="2041526"/>
            <a:ext cx="5704592" cy="6670675"/>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s-ES_tradnl"/>
              <a:t>Haga clic para modificar el estilo de texto del patrón</a:t>
            </a:r>
            <a:endParaRPr lang="es-ES_tradnl"/>
          </a:p>
        </p:txBody>
      </p:sp>
      <p:sp>
        <p:nvSpPr>
          <p:cNvPr id="5" name="Marcador de número de diapositiva 4"/>
          <p:cNvSpPr>
            <a:spLocks noGrp="1"/>
          </p:cNvSpPr>
          <p:nvPr>
            <p:ph type="sldNum" sz="quarter" idx="10"/>
          </p:nvPr>
        </p:nvSpPr>
        <p:spPr/>
        <p:txBody>
          <a:bodyPr/>
          <a:lstStyle>
            <a:lvl1pPr>
              <a:defRPr/>
            </a:lvl1pPr>
          </a:lstStyle>
          <a:p>
            <a:fld id="{9E006EF5-77F6-614D-8CE0-DE07BC69A989}" type="slidenum">
              <a:rPr lang="en-US"/>
            </a:fld>
            <a:endParaRPr lang="en-US"/>
          </a:p>
        </p:txBody>
      </p:sp>
    </p:spTree>
  </p:cSld>
  <p:clrMapOvr>
    <a:masterClrMapping/>
  </p:clrMapOvr>
  <mc:AlternateContent xmlns:mc="http://schemas.openxmlformats.org/markup-compatibility/2006">
    <mc:Choice xmlns:p14="http://schemas.microsoft.com/office/powerpoint/2010/main" Requires="p14">
      <p:transition spd="slow" p14:dur="1300">
        <p14:pan dir="r"/>
      </p:transition>
    </mc:Choice>
    <mc:Fallback>
      <p:transition spd="slow">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1369526" y="6267450"/>
            <a:ext cx="14738800" cy="1936750"/>
          </a:xfrm>
        </p:spPr>
        <p:txBody>
          <a:bodyPr anchor="t"/>
          <a:lstStyle>
            <a:lvl1pPr algn="l">
              <a:defRPr sz="5335" b="1" cap="all"/>
            </a:lvl1pPr>
          </a:lstStyle>
          <a:p>
            <a:r>
              <a:rPr lang="es-ES_tradnl"/>
              <a:t>Clic para editar título</a:t>
            </a:r>
            <a:endParaRPr lang="es-ES"/>
          </a:p>
        </p:txBody>
      </p:sp>
      <p:sp>
        <p:nvSpPr>
          <p:cNvPr id="3" name="Marcador de texto 2"/>
          <p:cNvSpPr>
            <a:spLocks noGrp="1"/>
          </p:cNvSpPr>
          <p:nvPr>
            <p:ph type="body" idx="1" hasCustomPrompt="1"/>
          </p:nvPr>
        </p:nvSpPr>
        <p:spPr>
          <a:xfrm>
            <a:off x="1369526" y="4133850"/>
            <a:ext cx="14738800" cy="2133600"/>
          </a:xfrm>
        </p:spPr>
        <p:txBody>
          <a:bodyPr anchor="b"/>
          <a:lstStyle>
            <a:lvl1pPr marL="0" indent="0">
              <a:buNone/>
              <a:defRPr sz="2665"/>
            </a:lvl1pPr>
            <a:lvl2pPr marL="609600" indent="0">
              <a:buNone/>
              <a:defRPr sz="2400"/>
            </a:lvl2pPr>
            <a:lvl3pPr marL="1219200" indent="0">
              <a:buNone/>
              <a:defRPr sz="2135"/>
            </a:lvl3pPr>
            <a:lvl4pPr marL="1828800" indent="0">
              <a:buNone/>
              <a:defRPr sz="1865"/>
            </a:lvl4pPr>
            <a:lvl5pPr marL="2438400" indent="0">
              <a:buNone/>
              <a:defRPr sz="1865"/>
            </a:lvl5pPr>
            <a:lvl6pPr marL="3048000" indent="0">
              <a:buNone/>
              <a:defRPr sz="1865"/>
            </a:lvl6pPr>
            <a:lvl7pPr marL="3657600" indent="0">
              <a:buNone/>
              <a:defRPr sz="1865"/>
            </a:lvl7pPr>
            <a:lvl8pPr marL="4267200" indent="0">
              <a:buNone/>
              <a:defRPr sz="1865"/>
            </a:lvl8pPr>
            <a:lvl9pPr marL="4876800" indent="0">
              <a:buNone/>
              <a:defRPr sz="1865"/>
            </a:lvl9pPr>
          </a:lstStyle>
          <a:p>
            <a:pPr lvl="0"/>
            <a:r>
              <a:rPr lang="es-ES_tradnl"/>
              <a:t>Haga clic para modificar el estilo de texto del patrón</a:t>
            </a:r>
            <a:endParaRPr lang="es-ES_tradnl"/>
          </a:p>
        </p:txBody>
      </p:sp>
      <p:sp>
        <p:nvSpPr>
          <p:cNvPr id="4" name="Marcador de número de diapositiva 3"/>
          <p:cNvSpPr>
            <a:spLocks noGrp="1"/>
          </p:cNvSpPr>
          <p:nvPr>
            <p:ph type="sldNum" sz="quarter" idx="10"/>
          </p:nvPr>
        </p:nvSpPr>
        <p:spPr/>
        <p:txBody>
          <a:bodyPr/>
          <a:lstStyle>
            <a:lvl1pPr>
              <a:defRPr/>
            </a:lvl1pPr>
          </a:lstStyle>
          <a:p>
            <a:fld id="{4662E557-2CC7-5241-B77E-92EDD80D62AF}" type="slidenum">
              <a:rPr lang="en-US"/>
            </a:fld>
            <a:endParaRPr lang="en-US"/>
          </a:p>
        </p:txBody>
      </p:sp>
    </p:spTree>
  </p:cSld>
  <p:clrMapOvr>
    <a:masterClrMapping/>
  </p:clrMapOvr>
  <mc:AlternateContent xmlns:mc="http://schemas.openxmlformats.org/markup-compatibility/2006">
    <mc:Choice xmlns:p14="http://schemas.microsoft.com/office/powerpoint/2010/main" Requires="p14">
      <p:transition spd="slow" p14:dur="1300">
        <p14:pan dir="r"/>
      </p:transition>
    </mc:Choice>
    <mc:Fallback>
      <p:transition spd="slow">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es-ES_tradnl"/>
              <a:t>Clic para editar título</a:t>
            </a:r>
            <a:endParaRPr lang="es-ES"/>
          </a:p>
        </p:txBody>
      </p:sp>
      <p:sp>
        <p:nvSpPr>
          <p:cNvPr id="3" name="Marcador de contenido 2"/>
          <p:cNvSpPr>
            <a:spLocks noGrp="1"/>
          </p:cNvSpPr>
          <p:nvPr>
            <p:ph sz="half" idx="1" hasCustomPrompt="1"/>
          </p:nvPr>
        </p:nvSpPr>
        <p:spPr>
          <a:xfrm>
            <a:off x="846693" y="4787900"/>
            <a:ext cx="3810116" cy="3302000"/>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s-ES_tradnl"/>
              <a:t>Haga clic para modificar el estilo de texto del patrón</a:t>
            </a:r>
            <a:endParaRPr lang="es-ES_tradnl"/>
          </a:p>
          <a:p>
            <a:pPr lvl="1"/>
            <a:r>
              <a:rPr lang="es-ES_tradnl"/>
              <a:t>Segundo nivel</a:t>
            </a:r>
            <a:endParaRPr lang="es-ES_tradnl"/>
          </a:p>
          <a:p>
            <a:pPr lvl="2"/>
            <a:r>
              <a:rPr lang="es-ES_tradnl"/>
              <a:t>Tercer nivel</a:t>
            </a:r>
            <a:endParaRPr lang="es-ES_tradnl"/>
          </a:p>
          <a:p>
            <a:pPr lvl="3"/>
            <a:r>
              <a:rPr lang="es-ES_tradnl"/>
              <a:t>Cuarto nivel</a:t>
            </a:r>
            <a:endParaRPr lang="es-ES_tradnl"/>
          </a:p>
          <a:p>
            <a:pPr lvl="4"/>
            <a:r>
              <a:rPr lang="es-ES_tradnl"/>
              <a:t>Quinto nivel</a:t>
            </a:r>
            <a:endParaRPr lang="es-ES"/>
          </a:p>
        </p:txBody>
      </p:sp>
      <p:sp>
        <p:nvSpPr>
          <p:cNvPr id="4" name="Marcador de contenido 3"/>
          <p:cNvSpPr>
            <a:spLocks noGrp="1"/>
          </p:cNvSpPr>
          <p:nvPr>
            <p:ph sz="half" idx="2" hasCustomPrompt="1"/>
          </p:nvPr>
        </p:nvSpPr>
        <p:spPr>
          <a:xfrm>
            <a:off x="4860015" y="4787900"/>
            <a:ext cx="3810116" cy="3302000"/>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s-ES_tradnl"/>
              <a:t>Haga clic para modificar el estilo de texto del patrón</a:t>
            </a:r>
            <a:endParaRPr lang="es-ES_tradnl"/>
          </a:p>
          <a:p>
            <a:pPr lvl="1"/>
            <a:r>
              <a:rPr lang="es-ES_tradnl"/>
              <a:t>Segundo nivel</a:t>
            </a:r>
            <a:endParaRPr lang="es-ES_tradnl"/>
          </a:p>
          <a:p>
            <a:pPr lvl="2"/>
            <a:r>
              <a:rPr lang="es-ES_tradnl"/>
              <a:t>Tercer nivel</a:t>
            </a:r>
            <a:endParaRPr lang="es-ES_tradnl"/>
          </a:p>
          <a:p>
            <a:pPr lvl="3"/>
            <a:r>
              <a:rPr lang="es-ES_tradnl"/>
              <a:t>Cuarto nivel</a:t>
            </a:r>
            <a:endParaRPr lang="es-ES_tradnl"/>
          </a:p>
          <a:p>
            <a:pPr lvl="4"/>
            <a:r>
              <a:rPr lang="es-ES_tradnl"/>
              <a:t>Quinto nivel</a:t>
            </a:r>
            <a:endParaRPr lang="es-ES"/>
          </a:p>
        </p:txBody>
      </p:sp>
      <p:sp>
        <p:nvSpPr>
          <p:cNvPr id="5" name="Marcador de número de diapositiva 4"/>
          <p:cNvSpPr>
            <a:spLocks noGrp="1"/>
          </p:cNvSpPr>
          <p:nvPr>
            <p:ph type="sldNum" sz="quarter" idx="10"/>
          </p:nvPr>
        </p:nvSpPr>
        <p:spPr/>
        <p:txBody>
          <a:bodyPr/>
          <a:lstStyle>
            <a:lvl1pPr>
              <a:defRPr/>
            </a:lvl1pPr>
          </a:lstStyle>
          <a:p>
            <a:fld id="{C77BD767-9F25-774B-A042-6D767C43FCCB}" type="slidenum">
              <a:rPr lang="en-US"/>
            </a:fld>
            <a:endParaRPr lang="en-US"/>
          </a:p>
        </p:txBody>
      </p:sp>
    </p:spTree>
  </p:cSld>
  <p:clrMapOvr>
    <a:masterClrMapping/>
  </p:clrMapOvr>
  <mc:AlternateContent xmlns:mc="http://schemas.openxmlformats.org/markup-compatibility/2006">
    <mc:Choice xmlns:p14="http://schemas.microsoft.com/office/powerpoint/2010/main" Requires="p14">
      <p:transition spd="slow" p14:dur="1300">
        <p14:pan dir="r"/>
      </p:transition>
    </mc:Choice>
    <mc:Fallback>
      <p:transition spd="slow">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867860" y="390525"/>
            <a:ext cx="15604543" cy="1625600"/>
          </a:xfrm>
        </p:spPr>
        <p:txBody>
          <a:bodyPr/>
          <a:lstStyle>
            <a:lvl1pPr>
              <a:defRPr/>
            </a:lvl1pPr>
          </a:lstStyle>
          <a:p>
            <a:r>
              <a:rPr lang="es-ES_tradnl"/>
              <a:t>Clic para editar título</a:t>
            </a:r>
            <a:endParaRPr lang="es-ES"/>
          </a:p>
        </p:txBody>
      </p:sp>
      <p:sp>
        <p:nvSpPr>
          <p:cNvPr id="3" name="Marcador de texto 2"/>
          <p:cNvSpPr>
            <a:spLocks noGrp="1"/>
          </p:cNvSpPr>
          <p:nvPr>
            <p:ph type="body" idx="1" hasCustomPrompt="1"/>
          </p:nvPr>
        </p:nvSpPr>
        <p:spPr>
          <a:xfrm>
            <a:off x="867861" y="2182814"/>
            <a:ext cx="7660451" cy="909637"/>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s-ES_tradnl"/>
              <a:t>Haga clic para modificar el estilo de texto del patrón</a:t>
            </a:r>
            <a:endParaRPr lang="es-ES_tradnl"/>
          </a:p>
        </p:txBody>
      </p:sp>
      <p:sp>
        <p:nvSpPr>
          <p:cNvPr id="4" name="Marcador de contenido 3"/>
          <p:cNvSpPr>
            <a:spLocks noGrp="1"/>
          </p:cNvSpPr>
          <p:nvPr>
            <p:ph sz="half" idx="2" hasCustomPrompt="1"/>
          </p:nvPr>
        </p:nvSpPr>
        <p:spPr>
          <a:xfrm>
            <a:off x="867861" y="3092450"/>
            <a:ext cx="7660451" cy="5619750"/>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s-ES_tradnl"/>
              <a:t>Haga clic para modificar el estilo de texto del patrón</a:t>
            </a:r>
            <a:endParaRPr lang="es-ES_tradnl"/>
          </a:p>
          <a:p>
            <a:pPr lvl="1"/>
            <a:r>
              <a:rPr lang="es-ES_tradnl"/>
              <a:t>Segundo nivel</a:t>
            </a:r>
            <a:endParaRPr lang="es-ES_tradnl"/>
          </a:p>
          <a:p>
            <a:pPr lvl="2"/>
            <a:r>
              <a:rPr lang="es-ES_tradnl"/>
              <a:t>Tercer nivel</a:t>
            </a:r>
            <a:endParaRPr lang="es-ES_tradnl"/>
          </a:p>
          <a:p>
            <a:pPr lvl="3"/>
            <a:r>
              <a:rPr lang="es-ES_tradnl"/>
              <a:t>Cuarto nivel</a:t>
            </a:r>
            <a:endParaRPr lang="es-ES_tradnl"/>
          </a:p>
          <a:p>
            <a:pPr lvl="4"/>
            <a:r>
              <a:rPr lang="es-ES_tradnl"/>
              <a:t>Quinto nivel</a:t>
            </a:r>
            <a:endParaRPr lang="es-ES"/>
          </a:p>
        </p:txBody>
      </p:sp>
      <p:sp>
        <p:nvSpPr>
          <p:cNvPr id="5" name="Marcador de texto 4"/>
          <p:cNvSpPr>
            <a:spLocks noGrp="1"/>
          </p:cNvSpPr>
          <p:nvPr>
            <p:ph type="body" sz="quarter" idx="3" hasCustomPrompt="1"/>
          </p:nvPr>
        </p:nvSpPr>
        <p:spPr>
          <a:xfrm>
            <a:off x="8807721" y="2182814"/>
            <a:ext cx="7664683" cy="909637"/>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s-ES_tradnl"/>
              <a:t>Haga clic para modificar el estilo de texto del patrón</a:t>
            </a:r>
            <a:endParaRPr lang="es-ES_tradnl"/>
          </a:p>
        </p:txBody>
      </p:sp>
      <p:sp>
        <p:nvSpPr>
          <p:cNvPr id="6" name="Marcador de contenido 5"/>
          <p:cNvSpPr>
            <a:spLocks noGrp="1"/>
          </p:cNvSpPr>
          <p:nvPr>
            <p:ph sz="quarter" idx="4" hasCustomPrompt="1"/>
          </p:nvPr>
        </p:nvSpPr>
        <p:spPr>
          <a:xfrm>
            <a:off x="8807721" y="3092450"/>
            <a:ext cx="7664683" cy="5619750"/>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s-ES_tradnl"/>
              <a:t>Haga clic para modificar el estilo de texto del patrón</a:t>
            </a:r>
            <a:endParaRPr lang="es-ES_tradnl"/>
          </a:p>
          <a:p>
            <a:pPr lvl="1"/>
            <a:r>
              <a:rPr lang="es-ES_tradnl"/>
              <a:t>Segundo nivel</a:t>
            </a:r>
            <a:endParaRPr lang="es-ES_tradnl"/>
          </a:p>
          <a:p>
            <a:pPr lvl="2"/>
            <a:r>
              <a:rPr lang="es-ES_tradnl"/>
              <a:t>Tercer nivel</a:t>
            </a:r>
            <a:endParaRPr lang="es-ES_tradnl"/>
          </a:p>
          <a:p>
            <a:pPr lvl="3"/>
            <a:r>
              <a:rPr lang="es-ES_tradnl"/>
              <a:t>Cuarto nivel</a:t>
            </a:r>
            <a:endParaRPr lang="es-ES_tradnl"/>
          </a:p>
          <a:p>
            <a:pPr lvl="4"/>
            <a:r>
              <a:rPr lang="es-ES_tradnl"/>
              <a:t>Quinto nivel</a:t>
            </a:r>
            <a:endParaRPr lang="es-ES"/>
          </a:p>
        </p:txBody>
      </p:sp>
      <p:sp>
        <p:nvSpPr>
          <p:cNvPr id="7" name="Marcador de número de diapositiva 6"/>
          <p:cNvSpPr>
            <a:spLocks noGrp="1"/>
          </p:cNvSpPr>
          <p:nvPr>
            <p:ph type="sldNum" sz="quarter" idx="10"/>
          </p:nvPr>
        </p:nvSpPr>
        <p:spPr/>
        <p:txBody>
          <a:bodyPr/>
          <a:lstStyle>
            <a:lvl1pPr>
              <a:defRPr/>
            </a:lvl1pPr>
          </a:lstStyle>
          <a:p>
            <a:fld id="{15B32398-560E-5244-BC6F-FE9B7AC77A99}" type="slidenum">
              <a:rPr lang="en-US"/>
            </a:fld>
            <a:endParaRPr lang="en-US"/>
          </a:p>
        </p:txBody>
      </p:sp>
    </p:spTree>
  </p:cSld>
  <p:clrMapOvr>
    <a:masterClrMapping/>
  </p:clrMapOvr>
  <mc:AlternateContent xmlns:mc="http://schemas.openxmlformats.org/markup-compatibility/2006">
    <mc:Choice xmlns:p14="http://schemas.microsoft.com/office/powerpoint/2010/main" Requires="p14">
      <p:transition spd="slow" p14:dur="1300">
        <p14:pan dir="r"/>
      </p:transition>
    </mc:Choice>
    <mc:Fallback>
      <p:transition spd="slow">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es-ES_tradnl"/>
              <a:t>Clic para editar título</a:t>
            </a:r>
            <a:endParaRPr lang="es-ES"/>
          </a:p>
        </p:txBody>
      </p:sp>
      <p:sp>
        <p:nvSpPr>
          <p:cNvPr id="3" name="Marcador de número de diapositiva 2"/>
          <p:cNvSpPr>
            <a:spLocks noGrp="1"/>
          </p:cNvSpPr>
          <p:nvPr>
            <p:ph type="sldNum" sz="quarter" idx="10"/>
          </p:nvPr>
        </p:nvSpPr>
        <p:spPr/>
        <p:txBody>
          <a:bodyPr/>
          <a:lstStyle>
            <a:lvl1pPr>
              <a:defRPr/>
            </a:lvl1pPr>
          </a:lstStyle>
          <a:p>
            <a:fld id="{77AA5564-575F-DC47-9FB0-A5667B94F791}" type="slidenum">
              <a:rPr lang="en-US"/>
            </a:fld>
            <a:endParaRPr lang="en-US"/>
          </a:p>
        </p:txBody>
      </p:sp>
    </p:spTree>
  </p:cSld>
  <p:clrMapOvr>
    <a:masterClrMapping/>
  </p:clrMapOvr>
  <mc:AlternateContent xmlns:mc="http://schemas.openxmlformats.org/markup-compatibility/2006">
    <mc:Choice xmlns:p14="http://schemas.microsoft.com/office/powerpoint/2010/main" Requires="p14">
      <p:transition spd="slow" p14:dur="1300">
        <p14:pan dir="r"/>
      </p:transition>
    </mc:Choice>
    <mc:Fallback>
      <p:transition spd="slow">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0"/>
          </p:nvPr>
        </p:nvSpPr>
        <p:spPr/>
        <p:txBody>
          <a:bodyPr/>
          <a:lstStyle>
            <a:lvl1pPr>
              <a:defRPr/>
            </a:lvl1pPr>
          </a:lstStyle>
          <a:p>
            <a:fld id="{11EF77C7-00D1-804D-B831-8CC06C7647CF}" type="slidenum">
              <a:rPr lang="en-US"/>
            </a:fld>
            <a:endParaRPr lang="en-US"/>
          </a:p>
        </p:txBody>
      </p:sp>
    </p:spTree>
  </p:cSld>
  <p:clrMapOvr>
    <a:masterClrMapping/>
  </p:clrMapOvr>
  <mc:AlternateContent xmlns:mc="http://schemas.openxmlformats.org/markup-compatibility/2006">
    <mc:Choice xmlns:p14="http://schemas.microsoft.com/office/powerpoint/2010/main" Requires="p14">
      <p:transition spd="slow" p14:dur="1300">
        <p14:pan dir="r"/>
      </p:transition>
    </mc:Choice>
    <mc:Fallback>
      <p:transition spd="slow">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867860" y="388939"/>
            <a:ext cx="5704592" cy="1652587"/>
          </a:xfrm>
        </p:spPr>
        <p:txBody>
          <a:bodyPr/>
          <a:lstStyle>
            <a:lvl1pPr algn="l">
              <a:defRPr sz="2665" b="1"/>
            </a:lvl1pPr>
          </a:lstStyle>
          <a:p>
            <a:r>
              <a:rPr lang="es-ES_tradnl"/>
              <a:t>Clic para editar título</a:t>
            </a:r>
            <a:endParaRPr lang="es-ES"/>
          </a:p>
        </p:txBody>
      </p:sp>
      <p:sp>
        <p:nvSpPr>
          <p:cNvPr id="3" name="Marcador de contenido 2"/>
          <p:cNvSpPr>
            <a:spLocks noGrp="1"/>
          </p:cNvSpPr>
          <p:nvPr>
            <p:ph idx="1" hasCustomPrompt="1"/>
          </p:nvPr>
        </p:nvSpPr>
        <p:spPr>
          <a:xfrm>
            <a:off x="6779891" y="388938"/>
            <a:ext cx="9692512" cy="8323262"/>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es-ES_tradnl"/>
              <a:t>Haga clic para modificar el estilo de texto del patrón</a:t>
            </a:r>
            <a:endParaRPr lang="es-ES_tradnl"/>
          </a:p>
          <a:p>
            <a:pPr lvl="1"/>
            <a:r>
              <a:rPr lang="es-ES_tradnl"/>
              <a:t>Segundo nivel</a:t>
            </a:r>
            <a:endParaRPr lang="es-ES_tradnl"/>
          </a:p>
          <a:p>
            <a:pPr lvl="2"/>
            <a:r>
              <a:rPr lang="es-ES_tradnl"/>
              <a:t>Tercer nivel</a:t>
            </a:r>
            <a:endParaRPr lang="es-ES_tradnl"/>
          </a:p>
          <a:p>
            <a:pPr lvl="3"/>
            <a:r>
              <a:rPr lang="es-ES_tradnl"/>
              <a:t>Cuarto nivel</a:t>
            </a:r>
            <a:endParaRPr lang="es-ES_tradnl"/>
          </a:p>
          <a:p>
            <a:pPr lvl="4"/>
            <a:r>
              <a:rPr lang="es-ES_tradnl"/>
              <a:t>Quinto nivel</a:t>
            </a:r>
            <a:endParaRPr lang="es-ES"/>
          </a:p>
        </p:txBody>
      </p:sp>
      <p:sp>
        <p:nvSpPr>
          <p:cNvPr id="4" name="Marcador de texto 3"/>
          <p:cNvSpPr>
            <a:spLocks noGrp="1"/>
          </p:cNvSpPr>
          <p:nvPr>
            <p:ph type="body" sz="half" idx="2" hasCustomPrompt="1"/>
          </p:nvPr>
        </p:nvSpPr>
        <p:spPr>
          <a:xfrm>
            <a:off x="867860" y="2041526"/>
            <a:ext cx="5704592" cy="6670675"/>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s-ES_tradnl"/>
              <a:t>Haga clic para modificar el estilo de texto del patrón</a:t>
            </a:r>
            <a:endParaRPr lang="es-ES_tradnl"/>
          </a:p>
        </p:txBody>
      </p:sp>
      <p:sp>
        <p:nvSpPr>
          <p:cNvPr id="5" name="Marcador de número de diapositiva 4"/>
          <p:cNvSpPr>
            <a:spLocks noGrp="1"/>
          </p:cNvSpPr>
          <p:nvPr>
            <p:ph type="sldNum" sz="quarter" idx="10"/>
          </p:nvPr>
        </p:nvSpPr>
        <p:spPr/>
        <p:txBody>
          <a:bodyPr/>
          <a:lstStyle>
            <a:lvl1pPr>
              <a:defRPr/>
            </a:lvl1pPr>
          </a:lstStyle>
          <a:p>
            <a:fld id="{405772E5-FC57-7146-9759-9BB8CFDC75AF}" type="slidenum">
              <a:rPr lang="en-US"/>
            </a:fld>
            <a:endParaRPr lang="en-US"/>
          </a:p>
        </p:txBody>
      </p:sp>
    </p:spTree>
  </p:cSld>
  <p:clrMapOvr>
    <a:masterClrMapping/>
  </p:clrMapOvr>
  <mc:AlternateContent xmlns:mc="http://schemas.openxmlformats.org/markup-compatibility/2006">
    <mc:Choice xmlns:p14="http://schemas.microsoft.com/office/powerpoint/2010/main" Requires="p14">
      <p:transition spd="slow" p14:dur="1300">
        <p14:pan dir="r"/>
      </p:transition>
    </mc:Choice>
    <mc:Fallback>
      <p:transition spd="slow">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3399471" y="6827838"/>
            <a:ext cx="10403735" cy="806450"/>
          </a:xfrm>
        </p:spPr>
        <p:txBody>
          <a:bodyPr/>
          <a:lstStyle>
            <a:lvl1pPr algn="l">
              <a:defRPr sz="2665" b="1"/>
            </a:lvl1pPr>
          </a:lstStyle>
          <a:p>
            <a:r>
              <a:rPr lang="es-ES_tradnl"/>
              <a:t>Clic para editar título</a:t>
            </a:r>
            <a:endParaRPr lang="es-ES"/>
          </a:p>
        </p:txBody>
      </p:sp>
      <p:sp>
        <p:nvSpPr>
          <p:cNvPr id="3" name="Marcador de posición de imagen 2"/>
          <p:cNvSpPr>
            <a:spLocks noGrp="1"/>
          </p:cNvSpPr>
          <p:nvPr>
            <p:ph type="pic" idx="1"/>
          </p:nvPr>
        </p:nvSpPr>
        <p:spPr>
          <a:xfrm>
            <a:off x="3399471" y="871539"/>
            <a:ext cx="10403735" cy="5851525"/>
          </a:xfrm>
        </p:spPr>
        <p:txBody>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endParaRPr lang="es-ES"/>
          </a:p>
        </p:txBody>
      </p:sp>
      <p:sp>
        <p:nvSpPr>
          <p:cNvPr id="4" name="Marcador de texto 3"/>
          <p:cNvSpPr>
            <a:spLocks noGrp="1"/>
          </p:cNvSpPr>
          <p:nvPr>
            <p:ph type="body" sz="half" idx="2" hasCustomPrompt="1"/>
          </p:nvPr>
        </p:nvSpPr>
        <p:spPr>
          <a:xfrm>
            <a:off x="3399471" y="7634288"/>
            <a:ext cx="10403735" cy="1144587"/>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s-ES_tradnl"/>
              <a:t>Haga clic para modificar el estilo de texto del patrón</a:t>
            </a:r>
            <a:endParaRPr lang="es-ES_tradnl"/>
          </a:p>
        </p:txBody>
      </p:sp>
      <p:sp>
        <p:nvSpPr>
          <p:cNvPr id="5" name="Marcador de número de diapositiva 4"/>
          <p:cNvSpPr>
            <a:spLocks noGrp="1"/>
          </p:cNvSpPr>
          <p:nvPr>
            <p:ph type="sldNum" sz="quarter" idx="10"/>
          </p:nvPr>
        </p:nvSpPr>
        <p:spPr/>
        <p:txBody>
          <a:bodyPr/>
          <a:lstStyle>
            <a:lvl1pPr>
              <a:defRPr/>
            </a:lvl1pPr>
          </a:lstStyle>
          <a:p>
            <a:fld id="{61D1BDC6-6663-1840-B667-A31BD55BF14F}" type="slidenum">
              <a:rPr lang="en-US"/>
            </a:fld>
            <a:endParaRPr lang="en-US"/>
          </a:p>
        </p:txBody>
      </p:sp>
    </p:spTree>
  </p:cSld>
  <p:clrMapOvr>
    <a:masterClrMapping/>
  </p:clrMapOvr>
  <mc:AlternateContent xmlns:mc="http://schemas.openxmlformats.org/markup-compatibility/2006">
    <mc:Choice xmlns:p14="http://schemas.microsoft.com/office/powerpoint/2010/main" Requires="p14">
      <p:transition spd="slow" p14:dur="1300">
        <p14:pan dir="r"/>
      </p:transition>
    </mc:Choice>
    <mc:Fallback>
      <p:transition spd="slow">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es-ES_tradnl"/>
              <a:t>Clic para editar título</a:t>
            </a:r>
            <a:endParaRPr lang="es-ES"/>
          </a:p>
        </p:txBody>
      </p:sp>
      <p:sp>
        <p:nvSpPr>
          <p:cNvPr id="3" name="Marcador de texto vertical 2"/>
          <p:cNvSpPr>
            <a:spLocks noGrp="1"/>
          </p:cNvSpPr>
          <p:nvPr>
            <p:ph type="body" orient="vert" idx="1" hasCustomPrompt="1"/>
          </p:nvPr>
        </p:nvSpPr>
        <p:spPr/>
        <p:txBody>
          <a:bodyPr vert="eaVert"/>
          <a:lstStyle/>
          <a:p>
            <a:pPr lvl="0"/>
            <a:r>
              <a:rPr lang="es-ES_tradnl"/>
              <a:t>Haga clic para modificar el estilo de texto del patrón</a:t>
            </a:r>
            <a:endParaRPr lang="es-ES_tradnl"/>
          </a:p>
          <a:p>
            <a:pPr lvl="1"/>
            <a:r>
              <a:rPr lang="es-ES_tradnl"/>
              <a:t>Segundo nivel</a:t>
            </a:r>
            <a:endParaRPr lang="es-ES_tradnl"/>
          </a:p>
          <a:p>
            <a:pPr lvl="2"/>
            <a:r>
              <a:rPr lang="es-ES_tradnl"/>
              <a:t>Tercer nivel</a:t>
            </a:r>
            <a:endParaRPr lang="es-ES_tradnl"/>
          </a:p>
          <a:p>
            <a:pPr lvl="3"/>
            <a:r>
              <a:rPr lang="es-ES_tradnl"/>
              <a:t>Cuarto nivel</a:t>
            </a:r>
            <a:endParaRPr lang="es-ES_tradnl"/>
          </a:p>
          <a:p>
            <a:pPr lvl="4"/>
            <a:r>
              <a:rPr lang="es-ES_tradnl"/>
              <a:t>Quinto nivel</a:t>
            </a:r>
            <a:endParaRPr lang="es-ES"/>
          </a:p>
        </p:txBody>
      </p:sp>
      <p:sp>
        <p:nvSpPr>
          <p:cNvPr id="4" name="Marcador de número de diapositiva 3"/>
          <p:cNvSpPr>
            <a:spLocks noGrp="1"/>
          </p:cNvSpPr>
          <p:nvPr>
            <p:ph type="sldNum" sz="quarter" idx="10"/>
          </p:nvPr>
        </p:nvSpPr>
        <p:spPr/>
        <p:txBody>
          <a:bodyPr/>
          <a:lstStyle>
            <a:lvl1pPr>
              <a:defRPr/>
            </a:lvl1pPr>
          </a:lstStyle>
          <a:p>
            <a:fld id="{5B2B795D-4B76-C643-96ED-DC5C3DB91F63}" type="slidenum">
              <a:rPr lang="en-US"/>
            </a:fld>
            <a:endParaRPr lang="en-US"/>
          </a:p>
        </p:txBody>
      </p:sp>
    </p:spTree>
  </p:cSld>
  <p:clrMapOvr>
    <a:masterClrMapping/>
  </p:clrMapOvr>
  <mc:AlternateContent xmlns:mc="http://schemas.openxmlformats.org/markup-compatibility/2006">
    <mc:Choice xmlns:p14="http://schemas.microsoft.com/office/powerpoint/2010/main" Requires="p14">
      <p:transition spd="slow" p14:dur="1300">
        <p14:pan dir="r"/>
      </p:transition>
    </mc:Choice>
    <mc:Fallback>
      <p:transition spd="slow">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hasCustomPrompt="1"/>
          </p:nvPr>
        </p:nvSpPr>
        <p:spPr>
          <a:xfrm>
            <a:off x="6714272" y="1409700"/>
            <a:ext cx="1955860" cy="6680200"/>
          </a:xfrm>
        </p:spPr>
        <p:txBody>
          <a:bodyPr vert="eaVert"/>
          <a:lstStyle/>
          <a:p>
            <a:r>
              <a:rPr lang="es-ES_tradnl"/>
              <a:t>Clic para editar título</a:t>
            </a:r>
            <a:endParaRPr lang="es-ES"/>
          </a:p>
        </p:txBody>
      </p:sp>
      <p:sp>
        <p:nvSpPr>
          <p:cNvPr id="3" name="Marcador de texto vertical 2"/>
          <p:cNvSpPr>
            <a:spLocks noGrp="1"/>
          </p:cNvSpPr>
          <p:nvPr>
            <p:ph type="body" orient="vert" idx="1" hasCustomPrompt="1"/>
          </p:nvPr>
        </p:nvSpPr>
        <p:spPr>
          <a:xfrm>
            <a:off x="846693" y="1409700"/>
            <a:ext cx="5664373" cy="6680200"/>
          </a:xfrm>
        </p:spPr>
        <p:txBody>
          <a:bodyPr vert="eaVert"/>
          <a:lstStyle/>
          <a:p>
            <a:pPr lvl="0"/>
            <a:r>
              <a:rPr lang="es-ES_tradnl"/>
              <a:t>Haga clic para modificar el estilo de texto del patrón</a:t>
            </a:r>
            <a:endParaRPr lang="es-ES_tradnl"/>
          </a:p>
          <a:p>
            <a:pPr lvl="1"/>
            <a:r>
              <a:rPr lang="es-ES_tradnl"/>
              <a:t>Segundo nivel</a:t>
            </a:r>
            <a:endParaRPr lang="es-ES_tradnl"/>
          </a:p>
          <a:p>
            <a:pPr lvl="2"/>
            <a:r>
              <a:rPr lang="es-ES_tradnl"/>
              <a:t>Tercer nivel</a:t>
            </a:r>
            <a:endParaRPr lang="es-ES_tradnl"/>
          </a:p>
          <a:p>
            <a:pPr lvl="3"/>
            <a:r>
              <a:rPr lang="es-ES_tradnl"/>
              <a:t>Cuarto nivel</a:t>
            </a:r>
            <a:endParaRPr lang="es-ES_tradnl"/>
          </a:p>
          <a:p>
            <a:pPr lvl="4"/>
            <a:r>
              <a:rPr lang="es-ES_tradnl"/>
              <a:t>Quinto nivel</a:t>
            </a:r>
            <a:endParaRPr lang="es-ES"/>
          </a:p>
        </p:txBody>
      </p:sp>
      <p:sp>
        <p:nvSpPr>
          <p:cNvPr id="4" name="Marcador de número de diapositiva 3"/>
          <p:cNvSpPr>
            <a:spLocks noGrp="1"/>
          </p:cNvSpPr>
          <p:nvPr>
            <p:ph type="sldNum" sz="quarter" idx="10"/>
          </p:nvPr>
        </p:nvSpPr>
        <p:spPr/>
        <p:txBody>
          <a:bodyPr/>
          <a:lstStyle>
            <a:lvl1pPr>
              <a:defRPr/>
            </a:lvl1pPr>
          </a:lstStyle>
          <a:p>
            <a:fld id="{6FD2A3E7-7223-D141-B25F-021AB1903785}" type="slidenum">
              <a:rPr lang="en-US"/>
            </a:fld>
            <a:endParaRPr lang="en-US"/>
          </a:p>
        </p:txBody>
      </p:sp>
    </p:spTree>
  </p:cSld>
  <p:clrMapOvr>
    <a:masterClrMapping/>
  </p:clrMapOvr>
  <mc:AlternateContent xmlns:mc="http://schemas.openxmlformats.org/markup-compatibility/2006">
    <mc:Choice xmlns:p14="http://schemas.microsoft.com/office/powerpoint/2010/main" Requires="p14">
      <p:transition spd="slow" p14:dur="1300">
        <p14:pan dir="r"/>
      </p:transition>
    </mc:Choice>
    <mc:Fallback>
      <p:transition spd="slow">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hasCustomPrompt="1"/>
          </p:nvPr>
        </p:nvSpPr>
        <p:spPr>
          <a:xfrm>
            <a:off x="1299673" y="3030539"/>
            <a:ext cx="14740917" cy="2090737"/>
          </a:xfrm>
        </p:spPr>
        <p:txBody>
          <a:bodyPr/>
          <a:lstStyle/>
          <a:p>
            <a:r>
              <a:rPr lang="es-ES_tradnl"/>
              <a:t>Clic para editar título</a:t>
            </a:r>
            <a:endParaRPr lang="es-ES"/>
          </a:p>
        </p:txBody>
      </p:sp>
      <p:sp>
        <p:nvSpPr>
          <p:cNvPr id="3" name="Subtítulo 2"/>
          <p:cNvSpPr>
            <a:spLocks noGrp="1"/>
          </p:cNvSpPr>
          <p:nvPr>
            <p:ph type="subTitle" idx="1" hasCustomPrompt="1"/>
          </p:nvPr>
        </p:nvSpPr>
        <p:spPr>
          <a:xfrm>
            <a:off x="2601464" y="5527676"/>
            <a:ext cx="12137337" cy="2492375"/>
          </a:xfrm>
          <a:prstGeom prst="rect">
            <a:avLst/>
          </a:prstGeom>
        </p:spPr>
        <p:txBody>
          <a:bodyPr vert="horz"/>
          <a:lstStyle>
            <a:lvl1pPr marL="0" indent="0" algn="ctr">
              <a:buNone/>
              <a:defRPr/>
            </a:lvl1pPr>
            <a:lvl2pPr marL="609600" indent="0" algn="ctr">
              <a:buNone/>
              <a:defRPr/>
            </a:lvl2pPr>
            <a:lvl3pPr marL="1219200" indent="0" algn="ctr">
              <a:buNone/>
              <a:defRPr/>
            </a:lvl3pPr>
            <a:lvl4pPr marL="1828800" indent="0" algn="ctr">
              <a:buNone/>
              <a:defRPr/>
            </a:lvl4pPr>
            <a:lvl5pPr marL="2438400" indent="0" algn="ctr">
              <a:buNone/>
              <a:defRPr/>
            </a:lvl5pPr>
            <a:lvl6pPr marL="3048000" indent="0" algn="ctr">
              <a:buNone/>
              <a:defRPr/>
            </a:lvl6pPr>
            <a:lvl7pPr marL="3657600" indent="0" algn="ctr">
              <a:buNone/>
              <a:defRPr/>
            </a:lvl7pPr>
            <a:lvl8pPr marL="4267200" indent="0" algn="ctr">
              <a:buNone/>
              <a:defRPr/>
            </a:lvl8pPr>
            <a:lvl9pPr marL="4876800" indent="0" algn="ctr">
              <a:buNone/>
              <a:defRPr/>
            </a:lvl9pPr>
          </a:lstStyle>
          <a:p>
            <a:r>
              <a:rPr lang="es-ES_tradnl"/>
              <a:t>Haga clic para modificar el estilo de subtítulo del patrón</a:t>
            </a:r>
            <a:endParaRPr lang="es-ES"/>
          </a:p>
        </p:txBody>
      </p:sp>
      <p:sp>
        <p:nvSpPr>
          <p:cNvPr id="4" name="Marcador de número de diapositiva 3"/>
          <p:cNvSpPr>
            <a:spLocks noGrp="1"/>
          </p:cNvSpPr>
          <p:nvPr>
            <p:ph type="sldNum" sz="quarter" idx="10"/>
          </p:nvPr>
        </p:nvSpPr>
        <p:spPr/>
        <p:txBody>
          <a:bodyPr/>
          <a:lstStyle>
            <a:lvl1pPr>
              <a:defRPr/>
            </a:lvl1pPr>
          </a:lstStyle>
          <a:p>
            <a:fld id="{A227F892-CAE5-B148-8405-7397B9058268}" type="slidenum">
              <a:rPr lang="en-US"/>
            </a:fld>
            <a:endParaRPr lang="en-US"/>
          </a:p>
        </p:txBody>
      </p:sp>
    </p:spTree>
  </p:cSld>
  <p:clrMapOvr>
    <a:masterClrMapping/>
  </p:clrMapOvr>
  <mc:AlternateContent xmlns:mc="http://schemas.openxmlformats.org/markup-compatibility/2006">
    <mc:Choice xmlns:p14="http://schemas.microsoft.com/office/powerpoint/2010/main" Requires="p14">
      <p:transition spd="slow" p14:dur="1300">
        <p14:pan dir="r"/>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3399471" y="6827838"/>
            <a:ext cx="10403735" cy="806450"/>
          </a:xfrm>
        </p:spPr>
        <p:txBody>
          <a:bodyPr/>
          <a:lstStyle>
            <a:lvl1pPr algn="l">
              <a:defRPr sz="2665" b="1"/>
            </a:lvl1pPr>
          </a:lstStyle>
          <a:p>
            <a:r>
              <a:rPr lang="es-ES_tradnl"/>
              <a:t>Clic para editar título</a:t>
            </a:r>
            <a:endParaRPr lang="es-ES"/>
          </a:p>
        </p:txBody>
      </p:sp>
      <p:sp>
        <p:nvSpPr>
          <p:cNvPr id="3" name="Marcador de posición de imagen 2"/>
          <p:cNvSpPr>
            <a:spLocks noGrp="1"/>
          </p:cNvSpPr>
          <p:nvPr>
            <p:ph type="pic" idx="1"/>
          </p:nvPr>
        </p:nvSpPr>
        <p:spPr>
          <a:xfrm>
            <a:off x="3399471" y="871539"/>
            <a:ext cx="10403735" cy="5851525"/>
          </a:xfrm>
        </p:spPr>
        <p:txBody>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endParaRPr lang="es-ES"/>
          </a:p>
        </p:txBody>
      </p:sp>
      <p:sp>
        <p:nvSpPr>
          <p:cNvPr id="4" name="Marcador de texto 3"/>
          <p:cNvSpPr>
            <a:spLocks noGrp="1"/>
          </p:cNvSpPr>
          <p:nvPr>
            <p:ph type="body" sz="half" idx="2" hasCustomPrompt="1"/>
          </p:nvPr>
        </p:nvSpPr>
        <p:spPr>
          <a:xfrm>
            <a:off x="3399471" y="7634288"/>
            <a:ext cx="10403735" cy="1144587"/>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s-ES_tradnl"/>
              <a:t>Haga clic para modificar el estilo de texto del patrón</a:t>
            </a:r>
            <a:endParaRPr lang="es-ES_tradnl"/>
          </a:p>
        </p:txBody>
      </p:sp>
      <p:sp>
        <p:nvSpPr>
          <p:cNvPr id="5" name="Marcador de número de diapositiva 4"/>
          <p:cNvSpPr>
            <a:spLocks noGrp="1"/>
          </p:cNvSpPr>
          <p:nvPr>
            <p:ph type="sldNum" sz="quarter" idx="10"/>
          </p:nvPr>
        </p:nvSpPr>
        <p:spPr/>
        <p:txBody>
          <a:bodyPr/>
          <a:lstStyle>
            <a:lvl1pPr>
              <a:defRPr/>
            </a:lvl1pPr>
          </a:lstStyle>
          <a:p>
            <a:fld id="{B3E641CA-637D-9D48-9C42-6A306959FF16}" type="slidenum">
              <a:rPr lang="en-US"/>
            </a:fld>
            <a:endParaRPr lang="en-US"/>
          </a:p>
        </p:txBody>
      </p:sp>
    </p:spTree>
  </p:cSld>
  <p:clrMapOvr>
    <a:masterClrMapping/>
  </p:clrMapOvr>
  <mc:AlternateContent xmlns:mc="http://schemas.openxmlformats.org/markup-compatibility/2006">
    <mc:Choice xmlns:p14="http://schemas.microsoft.com/office/powerpoint/2010/main" Requires="p14">
      <p:transition spd="slow" p14:dur="1300">
        <p14:pan dir="r"/>
      </p:transition>
    </mc:Choice>
    <mc:Fallback>
      <p:transition spd="slow">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es-ES_tradnl"/>
              <a:t>Clic para editar título</a:t>
            </a:r>
            <a:endParaRPr lang="es-ES"/>
          </a:p>
        </p:txBody>
      </p:sp>
      <p:sp>
        <p:nvSpPr>
          <p:cNvPr id="3" name="Marcador de contenido 2"/>
          <p:cNvSpPr>
            <a:spLocks noGrp="1"/>
          </p:cNvSpPr>
          <p:nvPr>
            <p:ph idx="1" hasCustomPrompt="1"/>
          </p:nvPr>
        </p:nvSpPr>
        <p:spPr>
          <a:xfrm>
            <a:off x="867860" y="2276476"/>
            <a:ext cx="15604543" cy="6435725"/>
          </a:xfrm>
          <a:prstGeom prst="rect">
            <a:avLst/>
          </a:prstGeom>
        </p:spPr>
        <p:txBody>
          <a:bodyPr vert="horz"/>
          <a:lstStyle/>
          <a:p>
            <a:pPr lvl="0"/>
            <a:r>
              <a:rPr lang="es-ES_tradnl"/>
              <a:t>Haga clic para modificar el estilo de texto del patrón</a:t>
            </a:r>
            <a:endParaRPr lang="es-ES_tradnl"/>
          </a:p>
          <a:p>
            <a:pPr lvl="1"/>
            <a:r>
              <a:rPr lang="es-ES_tradnl"/>
              <a:t>Segundo nivel</a:t>
            </a:r>
            <a:endParaRPr lang="es-ES_tradnl"/>
          </a:p>
          <a:p>
            <a:pPr lvl="2"/>
            <a:r>
              <a:rPr lang="es-ES_tradnl"/>
              <a:t>Tercer nivel</a:t>
            </a:r>
            <a:endParaRPr lang="es-ES_tradnl"/>
          </a:p>
          <a:p>
            <a:pPr lvl="3"/>
            <a:r>
              <a:rPr lang="es-ES_tradnl"/>
              <a:t>Cuarto nivel</a:t>
            </a:r>
            <a:endParaRPr lang="es-ES_tradnl"/>
          </a:p>
          <a:p>
            <a:pPr lvl="4"/>
            <a:r>
              <a:rPr lang="es-ES_tradnl"/>
              <a:t>Quinto nivel</a:t>
            </a:r>
            <a:endParaRPr lang="es-ES"/>
          </a:p>
        </p:txBody>
      </p:sp>
      <p:sp>
        <p:nvSpPr>
          <p:cNvPr id="4" name="Marcador de número de diapositiva 3"/>
          <p:cNvSpPr>
            <a:spLocks noGrp="1"/>
          </p:cNvSpPr>
          <p:nvPr>
            <p:ph type="sldNum" sz="quarter" idx="10"/>
          </p:nvPr>
        </p:nvSpPr>
        <p:spPr/>
        <p:txBody>
          <a:bodyPr/>
          <a:lstStyle>
            <a:lvl1pPr>
              <a:defRPr/>
            </a:lvl1pPr>
          </a:lstStyle>
          <a:p>
            <a:fld id="{141C2278-1961-6445-9249-AE8780214536}" type="slidenum">
              <a:rPr lang="en-US"/>
            </a:fld>
            <a:endParaRPr lang="en-US"/>
          </a:p>
        </p:txBody>
      </p:sp>
    </p:spTree>
  </p:cSld>
  <p:clrMapOvr>
    <a:masterClrMapping/>
  </p:clrMapOvr>
  <mc:AlternateContent xmlns:mc="http://schemas.openxmlformats.org/markup-compatibility/2006">
    <mc:Choice xmlns:p14="http://schemas.microsoft.com/office/powerpoint/2010/main" Requires="p14">
      <p:transition spd="slow" p14:dur="1300">
        <p14:pan dir="r"/>
      </p:transition>
    </mc:Choice>
    <mc:Fallback>
      <p:transition spd="slow">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1369526" y="6267450"/>
            <a:ext cx="14738800" cy="1936750"/>
          </a:xfrm>
        </p:spPr>
        <p:txBody>
          <a:bodyPr anchor="t"/>
          <a:lstStyle>
            <a:lvl1pPr algn="l">
              <a:defRPr sz="5335" b="1" cap="all"/>
            </a:lvl1pPr>
          </a:lstStyle>
          <a:p>
            <a:r>
              <a:rPr lang="es-ES_tradnl"/>
              <a:t>Clic para editar título</a:t>
            </a:r>
            <a:endParaRPr lang="es-ES"/>
          </a:p>
        </p:txBody>
      </p:sp>
      <p:sp>
        <p:nvSpPr>
          <p:cNvPr id="3" name="Marcador de texto 2"/>
          <p:cNvSpPr>
            <a:spLocks noGrp="1"/>
          </p:cNvSpPr>
          <p:nvPr>
            <p:ph type="body" idx="1" hasCustomPrompt="1"/>
          </p:nvPr>
        </p:nvSpPr>
        <p:spPr>
          <a:xfrm>
            <a:off x="1369526" y="4133850"/>
            <a:ext cx="14738800" cy="2133600"/>
          </a:xfrm>
          <a:prstGeom prst="rect">
            <a:avLst/>
          </a:prstGeom>
        </p:spPr>
        <p:txBody>
          <a:bodyPr vert="horz" anchor="b"/>
          <a:lstStyle>
            <a:lvl1pPr marL="0" indent="0">
              <a:buNone/>
              <a:defRPr sz="2665"/>
            </a:lvl1pPr>
            <a:lvl2pPr marL="609600" indent="0">
              <a:buNone/>
              <a:defRPr sz="2400"/>
            </a:lvl2pPr>
            <a:lvl3pPr marL="1219200" indent="0">
              <a:buNone/>
              <a:defRPr sz="2135"/>
            </a:lvl3pPr>
            <a:lvl4pPr marL="1828800" indent="0">
              <a:buNone/>
              <a:defRPr sz="1865"/>
            </a:lvl4pPr>
            <a:lvl5pPr marL="2438400" indent="0">
              <a:buNone/>
              <a:defRPr sz="1865"/>
            </a:lvl5pPr>
            <a:lvl6pPr marL="3048000" indent="0">
              <a:buNone/>
              <a:defRPr sz="1865"/>
            </a:lvl6pPr>
            <a:lvl7pPr marL="3657600" indent="0">
              <a:buNone/>
              <a:defRPr sz="1865"/>
            </a:lvl7pPr>
            <a:lvl8pPr marL="4267200" indent="0">
              <a:buNone/>
              <a:defRPr sz="1865"/>
            </a:lvl8pPr>
            <a:lvl9pPr marL="4876800" indent="0">
              <a:buNone/>
              <a:defRPr sz="1865"/>
            </a:lvl9pPr>
          </a:lstStyle>
          <a:p>
            <a:pPr lvl="0"/>
            <a:r>
              <a:rPr lang="es-ES_tradnl"/>
              <a:t>Haga clic para modificar el estilo de texto del patrón</a:t>
            </a:r>
            <a:endParaRPr lang="es-ES_tradnl"/>
          </a:p>
        </p:txBody>
      </p:sp>
      <p:sp>
        <p:nvSpPr>
          <p:cNvPr id="4" name="Marcador de número de diapositiva 3"/>
          <p:cNvSpPr>
            <a:spLocks noGrp="1"/>
          </p:cNvSpPr>
          <p:nvPr>
            <p:ph type="sldNum" sz="quarter" idx="10"/>
          </p:nvPr>
        </p:nvSpPr>
        <p:spPr/>
        <p:txBody>
          <a:bodyPr/>
          <a:lstStyle>
            <a:lvl1pPr>
              <a:defRPr/>
            </a:lvl1pPr>
          </a:lstStyle>
          <a:p>
            <a:fld id="{B1B3548C-E547-A54F-98FE-FB2A3CDCC92B}" type="slidenum">
              <a:rPr lang="en-US"/>
            </a:fld>
            <a:endParaRPr lang="en-US"/>
          </a:p>
        </p:txBody>
      </p:sp>
    </p:spTree>
  </p:cSld>
  <p:clrMapOvr>
    <a:masterClrMapping/>
  </p:clrMapOvr>
  <mc:AlternateContent xmlns:mc="http://schemas.openxmlformats.org/markup-compatibility/2006">
    <mc:Choice xmlns:p14="http://schemas.microsoft.com/office/powerpoint/2010/main" Requires="p14">
      <p:transition spd="slow" p14:dur="1300">
        <p14:pan dir="r"/>
      </p:transition>
    </mc:Choice>
    <mc:Fallback>
      <p:transition spd="slow">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es-ES_tradnl"/>
              <a:t>Clic para editar título</a:t>
            </a:r>
            <a:endParaRPr lang="es-ES"/>
          </a:p>
        </p:txBody>
      </p:sp>
      <p:sp>
        <p:nvSpPr>
          <p:cNvPr id="3" name="Marcador de contenido 2"/>
          <p:cNvSpPr>
            <a:spLocks noGrp="1"/>
          </p:cNvSpPr>
          <p:nvPr>
            <p:ph sz="half" idx="1" hasCustomPrompt="1"/>
          </p:nvPr>
        </p:nvSpPr>
        <p:spPr>
          <a:xfrm>
            <a:off x="867860" y="2276476"/>
            <a:ext cx="7700669" cy="6435725"/>
          </a:xfrm>
          <a:prstGeom prst="rect">
            <a:avLst/>
          </a:prstGeom>
        </p:spPr>
        <p:txBody>
          <a:bodyPr vert="horz"/>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s-ES_tradnl"/>
              <a:t>Haga clic para modificar el estilo de texto del patrón</a:t>
            </a:r>
            <a:endParaRPr lang="es-ES_tradnl"/>
          </a:p>
          <a:p>
            <a:pPr lvl="1"/>
            <a:r>
              <a:rPr lang="es-ES_tradnl"/>
              <a:t>Segundo nivel</a:t>
            </a:r>
            <a:endParaRPr lang="es-ES_tradnl"/>
          </a:p>
          <a:p>
            <a:pPr lvl="2"/>
            <a:r>
              <a:rPr lang="es-ES_tradnl"/>
              <a:t>Tercer nivel</a:t>
            </a:r>
            <a:endParaRPr lang="es-ES_tradnl"/>
          </a:p>
          <a:p>
            <a:pPr lvl="3"/>
            <a:r>
              <a:rPr lang="es-ES_tradnl"/>
              <a:t>Cuarto nivel</a:t>
            </a:r>
            <a:endParaRPr lang="es-ES_tradnl"/>
          </a:p>
          <a:p>
            <a:pPr lvl="4"/>
            <a:r>
              <a:rPr lang="es-ES_tradnl"/>
              <a:t>Quinto nivel</a:t>
            </a:r>
            <a:endParaRPr lang="es-ES"/>
          </a:p>
        </p:txBody>
      </p:sp>
      <p:sp>
        <p:nvSpPr>
          <p:cNvPr id="4" name="Marcador de contenido 3"/>
          <p:cNvSpPr>
            <a:spLocks noGrp="1"/>
          </p:cNvSpPr>
          <p:nvPr>
            <p:ph sz="half" idx="2" hasCustomPrompt="1"/>
          </p:nvPr>
        </p:nvSpPr>
        <p:spPr>
          <a:xfrm>
            <a:off x="8771735" y="2276476"/>
            <a:ext cx="7700669" cy="6435725"/>
          </a:xfrm>
          <a:prstGeom prst="rect">
            <a:avLst/>
          </a:prstGeom>
        </p:spPr>
        <p:txBody>
          <a:bodyPr vert="horz"/>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s-ES_tradnl"/>
              <a:t>Haga clic para modificar el estilo de texto del patrón</a:t>
            </a:r>
            <a:endParaRPr lang="es-ES_tradnl"/>
          </a:p>
          <a:p>
            <a:pPr lvl="1"/>
            <a:r>
              <a:rPr lang="es-ES_tradnl"/>
              <a:t>Segundo nivel</a:t>
            </a:r>
            <a:endParaRPr lang="es-ES_tradnl"/>
          </a:p>
          <a:p>
            <a:pPr lvl="2"/>
            <a:r>
              <a:rPr lang="es-ES_tradnl"/>
              <a:t>Tercer nivel</a:t>
            </a:r>
            <a:endParaRPr lang="es-ES_tradnl"/>
          </a:p>
          <a:p>
            <a:pPr lvl="3"/>
            <a:r>
              <a:rPr lang="es-ES_tradnl"/>
              <a:t>Cuarto nivel</a:t>
            </a:r>
            <a:endParaRPr lang="es-ES_tradnl"/>
          </a:p>
          <a:p>
            <a:pPr lvl="4"/>
            <a:r>
              <a:rPr lang="es-ES_tradnl"/>
              <a:t>Quinto nivel</a:t>
            </a:r>
            <a:endParaRPr lang="es-ES"/>
          </a:p>
        </p:txBody>
      </p:sp>
      <p:sp>
        <p:nvSpPr>
          <p:cNvPr id="5" name="Marcador de número de diapositiva 4"/>
          <p:cNvSpPr>
            <a:spLocks noGrp="1"/>
          </p:cNvSpPr>
          <p:nvPr>
            <p:ph type="sldNum" sz="quarter" idx="10"/>
          </p:nvPr>
        </p:nvSpPr>
        <p:spPr/>
        <p:txBody>
          <a:bodyPr/>
          <a:lstStyle>
            <a:lvl1pPr>
              <a:defRPr/>
            </a:lvl1pPr>
          </a:lstStyle>
          <a:p>
            <a:fld id="{547D11CE-B9C5-A041-BE79-F25B2FEF5982}" type="slidenum">
              <a:rPr lang="en-US"/>
            </a:fld>
            <a:endParaRPr lang="en-US"/>
          </a:p>
        </p:txBody>
      </p:sp>
    </p:spTree>
  </p:cSld>
  <p:clrMapOvr>
    <a:masterClrMapping/>
  </p:clrMapOvr>
  <mc:AlternateContent xmlns:mc="http://schemas.openxmlformats.org/markup-compatibility/2006">
    <mc:Choice xmlns:p14="http://schemas.microsoft.com/office/powerpoint/2010/main" Requires="p14">
      <p:transition spd="slow" p14:dur="1300">
        <p14:pan dir="r"/>
      </p:transition>
    </mc:Choice>
    <mc:Fallback>
      <p:transition spd="slow">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867860" y="390525"/>
            <a:ext cx="15604543" cy="1625600"/>
          </a:xfrm>
        </p:spPr>
        <p:txBody>
          <a:bodyPr/>
          <a:lstStyle>
            <a:lvl1pPr>
              <a:defRPr/>
            </a:lvl1pPr>
          </a:lstStyle>
          <a:p>
            <a:r>
              <a:rPr lang="es-ES_tradnl"/>
              <a:t>Clic para editar título</a:t>
            </a:r>
            <a:endParaRPr lang="es-ES"/>
          </a:p>
        </p:txBody>
      </p:sp>
      <p:sp>
        <p:nvSpPr>
          <p:cNvPr id="3" name="Marcador de texto 2"/>
          <p:cNvSpPr>
            <a:spLocks noGrp="1"/>
          </p:cNvSpPr>
          <p:nvPr>
            <p:ph type="body" idx="1" hasCustomPrompt="1"/>
          </p:nvPr>
        </p:nvSpPr>
        <p:spPr>
          <a:xfrm>
            <a:off x="867861" y="2182814"/>
            <a:ext cx="7660451" cy="909637"/>
          </a:xfrm>
          <a:prstGeom prst="rect">
            <a:avLst/>
          </a:prstGeom>
        </p:spPr>
        <p:txBody>
          <a:bodyPr vert="horz"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s-ES_tradnl"/>
              <a:t>Haga clic para modificar el estilo de texto del patrón</a:t>
            </a:r>
            <a:endParaRPr lang="es-ES_tradnl"/>
          </a:p>
        </p:txBody>
      </p:sp>
      <p:sp>
        <p:nvSpPr>
          <p:cNvPr id="4" name="Marcador de contenido 3"/>
          <p:cNvSpPr>
            <a:spLocks noGrp="1"/>
          </p:cNvSpPr>
          <p:nvPr>
            <p:ph sz="half" idx="2" hasCustomPrompt="1"/>
          </p:nvPr>
        </p:nvSpPr>
        <p:spPr>
          <a:xfrm>
            <a:off x="867861" y="3092450"/>
            <a:ext cx="7660451" cy="5619750"/>
          </a:xfrm>
          <a:prstGeom prst="rect">
            <a:avLst/>
          </a:prstGeom>
        </p:spPr>
        <p:txBody>
          <a:bodyPr vert="horz"/>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s-ES_tradnl"/>
              <a:t>Haga clic para modificar el estilo de texto del patrón</a:t>
            </a:r>
            <a:endParaRPr lang="es-ES_tradnl"/>
          </a:p>
          <a:p>
            <a:pPr lvl="1"/>
            <a:r>
              <a:rPr lang="es-ES_tradnl"/>
              <a:t>Segundo nivel</a:t>
            </a:r>
            <a:endParaRPr lang="es-ES_tradnl"/>
          </a:p>
          <a:p>
            <a:pPr lvl="2"/>
            <a:r>
              <a:rPr lang="es-ES_tradnl"/>
              <a:t>Tercer nivel</a:t>
            </a:r>
            <a:endParaRPr lang="es-ES_tradnl"/>
          </a:p>
          <a:p>
            <a:pPr lvl="3"/>
            <a:r>
              <a:rPr lang="es-ES_tradnl"/>
              <a:t>Cuarto nivel</a:t>
            </a:r>
            <a:endParaRPr lang="es-ES_tradnl"/>
          </a:p>
          <a:p>
            <a:pPr lvl="4"/>
            <a:r>
              <a:rPr lang="es-ES_tradnl"/>
              <a:t>Quinto nivel</a:t>
            </a:r>
            <a:endParaRPr lang="es-ES"/>
          </a:p>
        </p:txBody>
      </p:sp>
      <p:sp>
        <p:nvSpPr>
          <p:cNvPr id="5" name="Marcador de texto 4"/>
          <p:cNvSpPr>
            <a:spLocks noGrp="1"/>
          </p:cNvSpPr>
          <p:nvPr>
            <p:ph type="body" sz="quarter" idx="3" hasCustomPrompt="1"/>
          </p:nvPr>
        </p:nvSpPr>
        <p:spPr>
          <a:xfrm>
            <a:off x="8807721" y="2182814"/>
            <a:ext cx="7664683" cy="909637"/>
          </a:xfrm>
          <a:prstGeom prst="rect">
            <a:avLst/>
          </a:prstGeom>
        </p:spPr>
        <p:txBody>
          <a:bodyPr vert="horz"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s-ES_tradnl"/>
              <a:t>Haga clic para modificar el estilo de texto del patrón</a:t>
            </a:r>
            <a:endParaRPr lang="es-ES_tradnl"/>
          </a:p>
        </p:txBody>
      </p:sp>
      <p:sp>
        <p:nvSpPr>
          <p:cNvPr id="6" name="Marcador de contenido 5"/>
          <p:cNvSpPr>
            <a:spLocks noGrp="1"/>
          </p:cNvSpPr>
          <p:nvPr>
            <p:ph sz="quarter" idx="4" hasCustomPrompt="1"/>
          </p:nvPr>
        </p:nvSpPr>
        <p:spPr>
          <a:xfrm>
            <a:off x="8807721" y="3092450"/>
            <a:ext cx="7664683" cy="5619750"/>
          </a:xfrm>
          <a:prstGeom prst="rect">
            <a:avLst/>
          </a:prstGeom>
        </p:spPr>
        <p:txBody>
          <a:bodyPr vert="horz"/>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s-ES_tradnl"/>
              <a:t>Haga clic para modificar el estilo de texto del patrón</a:t>
            </a:r>
            <a:endParaRPr lang="es-ES_tradnl"/>
          </a:p>
          <a:p>
            <a:pPr lvl="1"/>
            <a:r>
              <a:rPr lang="es-ES_tradnl"/>
              <a:t>Segundo nivel</a:t>
            </a:r>
            <a:endParaRPr lang="es-ES_tradnl"/>
          </a:p>
          <a:p>
            <a:pPr lvl="2"/>
            <a:r>
              <a:rPr lang="es-ES_tradnl"/>
              <a:t>Tercer nivel</a:t>
            </a:r>
            <a:endParaRPr lang="es-ES_tradnl"/>
          </a:p>
          <a:p>
            <a:pPr lvl="3"/>
            <a:r>
              <a:rPr lang="es-ES_tradnl"/>
              <a:t>Cuarto nivel</a:t>
            </a:r>
            <a:endParaRPr lang="es-ES_tradnl"/>
          </a:p>
          <a:p>
            <a:pPr lvl="4"/>
            <a:r>
              <a:rPr lang="es-ES_tradnl"/>
              <a:t>Quinto nivel</a:t>
            </a:r>
            <a:endParaRPr lang="es-ES"/>
          </a:p>
        </p:txBody>
      </p:sp>
      <p:sp>
        <p:nvSpPr>
          <p:cNvPr id="7" name="Marcador de número de diapositiva 6"/>
          <p:cNvSpPr>
            <a:spLocks noGrp="1"/>
          </p:cNvSpPr>
          <p:nvPr>
            <p:ph type="sldNum" sz="quarter" idx="10"/>
          </p:nvPr>
        </p:nvSpPr>
        <p:spPr/>
        <p:txBody>
          <a:bodyPr/>
          <a:lstStyle>
            <a:lvl1pPr>
              <a:defRPr/>
            </a:lvl1pPr>
          </a:lstStyle>
          <a:p>
            <a:fld id="{73950BFA-2EC7-464F-97AF-205919AE17E3}" type="slidenum">
              <a:rPr lang="en-US"/>
            </a:fld>
            <a:endParaRPr lang="en-US"/>
          </a:p>
        </p:txBody>
      </p:sp>
    </p:spTree>
  </p:cSld>
  <p:clrMapOvr>
    <a:masterClrMapping/>
  </p:clrMapOvr>
  <mc:AlternateContent xmlns:mc="http://schemas.openxmlformats.org/markup-compatibility/2006">
    <mc:Choice xmlns:p14="http://schemas.microsoft.com/office/powerpoint/2010/main" Requires="p14">
      <p:transition spd="slow" p14:dur="1300">
        <p14:pan dir="r"/>
      </p:transition>
    </mc:Choice>
    <mc:Fallback>
      <p:transition spd="slow">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es-ES_tradnl"/>
              <a:t>Clic para editar título</a:t>
            </a:r>
            <a:endParaRPr lang="es-ES"/>
          </a:p>
        </p:txBody>
      </p:sp>
      <p:sp>
        <p:nvSpPr>
          <p:cNvPr id="3" name="Marcador de número de diapositiva 2"/>
          <p:cNvSpPr>
            <a:spLocks noGrp="1"/>
          </p:cNvSpPr>
          <p:nvPr>
            <p:ph type="sldNum" sz="quarter" idx="10"/>
          </p:nvPr>
        </p:nvSpPr>
        <p:spPr/>
        <p:txBody>
          <a:bodyPr/>
          <a:lstStyle>
            <a:lvl1pPr>
              <a:defRPr/>
            </a:lvl1pPr>
          </a:lstStyle>
          <a:p>
            <a:fld id="{598D3E3B-E757-1848-89E1-9F774DF11740}" type="slidenum">
              <a:rPr lang="en-US"/>
            </a:fld>
            <a:endParaRPr lang="en-US"/>
          </a:p>
        </p:txBody>
      </p:sp>
    </p:spTree>
  </p:cSld>
  <p:clrMapOvr>
    <a:masterClrMapping/>
  </p:clrMapOvr>
  <mc:AlternateContent xmlns:mc="http://schemas.openxmlformats.org/markup-compatibility/2006">
    <mc:Choice xmlns:p14="http://schemas.microsoft.com/office/powerpoint/2010/main" Requires="p14">
      <p:transition spd="slow" p14:dur="1300">
        <p14:pan dir="r"/>
      </p:transition>
    </mc:Choice>
    <mc:Fallback>
      <p:transition spd="slow">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0"/>
          </p:nvPr>
        </p:nvSpPr>
        <p:spPr/>
        <p:txBody>
          <a:bodyPr/>
          <a:lstStyle>
            <a:lvl1pPr>
              <a:defRPr/>
            </a:lvl1pPr>
          </a:lstStyle>
          <a:p>
            <a:fld id="{D5F5C12D-5BCC-594C-A713-39CE99627786}" type="slidenum">
              <a:rPr lang="en-US"/>
            </a:fld>
            <a:endParaRPr lang="en-US"/>
          </a:p>
        </p:txBody>
      </p:sp>
    </p:spTree>
  </p:cSld>
  <p:clrMapOvr>
    <a:masterClrMapping/>
  </p:clrMapOvr>
  <mc:AlternateContent xmlns:mc="http://schemas.openxmlformats.org/markup-compatibility/2006">
    <mc:Choice xmlns:p14="http://schemas.microsoft.com/office/powerpoint/2010/main" Requires="p14">
      <p:transition spd="slow" p14:dur="1300">
        <p14:pan dir="r"/>
      </p:transition>
    </mc:Choice>
    <mc:Fallback>
      <p:transition spd="slow">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867860" y="388939"/>
            <a:ext cx="5704592" cy="1652587"/>
          </a:xfrm>
        </p:spPr>
        <p:txBody>
          <a:bodyPr anchor="b"/>
          <a:lstStyle>
            <a:lvl1pPr algn="l">
              <a:defRPr sz="2665" b="1"/>
            </a:lvl1pPr>
          </a:lstStyle>
          <a:p>
            <a:r>
              <a:rPr lang="es-ES_tradnl"/>
              <a:t>Clic para editar título</a:t>
            </a:r>
            <a:endParaRPr lang="es-ES"/>
          </a:p>
        </p:txBody>
      </p:sp>
      <p:sp>
        <p:nvSpPr>
          <p:cNvPr id="3" name="Marcador de contenido 2"/>
          <p:cNvSpPr>
            <a:spLocks noGrp="1"/>
          </p:cNvSpPr>
          <p:nvPr>
            <p:ph idx="1" hasCustomPrompt="1"/>
          </p:nvPr>
        </p:nvSpPr>
        <p:spPr>
          <a:xfrm>
            <a:off x="6779891" y="388938"/>
            <a:ext cx="9692512" cy="8323262"/>
          </a:xfrm>
          <a:prstGeom prst="rect">
            <a:avLst/>
          </a:prstGeom>
        </p:spPr>
        <p:txBody>
          <a:bodyPr vert="horz"/>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es-ES_tradnl"/>
              <a:t>Haga clic para modificar el estilo de texto del patrón</a:t>
            </a:r>
            <a:endParaRPr lang="es-ES_tradnl"/>
          </a:p>
          <a:p>
            <a:pPr lvl="1"/>
            <a:r>
              <a:rPr lang="es-ES_tradnl"/>
              <a:t>Segundo nivel</a:t>
            </a:r>
            <a:endParaRPr lang="es-ES_tradnl"/>
          </a:p>
          <a:p>
            <a:pPr lvl="2"/>
            <a:r>
              <a:rPr lang="es-ES_tradnl"/>
              <a:t>Tercer nivel</a:t>
            </a:r>
            <a:endParaRPr lang="es-ES_tradnl"/>
          </a:p>
          <a:p>
            <a:pPr lvl="3"/>
            <a:r>
              <a:rPr lang="es-ES_tradnl"/>
              <a:t>Cuarto nivel</a:t>
            </a:r>
            <a:endParaRPr lang="es-ES_tradnl"/>
          </a:p>
          <a:p>
            <a:pPr lvl="4"/>
            <a:r>
              <a:rPr lang="es-ES_tradnl"/>
              <a:t>Quinto nivel</a:t>
            </a:r>
            <a:endParaRPr lang="es-ES"/>
          </a:p>
        </p:txBody>
      </p:sp>
      <p:sp>
        <p:nvSpPr>
          <p:cNvPr id="4" name="Marcador de texto 3"/>
          <p:cNvSpPr>
            <a:spLocks noGrp="1"/>
          </p:cNvSpPr>
          <p:nvPr>
            <p:ph type="body" sz="half" idx="2" hasCustomPrompt="1"/>
          </p:nvPr>
        </p:nvSpPr>
        <p:spPr>
          <a:xfrm>
            <a:off x="867860" y="2041526"/>
            <a:ext cx="5704592" cy="6670675"/>
          </a:xfrm>
          <a:prstGeom prst="rect">
            <a:avLst/>
          </a:prstGeom>
        </p:spPr>
        <p:txBody>
          <a:bodyPr vert="horz"/>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s-ES_tradnl"/>
              <a:t>Haga clic para modificar el estilo de texto del patrón</a:t>
            </a:r>
            <a:endParaRPr lang="es-ES_tradnl"/>
          </a:p>
        </p:txBody>
      </p:sp>
      <p:sp>
        <p:nvSpPr>
          <p:cNvPr id="5" name="Marcador de número de diapositiva 4"/>
          <p:cNvSpPr>
            <a:spLocks noGrp="1"/>
          </p:cNvSpPr>
          <p:nvPr>
            <p:ph type="sldNum" sz="quarter" idx="10"/>
          </p:nvPr>
        </p:nvSpPr>
        <p:spPr/>
        <p:txBody>
          <a:bodyPr/>
          <a:lstStyle>
            <a:lvl1pPr>
              <a:defRPr/>
            </a:lvl1pPr>
          </a:lstStyle>
          <a:p>
            <a:fld id="{97CA7836-65CB-6843-B6E2-F479AB55F558}" type="slidenum">
              <a:rPr lang="en-US"/>
            </a:fld>
            <a:endParaRPr lang="en-US"/>
          </a:p>
        </p:txBody>
      </p:sp>
    </p:spTree>
  </p:cSld>
  <p:clrMapOvr>
    <a:masterClrMapping/>
  </p:clrMapOvr>
  <mc:AlternateContent xmlns:mc="http://schemas.openxmlformats.org/markup-compatibility/2006">
    <mc:Choice xmlns:p14="http://schemas.microsoft.com/office/powerpoint/2010/main" Requires="p14">
      <p:transition spd="slow" p14:dur="1300">
        <p14:pan dir="r"/>
      </p:transition>
    </mc:Choice>
    <mc:Fallback>
      <p:transition spd="slow">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3399471" y="6827838"/>
            <a:ext cx="10403735" cy="806450"/>
          </a:xfrm>
        </p:spPr>
        <p:txBody>
          <a:bodyPr anchor="b"/>
          <a:lstStyle>
            <a:lvl1pPr algn="l">
              <a:defRPr sz="2665" b="1"/>
            </a:lvl1pPr>
          </a:lstStyle>
          <a:p>
            <a:r>
              <a:rPr lang="es-ES_tradnl"/>
              <a:t>Clic para editar título</a:t>
            </a:r>
            <a:endParaRPr lang="es-ES"/>
          </a:p>
        </p:txBody>
      </p:sp>
      <p:sp>
        <p:nvSpPr>
          <p:cNvPr id="3" name="Marcador de posición de imagen 2"/>
          <p:cNvSpPr>
            <a:spLocks noGrp="1"/>
          </p:cNvSpPr>
          <p:nvPr>
            <p:ph type="pic" idx="1"/>
          </p:nvPr>
        </p:nvSpPr>
        <p:spPr>
          <a:xfrm>
            <a:off x="3399471" y="871539"/>
            <a:ext cx="10403735" cy="5851525"/>
          </a:xfrm>
          <a:prstGeom prst="rect">
            <a:avLst/>
          </a:prstGeom>
        </p:spPr>
        <p:txBody>
          <a:bodyPr vert="horz"/>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endParaRPr lang="es-ES"/>
          </a:p>
        </p:txBody>
      </p:sp>
      <p:sp>
        <p:nvSpPr>
          <p:cNvPr id="4" name="Marcador de texto 3"/>
          <p:cNvSpPr>
            <a:spLocks noGrp="1"/>
          </p:cNvSpPr>
          <p:nvPr>
            <p:ph type="body" sz="half" idx="2" hasCustomPrompt="1"/>
          </p:nvPr>
        </p:nvSpPr>
        <p:spPr>
          <a:xfrm>
            <a:off x="3399471" y="7634288"/>
            <a:ext cx="10403735" cy="1144587"/>
          </a:xfrm>
          <a:prstGeom prst="rect">
            <a:avLst/>
          </a:prstGeom>
        </p:spPr>
        <p:txBody>
          <a:bodyPr vert="horz"/>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s-ES_tradnl"/>
              <a:t>Haga clic para modificar el estilo de texto del patrón</a:t>
            </a:r>
            <a:endParaRPr lang="es-ES_tradnl"/>
          </a:p>
        </p:txBody>
      </p:sp>
      <p:sp>
        <p:nvSpPr>
          <p:cNvPr id="5" name="Marcador de número de diapositiva 4"/>
          <p:cNvSpPr>
            <a:spLocks noGrp="1"/>
          </p:cNvSpPr>
          <p:nvPr>
            <p:ph type="sldNum" sz="quarter" idx="10"/>
          </p:nvPr>
        </p:nvSpPr>
        <p:spPr/>
        <p:txBody>
          <a:bodyPr/>
          <a:lstStyle>
            <a:lvl1pPr>
              <a:defRPr/>
            </a:lvl1pPr>
          </a:lstStyle>
          <a:p>
            <a:fld id="{FEE56EDD-D916-5B4D-A64C-2942EA847D4B}" type="slidenum">
              <a:rPr lang="en-US"/>
            </a:fld>
            <a:endParaRPr lang="en-US"/>
          </a:p>
        </p:txBody>
      </p:sp>
    </p:spTree>
  </p:cSld>
  <p:clrMapOvr>
    <a:masterClrMapping/>
  </p:clrMapOvr>
  <mc:AlternateContent xmlns:mc="http://schemas.openxmlformats.org/markup-compatibility/2006">
    <mc:Choice xmlns:p14="http://schemas.microsoft.com/office/powerpoint/2010/main" Requires="p14">
      <p:transition spd="slow" p14:dur="1300">
        <p14:pan dir="r"/>
      </p:transition>
    </mc:Choice>
    <mc:Fallback>
      <p:transition spd="slow">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es-ES_tradnl"/>
              <a:t>Clic para editar título</a:t>
            </a:r>
            <a:endParaRPr lang="es-ES"/>
          </a:p>
        </p:txBody>
      </p:sp>
      <p:sp>
        <p:nvSpPr>
          <p:cNvPr id="3" name="Marcador de texto vertical 2"/>
          <p:cNvSpPr>
            <a:spLocks noGrp="1"/>
          </p:cNvSpPr>
          <p:nvPr>
            <p:ph type="body" orient="vert" idx="1" hasCustomPrompt="1"/>
          </p:nvPr>
        </p:nvSpPr>
        <p:spPr>
          <a:xfrm>
            <a:off x="867860" y="2276476"/>
            <a:ext cx="15604543" cy="6435725"/>
          </a:xfrm>
          <a:prstGeom prst="rect">
            <a:avLst/>
          </a:prstGeom>
        </p:spPr>
        <p:txBody>
          <a:bodyPr vert="eaVert"/>
          <a:lstStyle/>
          <a:p>
            <a:pPr lvl="0"/>
            <a:r>
              <a:rPr lang="es-ES_tradnl"/>
              <a:t>Haga clic para modificar el estilo de texto del patrón</a:t>
            </a:r>
            <a:endParaRPr lang="es-ES_tradnl"/>
          </a:p>
          <a:p>
            <a:pPr lvl="1"/>
            <a:r>
              <a:rPr lang="es-ES_tradnl"/>
              <a:t>Segundo nivel</a:t>
            </a:r>
            <a:endParaRPr lang="es-ES_tradnl"/>
          </a:p>
          <a:p>
            <a:pPr lvl="2"/>
            <a:r>
              <a:rPr lang="es-ES_tradnl"/>
              <a:t>Tercer nivel</a:t>
            </a:r>
            <a:endParaRPr lang="es-ES_tradnl"/>
          </a:p>
          <a:p>
            <a:pPr lvl="3"/>
            <a:r>
              <a:rPr lang="es-ES_tradnl"/>
              <a:t>Cuarto nivel</a:t>
            </a:r>
            <a:endParaRPr lang="es-ES_tradnl"/>
          </a:p>
          <a:p>
            <a:pPr lvl="4"/>
            <a:r>
              <a:rPr lang="es-ES_tradnl"/>
              <a:t>Quinto nivel</a:t>
            </a:r>
            <a:endParaRPr lang="es-ES"/>
          </a:p>
        </p:txBody>
      </p:sp>
      <p:sp>
        <p:nvSpPr>
          <p:cNvPr id="4" name="Marcador de número de diapositiva 3"/>
          <p:cNvSpPr>
            <a:spLocks noGrp="1"/>
          </p:cNvSpPr>
          <p:nvPr>
            <p:ph type="sldNum" sz="quarter" idx="10"/>
          </p:nvPr>
        </p:nvSpPr>
        <p:spPr/>
        <p:txBody>
          <a:bodyPr/>
          <a:lstStyle>
            <a:lvl1pPr>
              <a:defRPr/>
            </a:lvl1pPr>
          </a:lstStyle>
          <a:p>
            <a:fld id="{3505D22C-459E-D84F-B722-8B8B7B970EEE}" type="slidenum">
              <a:rPr lang="en-US"/>
            </a:fld>
            <a:endParaRPr lang="en-US"/>
          </a:p>
        </p:txBody>
      </p:sp>
    </p:spTree>
  </p:cSld>
  <p:clrMapOvr>
    <a:masterClrMapping/>
  </p:clrMapOvr>
  <mc:AlternateContent xmlns:mc="http://schemas.openxmlformats.org/markup-compatibility/2006">
    <mc:Choice xmlns:p14="http://schemas.microsoft.com/office/powerpoint/2010/main" Requires="p14">
      <p:transition spd="slow" p14:dur="1300">
        <p14:pan dir="r"/>
      </p:transition>
    </mc:Choice>
    <mc:Fallback>
      <p:transition spd="slow">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hasCustomPrompt="1"/>
          </p:nvPr>
        </p:nvSpPr>
        <p:spPr>
          <a:xfrm>
            <a:off x="12571268" y="254000"/>
            <a:ext cx="3901135" cy="8458200"/>
          </a:xfrm>
        </p:spPr>
        <p:txBody>
          <a:bodyPr vert="eaVert"/>
          <a:lstStyle/>
          <a:p>
            <a:r>
              <a:rPr lang="es-ES_tradnl"/>
              <a:t>Clic para editar título</a:t>
            </a:r>
            <a:endParaRPr lang="es-ES"/>
          </a:p>
        </p:txBody>
      </p:sp>
      <p:sp>
        <p:nvSpPr>
          <p:cNvPr id="3" name="Marcador de texto vertical 2"/>
          <p:cNvSpPr>
            <a:spLocks noGrp="1"/>
          </p:cNvSpPr>
          <p:nvPr>
            <p:ph type="body" orient="vert" idx="1" hasCustomPrompt="1"/>
          </p:nvPr>
        </p:nvSpPr>
        <p:spPr>
          <a:xfrm>
            <a:off x="867860" y="254000"/>
            <a:ext cx="11500202" cy="8458200"/>
          </a:xfrm>
          <a:prstGeom prst="rect">
            <a:avLst/>
          </a:prstGeom>
        </p:spPr>
        <p:txBody>
          <a:bodyPr vert="eaVert"/>
          <a:lstStyle/>
          <a:p>
            <a:pPr lvl="0"/>
            <a:r>
              <a:rPr lang="es-ES_tradnl"/>
              <a:t>Haga clic para modificar el estilo de texto del patrón</a:t>
            </a:r>
            <a:endParaRPr lang="es-ES_tradnl"/>
          </a:p>
          <a:p>
            <a:pPr lvl="1"/>
            <a:r>
              <a:rPr lang="es-ES_tradnl"/>
              <a:t>Segundo nivel</a:t>
            </a:r>
            <a:endParaRPr lang="es-ES_tradnl"/>
          </a:p>
          <a:p>
            <a:pPr lvl="2"/>
            <a:r>
              <a:rPr lang="es-ES_tradnl"/>
              <a:t>Tercer nivel</a:t>
            </a:r>
            <a:endParaRPr lang="es-ES_tradnl"/>
          </a:p>
          <a:p>
            <a:pPr lvl="3"/>
            <a:r>
              <a:rPr lang="es-ES_tradnl"/>
              <a:t>Cuarto nivel</a:t>
            </a:r>
            <a:endParaRPr lang="es-ES_tradnl"/>
          </a:p>
          <a:p>
            <a:pPr lvl="4"/>
            <a:r>
              <a:rPr lang="es-ES_tradnl"/>
              <a:t>Quinto nivel</a:t>
            </a:r>
            <a:endParaRPr lang="es-ES"/>
          </a:p>
        </p:txBody>
      </p:sp>
      <p:sp>
        <p:nvSpPr>
          <p:cNvPr id="4" name="Marcador de número de diapositiva 3"/>
          <p:cNvSpPr>
            <a:spLocks noGrp="1"/>
          </p:cNvSpPr>
          <p:nvPr>
            <p:ph type="sldNum" sz="quarter" idx="10"/>
          </p:nvPr>
        </p:nvSpPr>
        <p:spPr/>
        <p:txBody>
          <a:bodyPr/>
          <a:lstStyle>
            <a:lvl1pPr>
              <a:defRPr/>
            </a:lvl1pPr>
          </a:lstStyle>
          <a:p>
            <a:fld id="{5C0BE9E3-FC3A-064E-8FBB-EF614ADE2994}" type="slidenum">
              <a:rPr lang="en-US"/>
            </a:fld>
            <a:endParaRPr lang="en-US"/>
          </a:p>
        </p:txBody>
      </p:sp>
    </p:spTree>
  </p:cSld>
  <p:clrMapOvr>
    <a:masterClrMapping/>
  </p:clrMapOvr>
  <mc:AlternateContent xmlns:mc="http://schemas.openxmlformats.org/markup-compatibility/2006">
    <mc:Choice xmlns:p14="http://schemas.microsoft.com/office/powerpoint/2010/main" Requires="p14">
      <p:transition spd="slow" p14:dur="1300">
        <p14:pan dir="r"/>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9" Type="http://schemas.openxmlformats.org/officeDocument/2006/relationships/slideLayout" Target="../slideLayouts/slideLayout108.xml"/><Relationship Id="rId8" Type="http://schemas.openxmlformats.org/officeDocument/2006/relationships/slideLayout" Target="../slideLayouts/slideLayout107.xml"/><Relationship Id="rId7" Type="http://schemas.openxmlformats.org/officeDocument/2006/relationships/slideLayout" Target="../slideLayouts/slideLayout106.xml"/><Relationship Id="rId6" Type="http://schemas.openxmlformats.org/officeDocument/2006/relationships/slideLayout" Target="../slideLayouts/slideLayout105.xml"/><Relationship Id="rId5" Type="http://schemas.openxmlformats.org/officeDocument/2006/relationships/slideLayout" Target="../slideLayouts/slideLayout104.xml"/><Relationship Id="rId4" Type="http://schemas.openxmlformats.org/officeDocument/2006/relationships/slideLayout" Target="../slideLayouts/slideLayout103.xml"/><Relationship Id="rId3" Type="http://schemas.openxmlformats.org/officeDocument/2006/relationships/slideLayout" Target="../slideLayouts/slideLayout102.xml"/><Relationship Id="rId2" Type="http://schemas.openxmlformats.org/officeDocument/2006/relationships/slideLayout" Target="../slideLayouts/slideLayout101.xml"/><Relationship Id="rId13" Type="http://schemas.openxmlformats.org/officeDocument/2006/relationships/theme" Target="../theme/theme10.xml"/><Relationship Id="rId12" Type="http://schemas.openxmlformats.org/officeDocument/2006/relationships/image" Target="../media/image1.jpeg"/><Relationship Id="rId11" Type="http://schemas.openxmlformats.org/officeDocument/2006/relationships/slideLayout" Target="../slideLayouts/slideLayout110.xml"/><Relationship Id="rId10" Type="http://schemas.openxmlformats.org/officeDocument/2006/relationships/slideLayout" Target="../slideLayouts/slideLayout109.xml"/><Relationship Id="rId1"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9" Type="http://schemas.openxmlformats.org/officeDocument/2006/relationships/slideLayout" Target="../slideLayouts/slideLayout119.xml"/><Relationship Id="rId8" Type="http://schemas.openxmlformats.org/officeDocument/2006/relationships/slideLayout" Target="../slideLayouts/slideLayout118.xml"/><Relationship Id="rId7" Type="http://schemas.openxmlformats.org/officeDocument/2006/relationships/slideLayout" Target="../slideLayouts/slideLayout117.xml"/><Relationship Id="rId6" Type="http://schemas.openxmlformats.org/officeDocument/2006/relationships/slideLayout" Target="../slideLayouts/slideLayout116.xml"/><Relationship Id="rId5" Type="http://schemas.openxmlformats.org/officeDocument/2006/relationships/slideLayout" Target="../slideLayouts/slideLayout115.xml"/><Relationship Id="rId4" Type="http://schemas.openxmlformats.org/officeDocument/2006/relationships/slideLayout" Target="../slideLayouts/slideLayout114.xml"/><Relationship Id="rId3" Type="http://schemas.openxmlformats.org/officeDocument/2006/relationships/slideLayout" Target="../slideLayouts/slideLayout113.xml"/><Relationship Id="rId2" Type="http://schemas.openxmlformats.org/officeDocument/2006/relationships/slideLayout" Target="../slideLayouts/slideLayout112.xml"/><Relationship Id="rId13" Type="http://schemas.openxmlformats.org/officeDocument/2006/relationships/theme" Target="../theme/theme11.xml"/><Relationship Id="rId12" Type="http://schemas.openxmlformats.org/officeDocument/2006/relationships/image" Target="../media/image1.jpeg"/><Relationship Id="rId11" Type="http://schemas.openxmlformats.org/officeDocument/2006/relationships/slideLayout" Target="../slideLayouts/slideLayout121.xml"/><Relationship Id="rId10" Type="http://schemas.openxmlformats.org/officeDocument/2006/relationships/slideLayout" Target="../slideLayouts/slideLayout120.xml"/><Relationship Id="rId1"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9" Type="http://schemas.openxmlformats.org/officeDocument/2006/relationships/slideLayout" Target="../slideLayouts/slideLayout130.xml"/><Relationship Id="rId8" Type="http://schemas.openxmlformats.org/officeDocument/2006/relationships/slideLayout" Target="../slideLayouts/slideLayout129.xml"/><Relationship Id="rId7" Type="http://schemas.openxmlformats.org/officeDocument/2006/relationships/slideLayout" Target="../slideLayouts/slideLayout128.xml"/><Relationship Id="rId6" Type="http://schemas.openxmlformats.org/officeDocument/2006/relationships/slideLayout" Target="../slideLayouts/slideLayout127.xml"/><Relationship Id="rId5" Type="http://schemas.openxmlformats.org/officeDocument/2006/relationships/slideLayout" Target="../slideLayouts/slideLayout126.xml"/><Relationship Id="rId4" Type="http://schemas.openxmlformats.org/officeDocument/2006/relationships/slideLayout" Target="../slideLayouts/slideLayout125.xml"/><Relationship Id="rId3" Type="http://schemas.openxmlformats.org/officeDocument/2006/relationships/slideLayout" Target="../slideLayouts/slideLayout124.xml"/><Relationship Id="rId2" Type="http://schemas.openxmlformats.org/officeDocument/2006/relationships/slideLayout" Target="../slideLayouts/slideLayout123.xml"/><Relationship Id="rId13" Type="http://schemas.openxmlformats.org/officeDocument/2006/relationships/theme" Target="../theme/theme12.xml"/><Relationship Id="rId12" Type="http://schemas.openxmlformats.org/officeDocument/2006/relationships/image" Target="../media/image1.jpeg"/><Relationship Id="rId11" Type="http://schemas.openxmlformats.org/officeDocument/2006/relationships/slideLayout" Target="../slideLayouts/slideLayout132.xml"/><Relationship Id="rId10" Type="http://schemas.openxmlformats.org/officeDocument/2006/relationships/slideLayout" Target="../slideLayouts/slideLayout131.xml"/><Relationship Id="rId1"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9" Type="http://schemas.openxmlformats.org/officeDocument/2006/relationships/slideLayout" Target="../slideLayouts/slideLayout141.xml"/><Relationship Id="rId8" Type="http://schemas.openxmlformats.org/officeDocument/2006/relationships/slideLayout" Target="../slideLayouts/slideLayout140.xml"/><Relationship Id="rId7" Type="http://schemas.openxmlformats.org/officeDocument/2006/relationships/slideLayout" Target="../slideLayouts/slideLayout139.xml"/><Relationship Id="rId6" Type="http://schemas.openxmlformats.org/officeDocument/2006/relationships/slideLayout" Target="../slideLayouts/slideLayout138.xml"/><Relationship Id="rId5" Type="http://schemas.openxmlformats.org/officeDocument/2006/relationships/slideLayout" Target="../slideLayouts/slideLayout137.xml"/><Relationship Id="rId4" Type="http://schemas.openxmlformats.org/officeDocument/2006/relationships/slideLayout" Target="../slideLayouts/slideLayout136.xml"/><Relationship Id="rId3" Type="http://schemas.openxmlformats.org/officeDocument/2006/relationships/slideLayout" Target="../slideLayouts/slideLayout135.xml"/><Relationship Id="rId2" Type="http://schemas.openxmlformats.org/officeDocument/2006/relationships/slideLayout" Target="../slideLayouts/slideLayout134.xml"/><Relationship Id="rId13" Type="http://schemas.openxmlformats.org/officeDocument/2006/relationships/theme" Target="../theme/theme13.xml"/><Relationship Id="rId12" Type="http://schemas.openxmlformats.org/officeDocument/2006/relationships/image" Target="../media/image1.jpeg"/><Relationship Id="rId11" Type="http://schemas.openxmlformats.org/officeDocument/2006/relationships/slideLayout" Target="../slideLayouts/slideLayout143.xml"/><Relationship Id="rId10" Type="http://schemas.openxmlformats.org/officeDocument/2006/relationships/slideLayout" Target="../slideLayouts/slideLayout142.xml"/><Relationship Id="rId1"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9" Type="http://schemas.openxmlformats.org/officeDocument/2006/relationships/slideLayout" Target="../slideLayouts/slideLayout152.xml"/><Relationship Id="rId8" Type="http://schemas.openxmlformats.org/officeDocument/2006/relationships/slideLayout" Target="../slideLayouts/slideLayout151.xml"/><Relationship Id="rId7" Type="http://schemas.openxmlformats.org/officeDocument/2006/relationships/slideLayout" Target="../slideLayouts/slideLayout150.xml"/><Relationship Id="rId6" Type="http://schemas.openxmlformats.org/officeDocument/2006/relationships/slideLayout" Target="../slideLayouts/slideLayout149.xml"/><Relationship Id="rId5" Type="http://schemas.openxmlformats.org/officeDocument/2006/relationships/slideLayout" Target="../slideLayouts/slideLayout148.xml"/><Relationship Id="rId4" Type="http://schemas.openxmlformats.org/officeDocument/2006/relationships/slideLayout" Target="../slideLayouts/slideLayout147.xml"/><Relationship Id="rId3" Type="http://schemas.openxmlformats.org/officeDocument/2006/relationships/slideLayout" Target="../slideLayouts/slideLayout146.xml"/><Relationship Id="rId2" Type="http://schemas.openxmlformats.org/officeDocument/2006/relationships/slideLayout" Target="../slideLayouts/slideLayout145.xml"/><Relationship Id="rId13" Type="http://schemas.openxmlformats.org/officeDocument/2006/relationships/theme" Target="../theme/theme14.xml"/><Relationship Id="rId12" Type="http://schemas.openxmlformats.org/officeDocument/2006/relationships/image" Target="../media/image1.jpeg"/><Relationship Id="rId11" Type="http://schemas.openxmlformats.org/officeDocument/2006/relationships/slideLayout" Target="../slideLayouts/slideLayout154.xml"/><Relationship Id="rId10" Type="http://schemas.openxmlformats.org/officeDocument/2006/relationships/slideLayout" Target="../slideLayouts/slideLayout153.xml"/><Relationship Id="rId1" Type="http://schemas.openxmlformats.org/officeDocument/2006/relationships/slideLayout" Target="../slideLayouts/slideLayout144.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3" Type="http://schemas.openxmlformats.org/officeDocument/2006/relationships/theme" Target="../theme/theme2.xml"/><Relationship Id="rId12" Type="http://schemas.openxmlformats.org/officeDocument/2006/relationships/image" Target="../media/image1.jpeg"/><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3" Type="http://schemas.openxmlformats.org/officeDocument/2006/relationships/theme" Target="../theme/theme3.xml"/><Relationship Id="rId12" Type="http://schemas.openxmlformats.org/officeDocument/2006/relationships/image" Target="../media/image1.jpeg"/><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2.xml"/><Relationship Id="rId8" Type="http://schemas.openxmlformats.org/officeDocument/2006/relationships/slideLayout" Target="../slideLayouts/slideLayout41.xml"/><Relationship Id="rId7" Type="http://schemas.openxmlformats.org/officeDocument/2006/relationships/slideLayout" Target="../slideLayouts/slideLayout40.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3" Type="http://schemas.openxmlformats.org/officeDocument/2006/relationships/slideLayout" Target="../slideLayouts/slideLayout36.xml"/><Relationship Id="rId2" Type="http://schemas.openxmlformats.org/officeDocument/2006/relationships/slideLayout" Target="../slideLayouts/slideLayout35.xml"/><Relationship Id="rId13" Type="http://schemas.openxmlformats.org/officeDocument/2006/relationships/theme" Target="../theme/theme4.xml"/><Relationship Id="rId12" Type="http://schemas.openxmlformats.org/officeDocument/2006/relationships/image" Target="../media/image1.jpeg"/><Relationship Id="rId11" Type="http://schemas.openxmlformats.org/officeDocument/2006/relationships/slideLayout" Target="../slideLayouts/slideLayout44.xml"/><Relationship Id="rId10" Type="http://schemas.openxmlformats.org/officeDocument/2006/relationships/slideLayout" Target="../slideLayouts/slideLayout43.xml"/><Relationship Id="rId1"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53.xml"/><Relationship Id="rId8" Type="http://schemas.openxmlformats.org/officeDocument/2006/relationships/slideLayout" Target="../slideLayouts/slideLayout52.xml"/><Relationship Id="rId7" Type="http://schemas.openxmlformats.org/officeDocument/2006/relationships/slideLayout" Target="../slideLayouts/slideLayout51.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 Id="rId3" Type="http://schemas.openxmlformats.org/officeDocument/2006/relationships/slideLayout" Target="../slideLayouts/slideLayout47.xml"/><Relationship Id="rId2" Type="http://schemas.openxmlformats.org/officeDocument/2006/relationships/slideLayout" Target="../slideLayouts/slideLayout46.xml"/><Relationship Id="rId13" Type="http://schemas.openxmlformats.org/officeDocument/2006/relationships/theme" Target="../theme/theme5.xml"/><Relationship Id="rId12" Type="http://schemas.openxmlformats.org/officeDocument/2006/relationships/image" Target="../media/image1.jpeg"/><Relationship Id="rId11" Type="http://schemas.openxmlformats.org/officeDocument/2006/relationships/slideLayout" Target="../slideLayouts/slideLayout55.xml"/><Relationship Id="rId10" Type="http://schemas.openxmlformats.org/officeDocument/2006/relationships/slideLayout" Target="../slideLayouts/slideLayout54.xml"/><Relationship Id="rId1"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9" Type="http://schemas.openxmlformats.org/officeDocument/2006/relationships/slideLayout" Target="../slideLayouts/slideLayout64.xml"/><Relationship Id="rId8" Type="http://schemas.openxmlformats.org/officeDocument/2006/relationships/slideLayout" Target="../slideLayouts/slideLayout63.xml"/><Relationship Id="rId7" Type="http://schemas.openxmlformats.org/officeDocument/2006/relationships/slideLayout" Target="../slideLayouts/slideLayout62.xml"/><Relationship Id="rId6" Type="http://schemas.openxmlformats.org/officeDocument/2006/relationships/slideLayout" Target="../slideLayouts/slideLayout61.xml"/><Relationship Id="rId5" Type="http://schemas.openxmlformats.org/officeDocument/2006/relationships/slideLayout" Target="../slideLayouts/slideLayout60.xml"/><Relationship Id="rId4" Type="http://schemas.openxmlformats.org/officeDocument/2006/relationships/slideLayout" Target="../slideLayouts/slideLayout59.xml"/><Relationship Id="rId3" Type="http://schemas.openxmlformats.org/officeDocument/2006/relationships/slideLayout" Target="../slideLayouts/slideLayout58.xml"/><Relationship Id="rId2" Type="http://schemas.openxmlformats.org/officeDocument/2006/relationships/slideLayout" Target="../slideLayouts/slideLayout57.xml"/><Relationship Id="rId13" Type="http://schemas.openxmlformats.org/officeDocument/2006/relationships/theme" Target="../theme/theme6.xml"/><Relationship Id="rId12" Type="http://schemas.openxmlformats.org/officeDocument/2006/relationships/image" Target="../media/image1.jpeg"/><Relationship Id="rId11" Type="http://schemas.openxmlformats.org/officeDocument/2006/relationships/slideLayout" Target="../slideLayouts/slideLayout66.xml"/><Relationship Id="rId10" Type="http://schemas.openxmlformats.org/officeDocument/2006/relationships/slideLayout" Target="../slideLayouts/slideLayout65.xml"/><Relationship Id="rId1"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9" Type="http://schemas.openxmlformats.org/officeDocument/2006/relationships/slideLayout" Target="../slideLayouts/slideLayout75.xml"/><Relationship Id="rId8" Type="http://schemas.openxmlformats.org/officeDocument/2006/relationships/slideLayout" Target="../slideLayouts/slideLayout74.xml"/><Relationship Id="rId7" Type="http://schemas.openxmlformats.org/officeDocument/2006/relationships/slideLayout" Target="../slideLayouts/slideLayout73.xml"/><Relationship Id="rId6" Type="http://schemas.openxmlformats.org/officeDocument/2006/relationships/slideLayout" Target="../slideLayouts/slideLayout72.xml"/><Relationship Id="rId5" Type="http://schemas.openxmlformats.org/officeDocument/2006/relationships/slideLayout" Target="../slideLayouts/slideLayout71.xml"/><Relationship Id="rId4" Type="http://schemas.openxmlformats.org/officeDocument/2006/relationships/slideLayout" Target="../slideLayouts/slideLayout70.xml"/><Relationship Id="rId3" Type="http://schemas.openxmlformats.org/officeDocument/2006/relationships/slideLayout" Target="../slideLayouts/slideLayout69.xml"/><Relationship Id="rId2" Type="http://schemas.openxmlformats.org/officeDocument/2006/relationships/slideLayout" Target="../slideLayouts/slideLayout68.xml"/><Relationship Id="rId13" Type="http://schemas.openxmlformats.org/officeDocument/2006/relationships/theme" Target="../theme/theme7.xml"/><Relationship Id="rId12" Type="http://schemas.openxmlformats.org/officeDocument/2006/relationships/image" Target="../media/image1.jpeg"/><Relationship Id="rId11" Type="http://schemas.openxmlformats.org/officeDocument/2006/relationships/slideLayout" Target="../slideLayouts/slideLayout77.xml"/><Relationship Id="rId10" Type="http://schemas.openxmlformats.org/officeDocument/2006/relationships/slideLayout" Target="../slideLayouts/slideLayout76.xml"/><Relationship Id="rId1"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9" Type="http://schemas.openxmlformats.org/officeDocument/2006/relationships/slideLayout" Target="../slideLayouts/slideLayout86.xml"/><Relationship Id="rId8" Type="http://schemas.openxmlformats.org/officeDocument/2006/relationships/slideLayout" Target="../slideLayouts/slideLayout85.xml"/><Relationship Id="rId7" Type="http://schemas.openxmlformats.org/officeDocument/2006/relationships/slideLayout" Target="../slideLayouts/slideLayout84.xml"/><Relationship Id="rId6" Type="http://schemas.openxmlformats.org/officeDocument/2006/relationships/slideLayout" Target="../slideLayouts/slideLayout83.xml"/><Relationship Id="rId5" Type="http://schemas.openxmlformats.org/officeDocument/2006/relationships/slideLayout" Target="../slideLayouts/slideLayout82.xml"/><Relationship Id="rId4" Type="http://schemas.openxmlformats.org/officeDocument/2006/relationships/slideLayout" Target="../slideLayouts/slideLayout81.xml"/><Relationship Id="rId3" Type="http://schemas.openxmlformats.org/officeDocument/2006/relationships/slideLayout" Target="../slideLayouts/slideLayout80.xml"/><Relationship Id="rId2" Type="http://schemas.openxmlformats.org/officeDocument/2006/relationships/slideLayout" Target="../slideLayouts/slideLayout79.xml"/><Relationship Id="rId13" Type="http://schemas.openxmlformats.org/officeDocument/2006/relationships/theme" Target="../theme/theme8.xml"/><Relationship Id="rId12" Type="http://schemas.openxmlformats.org/officeDocument/2006/relationships/image" Target="../media/image1.jpeg"/><Relationship Id="rId11" Type="http://schemas.openxmlformats.org/officeDocument/2006/relationships/slideLayout" Target="../slideLayouts/slideLayout88.xml"/><Relationship Id="rId10" Type="http://schemas.openxmlformats.org/officeDocument/2006/relationships/slideLayout" Target="../slideLayouts/slideLayout87.xml"/><Relationship Id="rId1"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9" Type="http://schemas.openxmlformats.org/officeDocument/2006/relationships/slideLayout" Target="../slideLayouts/slideLayout97.xml"/><Relationship Id="rId8" Type="http://schemas.openxmlformats.org/officeDocument/2006/relationships/slideLayout" Target="../slideLayouts/slideLayout96.xml"/><Relationship Id="rId7" Type="http://schemas.openxmlformats.org/officeDocument/2006/relationships/slideLayout" Target="../slideLayouts/slideLayout95.xml"/><Relationship Id="rId6" Type="http://schemas.openxmlformats.org/officeDocument/2006/relationships/slideLayout" Target="../slideLayouts/slideLayout94.xml"/><Relationship Id="rId5" Type="http://schemas.openxmlformats.org/officeDocument/2006/relationships/slideLayout" Target="../slideLayouts/slideLayout93.xml"/><Relationship Id="rId4" Type="http://schemas.openxmlformats.org/officeDocument/2006/relationships/slideLayout" Target="../slideLayouts/slideLayout92.xml"/><Relationship Id="rId3" Type="http://schemas.openxmlformats.org/officeDocument/2006/relationships/slideLayout" Target="../slideLayouts/slideLayout91.xml"/><Relationship Id="rId2" Type="http://schemas.openxmlformats.org/officeDocument/2006/relationships/slideLayout" Target="../slideLayouts/slideLayout90.xml"/><Relationship Id="rId13" Type="http://schemas.openxmlformats.org/officeDocument/2006/relationships/theme" Target="../theme/theme9.xml"/><Relationship Id="rId12" Type="http://schemas.openxmlformats.org/officeDocument/2006/relationships/image" Target="../media/image1.jpeg"/><Relationship Id="rId11" Type="http://schemas.openxmlformats.org/officeDocument/2006/relationships/slideLayout" Target="../slideLayouts/slideLayout99.xml"/><Relationship Id="rId10" Type="http://schemas.openxmlformats.org/officeDocument/2006/relationships/slideLayout" Target="../slideLayouts/slideLayout98.xml"/><Relationship Id="rId1"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2">
            <a:lum/>
          </a:blip>
          <a:srcRect/>
          <a:stretch>
            <a:fillRect t="-4000" b="-4000"/>
          </a:stretch>
        </a:blip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body" idx="1"/>
          </p:nvPr>
        </p:nvSpPr>
        <p:spPr bwMode="auto">
          <a:xfrm>
            <a:off x="1693385" y="5029200"/>
            <a:ext cx="13953493" cy="1130300"/>
          </a:xfrm>
          <a:prstGeom prst="rect">
            <a:avLst/>
          </a:prstGeom>
          <a:noFill/>
          <a:ln>
            <a:noFill/>
          </a:ln>
          <a:effectLst/>
        </p:spPr>
        <p:txBody>
          <a:bodyPr vert="horz" wrap="square" lIns="50800" tIns="50800" rIns="50800" bIns="50800" numCol="1" anchor="t" anchorCtr="0" compatLnSpc="1"/>
          <a:lstStyle/>
          <a:p>
            <a:pPr lvl="0"/>
            <a:r>
              <a:rPr lang="en-US">
                <a:sym typeface="Gill Sans" charset="0"/>
              </a:rPr>
              <a:t>Click to edit Master text styles</a:t>
            </a:r>
            <a:endParaRPr lang="en-US">
              <a:sym typeface="Gill Sans" charset="0"/>
            </a:endParaRPr>
          </a:p>
          <a:p>
            <a:pPr lvl="1"/>
            <a:r>
              <a:rPr lang="en-US">
                <a:sym typeface="Gill Sans" charset="0"/>
              </a:rPr>
              <a:t>Second level</a:t>
            </a:r>
            <a:endParaRPr lang="en-US">
              <a:sym typeface="Gill Sans" charset="0"/>
            </a:endParaRPr>
          </a:p>
          <a:p>
            <a:pPr lvl="2"/>
            <a:r>
              <a:rPr lang="en-US">
                <a:sym typeface="Gill Sans" charset="0"/>
              </a:rPr>
              <a:t>Third level</a:t>
            </a:r>
            <a:endParaRPr lang="en-US">
              <a:sym typeface="Gill Sans" charset="0"/>
            </a:endParaRPr>
          </a:p>
          <a:p>
            <a:pPr lvl="3"/>
            <a:r>
              <a:rPr lang="en-US">
                <a:sym typeface="Gill Sans" charset="0"/>
              </a:rPr>
              <a:t>Fourth level</a:t>
            </a:r>
            <a:endParaRPr lang="en-US">
              <a:sym typeface="Gill Sans" charset="0"/>
            </a:endParaRPr>
          </a:p>
          <a:p>
            <a:pPr lvl="4"/>
            <a:r>
              <a:rPr lang="en-US">
                <a:sym typeface="Gill Sans" charset="0"/>
              </a:rPr>
              <a:t>Fifth level</a:t>
            </a:r>
            <a:endParaRPr lang="en-US">
              <a:sym typeface="Gill Sans" charset="0"/>
            </a:endParaRPr>
          </a:p>
        </p:txBody>
      </p:sp>
      <p:sp>
        <p:nvSpPr>
          <p:cNvPr id="1026" name="Rectangle 2"/>
          <p:cNvSpPr>
            <a:spLocks noGrp="1" noChangeArrowheads="1"/>
          </p:cNvSpPr>
          <p:nvPr>
            <p:ph type="title"/>
          </p:nvPr>
        </p:nvSpPr>
        <p:spPr bwMode="auto">
          <a:xfrm>
            <a:off x="1693385" y="1638300"/>
            <a:ext cx="13953493" cy="3302000"/>
          </a:xfrm>
          <a:prstGeom prst="rect">
            <a:avLst/>
          </a:prstGeom>
          <a:noFill/>
          <a:ln>
            <a:noFill/>
          </a:ln>
          <a:effectLst/>
        </p:spPr>
        <p:txBody>
          <a:bodyPr vert="horz" wrap="square" lIns="50800" tIns="50800" rIns="50800" bIns="50800" numCol="1" anchor="b" anchorCtr="0" compatLnSpc="1"/>
          <a:lstStyle/>
          <a:p>
            <a:pPr lvl="0"/>
            <a:r>
              <a:rPr lang="en-US">
                <a:sym typeface="Gill Sans" charset="0"/>
              </a:rPr>
              <a:t>Click to edit Master title style</a:t>
            </a:r>
            <a:endParaRPr lang="en-US">
              <a:sym typeface="Gill Sans" charset="0"/>
            </a:endParaRPr>
          </a:p>
        </p:txBody>
      </p:sp>
      <p:sp>
        <p:nvSpPr>
          <p:cNvPr id="1027" name="Text Box 3"/>
          <p:cNvSpPr txBox="1">
            <a:spLocks noGrp="1" noChangeArrowheads="1"/>
          </p:cNvSpPr>
          <p:nvPr>
            <p:ph type="sldNum" sz="quarter" idx="4"/>
          </p:nvPr>
        </p:nvSpPr>
        <p:spPr bwMode="auto">
          <a:xfrm>
            <a:off x="8433058" y="9258300"/>
            <a:ext cx="457214" cy="368300"/>
          </a:xfrm>
          <a:prstGeom prst="rect">
            <a:avLst/>
          </a:prstGeom>
          <a:noFill/>
          <a:ln>
            <a:noFill/>
          </a:ln>
          <a:effectLst/>
        </p:spPr>
        <p:txBody>
          <a:bodyPr vert="horz" wrap="none" lIns="91440" tIns="45720" rIns="91440" bIns="45720" numCol="1" anchor="t" anchorCtr="0" compatLnSpc="1"/>
          <a:lstStyle>
            <a:lvl1pPr algn="ctr">
              <a:defRPr sz="2400">
                <a:solidFill>
                  <a:schemeClr val="tx1"/>
                </a:solidFill>
                <a:latin typeface="+mn-lt"/>
                <a:ea typeface="MS PGothic" panose="020B0600070205080204" charset="-128"/>
                <a:cs typeface="Gill Sans" charset="0"/>
              </a:defRPr>
            </a:lvl1pPr>
            <a:lvl2pPr algn="l">
              <a:defRPr sz="1600">
                <a:solidFill>
                  <a:schemeClr val="tx1"/>
                </a:solidFill>
                <a:latin typeface="+mn-lt"/>
                <a:ea typeface="MS PGothic" panose="020B0600070205080204" charset="-128"/>
              </a:defRPr>
            </a:lvl2pPr>
            <a:lvl3pPr algn="l">
              <a:defRPr sz="1600">
                <a:solidFill>
                  <a:schemeClr val="tx1"/>
                </a:solidFill>
                <a:latin typeface="+mn-lt"/>
                <a:ea typeface="MS PGothic" panose="020B0600070205080204" charset="-128"/>
              </a:defRPr>
            </a:lvl3pPr>
            <a:lvl4pPr algn="l">
              <a:defRPr sz="1600">
                <a:solidFill>
                  <a:schemeClr val="tx1"/>
                </a:solidFill>
                <a:latin typeface="+mn-lt"/>
                <a:ea typeface="MS PGothic" panose="020B0600070205080204" charset="-128"/>
              </a:defRPr>
            </a:lvl4pPr>
            <a:lvl5pPr algn="l">
              <a:defRPr sz="1600">
                <a:solidFill>
                  <a:schemeClr val="tx1"/>
                </a:solidFill>
                <a:latin typeface="+mn-lt"/>
                <a:ea typeface="MS PGothic" panose="020B0600070205080204" charset="-128"/>
              </a:defRPr>
            </a:lvl5pPr>
            <a:lvl6pPr fontAlgn="base">
              <a:spcBef>
                <a:spcPct val="0"/>
              </a:spcBef>
              <a:spcAft>
                <a:spcPct val="0"/>
              </a:spcAft>
              <a:defRPr sz="1600">
                <a:solidFill>
                  <a:schemeClr val="tx1"/>
                </a:solidFill>
                <a:latin typeface="+mn-lt"/>
                <a:ea typeface="MS PGothic" panose="020B0600070205080204" charset="-128"/>
              </a:defRPr>
            </a:lvl6pPr>
            <a:lvl7pPr fontAlgn="base">
              <a:spcBef>
                <a:spcPct val="0"/>
              </a:spcBef>
              <a:spcAft>
                <a:spcPct val="0"/>
              </a:spcAft>
              <a:defRPr sz="1600">
                <a:solidFill>
                  <a:schemeClr val="tx1"/>
                </a:solidFill>
                <a:latin typeface="+mn-lt"/>
                <a:ea typeface="MS PGothic" panose="020B0600070205080204" charset="-128"/>
              </a:defRPr>
            </a:lvl7pPr>
            <a:lvl8pPr fontAlgn="base">
              <a:spcBef>
                <a:spcPct val="0"/>
              </a:spcBef>
              <a:spcAft>
                <a:spcPct val="0"/>
              </a:spcAft>
              <a:defRPr sz="1600">
                <a:solidFill>
                  <a:schemeClr val="tx1"/>
                </a:solidFill>
                <a:latin typeface="+mn-lt"/>
                <a:ea typeface="MS PGothic" panose="020B0600070205080204" charset="-128"/>
              </a:defRPr>
            </a:lvl8pPr>
            <a:lvl9pPr fontAlgn="base">
              <a:spcBef>
                <a:spcPct val="0"/>
              </a:spcBef>
              <a:spcAft>
                <a:spcPct val="0"/>
              </a:spcAft>
              <a:defRPr sz="1600">
                <a:solidFill>
                  <a:schemeClr val="tx1"/>
                </a:solidFill>
                <a:latin typeface="+mn-lt"/>
                <a:ea typeface="MS PGothic" panose="020B0600070205080204" charset="-128"/>
              </a:defRPr>
            </a:lvl9pPr>
          </a:lstStyle>
          <a:p>
            <a:fld id="{A2B828A7-8F7D-7E4F-82AB-1EF985CA4D60}" type="slidenum">
              <a:rPr lang="en-US"/>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1300">
        <p14:pan dir="r"/>
      </p:transition>
    </mc:Choice>
    <mc:Fallback>
      <p:transition spd="slow">
        <p:fade/>
      </p:transition>
    </mc:Fallback>
  </mc:AlternateContent>
  <p:hf hdr="0" ftr="0" dt="0"/>
  <p:txStyles>
    <p:titleStyle>
      <a:lvl1pPr algn="ctr" rtl="0" fontAlgn="base">
        <a:spcBef>
          <a:spcPct val="0"/>
        </a:spcBef>
        <a:spcAft>
          <a:spcPct val="0"/>
        </a:spcAft>
        <a:defRPr sz="11200">
          <a:solidFill>
            <a:schemeClr val="tx1"/>
          </a:solidFill>
          <a:latin typeface="+mj-lt"/>
          <a:ea typeface="+mj-ea"/>
          <a:cs typeface="+mj-cs"/>
          <a:sym typeface="Gill Sans" charset="0"/>
        </a:defRPr>
      </a:lvl1pPr>
      <a:lvl2pPr algn="ctr" rtl="0" fontAlgn="base">
        <a:spcBef>
          <a:spcPct val="0"/>
        </a:spcBef>
        <a:spcAft>
          <a:spcPct val="0"/>
        </a:spcAft>
        <a:defRPr sz="112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112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112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11200">
          <a:solidFill>
            <a:schemeClr val="tx1"/>
          </a:solidFill>
          <a:latin typeface="Gill Sans" charset="0"/>
          <a:ea typeface="ヒラギノ角ゴ ProN W3" charset="0"/>
          <a:cs typeface="ヒラギノ角ゴ ProN W3" charset="0"/>
          <a:sym typeface="Gill Sans" charset="0"/>
        </a:defRPr>
      </a:lvl5pPr>
      <a:lvl6pPr marL="609600" algn="ctr" rtl="0" fontAlgn="base">
        <a:spcBef>
          <a:spcPct val="0"/>
        </a:spcBef>
        <a:spcAft>
          <a:spcPct val="0"/>
        </a:spcAft>
        <a:defRPr sz="11200">
          <a:solidFill>
            <a:schemeClr val="tx1"/>
          </a:solidFill>
          <a:latin typeface="Gill Sans" charset="0"/>
          <a:ea typeface="ヒラギノ角ゴ ProN W3" charset="0"/>
          <a:cs typeface="ヒラギノ角ゴ ProN W3" charset="0"/>
          <a:sym typeface="Gill Sans" charset="0"/>
        </a:defRPr>
      </a:lvl6pPr>
      <a:lvl7pPr marL="1219200" algn="ctr" rtl="0" fontAlgn="base">
        <a:spcBef>
          <a:spcPct val="0"/>
        </a:spcBef>
        <a:spcAft>
          <a:spcPct val="0"/>
        </a:spcAft>
        <a:defRPr sz="11200">
          <a:solidFill>
            <a:schemeClr val="tx1"/>
          </a:solidFill>
          <a:latin typeface="Gill Sans" charset="0"/>
          <a:ea typeface="ヒラギノ角ゴ ProN W3" charset="0"/>
          <a:cs typeface="ヒラギノ角ゴ ProN W3" charset="0"/>
          <a:sym typeface="Gill Sans" charset="0"/>
        </a:defRPr>
      </a:lvl7pPr>
      <a:lvl8pPr marL="1828800" algn="ctr" rtl="0" fontAlgn="base">
        <a:spcBef>
          <a:spcPct val="0"/>
        </a:spcBef>
        <a:spcAft>
          <a:spcPct val="0"/>
        </a:spcAft>
        <a:defRPr sz="11200">
          <a:solidFill>
            <a:schemeClr val="tx1"/>
          </a:solidFill>
          <a:latin typeface="Gill Sans" charset="0"/>
          <a:ea typeface="ヒラギノ角ゴ ProN W3" charset="0"/>
          <a:cs typeface="ヒラギノ角ゴ ProN W3" charset="0"/>
          <a:sym typeface="Gill Sans" charset="0"/>
        </a:defRPr>
      </a:lvl8pPr>
      <a:lvl9pPr marL="2438400" algn="ctr" rtl="0" fontAlgn="base">
        <a:spcBef>
          <a:spcPct val="0"/>
        </a:spcBef>
        <a:spcAft>
          <a:spcPct val="0"/>
        </a:spcAft>
        <a:defRPr sz="11200">
          <a:solidFill>
            <a:schemeClr val="tx1"/>
          </a:solidFill>
          <a:latin typeface="Gill Sans" charset="0"/>
          <a:ea typeface="ヒラギノ角ゴ ProN W3" charset="0"/>
          <a:cs typeface="ヒラギノ角ゴ ProN W3" charset="0"/>
          <a:sym typeface="Gill Sans" charset="0"/>
        </a:defRPr>
      </a:lvl9pPr>
    </p:titleStyle>
    <p:bodyStyle>
      <a:lvl1pPr algn="ctr" rtl="0" fontAlgn="base">
        <a:spcBef>
          <a:spcPct val="0"/>
        </a:spcBef>
        <a:spcAft>
          <a:spcPct val="0"/>
        </a:spcAft>
        <a:defRPr sz="4800">
          <a:solidFill>
            <a:schemeClr val="tx1"/>
          </a:solidFill>
          <a:latin typeface="+mn-lt"/>
          <a:ea typeface="+mn-ea"/>
          <a:cs typeface="+mn-cs"/>
          <a:sym typeface="Gill Sans" charset="0"/>
        </a:defRPr>
      </a:lvl1pPr>
      <a:lvl2pPr algn="ctr" rtl="0" fontAlgn="base">
        <a:spcBef>
          <a:spcPct val="0"/>
        </a:spcBef>
        <a:spcAft>
          <a:spcPct val="0"/>
        </a:spcAft>
        <a:defRPr sz="4800">
          <a:solidFill>
            <a:schemeClr val="tx1"/>
          </a:solidFill>
          <a:latin typeface="+mn-lt"/>
          <a:ea typeface="+mn-ea"/>
          <a:cs typeface="+mn-cs"/>
          <a:sym typeface="Gill Sans" charset="0"/>
        </a:defRPr>
      </a:lvl2pPr>
      <a:lvl3pPr algn="ctr" rtl="0" fontAlgn="base">
        <a:spcBef>
          <a:spcPct val="0"/>
        </a:spcBef>
        <a:spcAft>
          <a:spcPct val="0"/>
        </a:spcAft>
        <a:defRPr sz="4800">
          <a:solidFill>
            <a:schemeClr val="tx1"/>
          </a:solidFill>
          <a:latin typeface="+mn-lt"/>
          <a:ea typeface="+mn-ea"/>
          <a:cs typeface="+mn-cs"/>
          <a:sym typeface="Gill Sans" charset="0"/>
        </a:defRPr>
      </a:lvl3pPr>
      <a:lvl4pPr algn="ctr" rtl="0" fontAlgn="base">
        <a:spcBef>
          <a:spcPct val="0"/>
        </a:spcBef>
        <a:spcAft>
          <a:spcPct val="0"/>
        </a:spcAft>
        <a:defRPr sz="4800">
          <a:solidFill>
            <a:schemeClr val="tx1"/>
          </a:solidFill>
          <a:latin typeface="+mn-lt"/>
          <a:ea typeface="+mn-ea"/>
          <a:cs typeface="+mn-cs"/>
          <a:sym typeface="Gill Sans" charset="0"/>
        </a:defRPr>
      </a:lvl4pPr>
      <a:lvl5pPr algn="ctr" rtl="0" fontAlgn="base">
        <a:spcBef>
          <a:spcPct val="0"/>
        </a:spcBef>
        <a:spcAft>
          <a:spcPct val="0"/>
        </a:spcAft>
        <a:defRPr sz="4800">
          <a:solidFill>
            <a:schemeClr val="tx1"/>
          </a:solidFill>
          <a:latin typeface="+mn-lt"/>
          <a:ea typeface="+mn-ea"/>
          <a:cs typeface="+mn-cs"/>
          <a:sym typeface="Gill Sans" charset="0"/>
        </a:defRPr>
      </a:lvl5pPr>
      <a:lvl6pPr marL="609600" algn="ctr" rtl="0" fontAlgn="base">
        <a:spcBef>
          <a:spcPct val="0"/>
        </a:spcBef>
        <a:spcAft>
          <a:spcPct val="0"/>
        </a:spcAft>
        <a:defRPr sz="4800">
          <a:solidFill>
            <a:schemeClr val="tx1"/>
          </a:solidFill>
          <a:latin typeface="+mn-lt"/>
          <a:ea typeface="+mn-ea"/>
          <a:cs typeface="+mn-cs"/>
          <a:sym typeface="Gill Sans" charset="0"/>
        </a:defRPr>
      </a:lvl6pPr>
      <a:lvl7pPr marL="1219200" algn="ctr" rtl="0" fontAlgn="base">
        <a:spcBef>
          <a:spcPct val="0"/>
        </a:spcBef>
        <a:spcAft>
          <a:spcPct val="0"/>
        </a:spcAft>
        <a:defRPr sz="4800">
          <a:solidFill>
            <a:schemeClr val="tx1"/>
          </a:solidFill>
          <a:latin typeface="+mn-lt"/>
          <a:ea typeface="+mn-ea"/>
          <a:cs typeface="+mn-cs"/>
          <a:sym typeface="Gill Sans" charset="0"/>
        </a:defRPr>
      </a:lvl7pPr>
      <a:lvl8pPr marL="1828800" algn="ctr" rtl="0" fontAlgn="base">
        <a:spcBef>
          <a:spcPct val="0"/>
        </a:spcBef>
        <a:spcAft>
          <a:spcPct val="0"/>
        </a:spcAft>
        <a:defRPr sz="4800">
          <a:solidFill>
            <a:schemeClr val="tx1"/>
          </a:solidFill>
          <a:latin typeface="+mn-lt"/>
          <a:ea typeface="+mn-ea"/>
          <a:cs typeface="+mn-cs"/>
          <a:sym typeface="Gill Sans" charset="0"/>
        </a:defRPr>
      </a:lvl8pPr>
      <a:lvl9pPr marL="2438400" algn="ctr" rtl="0" fontAlgn="base">
        <a:spcBef>
          <a:spcPct val="0"/>
        </a:spcBef>
        <a:spcAft>
          <a:spcPct val="0"/>
        </a:spcAft>
        <a:defRPr sz="4800">
          <a:solidFill>
            <a:schemeClr val="tx1"/>
          </a:solidFill>
          <a:latin typeface="+mn-lt"/>
          <a:ea typeface="+mn-ea"/>
          <a:cs typeface="+mn-cs"/>
          <a:sym typeface="Gill Sans" charset="0"/>
        </a:defRPr>
      </a:lvl9pPr>
    </p:bodyStyle>
    <p:otherStyle>
      <a:defPPr>
        <a:defRPr lang="es-ES"/>
      </a:defPPr>
      <a:lvl1pPr marL="0" algn="l" defTabSz="609600" rtl="0" eaLnBrk="1" latinLnBrk="0" hangingPunct="1">
        <a:defRPr sz="2400" kern="1200">
          <a:solidFill>
            <a:schemeClr val="tx1"/>
          </a:solidFill>
          <a:latin typeface="+mn-lt"/>
          <a:ea typeface="+mn-ea"/>
          <a:cs typeface="+mn-cs"/>
        </a:defRPr>
      </a:lvl1pPr>
      <a:lvl2pPr marL="609600" algn="l" defTabSz="609600" rtl="0" eaLnBrk="1" latinLnBrk="0" hangingPunct="1">
        <a:defRPr sz="2400" kern="1200">
          <a:solidFill>
            <a:schemeClr val="tx1"/>
          </a:solidFill>
          <a:latin typeface="+mn-lt"/>
          <a:ea typeface="+mn-ea"/>
          <a:cs typeface="+mn-cs"/>
        </a:defRPr>
      </a:lvl2pPr>
      <a:lvl3pPr marL="1219200" algn="l" defTabSz="609600" rtl="0" eaLnBrk="1" latinLnBrk="0" hangingPunct="1">
        <a:defRPr sz="2400" kern="1200">
          <a:solidFill>
            <a:schemeClr val="tx1"/>
          </a:solidFill>
          <a:latin typeface="+mn-lt"/>
          <a:ea typeface="+mn-ea"/>
          <a:cs typeface="+mn-cs"/>
        </a:defRPr>
      </a:lvl3pPr>
      <a:lvl4pPr marL="1828800" algn="l" defTabSz="609600" rtl="0" eaLnBrk="1" latinLnBrk="0" hangingPunct="1">
        <a:defRPr sz="2400" kern="1200">
          <a:solidFill>
            <a:schemeClr val="tx1"/>
          </a:solidFill>
          <a:latin typeface="+mn-lt"/>
          <a:ea typeface="+mn-ea"/>
          <a:cs typeface="+mn-cs"/>
        </a:defRPr>
      </a:lvl4pPr>
      <a:lvl5pPr marL="2438400" algn="l" defTabSz="609600" rtl="0" eaLnBrk="1" latinLnBrk="0" hangingPunct="1">
        <a:defRPr sz="2400" kern="1200">
          <a:solidFill>
            <a:schemeClr val="tx1"/>
          </a:solidFill>
          <a:latin typeface="+mn-lt"/>
          <a:ea typeface="+mn-ea"/>
          <a:cs typeface="+mn-cs"/>
        </a:defRPr>
      </a:lvl5pPr>
      <a:lvl6pPr marL="3048000" algn="l" defTabSz="609600" rtl="0" eaLnBrk="1" latinLnBrk="0" hangingPunct="1">
        <a:defRPr sz="2400" kern="1200">
          <a:solidFill>
            <a:schemeClr val="tx1"/>
          </a:solidFill>
          <a:latin typeface="+mn-lt"/>
          <a:ea typeface="+mn-ea"/>
          <a:cs typeface="+mn-cs"/>
        </a:defRPr>
      </a:lvl6pPr>
      <a:lvl7pPr marL="3657600" algn="l" defTabSz="609600" rtl="0" eaLnBrk="1" latinLnBrk="0" hangingPunct="1">
        <a:defRPr sz="2400" kern="1200">
          <a:solidFill>
            <a:schemeClr val="tx1"/>
          </a:solidFill>
          <a:latin typeface="+mn-lt"/>
          <a:ea typeface="+mn-ea"/>
          <a:cs typeface="+mn-cs"/>
        </a:defRPr>
      </a:lvl7pPr>
      <a:lvl8pPr marL="4267200" algn="l" defTabSz="609600" rtl="0" eaLnBrk="1" latinLnBrk="0" hangingPunct="1">
        <a:defRPr sz="2400" kern="1200">
          <a:solidFill>
            <a:schemeClr val="tx1"/>
          </a:solidFill>
          <a:latin typeface="+mn-lt"/>
          <a:ea typeface="+mn-ea"/>
          <a:cs typeface="+mn-cs"/>
        </a:defRPr>
      </a:lvl8pPr>
      <a:lvl9pPr marL="4876800" algn="l" defTabSz="609600" rtl="0" eaLnBrk="1" latinLnBrk="0" hangingPunct="1">
        <a:defRPr sz="24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12">
            <a:lum/>
          </a:blip>
          <a:srcRect/>
          <a:stretch>
            <a:fillRect t="-4000" b="-4000"/>
          </a:stretch>
        </a:blipFill>
        <a:effectLst/>
      </p:bgPr>
    </p:bg>
    <p:spTree>
      <p:nvGrpSpPr>
        <p:cNvPr id="1" name=""/>
        <p:cNvGrpSpPr/>
        <p:nvPr/>
      </p:nvGrpSpPr>
      <p:grpSpPr>
        <a:xfrm>
          <a:off x="0" y="0"/>
          <a:ext cx="0" cy="0"/>
          <a:chOff x="0" y="0"/>
          <a:chExt cx="0" cy="0"/>
        </a:xfrm>
      </p:grpSpPr>
      <p:sp>
        <p:nvSpPr>
          <p:cNvPr id="10241" name="Text Box 1"/>
          <p:cNvSpPr txBox="1">
            <a:spLocks noGrp="1" noChangeArrowheads="1"/>
          </p:cNvSpPr>
          <p:nvPr>
            <p:ph type="sldNum" sz="quarter" idx="4"/>
          </p:nvPr>
        </p:nvSpPr>
        <p:spPr bwMode="auto">
          <a:xfrm>
            <a:off x="8433058" y="9258300"/>
            <a:ext cx="457214" cy="368300"/>
          </a:xfrm>
          <a:prstGeom prst="rect">
            <a:avLst/>
          </a:prstGeom>
          <a:noFill/>
          <a:ln>
            <a:noFill/>
          </a:ln>
          <a:effectLst/>
        </p:spPr>
        <p:txBody>
          <a:bodyPr vert="horz" wrap="none" lIns="91440" tIns="45720" rIns="91440" bIns="45720" numCol="1" anchor="t" anchorCtr="0" compatLnSpc="1"/>
          <a:lstStyle>
            <a:lvl1pPr algn="ctr">
              <a:defRPr sz="2400">
                <a:solidFill>
                  <a:schemeClr val="tx1"/>
                </a:solidFill>
                <a:latin typeface="+mn-lt"/>
                <a:ea typeface="MS PGothic" panose="020B0600070205080204" charset="-128"/>
                <a:cs typeface="Gill Sans" charset="0"/>
              </a:defRPr>
            </a:lvl1pPr>
            <a:lvl2pPr algn="l">
              <a:defRPr sz="1600">
                <a:solidFill>
                  <a:schemeClr val="tx1"/>
                </a:solidFill>
                <a:latin typeface="+mn-lt"/>
                <a:ea typeface="MS PGothic" panose="020B0600070205080204" charset="-128"/>
              </a:defRPr>
            </a:lvl2pPr>
            <a:lvl3pPr algn="l">
              <a:defRPr sz="1600">
                <a:solidFill>
                  <a:schemeClr val="tx1"/>
                </a:solidFill>
                <a:latin typeface="+mn-lt"/>
                <a:ea typeface="MS PGothic" panose="020B0600070205080204" charset="-128"/>
              </a:defRPr>
            </a:lvl3pPr>
            <a:lvl4pPr algn="l">
              <a:defRPr sz="1600">
                <a:solidFill>
                  <a:schemeClr val="tx1"/>
                </a:solidFill>
                <a:latin typeface="+mn-lt"/>
                <a:ea typeface="MS PGothic" panose="020B0600070205080204" charset="-128"/>
              </a:defRPr>
            </a:lvl4pPr>
            <a:lvl5pPr algn="l">
              <a:defRPr sz="1600">
                <a:solidFill>
                  <a:schemeClr val="tx1"/>
                </a:solidFill>
                <a:latin typeface="+mn-lt"/>
                <a:ea typeface="MS PGothic" panose="020B0600070205080204" charset="-128"/>
              </a:defRPr>
            </a:lvl5pPr>
            <a:lvl6pPr fontAlgn="base">
              <a:spcBef>
                <a:spcPct val="0"/>
              </a:spcBef>
              <a:spcAft>
                <a:spcPct val="0"/>
              </a:spcAft>
              <a:defRPr sz="1600">
                <a:solidFill>
                  <a:schemeClr val="tx1"/>
                </a:solidFill>
                <a:latin typeface="+mn-lt"/>
                <a:ea typeface="MS PGothic" panose="020B0600070205080204" charset="-128"/>
              </a:defRPr>
            </a:lvl6pPr>
            <a:lvl7pPr fontAlgn="base">
              <a:spcBef>
                <a:spcPct val="0"/>
              </a:spcBef>
              <a:spcAft>
                <a:spcPct val="0"/>
              </a:spcAft>
              <a:defRPr sz="1600">
                <a:solidFill>
                  <a:schemeClr val="tx1"/>
                </a:solidFill>
                <a:latin typeface="+mn-lt"/>
                <a:ea typeface="MS PGothic" panose="020B0600070205080204" charset="-128"/>
              </a:defRPr>
            </a:lvl7pPr>
            <a:lvl8pPr fontAlgn="base">
              <a:spcBef>
                <a:spcPct val="0"/>
              </a:spcBef>
              <a:spcAft>
                <a:spcPct val="0"/>
              </a:spcAft>
              <a:defRPr sz="1600">
                <a:solidFill>
                  <a:schemeClr val="tx1"/>
                </a:solidFill>
                <a:latin typeface="+mn-lt"/>
                <a:ea typeface="MS PGothic" panose="020B0600070205080204" charset="-128"/>
              </a:defRPr>
            </a:lvl8pPr>
            <a:lvl9pPr fontAlgn="base">
              <a:spcBef>
                <a:spcPct val="0"/>
              </a:spcBef>
              <a:spcAft>
                <a:spcPct val="0"/>
              </a:spcAft>
              <a:defRPr sz="1600">
                <a:solidFill>
                  <a:schemeClr val="tx1"/>
                </a:solidFill>
                <a:latin typeface="+mn-lt"/>
                <a:ea typeface="MS PGothic" panose="020B0600070205080204" charset="-128"/>
              </a:defRPr>
            </a:lvl9pPr>
          </a:lstStyle>
          <a:p>
            <a:fld id="{E9A416D9-4A1A-7142-8E5B-2B5ED18D229A}" type="slidenum">
              <a:rPr lang="en-US"/>
            </a:fld>
            <a:endParaRPr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mc:AlternateContent xmlns:mc="http://schemas.openxmlformats.org/markup-compatibility/2006">
    <mc:Choice xmlns:p14="http://schemas.microsoft.com/office/powerpoint/2010/main" Requires="p14">
      <p:transition spd="slow" p14:dur="1300">
        <p14:pan dir="r"/>
      </p:transition>
    </mc:Choice>
    <mc:Fallback>
      <p:transition spd="slow">
        <p:fade/>
      </p:transition>
    </mc:Fallback>
  </mc:AlternateContent>
  <p:hf hdr="0" ftr="0" dt="0"/>
  <p:txStyles>
    <p:titleStyle>
      <a:lvl1pPr algn="ctr" rtl="0" fontAlgn="base">
        <a:spcBef>
          <a:spcPct val="0"/>
        </a:spcBef>
        <a:spcAft>
          <a:spcPct val="0"/>
        </a:spcAft>
        <a:defRPr sz="11200">
          <a:solidFill>
            <a:schemeClr val="tx1"/>
          </a:solidFill>
          <a:latin typeface="+mj-lt"/>
          <a:ea typeface="+mj-ea"/>
          <a:cs typeface="+mj-cs"/>
          <a:sym typeface="Gill Sans" charset="0"/>
        </a:defRPr>
      </a:lvl1pPr>
      <a:lvl2pPr algn="ctr" rtl="0" fontAlgn="base">
        <a:spcBef>
          <a:spcPct val="0"/>
        </a:spcBef>
        <a:spcAft>
          <a:spcPct val="0"/>
        </a:spcAft>
        <a:defRPr sz="112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112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112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11200">
          <a:solidFill>
            <a:schemeClr val="tx1"/>
          </a:solidFill>
          <a:latin typeface="Gill Sans" charset="0"/>
          <a:ea typeface="ヒラギノ角ゴ ProN W3" charset="0"/>
          <a:cs typeface="ヒラギノ角ゴ ProN W3" charset="0"/>
          <a:sym typeface="Gill Sans" charset="0"/>
        </a:defRPr>
      </a:lvl5pPr>
      <a:lvl6pPr marL="609600" algn="ctr" rtl="0" fontAlgn="base">
        <a:spcBef>
          <a:spcPct val="0"/>
        </a:spcBef>
        <a:spcAft>
          <a:spcPct val="0"/>
        </a:spcAft>
        <a:defRPr sz="11200">
          <a:solidFill>
            <a:schemeClr val="tx1"/>
          </a:solidFill>
          <a:latin typeface="Gill Sans" charset="0"/>
          <a:ea typeface="ヒラギノ角ゴ ProN W3" charset="0"/>
          <a:cs typeface="ヒラギノ角ゴ ProN W3" charset="0"/>
          <a:sym typeface="Gill Sans" charset="0"/>
        </a:defRPr>
      </a:lvl6pPr>
      <a:lvl7pPr marL="1219200" algn="ctr" rtl="0" fontAlgn="base">
        <a:spcBef>
          <a:spcPct val="0"/>
        </a:spcBef>
        <a:spcAft>
          <a:spcPct val="0"/>
        </a:spcAft>
        <a:defRPr sz="11200">
          <a:solidFill>
            <a:schemeClr val="tx1"/>
          </a:solidFill>
          <a:latin typeface="Gill Sans" charset="0"/>
          <a:ea typeface="ヒラギノ角ゴ ProN W3" charset="0"/>
          <a:cs typeface="ヒラギノ角ゴ ProN W3" charset="0"/>
          <a:sym typeface="Gill Sans" charset="0"/>
        </a:defRPr>
      </a:lvl7pPr>
      <a:lvl8pPr marL="1828800" algn="ctr" rtl="0" fontAlgn="base">
        <a:spcBef>
          <a:spcPct val="0"/>
        </a:spcBef>
        <a:spcAft>
          <a:spcPct val="0"/>
        </a:spcAft>
        <a:defRPr sz="11200">
          <a:solidFill>
            <a:schemeClr val="tx1"/>
          </a:solidFill>
          <a:latin typeface="Gill Sans" charset="0"/>
          <a:ea typeface="ヒラギノ角ゴ ProN W3" charset="0"/>
          <a:cs typeface="ヒラギノ角ゴ ProN W3" charset="0"/>
          <a:sym typeface="Gill Sans" charset="0"/>
        </a:defRPr>
      </a:lvl8pPr>
      <a:lvl9pPr marL="2438400" algn="ctr" rtl="0" fontAlgn="base">
        <a:spcBef>
          <a:spcPct val="0"/>
        </a:spcBef>
        <a:spcAft>
          <a:spcPct val="0"/>
        </a:spcAft>
        <a:defRPr sz="11200">
          <a:solidFill>
            <a:schemeClr val="tx1"/>
          </a:solidFill>
          <a:latin typeface="Gill Sans" charset="0"/>
          <a:ea typeface="ヒラギノ角ゴ ProN W3" charset="0"/>
          <a:cs typeface="ヒラギノ角ゴ ProN W3" charset="0"/>
          <a:sym typeface="Gill Sans" charset="0"/>
        </a:defRPr>
      </a:lvl9pPr>
    </p:titleStyle>
    <p:bodyStyle>
      <a:lvl1pPr marL="1185545" indent="-762000" algn="l" rtl="0" fontAlgn="base">
        <a:spcBef>
          <a:spcPts val="3200"/>
        </a:spcBef>
        <a:spcAft>
          <a:spcPct val="0"/>
        </a:spcAft>
        <a:buSzPct val="171000"/>
        <a:buFont typeface="Gill Sans" charset="0"/>
        <a:buChar char="•"/>
        <a:defRPr sz="5600">
          <a:solidFill>
            <a:schemeClr val="tx1"/>
          </a:solidFill>
          <a:latin typeface="+mn-lt"/>
          <a:ea typeface="+mn-ea"/>
          <a:cs typeface="+mn-cs"/>
          <a:sym typeface="Gill Sans" charset="0"/>
        </a:defRPr>
      </a:lvl1pPr>
      <a:lvl2pPr marL="1778000" indent="-762000" algn="l" rtl="0" fontAlgn="base">
        <a:spcBef>
          <a:spcPts val="3200"/>
        </a:spcBef>
        <a:spcAft>
          <a:spcPct val="0"/>
        </a:spcAft>
        <a:buSzPct val="171000"/>
        <a:buFont typeface="Gill Sans" charset="0"/>
        <a:buChar char="•"/>
        <a:defRPr sz="5600">
          <a:solidFill>
            <a:schemeClr val="tx1"/>
          </a:solidFill>
          <a:latin typeface="+mn-lt"/>
          <a:ea typeface="+mn-ea"/>
          <a:cs typeface="+mn-cs"/>
          <a:sym typeface="Gill Sans" charset="0"/>
        </a:defRPr>
      </a:lvl2pPr>
      <a:lvl3pPr marL="2371090" indent="-762000" algn="l" rtl="0" fontAlgn="base">
        <a:spcBef>
          <a:spcPts val="3200"/>
        </a:spcBef>
        <a:spcAft>
          <a:spcPct val="0"/>
        </a:spcAft>
        <a:buSzPct val="171000"/>
        <a:buFont typeface="Gill Sans" charset="0"/>
        <a:buChar char="•"/>
        <a:defRPr sz="5600">
          <a:solidFill>
            <a:schemeClr val="tx1"/>
          </a:solidFill>
          <a:latin typeface="+mn-lt"/>
          <a:ea typeface="+mn-ea"/>
          <a:cs typeface="+mn-cs"/>
          <a:sym typeface="Gill Sans" charset="0"/>
        </a:defRPr>
      </a:lvl3pPr>
      <a:lvl4pPr marL="2963545" indent="-762000" algn="l" rtl="0" fontAlgn="base">
        <a:spcBef>
          <a:spcPts val="3200"/>
        </a:spcBef>
        <a:spcAft>
          <a:spcPct val="0"/>
        </a:spcAft>
        <a:buSzPct val="171000"/>
        <a:buFont typeface="Gill Sans" charset="0"/>
        <a:buChar char="•"/>
        <a:defRPr sz="5600">
          <a:solidFill>
            <a:schemeClr val="tx1"/>
          </a:solidFill>
          <a:latin typeface="+mn-lt"/>
          <a:ea typeface="+mn-ea"/>
          <a:cs typeface="+mn-cs"/>
          <a:sym typeface="Gill Sans" charset="0"/>
        </a:defRPr>
      </a:lvl4pPr>
      <a:lvl5pPr marL="3556000" indent="-762000" algn="l" rtl="0" fontAlgn="base">
        <a:spcBef>
          <a:spcPts val="3200"/>
        </a:spcBef>
        <a:spcAft>
          <a:spcPct val="0"/>
        </a:spcAft>
        <a:buSzPct val="171000"/>
        <a:buFont typeface="Gill Sans" charset="0"/>
        <a:buChar char="•"/>
        <a:defRPr sz="5600">
          <a:solidFill>
            <a:schemeClr val="tx1"/>
          </a:solidFill>
          <a:latin typeface="+mn-lt"/>
          <a:ea typeface="+mn-ea"/>
          <a:cs typeface="+mn-cs"/>
          <a:sym typeface="Gill Sans" charset="0"/>
        </a:defRPr>
      </a:lvl5pPr>
      <a:lvl6pPr marL="4165600" indent="-762000" algn="l" rtl="0" fontAlgn="base">
        <a:spcBef>
          <a:spcPts val="3200"/>
        </a:spcBef>
        <a:spcAft>
          <a:spcPct val="0"/>
        </a:spcAft>
        <a:buSzPct val="171000"/>
        <a:buFont typeface="Gill Sans" charset="0"/>
        <a:buChar char="•"/>
        <a:defRPr sz="5600">
          <a:solidFill>
            <a:schemeClr val="tx1"/>
          </a:solidFill>
          <a:latin typeface="+mn-lt"/>
          <a:ea typeface="+mn-ea"/>
          <a:cs typeface="+mn-cs"/>
          <a:sym typeface="Gill Sans" charset="0"/>
        </a:defRPr>
      </a:lvl6pPr>
      <a:lvl7pPr marL="4775200" indent="-762000" algn="l" rtl="0" fontAlgn="base">
        <a:spcBef>
          <a:spcPts val="3200"/>
        </a:spcBef>
        <a:spcAft>
          <a:spcPct val="0"/>
        </a:spcAft>
        <a:buSzPct val="171000"/>
        <a:buFont typeface="Gill Sans" charset="0"/>
        <a:buChar char="•"/>
        <a:defRPr sz="5600">
          <a:solidFill>
            <a:schemeClr val="tx1"/>
          </a:solidFill>
          <a:latin typeface="+mn-lt"/>
          <a:ea typeface="+mn-ea"/>
          <a:cs typeface="+mn-cs"/>
          <a:sym typeface="Gill Sans" charset="0"/>
        </a:defRPr>
      </a:lvl7pPr>
      <a:lvl8pPr marL="5384800" indent="-762000" algn="l" rtl="0" fontAlgn="base">
        <a:spcBef>
          <a:spcPts val="3200"/>
        </a:spcBef>
        <a:spcAft>
          <a:spcPct val="0"/>
        </a:spcAft>
        <a:buSzPct val="171000"/>
        <a:buFont typeface="Gill Sans" charset="0"/>
        <a:buChar char="•"/>
        <a:defRPr sz="5600">
          <a:solidFill>
            <a:schemeClr val="tx1"/>
          </a:solidFill>
          <a:latin typeface="+mn-lt"/>
          <a:ea typeface="+mn-ea"/>
          <a:cs typeface="+mn-cs"/>
          <a:sym typeface="Gill Sans" charset="0"/>
        </a:defRPr>
      </a:lvl8pPr>
      <a:lvl9pPr marL="5994400" indent="-762000" algn="l" rtl="0" fontAlgn="base">
        <a:spcBef>
          <a:spcPts val="3200"/>
        </a:spcBef>
        <a:spcAft>
          <a:spcPct val="0"/>
        </a:spcAft>
        <a:buSzPct val="171000"/>
        <a:buFont typeface="Gill Sans" charset="0"/>
        <a:buChar char="•"/>
        <a:defRPr sz="5600">
          <a:solidFill>
            <a:schemeClr val="tx1"/>
          </a:solidFill>
          <a:latin typeface="+mn-lt"/>
          <a:ea typeface="+mn-ea"/>
          <a:cs typeface="+mn-cs"/>
          <a:sym typeface="Gill Sans" charset="0"/>
        </a:defRPr>
      </a:lvl9pPr>
    </p:bodyStyle>
    <p:otherStyle>
      <a:defPPr>
        <a:defRPr lang="es-ES"/>
      </a:defPPr>
      <a:lvl1pPr marL="0" algn="l" defTabSz="609600" rtl="0" eaLnBrk="1" latinLnBrk="0" hangingPunct="1">
        <a:defRPr sz="2400" kern="1200">
          <a:solidFill>
            <a:schemeClr val="tx1"/>
          </a:solidFill>
          <a:latin typeface="+mn-lt"/>
          <a:ea typeface="+mn-ea"/>
          <a:cs typeface="+mn-cs"/>
        </a:defRPr>
      </a:lvl1pPr>
      <a:lvl2pPr marL="609600" algn="l" defTabSz="609600" rtl="0" eaLnBrk="1" latinLnBrk="0" hangingPunct="1">
        <a:defRPr sz="2400" kern="1200">
          <a:solidFill>
            <a:schemeClr val="tx1"/>
          </a:solidFill>
          <a:latin typeface="+mn-lt"/>
          <a:ea typeface="+mn-ea"/>
          <a:cs typeface="+mn-cs"/>
        </a:defRPr>
      </a:lvl2pPr>
      <a:lvl3pPr marL="1219200" algn="l" defTabSz="609600" rtl="0" eaLnBrk="1" latinLnBrk="0" hangingPunct="1">
        <a:defRPr sz="2400" kern="1200">
          <a:solidFill>
            <a:schemeClr val="tx1"/>
          </a:solidFill>
          <a:latin typeface="+mn-lt"/>
          <a:ea typeface="+mn-ea"/>
          <a:cs typeface="+mn-cs"/>
        </a:defRPr>
      </a:lvl3pPr>
      <a:lvl4pPr marL="1828800" algn="l" defTabSz="609600" rtl="0" eaLnBrk="1" latinLnBrk="0" hangingPunct="1">
        <a:defRPr sz="2400" kern="1200">
          <a:solidFill>
            <a:schemeClr val="tx1"/>
          </a:solidFill>
          <a:latin typeface="+mn-lt"/>
          <a:ea typeface="+mn-ea"/>
          <a:cs typeface="+mn-cs"/>
        </a:defRPr>
      </a:lvl4pPr>
      <a:lvl5pPr marL="2438400" algn="l" defTabSz="609600" rtl="0" eaLnBrk="1" latinLnBrk="0" hangingPunct="1">
        <a:defRPr sz="2400" kern="1200">
          <a:solidFill>
            <a:schemeClr val="tx1"/>
          </a:solidFill>
          <a:latin typeface="+mn-lt"/>
          <a:ea typeface="+mn-ea"/>
          <a:cs typeface="+mn-cs"/>
        </a:defRPr>
      </a:lvl5pPr>
      <a:lvl6pPr marL="3048000" algn="l" defTabSz="609600" rtl="0" eaLnBrk="1" latinLnBrk="0" hangingPunct="1">
        <a:defRPr sz="2400" kern="1200">
          <a:solidFill>
            <a:schemeClr val="tx1"/>
          </a:solidFill>
          <a:latin typeface="+mn-lt"/>
          <a:ea typeface="+mn-ea"/>
          <a:cs typeface="+mn-cs"/>
        </a:defRPr>
      </a:lvl6pPr>
      <a:lvl7pPr marL="3657600" algn="l" defTabSz="609600" rtl="0" eaLnBrk="1" latinLnBrk="0" hangingPunct="1">
        <a:defRPr sz="2400" kern="1200">
          <a:solidFill>
            <a:schemeClr val="tx1"/>
          </a:solidFill>
          <a:latin typeface="+mn-lt"/>
          <a:ea typeface="+mn-ea"/>
          <a:cs typeface="+mn-cs"/>
        </a:defRPr>
      </a:lvl7pPr>
      <a:lvl8pPr marL="4267200" algn="l" defTabSz="609600" rtl="0" eaLnBrk="1" latinLnBrk="0" hangingPunct="1">
        <a:defRPr sz="2400" kern="1200">
          <a:solidFill>
            <a:schemeClr val="tx1"/>
          </a:solidFill>
          <a:latin typeface="+mn-lt"/>
          <a:ea typeface="+mn-ea"/>
          <a:cs typeface="+mn-cs"/>
        </a:defRPr>
      </a:lvl8pPr>
      <a:lvl9pPr marL="4876800" algn="l" defTabSz="609600" rtl="0" eaLnBrk="1" latinLnBrk="0" hangingPunct="1">
        <a:defRPr sz="24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0">
          <a:blip r:embed="rId12">
            <a:lum/>
          </a:blip>
          <a:srcRect/>
          <a:stretch>
            <a:fillRect t="-4000" b="-4000"/>
          </a:stretch>
        </a:blipFill>
        <a:effectLst/>
      </p:bgPr>
    </p:bg>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bwMode="auto">
          <a:xfrm>
            <a:off x="1693385" y="254000"/>
            <a:ext cx="13953493" cy="2438400"/>
          </a:xfrm>
          <a:prstGeom prst="rect">
            <a:avLst/>
          </a:prstGeom>
          <a:noFill/>
          <a:ln>
            <a:noFill/>
          </a:ln>
          <a:effectLst/>
        </p:spPr>
        <p:txBody>
          <a:bodyPr vert="horz" wrap="square" lIns="50800" tIns="50800" rIns="50800" bIns="50800" numCol="1" anchor="ctr" anchorCtr="0" compatLnSpc="1"/>
          <a:lstStyle/>
          <a:p>
            <a:pPr lvl="0"/>
            <a:r>
              <a:rPr lang="en-US">
                <a:sym typeface="Gill Sans" charset="0"/>
              </a:rPr>
              <a:t>Click to edit Master title style</a:t>
            </a:r>
            <a:endParaRPr lang="en-US">
              <a:sym typeface="Gill Sans" charset="0"/>
            </a:endParaRPr>
          </a:p>
        </p:txBody>
      </p:sp>
      <p:sp>
        <p:nvSpPr>
          <p:cNvPr id="11266" name="Rectangle 2"/>
          <p:cNvSpPr>
            <a:spLocks noGrp="1" noChangeArrowheads="1"/>
          </p:cNvSpPr>
          <p:nvPr>
            <p:ph type="body" idx="1"/>
          </p:nvPr>
        </p:nvSpPr>
        <p:spPr bwMode="auto">
          <a:xfrm>
            <a:off x="1693385" y="2768600"/>
            <a:ext cx="6722739" cy="5715000"/>
          </a:xfrm>
          <a:prstGeom prst="rect">
            <a:avLst/>
          </a:prstGeom>
          <a:noFill/>
          <a:ln>
            <a:noFill/>
          </a:ln>
          <a:effectLst/>
        </p:spPr>
        <p:txBody>
          <a:bodyPr vert="horz" wrap="square" lIns="50800" tIns="50800" rIns="50800" bIns="50800" numCol="1" anchor="ctr" anchorCtr="0" compatLnSpc="1"/>
          <a:lstStyle/>
          <a:p>
            <a:pPr lvl="0"/>
            <a:r>
              <a:rPr lang="en-US">
                <a:sym typeface="Gill Sans" charset="0"/>
              </a:rPr>
              <a:t>Click to edit Master text styles</a:t>
            </a:r>
            <a:endParaRPr lang="en-US">
              <a:sym typeface="Gill Sans" charset="0"/>
            </a:endParaRPr>
          </a:p>
          <a:p>
            <a:pPr lvl="1"/>
            <a:r>
              <a:rPr lang="en-US">
                <a:sym typeface="Gill Sans" charset="0"/>
              </a:rPr>
              <a:t>Second level</a:t>
            </a:r>
            <a:endParaRPr lang="en-US">
              <a:sym typeface="Gill Sans" charset="0"/>
            </a:endParaRPr>
          </a:p>
          <a:p>
            <a:pPr lvl="2"/>
            <a:r>
              <a:rPr lang="en-US">
                <a:sym typeface="Gill Sans" charset="0"/>
              </a:rPr>
              <a:t>Third level</a:t>
            </a:r>
            <a:endParaRPr lang="en-US">
              <a:sym typeface="Gill Sans" charset="0"/>
            </a:endParaRPr>
          </a:p>
          <a:p>
            <a:pPr lvl="3"/>
            <a:r>
              <a:rPr lang="en-US">
                <a:sym typeface="Gill Sans" charset="0"/>
              </a:rPr>
              <a:t>Fourth level</a:t>
            </a:r>
            <a:endParaRPr lang="en-US">
              <a:sym typeface="Gill Sans" charset="0"/>
            </a:endParaRPr>
          </a:p>
          <a:p>
            <a:pPr lvl="4"/>
            <a:r>
              <a:rPr lang="en-US">
                <a:sym typeface="Gill Sans" charset="0"/>
              </a:rPr>
              <a:t>Fifth level</a:t>
            </a:r>
            <a:endParaRPr lang="en-US">
              <a:sym typeface="Gill Sans" charset="0"/>
            </a:endParaRPr>
          </a:p>
        </p:txBody>
      </p:sp>
      <p:sp>
        <p:nvSpPr>
          <p:cNvPr id="11267" name="Text Box 3"/>
          <p:cNvSpPr txBox="1">
            <a:spLocks noGrp="1" noChangeArrowheads="1"/>
          </p:cNvSpPr>
          <p:nvPr>
            <p:ph type="sldNum" sz="quarter" idx="4"/>
          </p:nvPr>
        </p:nvSpPr>
        <p:spPr bwMode="auto">
          <a:xfrm>
            <a:off x="8433058" y="9258300"/>
            <a:ext cx="457214" cy="368300"/>
          </a:xfrm>
          <a:prstGeom prst="rect">
            <a:avLst/>
          </a:prstGeom>
          <a:noFill/>
          <a:ln>
            <a:noFill/>
          </a:ln>
          <a:effectLst/>
        </p:spPr>
        <p:txBody>
          <a:bodyPr vert="horz" wrap="none" lIns="91440" tIns="45720" rIns="91440" bIns="45720" numCol="1" anchor="t" anchorCtr="0" compatLnSpc="1"/>
          <a:lstStyle>
            <a:lvl1pPr algn="ctr">
              <a:defRPr sz="2400">
                <a:solidFill>
                  <a:schemeClr val="tx1"/>
                </a:solidFill>
                <a:latin typeface="+mn-lt"/>
                <a:ea typeface="MS PGothic" panose="020B0600070205080204" charset="-128"/>
                <a:cs typeface="Gill Sans" charset="0"/>
              </a:defRPr>
            </a:lvl1pPr>
            <a:lvl2pPr algn="l">
              <a:defRPr sz="1600">
                <a:solidFill>
                  <a:schemeClr val="tx1"/>
                </a:solidFill>
                <a:latin typeface="+mn-lt"/>
                <a:ea typeface="MS PGothic" panose="020B0600070205080204" charset="-128"/>
              </a:defRPr>
            </a:lvl2pPr>
            <a:lvl3pPr algn="l">
              <a:defRPr sz="1600">
                <a:solidFill>
                  <a:schemeClr val="tx1"/>
                </a:solidFill>
                <a:latin typeface="+mn-lt"/>
                <a:ea typeface="MS PGothic" panose="020B0600070205080204" charset="-128"/>
              </a:defRPr>
            </a:lvl3pPr>
            <a:lvl4pPr algn="l">
              <a:defRPr sz="1600">
                <a:solidFill>
                  <a:schemeClr val="tx1"/>
                </a:solidFill>
                <a:latin typeface="+mn-lt"/>
                <a:ea typeface="MS PGothic" panose="020B0600070205080204" charset="-128"/>
              </a:defRPr>
            </a:lvl4pPr>
            <a:lvl5pPr algn="l">
              <a:defRPr sz="1600">
                <a:solidFill>
                  <a:schemeClr val="tx1"/>
                </a:solidFill>
                <a:latin typeface="+mn-lt"/>
                <a:ea typeface="MS PGothic" panose="020B0600070205080204" charset="-128"/>
              </a:defRPr>
            </a:lvl5pPr>
            <a:lvl6pPr fontAlgn="base">
              <a:spcBef>
                <a:spcPct val="0"/>
              </a:spcBef>
              <a:spcAft>
                <a:spcPct val="0"/>
              </a:spcAft>
              <a:defRPr sz="1600">
                <a:solidFill>
                  <a:schemeClr val="tx1"/>
                </a:solidFill>
                <a:latin typeface="+mn-lt"/>
                <a:ea typeface="MS PGothic" panose="020B0600070205080204" charset="-128"/>
              </a:defRPr>
            </a:lvl6pPr>
            <a:lvl7pPr fontAlgn="base">
              <a:spcBef>
                <a:spcPct val="0"/>
              </a:spcBef>
              <a:spcAft>
                <a:spcPct val="0"/>
              </a:spcAft>
              <a:defRPr sz="1600">
                <a:solidFill>
                  <a:schemeClr val="tx1"/>
                </a:solidFill>
                <a:latin typeface="+mn-lt"/>
                <a:ea typeface="MS PGothic" panose="020B0600070205080204" charset="-128"/>
              </a:defRPr>
            </a:lvl7pPr>
            <a:lvl8pPr fontAlgn="base">
              <a:spcBef>
                <a:spcPct val="0"/>
              </a:spcBef>
              <a:spcAft>
                <a:spcPct val="0"/>
              </a:spcAft>
              <a:defRPr sz="1600">
                <a:solidFill>
                  <a:schemeClr val="tx1"/>
                </a:solidFill>
                <a:latin typeface="+mn-lt"/>
                <a:ea typeface="MS PGothic" panose="020B0600070205080204" charset="-128"/>
              </a:defRPr>
            </a:lvl8pPr>
            <a:lvl9pPr fontAlgn="base">
              <a:spcBef>
                <a:spcPct val="0"/>
              </a:spcBef>
              <a:spcAft>
                <a:spcPct val="0"/>
              </a:spcAft>
              <a:defRPr sz="1600">
                <a:solidFill>
                  <a:schemeClr val="tx1"/>
                </a:solidFill>
                <a:latin typeface="+mn-lt"/>
                <a:ea typeface="MS PGothic" panose="020B0600070205080204" charset="-128"/>
              </a:defRPr>
            </a:lvl9pPr>
          </a:lstStyle>
          <a:p>
            <a:fld id="{0F9CB362-14DA-D74E-8000-62DC73A9C6B7}" type="slidenum">
              <a:rPr lang="en-US"/>
            </a:fld>
            <a:endParaRPr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mc:AlternateContent xmlns:mc="http://schemas.openxmlformats.org/markup-compatibility/2006">
    <mc:Choice xmlns:p14="http://schemas.microsoft.com/office/powerpoint/2010/main" Requires="p14">
      <p:transition spd="slow" p14:dur="1300">
        <p14:pan dir="r"/>
      </p:transition>
    </mc:Choice>
    <mc:Fallback>
      <p:transition spd="slow">
        <p:fade/>
      </p:transition>
    </mc:Fallback>
  </mc:AlternateContent>
  <p:hf hdr="0" ftr="0" dt="0"/>
  <p:txStyles>
    <p:titleStyle>
      <a:lvl1pPr algn="ctr" rtl="0" fontAlgn="base">
        <a:spcBef>
          <a:spcPct val="0"/>
        </a:spcBef>
        <a:spcAft>
          <a:spcPct val="0"/>
        </a:spcAft>
        <a:defRPr sz="11200">
          <a:solidFill>
            <a:schemeClr val="tx1"/>
          </a:solidFill>
          <a:latin typeface="+mj-lt"/>
          <a:ea typeface="+mj-ea"/>
          <a:cs typeface="+mj-cs"/>
          <a:sym typeface="Gill Sans" charset="0"/>
        </a:defRPr>
      </a:lvl1pPr>
      <a:lvl2pPr algn="ctr" rtl="0" fontAlgn="base">
        <a:spcBef>
          <a:spcPct val="0"/>
        </a:spcBef>
        <a:spcAft>
          <a:spcPct val="0"/>
        </a:spcAft>
        <a:defRPr sz="112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112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112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11200">
          <a:solidFill>
            <a:schemeClr val="tx1"/>
          </a:solidFill>
          <a:latin typeface="Gill Sans" charset="0"/>
          <a:ea typeface="ヒラギノ角ゴ ProN W3" charset="0"/>
          <a:cs typeface="ヒラギノ角ゴ ProN W3" charset="0"/>
          <a:sym typeface="Gill Sans" charset="0"/>
        </a:defRPr>
      </a:lvl5pPr>
      <a:lvl6pPr marL="609600" algn="ctr" rtl="0" fontAlgn="base">
        <a:spcBef>
          <a:spcPct val="0"/>
        </a:spcBef>
        <a:spcAft>
          <a:spcPct val="0"/>
        </a:spcAft>
        <a:defRPr sz="11200">
          <a:solidFill>
            <a:schemeClr val="tx1"/>
          </a:solidFill>
          <a:latin typeface="Gill Sans" charset="0"/>
          <a:ea typeface="ヒラギノ角ゴ ProN W3" charset="0"/>
          <a:cs typeface="ヒラギノ角ゴ ProN W3" charset="0"/>
          <a:sym typeface="Gill Sans" charset="0"/>
        </a:defRPr>
      </a:lvl6pPr>
      <a:lvl7pPr marL="1219200" algn="ctr" rtl="0" fontAlgn="base">
        <a:spcBef>
          <a:spcPct val="0"/>
        </a:spcBef>
        <a:spcAft>
          <a:spcPct val="0"/>
        </a:spcAft>
        <a:defRPr sz="11200">
          <a:solidFill>
            <a:schemeClr val="tx1"/>
          </a:solidFill>
          <a:latin typeface="Gill Sans" charset="0"/>
          <a:ea typeface="ヒラギノ角ゴ ProN W3" charset="0"/>
          <a:cs typeface="ヒラギノ角ゴ ProN W3" charset="0"/>
          <a:sym typeface="Gill Sans" charset="0"/>
        </a:defRPr>
      </a:lvl7pPr>
      <a:lvl8pPr marL="1828800" algn="ctr" rtl="0" fontAlgn="base">
        <a:spcBef>
          <a:spcPct val="0"/>
        </a:spcBef>
        <a:spcAft>
          <a:spcPct val="0"/>
        </a:spcAft>
        <a:defRPr sz="11200">
          <a:solidFill>
            <a:schemeClr val="tx1"/>
          </a:solidFill>
          <a:latin typeface="Gill Sans" charset="0"/>
          <a:ea typeface="ヒラギノ角ゴ ProN W3" charset="0"/>
          <a:cs typeface="ヒラギノ角ゴ ProN W3" charset="0"/>
          <a:sym typeface="Gill Sans" charset="0"/>
        </a:defRPr>
      </a:lvl8pPr>
      <a:lvl9pPr marL="2438400" algn="ctr" rtl="0" fontAlgn="base">
        <a:spcBef>
          <a:spcPct val="0"/>
        </a:spcBef>
        <a:spcAft>
          <a:spcPct val="0"/>
        </a:spcAft>
        <a:defRPr sz="11200">
          <a:solidFill>
            <a:schemeClr val="tx1"/>
          </a:solidFill>
          <a:latin typeface="Gill Sans" charset="0"/>
          <a:ea typeface="ヒラギノ角ゴ ProN W3" charset="0"/>
          <a:cs typeface="ヒラギノ角ゴ ProN W3" charset="0"/>
          <a:sym typeface="Gill Sans" charset="0"/>
        </a:defRPr>
      </a:lvl9pPr>
    </p:titleStyle>
    <p:bodyStyle>
      <a:lvl1pPr marL="1014095" indent="-658495" algn="l" rtl="0" fontAlgn="base">
        <a:spcBef>
          <a:spcPts val="5065"/>
        </a:spcBef>
        <a:spcAft>
          <a:spcPct val="0"/>
        </a:spcAft>
        <a:buSzPct val="171000"/>
        <a:buFont typeface="Gill Sans" charset="0"/>
        <a:buChar char="•"/>
        <a:defRPr sz="4265">
          <a:solidFill>
            <a:schemeClr val="tx1"/>
          </a:solidFill>
          <a:latin typeface="+mn-lt"/>
          <a:ea typeface="+mn-ea"/>
          <a:cs typeface="+mn-cs"/>
          <a:sym typeface="Gill Sans" charset="0"/>
        </a:defRPr>
      </a:lvl1pPr>
      <a:lvl2pPr marL="1606550" indent="-658495" algn="l" rtl="0" fontAlgn="base">
        <a:spcBef>
          <a:spcPts val="5065"/>
        </a:spcBef>
        <a:spcAft>
          <a:spcPct val="0"/>
        </a:spcAft>
        <a:buSzPct val="171000"/>
        <a:buFont typeface="Gill Sans" charset="0"/>
        <a:buChar char="•"/>
        <a:defRPr sz="4265">
          <a:solidFill>
            <a:schemeClr val="tx1"/>
          </a:solidFill>
          <a:latin typeface="+mn-lt"/>
          <a:ea typeface="+mn-ea"/>
          <a:cs typeface="+mn-cs"/>
          <a:sym typeface="Gill Sans" charset="0"/>
        </a:defRPr>
      </a:lvl2pPr>
      <a:lvl3pPr marL="2199640" indent="-658495" algn="l" rtl="0" fontAlgn="base">
        <a:spcBef>
          <a:spcPts val="5065"/>
        </a:spcBef>
        <a:spcAft>
          <a:spcPct val="0"/>
        </a:spcAft>
        <a:buSzPct val="171000"/>
        <a:buFont typeface="Gill Sans" charset="0"/>
        <a:buChar char="•"/>
        <a:defRPr sz="4265">
          <a:solidFill>
            <a:schemeClr val="tx1"/>
          </a:solidFill>
          <a:latin typeface="+mn-lt"/>
          <a:ea typeface="+mn-ea"/>
          <a:cs typeface="+mn-cs"/>
          <a:sym typeface="Gill Sans" charset="0"/>
        </a:defRPr>
      </a:lvl3pPr>
      <a:lvl4pPr marL="2792095" indent="-658495" algn="l" rtl="0" fontAlgn="base">
        <a:spcBef>
          <a:spcPts val="5065"/>
        </a:spcBef>
        <a:spcAft>
          <a:spcPct val="0"/>
        </a:spcAft>
        <a:buSzPct val="171000"/>
        <a:buFont typeface="Gill Sans" charset="0"/>
        <a:buChar char="•"/>
        <a:defRPr sz="4265">
          <a:solidFill>
            <a:schemeClr val="tx1"/>
          </a:solidFill>
          <a:latin typeface="+mn-lt"/>
          <a:ea typeface="+mn-ea"/>
          <a:cs typeface="+mn-cs"/>
          <a:sym typeface="Gill Sans" charset="0"/>
        </a:defRPr>
      </a:lvl4pPr>
      <a:lvl5pPr marL="3384550" indent="-658495" algn="l" rtl="0" fontAlgn="base">
        <a:spcBef>
          <a:spcPts val="5065"/>
        </a:spcBef>
        <a:spcAft>
          <a:spcPct val="0"/>
        </a:spcAft>
        <a:buSzPct val="171000"/>
        <a:buFont typeface="Gill Sans" charset="0"/>
        <a:buChar char="•"/>
        <a:defRPr sz="4265">
          <a:solidFill>
            <a:schemeClr val="tx1"/>
          </a:solidFill>
          <a:latin typeface="+mn-lt"/>
          <a:ea typeface="+mn-ea"/>
          <a:cs typeface="+mn-cs"/>
          <a:sym typeface="Gill Sans" charset="0"/>
        </a:defRPr>
      </a:lvl5pPr>
      <a:lvl6pPr marL="3994150" indent="-658495" algn="l" rtl="0" fontAlgn="base">
        <a:spcBef>
          <a:spcPts val="5065"/>
        </a:spcBef>
        <a:spcAft>
          <a:spcPct val="0"/>
        </a:spcAft>
        <a:buSzPct val="171000"/>
        <a:buFont typeface="Gill Sans" charset="0"/>
        <a:buChar char="•"/>
        <a:defRPr sz="4265">
          <a:solidFill>
            <a:schemeClr val="tx1"/>
          </a:solidFill>
          <a:latin typeface="+mn-lt"/>
          <a:ea typeface="+mn-ea"/>
          <a:cs typeface="+mn-cs"/>
          <a:sym typeface="Gill Sans" charset="0"/>
        </a:defRPr>
      </a:lvl6pPr>
      <a:lvl7pPr marL="4603750" indent="-658495" algn="l" rtl="0" fontAlgn="base">
        <a:spcBef>
          <a:spcPts val="5065"/>
        </a:spcBef>
        <a:spcAft>
          <a:spcPct val="0"/>
        </a:spcAft>
        <a:buSzPct val="171000"/>
        <a:buFont typeface="Gill Sans" charset="0"/>
        <a:buChar char="•"/>
        <a:defRPr sz="4265">
          <a:solidFill>
            <a:schemeClr val="tx1"/>
          </a:solidFill>
          <a:latin typeface="+mn-lt"/>
          <a:ea typeface="+mn-ea"/>
          <a:cs typeface="+mn-cs"/>
          <a:sym typeface="Gill Sans" charset="0"/>
        </a:defRPr>
      </a:lvl7pPr>
      <a:lvl8pPr marL="5213350" indent="-658495" algn="l" rtl="0" fontAlgn="base">
        <a:spcBef>
          <a:spcPts val="5065"/>
        </a:spcBef>
        <a:spcAft>
          <a:spcPct val="0"/>
        </a:spcAft>
        <a:buSzPct val="171000"/>
        <a:buFont typeface="Gill Sans" charset="0"/>
        <a:buChar char="•"/>
        <a:defRPr sz="4265">
          <a:solidFill>
            <a:schemeClr val="tx1"/>
          </a:solidFill>
          <a:latin typeface="+mn-lt"/>
          <a:ea typeface="+mn-ea"/>
          <a:cs typeface="+mn-cs"/>
          <a:sym typeface="Gill Sans" charset="0"/>
        </a:defRPr>
      </a:lvl8pPr>
      <a:lvl9pPr marL="5822950" indent="-658495" algn="l" rtl="0" fontAlgn="base">
        <a:spcBef>
          <a:spcPts val="5065"/>
        </a:spcBef>
        <a:spcAft>
          <a:spcPct val="0"/>
        </a:spcAft>
        <a:buSzPct val="171000"/>
        <a:buFont typeface="Gill Sans" charset="0"/>
        <a:buChar char="•"/>
        <a:defRPr sz="4265">
          <a:solidFill>
            <a:schemeClr val="tx1"/>
          </a:solidFill>
          <a:latin typeface="+mn-lt"/>
          <a:ea typeface="+mn-ea"/>
          <a:cs typeface="+mn-cs"/>
          <a:sym typeface="Gill Sans" charset="0"/>
        </a:defRPr>
      </a:lvl9pPr>
    </p:bodyStyle>
    <p:otherStyle>
      <a:defPPr>
        <a:defRPr lang="es-ES"/>
      </a:defPPr>
      <a:lvl1pPr marL="0" algn="l" defTabSz="609600" rtl="0" eaLnBrk="1" latinLnBrk="0" hangingPunct="1">
        <a:defRPr sz="2400" kern="1200">
          <a:solidFill>
            <a:schemeClr val="tx1"/>
          </a:solidFill>
          <a:latin typeface="+mn-lt"/>
          <a:ea typeface="+mn-ea"/>
          <a:cs typeface="+mn-cs"/>
        </a:defRPr>
      </a:lvl1pPr>
      <a:lvl2pPr marL="609600" algn="l" defTabSz="609600" rtl="0" eaLnBrk="1" latinLnBrk="0" hangingPunct="1">
        <a:defRPr sz="2400" kern="1200">
          <a:solidFill>
            <a:schemeClr val="tx1"/>
          </a:solidFill>
          <a:latin typeface="+mn-lt"/>
          <a:ea typeface="+mn-ea"/>
          <a:cs typeface="+mn-cs"/>
        </a:defRPr>
      </a:lvl2pPr>
      <a:lvl3pPr marL="1219200" algn="l" defTabSz="609600" rtl="0" eaLnBrk="1" latinLnBrk="0" hangingPunct="1">
        <a:defRPr sz="2400" kern="1200">
          <a:solidFill>
            <a:schemeClr val="tx1"/>
          </a:solidFill>
          <a:latin typeface="+mn-lt"/>
          <a:ea typeface="+mn-ea"/>
          <a:cs typeface="+mn-cs"/>
        </a:defRPr>
      </a:lvl3pPr>
      <a:lvl4pPr marL="1828800" algn="l" defTabSz="609600" rtl="0" eaLnBrk="1" latinLnBrk="0" hangingPunct="1">
        <a:defRPr sz="2400" kern="1200">
          <a:solidFill>
            <a:schemeClr val="tx1"/>
          </a:solidFill>
          <a:latin typeface="+mn-lt"/>
          <a:ea typeface="+mn-ea"/>
          <a:cs typeface="+mn-cs"/>
        </a:defRPr>
      </a:lvl4pPr>
      <a:lvl5pPr marL="2438400" algn="l" defTabSz="609600" rtl="0" eaLnBrk="1" latinLnBrk="0" hangingPunct="1">
        <a:defRPr sz="2400" kern="1200">
          <a:solidFill>
            <a:schemeClr val="tx1"/>
          </a:solidFill>
          <a:latin typeface="+mn-lt"/>
          <a:ea typeface="+mn-ea"/>
          <a:cs typeface="+mn-cs"/>
        </a:defRPr>
      </a:lvl5pPr>
      <a:lvl6pPr marL="3048000" algn="l" defTabSz="609600" rtl="0" eaLnBrk="1" latinLnBrk="0" hangingPunct="1">
        <a:defRPr sz="2400" kern="1200">
          <a:solidFill>
            <a:schemeClr val="tx1"/>
          </a:solidFill>
          <a:latin typeface="+mn-lt"/>
          <a:ea typeface="+mn-ea"/>
          <a:cs typeface="+mn-cs"/>
        </a:defRPr>
      </a:lvl6pPr>
      <a:lvl7pPr marL="3657600" algn="l" defTabSz="609600" rtl="0" eaLnBrk="1" latinLnBrk="0" hangingPunct="1">
        <a:defRPr sz="2400" kern="1200">
          <a:solidFill>
            <a:schemeClr val="tx1"/>
          </a:solidFill>
          <a:latin typeface="+mn-lt"/>
          <a:ea typeface="+mn-ea"/>
          <a:cs typeface="+mn-cs"/>
        </a:defRPr>
      </a:lvl7pPr>
      <a:lvl8pPr marL="4267200" algn="l" defTabSz="609600" rtl="0" eaLnBrk="1" latinLnBrk="0" hangingPunct="1">
        <a:defRPr sz="2400" kern="1200">
          <a:solidFill>
            <a:schemeClr val="tx1"/>
          </a:solidFill>
          <a:latin typeface="+mn-lt"/>
          <a:ea typeface="+mn-ea"/>
          <a:cs typeface="+mn-cs"/>
        </a:defRPr>
      </a:lvl8pPr>
      <a:lvl9pPr marL="4876800" algn="l" defTabSz="609600" rtl="0" eaLnBrk="1" latinLnBrk="0" hangingPunct="1">
        <a:defRPr sz="24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0">
          <a:blip r:embed="rId12">
            <a:lum/>
          </a:blip>
          <a:srcRect/>
          <a:stretch>
            <a:fillRect t="-4000" b="-4000"/>
          </a:stretch>
        </a:blipFill>
        <a:effectLst/>
      </p:bgPr>
    </p:bg>
    <p:spTree>
      <p:nvGrpSpPr>
        <p:cNvPr id="1" name=""/>
        <p:cNvGrpSpPr/>
        <p:nvPr/>
      </p:nvGrpSpPr>
      <p:grpSpPr>
        <a:xfrm>
          <a:off x="0" y="0"/>
          <a:ext cx="0" cy="0"/>
          <a:chOff x="0" y="0"/>
          <a:chExt cx="0" cy="0"/>
        </a:xfrm>
      </p:grpSpPr>
      <p:sp>
        <p:nvSpPr>
          <p:cNvPr id="12289" name="Rectangle 1"/>
          <p:cNvSpPr>
            <a:spLocks noGrp="1" noChangeArrowheads="1"/>
          </p:cNvSpPr>
          <p:nvPr>
            <p:ph type="title"/>
          </p:nvPr>
        </p:nvSpPr>
        <p:spPr bwMode="auto">
          <a:xfrm>
            <a:off x="1693385" y="254000"/>
            <a:ext cx="13953493" cy="2438400"/>
          </a:xfrm>
          <a:prstGeom prst="rect">
            <a:avLst/>
          </a:prstGeom>
          <a:noFill/>
          <a:ln>
            <a:noFill/>
          </a:ln>
          <a:effectLst/>
        </p:spPr>
        <p:txBody>
          <a:bodyPr vert="horz" wrap="square" lIns="50800" tIns="50800" rIns="50800" bIns="50800" numCol="1" anchor="ctr" anchorCtr="0" compatLnSpc="1"/>
          <a:lstStyle/>
          <a:p>
            <a:pPr lvl="0"/>
            <a:r>
              <a:rPr lang="en-US">
                <a:sym typeface="Gill Sans" charset="0"/>
              </a:rPr>
              <a:t>Click to edit Master title style</a:t>
            </a:r>
            <a:endParaRPr lang="en-US">
              <a:sym typeface="Gill Sans" charset="0"/>
            </a:endParaRPr>
          </a:p>
        </p:txBody>
      </p:sp>
      <p:sp>
        <p:nvSpPr>
          <p:cNvPr id="12290" name="Rectangle 2"/>
          <p:cNvSpPr>
            <a:spLocks noGrp="1" noChangeArrowheads="1"/>
          </p:cNvSpPr>
          <p:nvPr>
            <p:ph type="body" idx="1"/>
          </p:nvPr>
        </p:nvSpPr>
        <p:spPr bwMode="auto">
          <a:xfrm>
            <a:off x="1693385" y="2768600"/>
            <a:ext cx="13953493" cy="5715000"/>
          </a:xfrm>
          <a:prstGeom prst="rect">
            <a:avLst/>
          </a:prstGeom>
          <a:noFill/>
          <a:ln>
            <a:noFill/>
          </a:ln>
          <a:effectLst/>
        </p:spPr>
        <p:txBody>
          <a:bodyPr vert="horz" wrap="square" lIns="50800" tIns="50800" rIns="50800" bIns="50800" numCol="1" anchor="t" anchorCtr="0" compatLnSpc="1"/>
          <a:lstStyle/>
          <a:p>
            <a:pPr lvl="0"/>
            <a:r>
              <a:rPr lang="en-US">
                <a:sym typeface="Gill Sans" charset="0"/>
              </a:rPr>
              <a:t>Click to edit Master text styles</a:t>
            </a:r>
            <a:endParaRPr lang="en-US">
              <a:sym typeface="Gill Sans" charset="0"/>
            </a:endParaRPr>
          </a:p>
          <a:p>
            <a:pPr lvl="1"/>
            <a:r>
              <a:rPr lang="en-US">
                <a:sym typeface="Gill Sans" charset="0"/>
              </a:rPr>
              <a:t>Second level</a:t>
            </a:r>
            <a:endParaRPr lang="en-US">
              <a:sym typeface="Gill Sans" charset="0"/>
            </a:endParaRPr>
          </a:p>
          <a:p>
            <a:pPr lvl="2"/>
            <a:r>
              <a:rPr lang="en-US">
                <a:sym typeface="Gill Sans" charset="0"/>
              </a:rPr>
              <a:t>Third level</a:t>
            </a:r>
            <a:endParaRPr lang="en-US">
              <a:sym typeface="Gill Sans" charset="0"/>
            </a:endParaRPr>
          </a:p>
          <a:p>
            <a:pPr lvl="3"/>
            <a:r>
              <a:rPr lang="en-US">
                <a:sym typeface="Gill Sans" charset="0"/>
              </a:rPr>
              <a:t>Fourth level</a:t>
            </a:r>
            <a:endParaRPr lang="en-US">
              <a:sym typeface="Gill Sans" charset="0"/>
            </a:endParaRPr>
          </a:p>
          <a:p>
            <a:pPr lvl="4"/>
            <a:r>
              <a:rPr lang="en-US">
                <a:sym typeface="Gill Sans" charset="0"/>
              </a:rPr>
              <a:t>Fifth level</a:t>
            </a:r>
            <a:endParaRPr lang="en-US">
              <a:sym typeface="Gill Sans" charset="0"/>
            </a:endParaRPr>
          </a:p>
        </p:txBody>
      </p:sp>
      <p:sp>
        <p:nvSpPr>
          <p:cNvPr id="12291" name="Text Box 3"/>
          <p:cNvSpPr txBox="1">
            <a:spLocks noGrp="1" noChangeArrowheads="1"/>
          </p:cNvSpPr>
          <p:nvPr>
            <p:ph type="sldNum" sz="quarter" idx="4"/>
          </p:nvPr>
        </p:nvSpPr>
        <p:spPr bwMode="auto">
          <a:xfrm>
            <a:off x="8433058" y="9258300"/>
            <a:ext cx="457214" cy="368300"/>
          </a:xfrm>
          <a:prstGeom prst="rect">
            <a:avLst/>
          </a:prstGeom>
          <a:noFill/>
          <a:ln>
            <a:noFill/>
          </a:ln>
          <a:effectLst/>
        </p:spPr>
        <p:txBody>
          <a:bodyPr vert="horz" wrap="none" lIns="91440" tIns="45720" rIns="91440" bIns="45720" numCol="1" anchor="t" anchorCtr="0" compatLnSpc="1"/>
          <a:lstStyle>
            <a:lvl1pPr algn="ctr">
              <a:defRPr sz="2400">
                <a:solidFill>
                  <a:schemeClr val="tx1"/>
                </a:solidFill>
                <a:latin typeface="+mn-lt"/>
                <a:ea typeface="MS PGothic" panose="020B0600070205080204" charset="-128"/>
                <a:cs typeface="Gill Sans" charset="0"/>
              </a:defRPr>
            </a:lvl1pPr>
            <a:lvl2pPr algn="l">
              <a:defRPr sz="1600">
                <a:solidFill>
                  <a:schemeClr val="tx1"/>
                </a:solidFill>
                <a:latin typeface="+mn-lt"/>
                <a:ea typeface="MS PGothic" panose="020B0600070205080204" charset="-128"/>
              </a:defRPr>
            </a:lvl2pPr>
            <a:lvl3pPr algn="l">
              <a:defRPr sz="1600">
                <a:solidFill>
                  <a:schemeClr val="tx1"/>
                </a:solidFill>
                <a:latin typeface="+mn-lt"/>
                <a:ea typeface="MS PGothic" panose="020B0600070205080204" charset="-128"/>
              </a:defRPr>
            </a:lvl3pPr>
            <a:lvl4pPr algn="l">
              <a:defRPr sz="1600">
                <a:solidFill>
                  <a:schemeClr val="tx1"/>
                </a:solidFill>
                <a:latin typeface="+mn-lt"/>
                <a:ea typeface="MS PGothic" panose="020B0600070205080204" charset="-128"/>
              </a:defRPr>
            </a:lvl4pPr>
            <a:lvl5pPr algn="l">
              <a:defRPr sz="1600">
                <a:solidFill>
                  <a:schemeClr val="tx1"/>
                </a:solidFill>
                <a:latin typeface="+mn-lt"/>
                <a:ea typeface="MS PGothic" panose="020B0600070205080204" charset="-128"/>
              </a:defRPr>
            </a:lvl5pPr>
            <a:lvl6pPr fontAlgn="base">
              <a:spcBef>
                <a:spcPct val="0"/>
              </a:spcBef>
              <a:spcAft>
                <a:spcPct val="0"/>
              </a:spcAft>
              <a:defRPr sz="1600">
                <a:solidFill>
                  <a:schemeClr val="tx1"/>
                </a:solidFill>
                <a:latin typeface="+mn-lt"/>
                <a:ea typeface="MS PGothic" panose="020B0600070205080204" charset="-128"/>
              </a:defRPr>
            </a:lvl6pPr>
            <a:lvl7pPr fontAlgn="base">
              <a:spcBef>
                <a:spcPct val="0"/>
              </a:spcBef>
              <a:spcAft>
                <a:spcPct val="0"/>
              </a:spcAft>
              <a:defRPr sz="1600">
                <a:solidFill>
                  <a:schemeClr val="tx1"/>
                </a:solidFill>
                <a:latin typeface="+mn-lt"/>
                <a:ea typeface="MS PGothic" panose="020B0600070205080204" charset="-128"/>
              </a:defRPr>
            </a:lvl7pPr>
            <a:lvl8pPr fontAlgn="base">
              <a:spcBef>
                <a:spcPct val="0"/>
              </a:spcBef>
              <a:spcAft>
                <a:spcPct val="0"/>
              </a:spcAft>
              <a:defRPr sz="1600">
                <a:solidFill>
                  <a:schemeClr val="tx1"/>
                </a:solidFill>
                <a:latin typeface="+mn-lt"/>
                <a:ea typeface="MS PGothic" panose="020B0600070205080204" charset="-128"/>
              </a:defRPr>
            </a:lvl8pPr>
            <a:lvl9pPr fontAlgn="base">
              <a:spcBef>
                <a:spcPct val="0"/>
              </a:spcBef>
              <a:spcAft>
                <a:spcPct val="0"/>
              </a:spcAft>
              <a:defRPr sz="1600">
                <a:solidFill>
                  <a:schemeClr val="tx1"/>
                </a:solidFill>
                <a:latin typeface="+mn-lt"/>
                <a:ea typeface="MS PGothic" panose="020B0600070205080204" charset="-128"/>
              </a:defRPr>
            </a:lvl9pPr>
          </a:lstStyle>
          <a:p>
            <a:fld id="{0996CC8F-9ED3-F443-8878-3C15B122A3A4}" type="slidenum">
              <a:rPr lang="en-US"/>
            </a:fld>
            <a:endParaRPr 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mc:AlternateContent xmlns:mc="http://schemas.openxmlformats.org/markup-compatibility/2006">
    <mc:Choice xmlns:p14="http://schemas.microsoft.com/office/powerpoint/2010/main" Requires="p14">
      <p:transition spd="slow" p14:dur="1300">
        <p14:pan dir="r"/>
      </p:transition>
    </mc:Choice>
    <mc:Fallback>
      <p:transition spd="slow">
        <p:fade/>
      </p:transition>
    </mc:Fallback>
  </mc:AlternateContent>
  <p:hf hdr="0" ftr="0" dt="0"/>
  <p:txStyles>
    <p:titleStyle>
      <a:lvl1pPr algn="ctr" rtl="0" fontAlgn="base">
        <a:spcBef>
          <a:spcPct val="0"/>
        </a:spcBef>
        <a:spcAft>
          <a:spcPct val="0"/>
        </a:spcAft>
        <a:defRPr sz="11200">
          <a:solidFill>
            <a:schemeClr val="tx1"/>
          </a:solidFill>
          <a:latin typeface="+mj-lt"/>
          <a:ea typeface="+mj-ea"/>
          <a:cs typeface="+mj-cs"/>
          <a:sym typeface="Gill Sans" charset="0"/>
        </a:defRPr>
      </a:lvl1pPr>
      <a:lvl2pPr algn="ctr" rtl="0" fontAlgn="base">
        <a:spcBef>
          <a:spcPct val="0"/>
        </a:spcBef>
        <a:spcAft>
          <a:spcPct val="0"/>
        </a:spcAft>
        <a:defRPr sz="112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112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112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11200">
          <a:solidFill>
            <a:schemeClr val="tx1"/>
          </a:solidFill>
          <a:latin typeface="Gill Sans" charset="0"/>
          <a:ea typeface="ヒラギノ角ゴ ProN W3" charset="0"/>
          <a:cs typeface="ヒラギノ角ゴ ProN W3" charset="0"/>
          <a:sym typeface="Gill Sans" charset="0"/>
        </a:defRPr>
      </a:lvl5pPr>
      <a:lvl6pPr marL="609600" algn="ctr" rtl="0" fontAlgn="base">
        <a:spcBef>
          <a:spcPct val="0"/>
        </a:spcBef>
        <a:spcAft>
          <a:spcPct val="0"/>
        </a:spcAft>
        <a:defRPr sz="11200">
          <a:solidFill>
            <a:schemeClr val="tx1"/>
          </a:solidFill>
          <a:latin typeface="Gill Sans" charset="0"/>
          <a:ea typeface="ヒラギノ角ゴ ProN W3" charset="0"/>
          <a:cs typeface="ヒラギノ角ゴ ProN W3" charset="0"/>
          <a:sym typeface="Gill Sans" charset="0"/>
        </a:defRPr>
      </a:lvl6pPr>
      <a:lvl7pPr marL="1219200" algn="ctr" rtl="0" fontAlgn="base">
        <a:spcBef>
          <a:spcPct val="0"/>
        </a:spcBef>
        <a:spcAft>
          <a:spcPct val="0"/>
        </a:spcAft>
        <a:defRPr sz="11200">
          <a:solidFill>
            <a:schemeClr val="tx1"/>
          </a:solidFill>
          <a:latin typeface="Gill Sans" charset="0"/>
          <a:ea typeface="ヒラギノ角ゴ ProN W3" charset="0"/>
          <a:cs typeface="ヒラギノ角ゴ ProN W3" charset="0"/>
          <a:sym typeface="Gill Sans" charset="0"/>
        </a:defRPr>
      </a:lvl7pPr>
      <a:lvl8pPr marL="1828800" algn="ctr" rtl="0" fontAlgn="base">
        <a:spcBef>
          <a:spcPct val="0"/>
        </a:spcBef>
        <a:spcAft>
          <a:spcPct val="0"/>
        </a:spcAft>
        <a:defRPr sz="11200">
          <a:solidFill>
            <a:schemeClr val="tx1"/>
          </a:solidFill>
          <a:latin typeface="Gill Sans" charset="0"/>
          <a:ea typeface="ヒラギノ角ゴ ProN W3" charset="0"/>
          <a:cs typeface="ヒラギノ角ゴ ProN W3" charset="0"/>
          <a:sym typeface="Gill Sans" charset="0"/>
        </a:defRPr>
      </a:lvl8pPr>
      <a:lvl9pPr marL="2438400" algn="ctr" rtl="0" fontAlgn="base">
        <a:spcBef>
          <a:spcPct val="0"/>
        </a:spcBef>
        <a:spcAft>
          <a:spcPct val="0"/>
        </a:spcAft>
        <a:defRPr sz="11200">
          <a:solidFill>
            <a:schemeClr val="tx1"/>
          </a:solidFill>
          <a:latin typeface="Gill Sans" charset="0"/>
          <a:ea typeface="ヒラギノ角ゴ ProN W3" charset="0"/>
          <a:cs typeface="ヒラギノ角ゴ ProN W3" charset="0"/>
          <a:sym typeface="Gill Sans" charset="0"/>
        </a:defRPr>
      </a:lvl9pPr>
    </p:titleStyle>
    <p:bodyStyle>
      <a:lvl1pPr marL="1014095" indent="-658495" algn="l" rtl="0" fontAlgn="base">
        <a:spcBef>
          <a:spcPts val="5065"/>
        </a:spcBef>
        <a:spcAft>
          <a:spcPct val="0"/>
        </a:spcAft>
        <a:buSzPct val="171000"/>
        <a:buFont typeface="Gill Sans" charset="0"/>
        <a:buChar char="•"/>
        <a:defRPr sz="4265">
          <a:solidFill>
            <a:schemeClr val="tx1"/>
          </a:solidFill>
          <a:latin typeface="+mn-lt"/>
          <a:ea typeface="+mn-ea"/>
          <a:cs typeface="+mn-cs"/>
          <a:sym typeface="Gill Sans" charset="0"/>
        </a:defRPr>
      </a:lvl1pPr>
      <a:lvl2pPr marL="1606550" indent="-658495" algn="l" rtl="0" fontAlgn="base">
        <a:spcBef>
          <a:spcPts val="5065"/>
        </a:spcBef>
        <a:spcAft>
          <a:spcPct val="0"/>
        </a:spcAft>
        <a:buSzPct val="171000"/>
        <a:buFont typeface="Gill Sans" charset="0"/>
        <a:buChar char="•"/>
        <a:defRPr sz="4265">
          <a:solidFill>
            <a:schemeClr val="tx1"/>
          </a:solidFill>
          <a:latin typeface="+mn-lt"/>
          <a:ea typeface="+mn-ea"/>
          <a:cs typeface="+mn-cs"/>
          <a:sym typeface="Gill Sans" charset="0"/>
        </a:defRPr>
      </a:lvl2pPr>
      <a:lvl3pPr marL="2199640" indent="-658495" algn="l" rtl="0" fontAlgn="base">
        <a:spcBef>
          <a:spcPts val="5065"/>
        </a:spcBef>
        <a:spcAft>
          <a:spcPct val="0"/>
        </a:spcAft>
        <a:buSzPct val="171000"/>
        <a:buFont typeface="Gill Sans" charset="0"/>
        <a:buChar char="•"/>
        <a:defRPr sz="4265">
          <a:solidFill>
            <a:schemeClr val="tx1"/>
          </a:solidFill>
          <a:latin typeface="+mn-lt"/>
          <a:ea typeface="+mn-ea"/>
          <a:cs typeface="+mn-cs"/>
          <a:sym typeface="Gill Sans" charset="0"/>
        </a:defRPr>
      </a:lvl3pPr>
      <a:lvl4pPr marL="2792095" indent="-658495" algn="l" rtl="0" fontAlgn="base">
        <a:spcBef>
          <a:spcPts val="5065"/>
        </a:spcBef>
        <a:spcAft>
          <a:spcPct val="0"/>
        </a:spcAft>
        <a:buSzPct val="171000"/>
        <a:buFont typeface="Gill Sans" charset="0"/>
        <a:buChar char="•"/>
        <a:defRPr sz="4265">
          <a:solidFill>
            <a:schemeClr val="tx1"/>
          </a:solidFill>
          <a:latin typeface="+mn-lt"/>
          <a:ea typeface="+mn-ea"/>
          <a:cs typeface="+mn-cs"/>
          <a:sym typeface="Gill Sans" charset="0"/>
        </a:defRPr>
      </a:lvl4pPr>
      <a:lvl5pPr marL="3384550" indent="-658495" algn="l" rtl="0" fontAlgn="base">
        <a:spcBef>
          <a:spcPts val="5065"/>
        </a:spcBef>
        <a:spcAft>
          <a:spcPct val="0"/>
        </a:spcAft>
        <a:buSzPct val="171000"/>
        <a:buFont typeface="Gill Sans" charset="0"/>
        <a:buChar char="•"/>
        <a:defRPr sz="4265">
          <a:solidFill>
            <a:schemeClr val="tx1"/>
          </a:solidFill>
          <a:latin typeface="+mn-lt"/>
          <a:ea typeface="+mn-ea"/>
          <a:cs typeface="+mn-cs"/>
          <a:sym typeface="Gill Sans" charset="0"/>
        </a:defRPr>
      </a:lvl5pPr>
      <a:lvl6pPr marL="3994150" indent="-658495" algn="l" rtl="0" fontAlgn="base">
        <a:spcBef>
          <a:spcPts val="5065"/>
        </a:spcBef>
        <a:spcAft>
          <a:spcPct val="0"/>
        </a:spcAft>
        <a:buSzPct val="171000"/>
        <a:buFont typeface="Gill Sans" charset="0"/>
        <a:buChar char="•"/>
        <a:defRPr sz="4265">
          <a:solidFill>
            <a:schemeClr val="tx1"/>
          </a:solidFill>
          <a:latin typeface="+mn-lt"/>
          <a:ea typeface="+mn-ea"/>
          <a:cs typeface="+mn-cs"/>
          <a:sym typeface="Gill Sans" charset="0"/>
        </a:defRPr>
      </a:lvl6pPr>
      <a:lvl7pPr marL="4603750" indent="-658495" algn="l" rtl="0" fontAlgn="base">
        <a:spcBef>
          <a:spcPts val="5065"/>
        </a:spcBef>
        <a:spcAft>
          <a:spcPct val="0"/>
        </a:spcAft>
        <a:buSzPct val="171000"/>
        <a:buFont typeface="Gill Sans" charset="0"/>
        <a:buChar char="•"/>
        <a:defRPr sz="4265">
          <a:solidFill>
            <a:schemeClr val="tx1"/>
          </a:solidFill>
          <a:latin typeface="+mn-lt"/>
          <a:ea typeface="+mn-ea"/>
          <a:cs typeface="+mn-cs"/>
          <a:sym typeface="Gill Sans" charset="0"/>
        </a:defRPr>
      </a:lvl7pPr>
      <a:lvl8pPr marL="5213350" indent="-658495" algn="l" rtl="0" fontAlgn="base">
        <a:spcBef>
          <a:spcPts val="5065"/>
        </a:spcBef>
        <a:spcAft>
          <a:spcPct val="0"/>
        </a:spcAft>
        <a:buSzPct val="171000"/>
        <a:buFont typeface="Gill Sans" charset="0"/>
        <a:buChar char="•"/>
        <a:defRPr sz="4265">
          <a:solidFill>
            <a:schemeClr val="tx1"/>
          </a:solidFill>
          <a:latin typeface="+mn-lt"/>
          <a:ea typeface="+mn-ea"/>
          <a:cs typeface="+mn-cs"/>
          <a:sym typeface="Gill Sans" charset="0"/>
        </a:defRPr>
      </a:lvl8pPr>
      <a:lvl9pPr marL="5822950" indent="-658495" algn="l" rtl="0" fontAlgn="base">
        <a:spcBef>
          <a:spcPts val="5065"/>
        </a:spcBef>
        <a:spcAft>
          <a:spcPct val="0"/>
        </a:spcAft>
        <a:buSzPct val="171000"/>
        <a:buFont typeface="Gill Sans" charset="0"/>
        <a:buChar char="•"/>
        <a:defRPr sz="4265">
          <a:solidFill>
            <a:schemeClr val="tx1"/>
          </a:solidFill>
          <a:latin typeface="+mn-lt"/>
          <a:ea typeface="+mn-ea"/>
          <a:cs typeface="+mn-cs"/>
          <a:sym typeface="Gill Sans" charset="0"/>
        </a:defRPr>
      </a:lvl9pPr>
    </p:bodyStyle>
    <p:otherStyle>
      <a:defPPr>
        <a:defRPr lang="es-ES"/>
      </a:defPPr>
      <a:lvl1pPr marL="0" algn="l" defTabSz="609600" rtl="0" eaLnBrk="1" latinLnBrk="0" hangingPunct="1">
        <a:defRPr sz="2400" kern="1200">
          <a:solidFill>
            <a:schemeClr val="tx1"/>
          </a:solidFill>
          <a:latin typeface="+mn-lt"/>
          <a:ea typeface="+mn-ea"/>
          <a:cs typeface="+mn-cs"/>
        </a:defRPr>
      </a:lvl1pPr>
      <a:lvl2pPr marL="609600" algn="l" defTabSz="609600" rtl="0" eaLnBrk="1" latinLnBrk="0" hangingPunct="1">
        <a:defRPr sz="2400" kern="1200">
          <a:solidFill>
            <a:schemeClr val="tx1"/>
          </a:solidFill>
          <a:latin typeface="+mn-lt"/>
          <a:ea typeface="+mn-ea"/>
          <a:cs typeface="+mn-cs"/>
        </a:defRPr>
      </a:lvl2pPr>
      <a:lvl3pPr marL="1219200" algn="l" defTabSz="609600" rtl="0" eaLnBrk="1" latinLnBrk="0" hangingPunct="1">
        <a:defRPr sz="2400" kern="1200">
          <a:solidFill>
            <a:schemeClr val="tx1"/>
          </a:solidFill>
          <a:latin typeface="+mn-lt"/>
          <a:ea typeface="+mn-ea"/>
          <a:cs typeface="+mn-cs"/>
        </a:defRPr>
      </a:lvl3pPr>
      <a:lvl4pPr marL="1828800" algn="l" defTabSz="609600" rtl="0" eaLnBrk="1" latinLnBrk="0" hangingPunct="1">
        <a:defRPr sz="2400" kern="1200">
          <a:solidFill>
            <a:schemeClr val="tx1"/>
          </a:solidFill>
          <a:latin typeface="+mn-lt"/>
          <a:ea typeface="+mn-ea"/>
          <a:cs typeface="+mn-cs"/>
        </a:defRPr>
      </a:lvl4pPr>
      <a:lvl5pPr marL="2438400" algn="l" defTabSz="609600" rtl="0" eaLnBrk="1" latinLnBrk="0" hangingPunct="1">
        <a:defRPr sz="2400" kern="1200">
          <a:solidFill>
            <a:schemeClr val="tx1"/>
          </a:solidFill>
          <a:latin typeface="+mn-lt"/>
          <a:ea typeface="+mn-ea"/>
          <a:cs typeface="+mn-cs"/>
        </a:defRPr>
      </a:lvl5pPr>
      <a:lvl6pPr marL="3048000" algn="l" defTabSz="609600" rtl="0" eaLnBrk="1" latinLnBrk="0" hangingPunct="1">
        <a:defRPr sz="2400" kern="1200">
          <a:solidFill>
            <a:schemeClr val="tx1"/>
          </a:solidFill>
          <a:latin typeface="+mn-lt"/>
          <a:ea typeface="+mn-ea"/>
          <a:cs typeface="+mn-cs"/>
        </a:defRPr>
      </a:lvl6pPr>
      <a:lvl7pPr marL="3657600" algn="l" defTabSz="609600" rtl="0" eaLnBrk="1" latinLnBrk="0" hangingPunct="1">
        <a:defRPr sz="2400" kern="1200">
          <a:solidFill>
            <a:schemeClr val="tx1"/>
          </a:solidFill>
          <a:latin typeface="+mn-lt"/>
          <a:ea typeface="+mn-ea"/>
          <a:cs typeface="+mn-cs"/>
        </a:defRPr>
      </a:lvl7pPr>
      <a:lvl8pPr marL="4267200" algn="l" defTabSz="609600" rtl="0" eaLnBrk="1" latinLnBrk="0" hangingPunct="1">
        <a:defRPr sz="2400" kern="1200">
          <a:solidFill>
            <a:schemeClr val="tx1"/>
          </a:solidFill>
          <a:latin typeface="+mn-lt"/>
          <a:ea typeface="+mn-ea"/>
          <a:cs typeface="+mn-cs"/>
        </a:defRPr>
      </a:lvl8pPr>
      <a:lvl9pPr marL="4876800" algn="l" defTabSz="609600" rtl="0" eaLnBrk="1" latinLnBrk="0" hangingPunct="1">
        <a:defRPr sz="24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0">
          <a:blip r:embed="rId12">
            <a:lum/>
          </a:blip>
          <a:srcRect/>
          <a:stretch>
            <a:fillRect t="-4000" b="-4000"/>
          </a:stretch>
        </a:blipFill>
        <a:effectLst/>
      </p:bgPr>
    </p:bg>
    <p:spTree>
      <p:nvGrpSpPr>
        <p:cNvPr id="1" name=""/>
        <p:cNvGrpSpPr/>
        <p:nvPr/>
      </p:nvGrpSpPr>
      <p:grpSpPr>
        <a:xfrm>
          <a:off x="0" y="0"/>
          <a:ext cx="0" cy="0"/>
          <a:chOff x="0" y="0"/>
          <a:chExt cx="0" cy="0"/>
        </a:xfrm>
      </p:grpSpPr>
      <p:sp>
        <p:nvSpPr>
          <p:cNvPr id="13313" name="Rectangle 1"/>
          <p:cNvSpPr>
            <a:spLocks noGrp="1" noChangeArrowheads="1"/>
          </p:cNvSpPr>
          <p:nvPr>
            <p:ph type="title"/>
          </p:nvPr>
        </p:nvSpPr>
        <p:spPr bwMode="auto">
          <a:xfrm>
            <a:off x="1693385" y="254000"/>
            <a:ext cx="13953493" cy="2438400"/>
          </a:xfrm>
          <a:prstGeom prst="rect">
            <a:avLst/>
          </a:prstGeom>
          <a:noFill/>
          <a:ln>
            <a:noFill/>
          </a:ln>
          <a:effectLst/>
        </p:spPr>
        <p:txBody>
          <a:bodyPr vert="horz" wrap="square" lIns="50800" tIns="50800" rIns="50800" bIns="50800" numCol="1" anchor="ctr" anchorCtr="0" compatLnSpc="1"/>
          <a:lstStyle/>
          <a:p>
            <a:pPr lvl="0"/>
            <a:r>
              <a:rPr lang="en-US">
                <a:sym typeface="Gill Sans" charset="0"/>
              </a:rPr>
              <a:t>Click to edit Master title style</a:t>
            </a:r>
            <a:endParaRPr lang="en-US">
              <a:sym typeface="Gill Sans" charset="0"/>
            </a:endParaRPr>
          </a:p>
        </p:txBody>
      </p:sp>
      <p:sp>
        <p:nvSpPr>
          <p:cNvPr id="13314" name="Rectangle 2"/>
          <p:cNvSpPr>
            <a:spLocks noGrp="1" noChangeArrowheads="1"/>
          </p:cNvSpPr>
          <p:nvPr>
            <p:ph type="body" idx="1"/>
          </p:nvPr>
        </p:nvSpPr>
        <p:spPr bwMode="auto">
          <a:xfrm>
            <a:off x="10363517" y="2768600"/>
            <a:ext cx="5283361" cy="5715000"/>
          </a:xfrm>
          <a:prstGeom prst="rect">
            <a:avLst/>
          </a:prstGeom>
          <a:noFill/>
          <a:ln>
            <a:noFill/>
          </a:ln>
          <a:effectLst/>
        </p:spPr>
        <p:txBody>
          <a:bodyPr vert="horz" wrap="square" lIns="50800" tIns="50800" rIns="50800" bIns="50800" numCol="1" anchor="ctr" anchorCtr="0" compatLnSpc="1"/>
          <a:lstStyle/>
          <a:p>
            <a:pPr lvl="0"/>
            <a:r>
              <a:rPr lang="en-US">
                <a:sym typeface="Gill Sans" charset="0"/>
              </a:rPr>
              <a:t>Click to edit Master text styles</a:t>
            </a:r>
            <a:endParaRPr lang="en-US">
              <a:sym typeface="Gill Sans" charset="0"/>
            </a:endParaRPr>
          </a:p>
          <a:p>
            <a:pPr lvl="1"/>
            <a:r>
              <a:rPr lang="en-US">
                <a:sym typeface="Gill Sans" charset="0"/>
              </a:rPr>
              <a:t>Second level</a:t>
            </a:r>
            <a:endParaRPr lang="en-US">
              <a:sym typeface="Gill Sans" charset="0"/>
            </a:endParaRPr>
          </a:p>
          <a:p>
            <a:pPr lvl="2"/>
            <a:r>
              <a:rPr lang="en-US">
                <a:sym typeface="Gill Sans" charset="0"/>
              </a:rPr>
              <a:t>Third level</a:t>
            </a:r>
            <a:endParaRPr lang="en-US">
              <a:sym typeface="Gill Sans" charset="0"/>
            </a:endParaRPr>
          </a:p>
          <a:p>
            <a:pPr lvl="3"/>
            <a:r>
              <a:rPr lang="en-US">
                <a:sym typeface="Gill Sans" charset="0"/>
              </a:rPr>
              <a:t>Fourth level</a:t>
            </a:r>
            <a:endParaRPr lang="en-US">
              <a:sym typeface="Gill Sans" charset="0"/>
            </a:endParaRPr>
          </a:p>
          <a:p>
            <a:pPr lvl="4"/>
            <a:r>
              <a:rPr lang="en-US">
                <a:sym typeface="Gill Sans" charset="0"/>
              </a:rPr>
              <a:t>Fifth level</a:t>
            </a:r>
            <a:endParaRPr lang="en-US">
              <a:sym typeface="Gill Sans" charset="0"/>
            </a:endParaRPr>
          </a:p>
        </p:txBody>
      </p:sp>
      <p:sp>
        <p:nvSpPr>
          <p:cNvPr id="13315" name="Text Box 3"/>
          <p:cNvSpPr txBox="1">
            <a:spLocks noGrp="1" noChangeArrowheads="1"/>
          </p:cNvSpPr>
          <p:nvPr>
            <p:ph type="sldNum" sz="quarter" idx="4"/>
          </p:nvPr>
        </p:nvSpPr>
        <p:spPr bwMode="auto">
          <a:xfrm>
            <a:off x="8433058" y="9258300"/>
            <a:ext cx="457214" cy="368300"/>
          </a:xfrm>
          <a:prstGeom prst="rect">
            <a:avLst/>
          </a:prstGeom>
          <a:noFill/>
          <a:ln>
            <a:noFill/>
          </a:ln>
          <a:effectLst/>
        </p:spPr>
        <p:txBody>
          <a:bodyPr vert="horz" wrap="none" lIns="91440" tIns="45720" rIns="91440" bIns="45720" numCol="1" anchor="t" anchorCtr="0" compatLnSpc="1"/>
          <a:lstStyle>
            <a:lvl1pPr algn="ctr">
              <a:defRPr sz="2400">
                <a:solidFill>
                  <a:schemeClr val="tx1"/>
                </a:solidFill>
                <a:latin typeface="+mn-lt"/>
                <a:ea typeface="MS PGothic" panose="020B0600070205080204" charset="-128"/>
                <a:cs typeface="Gill Sans" charset="0"/>
              </a:defRPr>
            </a:lvl1pPr>
            <a:lvl2pPr algn="l">
              <a:defRPr sz="1600">
                <a:solidFill>
                  <a:schemeClr val="tx1"/>
                </a:solidFill>
                <a:latin typeface="+mn-lt"/>
                <a:ea typeface="MS PGothic" panose="020B0600070205080204" charset="-128"/>
              </a:defRPr>
            </a:lvl2pPr>
            <a:lvl3pPr algn="l">
              <a:defRPr sz="1600">
                <a:solidFill>
                  <a:schemeClr val="tx1"/>
                </a:solidFill>
                <a:latin typeface="+mn-lt"/>
                <a:ea typeface="MS PGothic" panose="020B0600070205080204" charset="-128"/>
              </a:defRPr>
            </a:lvl3pPr>
            <a:lvl4pPr algn="l">
              <a:defRPr sz="1600">
                <a:solidFill>
                  <a:schemeClr val="tx1"/>
                </a:solidFill>
                <a:latin typeface="+mn-lt"/>
                <a:ea typeface="MS PGothic" panose="020B0600070205080204" charset="-128"/>
              </a:defRPr>
            </a:lvl4pPr>
            <a:lvl5pPr algn="l">
              <a:defRPr sz="1600">
                <a:solidFill>
                  <a:schemeClr val="tx1"/>
                </a:solidFill>
                <a:latin typeface="+mn-lt"/>
                <a:ea typeface="MS PGothic" panose="020B0600070205080204" charset="-128"/>
              </a:defRPr>
            </a:lvl5pPr>
            <a:lvl6pPr fontAlgn="base">
              <a:spcBef>
                <a:spcPct val="0"/>
              </a:spcBef>
              <a:spcAft>
                <a:spcPct val="0"/>
              </a:spcAft>
              <a:defRPr sz="1600">
                <a:solidFill>
                  <a:schemeClr val="tx1"/>
                </a:solidFill>
                <a:latin typeface="+mn-lt"/>
                <a:ea typeface="MS PGothic" panose="020B0600070205080204" charset="-128"/>
              </a:defRPr>
            </a:lvl6pPr>
            <a:lvl7pPr fontAlgn="base">
              <a:spcBef>
                <a:spcPct val="0"/>
              </a:spcBef>
              <a:spcAft>
                <a:spcPct val="0"/>
              </a:spcAft>
              <a:defRPr sz="1600">
                <a:solidFill>
                  <a:schemeClr val="tx1"/>
                </a:solidFill>
                <a:latin typeface="+mn-lt"/>
                <a:ea typeface="MS PGothic" panose="020B0600070205080204" charset="-128"/>
              </a:defRPr>
            </a:lvl7pPr>
            <a:lvl8pPr fontAlgn="base">
              <a:spcBef>
                <a:spcPct val="0"/>
              </a:spcBef>
              <a:spcAft>
                <a:spcPct val="0"/>
              </a:spcAft>
              <a:defRPr sz="1600">
                <a:solidFill>
                  <a:schemeClr val="tx1"/>
                </a:solidFill>
                <a:latin typeface="+mn-lt"/>
                <a:ea typeface="MS PGothic" panose="020B0600070205080204" charset="-128"/>
              </a:defRPr>
            </a:lvl8pPr>
            <a:lvl9pPr fontAlgn="base">
              <a:spcBef>
                <a:spcPct val="0"/>
              </a:spcBef>
              <a:spcAft>
                <a:spcPct val="0"/>
              </a:spcAft>
              <a:defRPr sz="1600">
                <a:solidFill>
                  <a:schemeClr val="tx1"/>
                </a:solidFill>
                <a:latin typeface="+mn-lt"/>
                <a:ea typeface="MS PGothic" panose="020B0600070205080204" charset="-128"/>
              </a:defRPr>
            </a:lvl9pPr>
          </a:lstStyle>
          <a:p>
            <a:fld id="{E1C009AD-FBB9-154B-A8DC-FFA1EF64CEFD}" type="slidenum">
              <a:rPr lang="en-US"/>
            </a:fld>
            <a:endParaRPr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mc:AlternateContent xmlns:mc="http://schemas.openxmlformats.org/markup-compatibility/2006">
    <mc:Choice xmlns:p14="http://schemas.microsoft.com/office/powerpoint/2010/main" Requires="p14">
      <p:transition spd="slow" p14:dur="1300">
        <p14:pan dir="r"/>
      </p:transition>
    </mc:Choice>
    <mc:Fallback>
      <p:transition spd="slow">
        <p:fade/>
      </p:transition>
    </mc:Fallback>
  </mc:AlternateContent>
  <p:hf hdr="0" ftr="0" dt="0"/>
  <p:txStyles>
    <p:titleStyle>
      <a:lvl1pPr algn="ctr" rtl="0" fontAlgn="base">
        <a:spcBef>
          <a:spcPct val="0"/>
        </a:spcBef>
        <a:spcAft>
          <a:spcPct val="0"/>
        </a:spcAft>
        <a:defRPr sz="11200">
          <a:solidFill>
            <a:schemeClr val="tx1"/>
          </a:solidFill>
          <a:latin typeface="+mj-lt"/>
          <a:ea typeface="+mj-ea"/>
          <a:cs typeface="+mj-cs"/>
          <a:sym typeface="Gill Sans" charset="0"/>
        </a:defRPr>
      </a:lvl1pPr>
      <a:lvl2pPr algn="ctr" rtl="0" fontAlgn="base">
        <a:spcBef>
          <a:spcPct val="0"/>
        </a:spcBef>
        <a:spcAft>
          <a:spcPct val="0"/>
        </a:spcAft>
        <a:defRPr sz="112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112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112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11200">
          <a:solidFill>
            <a:schemeClr val="tx1"/>
          </a:solidFill>
          <a:latin typeface="Gill Sans" charset="0"/>
          <a:ea typeface="ヒラギノ角ゴ ProN W3" charset="0"/>
          <a:cs typeface="ヒラギノ角ゴ ProN W3" charset="0"/>
          <a:sym typeface="Gill Sans" charset="0"/>
        </a:defRPr>
      </a:lvl5pPr>
      <a:lvl6pPr marL="609600" algn="ctr" rtl="0" fontAlgn="base">
        <a:spcBef>
          <a:spcPct val="0"/>
        </a:spcBef>
        <a:spcAft>
          <a:spcPct val="0"/>
        </a:spcAft>
        <a:defRPr sz="11200">
          <a:solidFill>
            <a:schemeClr val="tx1"/>
          </a:solidFill>
          <a:latin typeface="Gill Sans" charset="0"/>
          <a:ea typeface="ヒラギノ角ゴ ProN W3" charset="0"/>
          <a:cs typeface="ヒラギノ角ゴ ProN W3" charset="0"/>
          <a:sym typeface="Gill Sans" charset="0"/>
        </a:defRPr>
      </a:lvl6pPr>
      <a:lvl7pPr marL="1219200" algn="ctr" rtl="0" fontAlgn="base">
        <a:spcBef>
          <a:spcPct val="0"/>
        </a:spcBef>
        <a:spcAft>
          <a:spcPct val="0"/>
        </a:spcAft>
        <a:defRPr sz="11200">
          <a:solidFill>
            <a:schemeClr val="tx1"/>
          </a:solidFill>
          <a:latin typeface="Gill Sans" charset="0"/>
          <a:ea typeface="ヒラギノ角ゴ ProN W3" charset="0"/>
          <a:cs typeface="ヒラギノ角ゴ ProN W3" charset="0"/>
          <a:sym typeface="Gill Sans" charset="0"/>
        </a:defRPr>
      </a:lvl7pPr>
      <a:lvl8pPr marL="1828800" algn="ctr" rtl="0" fontAlgn="base">
        <a:spcBef>
          <a:spcPct val="0"/>
        </a:spcBef>
        <a:spcAft>
          <a:spcPct val="0"/>
        </a:spcAft>
        <a:defRPr sz="11200">
          <a:solidFill>
            <a:schemeClr val="tx1"/>
          </a:solidFill>
          <a:latin typeface="Gill Sans" charset="0"/>
          <a:ea typeface="ヒラギノ角ゴ ProN W3" charset="0"/>
          <a:cs typeface="ヒラギノ角ゴ ProN W3" charset="0"/>
          <a:sym typeface="Gill Sans" charset="0"/>
        </a:defRPr>
      </a:lvl8pPr>
      <a:lvl9pPr marL="2438400" algn="ctr" rtl="0" fontAlgn="base">
        <a:spcBef>
          <a:spcPct val="0"/>
        </a:spcBef>
        <a:spcAft>
          <a:spcPct val="0"/>
        </a:spcAft>
        <a:defRPr sz="11200">
          <a:solidFill>
            <a:schemeClr val="tx1"/>
          </a:solidFill>
          <a:latin typeface="Gill Sans" charset="0"/>
          <a:ea typeface="ヒラギノ角ゴ ProN W3" charset="0"/>
          <a:cs typeface="ヒラギノ角ゴ ProN W3" charset="0"/>
          <a:sym typeface="Gill Sans" charset="0"/>
        </a:defRPr>
      </a:lvl9pPr>
    </p:titleStyle>
    <p:bodyStyle>
      <a:lvl1pPr marL="1014095" indent="-658495" algn="l" rtl="0" fontAlgn="base">
        <a:spcBef>
          <a:spcPts val="5065"/>
        </a:spcBef>
        <a:spcAft>
          <a:spcPct val="0"/>
        </a:spcAft>
        <a:buSzPct val="171000"/>
        <a:buFont typeface="Gill Sans" charset="0"/>
        <a:buChar char="•"/>
        <a:defRPr sz="4265">
          <a:solidFill>
            <a:schemeClr val="tx1"/>
          </a:solidFill>
          <a:latin typeface="+mn-lt"/>
          <a:ea typeface="+mn-ea"/>
          <a:cs typeface="+mn-cs"/>
          <a:sym typeface="Gill Sans" charset="0"/>
        </a:defRPr>
      </a:lvl1pPr>
      <a:lvl2pPr marL="1606550" indent="-658495" algn="l" rtl="0" fontAlgn="base">
        <a:spcBef>
          <a:spcPts val="5065"/>
        </a:spcBef>
        <a:spcAft>
          <a:spcPct val="0"/>
        </a:spcAft>
        <a:buSzPct val="171000"/>
        <a:buFont typeface="Gill Sans" charset="0"/>
        <a:buChar char="•"/>
        <a:defRPr sz="4265">
          <a:solidFill>
            <a:schemeClr val="tx1"/>
          </a:solidFill>
          <a:latin typeface="+mn-lt"/>
          <a:ea typeface="+mn-ea"/>
          <a:cs typeface="+mn-cs"/>
          <a:sym typeface="Gill Sans" charset="0"/>
        </a:defRPr>
      </a:lvl2pPr>
      <a:lvl3pPr marL="2199640" indent="-658495" algn="l" rtl="0" fontAlgn="base">
        <a:spcBef>
          <a:spcPts val="5065"/>
        </a:spcBef>
        <a:spcAft>
          <a:spcPct val="0"/>
        </a:spcAft>
        <a:buSzPct val="171000"/>
        <a:buFont typeface="Gill Sans" charset="0"/>
        <a:buChar char="•"/>
        <a:defRPr sz="4265">
          <a:solidFill>
            <a:schemeClr val="tx1"/>
          </a:solidFill>
          <a:latin typeface="+mn-lt"/>
          <a:ea typeface="+mn-ea"/>
          <a:cs typeface="+mn-cs"/>
          <a:sym typeface="Gill Sans" charset="0"/>
        </a:defRPr>
      </a:lvl3pPr>
      <a:lvl4pPr marL="2792095" indent="-658495" algn="l" rtl="0" fontAlgn="base">
        <a:spcBef>
          <a:spcPts val="5065"/>
        </a:spcBef>
        <a:spcAft>
          <a:spcPct val="0"/>
        </a:spcAft>
        <a:buSzPct val="171000"/>
        <a:buFont typeface="Gill Sans" charset="0"/>
        <a:buChar char="•"/>
        <a:defRPr sz="4265">
          <a:solidFill>
            <a:schemeClr val="tx1"/>
          </a:solidFill>
          <a:latin typeface="+mn-lt"/>
          <a:ea typeface="+mn-ea"/>
          <a:cs typeface="+mn-cs"/>
          <a:sym typeface="Gill Sans" charset="0"/>
        </a:defRPr>
      </a:lvl4pPr>
      <a:lvl5pPr marL="3384550" indent="-658495" algn="l" rtl="0" fontAlgn="base">
        <a:spcBef>
          <a:spcPts val="5065"/>
        </a:spcBef>
        <a:spcAft>
          <a:spcPct val="0"/>
        </a:spcAft>
        <a:buSzPct val="171000"/>
        <a:buFont typeface="Gill Sans" charset="0"/>
        <a:buChar char="•"/>
        <a:defRPr sz="4265">
          <a:solidFill>
            <a:schemeClr val="tx1"/>
          </a:solidFill>
          <a:latin typeface="+mn-lt"/>
          <a:ea typeface="+mn-ea"/>
          <a:cs typeface="+mn-cs"/>
          <a:sym typeface="Gill Sans" charset="0"/>
        </a:defRPr>
      </a:lvl5pPr>
      <a:lvl6pPr marL="3994150" indent="-658495" algn="l" rtl="0" fontAlgn="base">
        <a:spcBef>
          <a:spcPts val="5065"/>
        </a:spcBef>
        <a:spcAft>
          <a:spcPct val="0"/>
        </a:spcAft>
        <a:buSzPct val="171000"/>
        <a:buFont typeface="Gill Sans" charset="0"/>
        <a:buChar char="•"/>
        <a:defRPr sz="4265">
          <a:solidFill>
            <a:schemeClr val="tx1"/>
          </a:solidFill>
          <a:latin typeface="+mn-lt"/>
          <a:ea typeface="+mn-ea"/>
          <a:cs typeface="+mn-cs"/>
          <a:sym typeface="Gill Sans" charset="0"/>
        </a:defRPr>
      </a:lvl6pPr>
      <a:lvl7pPr marL="4603750" indent="-658495" algn="l" rtl="0" fontAlgn="base">
        <a:spcBef>
          <a:spcPts val="5065"/>
        </a:spcBef>
        <a:spcAft>
          <a:spcPct val="0"/>
        </a:spcAft>
        <a:buSzPct val="171000"/>
        <a:buFont typeface="Gill Sans" charset="0"/>
        <a:buChar char="•"/>
        <a:defRPr sz="4265">
          <a:solidFill>
            <a:schemeClr val="tx1"/>
          </a:solidFill>
          <a:latin typeface="+mn-lt"/>
          <a:ea typeface="+mn-ea"/>
          <a:cs typeface="+mn-cs"/>
          <a:sym typeface="Gill Sans" charset="0"/>
        </a:defRPr>
      </a:lvl7pPr>
      <a:lvl8pPr marL="5213350" indent="-658495" algn="l" rtl="0" fontAlgn="base">
        <a:spcBef>
          <a:spcPts val="5065"/>
        </a:spcBef>
        <a:spcAft>
          <a:spcPct val="0"/>
        </a:spcAft>
        <a:buSzPct val="171000"/>
        <a:buFont typeface="Gill Sans" charset="0"/>
        <a:buChar char="•"/>
        <a:defRPr sz="4265">
          <a:solidFill>
            <a:schemeClr val="tx1"/>
          </a:solidFill>
          <a:latin typeface="+mn-lt"/>
          <a:ea typeface="+mn-ea"/>
          <a:cs typeface="+mn-cs"/>
          <a:sym typeface="Gill Sans" charset="0"/>
        </a:defRPr>
      </a:lvl8pPr>
      <a:lvl9pPr marL="5822950" indent="-658495" algn="l" rtl="0" fontAlgn="base">
        <a:spcBef>
          <a:spcPts val="5065"/>
        </a:spcBef>
        <a:spcAft>
          <a:spcPct val="0"/>
        </a:spcAft>
        <a:buSzPct val="171000"/>
        <a:buFont typeface="Gill Sans" charset="0"/>
        <a:buChar char="•"/>
        <a:defRPr sz="4265">
          <a:solidFill>
            <a:schemeClr val="tx1"/>
          </a:solidFill>
          <a:latin typeface="+mn-lt"/>
          <a:ea typeface="+mn-ea"/>
          <a:cs typeface="+mn-cs"/>
          <a:sym typeface="Gill Sans" charset="0"/>
        </a:defRPr>
      </a:lvl9pPr>
    </p:bodyStyle>
    <p:otherStyle>
      <a:defPPr>
        <a:defRPr lang="es-ES"/>
      </a:defPPr>
      <a:lvl1pPr marL="0" algn="l" defTabSz="609600" rtl="0" eaLnBrk="1" latinLnBrk="0" hangingPunct="1">
        <a:defRPr sz="2400" kern="1200">
          <a:solidFill>
            <a:schemeClr val="tx1"/>
          </a:solidFill>
          <a:latin typeface="+mn-lt"/>
          <a:ea typeface="+mn-ea"/>
          <a:cs typeface="+mn-cs"/>
        </a:defRPr>
      </a:lvl1pPr>
      <a:lvl2pPr marL="609600" algn="l" defTabSz="609600" rtl="0" eaLnBrk="1" latinLnBrk="0" hangingPunct="1">
        <a:defRPr sz="2400" kern="1200">
          <a:solidFill>
            <a:schemeClr val="tx1"/>
          </a:solidFill>
          <a:latin typeface="+mn-lt"/>
          <a:ea typeface="+mn-ea"/>
          <a:cs typeface="+mn-cs"/>
        </a:defRPr>
      </a:lvl2pPr>
      <a:lvl3pPr marL="1219200" algn="l" defTabSz="609600" rtl="0" eaLnBrk="1" latinLnBrk="0" hangingPunct="1">
        <a:defRPr sz="2400" kern="1200">
          <a:solidFill>
            <a:schemeClr val="tx1"/>
          </a:solidFill>
          <a:latin typeface="+mn-lt"/>
          <a:ea typeface="+mn-ea"/>
          <a:cs typeface="+mn-cs"/>
        </a:defRPr>
      </a:lvl3pPr>
      <a:lvl4pPr marL="1828800" algn="l" defTabSz="609600" rtl="0" eaLnBrk="1" latinLnBrk="0" hangingPunct="1">
        <a:defRPr sz="2400" kern="1200">
          <a:solidFill>
            <a:schemeClr val="tx1"/>
          </a:solidFill>
          <a:latin typeface="+mn-lt"/>
          <a:ea typeface="+mn-ea"/>
          <a:cs typeface="+mn-cs"/>
        </a:defRPr>
      </a:lvl4pPr>
      <a:lvl5pPr marL="2438400" algn="l" defTabSz="609600" rtl="0" eaLnBrk="1" latinLnBrk="0" hangingPunct="1">
        <a:defRPr sz="2400" kern="1200">
          <a:solidFill>
            <a:schemeClr val="tx1"/>
          </a:solidFill>
          <a:latin typeface="+mn-lt"/>
          <a:ea typeface="+mn-ea"/>
          <a:cs typeface="+mn-cs"/>
        </a:defRPr>
      </a:lvl5pPr>
      <a:lvl6pPr marL="3048000" algn="l" defTabSz="609600" rtl="0" eaLnBrk="1" latinLnBrk="0" hangingPunct="1">
        <a:defRPr sz="2400" kern="1200">
          <a:solidFill>
            <a:schemeClr val="tx1"/>
          </a:solidFill>
          <a:latin typeface="+mn-lt"/>
          <a:ea typeface="+mn-ea"/>
          <a:cs typeface="+mn-cs"/>
        </a:defRPr>
      </a:lvl6pPr>
      <a:lvl7pPr marL="3657600" algn="l" defTabSz="609600" rtl="0" eaLnBrk="1" latinLnBrk="0" hangingPunct="1">
        <a:defRPr sz="2400" kern="1200">
          <a:solidFill>
            <a:schemeClr val="tx1"/>
          </a:solidFill>
          <a:latin typeface="+mn-lt"/>
          <a:ea typeface="+mn-ea"/>
          <a:cs typeface="+mn-cs"/>
        </a:defRPr>
      </a:lvl7pPr>
      <a:lvl8pPr marL="4267200" algn="l" defTabSz="609600" rtl="0" eaLnBrk="1" latinLnBrk="0" hangingPunct="1">
        <a:defRPr sz="2400" kern="1200">
          <a:solidFill>
            <a:schemeClr val="tx1"/>
          </a:solidFill>
          <a:latin typeface="+mn-lt"/>
          <a:ea typeface="+mn-ea"/>
          <a:cs typeface="+mn-cs"/>
        </a:defRPr>
      </a:lvl8pPr>
      <a:lvl9pPr marL="4876800" algn="l" defTabSz="609600" rtl="0" eaLnBrk="1" latinLnBrk="0" hangingPunct="1">
        <a:defRPr sz="24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0">
          <a:blip r:embed="rId12">
            <a:lum/>
          </a:blip>
          <a:srcRect/>
          <a:stretch>
            <a:fillRect t="-4000" b="-4000"/>
          </a:stretch>
        </a:blipFill>
        <a:effectLst/>
      </p:bgPr>
    </p:bg>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bwMode="auto">
          <a:xfrm>
            <a:off x="1693385" y="254000"/>
            <a:ext cx="13953493" cy="2438400"/>
          </a:xfrm>
          <a:prstGeom prst="rect">
            <a:avLst/>
          </a:prstGeom>
          <a:noFill/>
          <a:ln>
            <a:noFill/>
          </a:ln>
          <a:effectLst/>
        </p:spPr>
        <p:txBody>
          <a:bodyPr vert="horz" wrap="square" lIns="50800" tIns="50800" rIns="50800" bIns="50800" numCol="1" anchor="ctr" anchorCtr="0" compatLnSpc="1"/>
          <a:lstStyle/>
          <a:p>
            <a:pPr lvl="0"/>
            <a:r>
              <a:rPr lang="en-US">
                <a:sym typeface="Gill Sans" charset="0"/>
              </a:rPr>
              <a:t>Click to edit Master title style</a:t>
            </a:r>
            <a:endParaRPr lang="en-US">
              <a:sym typeface="Gill Sans" charset="0"/>
            </a:endParaRPr>
          </a:p>
        </p:txBody>
      </p:sp>
      <p:sp>
        <p:nvSpPr>
          <p:cNvPr id="14338" name="Rectangle 2"/>
          <p:cNvSpPr>
            <a:spLocks noGrp="1" noChangeArrowheads="1"/>
          </p:cNvSpPr>
          <p:nvPr>
            <p:ph type="body" idx="1"/>
          </p:nvPr>
        </p:nvSpPr>
        <p:spPr bwMode="auto">
          <a:xfrm>
            <a:off x="1693385" y="2768600"/>
            <a:ext cx="6722739" cy="5715000"/>
          </a:xfrm>
          <a:prstGeom prst="rect">
            <a:avLst/>
          </a:prstGeom>
          <a:noFill/>
          <a:ln>
            <a:noFill/>
          </a:ln>
          <a:effectLst/>
        </p:spPr>
        <p:txBody>
          <a:bodyPr vert="horz" wrap="square" lIns="50800" tIns="50800" rIns="50800" bIns="50800" numCol="1" anchor="ctr" anchorCtr="0" compatLnSpc="1"/>
          <a:lstStyle/>
          <a:p>
            <a:pPr lvl="0"/>
            <a:r>
              <a:rPr lang="en-US">
                <a:sym typeface="Gill Sans" charset="0"/>
              </a:rPr>
              <a:t>Click to edit Master text styles</a:t>
            </a:r>
            <a:endParaRPr lang="en-US">
              <a:sym typeface="Gill Sans" charset="0"/>
            </a:endParaRPr>
          </a:p>
          <a:p>
            <a:pPr lvl="1"/>
            <a:r>
              <a:rPr lang="en-US">
                <a:sym typeface="Gill Sans" charset="0"/>
              </a:rPr>
              <a:t>Second level</a:t>
            </a:r>
            <a:endParaRPr lang="en-US">
              <a:sym typeface="Gill Sans" charset="0"/>
            </a:endParaRPr>
          </a:p>
          <a:p>
            <a:pPr lvl="2"/>
            <a:r>
              <a:rPr lang="en-US">
                <a:sym typeface="Gill Sans" charset="0"/>
              </a:rPr>
              <a:t>Third level</a:t>
            </a:r>
            <a:endParaRPr lang="en-US">
              <a:sym typeface="Gill Sans" charset="0"/>
            </a:endParaRPr>
          </a:p>
          <a:p>
            <a:pPr lvl="3"/>
            <a:r>
              <a:rPr lang="en-US">
                <a:sym typeface="Gill Sans" charset="0"/>
              </a:rPr>
              <a:t>Fourth level</a:t>
            </a:r>
            <a:endParaRPr lang="en-US">
              <a:sym typeface="Gill Sans" charset="0"/>
            </a:endParaRPr>
          </a:p>
          <a:p>
            <a:pPr lvl="4"/>
            <a:r>
              <a:rPr lang="en-US">
                <a:sym typeface="Gill Sans" charset="0"/>
              </a:rPr>
              <a:t>Fifth level</a:t>
            </a:r>
            <a:endParaRPr lang="en-US">
              <a:sym typeface="Gill Sans" charset="0"/>
            </a:endParaRPr>
          </a:p>
        </p:txBody>
      </p:sp>
      <p:sp>
        <p:nvSpPr>
          <p:cNvPr id="14339" name="Text Box 3"/>
          <p:cNvSpPr txBox="1">
            <a:spLocks noGrp="1" noChangeArrowheads="1"/>
          </p:cNvSpPr>
          <p:nvPr>
            <p:ph type="sldNum" sz="quarter" idx="4"/>
          </p:nvPr>
        </p:nvSpPr>
        <p:spPr bwMode="auto">
          <a:xfrm>
            <a:off x="8433058" y="9258300"/>
            <a:ext cx="457214" cy="368300"/>
          </a:xfrm>
          <a:prstGeom prst="rect">
            <a:avLst/>
          </a:prstGeom>
          <a:noFill/>
          <a:ln>
            <a:noFill/>
          </a:ln>
          <a:effectLst/>
        </p:spPr>
        <p:txBody>
          <a:bodyPr vert="horz" wrap="none" lIns="91440" tIns="45720" rIns="91440" bIns="45720" numCol="1" anchor="t" anchorCtr="0" compatLnSpc="1"/>
          <a:lstStyle>
            <a:lvl1pPr algn="ctr">
              <a:defRPr sz="2400">
                <a:solidFill>
                  <a:schemeClr val="tx1"/>
                </a:solidFill>
                <a:latin typeface="+mn-lt"/>
                <a:ea typeface="MS PGothic" panose="020B0600070205080204" charset="-128"/>
                <a:cs typeface="Gill Sans" charset="0"/>
              </a:defRPr>
            </a:lvl1pPr>
            <a:lvl2pPr algn="l">
              <a:defRPr sz="1600">
                <a:solidFill>
                  <a:schemeClr val="tx1"/>
                </a:solidFill>
                <a:latin typeface="+mn-lt"/>
                <a:ea typeface="MS PGothic" panose="020B0600070205080204" charset="-128"/>
              </a:defRPr>
            </a:lvl2pPr>
            <a:lvl3pPr algn="l">
              <a:defRPr sz="1600">
                <a:solidFill>
                  <a:schemeClr val="tx1"/>
                </a:solidFill>
                <a:latin typeface="+mn-lt"/>
                <a:ea typeface="MS PGothic" panose="020B0600070205080204" charset="-128"/>
              </a:defRPr>
            </a:lvl3pPr>
            <a:lvl4pPr algn="l">
              <a:defRPr sz="1600">
                <a:solidFill>
                  <a:schemeClr val="tx1"/>
                </a:solidFill>
                <a:latin typeface="+mn-lt"/>
                <a:ea typeface="MS PGothic" panose="020B0600070205080204" charset="-128"/>
              </a:defRPr>
            </a:lvl4pPr>
            <a:lvl5pPr algn="l">
              <a:defRPr sz="1600">
                <a:solidFill>
                  <a:schemeClr val="tx1"/>
                </a:solidFill>
                <a:latin typeface="+mn-lt"/>
                <a:ea typeface="MS PGothic" panose="020B0600070205080204" charset="-128"/>
              </a:defRPr>
            </a:lvl5pPr>
            <a:lvl6pPr fontAlgn="base">
              <a:spcBef>
                <a:spcPct val="0"/>
              </a:spcBef>
              <a:spcAft>
                <a:spcPct val="0"/>
              </a:spcAft>
              <a:defRPr sz="1600">
                <a:solidFill>
                  <a:schemeClr val="tx1"/>
                </a:solidFill>
                <a:latin typeface="+mn-lt"/>
                <a:ea typeface="MS PGothic" panose="020B0600070205080204" charset="-128"/>
              </a:defRPr>
            </a:lvl6pPr>
            <a:lvl7pPr fontAlgn="base">
              <a:spcBef>
                <a:spcPct val="0"/>
              </a:spcBef>
              <a:spcAft>
                <a:spcPct val="0"/>
              </a:spcAft>
              <a:defRPr sz="1600">
                <a:solidFill>
                  <a:schemeClr val="tx1"/>
                </a:solidFill>
                <a:latin typeface="+mn-lt"/>
                <a:ea typeface="MS PGothic" panose="020B0600070205080204" charset="-128"/>
              </a:defRPr>
            </a:lvl7pPr>
            <a:lvl8pPr fontAlgn="base">
              <a:spcBef>
                <a:spcPct val="0"/>
              </a:spcBef>
              <a:spcAft>
                <a:spcPct val="0"/>
              </a:spcAft>
              <a:defRPr sz="1600">
                <a:solidFill>
                  <a:schemeClr val="tx1"/>
                </a:solidFill>
                <a:latin typeface="+mn-lt"/>
                <a:ea typeface="MS PGothic" panose="020B0600070205080204" charset="-128"/>
              </a:defRPr>
            </a:lvl8pPr>
            <a:lvl9pPr fontAlgn="base">
              <a:spcBef>
                <a:spcPct val="0"/>
              </a:spcBef>
              <a:spcAft>
                <a:spcPct val="0"/>
              </a:spcAft>
              <a:defRPr sz="1600">
                <a:solidFill>
                  <a:schemeClr val="tx1"/>
                </a:solidFill>
                <a:latin typeface="+mn-lt"/>
                <a:ea typeface="MS PGothic" panose="020B0600070205080204" charset="-128"/>
              </a:defRPr>
            </a:lvl9pPr>
          </a:lstStyle>
          <a:p>
            <a:fld id="{42A53C2E-CB37-C84C-AD75-E885A136BA68}" type="slidenum">
              <a:rPr lang="en-US"/>
            </a:fld>
            <a:endParaRPr lang="en-US"/>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mc:AlternateContent xmlns:mc="http://schemas.openxmlformats.org/markup-compatibility/2006">
    <mc:Choice xmlns:p14="http://schemas.microsoft.com/office/powerpoint/2010/main" Requires="p14">
      <p:transition spd="slow" p14:dur="1300">
        <p14:pan dir="r"/>
      </p:transition>
    </mc:Choice>
    <mc:Fallback>
      <p:transition spd="slow">
        <p:fade/>
      </p:transition>
    </mc:Fallback>
  </mc:AlternateContent>
  <p:hf hdr="0" ftr="0" dt="0"/>
  <p:txStyles>
    <p:titleStyle>
      <a:lvl1pPr algn="ctr" rtl="0" fontAlgn="base">
        <a:spcBef>
          <a:spcPct val="0"/>
        </a:spcBef>
        <a:spcAft>
          <a:spcPct val="0"/>
        </a:spcAft>
        <a:defRPr sz="11200">
          <a:solidFill>
            <a:schemeClr val="tx1"/>
          </a:solidFill>
          <a:latin typeface="+mj-lt"/>
          <a:ea typeface="+mj-ea"/>
          <a:cs typeface="+mj-cs"/>
          <a:sym typeface="Gill Sans" charset="0"/>
        </a:defRPr>
      </a:lvl1pPr>
      <a:lvl2pPr algn="ctr" rtl="0" fontAlgn="base">
        <a:spcBef>
          <a:spcPct val="0"/>
        </a:spcBef>
        <a:spcAft>
          <a:spcPct val="0"/>
        </a:spcAft>
        <a:defRPr sz="112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112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112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11200">
          <a:solidFill>
            <a:schemeClr val="tx1"/>
          </a:solidFill>
          <a:latin typeface="Gill Sans" charset="0"/>
          <a:ea typeface="ヒラギノ角ゴ ProN W3" charset="0"/>
          <a:cs typeface="ヒラギノ角ゴ ProN W3" charset="0"/>
          <a:sym typeface="Gill Sans" charset="0"/>
        </a:defRPr>
      </a:lvl5pPr>
      <a:lvl6pPr marL="609600" algn="ctr" rtl="0" fontAlgn="base">
        <a:spcBef>
          <a:spcPct val="0"/>
        </a:spcBef>
        <a:spcAft>
          <a:spcPct val="0"/>
        </a:spcAft>
        <a:defRPr sz="11200">
          <a:solidFill>
            <a:schemeClr val="tx1"/>
          </a:solidFill>
          <a:latin typeface="Gill Sans" charset="0"/>
          <a:ea typeface="ヒラギノ角ゴ ProN W3" charset="0"/>
          <a:cs typeface="ヒラギノ角ゴ ProN W3" charset="0"/>
          <a:sym typeface="Gill Sans" charset="0"/>
        </a:defRPr>
      </a:lvl6pPr>
      <a:lvl7pPr marL="1219200" algn="ctr" rtl="0" fontAlgn="base">
        <a:spcBef>
          <a:spcPct val="0"/>
        </a:spcBef>
        <a:spcAft>
          <a:spcPct val="0"/>
        </a:spcAft>
        <a:defRPr sz="11200">
          <a:solidFill>
            <a:schemeClr val="tx1"/>
          </a:solidFill>
          <a:latin typeface="Gill Sans" charset="0"/>
          <a:ea typeface="ヒラギノ角ゴ ProN W3" charset="0"/>
          <a:cs typeface="ヒラギノ角ゴ ProN W3" charset="0"/>
          <a:sym typeface="Gill Sans" charset="0"/>
        </a:defRPr>
      </a:lvl7pPr>
      <a:lvl8pPr marL="1828800" algn="ctr" rtl="0" fontAlgn="base">
        <a:spcBef>
          <a:spcPct val="0"/>
        </a:spcBef>
        <a:spcAft>
          <a:spcPct val="0"/>
        </a:spcAft>
        <a:defRPr sz="11200">
          <a:solidFill>
            <a:schemeClr val="tx1"/>
          </a:solidFill>
          <a:latin typeface="Gill Sans" charset="0"/>
          <a:ea typeface="ヒラギノ角ゴ ProN W3" charset="0"/>
          <a:cs typeface="ヒラギノ角ゴ ProN W3" charset="0"/>
          <a:sym typeface="Gill Sans" charset="0"/>
        </a:defRPr>
      </a:lvl8pPr>
      <a:lvl9pPr marL="2438400" algn="ctr" rtl="0" fontAlgn="base">
        <a:spcBef>
          <a:spcPct val="0"/>
        </a:spcBef>
        <a:spcAft>
          <a:spcPct val="0"/>
        </a:spcAft>
        <a:defRPr sz="11200">
          <a:solidFill>
            <a:schemeClr val="tx1"/>
          </a:solidFill>
          <a:latin typeface="Gill Sans" charset="0"/>
          <a:ea typeface="ヒラギノ角ゴ ProN W3" charset="0"/>
          <a:cs typeface="ヒラギノ角ゴ ProN W3" charset="0"/>
          <a:sym typeface="Gill Sans" charset="0"/>
        </a:defRPr>
      </a:lvl9pPr>
    </p:titleStyle>
    <p:bodyStyle>
      <a:lvl1pPr marL="1014095" indent="-658495" algn="l" rtl="0" fontAlgn="base">
        <a:spcBef>
          <a:spcPts val="5065"/>
        </a:spcBef>
        <a:spcAft>
          <a:spcPct val="0"/>
        </a:spcAft>
        <a:buSzPct val="171000"/>
        <a:buFont typeface="Gill Sans" charset="0"/>
        <a:buChar char="•"/>
        <a:defRPr sz="4265">
          <a:solidFill>
            <a:schemeClr val="tx1"/>
          </a:solidFill>
          <a:latin typeface="+mn-lt"/>
          <a:ea typeface="+mn-ea"/>
          <a:cs typeface="+mn-cs"/>
          <a:sym typeface="Gill Sans" charset="0"/>
        </a:defRPr>
      </a:lvl1pPr>
      <a:lvl2pPr marL="1606550" indent="-658495" algn="l" rtl="0" fontAlgn="base">
        <a:spcBef>
          <a:spcPts val="5065"/>
        </a:spcBef>
        <a:spcAft>
          <a:spcPct val="0"/>
        </a:spcAft>
        <a:buSzPct val="171000"/>
        <a:buFont typeface="Gill Sans" charset="0"/>
        <a:buChar char="•"/>
        <a:defRPr sz="4265">
          <a:solidFill>
            <a:schemeClr val="tx1"/>
          </a:solidFill>
          <a:latin typeface="+mn-lt"/>
          <a:ea typeface="+mn-ea"/>
          <a:cs typeface="+mn-cs"/>
          <a:sym typeface="Gill Sans" charset="0"/>
        </a:defRPr>
      </a:lvl2pPr>
      <a:lvl3pPr marL="2199640" indent="-658495" algn="l" rtl="0" fontAlgn="base">
        <a:spcBef>
          <a:spcPts val="5065"/>
        </a:spcBef>
        <a:spcAft>
          <a:spcPct val="0"/>
        </a:spcAft>
        <a:buSzPct val="171000"/>
        <a:buFont typeface="Gill Sans" charset="0"/>
        <a:buChar char="•"/>
        <a:defRPr sz="4265">
          <a:solidFill>
            <a:schemeClr val="tx1"/>
          </a:solidFill>
          <a:latin typeface="+mn-lt"/>
          <a:ea typeface="+mn-ea"/>
          <a:cs typeface="+mn-cs"/>
          <a:sym typeface="Gill Sans" charset="0"/>
        </a:defRPr>
      </a:lvl3pPr>
      <a:lvl4pPr marL="2792095" indent="-658495" algn="l" rtl="0" fontAlgn="base">
        <a:spcBef>
          <a:spcPts val="5065"/>
        </a:spcBef>
        <a:spcAft>
          <a:spcPct val="0"/>
        </a:spcAft>
        <a:buSzPct val="171000"/>
        <a:buFont typeface="Gill Sans" charset="0"/>
        <a:buChar char="•"/>
        <a:defRPr sz="4265">
          <a:solidFill>
            <a:schemeClr val="tx1"/>
          </a:solidFill>
          <a:latin typeface="+mn-lt"/>
          <a:ea typeface="+mn-ea"/>
          <a:cs typeface="+mn-cs"/>
          <a:sym typeface="Gill Sans" charset="0"/>
        </a:defRPr>
      </a:lvl4pPr>
      <a:lvl5pPr marL="3384550" indent="-658495" algn="l" rtl="0" fontAlgn="base">
        <a:spcBef>
          <a:spcPts val="5065"/>
        </a:spcBef>
        <a:spcAft>
          <a:spcPct val="0"/>
        </a:spcAft>
        <a:buSzPct val="171000"/>
        <a:buFont typeface="Gill Sans" charset="0"/>
        <a:buChar char="•"/>
        <a:defRPr sz="4265">
          <a:solidFill>
            <a:schemeClr val="tx1"/>
          </a:solidFill>
          <a:latin typeface="+mn-lt"/>
          <a:ea typeface="+mn-ea"/>
          <a:cs typeface="+mn-cs"/>
          <a:sym typeface="Gill Sans" charset="0"/>
        </a:defRPr>
      </a:lvl5pPr>
      <a:lvl6pPr marL="3994150" indent="-658495" algn="l" rtl="0" fontAlgn="base">
        <a:spcBef>
          <a:spcPts val="5065"/>
        </a:spcBef>
        <a:spcAft>
          <a:spcPct val="0"/>
        </a:spcAft>
        <a:buSzPct val="171000"/>
        <a:buFont typeface="Gill Sans" charset="0"/>
        <a:buChar char="•"/>
        <a:defRPr sz="4265">
          <a:solidFill>
            <a:schemeClr val="tx1"/>
          </a:solidFill>
          <a:latin typeface="+mn-lt"/>
          <a:ea typeface="+mn-ea"/>
          <a:cs typeface="+mn-cs"/>
          <a:sym typeface="Gill Sans" charset="0"/>
        </a:defRPr>
      </a:lvl6pPr>
      <a:lvl7pPr marL="4603750" indent="-658495" algn="l" rtl="0" fontAlgn="base">
        <a:spcBef>
          <a:spcPts val="5065"/>
        </a:spcBef>
        <a:spcAft>
          <a:spcPct val="0"/>
        </a:spcAft>
        <a:buSzPct val="171000"/>
        <a:buFont typeface="Gill Sans" charset="0"/>
        <a:buChar char="•"/>
        <a:defRPr sz="4265">
          <a:solidFill>
            <a:schemeClr val="tx1"/>
          </a:solidFill>
          <a:latin typeface="+mn-lt"/>
          <a:ea typeface="+mn-ea"/>
          <a:cs typeface="+mn-cs"/>
          <a:sym typeface="Gill Sans" charset="0"/>
        </a:defRPr>
      </a:lvl7pPr>
      <a:lvl8pPr marL="5213350" indent="-658495" algn="l" rtl="0" fontAlgn="base">
        <a:spcBef>
          <a:spcPts val="5065"/>
        </a:spcBef>
        <a:spcAft>
          <a:spcPct val="0"/>
        </a:spcAft>
        <a:buSzPct val="171000"/>
        <a:buFont typeface="Gill Sans" charset="0"/>
        <a:buChar char="•"/>
        <a:defRPr sz="4265">
          <a:solidFill>
            <a:schemeClr val="tx1"/>
          </a:solidFill>
          <a:latin typeface="+mn-lt"/>
          <a:ea typeface="+mn-ea"/>
          <a:cs typeface="+mn-cs"/>
          <a:sym typeface="Gill Sans" charset="0"/>
        </a:defRPr>
      </a:lvl8pPr>
      <a:lvl9pPr marL="5822950" indent="-658495" algn="l" rtl="0" fontAlgn="base">
        <a:spcBef>
          <a:spcPts val="5065"/>
        </a:spcBef>
        <a:spcAft>
          <a:spcPct val="0"/>
        </a:spcAft>
        <a:buSzPct val="171000"/>
        <a:buFont typeface="Gill Sans" charset="0"/>
        <a:buChar char="•"/>
        <a:defRPr sz="4265">
          <a:solidFill>
            <a:schemeClr val="tx1"/>
          </a:solidFill>
          <a:latin typeface="+mn-lt"/>
          <a:ea typeface="+mn-ea"/>
          <a:cs typeface="+mn-cs"/>
          <a:sym typeface="Gill Sans" charset="0"/>
        </a:defRPr>
      </a:lvl9pPr>
    </p:bodyStyle>
    <p:otherStyle>
      <a:defPPr>
        <a:defRPr lang="es-ES"/>
      </a:defPPr>
      <a:lvl1pPr marL="0" algn="l" defTabSz="609600" rtl="0" eaLnBrk="1" latinLnBrk="0" hangingPunct="1">
        <a:defRPr sz="2400" kern="1200">
          <a:solidFill>
            <a:schemeClr val="tx1"/>
          </a:solidFill>
          <a:latin typeface="+mn-lt"/>
          <a:ea typeface="+mn-ea"/>
          <a:cs typeface="+mn-cs"/>
        </a:defRPr>
      </a:lvl1pPr>
      <a:lvl2pPr marL="609600" algn="l" defTabSz="609600" rtl="0" eaLnBrk="1" latinLnBrk="0" hangingPunct="1">
        <a:defRPr sz="2400" kern="1200">
          <a:solidFill>
            <a:schemeClr val="tx1"/>
          </a:solidFill>
          <a:latin typeface="+mn-lt"/>
          <a:ea typeface="+mn-ea"/>
          <a:cs typeface="+mn-cs"/>
        </a:defRPr>
      </a:lvl2pPr>
      <a:lvl3pPr marL="1219200" algn="l" defTabSz="609600" rtl="0" eaLnBrk="1" latinLnBrk="0" hangingPunct="1">
        <a:defRPr sz="2400" kern="1200">
          <a:solidFill>
            <a:schemeClr val="tx1"/>
          </a:solidFill>
          <a:latin typeface="+mn-lt"/>
          <a:ea typeface="+mn-ea"/>
          <a:cs typeface="+mn-cs"/>
        </a:defRPr>
      </a:lvl3pPr>
      <a:lvl4pPr marL="1828800" algn="l" defTabSz="609600" rtl="0" eaLnBrk="1" latinLnBrk="0" hangingPunct="1">
        <a:defRPr sz="2400" kern="1200">
          <a:solidFill>
            <a:schemeClr val="tx1"/>
          </a:solidFill>
          <a:latin typeface="+mn-lt"/>
          <a:ea typeface="+mn-ea"/>
          <a:cs typeface="+mn-cs"/>
        </a:defRPr>
      </a:lvl4pPr>
      <a:lvl5pPr marL="2438400" algn="l" defTabSz="609600" rtl="0" eaLnBrk="1" latinLnBrk="0" hangingPunct="1">
        <a:defRPr sz="2400" kern="1200">
          <a:solidFill>
            <a:schemeClr val="tx1"/>
          </a:solidFill>
          <a:latin typeface="+mn-lt"/>
          <a:ea typeface="+mn-ea"/>
          <a:cs typeface="+mn-cs"/>
        </a:defRPr>
      </a:lvl5pPr>
      <a:lvl6pPr marL="3048000" algn="l" defTabSz="609600" rtl="0" eaLnBrk="1" latinLnBrk="0" hangingPunct="1">
        <a:defRPr sz="2400" kern="1200">
          <a:solidFill>
            <a:schemeClr val="tx1"/>
          </a:solidFill>
          <a:latin typeface="+mn-lt"/>
          <a:ea typeface="+mn-ea"/>
          <a:cs typeface="+mn-cs"/>
        </a:defRPr>
      </a:lvl6pPr>
      <a:lvl7pPr marL="3657600" algn="l" defTabSz="609600" rtl="0" eaLnBrk="1" latinLnBrk="0" hangingPunct="1">
        <a:defRPr sz="2400" kern="1200">
          <a:solidFill>
            <a:schemeClr val="tx1"/>
          </a:solidFill>
          <a:latin typeface="+mn-lt"/>
          <a:ea typeface="+mn-ea"/>
          <a:cs typeface="+mn-cs"/>
        </a:defRPr>
      </a:lvl7pPr>
      <a:lvl8pPr marL="4267200" algn="l" defTabSz="609600" rtl="0" eaLnBrk="1" latinLnBrk="0" hangingPunct="1">
        <a:defRPr sz="2400" kern="1200">
          <a:solidFill>
            <a:schemeClr val="tx1"/>
          </a:solidFill>
          <a:latin typeface="+mn-lt"/>
          <a:ea typeface="+mn-ea"/>
          <a:cs typeface="+mn-cs"/>
        </a:defRPr>
      </a:lvl8pPr>
      <a:lvl9pPr marL="4876800" algn="l" defTabSz="60960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2">
            <a:lum/>
          </a:blip>
          <a:srcRect/>
          <a:stretch>
            <a:fillRect t="-4000" b="-4000"/>
          </a:stretch>
        </a:blip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title"/>
          </p:nvPr>
        </p:nvSpPr>
        <p:spPr bwMode="auto">
          <a:xfrm>
            <a:off x="1693385" y="254000"/>
            <a:ext cx="13953493" cy="2438400"/>
          </a:xfrm>
          <a:prstGeom prst="rect">
            <a:avLst/>
          </a:prstGeom>
          <a:noFill/>
          <a:ln>
            <a:noFill/>
          </a:ln>
          <a:effectLst/>
        </p:spPr>
        <p:txBody>
          <a:bodyPr vert="horz" wrap="square" lIns="50800" tIns="50800" rIns="50800" bIns="50800" numCol="1" anchor="ctr" anchorCtr="0" compatLnSpc="1"/>
          <a:lstStyle/>
          <a:p>
            <a:pPr lvl="0"/>
            <a:r>
              <a:rPr lang="en-US">
                <a:sym typeface="Gill Sans" charset="0"/>
              </a:rPr>
              <a:t>Click to edit Master title style</a:t>
            </a:r>
            <a:endParaRPr lang="en-US">
              <a:sym typeface="Gill Sans" charset="0"/>
            </a:endParaRPr>
          </a:p>
        </p:txBody>
      </p:sp>
      <p:sp>
        <p:nvSpPr>
          <p:cNvPr id="2050" name="Rectangle 2"/>
          <p:cNvSpPr>
            <a:spLocks noGrp="1" noChangeArrowheads="1"/>
          </p:cNvSpPr>
          <p:nvPr>
            <p:ph type="body" idx="1"/>
          </p:nvPr>
        </p:nvSpPr>
        <p:spPr bwMode="auto">
          <a:xfrm>
            <a:off x="1693385" y="2768600"/>
            <a:ext cx="13953493" cy="5715000"/>
          </a:xfrm>
          <a:prstGeom prst="rect">
            <a:avLst/>
          </a:prstGeom>
          <a:noFill/>
          <a:ln>
            <a:noFill/>
          </a:ln>
          <a:effectLst/>
        </p:spPr>
        <p:txBody>
          <a:bodyPr vert="horz" wrap="square" lIns="50800" tIns="50800" rIns="50800" bIns="50800" numCol="1" anchor="ctr" anchorCtr="0" compatLnSpc="1"/>
          <a:lstStyle/>
          <a:p>
            <a:pPr lvl="0"/>
            <a:r>
              <a:rPr lang="en-US">
                <a:sym typeface="Gill Sans" charset="0"/>
              </a:rPr>
              <a:t>Click to edit Master text styles</a:t>
            </a:r>
            <a:endParaRPr lang="en-US">
              <a:sym typeface="Gill Sans" charset="0"/>
            </a:endParaRPr>
          </a:p>
          <a:p>
            <a:pPr lvl="1"/>
            <a:r>
              <a:rPr lang="en-US">
                <a:sym typeface="Gill Sans" charset="0"/>
              </a:rPr>
              <a:t>Second level</a:t>
            </a:r>
            <a:endParaRPr lang="en-US">
              <a:sym typeface="Gill Sans" charset="0"/>
            </a:endParaRPr>
          </a:p>
          <a:p>
            <a:pPr lvl="2"/>
            <a:r>
              <a:rPr lang="en-US">
                <a:sym typeface="Gill Sans" charset="0"/>
              </a:rPr>
              <a:t>Third level</a:t>
            </a:r>
            <a:endParaRPr lang="en-US">
              <a:sym typeface="Gill Sans" charset="0"/>
            </a:endParaRPr>
          </a:p>
          <a:p>
            <a:pPr lvl="3"/>
            <a:r>
              <a:rPr lang="en-US">
                <a:sym typeface="Gill Sans" charset="0"/>
              </a:rPr>
              <a:t>Fourth level</a:t>
            </a:r>
            <a:endParaRPr lang="en-US">
              <a:sym typeface="Gill Sans" charset="0"/>
            </a:endParaRPr>
          </a:p>
          <a:p>
            <a:pPr lvl="4"/>
            <a:r>
              <a:rPr lang="en-US">
                <a:sym typeface="Gill Sans" charset="0"/>
              </a:rPr>
              <a:t>Fifth level</a:t>
            </a:r>
            <a:endParaRPr lang="en-US">
              <a:sym typeface="Gill Sans" charset="0"/>
            </a:endParaRPr>
          </a:p>
        </p:txBody>
      </p:sp>
      <p:sp>
        <p:nvSpPr>
          <p:cNvPr id="2051" name="Text Box 3"/>
          <p:cNvSpPr txBox="1">
            <a:spLocks noGrp="1" noChangeArrowheads="1"/>
          </p:cNvSpPr>
          <p:nvPr>
            <p:ph type="sldNum" sz="quarter" idx="4"/>
          </p:nvPr>
        </p:nvSpPr>
        <p:spPr bwMode="auto">
          <a:xfrm>
            <a:off x="8433058" y="9258300"/>
            <a:ext cx="457214" cy="368300"/>
          </a:xfrm>
          <a:prstGeom prst="rect">
            <a:avLst/>
          </a:prstGeom>
          <a:noFill/>
          <a:ln>
            <a:noFill/>
          </a:ln>
          <a:effectLst/>
        </p:spPr>
        <p:txBody>
          <a:bodyPr vert="horz" wrap="none" lIns="91440" tIns="45720" rIns="91440" bIns="45720" numCol="1" anchor="t" anchorCtr="0" compatLnSpc="1"/>
          <a:lstStyle>
            <a:lvl1pPr algn="ctr">
              <a:defRPr sz="2400">
                <a:solidFill>
                  <a:schemeClr val="tx1"/>
                </a:solidFill>
                <a:latin typeface="+mn-lt"/>
                <a:ea typeface="MS PGothic" panose="020B0600070205080204" charset="-128"/>
                <a:cs typeface="Gill Sans" charset="0"/>
              </a:defRPr>
            </a:lvl1pPr>
            <a:lvl2pPr algn="l">
              <a:defRPr sz="1600">
                <a:solidFill>
                  <a:schemeClr val="tx1"/>
                </a:solidFill>
                <a:latin typeface="+mn-lt"/>
                <a:ea typeface="MS PGothic" panose="020B0600070205080204" charset="-128"/>
              </a:defRPr>
            </a:lvl2pPr>
            <a:lvl3pPr algn="l">
              <a:defRPr sz="1600">
                <a:solidFill>
                  <a:schemeClr val="tx1"/>
                </a:solidFill>
                <a:latin typeface="+mn-lt"/>
                <a:ea typeface="MS PGothic" panose="020B0600070205080204" charset="-128"/>
              </a:defRPr>
            </a:lvl3pPr>
            <a:lvl4pPr algn="l">
              <a:defRPr sz="1600">
                <a:solidFill>
                  <a:schemeClr val="tx1"/>
                </a:solidFill>
                <a:latin typeface="+mn-lt"/>
                <a:ea typeface="MS PGothic" panose="020B0600070205080204" charset="-128"/>
              </a:defRPr>
            </a:lvl4pPr>
            <a:lvl5pPr algn="l">
              <a:defRPr sz="1600">
                <a:solidFill>
                  <a:schemeClr val="tx1"/>
                </a:solidFill>
                <a:latin typeface="+mn-lt"/>
                <a:ea typeface="MS PGothic" panose="020B0600070205080204" charset="-128"/>
              </a:defRPr>
            </a:lvl5pPr>
            <a:lvl6pPr fontAlgn="base">
              <a:spcBef>
                <a:spcPct val="0"/>
              </a:spcBef>
              <a:spcAft>
                <a:spcPct val="0"/>
              </a:spcAft>
              <a:defRPr sz="1600">
                <a:solidFill>
                  <a:schemeClr val="tx1"/>
                </a:solidFill>
                <a:latin typeface="+mn-lt"/>
                <a:ea typeface="MS PGothic" panose="020B0600070205080204" charset="-128"/>
              </a:defRPr>
            </a:lvl6pPr>
            <a:lvl7pPr fontAlgn="base">
              <a:spcBef>
                <a:spcPct val="0"/>
              </a:spcBef>
              <a:spcAft>
                <a:spcPct val="0"/>
              </a:spcAft>
              <a:defRPr sz="1600">
                <a:solidFill>
                  <a:schemeClr val="tx1"/>
                </a:solidFill>
                <a:latin typeface="+mn-lt"/>
                <a:ea typeface="MS PGothic" panose="020B0600070205080204" charset="-128"/>
              </a:defRPr>
            </a:lvl7pPr>
            <a:lvl8pPr fontAlgn="base">
              <a:spcBef>
                <a:spcPct val="0"/>
              </a:spcBef>
              <a:spcAft>
                <a:spcPct val="0"/>
              </a:spcAft>
              <a:defRPr sz="1600">
                <a:solidFill>
                  <a:schemeClr val="tx1"/>
                </a:solidFill>
                <a:latin typeface="+mn-lt"/>
                <a:ea typeface="MS PGothic" panose="020B0600070205080204" charset="-128"/>
              </a:defRPr>
            </a:lvl8pPr>
            <a:lvl9pPr fontAlgn="base">
              <a:spcBef>
                <a:spcPct val="0"/>
              </a:spcBef>
              <a:spcAft>
                <a:spcPct val="0"/>
              </a:spcAft>
              <a:defRPr sz="1600">
                <a:solidFill>
                  <a:schemeClr val="tx1"/>
                </a:solidFill>
                <a:latin typeface="+mn-lt"/>
                <a:ea typeface="MS PGothic" panose="020B0600070205080204" charset="-128"/>
              </a:defRPr>
            </a:lvl9pPr>
          </a:lstStyle>
          <a:p>
            <a:fld id="{A2F23357-59BD-9845-89AD-43483B1FE548}" type="slidenum">
              <a:rPr lang="en-US"/>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Requires="p14">
      <p:transition spd="slow" p14:dur="1300">
        <p14:pan dir="r"/>
      </p:transition>
    </mc:Choice>
    <mc:Fallback>
      <p:transition spd="slow">
        <p:fade/>
      </p:transition>
    </mc:Fallback>
  </mc:AlternateContent>
  <p:hf hdr="0" ftr="0" dt="0"/>
  <p:txStyles>
    <p:titleStyle>
      <a:lvl1pPr algn="ctr" rtl="0" fontAlgn="base">
        <a:spcBef>
          <a:spcPct val="0"/>
        </a:spcBef>
        <a:spcAft>
          <a:spcPct val="0"/>
        </a:spcAft>
        <a:defRPr sz="11200">
          <a:solidFill>
            <a:schemeClr val="tx1"/>
          </a:solidFill>
          <a:latin typeface="+mj-lt"/>
          <a:ea typeface="+mj-ea"/>
          <a:cs typeface="+mj-cs"/>
          <a:sym typeface="Gill Sans" charset="0"/>
        </a:defRPr>
      </a:lvl1pPr>
      <a:lvl2pPr algn="ctr" rtl="0" fontAlgn="base">
        <a:spcBef>
          <a:spcPct val="0"/>
        </a:spcBef>
        <a:spcAft>
          <a:spcPct val="0"/>
        </a:spcAft>
        <a:defRPr sz="112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112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112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11200">
          <a:solidFill>
            <a:schemeClr val="tx1"/>
          </a:solidFill>
          <a:latin typeface="Gill Sans" charset="0"/>
          <a:ea typeface="ヒラギノ角ゴ ProN W3" charset="0"/>
          <a:cs typeface="ヒラギノ角ゴ ProN W3" charset="0"/>
          <a:sym typeface="Gill Sans" charset="0"/>
        </a:defRPr>
      </a:lvl5pPr>
      <a:lvl6pPr marL="609600" algn="ctr" rtl="0" fontAlgn="base">
        <a:spcBef>
          <a:spcPct val="0"/>
        </a:spcBef>
        <a:spcAft>
          <a:spcPct val="0"/>
        </a:spcAft>
        <a:defRPr sz="11200">
          <a:solidFill>
            <a:schemeClr val="tx1"/>
          </a:solidFill>
          <a:latin typeface="Gill Sans" charset="0"/>
          <a:ea typeface="ヒラギノ角ゴ ProN W3" charset="0"/>
          <a:cs typeface="ヒラギノ角ゴ ProN W3" charset="0"/>
          <a:sym typeface="Gill Sans" charset="0"/>
        </a:defRPr>
      </a:lvl6pPr>
      <a:lvl7pPr marL="1219200" algn="ctr" rtl="0" fontAlgn="base">
        <a:spcBef>
          <a:spcPct val="0"/>
        </a:spcBef>
        <a:spcAft>
          <a:spcPct val="0"/>
        </a:spcAft>
        <a:defRPr sz="11200">
          <a:solidFill>
            <a:schemeClr val="tx1"/>
          </a:solidFill>
          <a:latin typeface="Gill Sans" charset="0"/>
          <a:ea typeface="ヒラギノ角ゴ ProN W3" charset="0"/>
          <a:cs typeface="ヒラギノ角ゴ ProN W3" charset="0"/>
          <a:sym typeface="Gill Sans" charset="0"/>
        </a:defRPr>
      </a:lvl7pPr>
      <a:lvl8pPr marL="1828800" algn="ctr" rtl="0" fontAlgn="base">
        <a:spcBef>
          <a:spcPct val="0"/>
        </a:spcBef>
        <a:spcAft>
          <a:spcPct val="0"/>
        </a:spcAft>
        <a:defRPr sz="11200">
          <a:solidFill>
            <a:schemeClr val="tx1"/>
          </a:solidFill>
          <a:latin typeface="Gill Sans" charset="0"/>
          <a:ea typeface="ヒラギノ角ゴ ProN W3" charset="0"/>
          <a:cs typeface="ヒラギノ角ゴ ProN W3" charset="0"/>
          <a:sym typeface="Gill Sans" charset="0"/>
        </a:defRPr>
      </a:lvl8pPr>
      <a:lvl9pPr marL="2438400" algn="ctr" rtl="0" fontAlgn="base">
        <a:spcBef>
          <a:spcPct val="0"/>
        </a:spcBef>
        <a:spcAft>
          <a:spcPct val="0"/>
        </a:spcAft>
        <a:defRPr sz="11200">
          <a:solidFill>
            <a:schemeClr val="tx1"/>
          </a:solidFill>
          <a:latin typeface="Gill Sans" charset="0"/>
          <a:ea typeface="ヒラギノ角ゴ ProN W3" charset="0"/>
          <a:cs typeface="ヒラギノ角ゴ ProN W3" charset="0"/>
          <a:sym typeface="Gill Sans" charset="0"/>
        </a:defRPr>
      </a:lvl9pPr>
    </p:titleStyle>
    <p:bodyStyle>
      <a:lvl1pPr marL="1117600" indent="-762000" algn="l" rtl="0" fontAlgn="base">
        <a:spcBef>
          <a:spcPts val="3200"/>
        </a:spcBef>
        <a:spcAft>
          <a:spcPct val="0"/>
        </a:spcAft>
        <a:buSzPct val="171000"/>
        <a:buFont typeface="Gill Sans" charset="0"/>
        <a:buChar char="•"/>
        <a:defRPr sz="5600">
          <a:solidFill>
            <a:schemeClr val="tx1"/>
          </a:solidFill>
          <a:latin typeface="+mn-lt"/>
          <a:ea typeface="+mn-ea"/>
          <a:cs typeface="+mn-cs"/>
          <a:sym typeface="Gill Sans" charset="0"/>
        </a:defRPr>
      </a:lvl1pPr>
      <a:lvl2pPr marL="1710055" indent="-762000" algn="l" rtl="0" fontAlgn="base">
        <a:spcBef>
          <a:spcPts val="3200"/>
        </a:spcBef>
        <a:spcAft>
          <a:spcPct val="0"/>
        </a:spcAft>
        <a:buSzPct val="171000"/>
        <a:buFont typeface="Gill Sans" charset="0"/>
        <a:buChar char="•"/>
        <a:defRPr sz="5600">
          <a:solidFill>
            <a:schemeClr val="tx1"/>
          </a:solidFill>
          <a:latin typeface="+mn-lt"/>
          <a:ea typeface="+mn-ea"/>
          <a:cs typeface="+mn-cs"/>
          <a:sym typeface="Gill Sans" charset="0"/>
        </a:defRPr>
      </a:lvl2pPr>
      <a:lvl3pPr marL="2303145" indent="-762000" algn="l" rtl="0" fontAlgn="base">
        <a:spcBef>
          <a:spcPts val="3200"/>
        </a:spcBef>
        <a:spcAft>
          <a:spcPct val="0"/>
        </a:spcAft>
        <a:buSzPct val="171000"/>
        <a:buFont typeface="Gill Sans" charset="0"/>
        <a:buChar char="•"/>
        <a:defRPr sz="5600">
          <a:solidFill>
            <a:schemeClr val="tx1"/>
          </a:solidFill>
          <a:latin typeface="+mn-lt"/>
          <a:ea typeface="+mn-ea"/>
          <a:cs typeface="+mn-cs"/>
          <a:sym typeface="Gill Sans" charset="0"/>
        </a:defRPr>
      </a:lvl3pPr>
      <a:lvl4pPr marL="2895600" indent="-762000" algn="l" rtl="0" fontAlgn="base">
        <a:spcBef>
          <a:spcPts val="3200"/>
        </a:spcBef>
        <a:spcAft>
          <a:spcPct val="0"/>
        </a:spcAft>
        <a:buSzPct val="171000"/>
        <a:buFont typeface="Gill Sans" charset="0"/>
        <a:buChar char="•"/>
        <a:defRPr sz="5600">
          <a:solidFill>
            <a:schemeClr val="tx1"/>
          </a:solidFill>
          <a:latin typeface="+mn-lt"/>
          <a:ea typeface="+mn-ea"/>
          <a:cs typeface="+mn-cs"/>
          <a:sym typeface="Gill Sans" charset="0"/>
        </a:defRPr>
      </a:lvl4pPr>
      <a:lvl5pPr marL="3488690" indent="-762000" algn="l" rtl="0" fontAlgn="base">
        <a:spcBef>
          <a:spcPts val="3200"/>
        </a:spcBef>
        <a:spcAft>
          <a:spcPct val="0"/>
        </a:spcAft>
        <a:buSzPct val="171000"/>
        <a:buFont typeface="Gill Sans" charset="0"/>
        <a:buChar char="•"/>
        <a:defRPr sz="5600">
          <a:solidFill>
            <a:schemeClr val="tx1"/>
          </a:solidFill>
          <a:latin typeface="+mn-lt"/>
          <a:ea typeface="+mn-ea"/>
          <a:cs typeface="+mn-cs"/>
          <a:sym typeface="Gill Sans" charset="0"/>
        </a:defRPr>
      </a:lvl5pPr>
      <a:lvl6pPr marL="4098290" indent="-762000" algn="l" rtl="0" fontAlgn="base">
        <a:spcBef>
          <a:spcPts val="3200"/>
        </a:spcBef>
        <a:spcAft>
          <a:spcPct val="0"/>
        </a:spcAft>
        <a:buSzPct val="171000"/>
        <a:buFont typeface="Gill Sans" charset="0"/>
        <a:buChar char="•"/>
        <a:defRPr sz="5600">
          <a:solidFill>
            <a:schemeClr val="tx1"/>
          </a:solidFill>
          <a:latin typeface="+mn-lt"/>
          <a:ea typeface="+mn-ea"/>
          <a:cs typeface="+mn-cs"/>
          <a:sym typeface="Gill Sans" charset="0"/>
        </a:defRPr>
      </a:lvl6pPr>
      <a:lvl7pPr marL="4707890" indent="-762000" algn="l" rtl="0" fontAlgn="base">
        <a:spcBef>
          <a:spcPts val="3200"/>
        </a:spcBef>
        <a:spcAft>
          <a:spcPct val="0"/>
        </a:spcAft>
        <a:buSzPct val="171000"/>
        <a:buFont typeface="Gill Sans" charset="0"/>
        <a:buChar char="•"/>
        <a:defRPr sz="5600">
          <a:solidFill>
            <a:schemeClr val="tx1"/>
          </a:solidFill>
          <a:latin typeface="+mn-lt"/>
          <a:ea typeface="+mn-ea"/>
          <a:cs typeface="+mn-cs"/>
          <a:sym typeface="Gill Sans" charset="0"/>
        </a:defRPr>
      </a:lvl7pPr>
      <a:lvl8pPr marL="5317490" indent="-762000" algn="l" rtl="0" fontAlgn="base">
        <a:spcBef>
          <a:spcPts val="3200"/>
        </a:spcBef>
        <a:spcAft>
          <a:spcPct val="0"/>
        </a:spcAft>
        <a:buSzPct val="171000"/>
        <a:buFont typeface="Gill Sans" charset="0"/>
        <a:buChar char="•"/>
        <a:defRPr sz="5600">
          <a:solidFill>
            <a:schemeClr val="tx1"/>
          </a:solidFill>
          <a:latin typeface="+mn-lt"/>
          <a:ea typeface="+mn-ea"/>
          <a:cs typeface="+mn-cs"/>
          <a:sym typeface="Gill Sans" charset="0"/>
        </a:defRPr>
      </a:lvl8pPr>
      <a:lvl9pPr marL="5927090" indent="-762000" algn="l" rtl="0" fontAlgn="base">
        <a:spcBef>
          <a:spcPts val="3200"/>
        </a:spcBef>
        <a:spcAft>
          <a:spcPct val="0"/>
        </a:spcAft>
        <a:buSzPct val="171000"/>
        <a:buFont typeface="Gill Sans" charset="0"/>
        <a:buChar char="•"/>
        <a:defRPr sz="5600">
          <a:solidFill>
            <a:schemeClr val="tx1"/>
          </a:solidFill>
          <a:latin typeface="+mn-lt"/>
          <a:ea typeface="+mn-ea"/>
          <a:cs typeface="+mn-cs"/>
          <a:sym typeface="Gill Sans" charset="0"/>
        </a:defRPr>
      </a:lvl9pPr>
    </p:bodyStyle>
    <p:otherStyle>
      <a:defPPr>
        <a:defRPr lang="es-ES"/>
      </a:defPPr>
      <a:lvl1pPr marL="0" algn="l" defTabSz="609600" rtl="0" eaLnBrk="1" latinLnBrk="0" hangingPunct="1">
        <a:defRPr sz="2400" kern="1200">
          <a:solidFill>
            <a:schemeClr val="tx1"/>
          </a:solidFill>
          <a:latin typeface="+mn-lt"/>
          <a:ea typeface="+mn-ea"/>
          <a:cs typeface="+mn-cs"/>
        </a:defRPr>
      </a:lvl1pPr>
      <a:lvl2pPr marL="609600" algn="l" defTabSz="609600" rtl="0" eaLnBrk="1" latinLnBrk="0" hangingPunct="1">
        <a:defRPr sz="2400" kern="1200">
          <a:solidFill>
            <a:schemeClr val="tx1"/>
          </a:solidFill>
          <a:latin typeface="+mn-lt"/>
          <a:ea typeface="+mn-ea"/>
          <a:cs typeface="+mn-cs"/>
        </a:defRPr>
      </a:lvl2pPr>
      <a:lvl3pPr marL="1219200" algn="l" defTabSz="609600" rtl="0" eaLnBrk="1" latinLnBrk="0" hangingPunct="1">
        <a:defRPr sz="2400" kern="1200">
          <a:solidFill>
            <a:schemeClr val="tx1"/>
          </a:solidFill>
          <a:latin typeface="+mn-lt"/>
          <a:ea typeface="+mn-ea"/>
          <a:cs typeface="+mn-cs"/>
        </a:defRPr>
      </a:lvl3pPr>
      <a:lvl4pPr marL="1828800" algn="l" defTabSz="609600" rtl="0" eaLnBrk="1" latinLnBrk="0" hangingPunct="1">
        <a:defRPr sz="2400" kern="1200">
          <a:solidFill>
            <a:schemeClr val="tx1"/>
          </a:solidFill>
          <a:latin typeface="+mn-lt"/>
          <a:ea typeface="+mn-ea"/>
          <a:cs typeface="+mn-cs"/>
        </a:defRPr>
      </a:lvl4pPr>
      <a:lvl5pPr marL="2438400" algn="l" defTabSz="609600" rtl="0" eaLnBrk="1" latinLnBrk="0" hangingPunct="1">
        <a:defRPr sz="2400" kern="1200">
          <a:solidFill>
            <a:schemeClr val="tx1"/>
          </a:solidFill>
          <a:latin typeface="+mn-lt"/>
          <a:ea typeface="+mn-ea"/>
          <a:cs typeface="+mn-cs"/>
        </a:defRPr>
      </a:lvl5pPr>
      <a:lvl6pPr marL="3048000" algn="l" defTabSz="609600" rtl="0" eaLnBrk="1" latinLnBrk="0" hangingPunct="1">
        <a:defRPr sz="2400" kern="1200">
          <a:solidFill>
            <a:schemeClr val="tx1"/>
          </a:solidFill>
          <a:latin typeface="+mn-lt"/>
          <a:ea typeface="+mn-ea"/>
          <a:cs typeface="+mn-cs"/>
        </a:defRPr>
      </a:lvl6pPr>
      <a:lvl7pPr marL="3657600" algn="l" defTabSz="609600" rtl="0" eaLnBrk="1" latinLnBrk="0" hangingPunct="1">
        <a:defRPr sz="2400" kern="1200">
          <a:solidFill>
            <a:schemeClr val="tx1"/>
          </a:solidFill>
          <a:latin typeface="+mn-lt"/>
          <a:ea typeface="+mn-ea"/>
          <a:cs typeface="+mn-cs"/>
        </a:defRPr>
      </a:lvl7pPr>
      <a:lvl8pPr marL="4267200" algn="l" defTabSz="609600" rtl="0" eaLnBrk="1" latinLnBrk="0" hangingPunct="1">
        <a:defRPr sz="2400" kern="1200">
          <a:solidFill>
            <a:schemeClr val="tx1"/>
          </a:solidFill>
          <a:latin typeface="+mn-lt"/>
          <a:ea typeface="+mn-ea"/>
          <a:cs typeface="+mn-cs"/>
        </a:defRPr>
      </a:lvl8pPr>
      <a:lvl9pPr marL="4876800" algn="l" defTabSz="60960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2">
            <a:lum/>
          </a:blip>
          <a:srcRect/>
          <a:stretch>
            <a:fillRect t="-4000" b="-4000"/>
          </a:stretch>
        </a:blipFill>
        <a:effectLst/>
      </p:bgPr>
    </p:bg>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bwMode="auto">
          <a:xfrm>
            <a:off x="1693385" y="2971800"/>
            <a:ext cx="13953493" cy="3810000"/>
          </a:xfrm>
          <a:prstGeom prst="rect">
            <a:avLst/>
          </a:prstGeom>
          <a:noFill/>
          <a:ln>
            <a:noFill/>
          </a:ln>
          <a:effectLst/>
        </p:spPr>
        <p:txBody>
          <a:bodyPr vert="horz" wrap="square" lIns="50800" tIns="50800" rIns="50800" bIns="50800" numCol="1" anchor="ctr" anchorCtr="0" compatLnSpc="1"/>
          <a:lstStyle/>
          <a:p>
            <a:pPr lvl="0"/>
            <a:r>
              <a:rPr lang="en-US">
                <a:sym typeface="Gill Sans" charset="0"/>
              </a:rPr>
              <a:t>Click to edit Master title style</a:t>
            </a:r>
            <a:endParaRPr lang="en-US">
              <a:sym typeface="Gill Sans" charset="0"/>
            </a:endParaRPr>
          </a:p>
        </p:txBody>
      </p:sp>
      <p:sp>
        <p:nvSpPr>
          <p:cNvPr id="3074" name="Text Box 2"/>
          <p:cNvSpPr txBox="1">
            <a:spLocks noGrp="1" noChangeArrowheads="1"/>
          </p:cNvSpPr>
          <p:nvPr>
            <p:ph type="sldNum" sz="quarter" idx="4"/>
          </p:nvPr>
        </p:nvSpPr>
        <p:spPr bwMode="auto">
          <a:xfrm>
            <a:off x="8433058" y="9258300"/>
            <a:ext cx="457214" cy="368300"/>
          </a:xfrm>
          <a:prstGeom prst="rect">
            <a:avLst/>
          </a:prstGeom>
          <a:noFill/>
          <a:ln>
            <a:noFill/>
          </a:ln>
          <a:effectLst/>
        </p:spPr>
        <p:txBody>
          <a:bodyPr vert="horz" wrap="none" lIns="91440" tIns="45720" rIns="91440" bIns="45720" numCol="1" anchor="t" anchorCtr="0" compatLnSpc="1"/>
          <a:lstStyle>
            <a:lvl1pPr algn="ctr">
              <a:defRPr sz="2400">
                <a:solidFill>
                  <a:schemeClr val="tx1"/>
                </a:solidFill>
                <a:latin typeface="+mn-lt"/>
                <a:ea typeface="MS PGothic" panose="020B0600070205080204" charset="-128"/>
                <a:cs typeface="Gill Sans" charset="0"/>
              </a:defRPr>
            </a:lvl1pPr>
            <a:lvl2pPr algn="l">
              <a:defRPr sz="1600">
                <a:solidFill>
                  <a:schemeClr val="tx1"/>
                </a:solidFill>
                <a:latin typeface="+mn-lt"/>
                <a:ea typeface="MS PGothic" panose="020B0600070205080204" charset="-128"/>
              </a:defRPr>
            </a:lvl2pPr>
            <a:lvl3pPr algn="l">
              <a:defRPr sz="1600">
                <a:solidFill>
                  <a:schemeClr val="tx1"/>
                </a:solidFill>
                <a:latin typeface="+mn-lt"/>
                <a:ea typeface="MS PGothic" panose="020B0600070205080204" charset="-128"/>
              </a:defRPr>
            </a:lvl3pPr>
            <a:lvl4pPr algn="l">
              <a:defRPr sz="1600">
                <a:solidFill>
                  <a:schemeClr val="tx1"/>
                </a:solidFill>
                <a:latin typeface="+mn-lt"/>
                <a:ea typeface="MS PGothic" panose="020B0600070205080204" charset="-128"/>
              </a:defRPr>
            </a:lvl4pPr>
            <a:lvl5pPr algn="l">
              <a:defRPr sz="1600">
                <a:solidFill>
                  <a:schemeClr val="tx1"/>
                </a:solidFill>
                <a:latin typeface="+mn-lt"/>
                <a:ea typeface="MS PGothic" panose="020B0600070205080204" charset="-128"/>
              </a:defRPr>
            </a:lvl5pPr>
            <a:lvl6pPr fontAlgn="base">
              <a:spcBef>
                <a:spcPct val="0"/>
              </a:spcBef>
              <a:spcAft>
                <a:spcPct val="0"/>
              </a:spcAft>
              <a:defRPr sz="1600">
                <a:solidFill>
                  <a:schemeClr val="tx1"/>
                </a:solidFill>
                <a:latin typeface="+mn-lt"/>
                <a:ea typeface="MS PGothic" panose="020B0600070205080204" charset="-128"/>
              </a:defRPr>
            </a:lvl6pPr>
            <a:lvl7pPr fontAlgn="base">
              <a:spcBef>
                <a:spcPct val="0"/>
              </a:spcBef>
              <a:spcAft>
                <a:spcPct val="0"/>
              </a:spcAft>
              <a:defRPr sz="1600">
                <a:solidFill>
                  <a:schemeClr val="tx1"/>
                </a:solidFill>
                <a:latin typeface="+mn-lt"/>
                <a:ea typeface="MS PGothic" panose="020B0600070205080204" charset="-128"/>
              </a:defRPr>
            </a:lvl7pPr>
            <a:lvl8pPr fontAlgn="base">
              <a:spcBef>
                <a:spcPct val="0"/>
              </a:spcBef>
              <a:spcAft>
                <a:spcPct val="0"/>
              </a:spcAft>
              <a:defRPr sz="1600">
                <a:solidFill>
                  <a:schemeClr val="tx1"/>
                </a:solidFill>
                <a:latin typeface="+mn-lt"/>
                <a:ea typeface="MS PGothic" panose="020B0600070205080204" charset="-128"/>
              </a:defRPr>
            </a:lvl8pPr>
            <a:lvl9pPr fontAlgn="base">
              <a:spcBef>
                <a:spcPct val="0"/>
              </a:spcBef>
              <a:spcAft>
                <a:spcPct val="0"/>
              </a:spcAft>
              <a:defRPr sz="1600">
                <a:solidFill>
                  <a:schemeClr val="tx1"/>
                </a:solidFill>
                <a:latin typeface="+mn-lt"/>
                <a:ea typeface="MS PGothic" panose="020B0600070205080204" charset="-128"/>
              </a:defRPr>
            </a:lvl9pPr>
          </a:lstStyle>
          <a:p>
            <a:fld id="{6417487B-7D3F-7E44-A77B-BEFDABFDDE2D}" type="slidenum">
              <a:rPr lang="en-US"/>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mc:Choice xmlns:p14="http://schemas.microsoft.com/office/powerpoint/2010/main" Requires="p14">
      <p:transition spd="slow" p14:dur="1300">
        <p14:pan dir="r"/>
      </p:transition>
    </mc:Choice>
    <mc:Fallback>
      <p:transition spd="slow">
        <p:fade/>
      </p:transition>
    </mc:Fallback>
  </mc:AlternateContent>
  <p:hf hdr="0" ftr="0" dt="0"/>
  <p:txStyles>
    <p:titleStyle>
      <a:lvl1pPr algn="ctr" rtl="0" fontAlgn="base">
        <a:spcBef>
          <a:spcPct val="0"/>
        </a:spcBef>
        <a:spcAft>
          <a:spcPct val="0"/>
        </a:spcAft>
        <a:defRPr sz="11200">
          <a:solidFill>
            <a:schemeClr val="tx1"/>
          </a:solidFill>
          <a:latin typeface="+mj-lt"/>
          <a:ea typeface="+mj-ea"/>
          <a:cs typeface="+mj-cs"/>
          <a:sym typeface="Gill Sans" charset="0"/>
        </a:defRPr>
      </a:lvl1pPr>
      <a:lvl2pPr algn="ctr" rtl="0" fontAlgn="base">
        <a:spcBef>
          <a:spcPct val="0"/>
        </a:spcBef>
        <a:spcAft>
          <a:spcPct val="0"/>
        </a:spcAft>
        <a:defRPr sz="112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112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112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11200">
          <a:solidFill>
            <a:schemeClr val="tx1"/>
          </a:solidFill>
          <a:latin typeface="Gill Sans" charset="0"/>
          <a:ea typeface="ヒラギノ角ゴ ProN W3" charset="0"/>
          <a:cs typeface="ヒラギノ角ゴ ProN W3" charset="0"/>
          <a:sym typeface="Gill Sans" charset="0"/>
        </a:defRPr>
      </a:lvl5pPr>
      <a:lvl6pPr marL="609600" algn="ctr" rtl="0" fontAlgn="base">
        <a:spcBef>
          <a:spcPct val="0"/>
        </a:spcBef>
        <a:spcAft>
          <a:spcPct val="0"/>
        </a:spcAft>
        <a:defRPr sz="11200">
          <a:solidFill>
            <a:schemeClr val="tx1"/>
          </a:solidFill>
          <a:latin typeface="Gill Sans" charset="0"/>
          <a:ea typeface="ヒラギノ角ゴ ProN W3" charset="0"/>
          <a:cs typeface="ヒラギノ角ゴ ProN W3" charset="0"/>
          <a:sym typeface="Gill Sans" charset="0"/>
        </a:defRPr>
      </a:lvl6pPr>
      <a:lvl7pPr marL="1219200" algn="ctr" rtl="0" fontAlgn="base">
        <a:spcBef>
          <a:spcPct val="0"/>
        </a:spcBef>
        <a:spcAft>
          <a:spcPct val="0"/>
        </a:spcAft>
        <a:defRPr sz="11200">
          <a:solidFill>
            <a:schemeClr val="tx1"/>
          </a:solidFill>
          <a:latin typeface="Gill Sans" charset="0"/>
          <a:ea typeface="ヒラギノ角ゴ ProN W3" charset="0"/>
          <a:cs typeface="ヒラギノ角ゴ ProN W3" charset="0"/>
          <a:sym typeface="Gill Sans" charset="0"/>
        </a:defRPr>
      </a:lvl7pPr>
      <a:lvl8pPr marL="1828800" algn="ctr" rtl="0" fontAlgn="base">
        <a:spcBef>
          <a:spcPct val="0"/>
        </a:spcBef>
        <a:spcAft>
          <a:spcPct val="0"/>
        </a:spcAft>
        <a:defRPr sz="11200">
          <a:solidFill>
            <a:schemeClr val="tx1"/>
          </a:solidFill>
          <a:latin typeface="Gill Sans" charset="0"/>
          <a:ea typeface="ヒラギノ角ゴ ProN W3" charset="0"/>
          <a:cs typeface="ヒラギノ角ゴ ProN W3" charset="0"/>
          <a:sym typeface="Gill Sans" charset="0"/>
        </a:defRPr>
      </a:lvl8pPr>
      <a:lvl9pPr marL="2438400" algn="ctr" rtl="0" fontAlgn="base">
        <a:spcBef>
          <a:spcPct val="0"/>
        </a:spcBef>
        <a:spcAft>
          <a:spcPct val="0"/>
        </a:spcAft>
        <a:defRPr sz="11200">
          <a:solidFill>
            <a:schemeClr val="tx1"/>
          </a:solidFill>
          <a:latin typeface="Gill Sans" charset="0"/>
          <a:ea typeface="ヒラギノ角ゴ ProN W3" charset="0"/>
          <a:cs typeface="ヒラギノ角ゴ ProN W3" charset="0"/>
          <a:sym typeface="Gill Sans" charset="0"/>
        </a:defRPr>
      </a:lvl9pPr>
    </p:titleStyle>
    <p:bodyStyle>
      <a:lvl1pPr algn="ctr" rtl="0" fontAlgn="base">
        <a:spcBef>
          <a:spcPct val="0"/>
        </a:spcBef>
        <a:spcAft>
          <a:spcPct val="0"/>
        </a:spcAft>
        <a:defRPr sz="4800">
          <a:solidFill>
            <a:schemeClr val="tx1"/>
          </a:solidFill>
          <a:latin typeface="+mn-lt"/>
          <a:ea typeface="+mn-ea"/>
          <a:cs typeface="+mn-cs"/>
          <a:sym typeface="Gill Sans" charset="0"/>
        </a:defRPr>
      </a:lvl1pPr>
      <a:lvl2pPr algn="ctr" rtl="0" fontAlgn="base">
        <a:spcBef>
          <a:spcPct val="0"/>
        </a:spcBef>
        <a:spcAft>
          <a:spcPct val="0"/>
        </a:spcAft>
        <a:defRPr sz="4800">
          <a:solidFill>
            <a:schemeClr val="tx1"/>
          </a:solidFill>
          <a:latin typeface="+mn-lt"/>
          <a:ea typeface="+mn-ea"/>
          <a:cs typeface="+mn-cs"/>
          <a:sym typeface="Gill Sans" charset="0"/>
        </a:defRPr>
      </a:lvl2pPr>
      <a:lvl3pPr algn="ctr" rtl="0" fontAlgn="base">
        <a:spcBef>
          <a:spcPct val="0"/>
        </a:spcBef>
        <a:spcAft>
          <a:spcPct val="0"/>
        </a:spcAft>
        <a:defRPr sz="4800">
          <a:solidFill>
            <a:schemeClr val="tx1"/>
          </a:solidFill>
          <a:latin typeface="+mn-lt"/>
          <a:ea typeface="+mn-ea"/>
          <a:cs typeface="+mn-cs"/>
          <a:sym typeface="Gill Sans" charset="0"/>
        </a:defRPr>
      </a:lvl3pPr>
      <a:lvl4pPr algn="ctr" rtl="0" fontAlgn="base">
        <a:spcBef>
          <a:spcPct val="0"/>
        </a:spcBef>
        <a:spcAft>
          <a:spcPct val="0"/>
        </a:spcAft>
        <a:defRPr sz="4800">
          <a:solidFill>
            <a:schemeClr val="tx1"/>
          </a:solidFill>
          <a:latin typeface="+mn-lt"/>
          <a:ea typeface="+mn-ea"/>
          <a:cs typeface="+mn-cs"/>
          <a:sym typeface="Gill Sans" charset="0"/>
        </a:defRPr>
      </a:lvl4pPr>
      <a:lvl5pPr algn="ctr" rtl="0" fontAlgn="base">
        <a:spcBef>
          <a:spcPct val="0"/>
        </a:spcBef>
        <a:spcAft>
          <a:spcPct val="0"/>
        </a:spcAft>
        <a:defRPr sz="4800">
          <a:solidFill>
            <a:schemeClr val="tx1"/>
          </a:solidFill>
          <a:latin typeface="+mn-lt"/>
          <a:ea typeface="+mn-ea"/>
          <a:cs typeface="+mn-cs"/>
          <a:sym typeface="Gill Sans" charset="0"/>
        </a:defRPr>
      </a:lvl5pPr>
      <a:lvl6pPr marL="609600" algn="ctr" rtl="0" fontAlgn="base">
        <a:spcBef>
          <a:spcPct val="0"/>
        </a:spcBef>
        <a:spcAft>
          <a:spcPct val="0"/>
        </a:spcAft>
        <a:defRPr sz="4800">
          <a:solidFill>
            <a:schemeClr val="tx1"/>
          </a:solidFill>
          <a:latin typeface="+mn-lt"/>
          <a:ea typeface="+mn-ea"/>
          <a:cs typeface="+mn-cs"/>
          <a:sym typeface="Gill Sans" charset="0"/>
        </a:defRPr>
      </a:lvl6pPr>
      <a:lvl7pPr marL="1219200" algn="ctr" rtl="0" fontAlgn="base">
        <a:spcBef>
          <a:spcPct val="0"/>
        </a:spcBef>
        <a:spcAft>
          <a:spcPct val="0"/>
        </a:spcAft>
        <a:defRPr sz="4800">
          <a:solidFill>
            <a:schemeClr val="tx1"/>
          </a:solidFill>
          <a:latin typeface="+mn-lt"/>
          <a:ea typeface="+mn-ea"/>
          <a:cs typeface="+mn-cs"/>
          <a:sym typeface="Gill Sans" charset="0"/>
        </a:defRPr>
      </a:lvl7pPr>
      <a:lvl8pPr marL="1828800" algn="ctr" rtl="0" fontAlgn="base">
        <a:spcBef>
          <a:spcPct val="0"/>
        </a:spcBef>
        <a:spcAft>
          <a:spcPct val="0"/>
        </a:spcAft>
        <a:defRPr sz="4800">
          <a:solidFill>
            <a:schemeClr val="tx1"/>
          </a:solidFill>
          <a:latin typeface="+mn-lt"/>
          <a:ea typeface="+mn-ea"/>
          <a:cs typeface="+mn-cs"/>
          <a:sym typeface="Gill Sans" charset="0"/>
        </a:defRPr>
      </a:lvl8pPr>
      <a:lvl9pPr marL="2438400" algn="ctr" rtl="0" fontAlgn="base">
        <a:spcBef>
          <a:spcPct val="0"/>
        </a:spcBef>
        <a:spcAft>
          <a:spcPct val="0"/>
        </a:spcAft>
        <a:defRPr sz="4800">
          <a:solidFill>
            <a:schemeClr val="tx1"/>
          </a:solidFill>
          <a:latin typeface="+mn-lt"/>
          <a:ea typeface="+mn-ea"/>
          <a:cs typeface="+mn-cs"/>
          <a:sym typeface="Gill Sans" charset="0"/>
        </a:defRPr>
      </a:lvl9pPr>
    </p:bodyStyle>
    <p:otherStyle>
      <a:defPPr>
        <a:defRPr lang="es-ES"/>
      </a:defPPr>
      <a:lvl1pPr marL="0" algn="l" defTabSz="609600" rtl="0" eaLnBrk="1" latinLnBrk="0" hangingPunct="1">
        <a:defRPr sz="2400" kern="1200">
          <a:solidFill>
            <a:schemeClr val="tx1"/>
          </a:solidFill>
          <a:latin typeface="+mn-lt"/>
          <a:ea typeface="+mn-ea"/>
          <a:cs typeface="+mn-cs"/>
        </a:defRPr>
      </a:lvl1pPr>
      <a:lvl2pPr marL="609600" algn="l" defTabSz="609600" rtl="0" eaLnBrk="1" latinLnBrk="0" hangingPunct="1">
        <a:defRPr sz="2400" kern="1200">
          <a:solidFill>
            <a:schemeClr val="tx1"/>
          </a:solidFill>
          <a:latin typeface="+mn-lt"/>
          <a:ea typeface="+mn-ea"/>
          <a:cs typeface="+mn-cs"/>
        </a:defRPr>
      </a:lvl2pPr>
      <a:lvl3pPr marL="1219200" algn="l" defTabSz="609600" rtl="0" eaLnBrk="1" latinLnBrk="0" hangingPunct="1">
        <a:defRPr sz="2400" kern="1200">
          <a:solidFill>
            <a:schemeClr val="tx1"/>
          </a:solidFill>
          <a:latin typeface="+mn-lt"/>
          <a:ea typeface="+mn-ea"/>
          <a:cs typeface="+mn-cs"/>
        </a:defRPr>
      </a:lvl3pPr>
      <a:lvl4pPr marL="1828800" algn="l" defTabSz="609600" rtl="0" eaLnBrk="1" latinLnBrk="0" hangingPunct="1">
        <a:defRPr sz="2400" kern="1200">
          <a:solidFill>
            <a:schemeClr val="tx1"/>
          </a:solidFill>
          <a:latin typeface="+mn-lt"/>
          <a:ea typeface="+mn-ea"/>
          <a:cs typeface="+mn-cs"/>
        </a:defRPr>
      </a:lvl4pPr>
      <a:lvl5pPr marL="2438400" algn="l" defTabSz="609600" rtl="0" eaLnBrk="1" latinLnBrk="0" hangingPunct="1">
        <a:defRPr sz="2400" kern="1200">
          <a:solidFill>
            <a:schemeClr val="tx1"/>
          </a:solidFill>
          <a:latin typeface="+mn-lt"/>
          <a:ea typeface="+mn-ea"/>
          <a:cs typeface="+mn-cs"/>
        </a:defRPr>
      </a:lvl5pPr>
      <a:lvl6pPr marL="3048000" algn="l" defTabSz="609600" rtl="0" eaLnBrk="1" latinLnBrk="0" hangingPunct="1">
        <a:defRPr sz="2400" kern="1200">
          <a:solidFill>
            <a:schemeClr val="tx1"/>
          </a:solidFill>
          <a:latin typeface="+mn-lt"/>
          <a:ea typeface="+mn-ea"/>
          <a:cs typeface="+mn-cs"/>
        </a:defRPr>
      </a:lvl6pPr>
      <a:lvl7pPr marL="3657600" algn="l" defTabSz="609600" rtl="0" eaLnBrk="1" latinLnBrk="0" hangingPunct="1">
        <a:defRPr sz="2400" kern="1200">
          <a:solidFill>
            <a:schemeClr val="tx1"/>
          </a:solidFill>
          <a:latin typeface="+mn-lt"/>
          <a:ea typeface="+mn-ea"/>
          <a:cs typeface="+mn-cs"/>
        </a:defRPr>
      </a:lvl7pPr>
      <a:lvl8pPr marL="4267200" algn="l" defTabSz="609600" rtl="0" eaLnBrk="1" latinLnBrk="0" hangingPunct="1">
        <a:defRPr sz="2400" kern="1200">
          <a:solidFill>
            <a:schemeClr val="tx1"/>
          </a:solidFill>
          <a:latin typeface="+mn-lt"/>
          <a:ea typeface="+mn-ea"/>
          <a:cs typeface="+mn-cs"/>
        </a:defRPr>
      </a:lvl8pPr>
      <a:lvl9pPr marL="4876800" algn="l" defTabSz="60960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2">
            <a:lum/>
          </a:blip>
          <a:srcRect/>
          <a:stretch>
            <a:fillRect t="-4000" b="-4000"/>
          </a:stretch>
        </a:blipFill>
        <a:effectLst/>
      </p:bgPr>
    </p:bg>
    <p:spTree>
      <p:nvGrpSpPr>
        <p:cNvPr id="1" name=""/>
        <p:cNvGrpSpPr/>
        <p:nvPr/>
      </p:nvGrpSpPr>
      <p:grpSpPr>
        <a:xfrm>
          <a:off x="0" y="0"/>
          <a:ext cx="0" cy="0"/>
          <a:chOff x="0" y="0"/>
          <a:chExt cx="0" cy="0"/>
        </a:xfrm>
      </p:grpSpPr>
      <p:sp>
        <p:nvSpPr>
          <p:cNvPr id="4097" name="Rectangle 1"/>
          <p:cNvSpPr>
            <a:spLocks noGrp="1" noChangeArrowheads="1"/>
          </p:cNvSpPr>
          <p:nvPr>
            <p:ph type="body" idx="1"/>
          </p:nvPr>
        </p:nvSpPr>
        <p:spPr bwMode="auto">
          <a:xfrm>
            <a:off x="1693385" y="1270000"/>
            <a:ext cx="13953493" cy="7213600"/>
          </a:xfrm>
          <a:prstGeom prst="rect">
            <a:avLst/>
          </a:prstGeom>
          <a:noFill/>
          <a:ln>
            <a:noFill/>
          </a:ln>
          <a:effectLst/>
        </p:spPr>
        <p:txBody>
          <a:bodyPr vert="horz" wrap="square" lIns="50800" tIns="50800" rIns="50800" bIns="50800" numCol="1" anchor="ctr" anchorCtr="0" compatLnSpc="1"/>
          <a:lstStyle/>
          <a:p>
            <a:pPr lvl="0"/>
            <a:r>
              <a:rPr lang="en-US">
                <a:sym typeface="Gill Sans" charset="0"/>
              </a:rPr>
              <a:t>Click to edit Master text styles</a:t>
            </a:r>
            <a:endParaRPr lang="en-US">
              <a:sym typeface="Gill Sans" charset="0"/>
            </a:endParaRPr>
          </a:p>
          <a:p>
            <a:pPr lvl="1"/>
            <a:r>
              <a:rPr lang="en-US">
                <a:sym typeface="Gill Sans" charset="0"/>
              </a:rPr>
              <a:t>Second level</a:t>
            </a:r>
            <a:endParaRPr lang="en-US">
              <a:sym typeface="Gill Sans" charset="0"/>
            </a:endParaRPr>
          </a:p>
          <a:p>
            <a:pPr lvl="2"/>
            <a:r>
              <a:rPr lang="en-US">
                <a:sym typeface="Gill Sans" charset="0"/>
              </a:rPr>
              <a:t>Third level</a:t>
            </a:r>
            <a:endParaRPr lang="en-US">
              <a:sym typeface="Gill Sans" charset="0"/>
            </a:endParaRPr>
          </a:p>
          <a:p>
            <a:pPr lvl="3"/>
            <a:r>
              <a:rPr lang="en-US">
                <a:sym typeface="Gill Sans" charset="0"/>
              </a:rPr>
              <a:t>Fourth level</a:t>
            </a:r>
            <a:endParaRPr lang="en-US">
              <a:sym typeface="Gill Sans" charset="0"/>
            </a:endParaRPr>
          </a:p>
          <a:p>
            <a:pPr lvl="4"/>
            <a:r>
              <a:rPr lang="en-US">
                <a:sym typeface="Gill Sans" charset="0"/>
              </a:rPr>
              <a:t>Fifth level</a:t>
            </a:r>
            <a:endParaRPr lang="en-US">
              <a:sym typeface="Gill Sans" charset="0"/>
            </a:endParaRPr>
          </a:p>
        </p:txBody>
      </p:sp>
      <p:sp>
        <p:nvSpPr>
          <p:cNvPr id="4098" name="Text Box 2"/>
          <p:cNvSpPr txBox="1">
            <a:spLocks noGrp="1" noChangeArrowheads="1"/>
          </p:cNvSpPr>
          <p:nvPr>
            <p:ph type="sldNum" sz="quarter" idx="4"/>
          </p:nvPr>
        </p:nvSpPr>
        <p:spPr bwMode="auto">
          <a:xfrm>
            <a:off x="8433058" y="9258300"/>
            <a:ext cx="457214" cy="368300"/>
          </a:xfrm>
          <a:prstGeom prst="rect">
            <a:avLst/>
          </a:prstGeom>
          <a:noFill/>
          <a:ln>
            <a:noFill/>
          </a:ln>
          <a:effectLst/>
        </p:spPr>
        <p:txBody>
          <a:bodyPr vert="horz" wrap="none" lIns="91440" tIns="45720" rIns="91440" bIns="45720" numCol="1" anchor="t" anchorCtr="0" compatLnSpc="1"/>
          <a:lstStyle>
            <a:lvl1pPr algn="ctr">
              <a:defRPr sz="2400">
                <a:solidFill>
                  <a:schemeClr val="tx1"/>
                </a:solidFill>
                <a:latin typeface="+mn-lt"/>
                <a:ea typeface="MS PGothic" panose="020B0600070205080204" charset="-128"/>
                <a:cs typeface="Gill Sans" charset="0"/>
              </a:defRPr>
            </a:lvl1pPr>
            <a:lvl2pPr algn="l">
              <a:defRPr sz="1600">
                <a:solidFill>
                  <a:schemeClr val="tx1"/>
                </a:solidFill>
                <a:latin typeface="+mn-lt"/>
                <a:ea typeface="MS PGothic" panose="020B0600070205080204" charset="-128"/>
              </a:defRPr>
            </a:lvl2pPr>
            <a:lvl3pPr algn="l">
              <a:defRPr sz="1600">
                <a:solidFill>
                  <a:schemeClr val="tx1"/>
                </a:solidFill>
                <a:latin typeface="+mn-lt"/>
                <a:ea typeface="MS PGothic" panose="020B0600070205080204" charset="-128"/>
              </a:defRPr>
            </a:lvl3pPr>
            <a:lvl4pPr algn="l">
              <a:defRPr sz="1600">
                <a:solidFill>
                  <a:schemeClr val="tx1"/>
                </a:solidFill>
                <a:latin typeface="+mn-lt"/>
                <a:ea typeface="MS PGothic" panose="020B0600070205080204" charset="-128"/>
              </a:defRPr>
            </a:lvl4pPr>
            <a:lvl5pPr algn="l">
              <a:defRPr sz="1600">
                <a:solidFill>
                  <a:schemeClr val="tx1"/>
                </a:solidFill>
                <a:latin typeface="+mn-lt"/>
                <a:ea typeface="MS PGothic" panose="020B0600070205080204" charset="-128"/>
              </a:defRPr>
            </a:lvl5pPr>
            <a:lvl6pPr fontAlgn="base">
              <a:spcBef>
                <a:spcPct val="0"/>
              </a:spcBef>
              <a:spcAft>
                <a:spcPct val="0"/>
              </a:spcAft>
              <a:defRPr sz="1600">
                <a:solidFill>
                  <a:schemeClr val="tx1"/>
                </a:solidFill>
                <a:latin typeface="+mn-lt"/>
                <a:ea typeface="MS PGothic" panose="020B0600070205080204" charset="-128"/>
              </a:defRPr>
            </a:lvl6pPr>
            <a:lvl7pPr fontAlgn="base">
              <a:spcBef>
                <a:spcPct val="0"/>
              </a:spcBef>
              <a:spcAft>
                <a:spcPct val="0"/>
              </a:spcAft>
              <a:defRPr sz="1600">
                <a:solidFill>
                  <a:schemeClr val="tx1"/>
                </a:solidFill>
                <a:latin typeface="+mn-lt"/>
                <a:ea typeface="MS PGothic" panose="020B0600070205080204" charset="-128"/>
              </a:defRPr>
            </a:lvl7pPr>
            <a:lvl8pPr fontAlgn="base">
              <a:spcBef>
                <a:spcPct val="0"/>
              </a:spcBef>
              <a:spcAft>
                <a:spcPct val="0"/>
              </a:spcAft>
              <a:defRPr sz="1600">
                <a:solidFill>
                  <a:schemeClr val="tx1"/>
                </a:solidFill>
                <a:latin typeface="+mn-lt"/>
                <a:ea typeface="MS PGothic" panose="020B0600070205080204" charset="-128"/>
              </a:defRPr>
            </a:lvl8pPr>
            <a:lvl9pPr fontAlgn="base">
              <a:spcBef>
                <a:spcPct val="0"/>
              </a:spcBef>
              <a:spcAft>
                <a:spcPct val="0"/>
              </a:spcAft>
              <a:defRPr sz="1600">
                <a:solidFill>
                  <a:schemeClr val="tx1"/>
                </a:solidFill>
                <a:latin typeface="+mn-lt"/>
                <a:ea typeface="MS PGothic" panose="020B0600070205080204" charset="-128"/>
              </a:defRPr>
            </a:lvl9pPr>
          </a:lstStyle>
          <a:p>
            <a:fld id="{C08D67C8-F3D0-2949-B4AA-889E450A3CA2}" type="slidenum">
              <a:rPr lang="en-US"/>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mc:Choice xmlns:p14="http://schemas.microsoft.com/office/powerpoint/2010/main" Requires="p14">
      <p:transition spd="slow" p14:dur="1300">
        <p14:pan dir="r"/>
      </p:transition>
    </mc:Choice>
    <mc:Fallback>
      <p:transition spd="slow">
        <p:fade/>
      </p:transition>
    </mc:Fallback>
  </mc:AlternateContent>
  <p:hf hdr="0" ftr="0" dt="0"/>
  <p:txStyles>
    <p:titleStyle>
      <a:lvl1pPr algn="ctr" rtl="0" fontAlgn="base">
        <a:spcBef>
          <a:spcPct val="0"/>
        </a:spcBef>
        <a:spcAft>
          <a:spcPct val="0"/>
        </a:spcAft>
        <a:defRPr sz="11200">
          <a:solidFill>
            <a:schemeClr val="tx1"/>
          </a:solidFill>
          <a:latin typeface="+mj-lt"/>
          <a:ea typeface="+mj-ea"/>
          <a:cs typeface="+mj-cs"/>
          <a:sym typeface="Gill Sans" charset="0"/>
        </a:defRPr>
      </a:lvl1pPr>
      <a:lvl2pPr algn="ctr" rtl="0" fontAlgn="base">
        <a:spcBef>
          <a:spcPct val="0"/>
        </a:spcBef>
        <a:spcAft>
          <a:spcPct val="0"/>
        </a:spcAft>
        <a:defRPr sz="112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112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112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11200">
          <a:solidFill>
            <a:schemeClr val="tx1"/>
          </a:solidFill>
          <a:latin typeface="Gill Sans" charset="0"/>
          <a:ea typeface="ヒラギノ角ゴ ProN W3" charset="0"/>
          <a:cs typeface="ヒラギノ角ゴ ProN W3" charset="0"/>
          <a:sym typeface="Gill Sans" charset="0"/>
        </a:defRPr>
      </a:lvl5pPr>
      <a:lvl6pPr marL="609600" algn="ctr" rtl="0" fontAlgn="base">
        <a:spcBef>
          <a:spcPct val="0"/>
        </a:spcBef>
        <a:spcAft>
          <a:spcPct val="0"/>
        </a:spcAft>
        <a:defRPr sz="11200">
          <a:solidFill>
            <a:schemeClr val="tx1"/>
          </a:solidFill>
          <a:latin typeface="Gill Sans" charset="0"/>
          <a:ea typeface="ヒラギノ角ゴ ProN W3" charset="0"/>
          <a:cs typeface="ヒラギノ角ゴ ProN W3" charset="0"/>
          <a:sym typeface="Gill Sans" charset="0"/>
        </a:defRPr>
      </a:lvl6pPr>
      <a:lvl7pPr marL="1219200" algn="ctr" rtl="0" fontAlgn="base">
        <a:spcBef>
          <a:spcPct val="0"/>
        </a:spcBef>
        <a:spcAft>
          <a:spcPct val="0"/>
        </a:spcAft>
        <a:defRPr sz="11200">
          <a:solidFill>
            <a:schemeClr val="tx1"/>
          </a:solidFill>
          <a:latin typeface="Gill Sans" charset="0"/>
          <a:ea typeface="ヒラギノ角ゴ ProN W3" charset="0"/>
          <a:cs typeface="ヒラギノ角ゴ ProN W3" charset="0"/>
          <a:sym typeface="Gill Sans" charset="0"/>
        </a:defRPr>
      </a:lvl7pPr>
      <a:lvl8pPr marL="1828800" algn="ctr" rtl="0" fontAlgn="base">
        <a:spcBef>
          <a:spcPct val="0"/>
        </a:spcBef>
        <a:spcAft>
          <a:spcPct val="0"/>
        </a:spcAft>
        <a:defRPr sz="11200">
          <a:solidFill>
            <a:schemeClr val="tx1"/>
          </a:solidFill>
          <a:latin typeface="Gill Sans" charset="0"/>
          <a:ea typeface="ヒラギノ角ゴ ProN W3" charset="0"/>
          <a:cs typeface="ヒラギノ角ゴ ProN W3" charset="0"/>
          <a:sym typeface="Gill Sans" charset="0"/>
        </a:defRPr>
      </a:lvl8pPr>
      <a:lvl9pPr marL="2438400" algn="ctr" rtl="0" fontAlgn="base">
        <a:spcBef>
          <a:spcPct val="0"/>
        </a:spcBef>
        <a:spcAft>
          <a:spcPct val="0"/>
        </a:spcAft>
        <a:defRPr sz="11200">
          <a:solidFill>
            <a:schemeClr val="tx1"/>
          </a:solidFill>
          <a:latin typeface="Gill Sans" charset="0"/>
          <a:ea typeface="ヒラギノ角ゴ ProN W3" charset="0"/>
          <a:cs typeface="ヒラギノ角ゴ ProN W3" charset="0"/>
          <a:sym typeface="Gill Sans" charset="0"/>
        </a:defRPr>
      </a:lvl9pPr>
    </p:titleStyle>
    <p:bodyStyle>
      <a:lvl1pPr marL="1117600" indent="-762000" algn="l" rtl="0" fontAlgn="base">
        <a:spcBef>
          <a:spcPts val="6400"/>
        </a:spcBef>
        <a:spcAft>
          <a:spcPct val="0"/>
        </a:spcAft>
        <a:buSzPct val="171000"/>
        <a:buFont typeface="Gill Sans" charset="0"/>
        <a:buChar char="•"/>
        <a:defRPr sz="5600">
          <a:solidFill>
            <a:schemeClr val="tx1"/>
          </a:solidFill>
          <a:latin typeface="+mn-lt"/>
          <a:ea typeface="+mn-ea"/>
          <a:cs typeface="+mn-cs"/>
          <a:sym typeface="Gill Sans" charset="0"/>
        </a:defRPr>
      </a:lvl1pPr>
      <a:lvl2pPr marL="1710055" indent="-762000" algn="l" rtl="0" fontAlgn="base">
        <a:spcBef>
          <a:spcPts val="6400"/>
        </a:spcBef>
        <a:spcAft>
          <a:spcPct val="0"/>
        </a:spcAft>
        <a:buSzPct val="171000"/>
        <a:buFont typeface="Gill Sans" charset="0"/>
        <a:buChar char="•"/>
        <a:defRPr sz="5600">
          <a:solidFill>
            <a:schemeClr val="tx1"/>
          </a:solidFill>
          <a:latin typeface="+mn-lt"/>
          <a:ea typeface="+mn-ea"/>
          <a:cs typeface="+mn-cs"/>
          <a:sym typeface="Gill Sans" charset="0"/>
        </a:defRPr>
      </a:lvl2pPr>
      <a:lvl3pPr marL="2303145" indent="-762000" algn="l" rtl="0" fontAlgn="base">
        <a:spcBef>
          <a:spcPts val="6400"/>
        </a:spcBef>
        <a:spcAft>
          <a:spcPct val="0"/>
        </a:spcAft>
        <a:buSzPct val="171000"/>
        <a:buFont typeface="Gill Sans" charset="0"/>
        <a:buChar char="•"/>
        <a:defRPr sz="5600">
          <a:solidFill>
            <a:schemeClr val="tx1"/>
          </a:solidFill>
          <a:latin typeface="+mn-lt"/>
          <a:ea typeface="+mn-ea"/>
          <a:cs typeface="+mn-cs"/>
          <a:sym typeface="Gill Sans" charset="0"/>
        </a:defRPr>
      </a:lvl3pPr>
      <a:lvl4pPr marL="2895600" indent="-762000" algn="l" rtl="0" fontAlgn="base">
        <a:spcBef>
          <a:spcPts val="6400"/>
        </a:spcBef>
        <a:spcAft>
          <a:spcPct val="0"/>
        </a:spcAft>
        <a:buSzPct val="171000"/>
        <a:buFont typeface="Gill Sans" charset="0"/>
        <a:buChar char="•"/>
        <a:defRPr sz="5600">
          <a:solidFill>
            <a:schemeClr val="tx1"/>
          </a:solidFill>
          <a:latin typeface="+mn-lt"/>
          <a:ea typeface="+mn-ea"/>
          <a:cs typeface="+mn-cs"/>
          <a:sym typeface="Gill Sans" charset="0"/>
        </a:defRPr>
      </a:lvl4pPr>
      <a:lvl5pPr marL="3488690" indent="-762000" algn="l" rtl="0" fontAlgn="base">
        <a:spcBef>
          <a:spcPts val="6400"/>
        </a:spcBef>
        <a:spcAft>
          <a:spcPct val="0"/>
        </a:spcAft>
        <a:buSzPct val="171000"/>
        <a:buFont typeface="Gill Sans" charset="0"/>
        <a:buChar char="•"/>
        <a:defRPr sz="5600">
          <a:solidFill>
            <a:schemeClr val="tx1"/>
          </a:solidFill>
          <a:latin typeface="+mn-lt"/>
          <a:ea typeface="+mn-ea"/>
          <a:cs typeface="+mn-cs"/>
          <a:sym typeface="Gill Sans" charset="0"/>
        </a:defRPr>
      </a:lvl5pPr>
      <a:lvl6pPr marL="4098290" indent="-762000" algn="l" rtl="0" fontAlgn="base">
        <a:spcBef>
          <a:spcPts val="6400"/>
        </a:spcBef>
        <a:spcAft>
          <a:spcPct val="0"/>
        </a:spcAft>
        <a:buSzPct val="171000"/>
        <a:buFont typeface="Gill Sans" charset="0"/>
        <a:buChar char="•"/>
        <a:defRPr sz="5600">
          <a:solidFill>
            <a:schemeClr val="tx1"/>
          </a:solidFill>
          <a:latin typeface="+mn-lt"/>
          <a:ea typeface="+mn-ea"/>
          <a:cs typeface="+mn-cs"/>
          <a:sym typeface="Gill Sans" charset="0"/>
        </a:defRPr>
      </a:lvl6pPr>
      <a:lvl7pPr marL="4707890" indent="-762000" algn="l" rtl="0" fontAlgn="base">
        <a:spcBef>
          <a:spcPts val="6400"/>
        </a:spcBef>
        <a:spcAft>
          <a:spcPct val="0"/>
        </a:spcAft>
        <a:buSzPct val="171000"/>
        <a:buFont typeface="Gill Sans" charset="0"/>
        <a:buChar char="•"/>
        <a:defRPr sz="5600">
          <a:solidFill>
            <a:schemeClr val="tx1"/>
          </a:solidFill>
          <a:latin typeface="+mn-lt"/>
          <a:ea typeface="+mn-ea"/>
          <a:cs typeface="+mn-cs"/>
          <a:sym typeface="Gill Sans" charset="0"/>
        </a:defRPr>
      </a:lvl7pPr>
      <a:lvl8pPr marL="5317490" indent="-762000" algn="l" rtl="0" fontAlgn="base">
        <a:spcBef>
          <a:spcPts val="6400"/>
        </a:spcBef>
        <a:spcAft>
          <a:spcPct val="0"/>
        </a:spcAft>
        <a:buSzPct val="171000"/>
        <a:buFont typeface="Gill Sans" charset="0"/>
        <a:buChar char="•"/>
        <a:defRPr sz="5600">
          <a:solidFill>
            <a:schemeClr val="tx1"/>
          </a:solidFill>
          <a:latin typeface="+mn-lt"/>
          <a:ea typeface="+mn-ea"/>
          <a:cs typeface="+mn-cs"/>
          <a:sym typeface="Gill Sans" charset="0"/>
        </a:defRPr>
      </a:lvl8pPr>
      <a:lvl9pPr marL="5927090" indent="-762000" algn="l" rtl="0" fontAlgn="base">
        <a:spcBef>
          <a:spcPts val="6400"/>
        </a:spcBef>
        <a:spcAft>
          <a:spcPct val="0"/>
        </a:spcAft>
        <a:buSzPct val="171000"/>
        <a:buFont typeface="Gill Sans" charset="0"/>
        <a:buChar char="•"/>
        <a:defRPr sz="5600">
          <a:solidFill>
            <a:schemeClr val="tx1"/>
          </a:solidFill>
          <a:latin typeface="+mn-lt"/>
          <a:ea typeface="+mn-ea"/>
          <a:cs typeface="+mn-cs"/>
          <a:sym typeface="Gill Sans" charset="0"/>
        </a:defRPr>
      </a:lvl9pPr>
    </p:bodyStyle>
    <p:otherStyle>
      <a:defPPr>
        <a:defRPr lang="es-ES"/>
      </a:defPPr>
      <a:lvl1pPr marL="0" algn="l" defTabSz="609600" rtl="0" eaLnBrk="1" latinLnBrk="0" hangingPunct="1">
        <a:defRPr sz="2400" kern="1200">
          <a:solidFill>
            <a:schemeClr val="tx1"/>
          </a:solidFill>
          <a:latin typeface="+mn-lt"/>
          <a:ea typeface="+mn-ea"/>
          <a:cs typeface="+mn-cs"/>
        </a:defRPr>
      </a:lvl1pPr>
      <a:lvl2pPr marL="609600" algn="l" defTabSz="609600" rtl="0" eaLnBrk="1" latinLnBrk="0" hangingPunct="1">
        <a:defRPr sz="2400" kern="1200">
          <a:solidFill>
            <a:schemeClr val="tx1"/>
          </a:solidFill>
          <a:latin typeface="+mn-lt"/>
          <a:ea typeface="+mn-ea"/>
          <a:cs typeface="+mn-cs"/>
        </a:defRPr>
      </a:lvl2pPr>
      <a:lvl3pPr marL="1219200" algn="l" defTabSz="609600" rtl="0" eaLnBrk="1" latinLnBrk="0" hangingPunct="1">
        <a:defRPr sz="2400" kern="1200">
          <a:solidFill>
            <a:schemeClr val="tx1"/>
          </a:solidFill>
          <a:latin typeface="+mn-lt"/>
          <a:ea typeface="+mn-ea"/>
          <a:cs typeface="+mn-cs"/>
        </a:defRPr>
      </a:lvl3pPr>
      <a:lvl4pPr marL="1828800" algn="l" defTabSz="609600" rtl="0" eaLnBrk="1" latinLnBrk="0" hangingPunct="1">
        <a:defRPr sz="2400" kern="1200">
          <a:solidFill>
            <a:schemeClr val="tx1"/>
          </a:solidFill>
          <a:latin typeface="+mn-lt"/>
          <a:ea typeface="+mn-ea"/>
          <a:cs typeface="+mn-cs"/>
        </a:defRPr>
      </a:lvl4pPr>
      <a:lvl5pPr marL="2438400" algn="l" defTabSz="609600" rtl="0" eaLnBrk="1" latinLnBrk="0" hangingPunct="1">
        <a:defRPr sz="2400" kern="1200">
          <a:solidFill>
            <a:schemeClr val="tx1"/>
          </a:solidFill>
          <a:latin typeface="+mn-lt"/>
          <a:ea typeface="+mn-ea"/>
          <a:cs typeface="+mn-cs"/>
        </a:defRPr>
      </a:lvl5pPr>
      <a:lvl6pPr marL="3048000" algn="l" defTabSz="609600" rtl="0" eaLnBrk="1" latinLnBrk="0" hangingPunct="1">
        <a:defRPr sz="2400" kern="1200">
          <a:solidFill>
            <a:schemeClr val="tx1"/>
          </a:solidFill>
          <a:latin typeface="+mn-lt"/>
          <a:ea typeface="+mn-ea"/>
          <a:cs typeface="+mn-cs"/>
        </a:defRPr>
      </a:lvl6pPr>
      <a:lvl7pPr marL="3657600" algn="l" defTabSz="609600" rtl="0" eaLnBrk="1" latinLnBrk="0" hangingPunct="1">
        <a:defRPr sz="2400" kern="1200">
          <a:solidFill>
            <a:schemeClr val="tx1"/>
          </a:solidFill>
          <a:latin typeface="+mn-lt"/>
          <a:ea typeface="+mn-ea"/>
          <a:cs typeface="+mn-cs"/>
        </a:defRPr>
      </a:lvl7pPr>
      <a:lvl8pPr marL="4267200" algn="l" defTabSz="609600" rtl="0" eaLnBrk="1" latinLnBrk="0" hangingPunct="1">
        <a:defRPr sz="2400" kern="1200">
          <a:solidFill>
            <a:schemeClr val="tx1"/>
          </a:solidFill>
          <a:latin typeface="+mn-lt"/>
          <a:ea typeface="+mn-ea"/>
          <a:cs typeface="+mn-cs"/>
        </a:defRPr>
      </a:lvl8pPr>
      <a:lvl9pPr marL="4876800" algn="l" defTabSz="60960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2">
            <a:lum/>
          </a:blip>
          <a:srcRect/>
          <a:stretch>
            <a:fillRect t="-4000" b="-4000"/>
          </a:stretch>
        </a:blipFill>
        <a:effectLst/>
      </p:bgPr>
    </p:bg>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bwMode="auto">
          <a:xfrm>
            <a:off x="1693385" y="7366000"/>
            <a:ext cx="13953493" cy="1701800"/>
          </a:xfrm>
          <a:prstGeom prst="rect">
            <a:avLst/>
          </a:prstGeom>
          <a:noFill/>
          <a:ln>
            <a:noFill/>
          </a:ln>
          <a:effectLst/>
        </p:spPr>
        <p:txBody>
          <a:bodyPr vert="horz" wrap="square" lIns="50800" tIns="50800" rIns="50800" bIns="50800" numCol="1" anchor="ctr" anchorCtr="0" compatLnSpc="1"/>
          <a:lstStyle/>
          <a:p>
            <a:pPr lvl="0"/>
            <a:r>
              <a:rPr lang="en-US">
                <a:sym typeface="Gill Sans" charset="0"/>
              </a:rPr>
              <a:t>Click to edit Master title style</a:t>
            </a:r>
            <a:endParaRPr lang="en-US">
              <a:sym typeface="Gill Sans" charset="0"/>
            </a:endParaRPr>
          </a:p>
        </p:txBody>
      </p:sp>
      <p:sp>
        <p:nvSpPr>
          <p:cNvPr id="5122" name="Text Box 2"/>
          <p:cNvSpPr txBox="1">
            <a:spLocks noGrp="1" noChangeArrowheads="1"/>
          </p:cNvSpPr>
          <p:nvPr>
            <p:ph type="sldNum" sz="quarter" idx="4"/>
          </p:nvPr>
        </p:nvSpPr>
        <p:spPr bwMode="auto">
          <a:xfrm>
            <a:off x="8433058" y="9258300"/>
            <a:ext cx="457214" cy="368300"/>
          </a:xfrm>
          <a:prstGeom prst="rect">
            <a:avLst/>
          </a:prstGeom>
          <a:noFill/>
          <a:ln>
            <a:noFill/>
          </a:ln>
          <a:effectLst/>
        </p:spPr>
        <p:txBody>
          <a:bodyPr vert="horz" wrap="none" lIns="91440" tIns="45720" rIns="91440" bIns="45720" numCol="1" anchor="t" anchorCtr="0" compatLnSpc="1"/>
          <a:lstStyle>
            <a:lvl1pPr algn="ctr">
              <a:defRPr sz="2400">
                <a:solidFill>
                  <a:schemeClr val="tx1"/>
                </a:solidFill>
                <a:latin typeface="+mn-lt"/>
                <a:ea typeface="MS PGothic" panose="020B0600070205080204" charset="-128"/>
                <a:cs typeface="Gill Sans" charset="0"/>
              </a:defRPr>
            </a:lvl1pPr>
            <a:lvl2pPr algn="l">
              <a:defRPr sz="1600">
                <a:solidFill>
                  <a:schemeClr val="tx1"/>
                </a:solidFill>
                <a:latin typeface="+mn-lt"/>
                <a:ea typeface="MS PGothic" panose="020B0600070205080204" charset="-128"/>
              </a:defRPr>
            </a:lvl2pPr>
            <a:lvl3pPr algn="l">
              <a:defRPr sz="1600">
                <a:solidFill>
                  <a:schemeClr val="tx1"/>
                </a:solidFill>
                <a:latin typeface="+mn-lt"/>
                <a:ea typeface="MS PGothic" panose="020B0600070205080204" charset="-128"/>
              </a:defRPr>
            </a:lvl3pPr>
            <a:lvl4pPr algn="l">
              <a:defRPr sz="1600">
                <a:solidFill>
                  <a:schemeClr val="tx1"/>
                </a:solidFill>
                <a:latin typeface="+mn-lt"/>
                <a:ea typeface="MS PGothic" panose="020B0600070205080204" charset="-128"/>
              </a:defRPr>
            </a:lvl4pPr>
            <a:lvl5pPr algn="l">
              <a:defRPr sz="1600">
                <a:solidFill>
                  <a:schemeClr val="tx1"/>
                </a:solidFill>
                <a:latin typeface="+mn-lt"/>
                <a:ea typeface="MS PGothic" panose="020B0600070205080204" charset="-128"/>
              </a:defRPr>
            </a:lvl5pPr>
            <a:lvl6pPr fontAlgn="base">
              <a:spcBef>
                <a:spcPct val="0"/>
              </a:spcBef>
              <a:spcAft>
                <a:spcPct val="0"/>
              </a:spcAft>
              <a:defRPr sz="1600">
                <a:solidFill>
                  <a:schemeClr val="tx1"/>
                </a:solidFill>
                <a:latin typeface="+mn-lt"/>
                <a:ea typeface="MS PGothic" panose="020B0600070205080204" charset="-128"/>
              </a:defRPr>
            </a:lvl6pPr>
            <a:lvl7pPr fontAlgn="base">
              <a:spcBef>
                <a:spcPct val="0"/>
              </a:spcBef>
              <a:spcAft>
                <a:spcPct val="0"/>
              </a:spcAft>
              <a:defRPr sz="1600">
                <a:solidFill>
                  <a:schemeClr val="tx1"/>
                </a:solidFill>
                <a:latin typeface="+mn-lt"/>
                <a:ea typeface="MS PGothic" panose="020B0600070205080204" charset="-128"/>
              </a:defRPr>
            </a:lvl7pPr>
            <a:lvl8pPr fontAlgn="base">
              <a:spcBef>
                <a:spcPct val="0"/>
              </a:spcBef>
              <a:spcAft>
                <a:spcPct val="0"/>
              </a:spcAft>
              <a:defRPr sz="1600">
                <a:solidFill>
                  <a:schemeClr val="tx1"/>
                </a:solidFill>
                <a:latin typeface="+mn-lt"/>
                <a:ea typeface="MS PGothic" panose="020B0600070205080204" charset="-128"/>
              </a:defRPr>
            </a:lvl8pPr>
            <a:lvl9pPr fontAlgn="base">
              <a:spcBef>
                <a:spcPct val="0"/>
              </a:spcBef>
              <a:spcAft>
                <a:spcPct val="0"/>
              </a:spcAft>
              <a:defRPr sz="1600">
                <a:solidFill>
                  <a:schemeClr val="tx1"/>
                </a:solidFill>
                <a:latin typeface="+mn-lt"/>
                <a:ea typeface="MS PGothic" panose="020B0600070205080204" charset="-128"/>
              </a:defRPr>
            </a:lvl9pPr>
          </a:lstStyle>
          <a:p>
            <a:fld id="{DB762FD1-F8E4-F148-B40D-20C334FD1DF4}" type="slidenum">
              <a:rPr lang="en-US"/>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mc:Choice xmlns:p14="http://schemas.microsoft.com/office/powerpoint/2010/main" Requires="p14">
      <p:transition spd="slow" p14:dur="1300">
        <p14:pan dir="r"/>
      </p:transition>
    </mc:Choice>
    <mc:Fallback>
      <p:transition spd="slow">
        <p:fade/>
      </p:transition>
    </mc:Fallback>
  </mc:AlternateContent>
  <p:hf hdr="0" ftr="0" dt="0"/>
  <p:txStyles>
    <p:titleStyle>
      <a:lvl1pPr algn="ctr" rtl="0" fontAlgn="base">
        <a:spcBef>
          <a:spcPct val="0"/>
        </a:spcBef>
        <a:spcAft>
          <a:spcPct val="0"/>
        </a:spcAft>
        <a:defRPr sz="11200">
          <a:solidFill>
            <a:schemeClr val="tx1"/>
          </a:solidFill>
          <a:latin typeface="+mj-lt"/>
          <a:ea typeface="+mj-ea"/>
          <a:cs typeface="+mj-cs"/>
          <a:sym typeface="Gill Sans" charset="0"/>
        </a:defRPr>
      </a:lvl1pPr>
      <a:lvl2pPr algn="ctr" rtl="0" fontAlgn="base">
        <a:spcBef>
          <a:spcPct val="0"/>
        </a:spcBef>
        <a:spcAft>
          <a:spcPct val="0"/>
        </a:spcAft>
        <a:defRPr sz="112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112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112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11200">
          <a:solidFill>
            <a:schemeClr val="tx1"/>
          </a:solidFill>
          <a:latin typeface="Gill Sans" charset="0"/>
          <a:ea typeface="ヒラギノ角ゴ ProN W3" charset="0"/>
          <a:cs typeface="ヒラギノ角ゴ ProN W3" charset="0"/>
          <a:sym typeface="Gill Sans" charset="0"/>
        </a:defRPr>
      </a:lvl5pPr>
      <a:lvl6pPr marL="609600" algn="ctr" rtl="0" fontAlgn="base">
        <a:spcBef>
          <a:spcPct val="0"/>
        </a:spcBef>
        <a:spcAft>
          <a:spcPct val="0"/>
        </a:spcAft>
        <a:defRPr sz="11200">
          <a:solidFill>
            <a:schemeClr val="tx1"/>
          </a:solidFill>
          <a:latin typeface="Gill Sans" charset="0"/>
          <a:ea typeface="ヒラギノ角ゴ ProN W3" charset="0"/>
          <a:cs typeface="ヒラギノ角ゴ ProN W3" charset="0"/>
          <a:sym typeface="Gill Sans" charset="0"/>
        </a:defRPr>
      </a:lvl6pPr>
      <a:lvl7pPr marL="1219200" algn="ctr" rtl="0" fontAlgn="base">
        <a:spcBef>
          <a:spcPct val="0"/>
        </a:spcBef>
        <a:spcAft>
          <a:spcPct val="0"/>
        </a:spcAft>
        <a:defRPr sz="11200">
          <a:solidFill>
            <a:schemeClr val="tx1"/>
          </a:solidFill>
          <a:latin typeface="Gill Sans" charset="0"/>
          <a:ea typeface="ヒラギノ角ゴ ProN W3" charset="0"/>
          <a:cs typeface="ヒラギノ角ゴ ProN W3" charset="0"/>
          <a:sym typeface="Gill Sans" charset="0"/>
        </a:defRPr>
      </a:lvl7pPr>
      <a:lvl8pPr marL="1828800" algn="ctr" rtl="0" fontAlgn="base">
        <a:spcBef>
          <a:spcPct val="0"/>
        </a:spcBef>
        <a:spcAft>
          <a:spcPct val="0"/>
        </a:spcAft>
        <a:defRPr sz="11200">
          <a:solidFill>
            <a:schemeClr val="tx1"/>
          </a:solidFill>
          <a:latin typeface="Gill Sans" charset="0"/>
          <a:ea typeface="ヒラギノ角ゴ ProN W3" charset="0"/>
          <a:cs typeface="ヒラギノ角ゴ ProN W3" charset="0"/>
          <a:sym typeface="Gill Sans" charset="0"/>
        </a:defRPr>
      </a:lvl8pPr>
      <a:lvl9pPr marL="2438400" algn="ctr" rtl="0" fontAlgn="base">
        <a:spcBef>
          <a:spcPct val="0"/>
        </a:spcBef>
        <a:spcAft>
          <a:spcPct val="0"/>
        </a:spcAft>
        <a:defRPr sz="11200">
          <a:solidFill>
            <a:schemeClr val="tx1"/>
          </a:solidFill>
          <a:latin typeface="Gill Sans" charset="0"/>
          <a:ea typeface="ヒラギノ角ゴ ProN W3" charset="0"/>
          <a:cs typeface="ヒラギノ角ゴ ProN W3" charset="0"/>
          <a:sym typeface="Gill Sans" charset="0"/>
        </a:defRPr>
      </a:lvl9pPr>
    </p:titleStyle>
    <p:bodyStyle>
      <a:lvl1pPr algn="ctr" rtl="0" fontAlgn="base">
        <a:spcBef>
          <a:spcPct val="0"/>
        </a:spcBef>
        <a:spcAft>
          <a:spcPct val="0"/>
        </a:spcAft>
        <a:defRPr sz="4800">
          <a:solidFill>
            <a:schemeClr val="tx1"/>
          </a:solidFill>
          <a:latin typeface="+mn-lt"/>
          <a:ea typeface="+mn-ea"/>
          <a:cs typeface="+mn-cs"/>
          <a:sym typeface="Gill Sans" charset="0"/>
        </a:defRPr>
      </a:lvl1pPr>
      <a:lvl2pPr algn="ctr" rtl="0" fontAlgn="base">
        <a:spcBef>
          <a:spcPct val="0"/>
        </a:spcBef>
        <a:spcAft>
          <a:spcPct val="0"/>
        </a:spcAft>
        <a:defRPr sz="4800">
          <a:solidFill>
            <a:schemeClr val="tx1"/>
          </a:solidFill>
          <a:latin typeface="+mn-lt"/>
          <a:ea typeface="+mn-ea"/>
          <a:cs typeface="+mn-cs"/>
          <a:sym typeface="Gill Sans" charset="0"/>
        </a:defRPr>
      </a:lvl2pPr>
      <a:lvl3pPr algn="ctr" rtl="0" fontAlgn="base">
        <a:spcBef>
          <a:spcPct val="0"/>
        </a:spcBef>
        <a:spcAft>
          <a:spcPct val="0"/>
        </a:spcAft>
        <a:defRPr sz="4800">
          <a:solidFill>
            <a:schemeClr val="tx1"/>
          </a:solidFill>
          <a:latin typeface="+mn-lt"/>
          <a:ea typeface="+mn-ea"/>
          <a:cs typeface="+mn-cs"/>
          <a:sym typeface="Gill Sans" charset="0"/>
        </a:defRPr>
      </a:lvl3pPr>
      <a:lvl4pPr algn="ctr" rtl="0" fontAlgn="base">
        <a:spcBef>
          <a:spcPct val="0"/>
        </a:spcBef>
        <a:spcAft>
          <a:spcPct val="0"/>
        </a:spcAft>
        <a:defRPr sz="4800">
          <a:solidFill>
            <a:schemeClr val="tx1"/>
          </a:solidFill>
          <a:latin typeface="+mn-lt"/>
          <a:ea typeface="+mn-ea"/>
          <a:cs typeface="+mn-cs"/>
          <a:sym typeface="Gill Sans" charset="0"/>
        </a:defRPr>
      </a:lvl4pPr>
      <a:lvl5pPr algn="ctr" rtl="0" fontAlgn="base">
        <a:spcBef>
          <a:spcPct val="0"/>
        </a:spcBef>
        <a:spcAft>
          <a:spcPct val="0"/>
        </a:spcAft>
        <a:defRPr sz="4800">
          <a:solidFill>
            <a:schemeClr val="tx1"/>
          </a:solidFill>
          <a:latin typeface="+mn-lt"/>
          <a:ea typeface="+mn-ea"/>
          <a:cs typeface="+mn-cs"/>
          <a:sym typeface="Gill Sans" charset="0"/>
        </a:defRPr>
      </a:lvl5pPr>
      <a:lvl6pPr marL="609600" algn="ctr" rtl="0" fontAlgn="base">
        <a:spcBef>
          <a:spcPct val="0"/>
        </a:spcBef>
        <a:spcAft>
          <a:spcPct val="0"/>
        </a:spcAft>
        <a:defRPr sz="4800">
          <a:solidFill>
            <a:schemeClr val="tx1"/>
          </a:solidFill>
          <a:latin typeface="+mn-lt"/>
          <a:ea typeface="+mn-ea"/>
          <a:cs typeface="+mn-cs"/>
          <a:sym typeface="Gill Sans" charset="0"/>
        </a:defRPr>
      </a:lvl6pPr>
      <a:lvl7pPr marL="1219200" algn="ctr" rtl="0" fontAlgn="base">
        <a:spcBef>
          <a:spcPct val="0"/>
        </a:spcBef>
        <a:spcAft>
          <a:spcPct val="0"/>
        </a:spcAft>
        <a:defRPr sz="4800">
          <a:solidFill>
            <a:schemeClr val="tx1"/>
          </a:solidFill>
          <a:latin typeface="+mn-lt"/>
          <a:ea typeface="+mn-ea"/>
          <a:cs typeface="+mn-cs"/>
          <a:sym typeface="Gill Sans" charset="0"/>
        </a:defRPr>
      </a:lvl7pPr>
      <a:lvl8pPr marL="1828800" algn="ctr" rtl="0" fontAlgn="base">
        <a:spcBef>
          <a:spcPct val="0"/>
        </a:spcBef>
        <a:spcAft>
          <a:spcPct val="0"/>
        </a:spcAft>
        <a:defRPr sz="4800">
          <a:solidFill>
            <a:schemeClr val="tx1"/>
          </a:solidFill>
          <a:latin typeface="+mn-lt"/>
          <a:ea typeface="+mn-ea"/>
          <a:cs typeface="+mn-cs"/>
          <a:sym typeface="Gill Sans" charset="0"/>
        </a:defRPr>
      </a:lvl8pPr>
      <a:lvl9pPr marL="2438400" algn="ctr" rtl="0" fontAlgn="base">
        <a:spcBef>
          <a:spcPct val="0"/>
        </a:spcBef>
        <a:spcAft>
          <a:spcPct val="0"/>
        </a:spcAft>
        <a:defRPr sz="4800">
          <a:solidFill>
            <a:schemeClr val="tx1"/>
          </a:solidFill>
          <a:latin typeface="+mn-lt"/>
          <a:ea typeface="+mn-ea"/>
          <a:cs typeface="+mn-cs"/>
          <a:sym typeface="Gill Sans" charset="0"/>
        </a:defRPr>
      </a:lvl9pPr>
    </p:bodyStyle>
    <p:otherStyle>
      <a:defPPr>
        <a:defRPr lang="es-ES"/>
      </a:defPPr>
      <a:lvl1pPr marL="0" algn="l" defTabSz="609600" rtl="0" eaLnBrk="1" latinLnBrk="0" hangingPunct="1">
        <a:defRPr sz="2400" kern="1200">
          <a:solidFill>
            <a:schemeClr val="tx1"/>
          </a:solidFill>
          <a:latin typeface="+mn-lt"/>
          <a:ea typeface="+mn-ea"/>
          <a:cs typeface="+mn-cs"/>
        </a:defRPr>
      </a:lvl1pPr>
      <a:lvl2pPr marL="609600" algn="l" defTabSz="609600" rtl="0" eaLnBrk="1" latinLnBrk="0" hangingPunct="1">
        <a:defRPr sz="2400" kern="1200">
          <a:solidFill>
            <a:schemeClr val="tx1"/>
          </a:solidFill>
          <a:latin typeface="+mn-lt"/>
          <a:ea typeface="+mn-ea"/>
          <a:cs typeface="+mn-cs"/>
        </a:defRPr>
      </a:lvl2pPr>
      <a:lvl3pPr marL="1219200" algn="l" defTabSz="609600" rtl="0" eaLnBrk="1" latinLnBrk="0" hangingPunct="1">
        <a:defRPr sz="2400" kern="1200">
          <a:solidFill>
            <a:schemeClr val="tx1"/>
          </a:solidFill>
          <a:latin typeface="+mn-lt"/>
          <a:ea typeface="+mn-ea"/>
          <a:cs typeface="+mn-cs"/>
        </a:defRPr>
      </a:lvl3pPr>
      <a:lvl4pPr marL="1828800" algn="l" defTabSz="609600" rtl="0" eaLnBrk="1" latinLnBrk="0" hangingPunct="1">
        <a:defRPr sz="2400" kern="1200">
          <a:solidFill>
            <a:schemeClr val="tx1"/>
          </a:solidFill>
          <a:latin typeface="+mn-lt"/>
          <a:ea typeface="+mn-ea"/>
          <a:cs typeface="+mn-cs"/>
        </a:defRPr>
      </a:lvl4pPr>
      <a:lvl5pPr marL="2438400" algn="l" defTabSz="609600" rtl="0" eaLnBrk="1" latinLnBrk="0" hangingPunct="1">
        <a:defRPr sz="2400" kern="1200">
          <a:solidFill>
            <a:schemeClr val="tx1"/>
          </a:solidFill>
          <a:latin typeface="+mn-lt"/>
          <a:ea typeface="+mn-ea"/>
          <a:cs typeface="+mn-cs"/>
        </a:defRPr>
      </a:lvl5pPr>
      <a:lvl6pPr marL="3048000" algn="l" defTabSz="609600" rtl="0" eaLnBrk="1" latinLnBrk="0" hangingPunct="1">
        <a:defRPr sz="2400" kern="1200">
          <a:solidFill>
            <a:schemeClr val="tx1"/>
          </a:solidFill>
          <a:latin typeface="+mn-lt"/>
          <a:ea typeface="+mn-ea"/>
          <a:cs typeface="+mn-cs"/>
        </a:defRPr>
      </a:lvl6pPr>
      <a:lvl7pPr marL="3657600" algn="l" defTabSz="609600" rtl="0" eaLnBrk="1" latinLnBrk="0" hangingPunct="1">
        <a:defRPr sz="2400" kern="1200">
          <a:solidFill>
            <a:schemeClr val="tx1"/>
          </a:solidFill>
          <a:latin typeface="+mn-lt"/>
          <a:ea typeface="+mn-ea"/>
          <a:cs typeface="+mn-cs"/>
        </a:defRPr>
      </a:lvl7pPr>
      <a:lvl8pPr marL="4267200" algn="l" defTabSz="609600" rtl="0" eaLnBrk="1" latinLnBrk="0" hangingPunct="1">
        <a:defRPr sz="2400" kern="1200">
          <a:solidFill>
            <a:schemeClr val="tx1"/>
          </a:solidFill>
          <a:latin typeface="+mn-lt"/>
          <a:ea typeface="+mn-ea"/>
          <a:cs typeface="+mn-cs"/>
        </a:defRPr>
      </a:lvl8pPr>
      <a:lvl9pPr marL="4876800" algn="l" defTabSz="60960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2">
            <a:lum/>
          </a:blip>
          <a:srcRect/>
          <a:stretch>
            <a:fillRect t="-4000" b="-4000"/>
          </a:stretch>
        </a:blipFill>
        <a:effectLst/>
      </p:bgPr>
    </p:bg>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bwMode="auto">
          <a:xfrm>
            <a:off x="1693385" y="7366000"/>
            <a:ext cx="13953493" cy="1701800"/>
          </a:xfrm>
          <a:prstGeom prst="rect">
            <a:avLst/>
          </a:prstGeom>
          <a:noFill/>
          <a:ln>
            <a:noFill/>
          </a:ln>
          <a:effectLst/>
        </p:spPr>
        <p:txBody>
          <a:bodyPr vert="horz" wrap="square" lIns="50800" tIns="50800" rIns="50800" bIns="50800" numCol="1" anchor="ctr" anchorCtr="0" compatLnSpc="1"/>
          <a:lstStyle/>
          <a:p>
            <a:pPr lvl="0"/>
            <a:r>
              <a:rPr lang="en-US">
                <a:sym typeface="Gill Sans" charset="0"/>
              </a:rPr>
              <a:t>Click to edit Master title style</a:t>
            </a:r>
            <a:endParaRPr lang="en-US">
              <a:sym typeface="Gill Sans" charset="0"/>
            </a:endParaRPr>
          </a:p>
        </p:txBody>
      </p:sp>
      <p:sp>
        <p:nvSpPr>
          <p:cNvPr id="6146" name="Text Box 2"/>
          <p:cNvSpPr txBox="1">
            <a:spLocks noGrp="1" noChangeArrowheads="1"/>
          </p:cNvSpPr>
          <p:nvPr>
            <p:ph type="sldNum" sz="quarter" idx="4"/>
          </p:nvPr>
        </p:nvSpPr>
        <p:spPr bwMode="auto">
          <a:xfrm>
            <a:off x="8433058" y="9258300"/>
            <a:ext cx="457214" cy="368300"/>
          </a:xfrm>
          <a:prstGeom prst="rect">
            <a:avLst/>
          </a:prstGeom>
          <a:noFill/>
          <a:ln>
            <a:noFill/>
          </a:ln>
          <a:effectLst/>
        </p:spPr>
        <p:txBody>
          <a:bodyPr vert="horz" wrap="none" lIns="91440" tIns="45720" rIns="91440" bIns="45720" numCol="1" anchor="t" anchorCtr="0" compatLnSpc="1"/>
          <a:lstStyle>
            <a:lvl1pPr algn="ctr">
              <a:defRPr sz="2400">
                <a:solidFill>
                  <a:schemeClr val="tx1"/>
                </a:solidFill>
                <a:latin typeface="+mn-lt"/>
                <a:ea typeface="MS PGothic" panose="020B0600070205080204" charset="-128"/>
                <a:cs typeface="Gill Sans" charset="0"/>
              </a:defRPr>
            </a:lvl1pPr>
            <a:lvl2pPr algn="l">
              <a:defRPr sz="1600">
                <a:solidFill>
                  <a:schemeClr val="tx1"/>
                </a:solidFill>
                <a:latin typeface="+mn-lt"/>
                <a:ea typeface="MS PGothic" panose="020B0600070205080204" charset="-128"/>
              </a:defRPr>
            </a:lvl2pPr>
            <a:lvl3pPr algn="l">
              <a:defRPr sz="1600">
                <a:solidFill>
                  <a:schemeClr val="tx1"/>
                </a:solidFill>
                <a:latin typeface="+mn-lt"/>
                <a:ea typeface="MS PGothic" panose="020B0600070205080204" charset="-128"/>
              </a:defRPr>
            </a:lvl3pPr>
            <a:lvl4pPr algn="l">
              <a:defRPr sz="1600">
                <a:solidFill>
                  <a:schemeClr val="tx1"/>
                </a:solidFill>
                <a:latin typeface="+mn-lt"/>
                <a:ea typeface="MS PGothic" panose="020B0600070205080204" charset="-128"/>
              </a:defRPr>
            </a:lvl4pPr>
            <a:lvl5pPr algn="l">
              <a:defRPr sz="1600">
                <a:solidFill>
                  <a:schemeClr val="tx1"/>
                </a:solidFill>
                <a:latin typeface="+mn-lt"/>
                <a:ea typeface="MS PGothic" panose="020B0600070205080204" charset="-128"/>
              </a:defRPr>
            </a:lvl5pPr>
            <a:lvl6pPr fontAlgn="base">
              <a:spcBef>
                <a:spcPct val="0"/>
              </a:spcBef>
              <a:spcAft>
                <a:spcPct val="0"/>
              </a:spcAft>
              <a:defRPr sz="1600">
                <a:solidFill>
                  <a:schemeClr val="tx1"/>
                </a:solidFill>
                <a:latin typeface="+mn-lt"/>
                <a:ea typeface="MS PGothic" panose="020B0600070205080204" charset="-128"/>
              </a:defRPr>
            </a:lvl6pPr>
            <a:lvl7pPr fontAlgn="base">
              <a:spcBef>
                <a:spcPct val="0"/>
              </a:spcBef>
              <a:spcAft>
                <a:spcPct val="0"/>
              </a:spcAft>
              <a:defRPr sz="1600">
                <a:solidFill>
                  <a:schemeClr val="tx1"/>
                </a:solidFill>
                <a:latin typeface="+mn-lt"/>
                <a:ea typeface="MS PGothic" panose="020B0600070205080204" charset="-128"/>
              </a:defRPr>
            </a:lvl7pPr>
            <a:lvl8pPr fontAlgn="base">
              <a:spcBef>
                <a:spcPct val="0"/>
              </a:spcBef>
              <a:spcAft>
                <a:spcPct val="0"/>
              </a:spcAft>
              <a:defRPr sz="1600">
                <a:solidFill>
                  <a:schemeClr val="tx1"/>
                </a:solidFill>
                <a:latin typeface="+mn-lt"/>
                <a:ea typeface="MS PGothic" panose="020B0600070205080204" charset="-128"/>
              </a:defRPr>
            </a:lvl8pPr>
            <a:lvl9pPr fontAlgn="base">
              <a:spcBef>
                <a:spcPct val="0"/>
              </a:spcBef>
              <a:spcAft>
                <a:spcPct val="0"/>
              </a:spcAft>
              <a:defRPr sz="1600">
                <a:solidFill>
                  <a:schemeClr val="tx1"/>
                </a:solidFill>
                <a:latin typeface="+mn-lt"/>
                <a:ea typeface="MS PGothic" panose="020B0600070205080204" charset="-128"/>
              </a:defRPr>
            </a:lvl9pPr>
          </a:lstStyle>
          <a:p>
            <a:fld id="{F7A8D409-EA27-C54A-87E3-D9C8D9BF0791}" type="slidenum">
              <a:rPr lang="en-US"/>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mc:Choice xmlns:p14="http://schemas.microsoft.com/office/powerpoint/2010/main" Requires="p14">
      <p:transition spd="slow" p14:dur="1300">
        <p14:pan dir="r"/>
      </p:transition>
    </mc:Choice>
    <mc:Fallback>
      <p:transition spd="slow">
        <p:fade/>
      </p:transition>
    </mc:Fallback>
  </mc:AlternateContent>
  <p:hf hdr="0" ftr="0" dt="0"/>
  <p:txStyles>
    <p:titleStyle>
      <a:lvl1pPr algn="ctr" rtl="0" fontAlgn="base">
        <a:spcBef>
          <a:spcPct val="0"/>
        </a:spcBef>
        <a:spcAft>
          <a:spcPct val="0"/>
        </a:spcAft>
        <a:defRPr sz="11200">
          <a:solidFill>
            <a:schemeClr val="tx1"/>
          </a:solidFill>
          <a:latin typeface="+mj-lt"/>
          <a:ea typeface="+mj-ea"/>
          <a:cs typeface="+mj-cs"/>
          <a:sym typeface="Gill Sans" charset="0"/>
        </a:defRPr>
      </a:lvl1pPr>
      <a:lvl2pPr algn="ctr" rtl="0" fontAlgn="base">
        <a:spcBef>
          <a:spcPct val="0"/>
        </a:spcBef>
        <a:spcAft>
          <a:spcPct val="0"/>
        </a:spcAft>
        <a:defRPr sz="112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112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112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11200">
          <a:solidFill>
            <a:schemeClr val="tx1"/>
          </a:solidFill>
          <a:latin typeface="Gill Sans" charset="0"/>
          <a:ea typeface="ヒラギノ角ゴ ProN W3" charset="0"/>
          <a:cs typeface="ヒラギノ角ゴ ProN W3" charset="0"/>
          <a:sym typeface="Gill Sans" charset="0"/>
        </a:defRPr>
      </a:lvl5pPr>
      <a:lvl6pPr marL="609600" algn="ctr" rtl="0" fontAlgn="base">
        <a:spcBef>
          <a:spcPct val="0"/>
        </a:spcBef>
        <a:spcAft>
          <a:spcPct val="0"/>
        </a:spcAft>
        <a:defRPr sz="11200">
          <a:solidFill>
            <a:schemeClr val="tx1"/>
          </a:solidFill>
          <a:latin typeface="Gill Sans" charset="0"/>
          <a:ea typeface="ヒラギノ角ゴ ProN W3" charset="0"/>
          <a:cs typeface="ヒラギノ角ゴ ProN W3" charset="0"/>
          <a:sym typeface="Gill Sans" charset="0"/>
        </a:defRPr>
      </a:lvl6pPr>
      <a:lvl7pPr marL="1219200" algn="ctr" rtl="0" fontAlgn="base">
        <a:spcBef>
          <a:spcPct val="0"/>
        </a:spcBef>
        <a:spcAft>
          <a:spcPct val="0"/>
        </a:spcAft>
        <a:defRPr sz="11200">
          <a:solidFill>
            <a:schemeClr val="tx1"/>
          </a:solidFill>
          <a:latin typeface="Gill Sans" charset="0"/>
          <a:ea typeface="ヒラギノ角ゴ ProN W3" charset="0"/>
          <a:cs typeface="ヒラギノ角ゴ ProN W3" charset="0"/>
          <a:sym typeface="Gill Sans" charset="0"/>
        </a:defRPr>
      </a:lvl7pPr>
      <a:lvl8pPr marL="1828800" algn="ctr" rtl="0" fontAlgn="base">
        <a:spcBef>
          <a:spcPct val="0"/>
        </a:spcBef>
        <a:spcAft>
          <a:spcPct val="0"/>
        </a:spcAft>
        <a:defRPr sz="11200">
          <a:solidFill>
            <a:schemeClr val="tx1"/>
          </a:solidFill>
          <a:latin typeface="Gill Sans" charset="0"/>
          <a:ea typeface="ヒラギノ角ゴ ProN W3" charset="0"/>
          <a:cs typeface="ヒラギノ角ゴ ProN W3" charset="0"/>
          <a:sym typeface="Gill Sans" charset="0"/>
        </a:defRPr>
      </a:lvl8pPr>
      <a:lvl9pPr marL="2438400" algn="ctr" rtl="0" fontAlgn="base">
        <a:spcBef>
          <a:spcPct val="0"/>
        </a:spcBef>
        <a:spcAft>
          <a:spcPct val="0"/>
        </a:spcAft>
        <a:defRPr sz="11200">
          <a:solidFill>
            <a:schemeClr val="tx1"/>
          </a:solidFill>
          <a:latin typeface="Gill Sans" charset="0"/>
          <a:ea typeface="ヒラギノ角ゴ ProN W3" charset="0"/>
          <a:cs typeface="ヒラギノ角ゴ ProN W3" charset="0"/>
          <a:sym typeface="Gill Sans" charset="0"/>
        </a:defRPr>
      </a:lvl9pPr>
    </p:titleStyle>
    <p:bodyStyle>
      <a:lvl1pPr algn="ctr" rtl="0" fontAlgn="base">
        <a:spcBef>
          <a:spcPct val="0"/>
        </a:spcBef>
        <a:spcAft>
          <a:spcPct val="0"/>
        </a:spcAft>
        <a:defRPr sz="4800">
          <a:solidFill>
            <a:schemeClr val="tx1"/>
          </a:solidFill>
          <a:latin typeface="+mn-lt"/>
          <a:ea typeface="+mn-ea"/>
          <a:cs typeface="+mn-cs"/>
          <a:sym typeface="Gill Sans" charset="0"/>
        </a:defRPr>
      </a:lvl1pPr>
      <a:lvl2pPr algn="ctr" rtl="0" fontAlgn="base">
        <a:spcBef>
          <a:spcPct val="0"/>
        </a:spcBef>
        <a:spcAft>
          <a:spcPct val="0"/>
        </a:spcAft>
        <a:defRPr sz="4800">
          <a:solidFill>
            <a:schemeClr val="tx1"/>
          </a:solidFill>
          <a:latin typeface="+mn-lt"/>
          <a:ea typeface="+mn-ea"/>
          <a:cs typeface="+mn-cs"/>
          <a:sym typeface="Gill Sans" charset="0"/>
        </a:defRPr>
      </a:lvl2pPr>
      <a:lvl3pPr algn="ctr" rtl="0" fontAlgn="base">
        <a:spcBef>
          <a:spcPct val="0"/>
        </a:spcBef>
        <a:spcAft>
          <a:spcPct val="0"/>
        </a:spcAft>
        <a:defRPr sz="4800">
          <a:solidFill>
            <a:schemeClr val="tx1"/>
          </a:solidFill>
          <a:latin typeface="+mn-lt"/>
          <a:ea typeface="+mn-ea"/>
          <a:cs typeface="+mn-cs"/>
          <a:sym typeface="Gill Sans" charset="0"/>
        </a:defRPr>
      </a:lvl3pPr>
      <a:lvl4pPr algn="ctr" rtl="0" fontAlgn="base">
        <a:spcBef>
          <a:spcPct val="0"/>
        </a:spcBef>
        <a:spcAft>
          <a:spcPct val="0"/>
        </a:spcAft>
        <a:defRPr sz="4800">
          <a:solidFill>
            <a:schemeClr val="tx1"/>
          </a:solidFill>
          <a:latin typeface="+mn-lt"/>
          <a:ea typeface="+mn-ea"/>
          <a:cs typeface="+mn-cs"/>
          <a:sym typeface="Gill Sans" charset="0"/>
        </a:defRPr>
      </a:lvl4pPr>
      <a:lvl5pPr algn="ctr" rtl="0" fontAlgn="base">
        <a:spcBef>
          <a:spcPct val="0"/>
        </a:spcBef>
        <a:spcAft>
          <a:spcPct val="0"/>
        </a:spcAft>
        <a:defRPr sz="4800">
          <a:solidFill>
            <a:schemeClr val="tx1"/>
          </a:solidFill>
          <a:latin typeface="+mn-lt"/>
          <a:ea typeface="+mn-ea"/>
          <a:cs typeface="+mn-cs"/>
          <a:sym typeface="Gill Sans" charset="0"/>
        </a:defRPr>
      </a:lvl5pPr>
      <a:lvl6pPr marL="609600" algn="ctr" rtl="0" fontAlgn="base">
        <a:spcBef>
          <a:spcPct val="0"/>
        </a:spcBef>
        <a:spcAft>
          <a:spcPct val="0"/>
        </a:spcAft>
        <a:defRPr sz="4800">
          <a:solidFill>
            <a:schemeClr val="tx1"/>
          </a:solidFill>
          <a:latin typeface="+mn-lt"/>
          <a:ea typeface="+mn-ea"/>
          <a:cs typeface="+mn-cs"/>
          <a:sym typeface="Gill Sans" charset="0"/>
        </a:defRPr>
      </a:lvl6pPr>
      <a:lvl7pPr marL="1219200" algn="ctr" rtl="0" fontAlgn="base">
        <a:spcBef>
          <a:spcPct val="0"/>
        </a:spcBef>
        <a:spcAft>
          <a:spcPct val="0"/>
        </a:spcAft>
        <a:defRPr sz="4800">
          <a:solidFill>
            <a:schemeClr val="tx1"/>
          </a:solidFill>
          <a:latin typeface="+mn-lt"/>
          <a:ea typeface="+mn-ea"/>
          <a:cs typeface="+mn-cs"/>
          <a:sym typeface="Gill Sans" charset="0"/>
        </a:defRPr>
      </a:lvl7pPr>
      <a:lvl8pPr marL="1828800" algn="ctr" rtl="0" fontAlgn="base">
        <a:spcBef>
          <a:spcPct val="0"/>
        </a:spcBef>
        <a:spcAft>
          <a:spcPct val="0"/>
        </a:spcAft>
        <a:defRPr sz="4800">
          <a:solidFill>
            <a:schemeClr val="tx1"/>
          </a:solidFill>
          <a:latin typeface="+mn-lt"/>
          <a:ea typeface="+mn-ea"/>
          <a:cs typeface="+mn-cs"/>
          <a:sym typeface="Gill Sans" charset="0"/>
        </a:defRPr>
      </a:lvl8pPr>
      <a:lvl9pPr marL="2438400" algn="ctr" rtl="0" fontAlgn="base">
        <a:spcBef>
          <a:spcPct val="0"/>
        </a:spcBef>
        <a:spcAft>
          <a:spcPct val="0"/>
        </a:spcAft>
        <a:defRPr sz="4800">
          <a:solidFill>
            <a:schemeClr val="tx1"/>
          </a:solidFill>
          <a:latin typeface="+mn-lt"/>
          <a:ea typeface="+mn-ea"/>
          <a:cs typeface="+mn-cs"/>
          <a:sym typeface="Gill Sans" charset="0"/>
        </a:defRPr>
      </a:lvl9pPr>
    </p:bodyStyle>
    <p:otherStyle>
      <a:defPPr>
        <a:defRPr lang="es-ES"/>
      </a:defPPr>
      <a:lvl1pPr marL="0" algn="l" defTabSz="609600" rtl="0" eaLnBrk="1" latinLnBrk="0" hangingPunct="1">
        <a:defRPr sz="2400" kern="1200">
          <a:solidFill>
            <a:schemeClr val="tx1"/>
          </a:solidFill>
          <a:latin typeface="+mn-lt"/>
          <a:ea typeface="+mn-ea"/>
          <a:cs typeface="+mn-cs"/>
        </a:defRPr>
      </a:lvl1pPr>
      <a:lvl2pPr marL="609600" algn="l" defTabSz="609600" rtl="0" eaLnBrk="1" latinLnBrk="0" hangingPunct="1">
        <a:defRPr sz="2400" kern="1200">
          <a:solidFill>
            <a:schemeClr val="tx1"/>
          </a:solidFill>
          <a:latin typeface="+mn-lt"/>
          <a:ea typeface="+mn-ea"/>
          <a:cs typeface="+mn-cs"/>
        </a:defRPr>
      </a:lvl2pPr>
      <a:lvl3pPr marL="1219200" algn="l" defTabSz="609600" rtl="0" eaLnBrk="1" latinLnBrk="0" hangingPunct="1">
        <a:defRPr sz="2400" kern="1200">
          <a:solidFill>
            <a:schemeClr val="tx1"/>
          </a:solidFill>
          <a:latin typeface="+mn-lt"/>
          <a:ea typeface="+mn-ea"/>
          <a:cs typeface="+mn-cs"/>
        </a:defRPr>
      </a:lvl3pPr>
      <a:lvl4pPr marL="1828800" algn="l" defTabSz="609600" rtl="0" eaLnBrk="1" latinLnBrk="0" hangingPunct="1">
        <a:defRPr sz="2400" kern="1200">
          <a:solidFill>
            <a:schemeClr val="tx1"/>
          </a:solidFill>
          <a:latin typeface="+mn-lt"/>
          <a:ea typeface="+mn-ea"/>
          <a:cs typeface="+mn-cs"/>
        </a:defRPr>
      </a:lvl4pPr>
      <a:lvl5pPr marL="2438400" algn="l" defTabSz="609600" rtl="0" eaLnBrk="1" latinLnBrk="0" hangingPunct="1">
        <a:defRPr sz="2400" kern="1200">
          <a:solidFill>
            <a:schemeClr val="tx1"/>
          </a:solidFill>
          <a:latin typeface="+mn-lt"/>
          <a:ea typeface="+mn-ea"/>
          <a:cs typeface="+mn-cs"/>
        </a:defRPr>
      </a:lvl5pPr>
      <a:lvl6pPr marL="3048000" algn="l" defTabSz="609600" rtl="0" eaLnBrk="1" latinLnBrk="0" hangingPunct="1">
        <a:defRPr sz="2400" kern="1200">
          <a:solidFill>
            <a:schemeClr val="tx1"/>
          </a:solidFill>
          <a:latin typeface="+mn-lt"/>
          <a:ea typeface="+mn-ea"/>
          <a:cs typeface="+mn-cs"/>
        </a:defRPr>
      </a:lvl6pPr>
      <a:lvl7pPr marL="3657600" algn="l" defTabSz="609600" rtl="0" eaLnBrk="1" latinLnBrk="0" hangingPunct="1">
        <a:defRPr sz="2400" kern="1200">
          <a:solidFill>
            <a:schemeClr val="tx1"/>
          </a:solidFill>
          <a:latin typeface="+mn-lt"/>
          <a:ea typeface="+mn-ea"/>
          <a:cs typeface="+mn-cs"/>
        </a:defRPr>
      </a:lvl7pPr>
      <a:lvl8pPr marL="4267200" algn="l" defTabSz="609600" rtl="0" eaLnBrk="1" latinLnBrk="0" hangingPunct="1">
        <a:defRPr sz="2400" kern="1200">
          <a:solidFill>
            <a:schemeClr val="tx1"/>
          </a:solidFill>
          <a:latin typeface="+mn-lt"/>
          <a:ea typeface="+mn-ea"/>
          <a:cs typeface="+mn-cs"/>
        </a:defRPr>
      </a:lvl8pPr>
      <a:lvl9pPr marL="4876800" algn="l" defTabSz="609600"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2">
            <a:lum/>
          </a:blip>
          <a:srcRect/>
          <a:stretch>
            <a:fillRect t="-4000" b="-4000"/>
          </a:stretch>
        </a:blipFill>
        <a:effectLst/>
      </p:bgPr>
    </p:bg>
    <p:spTree>
      <p:nvGrpSpPr>
        <p:cNvPr id="1" name=""/>
        <p:cNvGrpSpPr/>
        <p:nvPr/>
      </p:nvGrpSpPr>
      <p:grpSpPr>
        <a:xfrm>
          <a:off x="0" y="0"/>
          <a:ext cx="0" cy="0"/>
          <a:chOff x="0" y="0"/>
          <a:chExt cx="0" cy="0"/>
        </a:xfrm>
      </p:grpSpPr>
      <p:sp>
        <p:nvSpPr>
          <p:cNvPr id="7169" name="Rectangle 1"/>
          <p:cNvSpPr>
            <a:spLocks noGrp="1" noChangeArrowheads="1"/>
          </p:cNvSpPr>
          <p:nvPr>
            <p:ph type="body" idx="1"/>
          </p:nvPr>
        </p:nvSpPr>
        <p:spPr bwMode="auto">
          <a:xfrm>
            <a:off x="846693" y="4787900"/>
            <a:ext cx="7823439" cy="3302000"/>
          </a:xfrm>
          <a:prstGeom prst="rect">
            <a:avLst/>
          </a:prstGeom>
          <a:noFill/>
          <a:ln>
            <a:noFill/>
          </a:ln>
          <a:effectLst/>
        </p:spPr>
        <p:txBody>
          <a:bodyPr vert="horz" wrap="square" lIns="50800" tIns="50800" rIns="50800" bIns="50800" numCol="1" anchor="t" anchorCtr="0" compatLnSpc="1"/>
          <a:lstStyle/>
          <a:p>
            <a:pPr lvl="0"/>
            <a:r>
              <a:rPr lang="en-US">
                <a:sym typeface="Gill Sans" charset="0"/>
              </a:rPr>
              <a:t>Click to edit Master text styles</a:t>
            </a:r>
            <a:endParaRPr lang="en-US">
              <a:sym typeface="Gill Sans" charset="0"/>
            </a:endParaRPr>
          </a:p>
          <a:p>
            <a:pPr lvl="1"/>
            <a:r>
              <a:rPr lang="en-US">
                <a:sym typeface="Gill Sans" charset="0"/>
              </a:rPr>
              <a:t>Second level</a:t>
            </a:r>
            <a:endParaRPr lang="en-US">
              <a:sym typeface="Gill Sans" charset="0"/>
            </a:endParaRPr>
          </a:p>
          <a:p>
            <a:pPr lvl="2"/>
            <a:r>
              <a:rPr lang="en-US">
                <a:sym typeface="Gill Sans" charset="0"/>
              </a:rPr>
              <a:t>Third level</a:t>
            </a:r>
            <a:endParaRPr lang="en-US">
              <a:sym typeface="Gill Sans" charset="0"/>
            </a:endParaRPr>
          </a:p>
          <a:p>
            <a:pPr lvl="3"/>
            <a:r>
              <a:rPr lang="en-US">
                <a:sym typeface="Gill Sans" charset="0"/>
              </a:rPr>
              <a:t>Fourth level</a:t>
            </a:r>
            <a:endParaRPr lang="en-US">
              <a:sym typeface="Gill Sans" charset="0"/>
            </a:endParaRPr>
          </a:p>
          <a:p>
            <a:pPr lvl="4"/>
            <a:r>
              <a:rPr lang="en-US">
                <a:sym typeface="Gill Sans" charset="0"/>
              </a:rPr>
              <a:t>Fifth level</a:t>
            </a:r>
            <a:endParaRPr lang="en-US">
              <a:sym typeface="Gill Sans" charset="0"/>
            </a:endParaRPr>
          </a:p>
        </p:txBody>
      </p:sp>
      <p:sp>
        <p:nvSpPr>
          <p:cNvPr id="7170" name="Rectangle 2"/>
          <p:cNvSpPr>
            <a:spLocks noGrp="1" noChangeArrowheads="1"/>
          </p:cNvSpPr>
          <p:nvPr>
            <p:ph type="title"/>
          </p:nvPr>
        </p:nvSpPr>
        <p:spPr bwMode="auto">
          <a:xfrm>
            <a:off x="846693" y="1409700"/>
            <a:ext cx="7823439" cy="3302000"/>
          </a:xfrm>
          <a:prstGeom prst="rect">
            <a:avLst/>
          </a:prstGeom>
          <a:noFill/>
          <a:ln>
            <a:noFill/>
          </a:ln>
          <a:effectLst/>
        </p:spPr>
        <p:txBody>
          <a:bodyPr vert="horz" wrap="square" lIns="50800" tIns="50800" rIns="50800" bIns="50800" numCol="1" anchor="b" anchorCtr="0" compatLnSpc="1"/>
          <a:lstStyle/>
          <a:p>
            <a:pPr lvl="0"/>
            <a:r>
              <a:rPr lang="en-US">
                <a:sym typeface="Gill Sans" charset="0"/>
              </a:rPr>
              <a:t>Click to edit Master title style</a:t>
            </a:r>
            <a:endParaRPr lang="en-US">
              <a:sym typeface="Gill Sans" charset="0"/>
            </a:endParaRPr>
          </a:p>
        </p:txBody>
      </p:sp>
      <p:sp>
        <p:nvSpPr>
          <p:cNvPr id="7171" name="Text Box 3"/>
          <p:cNvSpPr txBox="1">
            <a:spLocks noGrp="1" noChangeArrowheads="1"/>
          </p:cNvSpPr>
          <p:nvPr>
            <p:ph type="sldNum" sz="quarter" idx="4"/>
          </p:nvPr>
        </p:nvSpPr>
        <p:spPr bwMode="auto">
          <a:xfrm>
            <a:off x="8433058" y="9258300"/>
            <a:ext cx="457214" cy="368300"/>
          </a:xfrm>
          <a:prstGeom prst="rect">
            <a:avLst/>
          </a:prstGeom>
          <a:noFill/>
          <a:ln>
            <a:noFill/>
          </a:ln>
          <a:effectLst/>
        </p:spPr>
        <p:txBody>
          <a:bodyPr vert="horz" wrap="none" lIns="91440" tIns="45720" rIns="91440" bIns="45720" numCol="1" anchor="t" anchorCtr="0" compatLnSpc="1"/>
          <a:lstStyle>
            <a:lvl1pPr algn="ctr">
              <a:defRPr sz="2400">
                <a:solidFill>
                  <a:schemeClr val="tx1"/>
                </a:solidFill>
                <a:latin typeface="+mn-lt"/>
                <a:ea typeface="MS PGothic" panose="020B0600070205080204" charset="-128"/>
                <a:cs typeface="Gill Sans" charset="0"/>
              </a:defRPr>
            </a:lvl1pPr>
            <a:lvl2pPr algn="l">
              <a:defRPr sz="1600">
                <a:solidFill>
                  <a:schemeClr val="tx1"/>
                </a:solidFill>
                <a:latin typeface="+mn-lt"/>
                <a:ea typeface="MS PGothic" panose="020B0600070205080204" charset="-128"/>
              </a:defRPr>
            </a:lvl2pPr>
            <a:lvl3pPr algn="l">
              <a:defRPr sz="1600">
                <a:solidFill>
                  <a:schemeClr val="tx1"/>
                </a:solidFill>
                <a:latin typeface="+mn-lt"/>
                <a:ea typeface="MS PGothic" panose="020B0600070205080204" charset="-128"/>
              </a:defRPr>
            </a:lvl3pPr>
            <a:lvl4pPr algn="l">
              <a:defRPr sz="1600">
                <a:solidFill>
                  <a:schemeClr val="tx1"/>
                </a:solidFill>
                <a:latin typeface="+mn-lt"/>
                <a:ea typeface="MS PGothic" panose="020B0600070205080204" charset="-128"/>
              </a:defRPr>
            </a:lvl4pPr>
            <a:lvl5pPr algn="l">
              <a:defRPr sz="1600">
                <a:solidFill>
                  <a:schemeClr val="tx1"/>
                </a:solidFill>
                <a:latin typeface="+mn-lt"/>
                <a:ea typeface="MS PGothic" panose="020B0600070205080204" charset="-128"/>
              </a:defRPr>
            </a:lvl5pPr>
            <a:lvl6pPr fontAlgn="base">
              <a:spcBef>
                <a:spcPct val="0"/>
              </a:spcBef>
              <a:spcAft>
                <a:spcPct val="0"/>
              </a:spcAft>
              <a:defRPr sz="1600">
                <a:solidFill>
                  <a:schemeClr val="tx1"/>
                </a:solidFill>
                <a:latin typeface="+mn-lt"/>
                <a:ea typeface="MS PGothic" panose="020B0600070205080204" charset="-128"/>
              </a:defRPr>
            </a:lvl6pPr>
            <a:lvl7pPr fontAlgn="base">
              <a:spcBef>
                <a:spcPct val="0"/>
              </a:spcBef>
              <a:spcAft>
                <a:spcPct val="0"/>
              </a:spcAft>
              <a:defRPr sz="1600">
                <a:solidFill>
                  <a:schemeClr val="tx1"/>
                </a:solidFill>
                <a:latin typeface="+mn-lt"/>
                <a:ea typeface="MS PGothic" panose="020B0600070205080204" charset="-128"/>
              </a:defRPr>
            </a:lvl7pPr>
            <a:lvl8pPr fontAlgn="base">
              <a:spcBef>
                <a:spcPct val="0"/>
              </a:spcBef>
              <a:spcAft>
                <a:spcPct val="0"/>
              </a:spcAft>
              <a:defRPr sz="1600">
                <a:solidFill>
                  <a:schemeClr val="tx1"/>
                </a:solidFill>
                <a:latin typeface="+mn-lt"/>
                <a:ea typeface="MS PGothic" panose="020B0600070205080204" charset="-128"/>
              </a:defRPr>
            </a:lvl8pPr>
            <a:lvl9pPr fontAlgn="base">
              <a:spcBef>
                <a:spcPct val="0"/>
              </a:spcBef>
              <a:spcAft>
                <a:spcPct val="0"/>
              </a:spcAft>
              <a:defRPr sz="1600">
                <a:solidFill>
                  <a:schemeClr val="tx1"/>
                </a:solidFill>
                <a:latin typeface="+mn-lt"/>
                <a:ea typeface="MS PGothic" panose="020B0600070205080204" charset="-128"/>
              </a:defRPr>
            </a:lvl9pPr>
          </a:lstStyle>
          <a:p>
            <a:fld id="{456A0ECF-F514-0D44-A57E-AF1176B49499}" type="slidenum">
              <a:rPr lang="en-US"/>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mc:AlternateContent xmlns:mc="http://schemas.openxmlformats.org/markup-compatibility/2006">
    <mc:Choice xmlns:p14="http://schemas.microsoft.com/office/powerpoint/2010/main" Requires="p14">
      <p:transition spd="slow" p14:dur="1300">
        <p14:pan dir="r"/>
      </p:transition>
    </mc:Choice>
    <mc:Fallback>
      <p:transition spd="slow">
        <p:fade/>
      </p:transition>
    </mc:Fallback>
  </mc:AlternateContent>
  <p:hf hdr="0" ftr="0" dt="0"/>
  <p:txStyles>
    <p:titleStyle>
      <a:lvl1pPr algn="ctr" rtl="0" fontAlgn="base">
        <a:spcBef>
          <a:spcPct val="0"/>
        </a:spcBef>
        <a:spcAft>
          <a:spcPct val="0"/>
        </a:spcAft>
        <a:defRPr sz="9335">
          <a:solidFill>
            <a:schemeClr val="tx1"/>
          </a:solidFill>
          <a:latin typeface="+mj-lt"/>
          <a:ea typeface="+mj-ea"/>
          <a:cs typeface="+mj-cs"/>
          <a:sym typeface="Gill Sans" charset="0"/>
        </a:defRPr>
      </a:lvl1pPr>
      <a:lvl2pPr algn="ctr" rtl="0" fontAlgn="base">
        <a:spcBef>
          <a:spcPct val="0"/>
        </a:spcBef>
        <a:spcAft>
          <a:spcPct val="0"/>
        </a:spcAft>
        <a:defRPr sz="9335">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9335">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9335">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9335">
          <a:solidFill>
            <a:schemeClr val="tx1"/>
          </a:solidFill>
          <a:latin typeface="Gill Sans" charset="0"/>
          <a:ea typeface="ヒラギノ角ゴ ProN W3" charset="0"/>
          <a:cs typeface="ヒラギノ角ゴ ProN W3" charset="0"/>
          <a:sym typeface="Gill Sans" charset="0"/>
        </a:defRPr>
      </a:lvl5pPr>
      <a:lvl6pPr marL="609600" algn="ctr" rtl="0" fontAlgn="base">
        <a:spcBef>
          <a:spcPct val="0"/>
        </a:spcBef>
        <a:spcAft>
          <a:spcPct val="0"/>
        </a:spcAft>
        <a:defRPr sz="9335">
          <a:solidFill>
            <a:schemeClr val="tx1"/>
          </a:solidFill>
          <a:latin typeface="Gill Sans" charset="0"/>
          <a:ea typeface="ヒラギノ角ゴ ProN W3" charset="0"/>
          <a:cs typeface="ヒラギノ角ゴ ProN W3" charset="0"/>
          <a:sym typeface="Gill Sans" charset="0"/>
        </a:defRPr>
      </a:lvl6pPr>
      <a:lvl7pPr marL="1219200" algn="ctr" rtl="0" fontAlgn="base">
        <a:spcBef>
          <a:spcPct val="0"/>
        </a:spcBef>
        <a:spcAft>
          <a:spcPct val="0"/>
        </a:spcAft>
        <a:defRPr sz="9335">
          <a:solidFill>
            <a:schemeClr val="tx1"/>
          </a:solidFill>
          <a:latin typeface="Gill Sans" charset="0"/>
          <a:ea typeface="ヒラギノ角ゴ ProN W3" charset="0"/>
          <a:cs typeface="ヒラギノ角ゴ ProN W3" charset="0"/>
          <a:sym typeface="Gill Sans" charset="0"/>
        </a:defRPr>
      </a:lvl7pPr>
      <a:lvl8pPr marL="1828800" algn="ctr" rtl="0" fontAlgn="base">
        <a:spcBef>
          <a:spcPct val="0"/>
        </a:spcBef>
        <a:spcAft>
          <a:spcPct val="0"/>
        </a:spcAft>
        <a:defRPr sz="9335">
          <a:solidFill>
            <a:schemeClr val="tx1"/>
          </a:solidFill>
          <a:latin typeface="Gill Sans" charset="0"/>
          <a:ea typeface="ヒラギノ角ゴ ProN W3" charset="0"/>
          <a:cs typeface="ヒラギノ角ゴ ProN W3" charset="0"/>
          <a:sym typeface="Gill Sans" charset="0"/>
        </a:defRPr>
      </a:lvl8pPr>
      <a:lvl9pPr marL="2438400" algn="ctr" rtl="0" fontAlgn="base">
        <a:spcBef>
          <a:spcPct val="0"/>
        </a:spcBef>
        <a:spcAft>
          <a:spcPct val="0"/>
        </a:spcAft>
        <a:defRPr sz="9335">
          <a:solidFill>
            <a:schemeClr val="tx1"/>
          </a:solidFill>
          <a:latin typeface="Gill Sans" charset="0"/>
          <a:ea typeface="ヒラギノ角ゴ ProN W3" charset="0"/>
          <a:cs typeface="ヒラギノ角ゴ ProN W3" charset="0"/>
          <a:sym typeface="Gill Sans" charset="0"/>
        </a:defRPr>
      </a:lvl9pPr>
    </p:titleStyle>
    <p:bodyStyle>
      <a:lvl1pPr algn="ctr" rtl="0" fontAlgn="base">
        <a:spcBef>
          <a:spcPct val="0"/>
        </a:spcBef>
        <a:spcAft>
          <a:spcPct val="0"/>
        </a:spcAft>
        <a:defRPr sz="4535">
          <a:solidFill>
            <a:schemeClr val="tx1"/>
          </a:solidFill>
          <a:latin typeface="+mn-lt"/>
          <a:ea typeface="+mn-ea"/>
          <a:cs typeface="+mn-cs"/>
          <a:sym typeface="Gill Sans" charset="0"/>
        </a:defRPr>
      </a:lvl1pPr>
      <a:lvl2pPr algn="ctr" rtl="0" fontAlgn="base">
        <a:spcBef>
          <a:spcPct val="0"/>
        </a:spcBef>
        <a:spcAft>
          <a:spcPct val="0"/>
        </a:spcAft>
        <a:defRPr sz="4535">
          <a:solidFill>
            <a:schemeClr val="tx1"/>
          </a:solidFill>
          <a:latin typeface="+mn-lt"/>
          <a:ea typeface="+mn-ea"/>
          <a:cs typeface="+mn-cs"/>
          <a:sym typeface="Gill Sans" charset="0"/>
        </a:defRPr>
      </a:lvl2pPr>
      <a:lvl3pPr algn="ctr" rtl="0" fontAlgn="base">
        <a:spcBef>
          <a:spcPct val="0"/>
        </a:spcBef>
        <a:spcAft>
          <a:spcPct val="0"/>
        </a:spcAft>
        <a:defRPr sz="4535">
          <a:solidFill>
            <a:schemeClr val="tx1"/>
          </a:solidFill>
          <a:latin typeface="+mn-lt"/>
          <a:ea typeface="+mn-ea"/>
          <a:cs typeface="+mn-cs"/>
          <a:sym typeface="Gill Sans" charset="0"/>
        </a:defRPr>
      </a:lvl3pPr>
      <a:lvl4pPr algn="ctr" rtl="0" fontAlgn="base">
        <a:spcBef>
          <a:spcPct val="0"/>
        </a:spcBef>
        <a:spcAft>
          <a:spcPct val="0"/>
        </a:spcAft>
        <a:defRPr sz="4535">
          <a:solidFill>
            <a:schemeClr val="tx1"/>
          </a:solidFill>
          <a:latin typeface="+mn-lt"/>
          <a:ea typeface="+mn-ea"/>
          <a:cs typeface="+mn-cs"/>
          <a:sym typeface="Gill Sans" charset="0"/>
        </a:defRPr>
      </a:lvl4pPr>
      <a:lvl5pPr algn="ctr" rtl="0" fontAlgn="base">
        <a:spcBef>
          <a:spcPct val="0"/>
        </a:spcBef>
        <a:spcAft>
          <a:spcPct val="0"/>
        </a:spcAft>
        <a:defRPr sz="4535">
          <a:solidFill>
            <a:schemeClr val="tx1"/>
          </a:solidFill>
          <a:latin typeface="+mn-lt"/>
          <a:ea typeface="+mn-ea"/>
          <a:cs typeface="+mn-cs"/>
          <a:sym typeface="Gill Sans" charset="0"/>
        </a:defRPr>
      </a:lvl5pPr>
      <a:lvl6pPr marL="609600" algn="ctr" rtl="0" fontAlgn="base">
        <a:spcBef>
          <a:spcPct val="0"/>
        </a:spcBef>
        <a:spcAft>
          <a:spcPct val="0"/>
        </a:spcAft>
        <a:defRPr sz="4535">
          <a:solidFill>
            <a:schemeClr val="tx1"/>
          </a:solidFill>
          <a:latin typeface="+mn-lt"/>
          <a:ea typeface="+mn-ea"/>
          <a:cs typeface="+mn-cs"/>
          <a:sym typeface="Gill Sans" charset="0"/>
        </a:defRPr>
      </a:lvl6pPr>
      <a:lvl7pPr marL="1219200" algn="ctr" rtl="0" fontAlgn="base">
        <a:spcBef>
          <a:spcPct val="0"/>
        </a:spcBef>
        <a:spcAft>
          <a:spcPct val="0"/>
        </a:spcAft>
        <a:defRPr sz="4535">
          <a:solidFill>
            <a:schemeClr val="tx1"/>
          </a:solidFill>
          <a:latin typeface="+mn-lt"/>
          <a:ea typeface="+mn-ea"/>
          <a:cs typeface="+mn-cs"/>
          <a:sym typeface="Gill Sans" charset="0"/>
        </a:defRPr>
      </a:lvl7pPr>
      <a:lvl8pPr marL="1828800" algn="ctr" rtl="0" fontAlgn="base">
        <a:spcBef>
          <a:spcPct val="0"/>
        </a:spcBef>
        <a:spcAft>
          <a:spcPct val="0"/>
        </a:spcAft>
        <a:defRPr sz="4535">
          <a:solidFill>
            <a:schemeClr val="tx1"/>
          </a:solidFill>
          <a:latin typeface="+mn-lt"/>
          <a:ea typeface="+mn-ea"/>
          <a:cs typeface="+mn-cs"/>
          <a:sym typeface="Gill Sans" charset="0"/>
        </a:defRPr>
      </a:lvl8pPr>
      <a:lvl9pPr marL="2438400" algn="ctr" rtl="0" fontAlgn="base">
        <a:spcBef>
          <a:spcPct val="0"/>
        </a:spcBef>
        <a:spcAft>
          <a:spcPct val="0"/>
        </a:spcAft>
        <a:defRPr sz="4535">
          <a:solidFill>
            <a:schemeClr val="tx1"/>
          </a:solidFill>
          <a:latin typeface="+mn-lt"/>
          <a:ea typeface="+mn-ea"/>
          <a:cs typeface="+mn-cs"/>
          <a:sym typeface="Gill Sans" charset="0"/>
        </a:defRPr>
      </a:lvl9pPr>
    </p:bodyStyle>
    <p:otherStyle>
      <a:defPPr>
        <a:defRPr lang="es-ES"/>
      </a:defPPr>
      <a:lvl1pPr marL="0" algn="l" defTabSz="609600" rtl="0" eaLnBrk="1" latinLnBrk="0" hangingPunct="1">
        <a:defRPr sz="2400" kern="1200">
          <a:solidFill>
            <a:schemeClr val="tx1"/>
          </a:solidFill>
          <a:latin typeface="+mn-lt"/>
          <a:ea typeface="+mn-ea"/>
          <a:cs typeface="+mn-cs"/>
        </a:defRPr>
      </a:lvl1pPr>
      <a:lvl2pPr marL="609600" algn="l" defTabSz="609600" rtl="0" eaLnBrk="1" latinLnBrk="0" hangingPunct="1">
        <a:defRPr sz="2400" kern="1200">
          <a:solidFill>
            <a:schemeClr val="tx1"/>
          </a:solidFill>
          <a:latin typeface="+mn-lt"/>
          <a:ea typeface="+mn-ea"/>
          <a:cs typeface="+mn-cs"/>
        </a:defRPr>
      </a:lvl2pPr>
      <a:lvl3pPr marL="1219200" algn="l" defTabSz="609600" rtl="0" eaLnBrk="1" latinLnBrk="0" hangingPunct="1">
        <a:defRPr sz="2400" kern="1200">
          <a:solidFill>
            <a:schemeClr val="tx1"/>
          </a:solidFill>
          <a:latin typeface="+mn-lt"/>
          <a:ea typeface="+mn-ea"/>
          <a:cs typeface="+mn-cs"/>
        </a:defRPr>
      </a:lvl3pPr>
      <a:lvl4pPr marL="1828800" algn="l" defTabSz="609600" rtl="0" eaLnBrk="1" latinLnBrk="0" hangingPunct="1">
        <a:defRPr sz="2400" kern="1200">
          <a:solidFill>
            <a:schemeClr val="tx1"/>
          </a:solidFill>
          <a:latin typeface="+mn-lt"/>
          <a:ea typeface="+mn-ea"/>
          <a:cs typeface="+mn-cs"/>
        </a:defRPr>
      </a:lvl4pPr>
      <a:lvl5pPr marL="2438400" algn="l" defTabSz="609600" rtl="0" eaLnBrk="1" latinLnBrk="0" hangingPunct="1">
        <a:defRPr sz="2400" kern="1200">
          <a:solidFill>
            <a:schemeClr val="tx1"/>
          </a:solidFill>
          <a:latin typeface="+mn-lt"/>
          <a:ea typeface="+mn-ea"/>
          <a:cs typeface="+mn-cs"/>
        </a:defRPr>
      </a:lvl5pPr>
      <a:lvl6pPr marL="3048000" algn="l" defTabSz="609600" rtl="0" eaLnBrk="1" latinLnBrk="0" hangingPunct="1">
        <a:defRPr sz="2400" kern="1200">
          <a:solidFill>
            <a:schemeClr val="tx1"/>
          </a:solidFill>
          <a:latin typeface="+mn-lt"/>
          <a:ea typeface="+mn-ea"/>
          <a:cs typeface="+mn-cs"/>
        </a:defRPr>
      </a:lvl6pPr>
      <a:lvl7pPr marL="3657600" algn="l" defTabSz="609600" rtl="0" eaLnBrk="1" latinLnBrk="0" hangingPunct="1">
        <a:defRPr sz="2400" kern="1200">
          <a:solidFill>
            <a:schemeClr val="tx1"/>
          </a:solidFill>
          <a:latin typeface="+mn-lt"/>
          <a:ea typeface="+mn-ea"/>
          <a:cs typeface="+mn-cs"/>
        </a:defRPr>
      </a:lvl7pPr>
      <a:lvl8pPr marL="4267200" algn="l" defTabSz="609600" rtl="0" eaLnBrk="1" latinLnBrk="0" hangingPunct="1">
        <a:defRPr sz="2400" kern="1200">
          <a:solidFill>
            <a:schemeClr val="tx1"/>
          </a:solidFill>
          <a:latin typeface="+mn-lt"/>
          <a:ea typeface="+mn-ea"/>
          <a:cs typeface="+mn-cs"/>
        </a:defRPr>
      </a:lvl8pPr>
      <a:lvl9pPr marL="4876800" algn="l" defTabSz="609600"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2">
            <a:lum/>
          </a:blip>
          <a:srcRect/>
          <a:stretch>
            <a:fillRect t="-4000" b="-4000"/>
          </a:stretch>
        </a:blipFill>
        <a:effectLst/>
      </p:bgPr>
    </p:bg>
    <p:spTree>
      <p:nvGrpSpPr>
        <p:cNvPr id="1" name=""/>
        <p:cNvGrpSpPr/>
        <p:nvPr/>
      </p:nvGrpSpPr>
      <p:grpSpPr>
        <a:xfrm>
          <a:off x="0" y="0"/>
          <a:ext cx="0" cy="0"/>
          <a:chOff x="0" y="0"/>
          <a:chExt cx="0" cy="0"/>
        </a:xfrm>
      </p:grpSpPr>
      <p:sp>
        <p:nvSpPr>
          <p:cNvPr id="8193" name="Rectangle 1"/>
          <p:cNvSpPr>
            <a:spLocks noGrp="1" noChangeArrowheads="1"/>
          </p:cNvSpPr>
          <p:nvPr>
            <p:ph type="body" idx="1"/>
          </p:nvPr>
        </p:nvSpPr>
        <p:spPr bwMode="auto">
          <a:xfrm>
            <a:off x="846693" y="4787900"/>
            <a:ext cx="7823439" cy="3302000"/>
          </a:xfrm>
          <a:prstGeom prst="rect">
            <a:avLst/>
          </a:prstGeom>
          <a:noFill/>
          <a:ln>
            <a:noFill/>
          </a:ln>
          <a:effectLst/>
        </p:spPr>
        <p:txBody>
          <a:bodyPr vert="horz" wrap="square" lIns="50800" tIns="50800" rIns="50800" bIns="50800" numCol="1" anchor="t" anchorCtr="0" compatLnSpc="1"/>
          <a:lstStyle/>
          <a:p>
            <a:pPr lvl="0"/>
            <a:r>
              <a:rPr lang="en-US">
                <a:sym typeface="Gill Sans" charset="0"/>
              </a:rPr>
              <a:t>Click to edit Master text styles</a:t>
            </a:r>
            <a:endParaRPr lang="en-US">
              <a:sym typeface="Gill Sans" charset="0"/>
            </a:endParaRPr>
          </a:p>
          <a:p>
            <a:pPr lvl="1"/>
            <a:r>
              <a:rPr lang="en-US">
                <a:sym typeface="Gill Sans" charset="0"/>
              </a:rPr>
              <a:t>Second level</a:t>
            </a:r>
            <a:endParaRPr lang="en-US">
              <a:sym typeface="Gill Sans" charset="0"/>
            </a:endParaRPr>
          </a:p>
          <a:p>
            <a:pPr lvl="2"/>
            <a:r>
              <a:rPr lang="en-US">
                <a:sym typeface="Gill Sans" charset="0"/>
              </a:rPr>
              <a:t>Third level</a:t>
            </a:r>
            <a:endParaRPr lang="en-US">
              <a:sym typeface="Gill Sans" charset="0"/>
            </a:endParaRPr>
          </a:p>
          <a:p>
            <a:pPr lvl="3"/>
            <a:r>
              <a:rPr lang="en-US">
                <a:sym typeface="Gill Sans" charset="0"/>
              </a:rPr>
              <a:t>Fourth level</a:t>
            </a:r>
            <a:endParaRPr lang="en-US">
              <a:sym typeface="Gill Sans" charset="0"/>
            </a:endParaRPr>
          </a:p>
          <a:p>
            <a:pPr lvl="4"/>
            <a:r>
              <a:rPr lang="en-US">
                <a:sym typeface="Gill Sans" charset="0"/>
              </a:rPr>
              <a:t>Fifth level</a:t>
            </a:r>
            <a:endParaRPr lang="en-US">
              <a:sym typeface="Gill Sans" charset="0"/>
            </a:endParaRPr>
          </a:p>
        </p:txBody>
      </p:sp>
      <p:sp>
        <p:nvSpPr>
          <p:cNvPr id="8194" name="Rectangle 2"/>
          <p:cNvSpPr>
            <a:spLocks noGrp="1" noChangeArrowheads="1"/>
          </p:cNvSpPr>
          <p:nvPr>
            <p:ph type="title"/>
          </p:nvPr>
        </p:nvSpPr>
        <p:spPr bwMode="auto">
          <a:xfrm>
            <a:off x="846693" y="1409700"/>
            <a:ext cx="7823439" cy="3302000"/>
          </a:xfrm>
          <a:prstGeom prst="rect">
            <a:avLst/>
          </a:prstGeom>
          <a:noFill/>
          <a:ln>
            <a:noFill/>
          </a:ln>
          <a:effectLst/>
        </p:spPr>
        <p:txBody>
          <a:bodyPr vert="horz" wrap="square" lIns="50800" tIns="50800" rIns="50800" bIns="50800" numCol="1" anchor="b" anchorCtr="0" compatLnSpc="1"/>
          <a:lstStyle/>
          <a:p>
            <a:pPr lvl="0"/>
            <a:r>
              <a:rPr lang="en-US">
                <a:sym typeface="Gill Sans" charset="0"/>
              </a:rPr>
              <a:t>Click to edit Master title style</a:t>
            </a:r>
            <a:endParaRPr lang="en-US">
              <a:sym typeface="Gill Sans" charset="0"/>
            </a:endParaRPr>
          </a:p>
        </p:txBody>
      </p:sp>
      <p:sp>
        <p:nvSpPr>
          <p:cNvPr id="8195" name="Text Box 3"/>
          <p:cNvSpPr txBox="1">
            <a:spLocks noGrp="1" noChangeArrowheads="1"/>
          </p:cNvSpPr>
          <p:nvPr>
            <p:ph type="sldNum" sz="quarter" idx="4"/>
          </p:nvPr>
        </p:nvSpPr>
        <p:spPr bwMode="auto">
          <a:xfrm>
            <a:off x="8433058" y="9258300"/>
            <a:ext cx="457214" cy="368300"/>
          </a:xfrm>
          <a:prstGeom prst="rect">
            <a:avLst/>
          </a:prstGeom>
          <a:noFill/>
          <a:ln>
            <a:noFill/>
          </a:ln>
          <a:effectLst/>
        </p:spPr>
        <p:txBody>
          <a:bodyPr vert="horz" wrap="none" lIns="91440" tIns="45720" rIns="91440" bIns="45720" numCol="1" anchor="t" anchorCtr="0" compatLnSpc="1"/>
          <a:lstStyle>
            <a:lvl1pPr algn="ctr">
              <a:defRPr sz="2400">
                <a:solidFill>
                  <a:schemeClr val="tx1"/>
                </a:solidFill>
                <a:latin typeface="+mn-lt"/>
                <a:ea typeface="MS PGothic" panose="020B0600070205080204" charset="-128"/>
                <a:cs typeface="Gill Sans" charset="0"/>
              </a:defRPr>
            </a:lvl1pPr>
            <a:lvl2pPr algn="l">
              <a:defRPr sz="1600">
                <a:solidFill>
                  <a:schemeClr val="tx1"/>
                </a:solidFill>
                <a:latin typeface="+mn-lt"/>
                <a:ea typeface="MS PGothic" panose="020B0600070205080204" charset="-128"/>
              </a:defRPr>
            </a:lvl2pPr>
            <a:lvl3pPr algn="l">
              <a:defRPr sz="1600">
                <a:solidFill>
                  <a:schemeClr val="tx1"/>
                </a:solidFill>
                <a:latin typeface="+mn-lt"/>
                <a:ea typeface="MS PGothic" panose="020B0600070205080204" charset="-128"/>
              </a:defRPr>
            </a:lvl3pPr>
            <a:lvl4pPr algn="l">
              <a:defRPr sz="1600">
                <a:solidFill>
                  <a:schemeClr val="tx1"/>
                </a:solidFill>
                <a:latin typeface="+mn-lt"/>
                <a:ea typeface="MS PGothic" panose="020B0600070205080204" charset="-128"/>
              </a:defRPr>
            </a:lvl4pPr>
            <a:lvl5pPr algn="l">
              <a:defRPr sz="1600">
                <a:solidFill>
                  <a:schemeClr val="tx1"/>
                </a:solidFill>
                <a:latin typeface="+mn-lt"/>
                <a:ea typeface="MS PGothic" panose="020B0600070205080204" charset="-128"/>
              </a:defRPr>
            </a:lvl5pPr>
            <a:lvl6pPr fontAlgn="base">
              <a:spcBef>
                <a:spcPct val="0"/>
              </a:spcBef>
              <a:spcAft>
                <a:spcPct val="0"/>
              </a:spcAft>
              <a:defRPr sz="1600">
                <a:solidFill>
                  <a:schemeClr val="tx1"/>
                </a:solidFill>
                <a:latin typeface="+mn-lt"/>
                <a:ea typeface="MS PGothic" panose="020B0600070205080204" charset="-128"/>
              </a:defRPr>
            </a:lvl6pPr>
            <a:lvl7pPr fontAlgn="base">
              <a:spcBef>
                <a:spcPct val="0"/>
              </a:spcBef>
              <a:spcAft>
                <a:spcPct val="0"/>
              </a:spcAft>
              <a:defRPr sz="1600">
                <a:solidFill>
                  <a:schemeClr val="tx1"/>
                </a:solidFill>
                <a:latin typeface="+mn-lt"/>
                <a:ea typeface="MS PGothic" panose="020B0600070205080204" charset="-128"/>
              </a:defRPr>
            </a:lvl7pPr>
            <a:lvl8pPr fontAlgn="base">
              <a:spcBef>
                <a:spcPct val="0"/>
              </a:spcBef>
              <a:spcAft>
                <a:spcPct val="0"/>
              </a:spcAft>
              <a:defRPr sz="1600">
                <a:solidFill>
                  <a:schemeClr val="tx1"/>
                </a:solidFill>
                <a:latin typeface="+mn-lt"/>
                <a:ea typeface="MS PGothic" panose="020B0600070205080204" charset="-128"/>
              </a:defRPr>
            </a:lvl8pPr>
            <a:lvl9pPr fontAlgn="base">
              <a:spcBef>
                <a:spcPct val="0"/>
              </a:spcBef>
              <a:spcAft>
                <a:spcPct val="0"/>
              </a:spcAft>
              <a:defRPr sz="1600">
                <a:solidFill>
                  <a:schemeClr val="tx1"/>
                </a:solidFill>
                <a:latin typeface="+mn-lt"/>
                <a:ea typeface="MS PGothic" panose="020B0600070205080204" charset="-128"/>
              </a:defRPr>
            </a:lvl9pPr>
          </a:lstStyle>
          <a:p>
            <a:fld id="{7DBD304F-CE93-2A48-8056-2E967CAD4519}" type="slidenum">
              <a:rPr lang="en-US"/>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mc:AlternateContent xmlns:mc="http://schemas.openxmlformats.org/markup-compatibility/2006">
    <mc:Choice xmlns:p14="http://schemas.microsoft.com/office/powerpoint/2010/main" Requires="p14">
      <p:transition spd="slow" p14:dur="1300">
        <p14:pan dir="r"/>
      </p:transition>
    </mc:Choice>
    <mc:Fallback>
      <p:transition spd="slow">
        <p:fade/>
      </p:transition>
    </mc:Fallback>
  </mc:AlternateContent>
  <p:hf hdr="0" ftr="0" dt="0"/>
  <p:txStyles>
    <p:titleStyle>
      <a:lvl1pPr algn="ctr" rtl="0" fontAlgn="base">
        <a:spcBef>
          <a:spcPct val="0"/>
        </a:spcBef>
        <a:spcAft>
          <a:spcPct val="0"/>
        </a:spcAft>
        <a:defRPr sz="9335">
          <a:solidFill>
            <a:schemeClr val="tx1"/>
          </a:solidFill>
          <a:latin typeface="+mj-lt"/>
          <a:ea typeface="+mj-ea"/>
          <a:cs typeface="+mj-cs"/>
          <a:sym typeface="Gill Sans" charset="0"/>
        </a:defRPr>
      </a:lvl1pPr>
      <a:lvl2pPr algn="ctr" rtl="0" fontAlgn="base">
        <a:spcBef>
          <a:spcPct val="0"/>
        </a:spcBef>
        <a:spcAft>
          <a:spcPct val="0"/>
        </a:spcAft>
        <a:defRPr sz="9335">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9335">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9335">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9335">
          <a:solidFill>
            <a:schemeClr val="tx1"/>
          </a:solidFill>
          <a:latin typeface="Gill Sans" charset="0"/>
          <a:ea typeface="ヒラギノ角ゴ ProN W3" charset="0"/>
          <a:cs typeface="ヒラギノ角ゴ ProN W3" charset="0"/>
          <a:sym typeface="Gill Sans" charset="0"/>
        </a:defRPr>
      </a:lvl5pPr>
      <a:lvl6pPr marL="609600" algn="ctr" rtl="0" fontAlgn="base">
        <a:spcBef>
          <a:spcPct val="0"/>
        </a:spcBef>
        <a:spcAft>
          <a:spcPct val="0"/>
        </a:spcAft>
        <a:defRPr sz="9335">
          <a:solidFill>
            <a:schemeClr val="tx1"/>
          </a:solidFill>
          <a:latin typeface="Gill Sans" charset="0"/>
          <a:ea typeface="ヒラギノ角ゴ ProN W3" charset="0"/>
          <a:cs typeface="ヒラギノ角ゴ ProN W3" charset="0"/>
          <a:sym typeface="Gill Sans" charset="0"/>
        </a:defRPr>
      </a:lvl6pPr>
      <a:lvl7pPr marL="1219200" algn="ctr" rtl="0" fontAlgn="base">
        <a:spcBef>
          <a:spcPct val="0"/>
        </a:spcBef>
        <a:spcAft>
          <a:spcPct val="0"/>
        </a:spcAft>
        <a:defRPr sz="9335">
          <a:solidFill>
            <a:schemeClr val="tx1"/>
          </a:solidFill>
          <a:latin typeface="Gill Sans" charset="0"/>
          <a:ea typeface="ヒラギノ角ゴ ProN W3" charset="0"/>
          <a:cs typeface="ヒラギノ角ゴ ProN W3" charset="0"/>
          <a:sym typeface="Gill Sans" charset="0"/>
        </a:defRPr>
      </a:lvl7pPr>
      <a:lvl8pPr marL="1828800" algn="ctr" rtl="0" fontAlgn="base">
        <a:spcBef>
          <a:spcPct val="0"/>
        </a:spcBef>
        <a:spcAft>
          <a:spcPct val="0"/>
        </a:spcAft>
        <a:defRPr sz="9335">
          <a:solidFill>
            <a:schemeClr val="tx1"/>
          </a:solidFill>
          <a:latin typeface="Gill Sans" charset="0"/>
          <a:ea typeface="ヒラギノ角ゴ ProN W3" charset="0"/>
          <a:cs typeface="ヒラギノ角ゴ ProN W3" charset="0"/>
          <a:sym typeface="Gill Sans" charset="0"/>
        </a:defRPr>
      </a:lvl8pPr>
      <a:lvl9pPr marL="2438400" algn="ctr" rtl="0" fontAlgn="base">
        <a:spcBef>
          <a:spcPct val="0"/>
        </a:spcBef>
        <a:spcAft>
          <a:spcPct val="0"/>
        </a:spcAft>
        <a:defRPr sz="9335">
          <a:solidFill>
            <a:schemeClr val="tx1"/>
          </a:solidFill>
          <a:latin typeface="Gill Sans" charset="0"/>
          <a:ea typeface="ヒラギノ角ゴ ProN W3" charset="0"/>
          <a:cs typeface="ヒラギノ角ゴ ProN W3" charset="0"/>
          <a:sym typeface="Gill Sans" charset="0"/>
        </a:defRPr>
      </a:lvl9pPr>
    </p:titleStyle>
    <p:bodyStyle>
      <a:lvl1pPr algn="ctr" rtl="0" fontAlgn="base">
        <a:spcBef>
          <a:spcPct val="0"/>
        </a:spcBef>
        <a:spcAft>
          <a:spcPct val="0"/>
        </a:spcAft>
        <a:defRPr sz="4535">
          <a:solidFill>
            <a:schemeClr val="tx1"/>
          </a:solidFill>
          <a:latin typeface="+mn-lt"/>
          <a:ea typeface="+mn-ea"/>
          <a:cs typeface="+mn-cs"/>
          <a:sym typeface="Gill Sans" charset="0"/>
        </a:defRPr>
      </a:lvl1pPr>
      <a:lvl2pPr algn="ctr" rtl="0" fontAlgn="base">
        <a:spcBef>
          <a:spcPct val="0"/>
        </a:spcBef>
        <a:spcAft>
          <a:spcPct val="0"/>
        </a:spcAft>
        <a:defRPr sz="4535">
          <a:solidFill>
            <a:schemeClr val="tx1"/>
          </a:solidFill>
          <a:latin typeface="+mn-lt"/>
          <a:ea typeface="+mn-ea"/>
          <a:cs typeface="+mn-cs"/>
          <a:sym typeface="Gill Sans" charset="0"/>
        </a:defRPr>
      </a:lvl2pPr>
      <a:lvl3pPr algn="ctr" rtl="0" fontAlgn="base">
        <a:spcBef>
          <a:spcPct val="0"/>
        </a:spcBef>
        <a:spcAft>
          <a:spcPct val="0"/>
        </a:spcAft>
        <a:defRPr sz="4535">
          <a:solidFill>
            <a:schemeClr val="tx1"/>
          </a:solidFill>
          <a:latin typeface="+mn-lt"/>
          <a:ea typeface="+mn-ea"/>
          <a:cs typeface="+mn-cs"/>
          <a:sym typeface="Gill Sans" charset="0"/>
        </a:defRPr>
      </a:lvl3pPr>
      <a:lvl4pPr algn="ctr" rtl="0" fontAlgn="base">
        <a:spcBef>
          <a:spcPct val="0"/>
        </a:spcBef>
        <a:spcAft>
          <a:spcPct val="0"/>
        </a:spcAft>
        <a:defRPr sz="4535">
          <a:solidFill>
            <a:schemeClr val="tx1"/>
          </a:solidFill>
          <a:latin typeface="+mn-lt"/>
          <a:ea typeface="+mn-ea"/>
          <a:cs typeface="+mn-cs"/>
          <a:sym typeface="Gill Sans" charset="0"/>
        </a:defRPr>
      </a:lvl4pPr>
      <a:lvl5pPr algn="ctr" rtl="0" fontAlgn="base">
        <a:spcBef>
          <a:spcPct val="0"/>
        </a:spcBef>
        <a:spcAft>
          <a:spcPct val="0"/>
        </a:spcAft>
        <a:defRPr sz="4535">
          <a:solidFill>
            <a:schemeClr val="tx1"/>
          </a:solidFill>
          <a:latin typeface="+mn-lt"/>
          <a:ea typeface="+mn-ea"/>
          <a:cs typeface="+mn-cs"/>
          <a:sym typeface="Gill Sans" charset="0"/>
        </a:defRPr>
      </a:lvl5pPr>
      <a:lvl6pPr marL="609600" algn="ctr" rtl="0" fontAlgn="base">
        <a:spcBef>
          <a:spcPct val="0"/>
        </a:spcBef>
        <a:spcAft>
          <a:spcPct val="0"/>
        </a:spcAft>
        <a:defRPr sz="4535">
          <a:solidFill>
            <a:schemeClr val="tx1"/>
          </a:solidFill>
          <a:latin typeface="+mn-lt"/>
          <a:ea typeface="+mn-ea"/>
          <a:cs typeface="+mn-cs"/>
          <a:sym typeface="Gill Sans" charset="0"/>
        </a:defRPr>
      </a:lvl6pPr>
      <a:lvl7pPr marL="1219200" algn="ctr" rtl="0" fontAlgn="base">
        <a:spcBef>
          <a:spcPct val="0"/>
        </a:spcBef>
        <a:spcAft>
          <a:spcPct val="0"/>
        </a:spcAft>
        <a:defRPr sz="4535">
          <a:solidFill>
            <a:schemeClr val="tx1"/>
          </a:solidFill>
          <a:latin typeface="+mn-lt"/>
          <a:ea typeface="+mn-ea"/>
          <a:cs typeface="+mn-cs"/>
          <a:sym typeface="Gill Sans" charset="0"/>
        </a:defRPr>
      </a:lvl7pPr>
      <a:lvl8pPr marL="1828800" algn="ctr" rtl="0" fontAlgn="base">
        <a:spcBef>
          <a:spcPct val="0"/>
        </a:spcBef>
        <a:spcAft>
          <a:spcPct val="0"/>
        </a:spcAft>
        <a:defRPr sz="4535">
          <a:solidFill>
            <a:schemeClr val="tx1"/>
          </a:solidFill>
          <a:latin typeface="+mn-lt"/>
          <a:ea typeface="+mn-ea"/>
          <a:cs typeface="+mn-cs"/>
          <a:sym typeface="Gill Sans" charset="0"/>
        </a:defRPr>
      </a:lvl8pPr>
      <a:lvl9pPr marL="2438400" algn="ctr" rtl="0" fontAlgn="base">
        <a:spcBef>
          <a:spcPct val="0"/>
        </a:spcBef>
        <a:spcAft>
          <a:spcPct val="0"/>
        </a:spcAft>
        <a:defRPr sz="4535">
          <a:solidFill>
            <a:schemeClr val="tx1"/>
          </a:solidFill>
          <a:latin typeface="+mn-lt"/>
          <a:ea typeface="+mn-ea"/>
          <a:cs typeface="+mn-cs"/>
          <a:sym typeface="Gill Sans" charset="0"/>
        </a:defRPr>
      </a:lvl9pPr>
    </p:bodyStyle>
    <p:otherStyle>
      <a:defPPr>
        <a:defRPr lang="es-ES"/>
      </a:defPPr>
      <a:lvl1pPr marL="0" algn="l" defTabSz="609600" rtl="0" eaLnBrk="1" latinLnBrk="0" hangingPunct="1">
        <a:defRPr sz="2400" kern="1200">
          <a:solidFill>
            <a:schemeClr val="tx1"/>
          </a:solidFill>
          <a:latin typeface="+mn-lt"/>
          <a:ea typeface="+mn-ea"/>
          <a:cs typeface="+mn-cs"/>
        </a:defRPr>
      </a:lvl1pPr>
      <a:lvl2pPr marL="609600" algn="l" defTabSz="609600" rtl="0" eaLnBrk="1" latinLnBrk="0" hangingPunct="1">
        <a:defRPr sz="2400" kern="1200">
          <a:solidFill>
            <a:schemeClr val="tx1"/>
          </a:solidFill>
          <a:latin typeface="+mn-lt"/>
          <a:ea typeface="+mn-ea"/>
          <a:cs typeface="+mn-cs"/>
        </a:defRPr>
      </a:lvl2pPr>
      <a:lvl3pPr marL="1219200" algn="l" defTabSz="609600" rtl="0" eaLnBrk="1" latinLnBrk="0" hangingPunct="1">
        <a:defRPr sz="2400" kern="1200">
          <a:solidFill>
            <a:schemeClr val="tx1"/>
          </a:solidFill>
          <a:latin typeface="+mn-lt"/>
          <a:ea typeface="+mn-ea"/>
          <a:cs typeface="+mn-cs"/>
        </a:defRPr>
      </a:lvl3pPr>
      <a:lvl4pPr marL="1828800" algn="l" defTabSz="609600" rtl="0" eaLnBrk="1" latinLnBrk="0" hangingPunct="1">
        <a:defRPr sz="2400" kern="1200">
          <a:solidFill>
            <a:schemeClr val="tx1"/>
          </a:solidFill>
          <a:latin typeface="+mn-lt"/>
          <a:ea typeface="+mn-ea"/>
          <a:cs typeface="+mn-cs"/>
        </a:defRPr>
      </a:lvl4pPr>
      <a:lvl5pPr marL="2438400" algn="l" defTabSz="609600" rtl="0" eaLnBrk="1" latinLnBrk="0" hangingPunct="1">
        <a:defRPr sz="2400" kern="1200">
          <a:solidFill>
            <a:schemeClr val="tx1"/>
          </a:solidFill>
          <a:latin typeface="+mn-lt"/>
          <a:ea typeface="+mn-ea"/>
          <a:cs typeface="+mn-cs"/>
        </a:defRPr>
      </a:lvl5pPr>
      <a:lvl6pPr marL="3048000" algn="l" defTabSz="609600" rtl="0" eaLnBrk="1" latinLnBrk="0" hangingPunct="1">
        <a:defRPr sz="2400" kern="1200">
          <a:solidFill>
            <a:schemeClr val="tx1"/>
          </a:solidFill>
          <a:latin typeface="+mn-lt"/>
          <a:ea typeface="+mn-ea"/>
          <a:cs typeface="+mn-cs"/>
        </a:defRPr>
      </a:lvl6pPr>
      <a:lvl7pPr marL="3657600" algn="l" defTabSz="609600" rtl="0" eaLnBrk="1" latinLnBrk="0" hangingPunct="1">
        <a:defRPr sz="2400" kern="1200">
          <a:solidFill>
            <a:schemeClr val="tx1"/>
          </a:solidFill>
          <a:latin typeface="+mn-lt"/>
          <a:ea typeface="+mn-ea"/>
          <a:cs typeface="+mn-cs"/>
        </a:defRPr>
      </a:lvl7pPr>
      <a:lvl8pPr marL="4267200" algn="l" defTabSz="609600" rtl="0" eaLnBrk="1" latinLnBrk="0" hangingPunct="1">
        <a:defRPr sz="2400" kern="1200">
          <a:solidFill>
            <a:schemeClr val="tx1"/>
          </a:solidFill>
          <a:latin typeface="+mn-lt"/>
          <a:ea typeface="+mn-ea"/>
          <a:cs typeface="+mn-cs"/>
        </a:defRPr>
      </a:lvl8pPr>
      <a:lvl9pPr marL="4876800" algn="l" defTabSz="609600" rtl="0" eaLnBrk="1" latinLnBrk="0" hangingPunct="1">
        <a:defRPr sz="2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2">
            <a:lum/>
          </a:blip>
          <a:srcRect/>
          <a:stretch>
            <a:fillRect t="-4000" b="-4000"/>
          </a:stretch>
        </a:blipFill>
        <a:effectLst/>
      </p:bgPr>
    </p:bg>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bwMode="auto">
          <a:xfrm>
            <a:off x="1693385" y="254000"/>
            <a:ext cx="13953493" cy="2438400"/>
          </a:xfrm>
          <a:prstGeom prst="rect">
            <a:avLst/>
          </a:prstGeom>
          <a:noFill/>
          <a:ln>
            <a:noFill/>
          </a:ln>
          <a:effectLst/>
        </p:spPr>
        <p:txBody>
          <a:bodyPr vert="horz" wrap="square" lIns="50800" tIns="50800" rIns="50800" bIns="50800" numCol="1" anchor="ctr" anchorCtr="0" compatLnSpc="1"/>
          <a:lstStyle/>
          <a:p>
            <a:pPr lvl="0"/>
            <a:r>
              <a:rPr lang="en-US">
                <a:sym typeface="Gill Sans" charset="0"/>
              </a:rPr>
              <a:t>Click to edit Master title style</a:t>
            </a:r>
            <a:endParaRPr lang="en-US">
              <a:sym typeface="Gill Sans" charset="0"/>
            </a:endParaRPr>
          </a:p>
        </p:txBody>
      </p:sp>
      <p:sp>
        <p:nvSpPr>
          <p:cNvPr id="9218" name="Text Box 2"/>
          <p:cNvSpPr txBox="1">
            <a:spLocks noGrp="1" noChangeArrowheads="1"/>
          </p:cNvSpPr>
          <p:nvPr>
            <p:ph type="sldNum" sz="quarter" idx="4"/>
          </p:nvPr>
        </p:nvSpPr>
        <p:spPr bwMode="auto">
          <a:xfrm>
            <a:off x="8433058" y="9258300"/>
            <a:ext cx="457214" cy="368300"/>
          </a:xfrm>
          <a:prstGeom prst="rect">
            <a:avLst/>
          </a:prstGeom>
          <a:noFill/>
          <a:ln>
            <a:noFill/>
          </a:ln>
          <a:effectLst/>
        </p:spPr>
        <p:txBody>
          <a:bodyPr vert="horz" wrap="none" lIns="91440" tIns="45720" rIns="91440" bIns="45720" numCol="1" anchor="t" anchorCtr="0" compatLnSpc="1"/>
          <a:lstStyle>
            <a:lvl1pPr algn="ctr">
              <a:defRPr sz="2400">
                <a:solidFill>
                  <a:schemeClr val="tx1"/>
                </a:solidFill>
                <a:latin typeface="+mn-lt"/>
                <a:ea typeface="MS PGothic" panose="020B0600070205080204" charset="-128"/>
                <a:cs typeface="Gill Sans" charset="0"/>
              </a:defRPr>
            </a:lvl1pPr>
            <a:lvl2pPr algn="l">
              <a:defRPr sz="1600">
                <a:solidFill>
                  <a:schemeClr val="tx1"/>
                </a:solidFill>
                <a:latin typeface="+mn-lt"/>
                <a:ea typeface="MS PGothic" panose="020B0600070205080204" charset="-128"/>
              </a:defRPr>
            </a:lvl2pPr>
            <a:lvl3pPr algn="l">
              <a:defRPr sz="1600">
                <a:solidFill>
                  <a:schemeClr val="tx1"/>
                </a:solidFill>
                <a:latin typeface="+mn-lt"/>
                <a:ea typeface="MS PGothic" panose="020B0600070205080204" charset="-128"/>
              </a:defRPr>
            </a:lvl3pPr>
            <a:lvl4pPr algn="l">
              <a:defRPr sz="1600">
                <a:solidFill>
                  <a:schemeClr val="tx1"/>
                </a:solidFill>
                <a:latin typeface="+mn-lt"/>
                <a:ea typeface="MS PGothic" panose="020B0600070205080204" charset="-128"/>
              </a:defRPr>
            </a:lvl4pPr>
            <a:lvl5pPr algn="l">
              <a:defRPr sz="1600">
                <a:solidFill>
                  <a:schemeClr val="tx1"/>
                </a:solidFill>
                <a:latin typeface="+mn-lt"/>
                <a:ea typeface="MS PGothic" panose="020B0600070205080204" charset="-128"/>
              </a:defRPr>
            </a:lvl5pPr>
            <a:lvl6pPr fontAlgn="base">
              <a:spcBef>
                <a:spcPct val="0"/>
              </a:spcBef>
              <a:spcAft>
                <a:spcPct val="0"/>
              </a:spcAft>
              <a:defRPr sz="1600">
                <a:solidFill>
                  <a:schemeClr val="tx1"/>
                </a:solidFill>
                <a:latin typeface="+mn-lt"/>
                <a:ea typeface="MS PGothic" panose="020B0600070205080204" charset="-128"/>
              </a:defRPr>
            </a:lvl6pPr>
            <a:lvl7pPr fontAlgn="base">
              <a:spcBef>
                <a:spcPct val="0"/>
              </a:spcBef>
              <a:spcAft>
                <a:spcPct val="0"/>
              </a:spcAft>
              <a:defRPr sz="1600">
                <a:solidFill>
                  <a:schemeClr val="tx1"/>
                </a:solidFill>
                <a:latin typeface="+mn-lt"/>
                <a:ea typeface="MS PGothic" panose="020B0600070205080204" charset="-128"/>
              </a:defRPr>
            </a:lvl7pPr>
            <a:lvl8pPr fontAlgn="base">
              <a:spcBef>
                <a:spcPct val="0"/>
              </a:spcBef>
              <a:spcAft>
                <a:spcPct val="0"/>
              </a:spcAft>
              <a:defRPr sz="1600">
                <a:solidFill>
                  <a:schemeClr val="tx1"/>
                </a:solidFill>
                <a:latin typeface="+mn-lt"/>
                <a:ea typeface="MS PGothic" panose="020B0600070205080204" charset="-128"/>
              </a:defRPr>
            </a:lvl8pPr>
            <a:lvl9pPr fontAlgn="base">
              <a:spcBef>
                <a:spcPct val="0"/>
              </a:spcBef>
              <a:spcAft>
                <a:spcPct val="0"/>
              </a:spcAft>
              <a:defRPr sz="1600">
                <a:solidFill>
                  <a:schemeClr val="tx1"/>
                </a:solidFill>
                <a:latin typeface="+mn-lt"/>
                <a:ea typeface="MS PGothic" panose="020B0600070205080204" charset="-128"/>
              </a:defRPr>
            </a:lvl9pPr>
          </a:lstStyle>
          <a:p>
            <a:fld id="{CBB94505-7BDE-E143-9197-A790F046A912}" type="slidenum">
              <a:rPr lang="en-US"/>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mc:AlternateContent xmlns:mc="http://schemas.openxmlformats.org/markup-compatibility/2006">
    <mc:Choice xmlns:p14="http://schemas.microsoft.com/office/powerpoint/2010/main" Requires="p14">
      <p:transition spd="slow" p14:dur="1300">
        <p14:pan dir="r"/>
      </p:transition>
    </mc:Choice>
    <mc:Fallback>
      <p:transition spd="slow">
        <p:fade/>
      </p:transition>
    </mc:Fallback>
  </mc:AlternateContent>
  <p:hf hdr="0" ftr="0" dt="0"/>
  <p:txStyles>
    <p:titleStyle>
      <a:lvl1pPr algn="ctr" rtl="0" fontAlgn="base">
        <a:spcBef>
          <a:spcPct val="0"/>
        </a:spcBef>
        <a:spcAft>
          <a:spcPct val="0"/>
        </a:spcAft>
        <a:defRPr sz="11200">
          <a:solidFill>
            <a:schemeClr val="tx1"/>
          </a:solidFill>
          <a:latin typeface="+mj-lt"/>
          <a:ea typeface="+mj-ea"/>
          <a:cs typeface="+mj-cs"/>
          <a:sym typeface="Gill Sans" charset="0"/>
        </a:defRPr>
      </a:lvl1pPr>
      <a:lvl2pPr algn="ctr" rtl="0" fontAlgn="base">
        <a:spcBef>
          <a:spcPct val="0"/>
        </a:spcBef>
        <a:spcAft>
          <a:spcPct val="0"/>
        </a:spcAft>
        <a:defRPr sz="112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112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112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11200">
          <a:solidFill>
            <a:schemeClr val="tx1"/>
          </a:solidFill>
          <a:latin typeface="Gill Sans" charset="0"/>
          <a:ea typeface="ヒラギノ角ゴ ProN W3" charset="0"/>
          <a:cs typeface="ヒラギノ角ゴ ProN W3" charset="0"/>
          <a:sym typeface="Gill Sans" charset="0"/>
        </a:defRPr>
      </a:lvl5pPr>
      <a:lvl6pPr marL="609600" algn="ctr" rtl="0" fontAlgn="base">
        <a:spcBef>
          <a:spcPct val="0"/>
        </a:spcBef>
        <a:spcAft>
          <a:spcPct val="0"/>
        </a:spcAft>
        <a:defRPr sz="11200">
          <a:solidFill>
            <a:schemeClr val="tx1"/>
          </a:solidFill>
          <a:latin typeface="Gill Sans" charset="0"/>
          <a:ea typeface="ヒラギノ角ゴ ProN W3" charset="0"/>
          <a:cs typeface="ヒラギノ角ゴ ProN W3" charset="0"/>
          <a:sym typeface="Gill Sans" charset="0"/>
        </a:defRPr>
      </a:lvl6pPr>
      <a:lvl7pPr marL="1219200" algn="ctr" rtl="0" fontAlgn="base">
        <a:spcBef>
          <a:spcPct val="0"/>
        </a:spcBef>
        <a:spcAft>
          <a:spcPct val="0"/>
        </a:spcAft>
        <a:defRPr sz="11200">
          <a:solidFill>
            <a:schemeClr val="tx1"/>
          </a:solidFill>
          <a:latin typeface="Gill Sans" charset="0"/>
          <a:ea typeface="ヒラギノ角ゴ ProN W3" charset="0"/>
          <a:cs typeface="ヒラギノ角ゴ ProN W3" charset="0"/>
          <a:sym typeface="Gill Sans" charset="0"/>
        </a:defRPr>
      </a:lvl7pPr>
      <a:lvl8pPr marL="1828800" algn="ctr" rtl="0" fontAlgn="base">
        <a:spcBef>
          <a:spcPct val="0"/>
        </a:spcBef>
        <a:spcAft>
          <a:spcPct val="0"/>
        </a:spcAft>
        <a:defRPr sz="11200">
          <a:solidFill>
            <a:schemeClr val="tx1"/>
          </a:solidFill>
          <a:latin typeface="Gill Sans" charset="0"/>
          <a:ea typeface="ヒラギノ角ゴ ProN W3" charset="0"/>
          <a:cs typeface="ヒラギノ角ゴ ProN W3" charset="0"/>
          <a:sym typeface="Gill Sans" charset="0"/>
        </a:defRPr>
      </a:lvl8pPr>
      <a:lvl9pPr marL="2438400" algn="ctr" rtl="0" fontAlgn="base">
        <a:spcBef>
          <a:spcPct val="0"/>
        </a:spcBef>
        <a:spcAft>
          <a:spcPct val="0"/>
        </a:spcAft>
        <a:defRPr sz="11200">
          <a:solidFill>
            <a:schemeClr val="tx1"/>
          </a:solidFill>
          <a:latin typeface="Gill Sans" charset="0"/>
          <a:ea typeface="ヒラギノ角ゴ ProN W3" charset="0"/>
          <a:cs typeface="ヒラギノ角ゴ ProN W3" charset="0"/>
          <a:sym typeface="Gill Sans" charset="0"/>
        </a:defRPr>
      </a:lvl9pPr>
    </p:titleStyle>
    <p:bodyStyle>
      <a:lvl1pPr marL="1185545" indent="-762000" algn="l" rtl="0" fontAlgn="base">
        <a:spcBef>
          <a:spcPts val="3200"/>
        </a:spcBef>
        <a:spcAft>
          <a:spcPct val="0"/>
        </a:spcAft>
        <a:buSzPct val="171000"/>
        <a:buFont typeface="Gill Sans" charset="0"/>
        <a:buChar char="•"/>
        <a:defRPr sz="5600">
          <a:solidFill>
            <a:schemeClr val="tx1"/>
          </a:solidFill>
          <a:latin typeface="+mn-lt"/>
          <a:ea typeface="+mn-ea"/>
          <a:cs typeface="+mn-cs"/>
          <a:sym typeface="Gill Sans" charset="0"/>
        </a:defRPr>
      </a:lvl1pPr>
      <a:lvl2pPr marL="1778000" indent="-762000" algn="l" rtl="0" fontAlgn="base">
        <a:spcBef>
          <a:spcPts val="3200"/>
        </a:spcBef>
        <a:spcAft>
          <a:spcPct val="0"/>
        </a:spcAft>
        <a:buSzPct val="171000"/>
        <a:buFont typeface="Gill Sans" charset="0"/>
        <a:buChar char="•"/>
        <a:defRPr sz="5600">
          <a:solidFill>
            <a:schemeClr val="tx1"/>
          </a:solidFill>
          <a:latin typeface="+mn-lt"/>
          <a:ea typeface="+mn-ea"/>
          <a:cs typeface="+mn-cs"/>
          <a:sym typeface="Gill Sans" charset="0"/>
        </a:defRPr>
      </a:lvl2pPr>
      <a:lvl3pPr marL="2371090" indent="-762000" algn="l" rtl="0" fontAlgn="base">
        <a:spcBef>
          <a:spcPts val="3200"/>
        </a:spcBef>
        <a:spcAft>
          <a:spcPct val="0"/>
        </a:spcAft>
        <a:buSzPct val="171000"/>
        <a:buFont typeface="Gill Sans" charset="0"/>
        <a:buChar char="•"/>
        <a:defRPr sz="5600">
          <a:solidFill>
            <a:schemeClr val="tx1"/>
          </a:solidFill>
          <a:latin typeface="+mn-lt"/>
          <a:ea typeface="+mn-ea"/>
          <a:cs typeface="+mn-cs"/>
          <a:sym typeface="Gill Sans" charset="0"/>
        </a:defRPr>
      </a:lvl3pPr>
      <a:lvl4pPr marL="2963545" indent="-762000" algn="l" rtl="0" fontAlgn="base">
        <a:spcBef>
          <a:spcPts val="3200"/>
        </a:spcBef>
        <a:spcAft>
          <a:spcPct val="0"/>
        </a:spcAft>
        <a:buSzPct val="171000"/>
        <a:buFont typeface="Gill Sans" charset="0"/>
        <a:buChar char="•"/>
        <a:defRPr sz="5600">
          <a:solidFill>
            <a:schemeClr val="tx1"/>
          </a:solidFill>
          <a:latin typeface="+mn-lt"/>
          <a:ea typeface="+mn-ea"/>
          <a:cs typeface="+mn-cs"/>
          <a:sym typeface="Gill Sans" charset="0"/>
        </a:defRPr>
      </a:lvl4pPr>
      <a:lvl5pPr marL="3556000" indent="-762000" algn="l" rtl="0" fontAlgn="base">
        <a:spcBef>
          <a:spcPts val="3200"/>
        </a:spcBef>
        <a:spcAft>
          <a:spcPct val="0"/>
        </a:spcAft>
        <a:buSzPct val="171000"/>
        <a:buFont typeface="Gill Sans" charset="0"/>
        <a:buChar char="•"/>
        <a:defRPr sz="5600">
          <a:solidFill>
            <a:schemeClr val="tx1"/>
          </a:solidFill>
          <a:latin typeface="+mn-lt"/>
          <a:ea typeface="+mn-ea"/>
          <a:cs typeface="+mn-cs"/>
          <a:sym typeface="Gill Sans" charset="0"/>
        </a:defRPr>
      </a:lvl5pPr>
      <a:lvl6pPr marL="4165600" indent="-762000" algn="l" rtl="0" fontAlgn="base">
        <a:spcBef>
          <a:spcPts val="3200"/>
        </a:spcBef>
        <a:spcAft>
          <a:spcPct val="0"/>
        </a:spcAft>
        <a:buSzPct val="171000"/>
        <a:buFont typeface="Gill Sans" charset="0"/>
        <a:buChar char="•"/>
        <a:defRPr sz="5600">
          <a:solidFill>
            <a:schemeClr val="tx1"/>
          </a:solidFill>
          <a:latin typeface="+mn-lt"/>
          <a:ea typeface="+mn-ea"/>
          <a:cs typeface="+mn-cs"/>
          <a:sym typeface="Gill Sans" charset="0"/>
        </a:defRPr>
      </a:lvl6pPr>
      <a:lvl7pPr marL="4775200" indent="-762000" algn="l" rtl="0" fontAlgn="base">
        <a:spcBef>
          <a:spcPts val="3200"/>
        </a:spcBef>
        <a:spcAft>
          <a:spcPct val="0"/>
        </a:spcAft>
        <a:buSzPct val="171000"/>
        <a:buFont typeface="Gill Sans" charset="0"/>
        <a:buChar char="•"/>
        <a:defRPr sz="5600">
          <a:solidFill>
            <a:schemeClr val="tx1"/>
          </a:solidFill>
          <a:latin typeface="+mn-lt"/>
          <a:ea typeface="+mn-ea"/>
          <a:cs typeface="+mn-cs"/>
          <a:sym typeface="Gill Sans" charset="0"/>
        </a:defRPr>
      </a:lvl7pPr>
      <a:lvl8pPr marL="5384800" indent="-762000" algn="l" rtl="0" fontAlgn="base">
        <a:spcBef>
          <a:spcPts val="3200"/>
        </a:spcBef>
        <a:spcAft>
          <a:spcPct val="0"/>
        </a:spcAft>
        <a:buSzPct val="171000"/>
        <a:buFont typeface="Gill Sans" charset="0"/>
        <a:buChar char="•"/>
        <a:defRPr sz="5600">
          <a:solidFill>
            <a:schemeClr val="tx1"/>
          </a:solidFill>
          <a:latin typeface="+mn-lt"/>
          <a:ea typeface="+mn-ea"/>
          <a:cs typeface="+mn-cs"/>
          <a:sym typeface="Gill Sans" charset="0"/>
        </a:defRPr>
      </a:lvl8pPr>
      <a:lvl9pPr marL="5994400" indent="-762000" algn="l" rtl="0" fontAlgn="base">
        <a:spcBef>
          <a:spcPts val="3200"/>
        </a:spcBef>
        <a:spcAft>
          <a:spcPct val="0"/>
        </a:spcAft>
        <a:buSzPct val="171000"/>
        <a:buFont typeface="Gill Sans" charset="0"/>
        <a:buChar char="•"/>
        <a:defRPr sz="5600">
          <a:solidFill>
            <a:schemeClr val="tx1"/>
          </a:solidFill>
          <a:latin typeface="+mn-lt"/>
          <a:ea typeface="+mn-ea"/>
          <a:cs typeface="+mn-cs"/>
          <a:sym typeface="Gill Sans" charset="0"/>
        </a:defRPr>
      </a:lvl9pPr>
    </p:bodyStyle>
    <p:otherStyle>
      <a:defPPr>
        <a:defRPr lang="es-ES"/>
      </a:defPPr>
      <a:lvl1pPr marL="0" algn="l" defTabSz="609600" rtl="0" eaLnBrk="1" latinLnBrk="0" hangingPunct="1">
        <a:defRPr sz="2400" kern="1200">
          <a:solidFill>
            <a:schemeClr val="tx1"/>
          </a:solidFill>
          <a:latin typeface="+mn-lt"/>
          <a:ea typeface="+mn-ea"/>
          <a:cs typeface="+mn-cs"/>
        </a:defRPr>
      </a:lvl1pPr>
      <a:lvl2pPr marL="609600" algn="l" defTabSz="609600" rtl="0" eaLnBrk="1" latinLnBrk="0" hangingPunct="1">
        <a:defRPr sz="2400" kern="1200">
          <a:solidFill>
            <a:schemeClr val="tx1"/>
          </a:solidFill>
          <a:latin typeface="+mn-lt"/>
          <a:ea typeface="+mn-ea"/>
          <a:cs typeface="+mn-cs"/>
        </a:defRPr>
      </a:lvl2pPr>
      <a:lvl3pPr marL="1219200" algn="l" defTabSz="609600" rtl="0" eaLnBrk="1" latinLnBrk="0" hangingPunct="1">
        <a:defRPr sz="2400" kern="1200">
          <a:solidFill>
            <a:schemeClr val="tx1"/>
          </a:solidFill>
          <a:latin typeface="+mn-lt"/>
          <a:ea typeface="+mn-ea"/>
          <a:cs typeface="+mn-cs"/>
        </a:defRPr>
      </a:lvl3pPr>
      <a:lvl4pPr marL="1828800" algn="l" defTabSz="609600" rtl="0" eaLnBrk="1" latinLnBrk="0" hangingPunct="1">
        <a:defRPr sz="2400" kern="1200">
          <a:solidFill>
            <a:schemeClr val="tx1"/>
          </a:solidFill>
          <a:latin typeface="+mn-lt"/>
          <a:ea typeface="+mn-ea"/>
          <a:cs typeface="+mn-cs"/>
        </a:defRPr>
      </a:lvl4pPr>
      <a:lvl5pPr marL="2438400" algn="l" defTabSz="609600" rtl="0" eaLnBrk="1" latinLnBrk="0" hangingPunct="1">
        <a:defRPr sz="2400" kern="1200">
          <a:solidFill>
            <a:schemeClr val="tx1"/>
          </a:solidFill>
          <a:latin typeface="+mn-lt"/>
          <a:ea typeface="+mn-ea"/>
          <a:cs typeface="+mn-cs"/>
        </a:defRPr>
      </a:lvl5pPr>
      <a:lvl6pPr marL="3048000" algn="l" defTabSz="609600" rtl="0" eaLnBrk="1" latinLnBrk="0" hangingPunct="1">
        <a:defRPr sz="2400" kern="1200">
          <a:solidFill>
            <a:schemeClr val="tx1"/>
          </a:solidFill>
          <a:latin typeface="+mn-lt"/>
          <a:ea typeface="+mn-ea"/>
          <a:cs typeface="+mn-cs"/>
        </a:defRPr>
      </a:lvl6pPr>
      <a:lvl7pPr marL="3657600" algn="l" defTabSz="609600" rtl="0" eaLnBrk="1" latinLnBrk="0" hangingPunct="1">
        <a:defRPr sz="2400" kern="1200">
          <a:solidFill>
            <a:schemeClr val="tx1"/>
          </a:solidFill>
          <a:latin typeface="+mn-lt"/>
          <a:ea typeface="+mn-ea"/>
          <a:cs typeface="+mn-cs"/>
        </a:defRPr>
      </a:lvl7pPr>
      <a:lvl8pPr marL="4267200" algn="l" defTabSz="609600" rtl="0" eaLnBrk="1" latinLnBrk="0" hangingPunct="1">
        <a:defRPr sz="2400" kern="1200">
          <a:solidFill>
            <a:schemeClr val="tx1"/>
          </a:solidFill>
          <a:latin typeface="+mn-lt"/>
          <a:ea typeface="+mn-ea"/>
          <a:cs typeface="+mn-cs"/>
        </a:defRPr>
      </a:lvl8pPr>
      <a:lvl9pPr marL="4876800" algn="l" defTabSz="6096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2.xml"/><Relationship Id="rId2" Type="http://schemas.openxmlformats.org/officeDocument/2006/relationships/tags" Target="../tags/tag1.xml"/><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1.xml.rels><?xml version="1.0" encoding="UTF-8" standalone="yes"?>
<Relationships xmlns="http://schemas.openxmlformats.org/package/2006/relationships"><Relationship Id="rId9" Type="http://schemas.openxmlformats.org/officeDocument/2006/relationships/notesSlide" Target="../notesSlides/notesSlide11.xml"/><Relationship Id="rId8" Type="http://schemas.openxmlformats.org/officeDocument/2006/relationships/vmlDrawing" Target="../drawings/vmlDrawing1.vml"/><Relationship Id="rId7"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5.png"/><Relationship Id="rId4" Type="http://schemas.openxmlformats.org/officeDocument/2006/relationships/oleObject" Target="../embeddings/oleObject2.bin"/><Relationship Id="rId3" Type="http://schemas.openxmlformats.org/officeDocument/2006/relationships/image" Target="../media/image14.jpeg"/><Relationship Id="rId2" Type="http://schemas.openxmlformats.org/officeDocument/2006/relationships/image" Target="../media/image13.emf"/><Relationship Id="rId1"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3.xml.rels><?xml version="1.0" encoding="UTF-8" standalone="yes"?>
<Relationships xmlns="http://schemas.openxmlformats.org/package/2006/relationships"><Relationship Id="rId5" Type="http://schemas.openxmlformats.org/officeDocument/2006/relationships/notesSlide" Target="../notesSlides/notesSlide13.xml"/><Relationship Id="rId4" Type="http://schemas.openxmlformats.org/officeDocument/2006/relationships/slideLayout" Target="../slideLayouts/slideLayout2.xml"/><Relationship Id="rId3" Type="http://schemas.openxmlformats.org/officeDocument/2006/relationships/image" Target="../media/image3.png"/><Relationship Id="rId2" Type="http://schemas.openxmlformats.org/officeDocument/2006/relationships/image" Target="../media/image14.jpeg"/><Relationship Id="rId1" Type="http://schemas.openxmlformats.org/officeDocument/2006/relationships/chart" Target="../charts/chart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5.xml.rels><?xml version="1.0" encoding="UTF-8" standalone="yes"?>
<Relationships xmlns="http://schemas.openxmlformats.org/package/2006/relationships"><Relationship Id="rId9" Type="http://schemas.openxmlformats.org/officeDocument/2006/relationships/image" Target="../media/image3.png"/><Relationship Id="rId8" Type="http://schemas.openxmlformats.org/officeDocument/2006/relationships/image" Target="../media/image19.emf"/><Relationship Id="rId7" Type="http://schemas.openxmlformats.org/officeDocument/2006/relationships/oleObject" Target="../embeddings/oleObject6.bin"/><Relationship Id="rId6" Type="http://schemas.openxmlformats.org/officeDocument/2006/relationships/image" Target="../media/image18.emf"/><Relationship Id="rId5" Type="http://schemas.openxmlformats.org/officeDocument/2006/relationships/oleObject" Target="../embeddings/oleObject5.bin"/><Relationship Id="rId4" Type="http://schemas.openxmlformats.org/officeDocument/2006/relationships/image" Target="../media/image17.emf"/><Relationship Id="rId3" Type="http://schemas.openxmlformats.org/officeDocument/2006/relationships/oleObject" Target="../embeddings/oleObject4.bin"/><Relationship Id="rId2" Type="http://schemas.openxmlformats.org/officeDocument/2006/relationships/image" Target="../media/image16.emf"/><Relationship Id="rId12" Type="http://schemas.openxmlformats.org/officeDocument/2006/relationships/notesSlide" Target="../notesSlides/notesSlide15.xml"/><Relationship Id="rId11" Type="http://schemas.openxmlformats.org/officeDocument/2006/relationships/vmlDrawing" Target="../drawings/vmlDrawing2.vml"/><Relationship Id="rId10" Type="http://schemas.openxmlformats.org/officeDocument/2006/relationships/slideLayout" Target="../slideLayouts/slideLayout2.xml"/><Relationship Id="rId1" Type="http://schemas.openxmlformats.org/officeDocument/2006/relationships/oleObject" Target="../embeddings/oleObject3.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8.xml.rels><?xml version="1.0" encoding="UTF-8" standalone="yes"?>
<Relationships xmlns="http://schemas.openxmlformats.org/package/2006/relationships"><Relationship Id="rId6" Type="http://schemas.openxmlformats.org/officeDocument/2006/relationships/notesSlide" Target="../notesSlides/notesSlide18.xml"/><Relationship Id="rId5" Type="http://schemas.openxmlformats.org/officeDocument/2006/relationships/vmlDrawing" Target="../drawings/vmlDrawing3.vml"/><Relationship Id="rId4" Type="http://schemas.openxmlformats.org/officeDocument/2006/relationships/slideLayout" Target="../slideLayouts/slideLayout2.xml"/><Relationship Id="rId3" Type="http://schemas.openxmlformats.org/officeDocument/2006/relationships/image" Target="../media/image3.png"/><Relationship Id="rId2" Type="http://schemas.openxmlformats.org/officeDocument/2006/relationships/image" Target="../media/image20.emf"/><Relationship Id="rId1" Type="http://schemas.openxmlformats.org/officeDocument/2006/relationships/oleObject" Target="../embeddings/oleObject7.bin"/></Relationships>
</file>

<file path=ppt/slides/_rels/slide19.xml.rels><?xml version="1.0" encoding="UTF-8" standalone="yes"?>
<Relationships xmlns="http://schemas.openxmlformats.org/package/2006/relationships"><Relationship Id="rId6" Type="http://schemas.openxmlformats.org/officeDocument/2006/relationships/notesSlide" Target="../notesSlides/notesSlide19.xml"/><Relationship Id="rId5" Type="http://schemas.openxmlformats.org/officeDocument/2006/relationships/vmlDrawing" Target="../drawings/vmlDrawing4.vml"/><Relationship Id="rId4" Type="http://schemas.openxmlformats.org/officeDocument/2006/relationships/slideLayout" Target="../slideLayouts/slideLayout2.xml"/><Relationship Id="rId3" Type="http://schemas.openxmlformats.org/officeDocument/2006/relationships/image" Target="../media/image21.emf"/><Relationship Id="rId2" Type="http://schemas.openxmlformats.org/officeDocument/2006/relationships/oleObject" Target="../embeddings/oleObject8.bin"/><Relationship Id="rId1"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2.xml"/><Relationship Id="rId2" Type="http://schemas.openxmlformats.org/officeDocument/2006/relationships/image" Target="../media/image14.jpeg"/><Relationship Id="rId1"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23.xml"/><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image" Target="../media/image3.png"/></Relationships>
</file>

<file path=ppt/slides/_rels/slide24.xml.rels><?xml version="1.0" encoding="UTF-8" standalone="yes"?>
<Relationships xmlns="http://schemas.openxmlformats.org/package/2006/relationships"><Relationship Id="rId9" Type="http://schemas.openxmlformats.org/officeDocument/2006/relationships/notesSlide" Target="../notesSlides/notesSlide24.xml"/><Relationship Id="rId8" Type="http://schemas.openxmlformats.org/officeDocument/2006/relationships/slideLayout" Target="../slideLayouts/slideLayout7.xml"/><Relationship Id="rId7" Type="http://schemas.openxmlformats.org/officeDocument/2006/relationships/image" Target="../media/image22.png"/><Relationship Id="rId6" Type="http://schemas.openxmlformats.org/officeDocument/2006/relationships/hyperlink" Target="https://www.ppthui.com/kejian/" TargetMode="External"/><Relationship Id="rId5" Type="http://schemas.openxmlformats.org/officeDocument/2006/relationships/hyperlink" Target="https://www.ppthui.com/beijing/" TargetMode="External"/><Relationship Id="rId4" Type="http://schemas.openxmlformats.org/officeDocument/2006/relationships/hyperlink" Target="https://www.ppthui.com/jieri/" TargetMode="External"/><Relationship Id="rId3" Type="http://schemas.openxmlformats.org/officeDocument/2006/relationships/hyperlink" Target="https://www.ppthui.com/gongzuo/" TargetMode="External"/><Relationship Id="rId2" Type="http://schemas.openxmlformats.org/officeDocument/2006/relationships/hyperlink" Target="https://www.ppthui.com/hangye/" TargetMode="External"/><Relationship Id="rId1" Type="http://schemas.openxmlformats.org/officeDocument/2006/relationships/hyperlink" Target="https://www.ppthui.com/jingpin/" TargetMode="External"/></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2.xml"/><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9" Type="http://schemas.openxmlformats.org/officeDocument/2006/relationships/notesSlide" Target="../notesSlides/notesSlide5.xml"/><Relationship Id="rId8" Type="http://schemas.openxmlformats.org/officeDocument/2006/relationships/slideLayout" Target="../slideLayouts/slideLayout2.xml"/><Relationship Id="rId7" Type="http://schemas.openxmlformats.org/officeDocument/2006/relationships/image" Target="../media/image11.png"/><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a:srcRect l="40920" t="40605"/>
          <a:stretch>
            <a:fillRect/>
          </a:stretch>
        </p:blipFill>
        <p:spPr>
          <a:xfrm>
            <a:off x="0" y="0"/>
            <a:ext cx="10634010" cy="9753600"/>
          </a:xfrm>
          <a:prstGeom prst="rect">
            <a:avLst/>
          </a:prstGeom>
        </p:spPr>
      </p:pic>
      <p:sp>
        <p:nvSpPr>
          <p:cNvPr id="8" name="文本框 7"/>
          <p:cNvSpPr txBox="1"/>
          <p:nvPr/>
        </p:nvSpPr>
        <p:spPr>
          <a:xfrm>
            <a:off x="5685256" y="3796680"/>
            <a:ext cx="10113667" cy="1446550"/>
          </a:xfrm>
          <a:prstGeom prst="rect">
            <a:avLst/>
          </a:prstGeom>
          <a:noFill/>
        </p:spPr>
        <p:txBody>
          <a:bodyPr wrap="none" rtlCol="0">
            <a:spAutoFit/>
          </a:bodyPr>
          <a:lstStyle/>
          <a:p>
            <a:r>
              <a:rPr lang="zh-CN" altLang="en-US" sz="8800" dirty="0">
                <a:solidFill>
                  <a:srgbClr val="46B4F0"/>
                </a:solidFill>
                <a:latin typeface="微软雅黑" panose="020B0503020204020204" pitchFamily="34" charset="-122"/>
                <a:ea typeface="微软雅黑" panose="020B0503020204020204" pitchFamily="34" charset="-122"/>
              </a:rPr>
              <a:t>大数据</a:t>
            </a:r>
            <a:r>
              <a:rPr lang="zh-CN" altLang="en-US" sz="8800" dirty="0">
                <a:solidFill>
                  <a:schemeClr val="bg1"/>
                </a:solidFill>
                <a:latin typeface="微软雅黑" panose="020B0503020204020204" pitchFamily="34" charset="-122"/>
                <a:ea typeface="微软雅黑" panose="020B0503020204020204" pitchFamily="34" charset="-122"/>
              </a:rPr>
              <a:t>分析</a:t>
            </a:r>
            <a:r>
              <a:rPr lang="en-US" altLang="zh-CN" sz="8800" dirty="0">
                <a:solidFill>
                  <a:schemeClr val="bg1"/>
                </a:solidFill>
                <a:latin typeface="微软雅黑" panose="020B0503020204020204" pitchFamily="34" charset="-122"/>
                <a:ea typeface="微软雅黑" panose="020B0503020204020204" pitchFamily="34" charset="-122"/>
              </a:rPr>
              <a:t>PPT</a:t>
            </a:r>
            <a:r>
              <a:rPr lang="zh-CN" altLang="en-US" sz="8800" dirty="0">
                <a:solidFill>
                  <a:schemeClr val="bg1"/>
                </a:solidFill>
                <a:latin typeface="微软雅黑" panose="020B0503020204020204" pitchFamily="34" charset="-122"/>
                <a:ea typeface="微软雅黑" panose="020B0503020204020204" pitchFamily="34" charset="-122"/>
              </a:rPr>
              <a:t>模板</a:t>
            </a:r>
            <a:endParaRPr lang="zh-CN" altLang="en-US" sz="8800" dirty="0">
              <a:solidFill>
                <a:schemeClr val="bg1"/>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7955140" y="5433700"/>
            <a:ext cx="5573898" cy="523220"/>
          </a:xfrm>
          <a:prstGeom prst="rect">
            <a:avLst/>
          </a:prstGeom>
          <a:noFill/>
        </p:spPr>
        <p:txBody>
          <a:bodyPr wrap="none" rtlCol="0">
            <a:spAutoFit/>
          </a:bodyPr>
          <a:lstStyle/>
          <a:p>
            <a:r>
              <a:rPr lang="en-US" altLang="zh-CN" sz="2800" dirty="0">
                <a:solidFill>
                  <a:schemeClr val="bg1">
                    <a:lumMod val="95000"/>
                  </a:schemeClr>
                </a:solidFill>
                <a:latin typeface="微软雅黑" panose="020B0503020204020204" pitchFamily="34" charset="-122"/>
                <a:ea typeface="迷你简报宋" panose="02010609010101010101" pitchFamily="49" charset="-122"/>
              </a:rPr>
              <a:t>Big data analytics PPT template</a:t>
            </a:r>
            <a:endParaRPr lang="zh-CN" altLang="en-US" sz="2800" dirty="0">
              <a:solidFill>
                <a:schemeClr val="bg1">
                  <a:lumMod val="95000"/>
                </a:schemeClr>
              </a:solidFill>
              <a:latin typeface="微软雅黑" panose="020B0503020204020204" pitchFamily="34" charset="-122"/>
              <a:ea typeface="迷你简报宋" panose="02010609010101010101" pitchFamily="49" charset="-122"/>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3000" advTm="4832">
        <p14:shred pattern="rectangle"/>
      </p:transition>
    </mc:Choice>
    <mc:Fallback>
      <p:transition spd="slow" advTm="4832">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75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5" name="AutoShape 9"/>
          <p:cNvSpPr/>
          <p:nvPr/>
        </p:nvSpPr>
        <p:spPr bwMode="auto">
          <a:xfrm>
            <a:off x="1456311" y="2252053"/>
            <a:ext cx="4741478" cy="4064124"/>
          </a:xfrm>
          <a:prstGeom prst="diamond">
            <a:avLst/>
          </a:prstGeom>
          <a:solidFill>
            <a:schemeClr val="accent1">
              <a:alpha val="70000"/>
            </a:schemeClr>
          </a:solidFill>
          <a:ln w="25400" cap="flat">
            <a:solidFill>
              <a:schemeClr val="tx1">
                <a:alpha val="0"/>
              </a:schemeClr>
            </a:solidFill>
            <a:prstDash val="solid"/>
            <a:miter lim="800000"/>
            <a:headEnd type="none" w="med" len="med"/>
            <a:tailEnd type="none" w="med" len="med"/>
          </a:ln>
        </p:spPr>
        <p:txBody>
          <a:bodyPr lIns="0" tIns="0" rIns="0" bIns="0"/>
          <a:lstStyle/>
          <a:p>
            <a:endParaRPr lang="es-ES" sz="5600"/>
          </a:p>
        </p:txBody>
      </p:sp>
      <p:sp>
        <p:nvSpPr>
          <p:cNvPr id="45066" name="AutoShape 10"/>
          <p:cNvSpPr/>
          <p:nvPr/>
        </p:nvSpPr>
        <p:spPr bwMode="auto">
          <a:xfrm>
            <a:off x="4572139" y="2252053"/>
            <a:ext cx="4741478" cy="4064124"/>
          </a:xfrm>
          <a:prstGeom prst="diamond">
            <a:avLst/>
          </a:prstGeom>
          <a:solidFill>
            <a:srgbClr val="2C2C2C">
              <a:alpha val="70000"/>
            </a:srgbClr>
          </a:solidFill>
          <a:ln w="25400" cap="flat">
            <a:solidFill>
              <a:schemeClr val="tx1">
                <a:alpha val="0"/>
              </a:schemeClr>
            </a:solidFill>
            <a:prstDash val="solid"/>
            <a:miter lim="800000"/>
            <a:headEnd type="none" w="med" len="med"/>
            <a:tailEnd type="none" w="med" len="med"/>
          </a:ln>
        </p:spPr>
        <p:txBody>
          <a:bodyPr lIns="0" tIns="0" rIns="0" bIns="0"/>
          <a:lstStyle/>
          <a:p>
            <a:endParaRPr lang="es-ES" sz="5600"/>
          </a:p>
        </p:txBody>
      </p:sp>
      <p:sp>
        <p:nvSpPr>
          <p:cNvPr id="45067" name="AutoShape 11"/>
          <p:cNvSpPr/>
          <p:nvPr/>
        </p:nvSpPr>
        <p:spPr bwMode="auto">
          <a:xfrm>
            <a:off x="7840372" y="2252053"/>
            <a:ext cx="4741478" cy="4064124"/>
          </a:xfrm>
          <a:prstGeom prst="diamond">
            <a:avLst/>
          </a:prstGeom>
          <a:solidFill>
            <a:schemeClr val="accent1">
              <a:alpha val="70000"/>
            </a:schemeClr>
          </a:solidFill>
          <a:ln w="25400" cap="flat">
            <a:solidFill>
              <a:schemeClr val="tx1">
                <a:alpha val="0"/>
              </a:schemeClr>
            </a:solidFill>
            <a:prstDash val="solid"/>
            <a:miter lim="800000"/>
            <a:headEnd type="none" w="med" len="med"/>
            <a:tailEnd type="none" w="med" len="med"/>
          </a:ln>
        </p:spPr>
        <p:txBody>
          <a:bodyPr lIns="0" tIns="0" rIns="0" bIns="0"/>
          <a:lstStyle/>
          <a:p>
            <a:endParaRPr lang="es-ES" sz="5600"/>
          </a:p>
        </p:txBody>
      </p:sp>
      <p:sp>
        <p:nvSpPr>
          <p:cNvPr id="45068" name="AutoShape 12"/>
          <p:cNvSpPr/>
          <p:nvPr/>
        </p:nvSpPr>
        <p:spPr bwMode="auto">
          <a:xfrm>
            <a:off x="11193275" y="2252053"/>
            <a:ext cx="4741478" cy="4064124"/>
          </a:xfrm>
          <a:prstGeom prst="diamond">
            <a:avLst/>
          </a:prstGeom>
          <a:solidFill>
            <a:srgbClr val="2C2C2C">
              <a:alpha val="70000"/>
            </a:srgbClr>
          </a:solidFill>
          <a:ln w="25400" cap="flat">
            <a:solidFill>
              <a:schemeClr val="tx1">
                <a:alpha val="0"/>
              </a:schemeClr>
            </a:solidFill>
            <a:prstDash val="solid"/>
            <a:miter lim="800000"/>
            <a:headEnd type="none" w="med" len="med"/>
            <a:tailEnd type="none" w="med" len="med"/>
          </a:ln>
        </p:spPr>
        <p:txBody>
          <a:bodyPr lIns="0" tIns="0" rIns="0" bIns="0"/>
          <a:lstStyle/>
          <a:p>
            <a:endParaRPr lang="es-ES" sz="5600"/>
          </a:p>
        </p:txBody>
      </p:sp>
      <p:sp>
        <p:nvSpPr>
          <p:cNvPr id="45069" name="AutoShape 13"/>
          <p:cNvSpPr/>
          <p:nvPr/>
        </p:nvSpPr>
        <p:spPr bwMode="auto">
          <a:xfrm>
            <a:off x="5166941" y="4025874"/>
            <a:ext cx="508016" cy="423346"/>
          </a:xfrm>
          <a:custGeom>
            <a:avLst/>
            <a:gdLst/>
            <a:ahLst/>
            <a:cxnLst/>
            <a:rect l="0" t="0" r="r" b="b"/>
            <a:pathLst>
              <a:path w="21600" h="21600">
                <a:moveTo>
                  <a:pt x="20263" y="3223"/>
                </a:moveTo>
                <a:cubicBezTo>
                  <a:pt x="20633" y="3223"/>
                  <a:pt x="20946" y="3385"/>
                  <a:pt x="21208" y="3714"/>
                </a:cubicBezTo>
                <a:cubicBezTo>
                  <a:pt x="21470" y="4043"/>
                  <a:pt x="21600" y="4428"/>
                  <a:pt x="21600" y="4865"/>
                </a:cubicBezTo>
                <a:lnTo>
                  <a:pt x="21600" y="19984"/>
                </a:lnTo>
                <a:cubicBezTo>
                  <a:pt x="21600" y="20422"/>
                  <a:pt x="21470" y="20804"/>
                  <a:pt x="21208" y="21121"/>
                </a:cubicBezTo>
                <a:cubicBezTo>
                  <a:pt x="20946" y="21441"/>
                  <a:pt x="20633" y="21600"/>
                  <a:pt x="20263" y="21600"/>
                </a:cubicBezTo>
                <a:lnTo>
                  <a:pt x="1349" y="21600"/>
                </a:lnTo>
                <a:cubicBezTo>
                  <a:pt x="982" y="21600"/>
                  <a:pt x="663" y="21441"/>
                  <a:pt x="399" y="21121"/>
                </a:cubicBezTo>
                <a:cubicBezTo>
                  <a:pt x="135" y="20804"/>
                  <a:pt x="0" y="20422"/>
                  <a:pt x="0" y="19984"/>
                </a:cubicBezTo>
                <a:lnTo>
                  <a:pt x="0" y="4865"/>
                </a:lnTo>
                <a:cubicBezTo>
                  <a:pt x="0" y="4428"/>
                  <a:pt x="135" y="4043"/>
                  <a:pt x="399" y="3714"/>
                </a:cubicBezTo>
                <a:cubicBezTo>
                  <a:pt x="663" y="3385"/>
                  <a:pt x="982" y="3223"/>
                  <a:pt x="1349" y="3223"/>
                </a:cubicBezTo>
                <a:lnTo>
                  <a:pt x="5638" y="3223"/>
                </a:lnTo>
                <a:lnTo>
                  <a:pt x="6319" y="1460"/>
                </a:lnTo>
                <a:cubicBezTo>
                  <a:pt x="6458" y="1058"/>
                  <a:pt x="6718" y="714"/>
                  <a:pt x="7090" y="426"/>
                </a:cubicBezTo>
                <a:cubicBezTo>
                  <a:pt x="7467" y="144"/>
                  <a:pt x="7839" y="0"/>
                  <a:pt x="8204" y="0"/>
                </a:cubicBezTo>
                <a:lnTo>
                  <a:pt x="13396" y="0"/>
                </a:lnTo>
                <a:cubicBezTo>
                  <a:pt x="13763" y="0"/>
                  <a:pt x="14136" y="144"/>
                  <a:pt x="14510" y="426"/>
                </a:cubicBezTo>
                <a:cubicBezTo>
                  <a:pt x="14885" y="714"/>
                  <a:pt x="15147" y="1058"/>
                  <a:pt x="15294" y="1460"/>
                </a:cubicBezTo>
                <a:lnTo>
                  <a:pt x="15962" y="3223"/>
                </a:lnTo>
                <a:lnTo>
                  <a:pt x="20263" y="3223"/>
                </a:lnTo>
                <a:close/>
                <a:moveTo>
                  <a:pt x="10806" y="19185"/>
                </a:moveTo>
                <a:cubicBezTo>
                  <a:pt x="11572" y="19185"/>
                  <a:pt x="12299" y="19003"/>
                  <a:pt x="12987" y="18650"/>
                </a:cubicBezTo>
                <a:cubicBezTo>
                  <a:pt x="13673" y="18295"/>
                  <a:pt x="14270" y="17810"/>
                  <a:pt x="14775" y="17196"/>
                </a:cubicBezTo>
                <a:cubicBezTo>
                  <a:pt x="15279" y="16582"/>
                  <a:pt x="15678" y="15862"/>
                  <a:pt x="15974" y="15048"/>
                </a:cubicBezTo>
                <a:cubicBezTo>
                  <a:pt x="16270" y="14235"/>
                  <a:pt x="16420" y="13356"/>
                  <a:pt x="16420" y="12422"/>
                </a:cubicBezTo>
                <a:cubicBezTo>
                  <a:pt x="16420" y="11499"/>
                  <a:pt x="16270" y="10624"/>
                  <a:pt x="15974" y="9795"/>
                </a:cubicBezTo>
                <a:cubicBezTo>
                  <a:pt x="15678" y="8967"/>
                  <a:pt x="15279" y="8250"/>
                  <a:pt x="14775" y="7645"/>
                </a:cubicBezTo>
                <a:cubicBezTo>
                  <a:pt x="14270" y="7036"/>
                  <a:pt x="13673" y="6558"/>
                  <a:pt x="12987" y="6199"/>
                </a:cubicBezTo>
                <a:cubicBezTo>
                  <a:pt x="12299" y="5844"/>
                  <a:pt x="11572" y="5667"/>
                  <a:pt x="10806" y="5667"/>
                </a:cubicBezTo>
                <a:cubicBezTo>
                  <a:pt x="10040" y="5667"/>
                  <a:pt x="9313" y="5847"/>
                  <a:pt x="8620" y="6199"/>
                </a:cubicBezTo>
                <a:cubicBezTo>
                  <a:pt x="7930" y="6558"/>
                  <a:pt x="7332" y="7036"/>
                  <a:pt x="6828" y="7645"/>
                </a:cubicBezTo>
                <a:cubicBezTo>
                  <a:pt x="6324" y="8250"/>
                  <a:pt x="5922" y="8964"/>
                  <a:pt x="5626" y="9789"/>
                </a:cubicBezTo>
                <a:cubicBezTo>
                  <a:pt x="5330" y="10612"/>
                  <a:pt x="5180" y="11491"/>
                  <a:pt x="5180" y="12422"/>
                </a:cubicBezTo>
                <a:cubicBezTo>
                  <a:pt x="5180" y="13356"/>
                  <a:pt x="5330" y="14235"/>
                  <a:pt x="5626" y="15048"/>
                </a:cubicBezTo>
                <a:cubicBezTo>
                  <a:pt x="5922" y="15862"/>
                  <a:pt x="6324" y="16582"/>
                  <a:pt x="6828" y="17196"/>
                </a:cubicBezTo>
                <a:cubicBezTo>
                  <a:pt x="7332" y="17810"/>
                  <a:pt x="7930" y="18295"/>
                  <a:pt x="8620" y="18650"/>
                </a:cubicBezTo>
                <a:cubicBezTo>
                  <a:pt x="9313" y="19006"/>
                  <a:pt x="10040" y="19185"/>
                  <a:pt x="10806" y="19185"/>
                </a:cubicBezTo>
                <a:moveTo>
                  <a:pt x="10806" y="7833"/>
                </a:moveTo>
                <a:cubicBezTo>
                  <a:pt x="11337" y="7833"/>
                  <a:pt x="11834" y="7953"/>
                  <a:pt x="12295" y="8191"/>
                </a:cubicBezTo>
                <a:cubicBezTo>
                  <a:pt x="12755" y="8432"/>
                  <a:pt x="13159" y="8755"/>
                  <a:pt x="13502" y="9169"/>
                </a:cubicBezTo>
                <a:cubicBezTo>
                  <a:pt x="13847" y="9584"/>
                  <a:pt x="14118" y="10069"/>
                  <a:pt x="14317" y="10624"/>
                </a:cubicBezTo>
                <a:cubicBezTo>
                  <a:pt x="14515" y="11185"/>
                  <a:pt x="14615" y="11781"/>
                  <a:pt x="14615" y="12422"/>
                </a:cubicBezTo>
                <a:cubicBezTo>
                  <a:pt x="14615" y="13056"/>
                  <a:pt x="14515" y="13650"/>
                  <a:pt x="14317" y="14205"/>
                </a:cubicBezTo>
                <a:cubicBezTo>
                  <a:pt x="14118" y="14757"/>
                  <a:pt x="13847" y="15245"/>
                  <a:pt x="13502" y="15668"/>
                </a:cubicBezTo>
                <a:cubicBezTo>
                  <a:pt x="13159" y="16091"/>
                  <a:pt x="12752" y="16420"/>
                  <a:pt x="12290" y="16661"/>
                </a:cubicBezTo>
                <a:cubicBezTo>
                  <a:pt x="11825" y="16899"/>
                  <a:pt x="11330" y="17017"/>
                  <a:pt x="10806" y="17017"/>
                </a:cubicBezTo>
                <a:cubicBezTo>
                  <a:pt x="10275" y="17017"/>
                  <a:pt x="9778" y="16899"/>
                  <a:pt x="9313" y="16661"/>
                </a:cubicBezTo>
                <a:cubicBezTo>
                  <a:pt x="8848" y="16420"/>
                  <a:pt x="8444" y="16091"/>
                  <a:pt x="8101" y="15668"/>
                </a:cubicBezTo>
                <a:cubicBezTo>
                  <a:pt x="7756" y="15245"/>
                  <a:pt x="7484" y="14755"/>
                  <a:pt x="7286" y="14199"/>
                </a:cubicBezTo>
                <a:cubicBezTo>
                  <a:pt x="7085" y="13641"/>
                  <a:pt x="6985" y="13045"/>
                  <a:pt x="6985" y="12422"/>
                </a:cubicBezTo>
                <a:cubicBezTo>
                  <a:pt x="6985" y="11781"/>
                  <a:pt x="7085" y="11185"/>
                  <a:pt x="7286" y="10624"/>
                </a:cubicBezTo>
                <a:cubicBezTo>
                  <a:pt x="7484" y="10068"/>
                  <a:pt x="7756" y="9584"/>
                  <a:pt x="8101" y="9169"/>
                </a:cubicBezTo>
                <a:cubicBezTo>
                  <a:pt x="8444" y="8755"/>
                  <a:pt x="8848" y="8432"/>
                  <a:pt x="9313" y="8191"/>
                </a:cubicBezTo>
                <a:cubicBezTo>
                  <a:pt x="9778" y="7953"/>
                  <a:pt x="10275" y="7833"/>
                  <a:pt x="10806" y="7833"/>
                </a:cubicBezTo>
              </a:path>
            </a:pathLst>
          </a:custGeom>
          <a:solidFill>
            <a:srgbClr val="FFFFFF"/>
          </a:solidFill>
          <a:ln>
            <a:noFill/>
          </a:ln>
        </p:spPr>
        <p:txBody>
          <a:bodyPr lIns="0" tIns="0" rIns="0" bIns="0"/>
          <a:lstStyle/>
          <a:p>
            <a:endParaRPr lang="es-ES" sz="5600"/>
          </a:p>
        </p:txBody>
      </p:sp>
      <p:sp>
        <p:nvSpPr>
          <p:cNvPr id="45070" name="AutoShape 14"/>
          <p:cNvSpPr/>
          <p:nvPr/>
        </p:nvSpPr>
        <p:spPr bwMode="auto">
          <a:xfrm>
            <a:off x="8344154" y="4038575"/>
            <a:ext cx="508016" cy="423346"/>
          </a:xfrm>
          <a:custGeom>
            <a:avLst/>
            <a:gdLst/>
            <a:ahLst/>
            <a:cxnLst/>
            <a:rect l="0" t="0" r="r" b="b"/>
            <a:pathLst>
              <a:path w="21600" h="21600">
                <a:moveTo>
                  <a:pt x="20263" y="0"/>
                </a:moveTo>
                <a:cubicBezTo>
                  <a:pt x="20631" y="0"/>
                  <a:pt x="20944" y="162"/>
                  <a:pt x="21206" y="479"/>
                </a:cubicBezTo>
                <a:cubicBezTo>
                  <a:pt x="21468" y="799"/>
                  <a:pt x="21600" y="1178"/>
                  <a:pt x="21600" y="1618"/>
                </a:cubicBezTo>
                <a:lnTo>
                  <a:pt x="21600" y="19982"/>
                </a:lnTo>
                <a:cubicBezTo>
                  <a:pt x="21600" y="20422"/>
                  <a:pt x="21468" y="20801"/>
                  <a:pt x="21206" y="21121"/>
                </a:cubicBezTo>
                <a:cubicBezTo>
                  <a:pt x="20944" y="21438"/>
                  <a:pt x="20631" y="21600"/>
                  <a:pt x="20263" y="21600"/>
                </a:cubicBezTo>
                <a:lnTo>
                  <a:pt x="1346" y="21600"/>
                </a:lnTo>
                <a:cubicBezTo>
                  <a:pt x="982" y="21600"/>
                  <a:pt x="663" y="21438"/>
                  <a:pt x="399" y="21121"/>
                </a:cubicBezTo>
                <a:cubicBezTo>
                  <a:pt x="132" y="20801"/>
                  <a:pt x="0" y="20422"/>
                  <a:pt x="0" y="19982"/>
                </a:cubicBezTo>
                <a:lnTo>
                  <a:pt x="0" y="1618"/>
                </a:lnTo>
                <a:cubicBezTo>
                  <a:pt x="0" y="1178"/>
                  <a:pt x="132" y="799"/>
                  <a:pt x="399" y="479"/>
                </a:cubicBezTo>
                <a:cubicBezTo>
                  <a:pt x="663" y="162"/>
                  <a:pt x="982" y="0"/>
                  <a:pt x="1346" y="0"/>
                </a:cubicBezTo>
                <a:lnTo>
                  <a:pt x="20263" y="0"/>
                </a:lnTo>
                <a:close/>
                <a:moveTo>
                  <a:pt x="4052" y="2171"/>
                </a:moveTo>
                <a:cubicBezTo>
                  <a:pt x="4052" y="2021"/>
                  <a:pt x="4010" y="1892"/>
                  <a:pt x="3924" y="1783"/>
                </a:cubicBezTo>
                <a:cubicBezTo>
                  <a:pt x="3839" y="1677"/>
                  <a:pt x="3729" y="1621"/>
                  <a:pt x="3594" y="1621"/>
                </a:cubicBezTo>
                <a:lnTo>
                  <a:pt x="1802" y="1621"/>
                </a:lnTo>
                <a:cubicBezTo>
                  <a:pt x="1677" y="1621"/>
                  <a:pt x="1569" y="1674"/>
                  <a:pt x="1481" y="1777"/>
                </a:cubicBezTo>
                <a:cubicBezTo>
                  <a:pt x="1391" y="1880"/>
                  <a:pt x="1344" y="2012"/>
                  <a:pt x="1344" y="2171"/>
                </a:cubicBezTo>
                <a:lnTo>
                  <a:pt x="1344" y="4321"/>
                </a:lnTo>
                <a:cubicBezTo>
                  <a:pt x="1344" y="4470"/>
                  <a:pt x="1388" y="4603"/>
                  <a:pt x="1474" y="4708"/>
                </a:cubicBezTo>
                <a:cubicBezTo>
                  <a:pt x="1559" y="4817"/>
                  <a:pt x="1670" y="4867"/>
                  <a:pt x="1802" y="4867"/>
                </a:cubicBezTo>
                <a:lnTo>
                  <a:pt x="3594" y="4867"/>
                </a:lnTo>
                <a:cubicBezTo>
                  <a:pt x="3721" y="4867"/>
                  <a:pt x="3829" y="4820"/>
                  <a:pt x="3917" y="4717"/>
                </a:cubicBezTo>
                <a:cubicBezTo>
                  <a:pt x="4008" y="4614"/>
                  <a:pt x="4052" y="4482"/>
                  <a:pt x="4052" y="4321"/>
                </a:cubicBezTo>
                <a:lnTo>
                  <a:pt x="4052" y="2171"/>
                </a:lnTo>
                <a:close/>
                <a:moveTo>
                  <a:pt x="4052" y="7202"/>
                </a:moveTo>
                <a:cubicBezTo>
                  <a:pt x="4052" y="7055"/>
                  <a:pt x="4010" y="6926"/>
                  <a:pt x="3924" y="6817"/>
                </a:cubicBezTo>
                <a:cubicBezTo>
                  <a:pt x="3839" y="6709"/>
                  <a:pt x="3729" y="6656"/>
                  <a:pt x="3594" y="6656"/>
                </a:cubicBezTo>
                <a:lnTo>
                  <a:pt x="1802" y="6656"/>
                </a:lnTo>
                <a:cubicBezTo>
                  <a:pt x="1677" y="6656"/>
                  <a:pt x="1569" y="6709"/>
                  <a:pt x="1481" y="6817"/>
                </a:cubicBezTo>
                <a:cubicBezTo>
                  <a:pt x="1391" y="6926"/>
                  <a:pt x="1344" y="7055"/>
                  <a:pt x="1344" y="7202"/>
                </a:cubicBezTo>
                <a:lnTo>
                  <a:pt x="1344" y="9370"/>
                </a:lnTo>
                <a:cubicBezTo>
                  <a:pt x="1344" y="9516"/>
                  <a:pt x="1388" y="9646"/>
                  <a:pt x="1474" y="9757"/>
                </a:cubicBezTo>
                <a:cubicBezTo>
                  <a:pt x="1559" y="9863"/>
                  <a:pt x="1670" y="9916"/>
                  <a:pt x="1802" y="9916"/>
                </a:cubicBezTo>
                <a:lnTo>
                  <a:pt x="3594" y="9916"/>
                </a:lnTo>
                <a:cubicBezTo>
                  <a:pt x="3721" y="9916"/>
                  <a:pt x="3829" y="9863"/>
                  <a:pt x="3917" y="9757"/>
                </a:cubicBezTo>
                <a:cubicBezTo>
                  <a:pt x="4008" y="9646"/>
                  <a:pt x="4052" y="9516"/>
                  <a:pt x="4052" y="9370"/>
                </a:cubicBezTo>
                <a:lnTo>
                  <a:pt x="4052" y="7202"/>
                </a:lnTo>
                <a:close/>
                <a:moveTo>
                  <a:pt x="4052" y="12233"/>
                </a:moveTo>
                <a:cubicBezTo>
                  <a:pt x="4052" y="12084"/>
                  <a:pt x="4010" y="11957"/>
                  <a:pt x="3924" y="11846"/>
                </a:cubicBezTo>
                <a:cubicBezTo>
                  <a:pt x="3839" y="11740"/>
                  <a:pt x="3729" y="11687"/>
                  <a:pt x="3594" y="11687"/>
                </a:cubicBezTo>
                <a:lnTo>
                  <a:pt x="1802" y="11687"/>
                </a:lnTo>
                <a:cubicBezTo>
                  <a:pt x="1677" y="11687"/>
                  <a:pt x="1569" y="11740"/>
                  <a:pt x="1481" y="11846"/>
                </a:cubicBezTo>
                <a:cubicBezTo>
                  <a:pt x="1391" y="11957"/>
                  <a:pt x="1344" y="12084"/>
                  <a:pt x="1344" y="12233"/>
                </a:cubicBezTo>
                <a:lnTo>
                  <a:pt x="1344" y="14401"/>
                </a:lnTo>
                <a:cubicBezTo>
                  <a:pt x="1344" y="14548"/>
                  <a:pt x="1388" y="14677"/>
                  <a:pt x="1474" y="14786"/>
                </a:cubicBezTo>
                <a:cubicBezTo>
                  <a:pt x="1559" y="14894"/>
                  <a:pt x="1670" y="14947"/>
                  <a:pt x="1802" y="14947"/>
                </a:cubicBezTo>
                <a:lnTo>
                  <a:pt x="3594" y="14947"/>
                </a:lnTo>
                <a:cubicBezTo>
                  <a:pt x="3721" y="14947"/>
                  <a:pt x="3829" y="14894"/>
                  <a:pt x="3917" y="14786"/>
                </a:cubicBezTo>
                <a:cubicBezTo>
                  <a:pt x="4008" y="14677"/>
                  <a:pt x="4052" y="14548"/>
                  <a:pt x="4052" y="14401"/>
                </a:cubicBezTo>
                <a:lnTo>
                  <a:pt x="4052" y="12233"/>
                </a:lnTo>
                <a:close/>
                <a:moveTo>
                  <a:pt x="4052" y="17285"/>
                </a:moveTo>
                <a:cubicBezTo>
                  <a:pt x="4052" y="17136"/>
                  <a:pt x="4010" y="17006"/>
                  <a:pt x="3924" y="16898"/>
                </a:cubicBezTo>
                <a:cubicBezTo>
                  <a:pt x="3839" y="16792"/>
                  <a:pt x="3729" y="16736"/>
                  <a:pt x="3594" y="16736"/>
                </a:cubicBezTo>
                <a:lnTo>
                  <a:pt x="1802" y="16736"/>
                </a:lnTo>
                <a:cubicBezTo>
                  <a:pt x="1677" y="16736"/>
                  <a:pt x="1569" y="16789"/>
                  <a:pt x="1481" y="16892"/>
                </a:cubicBezTo>
                <a:cubicBezTo>
                  <a:pt x="1391" y="16995"/>
                  <a:pt x="1344" y="17124"/>
                  <a:pt x="1344" y="17285"/>
                </a:cubicBezTo>
                <a:lnTo>
                  <a:pt x="1344" y="19435"/>
                </a:lnTo>
                <a:cubicBezTo>
                  <a:pt x="1344" y="19585"/>
                  <a:pt x="1388" y="19714"/>
                  <a:pt x="1474" y="19823"/>
                </a:cubicBezTo>
                <a:cubicBezTo>
                  <a:pt x="1559" y="19929"/>
                  <a:pt x="1670" y="19985"/>
                  <a:pt x="1802" y="19985"/>
                </a:cubicBezTo>
                <a:lnTo>
                  <a:pt x="3594" y="19985"/>
                </a:lnTo>
                <a:cubicBezTo>
                  <a:pt x="3721" y="19985"/>
                  <a:pt x="3829" y="19932"/>
                  <a:pt x="3917" y="19829"/>
                </a:cubicBezTo>
                <a:cubicBezTo>
                  <a:pt x="4008" y="19726"/>
                  <a:pt x="4052" y="19597"/>
                  <a:pt x="4052" y="19435"/>
                </a:cubicBezTo>
                <a:lnTo>
                  <a:pt x="4052" y="17285"/>
                </a:lnTo>
                <a:close/>
                <a:moveTo>
                  <a:pt x="16194" y="2171"/>
                </a:moveTo>
                <a:cubicBezTo>
                  <a:pt x="16194" y="2021"/>
                  <a:pt x="16150" y="1892"/>
                  <a:pt x="16065" y="1783"/>
                </a:cubicBezTo>
                <a:cubicBezTo>
                  <a:pt x="15979" y="1677"/>
                  <a:pt x="15871" y="1621"/>
                  <a:pt x="15737" y="1621"/>
                </a:cubicBezTo>
                <a:lnTo>
                  <a:pt x="5858" y="1621"/>
                </a:lnTo>
                <a:cubicBezTo>
                  <a:pt x="5731" y="1621"/>
                  <a:pt x="5623" y="1674"/>
                  <a:pt x="5535" y="1777"/>
                </a:cubicBezTo>
                <a:cubicBezTo>
                  <a:pt x="5445" y="1880"/>
                  <a:pt x="5401" y="2012"/>
                  <a:pt x="5401" y="2171"/>
                </a:cubicBezTo>
                <a:lnTo>
                  <a:pt x="5401" y="9370"/>
                </a:lnTo>
                <a:cubicBezTo>
                  <a:pt x="5401" y="9516"/>
                  <a:pt x="5442" y="9646"/>
                  <a:pt x="5528" y="9757"/>
                </a:cubicBezTo>
                <a:cubicBezTo>
                  <a:pt x="5616" y="9863"/>
                  <a:pt x="5724" y="9916"/>
                  <a:pt x="5858" y="9916"/>
                </a:cubicBezTo>
                <a:lnTo>
                  <a:pt x="15737" y="9916"/>
                </a:lnTo>
                <a:cubicBezTo>
                  <a:pt x="15862" y="9916"/>
                  <a:pt x="15969" y="9863"/>
                  <a:pt x="16060" y="9757"/>
                </a:cubicBezTo>
                <a:cubicBezTo>
                  <a:pt x="16148" y="9646"/>
                  <a:pt x="16194" y="9516"/>
                  <a:pt x="16194" y="9370"/>
                </a:cubicBezTo>
                <a:lnTo>
                  <a:pt x="16194" y="2171"/>
                </a:lnTo>
                <a:close/>
                <a:moveTo>
                  <a:pt x="16194" y="12233"/>
                </a:moveTo>
                <a:cubicBezTo>
                  <a:pt x="16194" y="12084"/>
                  <a:pt x="16150" y="11957"/>
                  <a:pt x="16065" y="11846"/>
                </a:cubicBezTo>
                <a:cubicBezTo>
                  <a:pt x="15979" y="11740"/>
                  <a:pt x="15871" y="11687"/>
                  <a:pt x="15737" y="11687"/>
                </a:cubicBezTo>
                <a:lnTo>
                  <a:pt x="5858" y="11687"/>
                </a:lnTo>
                <a:cubicBezTo>
                  <a:pt x="5731" y="11687"/>
                  <a:pt x="5623" y="11740"/>
                  <a:pt x="5535" y="11846"/>
                </a:cubicBezTo>
                <a:cubicBezTo>
                  <a:pt x="5445" y="11957"/>
                  <a:pt x="5401" y="12084"/>
                  <a:pt x="5401" y="12233"/>
                </a:cubicBezTo>
                <a:lnTo>
                  <a:pt x="5401" y="19432"/>
                </a:lnTo>
                <a:cubicBezTo>
                  <a:pt x="5401" y="19582"/>
                  <a:pt x="5442" y="19711"/>
                  <a:pt x="5528" y="19820"/>
                </a:cubicBezTo>
                <a:cubicBezTo>
                  <a:pt x="5616" y="19926"/>
                  <a:pt x="5724" y="19982"/>
                  <a:pt x="5858" y="19982"/>
                </a:cubicBezTo>
                <a:lnTo>
                  <a:pt x="15737" y="19982"/>
                </a:lnTo>
                <a:cubicBezTo>
                  <a:pt x="15862" y="19982"/>
                  <a:pt x="15969" y="19929"/>
                  <a:pt x="16060" y="19826"/>
                </a:cubicBezTo>
                <a:cubicBezTo>
                  <a:pt x="16148" y="19723"/>
                  <a:pt x="16194" y="19594"/>
                  <a:pt x="16194" y="19432"/>
                </a:cubicBezTo>
                <a:lnTo>
                  <a:pt x="16194" y="12233"/>
                </a:lnTo>
                <a:close/>
                <a:moveTo>
                  <a:pt x="20263" y="2171"/>
                </a:moveTo>
                <a:cubicBezTo>
                  <a:pt x="20263" y="2021"/>
                  <a:pt x="20217" y="1892"/>
                  <a:pt x="20129" y="1783"/>
                </a:cubicBezTo>
                <a:cubicBezTo>
                  <a:pt x="20038" y="1677"/>
                  <a:pt x="19930" y="1621"/>
                  <a:pt x="19806" y="1621"/>
                </a:cubicBezTo>
                <a:lnTo>
                  <a:pt x="18001" y="1621"/>
                </a:lnTo>
                <a:cubicBezTo>
                  <a:pt x="17876" y="1621"/>
                  <a:pt x="17769" y="1674"/>
                  <a:pt x="17678" y="1777"/>
                </a:cubicBezTo>
                <a:cubicBezTo>
                  <a:pt x="17590" y="1880"/>
                  <a:pt x="17546" y="2012"/>
                  <a:pt x="17546" y="2171"/>
                </a:cubicBezTo>
                <a:lnTo>
                  <a:pt x="17546" y="4321"/>
                </a:lnTo>
                <a:cubicBezTo>
                  <a:pt x="17546" y="4470"/>
                  <a:pt x="17590" y="4603"/>
                  <a:pt x="17678" y="4708"/>
                </a:cubicBezTo>
                <a:cubicBezTo>
                  <a:pt x="17769" y="4817"/>
                  <a:pt x="17876" y="4867"/>
                  <a:pt x="18001" y="4867"/>
                </a:cubicBezTo>
                <a:lnTo>
                  <a:pt x="19806" y="4867"/>
                </a:lnTo>
                <a:cubicBezTo>
                  <a:pt x="19930" y="4867"/>
                  <a:pt x="20038" y="4820"/>
                  <a:pt x="20129" y="4717"/>
                </a:cubicBezTo>
                <a:cubicBezTo>
                  <a:pt x="20217" y="4614"/>
                  <a:pt x="20263" y="4482"/>
                  <a:pt x="20263" y="4321"/>
                </a:cubicBezTo>
                <a:lnTo>
                  <a:pt x="20263" y="2171"/>
                </a:lnTo>
                <a:close/>
                <a:moveTo>
                  <a:pt x="20263" y="7202"/>
                </a:moveTo>
                <a:cubicBezTo>
                  <a:pt x="20263" y="7055"/>
                  <a:pt x="20217" y="6926"/>
                  <a:pt x="20129" y="6817"/>
                </a:cubicBezTo>
                <a:cubicBezTo>
                  <a:pt x="20038" y="6709"/>
                  <a:pt x="19930" y="6656"/>
                  <a:pt x="19806" y="6656"/>
                </a:cubicBezTo>
                <a:lnTo>
                  <a:pt x="18001" y="6656"/>
                </a:lnTo>
                <a:cubicBezTo>
                  <a:pt x="17876" y="6656"/>
                  <a:pt x="17769" y="6709"/>
                  <a:pt x="17678" y="6817"/>
                </a:cubicBezTo>
                <a:cubicBezTo>
                  <a:pt x="17590" y="6926"/>
                  <a:pt x="17546" y="7055"/>
                  <a:pt x="17546" y="7202"/>
                </a:cubicBezTo>
                <a:lnTo>
                  <a:pt x="17546" y="9370"/>
                </a:lnTo>
                <a:cubicBezTo>
                  <a:pt x="17546" y="9516"/>
                  <a:pt x="17590" y="9646"/>
                  <a:pt x="17678" y="9757"/>
                </a:cubicBezTo>
                <a:cubicBezTo>
                  <a:pt x="17769" y="9863"/>
                  <a:pt x="17876" y="9916"/>
                  <a:pt x="18001" y="9916"/>
                </a:cubicBezTo>
                <a:lnTo>
                  <a:pt x="19806" y="9916"/>
                </a:lnTo>
                <a:cubicBezTo>
                  <a:pt x="19930" y="9916"/>
                  <a:pt x="20038" y="9863"/>
                  <a:pt x="20129" y="9757"/>
                </a:cubicBezTo>
                <a:cubicBezTo>
                  <a:pt x="20217" y="9646"/>
                  <a:pt x="20263" y="9516"/>
                  <a:pt x="20263" y="9370"/>
                </a:cubicBezTo>
                <a:lnTo>
                  <a:pt x="20263" y="7202"/>
                </a:lnTo>
                <a:close/>
                <a:moveTo>
                  <a:pt x="20263" y="12233"/>
                </a:moveTo>
                <a:cubicBezTo>
                  <a:pt x="20263" y="12084"/>
                  <a:pt x="20217" y="11957"/>
                  <a:pt x="20129" y="11846"/>
                </a:cubicBezTo>
                <a:cubicBezTo>
                  <a:pt x="20038" y="11740"/>
                  <a:pt x="19930" y="11687"/>
                  <a:pt x="19806" y="11687"/>
                </a:cubicBezTo>
                <a:lnTo>
                  <a:pt x="18001" y="11687"/>
                </a:lnTo>
                <a:cubicBezTo>
                  <a:pt x="17876" y="11687"/>
                  <a:pt x="17769" y="11740"/>
                  <a:pt x="17678" y="11846"/>
                </a:cubicBezTo>
                <a:cubicBezTo>
                  <a:pt x="17590" y="11957"/>
                  <a:pt x="17546" y="12084"/>
                  <a:pt x="17546" y="12233"/>
                </a:cubicBezTo>
                <a:lnTo>
                  <a:pt x="17546" y="14401"/>
                </a:lnTo>
                <a:cubicBezTo>
                  <a:pt x="17546" y="14548"/>
                  <a:pt x="17590" y="14677"/>
                  <a:pt x="17678" y="14786"/>
                </a:cubicBezTo>
                <a:cubicBezTo>
                  <a:pt x="17769" y="14894"/>
                  <a:pt x="17876" y="14947"/>
                  <a:pt x="18001" y="14947"/>
                </a:cubicBezTo>
                <a:lnTo>
                  <a:pt x="19806" y="14947"/>
                </a:lnTo>
                <a:cubicBezTo>
                  <a:pt x="19930" y="14947"/>
                  <a:pt x="20038" y="14894"/>
                  <a:pt x="20129" y="14786"/>
                </a:cubicBezTo>
                <a:cubicBezTo>
                  <a:pt x="20217" y="14677"/>
                  <a:pt x="20263" y="14548"/>
                  <a:pt x="20263" y="14401"/>
                </a:cubicBezTo>
                <a:lnTo>
                  <a:pt x="20263" y="12233"/>
                </a:lnTo>
                <a:close/>
                <a:moveTo>
                  <a:pt x="20263" y="17285"/>
                </a:moveTo>
                <a:cubicBezTo>
                  <a:pt x="20263" y="17136"/>
                  <a:pt x="20217" y="17006"/>
                  <a:pt x="20129" y="16898"/>
                </a:cubicBezTo>
                <a:cubicBezTo>
                  <a:pt x="20038" y="16792"/>
                  <a:pt x="19930" y="16736"/>
                  <a:pt x="19806" y="16736"/>
                </a:cubicBezTo>
                <a:lnTo>
                  <a:pt x="18001" y="16736"/>
                </a:lnTo>
                <a:cubicBezTo>
                  <a:pt x="17876" y="16736"/>
                  <a:pt x="17769" y="16789"/>
                  <a:pt x="17678" y="16892"/>
                </a:cubicBezTo>
                <a:cubicBezTo>
                  <a:pt x="17590" y="16995"/>
                  <a:pt x="17546" y="17124"/>
                  <a:pt x="17546" y="17285"/>
                </a:cubicBezTo>
                <a:lnTo>
                  <a:pt x="17546" y="19435"/>
                </a:lnTo>
                <a:cubicBezTo>
                  <a:pt x="17546" y="19585"/>
                  <a:pt x="17590" y="19714"/>
                  <a:pt x="17678" y="19823"/>
                </a:cubicBezTo>
                <a:cubicBezTo>
                  <a:pt x="17769" y="19929"/>
                  <a:pt x="17876" y="19985"/>
                  <a:pt x="18001" y="19985"/>
                </a:cubicBezTo>
                <a:lnTo>
                  <a:pt x="19806" y="19985"/>
                </a:lnTo>
                <a:cubicBezTo>
                  <a:pt x="19930" y="19985"/>
                  <a:pt x="20038" y="19932"/>
                  <a:pt x="20129" y="19829"/>
                </a:cubicBezTo>
                <a:cubicBezTo>
                  <a:pt x="20217" y="19726"/>
                  <a:pt x="20263" y="19597"/>
                  <a:pt x="20263" y="19435"/>
                </a:cubicBezTo>
                <a:lnTo>
                  <a:pt x="20263" y="17285"/>
                </a:lnTo>
                <a:close/>
                <a:moveTo>
                  <a:pt x="20263" y="17285"/>
                </a:moveTo>
              </a:path>
            </a:pathLst>
          </a:custGeom>
          <a:solidFill>
            <a:srgbClr val="FFFFFF"/>
          </a:solidFill>
          <a:ln>
            <a:noFill/>
          </a:ln>
        </p:spPr>
        <p:txBody>
          <a:bodyPr lIns="0" tIns="0" rIns="0" bIns="0"/>
          <a:lstStyle/>
          <a:p>
            <a:endParaRPr lang="es-ES" sz="5600"/>
          </a:p>
        </p:txBody>
      </p:sp>
      <p:sp>
        <p:nvSpPr>
          <p:cNvPr id="45071" name="AutoShape 15"/>
          <p:cNvSpPr/>
          <p:nvPr/>
        </p:nvSpPr>
        <p:spPr bwMode="auto">
          <a:xfrm>
            <a:off x="11637788" y="3945438"/>
            <a:ext cx="508016" cy="508016"/>
          </a:xfrm>
          <a:custGeom>
            <a:avLst/>
            <a:gdLst/>
            <a:ahLst/>
            <a:cxnLst/>
            <a:rect l="0" t="0" r="r" b="b"/>
            <a:pathLst>
              <a:path w="21600" h="21600">
                <a:moveTo>
                  <a:pt x="18898" y="0"/>
                </a:moveTo>
                <a:cubicBezTo>
                  <a:pt x="19650" y="0"/>
                  <a:pt x="20287" y="264"/>
                  <a:pt x="20813" y="796"/>
                </a:cubicBezTo>
                <a:cubicBezTo>
                  <a:pt x="21336" y="1322"/>
                  <a:pt x="21600" y="1962"/>
                  <a:pt x="21600" y="2711"/>
                </a:cubicBezTo>
                <a:lnTo>
                  <a:pt x="21600" y="18883"/>
                </a:lnTo>
                <a:cubicBezTo>
                  <a:pt x="21600" y="19268"/>
                  <a:pt x="21527" y="19623"/>
                  <a:pt x="21383" y="19952"/>
                </a:cubicBezTo>
                <a:cubicBezTo>
                  <a:pt x="21236" y="20281"/>
                  <a:pt x="21042" y="20563"/>
                  <a:pt x="20804" y="20804"/>
                </a:cubicBezTo>
                <a:cubicBezTo>
                  <a:pt x="20566" y="21042"/>
                  <a:pt x="20278" y="21233"/>
                  <a:pt x="19940" y="21377"/>
                </a:cubicBezTo>
                <a:cubicBezTo>
                  <a:pt x="19603" y="21524"/>
                  <a:pt x="19256" y="21594"/>
                  <a:pt x="18898" y="21594"/>
                </a:cubicBezTo>
                <a:lnTo>
                  <a:pt x="12066" y="21594"/>
                </a:lnTo>
                <a:lnTo>
                  <a:pt x="12066" y="12552"/>
                </a:lnTo>
                <a:lnTo>
                  <a:pt x="14486" y="12552"/>
                </a:lnTo>
                <a:cubicBezTo>
                  <a:pt x="14595" y="12552"/>
                  <a:pt x="14698" y="12517"/>
                  <a:pt x="14789" y="12441"/>
                </a:cubicBezTo>
                <a:cubicBezTo>
                  <a:pt x="14877" y="12367"/>
                  <a:pt x="14921" y="12267"/>
                  <a:pt x="14921" y="12144"/>
                </a:cubicBezTo>
                <a:lnTo>
                  <a:pt x="15088" y="9779"/>
                </a:lnTo>
                <a:cubicBezTo>
                  <a:pt x="15088" y="9650"/>
                  <a:pt x="15050" y="9538"/>
                  <a:pt x="14977" y="9444"/>
                </a:cubicBezTo>
                <a:cubicBezTo>
                  <a:pt x="14883" y="9350"/>
                  <a:pt x="14774" y="9303"/>
                  <a:pt x="14654" y="9303"/>
                </a:cubicBezTo>
                <a:lnTo>
                  <a:pt x="12066" y="9303"/>
                </a:lnTo>
                <a:lnTo>
                  <a:pt x="12066" y="8263"/>
                </a:lnTo>
                <a:cubicBezTo>
                  <a:pt x="12066" y="7879"/>
                  <a:pt x="12116" y="7623"/>
                  <a:pt x="12216" y="7497"/>
                </a:cubicBezTo>
                <a:cubicBezTo>
                  <a:pt x="12313" y="7370"/>
                  <a:pt x="12565" y="7309"/>
                  <a:pt x="12965" y="7309"/>
                </a:cubicBezTo>
                <a:cubicBezTo>
                  <a:pt x="13203" y="7309"/>
                  <a:pt x="13458" y="7326"/>
                  <a:pt x="13746" y="7367"/>
                </a:cubicBezTo>
                <a:cubicBezTo>
                  <a:pt x="14034" y="7406"/>
                  <a:pt x="14307" y="7456"/>
                  <a:pt x="14568" y="7520"/>
                </a:cubicBezTo>
                <a:cubicBezTo>
                  <a:pt x="14624" y="7520"/>
                  <a:pt x="14686" y="7514"/>
                  <a:pt x="14759" y="7499"/>
                </a:cubicBezTo>
                <a:cubicBezTo>
                  <a:pt x="14830" y="7485"/>
                  <a:pt x="14883" y="7458"/>
                  <a:pt x="14921" y="7423"/>
                </a:cubicBezTo>
                <a:cubicBezTo>
                  <a:pt x="15015" y="7367"/>
                  <a:pt x="15079" y="7264"/>
                  <a:pt x="15118" y="7115"/>
                </a:cubicBezTo>
                <a:lnTo>
                  <a:pt x="15438" y="4838"/>
                </a:lnTo>
                <a:cubicBezTo>
                  <a:pt x="15479" y="4565"/>
                  <a:pt x="15361" y="4403"/>
                  <a:pt x="15088" y="4347"/>
                </a:cubicBezTo>
                <a:cubicBezTo>
                  <a:pt x="14245" y="4112"/>
                  <a:pt x="13364" y="4001"/>
                  <a:pt x="12445" y="4010"/>
                </a:cubicBezTo>
                <a:cubicBezTo>
                  <a:pt x="9625" y="4010"/>
                  <a:pt x="8212" y="5384"/>
                  <a:pt x="8212" y="8128"/>
                </a:cubicBezTo>
                <a:lnTo>
                  <a:pt x="8212" y="9309"/>
                </a:lnTo>
                <a:lnTo>
                  <a:pt x="6764" y="9309"/>
                </a:lnTo>
                <a:cubicBezTo>
                  <a:pt x="6456" y="9309"/>
                  <a:pt x="6306" y="9459"/>
                  <a:pt x="6318" y="9758"/>
                </a:cubicBezTo>
                <a:lnTo>
                  <a:pt x="6318" y="12120"/>
                </a:lnTo>
                <a:cubicBezTo>
                  <a:pt x="6318" y="12235"/>
                  <a:pt x="6356" y="12335"/>
                  <a:pt x="6444" y="12426"/>
                </a:cubicBezTo>
                <a:cubicBezTo>
                  <a:pt x="6526" y="12514"/>
                  <a:pt x="6632" y="12558"/>
                  <a:pt x="6764" y="12558"/>
                </a:cubicBezTo>
                <a:lnTo>
                  <a:pt x="8212" y="12558"/>
                </a:lnTo>
                <a:lnTo>
                  <a:pt x="8212" y="21600"/>
                </a:lnTo>
                <a:lnTo>
                  <a:pt x="2685" y="21600"/>
                </a:lnTo>
                <a:cubicBezTo>
                  <a:pt x="2320" y="21600"/>
                  <a:pt x="1974" y="21530"/>
                  <a:pt x="1648" y="21383"/>
                </a:cubicBezTo>
                <a:cubicBezTo>
                  <a:pt x="1322" y="21239"/>
                  <a:pt x="1034" y="21048"/>
                  <a:pt x="796" y="20810"/>
                </a:cubicBezTo>
                <a:cubicBezTo>
                  <a:pt x="558" y="20569"/>
                  <a:pt x="364" y="20287"/>
                  <a:pt x="220" y="19958"/>
                </a:cubicBezTo>
                <a:cubicBezTo>
                  <a:pt x="76" y="19629"/>
                  <a:pt x="0" y="19274"/>
                  <a:pt x="0" y="18889"/>
                </a:cubicBezTo>
                <a:lnTo>
                  <a:pt x="0" y="2717"/>
                </a:lnTo>
                <a:cubicBezTo>
                  <a:pt x="0" y="2353"/>
                  <a:pt x="76" y="2000"/>
                  <a:pt x="220" y="1662"/>
                </a:cubicBezTo>
                <a:cubicBezTo>
                  <a:pt x="364" y="1328"/>
                  <a:pt x="558" y="1037"/>
                  <a:pt x="796" y="802"/>
                </a:cubicBezTo>
                <a:cubicBezTo>
                  <a:pt x="1034" y="558"/>
                  <a:pt x="1322" y="370"/>
                  <a:pt x="1648" y="223"/>
                </a:cubicBezTo>
                <a:cubicBezTo>
                  <a:pt x="1974" y="76"/>
                  <a:pt x="2320" y="6"/>
                  <a:pt x="2685" y="6"/>
                </a:cubicBezTo>
                <a:lnTo>
                  <a:pt x="18898" y="6"/>
                </a:lnTo>
                <a:close/>
                <a:moveTo>
                  <a:pt x="18898" y="0"/>
                </a:moveTo>
              </a:path>
            </a:pathLst>
          </a:custGeom>
          <a:solidFill>
            <a:srgbClr val="FFFFFF"/>
          </a:solidFill>
          <a:ln>
            <a:noFill/>
          </a:ln>
        </p:spPr>
        <p:txBody>
          <a:bodyPr lIns="0" tIns="0" rIns="0" bIns="0"/>
          <a:lstStyle/>
          <a:p>
            <a:endParaRPr lang="es-ES" sz="5600"/>
          </a:p>
        </p:txBody>
      </p:sp>
      <p:sp>
        <p:nvSpPr>
          <p:cNvPr id="45072" name="Rectangle 16"/>
          <p:cNvSpPr/>
          <p:nvPr/>
        </p:nvSpPr>
        <p:spPr bwMode="auto">
          <a:xfrm>
            <a:off x="2165416" y="4106310"/>
            <a:ext cx="2387673" cy="287875"/>
          </a:xfrm>
          <a:prstGeom prst="rect">
            <a:avLst/>
          </a:prstGeom>
          <a:noFill/>
          <a:ln>
            <a:noFill/>
          </a:ln>
        </p:spPr>
        <p:txBody>
          <a:bodyPr lIns="0" tIns="0" rIns="0" bIns="0"/>
          <a:lstStyle/>
          <a:p>
            <a:pPr algn="just">
              <a:spcBef>
                <a:spcPts val="1600"/>
              </a:spcBef>
            </a:pPr>
            <a:r>
              <a:rPr lang="en-US" sz="1865">
                <a:solidFill>
                  <a:srgbClr val="FFFFFF"/>
                </a:solidFill>
                <a:latin typeface="Verdana" panose="020B0604030504040204" charset="0"/>
                <a:ea typeface="MS PGothic" panose="020B0600070205080204" charset="-128"/>
                <a:cs typeface="Verdana" panose="020B0604030504040204" charset="0"/>
                <a:sym typeface="Verdana" panose="020B0604030504040204" charset="0"/>
              </a:rPr>
              <a:t>FIRST PROCESS</a:t>
            </a:r>
            <a:endParaRPr lang="en-US" sz="1865">
              <a:solidFill>
                <a:srgbClr val="FFFFFF"/>
              </a:solidFill>
              <a:latin typeface="Verdana" panose="020B0604030504040204" charset="0"/>
              <a:ea typeface="MS PGothic" panose="020B0600070205080204" charset="-128"/>
              <a:cs typeface="Verdana" panose="020B0604030504040204" charset="0"/>
              <a:sym typeface="Verdana" panose="020B0604030504040204" charset="0"/>
            </a:endParaRPr>
          </a:p>
        </p:txBody>
      </p:sp>
      <p:sp>
        <p:nvSpPr>
          <p:cNvPr id="45073" name="Rectangle 17"/>
          <p:cNvSpPr/>
          <p:nvPr/>
        </p:nvSpPr>
        <p:spPr bwMode="auto">
          <a:xfrm>
            <a:off x="13036948" y="4106310"/>
            <a:ext cx="2387673" cy="287875"/>
          </a:xfrm>
          <a:prstGeom prst="rect">
            <a:avLst/>
          </a:prstGeom>
          <a:noFill/>
          <a:ln>
            <a:noFill/>
          </a:ln>
        </p:spPr>
        <p:txBody>
          <a:bodyPr lIns="0" tIns="0" rIns="0" bIns="0"/>
          <a:lstStyle/>
          <a:p>
            <a:pPr algn="just">
              <a:spcBef>
                <a:spcPts val="1600"/>
              </a:spcBef>
            </a:pPr>
            <a:r>
              <a:rPr lang="en-US" sz="1865">
                <a:solidFill>
                  <a:srgbClr val="FFFFFF"/>
                </a:solidFill>
                <a:latin typeface="Verdana" panose="020B0604030504040204" charset="0"/>
                <a:ea typeface="MS PGothic" panose="020B0600070205080204" charset="-128"/>
                <a:cs typeface="Verdana" panose="020B0604030504040204" charset="0"/>
                <a:sym typeface="Verdana" panose="020B0604030504040204" charset="0"/>
              </a:rPr>
              <a:t>LAST PROCESS</a:t>
            </a:r>
            <a:endParaRPr lang="en-US" sz="1865">
              <a:solidFill>
                <a:srgbClr val="FFFFFF"/>
              </a:solidFill>
              <a:latin typeface="Verdana" panose="020B0604030504040204" charset="0"/>
              <a:ea typeface="MS PGothic" panose="020B0600070205080204" charset="-128"/>
              <a:cs typeface="Verdana" panose="020B0604030504040204" charset="0"/>
              <a:sym typeface="Verdana" panose="020B0604030504040204" charset="0"/>
            </a:endParaRPr>
          </a:p>
        </p:txBody>
      </p:sp>
      <p:sp>
        <p:nvSpPr>
          <p:cNvPr id="45074" name="Rectangle 18"/>
          <p:cNvSpPr/>
          <p:nvPr/>
        </p:nvSpPr>
        <p:spPr bwMode="auto">
          <a:xfrm>
            <a:off x="6187206" y="4072442"/>
            <a:ext cx="1591782" cy="372545"/>
          </a:xfrm>
          <a:prstGeom prst="rect">
            <a:avLst/>
          </a:prstGeom>
          <a:noFill/>
          <a:ln>
            <a:noFill/>
          </a:ln>
        </p:spPr>
        <p:txBody>
          <a:bodyPr lIns="0" tIns="0" rIns="0" bIns="0"/>
          <a:lstStyle/>
          <a:p>
            <a:pPr>
              <a:spcBef>
                <a:spcPts val="1600"/>
              </a:spcBef>
            </a:pPr>
            <a:r>
              <a:rPr lang="en-US" sz="2400">
                <a:solidFill>
                  <a:srgbClr val="FFFFFF"/>
                </a:solidFill>
                <a:latin typeface="Lato Bold" charset="0"/>
                <a:ea typeface="MS PGothic" panose="020B0600070205080204" charset="-128"/>
                <a:cs typeface="Lato Bold" charset="0"/>
                <a:sym typeface="Lato Bold" charset="0"/>
              </a:rPr>
              <a:t>Pictures</a:t>
            </a:r>
            <a:endParaRPr lang="en-US" sz="2400">
              <a:solidFill>
                <a:srgbClr val="FFFFFF"/>
              </a:solidFill>
              <a:latin typeface="Lato Bold" charset="0"/>
              <a:ea typeface="MS PGothic" panose="020B0600070205080204" charset="-128"/>
              <a:cs typeface="Lato Bold" charset="0"/>
              <a:sym typeface="Lato Bold" charset="0"/>
            </a:endParaRPr>
          </a:p>
        </p:txBody>
      </p:sp>
      <p:sp>
        <p:nvSpPr>
          <p:cNvPr id="45075" name="Rectangle 19"/>
          <p:cNvSpPr/>
          <p:nvPr/>
        </p:nvSpPr>
        <p:spPr bwMode="auto">
          <a:xfrm>
            <a:off x="3875736" y="7052800"/>
            <a:ext cx="3014225" cy="1151502"/>
          </a:xfrm>
          <a:prstGeom prst="rect">
            <a:avLst/>
          </a:prstGeom>
          <a:noFill/>
          <a:ln>
            <a:noFill/>
          </a:ln>
        </p:spPr>
        <p:txBody>
          <a:bodyPr lIns="0" tIns="0" rIns="0" bIns="0"/>
          <a:lstStyle/>
          <a:p>
            <a:pPr>
              <a:spcBef>
                <a:spcPts val="1600"/>
              </a:spcBef>
            </a:pPr>
            <a:r>
              <a:rPr lang="en-US" sz="1865">
                <a:solidFill>
                  <a:schemeClr val="bg1">
                    <a:lumMod val="85000"/>
                  </a:schemeClr>
                </a:solidFill>
                <a:latin typeface="Lato Regular" charset="0"/>
                <a:ea typeface="MS PGothic" panose="020B0600070205080204" charset="-128"/>
                <a:cs typeface="Lato Regular" charset="0"/>
                <a:sym typeface="Lato Regular" charset="0"/>
              </a:rPr>
              <a:t>Lorem ipsum dolor sit amet, consectetur adipiscing elit. Integer mollis vehicula ligula ut faucibus.</a:t>
            </a:r>
            <a:endParaRPr lang="en-US" sz="1865">
              <a:solidFill>
                <a:schemeClr val="bg1">
                  <a:lumMod val="85000"/>
                </a:schemeClr>
              </a:solidFill>
              <a:latin typeface="Lato Regular" charset="0"/>
              <a:ea typeface="MS PGothic" panose="020B0600070205080204" charset="-128"/>
              <a:cs typeface="Lato Regular" charset="0"/>
              <a:sym typeface="Lato Regular" charset="0"/>
            </a:endParaRPr>
          </a:p>
        </p:txBody>
      </p:sp>
      <p:sp>
        <p:nvSpPr>
          <p:cNvPr id="45076" name="Rectangle 20"/>
          <p:cNvSpPr/>
          <p:nvPr/>
        </p:nvSpPr>
        <p:spPr bwMode="auto">
          <a:xfrm>
            <a:off x="3875736" y="6697189"/>
            <a:ext cx="3014225" cy="287875"/>
          </a:xfrm>
          <a:prstGeom prst="rect">
            <a:avLst/>
          </a:prstGeom>
          <a:noFill/>
          <a:ln>
            <a:noFill/>
          </a:ln>
        </p:spPr>
        <p:txBody>
          <a:bodyPr lIns="0" tIns="0" rIns="0" bIns="0"/>
          <a:lstStyle/>
          <a:p>
            <a:pPr>
              <a:spcBef>
                <a:spcPts val="1600"/>
              </a:spcBef>
            </a:pPr>
            <a:r>
              <a:rPr lang="en-US" sz="1865">
                <a:solidFill>
                  <a:srgbClr val="1EA8F2"/>
                </a:solidFill>
                <a:latin typeface="Verdana" panose="020B0604030504040204" charset="0"/>
                <a:ea typeface="MS PGothic" panose="020B0600070205080204" charset="-128"/>
                <a:cs typeface="Verdana" panose="020B0604030504040204" charset="0"/>
                <a:sym typeface="Verdana" panose="020B0604030504040204" charset="0"/>
              </a:rPr>
              <a:t>A Subtitle About this</a:t>
            </a:r>
            <a:endParaRPr lang="en-US" sz="1865">
              <a:solidFill>
                <a:srgbClr val="1EA8F2"/>
              </a:solidFill>
              <a:latin typeface="Verdana" panose="020B0604030504040204" charset="0"/>
              <a:ea typeface="MS PGothic" panose="020B0600070205080204" charset="-128"/>
              <a:cs typeface="Verdana" panose="020B0604030504040204" charset="0"/>
              <a:sym typeface="Verdana" panose="020B0604030504040204" charset="0"/>
            </a:endParaRPr>
          </a:p>
        </p:txBody>
      </p:sp>
      <p:sp>
        <p:nvSpPr>
          <p:cNvPr id="45077" name="Rectangle 21"/>
          <p:cNvSpPr/>
          <p:nvPr/>
        </p:nvSpPr>
        <p:spPr bwMode="auto">
          <a:xfrm>
            <a:off x="9531641" y="4072442"/>
            <a:ext cx="1473245" cy="372545"/>
          </a:xfrm>
          <a:prstGeom prst="rect">
            <a:avLst/>
          </a:prstGeom>
          <a:noFill/>
          <a:ln>
            <a:noFill/>
          </a:ln>
        </p:spPr>
        <p:txBody>
          <a:bodyPr lIns="0" tIns="0" rIns="0" bIns="0"/>
          <a:lstStyle/>
          <a:p>
            <a:pPr>
              <a:spcBef>
                <a:spcPts val="1600"/>
              </a:spcBef>
            </a:pPr>
            <a:r>
              <a:rPr lang="en-US" sz="2400">
                <a:solidFill>
                  <a:srgbClr val="FFFFFF"/>
                </a:solidFill>
                <a:latin typeface="Lato Bold" charset="0"/>
                <a:ea typeface="MS PGothic" panose="020B0600070205080204" charset="-128"/>
                <a:cs typeface="Lato Bold" charset="0"/>
                <a:sym typeface="Lato Bold" charset="0"/>
              </a:rPr>
              <a:t>Planning</a:t>
            </a:r>
            <a:endParaRPr lang="en-US" sz="2400">
              <a:solidFill>
                <a:srgbClr val="FFFFFF"/>
              </a:solidFill>
              <a:latin typeface="Lato Bold" charset="0"/>
              <a:ea typeface="MS PGothic" panose="020B0600070205080204" charset="-128"/>
              <a:cs typeface="Lato Bold" charset="0"/>
              <a:sym typeface="Lato Bold" charset="0"/>
            </a:endParaRPr>
          </a:p>
        </p:txBody>
      </p:sp>
      <p:sp>
        <p:nvSpPr>
          <p:cNvPr id="45078" name="Rectangle 22"/>
          <p:cNvSpPr/>
          <p:nvPr/>
        </p:nvSpPr>
        <p:spPr bwMode="auto">
          <a:xfrm>
            <a:off x="7177836" y="7052800"/>
            <a:ext cx="3014225" cy="1151502"/>
          </a:xfrm>
          <a:prstGeom prst="rect">
            <a:avLst/>
          </a:prstGeom>
          <a:noFill/>
          <a:ln>
            <a:noFill/>
          </a:ln>
        </p:spPr>
        <p:txBody>
          <a:bodyPr lIns="0" tIns="0" rIns="0" bIns="0"/>
          <a:lstStyle/>
          <a:p>
            <a:pPr>
              <a:spcBef>
                <a:spcPts val="1600"/>
              </a:spcBef>
            </a:pPr>
            <a:r>
              <a:rPr lang="en-US" sz="1865">
                <a:solidFill>
                  <a:schemeClr val="bg1">
                    <a:lumMod val="85000"/>
                  </a:schemeClr>
                </a:solidFill>
                <a:latin typeface="Lato Regular" charset="0"/>
                <a:ea typeface="MS PGothic" panose="020B0600070205080204" charset="-128"/>
                <a:cs typeface="Lato Regular" charset="0"/>
                <a:sym typeface="Lato Regular" charset="0"/>
              </a:rPr>
              <a:t>Lorem ipsum dolor sit amet, consectetur adipiscing elit. Integer mollis vehicula ligula ut faucibus.</a:t>
            </a:r>
            <a:endParaRPr lang="en-US" sz="1865">
              <a:solidFill>
                <a:schemeClr val="bg1">
                  <a:lumMod val="85000"/>
                </a:schemeClr>
              </a:solidFill>
              <a:latin typeface="Lato Regular" charset="0"/>
              <a:ea typeface="MS PGothic" panose="020B0600070205080204" charset="-128"/>
              <a:cs typeface="Lato Regular" charset="0"/>
              <a:sym typeface="Lato Regular" charset="0"/>
            </a:endParaRPr>
          </a:p>
        </p:txBody>
      </p:sp>
      <p:sp>
        <p:nvSpPr>
          <p:cNvPr id="45079" name="Rectangle 23"/>
          <p:cNvSpPr/>
          <p:nvPr/>
        </p:nvSpPr>
        <p:spPr bwMode="auto">
          <a:xfrm>
            <a:off x="7177836" y="6697189"/>
            <a:ext cx="3014225" cy="287875"/>
          </a:xfrm>
          <a:prstGeom prst="rect">
            <a:avLst/>
          </a:prstGeom>
          <a:noFill/>
          <a:ln>
            <a:noFill/>
          </a:ln>
        </p:spPr>
        <p:txBody>
          <a:bodyPr lIns="0" tIns="0" rIns="0" bIns="0"/>
          <a:lstStyle/>
          <a:p>
            <a:pPr>
              <a:spcBef>
                <a:spcPts val="1600"/>
              </a:spcBef>
            </a:pPr>
            <a:r>
              <a:rPr lang="en-US" sz="1865">
                <a:solidFill>
                  <a:srgbClr val="1EA8F2"/>
                </a:solidFill>
                <a:latin typeface="Verdana" panose="020B0604030504040204" charset="0"/>
                <a:ea typeface="MS PGothic" panose="020B0600070205080204" charset="-128"/>
                <a:cs typeface="Verdana" panose="020B0604030504040204" charset="0"/>
                <a:sym typeface="Verdana" panose="020B0604030504040204" charset="0"/>
              </a:rPr>
              <a:t>A Subtitle About this</a:t>
            </a:r>
            <a:endParaRPr lang="en-US" sz="1865">
              <a:solidFill>
                <a:srgbClr val="1EA8F2"/>
              </a:solidFill>
              <a:latin typeface="Verdana" panose="020B0604030504040204" charset="0"/>
              <a:ea typeface="MS PGothic" panose="020B0600070205080204" charset="-128"/>
              <a:cs typeface="Verdana" panose="020B0604030504040204" charset="0"/>
              <a:sym typeface="Verdana" panose="020B0604030504040204" charset="0"/>
            </a:endParaRPr>
          </a:p>
        </p:txBody>
      </p:sp>
      <p:sp>
        <p:nvSpPr>
          <p:cNvPr id="45080" name="Rectangle 24"/>
          <p:cNvSpPr/>
          <p:nvPr/>
        </p:nvSpPr>
        <p:spPr bwMode="auto">
          <a:xfrm>
            <a:off x="10513805" y="7052800"/>
            <a:ext cx="3014225" cy="1151502"/>
          </a:xfrm>
          <a:prstGeom prst="rect">
            <a:avLst/>
          </a:prstGeom>
          <a:noFill/>
          <a:ln>
            <a:noFill/>
          </a:ln>
        </p:spPr>
        <p:txBody>
          <a:bodyPr lIns="0" tIns="0" rIns="0" bIns="0"/>
          <a:lstStyle/>
          <a:p>
            <a:pPr>
              <a:spcBef>
                <a:spcPts val="1600"/>
              </a:spcBef>
            </a:pPr>
            <a:r>
              <a:rPr lang="en-US" sz="1865">
                <a:solidFill>
                  <a:schemeClr val="bg1">
                    <a:lumMod val="85000"/>
                  </a:schemeClr>
                </a:solidFill>
                <a:latin typeface="Lato Regular" charset="0"/>
                <a:ea typeface="MS PGothic" panose="020B0600070205080204" charset="-128"/>
                <a:cs typeface="Lato Regular" charset="0"/>
                <a:sym typeface="Lato Regular" charset="0"/>
              </a:rPr>
              <a:t>Lorem ipsum dolor sit amet, consectetur adipiscing elit. Integer mollis vehicula ligula ut faucibus.</a:t>
            </a:r>
            <a:endParaRPr lang="en-US" sz="1865">
              <a:solidFill>
                <a:schemeClr val="bg1">
                  <a:lumMod val="85000"/>
                </a:schemeClr>
              </a:solidFill>
              <a:latin typeface="Lato Regular" charset="0"/>
              <a:ea typeface="MS PGothic" panose="020B0600070205080204" charset="-128"/>
              <a:cs typeface="Lato Regular" charset="0"/>
              <a:sym typeface="Lato Regular" charset="0"/>
            </a:endParaRPr>
          </a:p>
        </p:txBody>
      </p:sp>
      <p:sp>
        <p:nvSpPr>
          <p:cNvPr id="45081" name="Rectangle 25"/>
          <p:cNvSpPr/>
          <p:nvPr/>
        </p:nvSpPr>
        <p:spPr bwMode="auto">
          <a:xfrm>
            <a:off x="10513805" y="6697189"/>
            <a:ext cx="3014225" cy="287875"/>
          </a:xfrm>
          <a:prstGeom prst="rect">
            <a:avLst/>
          </a:prstGeom>
          <a:noFill/>
          <a:ln>
            <a:noFill/>
          </a:ln>
        </p:spPr>
        <p:txBody>
          <a:bodyPr lIns="0" tIns="0" rIns="0" bIns="0"/>
          <a:lstStyle/>
          <a:p>
            <a:pPr>
              <a:spcBef>
                <a:spcPts val="1600"/>
              </a:spcBef>
            </a:pPr>
            <a:r>
              <a:rPr lang="en-US" sz="1865">
                <a:solidFill>
                  <a:srgbClr val="1EA8F2"/>
                </a:solidFill>
                <a:latin typeface="Verdana" panose="020B0604030504040204" charset="0"/>
                <a:ea typeface="MS PGothic" panose="020B0600070205080204" charset="-128"/>
                <a:cs typeface="Verdana" panose="020B0604030504040204" charset="0"/>
                <a:sym typeface="Verdana" panose="020B0604030504040204" charset="0"/>
              </a:rPr>
              <a:t>A Subtitle About this</a:t>
            </a:r>
            <a:endParaRPr lang="en-US" sz="1865">
              <a:solidFill>
                <a:srgbClr val="1EA8F2"/>
              </a:solidFill>
              <a:latin typeface="Verdana" panose="020B0604030504040204" charset="0"/>
              <a:ea typeface="MS PGothic" panose="020B0600070205080204" charset="-128"/>
              <a:cs typeface="Verdana" panose="020B0604030504040204" charset="0"/>
              <a:sym typeface="Verdana" panose="020B0604030504040204" charset="0"/>
            </a:endParaRPr>
          </a:p>
        </p:txBody>
      </p:sp>
      <p:grpSp>
        <p:nvGrpSpPr>
          <p:cNvPr id="29" name="组合 28"/>
          <p:cNvGrpSpPr/>
          <p:nvPr/>
        </p:nvGrpSpPr>
        <p:grpSpPr>
          <a:xfrm>
            <a:off x="0" y="-74466"/>
            <a:ext cx="17340263" cy="3848451"/>
            <a:chOff x="0" y="-74466"/>
            <a:chExt cx="17340263" cy="3848451"/>
          </a:xfrm>
        </p:grpSpPr>
        <p:pic>
          <p:nvPicPr>
            <p:cNvPr id="30" name="图片 29"/>
            <p:cNvPicPr>
              <a:picLocks noChangeAspect="1"/>
            </p:cNvPicPr>
            <p:nvPr/>
          </p:nvPicPr>
          <p:blipFill rotWithShape="1">
            <a:blip r:embed="rId1"/>
            <a:srcRect l="40920" t="40605"/>
            <a:stretch>
              <a:fillRect/>
            </a:stretch>
          </p:blipFill>
          <p:spPr>
            <a:xfrm rot="10800000" flipH="1" flipV="1">
              <a:off x="0" y="-74466"/>
              <a:ext cx="5809578" cy="3848451"/>
            </a:xfrm>
            <a:prstGeom prst="rect">
              <a:avLst/>
            </a:prstGeom>
          </p:spPr>
        </p:pic>
        <p:sp>
          <p:nvSpPr>
            <p:cNvPr id="31" name="文本框 30"/>
            <p:cNvSpPr txBox="1"/>
            <p:nvPr/>
          </p:nvSpPr>
          <p:spPr>
            <a:xfrm>
              <a:off x="4061619" y="484312"/>
              <a:ext cx="1005403" cy="584775"/>
            </a:xfrm>
            <a:prstGeom prst="rect">
              <a:avLst/>
            </a:prstGeom>
            <a:noFill/>
          </p:spPr>
          <p:txBody>
            <a:bodyPr wrap="none" rtlCol="0">
              <a:spAutoFit/>
            </a:bodyPr>
            <a:lstStyle/>
            <a:p>
              <a:r>
                <a:rPr lang="zh-CN" altLang="en-US" sz="3200" dirty="0">
                  <a:solidFill>
                    <a:schemeClr val="bg1">
                      <a:lumMod val="95000"/>
                    </a:schemeClr>
                  </a:solidFill>
                  <a:latin typeface="幼圆" panose="02010509060101010101" pitchFamily="49" charset="-122"/>
                  <a:ea typeface="幼圆" panose="02010509060101010101" pitchFamily="49" charset="-122"/>
                </a:rPr>
                <a:t>目录</a:t>
              </a:r>
              <a:endParaRPr lang="zh-CN" altLang="en-US" sz="3200" dirty="0">
                <a:solidFill>
                  <a:schemeClr val="bg1">
                    <a:lumMod val="95000"/>
                  </a:schemeClr>
                </a:solidFill>
                <a:latin typeface="幼圆" panose="02010509060101010101" pitchFamily="49" charset="-122"/>
                <a:ea typeface="幼圆" panose="02010509060101010101" pitchFamily="49" charset="-122"/>
              </a:endParaRPr>
            </a:p>
          </p:txBody>
        </p:sp>
        <p:cxnSp>
          <p:nvCxnSpPr>
            <p:cNvPr id="32" name="直接连接符 31"/>
            <p:cNvCxnSpPr/>
            <p:nvPr/>
          </p:nvCxnSpPr>
          <p:spPr>
            <a:xfrm>
              <a:off x="3355480" y="1327938"/>
              <a:ext cx="1398478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3" name="文本框 32"/>
            <p:cNvSpPr txBox="1"/>
            <p:nvPr/>
          </p:nvSpPr>
          <p:spPr>
            <a:xfrm>
              <a:off x="5013533" y="577233"/>
              <a:ext cx="1314014" cy="461665"/>
            </a:xfrm>
            <a:prstGeom prst="rect">
              <a:avLst/>
            </a:prstGeom>
            <a:noFill/>
          </p:spPr>
          <p:txBody>
            <a:bodyPr wrap="none" rtlCol="0">
              <a:spAutoFit/>
            </a:bodyPr>
            <a:lstStyle/>
            <a:p>
              <a:r>
                <a:rPr lang="en-US" altLang="zh-CN" sz="2400" dirty="0">
                  <a:solidFill>
                    <a:srgbClr val="46B4F0"/>
                  </a:solidFill>
                </a:rPr>
                <a:t>directory</a:t>
              </a:r>
              <a:endParaRPr lang="zh-CN" altLang="en-US" sz="2400" dirty="0">
                <a:solidFill>
                  <a:srgbClr val="46B4F0"/>
                </a:solidFill>
                <a:latin typeface="幼圆" panose="02010509060101010101" pitchFamily="49" charset="-122"/>
                <a:ea typeface="幼圆" panose="02010509060101010101" pitchFamily="49"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300" advTm="9625">
        <p14:pan dir="r"/>
      </p:transition>
    </mc:Choice>
    <mc:Fallback>
      <p:transition spd="slow" advTm="962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5065"/>
                                        </p:tgtEl>
                                        <p:attrNameLst>
                                          <p:attrName>style.visibility</p:attrName>
                                        </p:attrNameLst>
                                      </p:cBhvr>
                                      <p:to>
                                        <p:strVal val="visible"/>
                                      </p:to>
                                    </p:set>
                                    <p:anim calcmode="lin" valueType="num">
                                      <p:cBhvr additive="base">
                                        <p:cTn id="7" dur="500" fill="hold"/>
                                        <p:tgtEl>
                                          <p:spTgt spid="45065"/>
                                        </p:tgtEl>
                                        <p:attrNameLst>
                                          <p:attrName>ppt_x</p:attrName>
                                        </p:attrNameLst>
                                      </p:cBhvr>
                                      <p:tavLst>
                                        <p:tav tm="0">
                                          <p:val>
                                            <p:strVal val="0-#ppt_w/2"/>
                                          </p:val>
                                        </p:tav>
                                        <p:tav tm="100000">
                                          <p:val>
                                            <p:strVal val="#ppt_x"/>
                                          </p:val>
                                        </p:tav>
                                      </p:tavLst>
                                    </p:anim>
                                    <p:anim calcmode="lin" valueType="num">
                                      <p:cBhvr additive="base">
                                        <p:cTn id="8" dur="500" fill="hold"/>
                                        <p:tgtEl>
                                          <p:spTgt spid="4506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5066"/>
                                        </p:tgtEl>
                                        <p:attrNameLst>
                                          <p:attrName>style.visibility</p:attrName>
                                        </p:attrNameLst>
                                      </p:cBhvr>
                                      <p:to>
                                        <p:strVal val="visible"/>
                                      </p:to>
                                    </p:set>
                                    <p:anim calcmode="lin" valueType="num">
                                      <p:cBhvr additive="base">
                                        <p:cTn id="12" dur="500" fill="hold"/>
                                        <p:tgtEl>
                                          <p:spTgt spid="45066"/>
                                        </p:tgtEl>
                                        <p:attrNameLst>
                                          <p:attrName>ppt_x</p:attrName>
                                        </p:attrNameLst>
                                      </p:cBhvr>
                                      <p:tavLst>
                                        <p:tav tm="0">
                                          <p:val>
                                            <p:strVal val="0-#ppt_w/2"/>
                                          </p:val>
                                        </p:tav>
                                        <p:tav tm="100000">
                                          <p:val>
                                            <p:strVal val="#ppt_x"/>
                                          </p:val>
                                        </p:tav>
                                      </p:tavLst>
                                    </p:anim>
                                    <p:anim calcmode="lin" valueType="num">
                                      <p:cBhvr additive="base">
                                        <p:cTn id="13" dur="500" fill="hold"/>
                                        <p:tgtEl>
                                          <p:spTgt spid="4506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45067"/>
                                        </p:tgtEl>
                                        <p:attrNameLst>
                                          <p:attrName>style.visibility</p:attrName>
                                        </p:attrNameLst>
                                      </p:cBhvr>
                                      <p:to>
                                        <p:strVal val="visible"/>
                                      </p:to>
                                    </p:set>
                                    <p:anim calcmode="lin" valueType="num">
                                      <p:cBhvr additive="base">
                                        <p:cTn id="17" dur="500" fill="hold"/>
                                        <p:tgtEl>
                                          <p:spTgt spid="45067"/>
                                        </p:tgtEl>
                                        <p:attrNameLst>
                                          <p:attrName>ppt_x</p:attrName>
                                        </p:attrNameLst>
                                      </p:cBhvr>
                                      <p:tavLst>
                                        <p:tav tm="0">
                                          <p:val>
                                            <p:strVal val="0-#ppt_w/2"/>
                                          </p:val>
                                        </p:tav>
                                        <p:tav tm="100000">
                                          <p:val>
                                            <p:strVal val="#ppt_x"/>
                                          </p:val>
                                        </p:tav>
                                      </p:tavLst>
                                    </p:anim>
                                    <p:anim calcmode="lin" valueType="num">
                                      <p:cBhvr additive="base">
                                        <p:cTn id="18" dur="500" fill="hold"/>
                                        <p:tgtEl>
                                          <p:spTgt spid="45067"/>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45068"/>
                                        </p:tgtEl>
                                        <p:attrNameLst>
                                          <p:attrName>style.visibility</p:attrName>
                                        </p:attrNameLst>
                                      </p:cBhvr>
                                      <p:to>
                                        <p:strVal val="visible"/>
                                      </p:to>
                                    </p:set>
                                    <p:anim calcmode="lin" valueType="num">
                                      <p:cBhvr additive="base">
                                        <p:cTn id="22" dur="500" fill="hold"/>
                                        <p:tgtEl>
                                          <p:spTgt spid="45068"/>
                                        </p:tgtEl>
                                        <p:attrNameLst>
                                          <p:attrName>ppt_x</p:attrName>
                                        </p:attrNameLst>
                                      </p:cBhvr>
                                      <p:tavLst>
                                        <p:tav tm="0">
                                          <p:val>
                                            <p:strVal val="0-#ppt_w/2"/>
                                          </p:val>
                                        </p:tav>
                                        <p:tav tm="100000">
                                          <p:val>
                                            <p:strVal val="#ppt_x"/>
                                          </p:val>
                                        </p:tav>
                                      </p:tavLst>
                                    </p:anim>
                                    <p:anim calcmode="lin" valueType="num">
                                      <p:cBhvr additive="base">
                                        <p:cTn id="23" dur="500" fill="hold"/>
                                        <p:tgtEl>
                                          <p:spTgt spid="45068"/>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200"/>
                                  </p:stCondLst>
                                  <p:childTnLst>
                                    <p:set>
                                      <p:cBhvr>
                                        <p:cTn id="26" dur="1" fill="hold">
                                          <p:stCondLst>
                                            <p:cond delay="0"/>
                                          </p:stCondLst>
                                        </p:cTn>
                                        <p:tgtEl>
                                          <p:spTgt spid="45069"/>
                                        </p:tgtEl>
                                        <p:attrNameLst>
                                          <p:attrName>style.visibility</p:attrName>
                                        </p:attrNameLst>
                                      </p:cBhvr>
                                      <p:to>
                                        <p:strVal val="visible"/>
                                      </p:to>
                                    </p:set>
                                    <p:anim calcmode="lin" valueType="num">
                                      <p:cBhvr additive="base">
                                        <p:cTn id="27" dur="500" fill="hold"/>
                                        <p:tgtEl>
                                          <p:spTgt spid="45069"/>
                                        </p:tgtEl>
                                        <p:attrNameLst>
                                          <p:attrName>ppt_x</p:attrName>
                                        </p:attrNameLst>
                                      </p:cBhvr>
                                      <p:tavLst>
                                        <p:tav tm="0">
                                          <p:val>
                                            <p:strVal val="#ppt_x"/>
                                          </p:val>
                                        </p:tav>
                                        <p:tav tm="100000">
                                          <p:val>
                                            <p:strVal val="#ppt_x"/>
                                          </p:val>
                                        </p:tav>
                                      </p:tavLst>
                                    </p:anim>
                                    <p:anim calcmode="lin" valueType="num">
                                      <p:cBhvr additive="base">
                                        <p:cTn id="28" dur="500" fill="hold"/>
                                        <p:tgtEl>
                                          <p:spTgt spid="45069"/>
                                        </p:tgtEl>
                                        <p:attrNameLst>
                                          <p:attrName>ppt_y</p:attrName>
                                        </p:attrNameLst>
                                      </p:cBhvr>
                                      <p:tavLst>
                                        <p:tav tm="0">
                                          <p:val>
                                            <p:strVal val="1+#ppt_h/2"/>
                                          </p:val>
                                        </p:tav>
                                        <p:tav tm="100000">
                                          <p:val>
                                            <p:strVal val="#ppt_y"/>
                                          </p:val>
                                        </p:tav>
                                      </p:tavLst>
                                    </p:anim>
                                  </p:childTnLst>
                                </p:cTn>
                              </p:par>
                            </p:childTnLst>
                          </p:cTn>
                        </p:par>
                        <p:par>
                          <p:cTn id="29" fill="hold">
                            <p:stCondLst>
                              <p:cond delay="2700"/>
                            </p:stCondLst>
                            <p:childTnLst>
                              <p:par>
                                <p:cTn id="30" presetID="2" presetClass="entr" presetSubtype="4" fill="hold" grpId="0" nodeType="afterEffect">
                                  <p:stCondLst>
                                    <p:cond delay="200"/>
                                  </p:stCondLst>
                                  <p:childTnLst>
                                    <p:set>
                                      <p:cBhvr>
                                        <p:cTn id="31" dur="1" fill="hold">
                                          <p:stCondLst>
                                            <p:cond delay="0"/>
                                          </p:stCondLst>
                                        </p:cTn>
                                        <p:tgtEl>
                                          <p:spTgt spid="45070"/>
                                        </p:tgtEl>
                                        <p:attrNameLst>
                                          <p:attrName>style.visibility</p:attrName>
                                        </p:attrNameLst>
                                      </p:cBhvr>
                                      <p:to>
                                        <p:strVal val="visible"/>
                                      </p:to>
                                    </p:set>
                                    <p:anim calcmode="lin" valueType="num">
                                      <p:cBhvr additive="base">
                                        <p:cTn id="32" dur="500" fill="hold"/>
                                        <p:tgtEl>
                                          <p:spTgt spid="45070"/>
                                        </p:tgtEl>
                                        <p:attrNameLst>
                                          <p:attrName>ppt_x</p:attrName>
                                        </p:attrNameLst>
                                      </p:cBhvr>
                                      <p:tavLst>
                                        <p:tav tm="0">
                                          <p:val>
                                            <p:strVal val="#ppt_x"/>
                                          </p:val>
                                        </p:tav>
                                        <p:tav tm="100000">
                                          <p:val>
                                            <p:strVal val="#ppt_x"/>
                                          </p:val>
                                        </p:tav>
                                      </p:tavLst>
                                    </p:anim>
                                    <p:anim calcmode="lin" valueType="num">
                                      <p:cBhvr additive="base">
                                        <p:cTn id="33" dur="500" fill="hold"/>
                                        <p:tgtEl>
                                          <p:spTgt spid="45070"/>
                                        </p:tgtEl>
                                        <p:attrNameLst>
                                          <p:attrName>ppt_y</p:attrName>
                                        </p:attrNameLst>
                                      </p:cBhvr>
                                      <p:tavLst>
                                        <p:tav tm="0">
                                          <p:val>
                                            <p:strVal val="1+#ppt_h/2"/>
                                          </p:val>
                                        </p:tav>
                                        <p:tav tm="100000">
                                          <p:val>
                                            <p:strVal val="#ppt_y"/>
                                          </p:val>
                                        </p:tav>
                                      </p:tavLst>
                                    </p:anim>
                                  </p:childTnLst>
                                </p:cTn>
                              </p:par>
                            </p:childTnLst>
                          </p:cTn>
                        </p:par>
                        <p:par>
                          <p:cTn id="34" fill="hold">
                            <p:stCondLst>
                              <p:cond delay="3400"/>
                            </p:stCondLst>
                            <p:childTnLst>
                              <p:par>
                                <p:cTn id="35" presetID="2" presetClass="entr" presetSubtype="4" fill="hold" grpId="0" nodeType="afterEffect">
                                  <p:stCondLst>
                                    <p:cond delay="200"/>
                                  </p:stCondLst>
                                  <p:childTnLst>
                                    <p:set>
                                      <p:cBhvr>
                                        <p:cTn id="36" dur="1" fill="hold">
                                          <p:stCondLst>
                                            <p:cond delay="0"/>
                                          </p:stCondLst>
                                        </p:cTn>
                                        <p:tgtEl>
                                          <p:spTgt spid="45071"/>
                                        </p:tgtEl>
                                        <p:attrNameLst>
                                          <p:attrName>style.visibility</p:attrName>
                                        </p:attrNameLst>
                                      </p:cBhvr>
                                      <p:to>
                                        <p:strVal val="visible"/>
                                      </p:to>
                                    </p:set>
                                    <p:anim calcmode="lin" valueType="num">
                                      <p:cBhvr additive="base">
                                        <p:cTn id="37" dur="500" fill="hold"/>
                                        <p:tgtEl>
                                          <p:spTgt spid="45071"/>
                                        </p:tgtEl>
                                        <p:attrNameLst>
                                          <p:attrName>ppt_x</p:attrName>
                                        </p:attrNameLst>
                                      </p:cBhvr>
                                      <p:tavLst>
                                        <p:tav tm="0">
                                          <p:val>
                                            <p:strVal val="#ppt_x"/>
                                          </p:val>
                                        </p:tav>
                                        <p:tav tm="100000">
                                          <p:val>
                                            <p:strVal val="#ppt_x"/>
                                          </p:val>
                                        </p:tav>
                                      </p:tavLst>
                                    </p:anim>
                                    <p:anim calcmode="lin" valueType="num">
                                      <p:cBhvr additive="base">
                                        <p:cTn id="38" dur="500" fill="hold"/>
                                        <p:tgtEl>
                                          <p:spTgt spid="45071"/>
                                        </p:tgtEl>
                                        <p:attrNameLst>
                                          <p:attrName>ppt_y</p:attrName>
                                        </p:attrNameLst>
                                      </p:cBhvr>
                                      <p:tavLst>
                                        <p:tav tm="0">
                                          <p:val>
                                            <p:strVal val="1+#ppt_h/2"/>
                                          </p:val>
                                        </p:tav>
                                        <p:tav tm="100000">
                                          <p:val>
                                            <p:strVal val="#ppt_y"/>
                                          </p:val>
                                        </p:tav>
                                      </p:tavLst>
                                    </p:anim>
                                  </p:childTnLst>
                                </p:cTn>
                              </p:par>
                            </p:childTnLst>
                          </p:cTn>
                        </p:par>
                        <p:par>
                          <p:cTn id="39" fill="hold">
                            <p:stCondLst>
                              <p:cond delay="4100"/>
                            </p:stCondLst>
                            <p:childTnLst>
                              <p:par>
                                <p:cTn id="40" presetID="2" presetClass="entr" presetSubtype="4" fill="hold" grpId="0" nodeType="afterEffect">
                                  <p:stCondLst>
                                    <p:cond delay="0"/>
                                  </p:stCondLst>
                                  <p:childTnLst>
                                    <p:set>
                                      <p:cBhvr>
                                        <p:cTn id="41" dur="1" fill="hold">
                                          <p:stCondLst>
                                            <p:cond delay="0"/>
                                          </p:stCondLst>
                                        </p:cTn>
                                        <p:tgtEl>
                                          <p:spTgt spid="45072"/>
                                        </p:tgtEl>
                                        <p:attrNameLst>
                                          <p:attrName>style.visibility</p:attrName>
                                        </p:attrNameLst>
                                      </p:cBhvr>
                                      <p:to>
                                        <p:strVal val="visible"/>
                                      </p:to>
                                    </p:set>
                                    <p:anim calcmode="lin" valueType="num">
                                      <p:cBhvr additive="base">
                                        <p:cTn id="42" dur="500" fill="hold"/>
                                        <p:tgtEl>
                                          <p:spTgt spid="45072"/>
                                        </p:tgtEl>
                                        <p:attrNameLst>
                                          <p:attrName>ppt_x</p:attrName>
                                        </p:attrNameLst>
                                      </p:cBhvr>
                                      <p:tavLst>
                                        <p:tav tm="0">
                                          <p:val>
                                            <p:strVal val="#ppt_x"/>
                                          </p:val>
                                        </p:tav>
                                        <p:tav tm="100000">
                                          <p:val>
                                            <p:strVal val="#ppt_x"/>
                                          </p:val>
                                        </p:tav>
                                      </p:tavLst>
                                    </p:anim>
                                    <p:anim calcmode="lin" valueType="num">
                                      <p:cBhvr additive="base">
                                        <p:cTn id="43" dur="500" fill="hold"/>
                                        <p:tgtEl>
                                          <p:spTgt spid="45072"/>
                                        </p:tgtEl>
                                        <p:attrNameLst>
                                          <p:attrName>ppt_y</p:attrName>
                                        </p:attrNameLst>
                                      </p:cBhvr>
                                      <p:tavLst>
                                        <p:tav tm="0">
                                          <p:val>
                                            <p:strVal val="1+#ppt_h/2"/>
                                          </p:val>
                                        </p:tav>
                                        <p:tav tm="100000">
                                          <p:val>
                                            <p:strVal val="#ppt_y"/>
                                          </p:val>
                                        </p:tav>
                                      </p:tavLst>
                                    </p:anim>
                                  </p:childTnLst>
                                </p:cTn>
                              </p:par>
                            </p:childTnLst>
                          </p:cTn>
                        </p:par>
                        <p:par>
                          <p:cTn id="44" fill="hold">
                            <p:stCondLst>
                              <p:cond delay="4600"/>
                            </p:stCondLst>
                            <p:childTnLst>
                              <p:par>
                                <p:cTn id="45" presetID="2" presetClass="entr" presetSubtype="4" fill="hold" grpId="0" nodeType="afterEffect">
                                  <p:stCondLst>
                                    <p:cond delay="0"/>
                                  </p:stCondLst>
                                  <p:childTnLst>
                                    <p:set>
                                      <p:cBhvr>
                                        <p:cTn id="46" dur="1" fill="hold">
                                          <p:stCondLst>
                                            <p:cond delay="0"/>
                                          </p:stCondLst>
                                        </p:cTn>
                                        <p:tgtEl>
                                          <p:spTgt spid="45073"/>
                                        </p:tgtEl>
                                        <p:attrNameLst>
                                          <p:attrName>style.visibility</p:attrName>
                                        </p:attrNameLst>
                                      </p:cBhvr>
                                      <p:to>
                                        <p:strVal val="visible"/>
                                      </p:to>
                                    </p:set>
                                    <p:anim calcmode="lin" valueType="num">
                                      <p:cBhvr additive="base">
                                        <p:cTn id="47" dur="500" fill="hold"/>
                                        <p:tgtEl>
                                          <p:spTgt spid="45073"/>
                                        </p:tgtEl>
                                        <p:attrNameLst>
                                          <p:attrName>ppt_x</p:attrName>
                                        </p:attrNameLst>
                                      </p:cBhvr>
                                      <p:tavLst>
                                        <p:tav tm="0">
                                          <p:val>
                                            <p:strVal val="#ppt_x"/>
                                          </p:val>
                                        </p:tav>
                                        <p:tav tm="100000">
                                          <p:val>
                                            <p:strVal val="#ppt_x"/>
                                          </p:val>
                                        </p:tav>
                                      </p:tavLst>
                                    </p:anim>
                                    <p:anim calcmode="lin" valueType="num">
                                      <p:cBhvr additive="base">
                                        <p:cTn id="48" dur="500" fill="hold"/>
                                        <p:tgtEl>
                                          <p:spTgt spid="45073"/>
                                        </p:tgtEl>
                                        <p:attrNameLst>
                                          <p:attrName>ppt_y</p:attrName>
                                        </p:attrNameLst>
                                      </p:cBhvr>
                                      <p:tavLst>
                                        <p:tav tm="0">
                                          <p:val>
                                            <p:strVal val="1+#ppt_h/2"/>
                                          </p:val>
                                        </p:tav>
                                        <p:tav tm="100000">
                                          <p:val>
                                            <p:strVal val="#ppt_y"/>
                                          </p:val>
                                        </p:tav>
                                      </p:tavLst>
                                    </p:anim>
                                  </p:childTnLst>
                                </p:cTn>
                              </p:par>
                            </p:childTnLst>
                          </p:cTn>
                        </p:par>
                        <p:par>
                          <p:cTn id="49" fill="hold">
                            <p:stCondLst>
                              <p:cond delay="5100"/>
                            </p:stCondLst>
                            <p:childTnLst>
                              <p:par>
                                <p:cTn id="50" presetID="2" presetClass="entr" presetSubtype="4" fill="hold" grpId="0" nodeType="afterEffect">
                                  <p:stCondLst>
                                    <p:cond delay="0"/>
                                  </p:stCondLst>
                                  <p:childTnLst>
                                    <p:set>
                                      <p:cBhvr>
                                        <p:cTn id="51" dur="1" fill="hold">
                                          <p:stCondLst>
                                            <p:cond delay="0"/>
                                          </p:stCondLst>
                                        </p:cTn>
                                        <p:tgtEl>
                                          <p:spTgt spid="45074"/>
                                        </p:tgtEl>
                                        <p:attrNameLst>
                                          <p:attrName>style.visibility</p:attrName>
                                        </p:attrNameLst>
                                      </p:cBhvr>
                                      <p:to>
                                        <p:strVal val="visible"/>
                                      </p:to>
                                    </p:set>
                                    <p:anim calcmode="lin" valueType="num">
                                      <p:cBhvr additive="base">
                                        <p:cTn id="52" dur="500" fill="hold"/>
                                        <p:tgtEl>
                                          <p:spTgt spid="45074"/>
                                        </p:tgtEl>
                                        <p:attrNameLst>
                                          <p:attrName>ppt_x</p:attrName>
                                        </p:attrNameLst>
                                      </p:cBhvr>
                                      <p:tavLst>
                                        <p:tav tm="0">
                                          <p:val>
                                            <p:strVal val="#ppt_x"/>
                                          </p:val>
                                        </p:tav>
                                        <p:tav tm="100000">
                                          <p:val>
                                            <p:strVal val="#ppt_x"/>
                                          </p:val>
                                        </p:tav>
                                      </p:tavLst>
                                    </p:anim>
                                    <p:anim calcmode="lin" valueType="num">
                                      <p:cBhvr additive="base">
                                        <p:cTn id="53" dur="500" fill="hold"/>
                                        <p:tgtEl>
                                          <p:spTgt spid="45074"/>
                                        </p:tgtEl>
                                        <p:attrNameLst>
                                          <p:attrName>ppt_y</p:attrName>
                                        </p:attrNameLst>
                                      </p:cBhvr>
                                      <p:tavLst>
                                        <p:tav tm="0">
                                          <p:val>
                                            <p:strVal val="1+#ppt_h/2"/>
                                          </p:val>
                                        </p:tav>
                                        <p:tav tm="100000">
                                          <p:val>
                                            <p:strVal val="#ppt_y"/>
                                          </p:val>
                                        </p:tav>
                                      </p:tavLst>
                                    </p:anim>
                                  </p:childTnLst>
                                </p:cTn>
                              </p:par>
                            </p:childTnLst>
                          </p:cTn>
                        </p:par>
                        <p:par>
                          <p:cTn id="54" fill="hold">
                            <p:stCondLst>
                              <p:cond delay="5600"/>
                            </p:stCondLst>
                            <p:childTnLst>
                              <p:par>
                                <p:cTn id="55" presetID="2" presetClass="entr" presetSubtype="4" fill="hold" grpId="0" nodeType="afterEffect">
                                  <p:stCondLst>
                                    <p:cond delay="0"/>
                                  </p:stCondLst>
                                  <p:childTnLst>
                                    <p:set>
                                      <p:cBhvr>
                                        <p:cTn id="56" dur="1" fill="hold">
                                          <p:stCondLst>
                                            <p:cond delay="0"/>
                                          </p:stCondLst>
                                        </p:cTn>
                                        <p:tgtEl>
                                          <p:spTgt spid="45077"/>
                                        </p:tgtEl>
                                        <p:attrNameLst>
                                          <p:attrName>style.visibility</p:attrName>
                                        </p:attrNameLst>
                                      </p:cBhvr>
                                      <p:to>
                                        <p:strVal val="visible"/>
                                      </p:to>
                                    </p:set>
                                    <p:anim calcmode="lin" valueType="num">
                                      <p:cBhvr additive="base">
                                        <p:cTn id="57" dur="500" fill="hold"/>
                                        <p:tgtEl>
                                          <p:spTgt spid="45077"/>
                                        </p:tgtEl>
                                        <p:attrNameLst>
                                          <p:attrName>ppt_x</p:attrName>
                                        </p:attrNameLst>
                                      </p:cBhvr>
                                      <p:tavLst>
                                        <p:tav tm="0">
                                          <p:val>
                                            <p:strVal val="#ppt_x"/>
                                          </p:val>
                                        </p:tav>
                                        <p:tav tm="100000">
                                          <p:val>
                                            <p:strVal val="#ppt_x"/>
                                          </p:val>
                                        </p:tav>
                                      </p:tavLst>
                                    </p:anim>
                                    <p:anim calcmode="lin" valueType="num">
                                      <p:cBhvr additive="base">
                                        <p:cTn id="58" dur="500" fill="hold"/>
                                        <p:tgtEl>
                                          <p:spTgt spid="45077"/>
                                        </p:tgtEl>
                                        <p:attrNameLst>
                                          <p:attrName>ppt_y</p:attrName>
                                        </p:attrNameLst>
                                      </p:cBhvr>
                                      <p:tavLst>
                                        <p:tav tm="0">
                                          <p:val>
                                            <p:strVal val="1+#ppt_h/2"/>
                                          </p:val>
                                        </p:tav>
                                        <p:tav tm="100000">
                                          <p:val>
                                            <p:strVal val="#ppt_y"/>
                                          </p:val>
                                        </p:tav>
                                      </p:tavLst>
                                    </p:anim>
                                  </p:childTnLst>
                                </p:cTn>
                              </p:par>
                            </p:childTnLst>
                          </p:cTn>
                        </p:par>
                        <p:par>
                          <p:cTn id="59" fill="hold">
                            <p:stCondLst>
                              <p:cond delay="6100"/>
                            </p:stCondLst>
                            <p:childTnLst>
                              <p:par>
                                <p:cTn id="60" presetID="2" presetClass="entr" presetSubtype="8" fill="hold" grpId="0" nodeType="afterEffect">
                                  <p:stCondLst>
                                    <p:cond delay="0"/>
                                  </p:stCondLst>
                                  <p:childTnLst>
                                    <p:set>
                                      <p:cBhvr>
                                        <p:cTn id="61" dur="1" fill="hold">
                                          <p:stCondLst>
                                            <p:cond delay="0"/>
                                          </p:stCondLst>
                                        </p:cTn>
                                        <p:tgtEl>
                                          <p:spTgt spid="45076"/>
                                        </p:tgtEl>
                                        <p:attrNameLst>
                                          <p:attrName>style.visibility</p:attrName>
                                        </p:attrNameLst>
                                      </p:cBhvr>
                                      <p:to>
                                        <p:strVal val="visible"/>
                                      </p:to>
                                    </p:set>
                                    <p:anim calcmode="lin" valueType="num">
                                      <p:cBhvr additive="base">
                                        <p:cTn id="62" dur="500" fill="hold"/>
                                        <p:tgtEl>
                                          <p:spTgt spid="45076"/>
                                        </p:tgtEl>
                                        <p:attrNameLst>
                                          <p:attrName>ppt_x</p:attrName>
                                        </p:attrNameLst>
                                      </p:cBhvr>
                                      <p:tavLst>
                                        <p:tav tm="0">
                                          <p:val>
                                            <p:strVal val="0-#ppt_w/2"/>
                                          </p:val>
                                        </p:tav>
                                        <p:tav tm="100000">
                                          <p:val>
                                            <p:strVal val="#ppt_x"/>
                                          </p:val>
                                        </p:tav>
                                      </p:tavLst>
                                    </p:anim>
                                    <p:anim calcmode="lin" valueType="num">
                                      <p:cBhvr additive="base">
                                        <p:cTn id="63" dur="500" fill="hold"/>
                                        <p:tgtEl>
                                          <p:spTgt spid="45076"/>
                                        </p:tgtEl>
                                        <p:attrNameLst>
                                          <p:attrName>ppt_y</p:attrName>
                                        </p:attrNameLst>
                                      </p:cBhvr>
                                      <p:tavLst>
                                        <p:tav tm="0">
                                          <p:val>
                                            <p:strVal val="#ppt_y"/>
                                          </p:val>
                                        </p:tav>
                                        <p:tav tm="100000">
                                          <p:val>
                                            <p:strVal val="#ppt_y"/>
                                          </p:val>
                                        </p:tav>
                                      </p:tavLst>
                                    </p:anim>
                                  </p:childTnLst>
                                </p:cTn>
                              </p:par>
                            </p:childTnLst>
                          </p:cTn>
                        </p:par>
                        <p:par>
                          <p:cTn id="64" fill="hold">
                            <p:stCondLst>
                              <p:cond delay="6600"/>
                            </p:stCondLst>
                            <p:childTnLst>
                              <p:par>
                                <p:cTn id="65" presetID="2" presetClass="entr" presetSubtype="8" fill="hold" grpId="0" nodeType="afterEffect">
                                  <p:stCondLst>
                                    <p:cond delay="0"/>
                                  </p:stCondLst>
                                  <p:childTnLst>
                                    <p:set>
                                      <p:cBhvr>
                                        <p:cTn id="66" dur="1" fill="hold">
                                          <p:stCondLst>
                                            <p:cond delay="0"/>
                                          </p:stCondLst>
                                        </p:cTn>
                                        <p:tgtEl>
                                          <p:spTgt spid="45075"/>
                                        </p:tgtEl>
                                        <p:attrNameLst>
                                          <p:attrName>style.visibility</p:attrName>
                                        </p:attrNameLst>
                                      </p:cBhvr>
                                      <p:to>
                                        <p:strVal val="visible"/>
                                      </p:to>
                                    </p:set>
                                    <p:anim calcmode="lin" valueType="num">
                                      <p:cBhvr additive="base">
                                        <p:cTn id="67" dur="500" fill="hold"/>
                                        <p:tgtEl>
                                          <p:spTgt spid="45075"/>
                                        </p:tgtEl>
                                        <p:attrNameLst>
                                          <p:attrName>ppt_x</p:attrName>
                                        </p:attrNameLst>
                                      </p:cBhvr>
                                      <p:tavLst>
                                        <p:tav tm="0">
                                          <p:val>
                                            <p:strVal val="0-#ppt_w/2"/>
                                          </p:val>
                                        </p:tav>
                                        <p:tav tm="100000">
                                          <p:val>
                                            <p:strVal val="#ppt_x"/>
                                          </p:val>
                                        </p:tav>
                                      </p:tavLst>
                                    </p:anim>
                                    <p:anim calcmode="lin" valueType="num">
                                      <p:cBhvr additive="base">
                                        <p:cTn id="68" dur="500" fill="hold"/>
                                        <p:tgtEl>
                                          <p:spTgt spid="45075"/>
                                        </p:tgtEl>
                                        <p:attrNameLst>
                                          <p:attrName>ppt_y</p:attrName>
                                        </p:attrNameLst>
                                      </p:cBhvr>
                                      <p:tavLst>
                                        <p:tav tm="0">
                                          <p:val>
                                            <p:strVal val="#ppt_y"/>
                                          </p:val>
                                        </p:tav>
                                        <p:tav tm="100000">
                                          <p:val>
                                            <p:strVal val="#ppt_y"/>
                                          </p:val>
                                        </p:tav>
                                      </p:tavLst>
                                    </p:anim>
                                  </p:childTnLst>
                                </p:cTn>
                              </p:par>
                            </p:childTnLst>
                          </p:cTn>
                        </p:par>
                        <p:par>
                          <p:cTn id="69" fill="hold">
                            <p:stCondLst>
                              <p:cond delay="7100"/>
                            </p:stCondLst>
                            <p:childTnLst>
                              <p:par>
                                <p:cTn id="70" presetID="2" presetClass="entr" presetSubtype="8" fill="hold" grpId="0" nodeType="afterEffect">
                                  <p:stCondLst>
                                    <p:cond delay="0"/>
                                  </p:stCondLst>
                                  <p:childTnLst>
                                    <p:set>
                                      <p:cBhvr>
                                        <p:cTn id="71" dur="1" fill="hold">
                                          <p:stCondLst>
                                            <p:cond delay="0"/>
                                          </p:stCondLst>
                                        </p:cTn>
                                        <p:tgtEl>
                                          <p:spTgt spid="45079"/>
                                        </p:tgtEl>
                                        <p:attrNameLst>
                                          <p:attrName>style.visibility</p:attrName>
                                        </p:attrNameLst>
                                      </p:cBhvr>
                                      <p:to>
                                        <p:strVal val="visible"/>
                                      </p:to>
                                    </p:set>
                                    <p:anim calcmode="lin" valueType="num">
                                      <p:cBhvr additive="base">
                                        <p:cTn id="72" dur="500" fill="hold"/>
                                        <p:tgtEl>
                                          <p:spTgt spid="45079"/>
                                        </p:tgtEl>
                                        <p:attrNameLst>
                                          <p:attrName>ppt_x</p:attrName>
                                        </p:attrNameLst>
                                      </p:cBhvr>
                                      <p:tavLst>
                                        <p:tav tm="0">
                                          <p:val>
                                            <p:strVal val="0-#ppt_w/2"/>
                                          </p:val>
                                        </p:tav>
                                        <p:tav tm="100000">
                                          <p:val>
                                            <p:strVal val="#ppt_x"/>
                                          </p:val>
                                        </p:tav>
                                      </p:tavLst>
                                    </p:anim>
                                    <p:anim calcmode="lin" valueType="num">
                                      <p:cBhvr additive="base">
                                        <p:cTn id="73" dur="500" fill="hold"/>
                                        <p:tgtEl>
                                          <p:spTgt spid="45079"/>
                                        </p:tgtEl>
                                        <p:attrNameLst>
                                          <p:attrName>ppt_y</p:attrName>
                                        </p:attrNameLst>
                                      </p:cBhvr>
                                      <p:tavLst>
                                        <p:tav tm="0">
                                          <p:val>
                                            <p:strVal val="#ppt_y"/>
                                          </p:val>
                                        </p:tav>
                                        <p:tav tm="100000">
                                          <p:val>
                                            <p:strVal val="#ppt_y"/>
                                          </p:val>
                                        </p:tav>
                                      </p:tavLst>
                                    </p:anim>
                                  </p:childTnLst>
                                </p:cTn>
                              </p:par>
                            </p:childTnLst>
                          </p:cTn>
                        </p:par>
                        <p:par>
                          <p:cTn id="74" fill="hold">
                            <p:stCondLst>
                              <p:cond delay="7600"/>
                            </p:stCondLst>
                            <p:childTnLst>
                              <p:par>
                                <p:cTn id="75" presetID="2" presetClass="entr" presetSubtype="8" fill="hold" grpId="0" nodeType="afterEffect">
                                  <p:stCondLst>
                                    <p:cond delay="0"/>
                                  </p:stCondLst>
                                  <p:childTnLst>
                                    <p:set>
                                      <p:cBhvr>
                                        <p:cTn id="76" dur="1" fill="hold">
                                          <p:stCondLst>
                                            <p:cond delay="0"/>
                                          </p:stCondLst>
                                        </p:cTn>
                                        <p:tgtEl>
                                          <p:spTgt spid="45078"/>
                                        </p:tgtEl>
                                        <p:attrNameLst>
                                          <p:attrName>style.visibility</p:attrName>
                                        </p:attrNameLst>
                                      </p:cBhvr>
                                      <p:to>
                                        <p:strVal val="visible"/>
                                      </p:to>
                                    </p:set>
                                    <p:anim calcmode="lin" valueType="num">
                                      <p:cBhvr additive="base">
                                        <p:cTn id="77" dur="500" fill="hold"/>
                                        <p:tgtEl>
                                          <p:spTgt spid="45078"/>
                                        </p:tgtEl>
                                        <p:attrNameLst>
                                          <p:attrName>ppt_x</p:attrName>
                                        </p:attrNameLst>
                                      </p:cBhvr>
                                      <p:tavLst>
                                        <p:tav tm="0">
                                          <p:val>
                                            <p:strVal val="0-#ppt_w/2"/>
                                          </p:val>
                                        </p:tav>
                                        <p:tav tm="100000">
                                          <p:val>
                                            <p:strVal val="#ppt_x"/>
                                          </p:val>
                                        </p:tav>
                                      </p:tavLst>
                                    </p:anim>
                                    <p:anim calcmode="lin" valueType="num">
                                      <p:cBhvr additive="base">
                                        <p:cTn id="78" dur="500" fill="hold"/>
                                        <p:tgtEl>
                                          <p:spTgt spid="45078"/>
                                        </p:tgtEl>
                                        <p:attrNameLst>
                                          <p:attrName>ppt_y</p:attrName>
                                        </p:attrNameLst>
                                      </p:cBhvr>
                                      <p:tavLst>
                                        <p:tav tm="0">
                                          <p:val>
                                            <p:strVal val="#ppt_y"/>
                                          </p:val>
                                        </p:tav>
                                        <p:tav tm="100000">
                                          <p:val>
                                            <p:strVal val="#ppt_y"/>
                                          </p:val>
                                        </p:tav>
                                      </p:tavLst>
                                    </p:anim>
                                  </p:childTnLst>
                                </p:cTn>
                              </p:par>
                            </p:childTnLst>
                          </p:cTn>
                        </p:par>
                        <p:par>
                          <p:cTn id="79" fill="hold">
                            <p:stCondLst>
                              <p:cond delay="8100"/>
                            </p:stCondLst>
                            <p:childTnLst>
                              <p:par>
                                <p:cTn id="80" presetID="2" presetClass="entr" presetSubtype="8" fill="hold" grpId="0" nodeType="afterEffect">
                                  <p:stCondLst>
                                    <p:cond delay="0"/>
                                  </p:stCondLst>
                                  <p:childTnLst>
                                    <p:set>
                                      <p:cBhvr>
                                        <p:cTn id="81" dur="1" fill="hold">
                                          <p:stCondLst>
                                            <p:cond delay="0"/>
                                          </p:stCondLst>
                                        </p:cTn>
                                        <p:tgtEl>
                                          <p:spTgt spid="45081"/>
                                        </p:tgtEl>
                                        <p:attrNameLst>
                                          <p:attrName>style.visibility</p:attrName>
                                        </p:attrNameLst>
                                      </p:cBhvr>
                                      <p:to>
                                        <p:strVal val="visible"/>
                                      </p:to>
                                    </p:set>
                                    <p:anim calcmode="lin" valueType="num">
                                      <p:cBhvr additive="base">
                                        <p:cTn id="82" dur="500" fill="hold"/>
                                        <p:tgtEl>
                                          <p:spTgt spid="45081"/>
                                        </p:tgtEl>
                                        <p:attrNameLst>
                                          <p:attrName>ppt_x</p:attrName>
                                        </p:attrNameLst>
                                      </p:cBhvr>
                                      <p:tavLst>
                                        <p:tav tm="0">
                                          <p:val>
                                            <p:strVal val="0-#ppt_w/2"/>
                                          </p:val>
                                        </p:tav>
                                        <p:tav tm="100000">
                                          <p:val>
                                            <p:strVal val="#ppt_x"/>
                                          </p:val>
                                        </p:tav>
                                      </p:tavLst>
                                    </p:anim>
                                    <p:anim calcmode="lin" valueType="num">
                                      <p:cBhvr additive="base">
                                        <p:cTn id="83" dur="500" fill="hold"/>
                                        <p:tgtEl>
                                          <p:spTgt spid="45081"/>
                                        </p:tgtEl>
                                        <p:attrNameLst>
                                          <p:attrName>ppt_y</p:attrName>
                                        </p:attrNameLst>
                                      </p:cBhvr>
                                      <p:tavLst>
                                        <p:tav tm="0">
                                          <p:val>
                                            <p:strVal val="#ppt_y"/>
                                          </p:val>
                                        </p:tav>
                                        <p:tav tm="100000">
                                          <p:val>
                                            <p:strVal val="#ppt_y"/>
                                          </p:val>
                                        </p:tav>
                                      </p:tavLst>
                                    </p:anim>
                                  </p:childTnLst>
                                </p:cTn>
                              </p:par>
                            </p:childTnLst>
                          </p:cTn>
                        </p:par>
                        <p:par>
                          <p:cTn id="84" fill="hold">
                            <p:stCondLst>
                              <p:cond delay="8600"/>
                            </p:stCondLst>
                            <p:childTnLst>
                              <p:par>
                                <p:cTn id="85" presetID="2" presetClass="entr" presetSubtype="8" fill="hold" grpId="0" nodeType="afterEffect">
                                  <p:stCondLst>
                                    <p:cond delay="0"/>
                                  </p:stCondLst>
                                  <p:childTnLst>
                                    <p:set>
                                      <p:cBhvr>
                                        <p:cTn id="86" dur="1" fill="hold">
                                          <p:stCondLst>
                                            <p:cond delay="0"/>
                                          </p:stCondLst>
                                        </p:cTn>
                                        <p:tgtEl>
                                          <p:spTgt spid="45080"/>
                                        </p:tgtEl>
                                        <p:attrNameLst>
                                          <p:attrName>style.visibility</p:attrName>
                                        </p:attrNameLst>
                                      </p:cBhvr>
                                      <p:to>
                                        <p:strVal val="visible"/>
                                      </p:to>
                                    </p:set>
                                    <p:anim calcmode="lin" valueType="num">
                                      <p:cBhvr additive="base">
                                        <p:cTn id="87" dur="500" fill="hold"/>
                                        <p:tgtEl>
                                          <p:spTgt spid="45080"/>
                                        </p:tgtEl>
                                        <p:attrNameLst>
                                          <p:attrName>ppt_x</p:attrName>
                                        </p:attrNameLst>
                                      </p:cBhvr>
                                      <p:tavLst>
                                        <p:tav tm="0">
                                          <p:val>
                                            <p:strVal val="0-#ppt_w/2"/>
                                          </p:val>
                                        </p:tav>
                                        <p:tav tm="100000">
                                          <p:val>
                                            <p:strVal val="#ppt_x"/>
                                          </p:val>
                                        </p:tav>
                                      </p:tavLst>
                                    </p:anim>
                                    <p:anim calcmode="lin" valueType="num">
                                      <p:cBhvr additive="base">
                                        <p:cTn id="88" dur="500" fill="hold"/>
                                        <p:tgtEl>
                                          <p:spTgt spid="4508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5" grpId="0" animBg="1"/>
      <p:bldP spid="45066" grpId="0" animBg="1"/>
      <p:bldP spid="45067" grpId="0" animBg="1"/>
      <p:bldP spid="45068" grpId="0" animBg="1"/>
      <p:bldP spid="45069" grpId="0" animBg="1"/>
      <p:bldP spid="45070" grpId="0" animBg="1"/>
      <p:bldP spid="45071" grpId="0" animBg="1"/>
      <p:bldP spid="45072" grpId="0" autoUpdateAnimBg="0"/>
      <p:bldP spid="45073" grpId="0" autoUpdateAnimBg="0"/>
      <p:bldP spid="45074" grpId="0" autoUpdateAnimBg="0"/>
      <p:bldP spid="45075" grpId="0" autoUpdateAnimBg="0"/>
      <p:bldP spid="45076" grpId="0" autoUpdateAnimBg="0"/>
      <p:bldP spid="45077" grpId="0" autoUpdateAnimBg="0"/>
      <p:bldP spid="45078" grpId="0" autoUpdateAnimBg="0"/>
      <p:bldP spid="45079" grpId="0" autoUpdateAnimBg="0"/>
      <p:bldP spid="45080" grpId="0" autoUpdateAnimBg="0"/>
      <p:bldP spid="45081"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08" name="Object 8"/>
          <p:cNvGraphicFramePr>
            <a:graphicFrameLocks noChangeAspect="1"/>
          </p:cNvGraphicFramePr>
          <p:nvPr/>
        </p:nvGraphicFramePr>
        <p:xfrm>
          <a:off x="1449928" y="2668487"/>
          <a:ext cx="4819864" cy="5645162"/>
        </p:xfrm>
        <a:graphic>
          <a:graphicData uri="http://schemas.openxmlformats.org/presentationml/2006/ole">
            <mc:AlternateContent xmlns:mc="http://schemas.openxmlformats.org/markup-compatibility/2006">
              <mc:Choice xmlns:v="urn:schemas-microsoft-com:vml" Requires="v">
                <p:oleObj spid="_x0000_s51291" name="Gráfico" r:id="rId1" imgW="4151630" imgH="4864735" progId="MSGraph.Chart.8">
                  <p:embed/>
                </p:oleObj>
              </mc:Choice>
              <mc:Fallback>
                <p:oleObj name="Gráfico" r:id="rId1" imgW="4151630" imgH="4864735" progId="MSGraph.Chart.8">
                  <p:embed/>
                  <p:pic>
                    <p:nvPicPr>
                      <p:cNvPr id="0" name="Object 8"/>
                      <p:cNvPicPr>
                        <a:picLocks noChangeAspect="1" noChangeArrowheads="1"/>
                      </p:cNvPicPr>
                      <p:nvPr/>
                    </p:nvPicPr>
                    <p:blipFill>
                      <a:blip r:embed="rId2"/>
                      <a:srcRect/>
                      <a:stretch>
                        <a:fillRect/>
                      </a:stretch>
                    </p:blipFill>
                    <p:spPr bwMode="auto">
                      <a:xfrm>
                        <a:off x="1449928" y="2668487"/>
                        <a:ext cx="4819864" cy="5645162"/>
                      </a:xfrm>
                      <a:prstGeom prst="rect">
                        <a:avLst/>
                      </a:prstGeom>
                      <a:noFill/>
                      <a:ln>
                        <a:noFill/>
                      </a:ln>
                      <a:effectLst/>
                    </p:spPr>
                  </p:pic>
                </p:oleObj>
              </mc:Fallback>
            </mc:AlternateContent>
          </a:graphicData>
        </a:graphic>
      </p:graphicFrame>
      <p:sp>
        <p:nvSpPr>
          <p:cNvPr id="51209" name="Oval 9"/>
          <p:cNvSpPr/>
          <p:nvPr/>
        </p:nvSpPr>
        <p:spPr bwMode="auto">
          <a:xfrm>
            <a:off x="2565478" y="4563524"/>
            <a:ext cx="2624747" cy="2624747"/>
          </a:xfrm>
          <a:prstGeom prst="ellipse">
            <a:avLst/>
          </a:prstGeom>
          <a:blipFill dpi="0" rotWithShape="0">
            <a:blip r:embed="rId3"/>
            <a:srcRect/>
            <a:stretch>
              <a:fillRect/>
            </a:stretch>
          </a:blipFill>
          <a:ln w="25400" cap="flat">
            <a:solidFill>
              <a:schemeClr val="tx1">
                <a:alpha val="0"/>
              </a:schemeClr>
            </a:solidFill>
            <a:prstDash val="solid"/>
            <a:miter lim="800000"/>
            <a:headEnd type="none" w="med" len="med"/>
            <a:tailEnd type="none" w="med" len="med"/>
          </a:ln>
        </p:spPr>
        <p:txBody>
          <a:bodyPr lIns="0" tIns="0" rIns="0" bIns="0"/>
          <a:lstStyle/>
          <a:p>
            <a:endParaRPr lang="es-ES" sz="5600"/>
          </a:p>
        </p:txBody>
      </p:sp>
      <p:sp>
        <p:nvSpPr>
          <p:cNvPr id="51210" name="Rectangle 10"/>
          <p:cNvSpPr/>
          <p:nvPr/>
        </p:nvSpPr>
        <p:spPr bwMode="auto">
          <a:xfrm>
            <a:off x="2319937" y="5291679"/>
            <a:ext cx="3132762" cy="982163"/>
          </a:xfrm>
          <a:prstGeom prst="rect">
            <a:avLst/>
          </a:prstGeom>
          <a:noFill/>
          <a:ln>
            <a:noFill/>
          </a:ln>
        </p:spPr>
        <p:txBody>
          <a:bodyPr lIns="0" tIns="0" rIns="0" bIns="0" anchor="ctr"/>
          <a:lstStyle/>
          <a:p>
            <a:r>
              <a:rPr lang="en-US" sz="5600">
                <a:solidFill>
                  <a:schemeClr val="bg1">
                    <a:lumMod val="85000"/>
                  </a:schemeClr>
                </a:solidFill>
                <a:latin typeface="Lato Light" charset="0"/>
                <a:ea typeface="MS PGothic" panose="020B0600070205080204" charset="-128"/>
                <a:cs typeface="Lato Light" charset="0"/>
                <a:sym typeface="Lato Light" charset="0"/>
              </a:rPr>
              <a:t>2014</a:t>
            </a:r>
            <a:endParaRPr lang="en-US" sz="5600">
              <a:solidFill>
                <a:schemeClr val="bg1">
                  <a:lumMod val="85000"/>
                </a:schemeClr>
              </a:solidFill>
              <a:latin typeface="Lato Light" charset="0"/>
              <a:ea typeface="MS PGothic" panose="020B0600070205080204" charset="-128"/>
              <a:cs typeface="Lato Light" charset="0"/>
              <a:sym typeface="Lato Light" charset="0"/>
            </a:endParaRPr>
          </a:p>
        </p:txBody>
      </p:sp>
      <p:sp>
        <p:nvSpPr>
          <p:cNvPr id="51211" name="Rectangle 11"/>
          <p:cNvSpPr/>
          <p:nvPr/>
        </p:nvSpPr>
        <p:spPr bwMode="auto">
          <a:xfrm>
            <a:off x="2385557" y="6223041"/>
            <a:ext cx="3014225" cy="287875"/>
          </a:xfrm>
          <a:prstGeom prst="rect">
            <a:avLst/>
          </a:prstGeom>
          <a:noFill/>
          <a:ln>
            <a:noFill/>
          </a:ln>
        </p:spPr>
        <p:txBody>
          <a:bodyPr lIns="0" tIns="0" rIns="0" bIns="0"/>
          <a:lstStyle/>
          <a:p>
            <a:pPr>
              <a:spcBef>
                <a:spcPts val="1600"/>
              </a:spcBef>
            </a:pPr>
            <a:r>
              <a:rPr lang="en-US" sz="1865">
                <a:solidFill>
                  <a:srgbClr val="1EA8F2"/>
                </a:solidFill>
                <a:latin typeface="Verdana" panose="020B0604030504040204" charset="0"/>
                <a:ea typeface="MS PGothic" panose="020B0600070205080204" charset="-128"/>
                <a:cs typeface="Verdana" panose="020B0604030504040204" charset="0"/>
                <a:sym typeface="Verdana" panose="020B0604030504040204" charset="0"/>
              </a:rPr>
              <a:t>Launch</a:t>
            </a:r>
            <a:endParaRPr lang="en-US" sz="1865">
              <a:solidFill>
                <a:srgbClr val="1EA8F2"/>
              </a:solidFill>
              <a:latin typeface="Verdana" panose="020B0604030504040204" charset="0"/>
              <a:ea typeface="MS PGothic" panose="020B0600070205080204" charset="-128"/>
              <a:cs typeface="Verdana" panose="020B0604030504040204" charset="0"/>
              <a:sym typeface="Verdana" panose="020B0604030504040204" charset="0"/>
            </a:endParaRPr>
          </a:p>
        </p:txBody>
      </p:sp>
      <p:graphicFrame>
        <p:nvGraphicFramePr>
          <p:cNvPr id="51213" name="Object 13"/>
          <p:cNvGraphicFramePr/>
          <p:nvPr/>
        </p:nvGraphicFramePr>
        <p:xfrm>
          <a:off x="8307386" y="3516567"/>
          <a:ext cx="8339921" cy="4114926"/>
        </p:xfrm>
        <a:graphic>
          <a:graphicData uri="http://schemas.openxmlformats.org/presentationml/2006/ole">
            <mc:AlternateContent xmlns:mc="http://schemas.openxmlformats.org/markup-compatibility/2006">
              <mc:Choice xmlns:v="urn:schemas-microsoft-com:vml" Requires="v">
                <p:oleObj spid="_x0000_s51292" name="Chart" r:id="rId4" imgW="8801100" imgH="4343400" progId="MSGraph.Chart.8">
                  <p:embed/>
                </p:oleObj>
              </mc:Choice>
              <mc:Fallback>
                <p:oleObj name="Chart" r:id="rId4" imgW="8801100" imgH="4343400" progId="MSGraph.Chart.8">
                  <p:embed/>
                  <p:pic>
                    <p:nvPicPr>
                      <p:cNvPr id="0" name="Object 1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07386" y="3516567"/>
                        <a:ext cx="8339921" cy="4114926"/>
                      </a:xfrm>
                      <a:prstGeom prst="rect">
                        <a:avLst/>
                      </a:prstGeom>
                      <a:noFill/>
                      <a:ln>
                        <a:noFill/>
                      </a:ln>
                      <a:effectLst/>
                    </p:spPr>
                  </p:pic>
                </p:oleObj>
              </mc:Fallback>
            </mc:AlternateContent>
          </a:graphicData>
        </a:graphic>
      </p:graphicFrame>
      <p:sp>
        <p:nvSpPr>
          <p:cNvPr id="51214" name="Rectangle 14"/>
          <p:cNvSpPr/>
          <p:nvPr/>
        </p:nvSpPr>
        <p:spPr bwMode="auto">
          <a:xfrm>
            <a:off x="8754017" y="4160054"/>
            <a:ext cx="3014225" cy="287875"/>
          </a:xfrm>
          <a:prstGeom prst="rect">
            <a:avLst/>
          </a:prstGeom>
          <a:noFill/>
          <a:ln>
            <a:noFill/>
          </a:ln>
        </p:spPr>
        <p:txBody>
          <a:bodyPr lIns="0" tIns="0" rIns="0" bIns="0"/>
          <a:lstStyle/>
          <a:p>
            <a:pPr algn="l">
              <a:spcBef>
                <a:spcPts val="1600"/>
              </a:spcBef>
            </a:pPr>
            <a:r>
              <a:rPr lang="en-US" sz="1865">
                <a:solidFill>
                  <a:srgbClr val="9AA1AE"/>
                </a:solidFill>
                <a:latin typeface="Verdana" panose="020B0604030504040204" charset="0"/>
                <a:ea typeface="MS PGothic" panose="020B0600070205080204" charset="-128"/>
                <a:cs typeface="Verdana" panose="020B0604030504040204" charset="0"/>
                <a:sym typeface="Verdana" panose="020B0604030504040204" charset="0"/>
              </a:rPr>
              <a:t>Percent Title</a:t>
            </a:r>
            <a:endParaRPr lang="en-US" sz="1865">
              <a:solidFill>
                <a:srgbClr val="9AA1AE"/>
              </a:solidFill>
              <a:latin typeface="Verdana" panose="020B0604030504040204" charset="0"/>
              <a:ea typeface="MS PGothic" panose="020B0600070205080204" charset="-128"/>
              <a:cs typeface="Verdana" panose="020B0604030504040204" charset="0"/>
              <a:sym typeface="Verdana" panose="020B0604030504040204" charset="0"/>
            </a:endParaRPr>
          </a:p>
        </p:txBody>
      </p:sp>
      <p:sp>
        <p:nvSpPr>
          <p:cNvPr id="51215" name="Rectangle 15"/>
          <p:cNvSpPr/>
          <p:nvPr/>
        </p:nvSpPr>
        <p:spPr bwMode="auto">
          <a:xfrm>
            <a:off x="8754017" y="4972879"/>
            <a:ext cx="3014225" cy="287875"/>
          </a:xfrm>
          <a:prstGeom prst="rect">
            <a:avLst/>
          </a:prstGeom>
          <a:noFill/>
          <a:ln>
            <a:noFill/>
          </a:ln>
        </p:spPr>
        <p:txBody>
          <a:bodyPr lIns="0" tIns="0" rIns="0" bIns="0"/>
          <a:lstStyle/>
          <a:p>
            <a:pPr algn="l">
              <a:spcBef>
                <a:spcPts val="1600"/>
              </a:spcBef>
            </a:pPr>
            <a:r>
              <a:rPr lang="en-US" sz="1865">
                <a:solidFill>
                  <a:srgbClr val="9AA1AE"/>
                </a:solidFill>
                <a:latin typeface="Verdana" panose="020B0604030504040204" charset="0"/>
                <a:ea typeface="MS PGothic" panose="020B0600070205080204" charset="-128"/>
                <a:cs typeface="Verdana" panose="020B0604030504040204" charset="0"/>
                <a:sym typeface="Verdana" panose="020B0604030504040204" charset="0"/>
              </a:rPr>
              <a:t>Percent Title</a:t>
            </a:r>
            <a:endParaRPr lang="en-US" sz="1865">
              <a:solidFill>
                <a:srgbClr val="9AA1AE"/>
              </a:solidFill>
              <a:latin typeface="Verdana" panose="020B0604030504040204" charset="0"/>
              <a:ea typeface="MS PGothic" panose="020B0600070205080204" charset="-128"/>
              <a:cs typeface="Verdana" panose="020B0604030504040204" charset="0"/>
              <a:sym typeface="Verdana" panose="020B0604030504040204" charset="0"/>
            </a:endParaRPr>
          </a:p>
        </p:txBody>
      </p:sp>
      <p:sp>
        <p:nvSpPr>
          <p:cNvPr id="51216" name="Rectangle 16"/>
          <p:cNvSpPr/>
          <p:nvPr/>
        </p:nvSpPr>
        <p:spPr bwMode="auto">
          <a:xfrm>
            <a:off x="8754017" y="5650233"/>
            <a:ext cx="3014225" cy="287875"/>
          </a:xfrm>
          <a:prstGeom prst="rect">
            <a:avLst/>
          </a:prstGeom>
          <a:noFill/>
          <a:ln>
            <a:noFill/>
          </a:ln>
        </p:spPr>
        <p:txBody>
          <a:bodyPr lIns="0" tIns="0" rIns="0" bIns="0"/>
          <a:lstStyle/>
          <a:p>
            <a:pPr algn="l">
              <a:spcBef>
                <a:spcPts val="1600"/>
              </a:spcBef>
            </a:pPr>
            <a:r>
              <a:rPr lang="en-US" sz="1865">
                <a:solidFill>
                  <a:srgbClr val="9AA1AE"/>
                </a:solidFill>
                <a:latin typeface="Verdana" panose="020B0604030504040204" charset="0"/>
                <a:ea typeface="MS PGothic" panose="020B0600070205080204" charset="-128"/>
                <a:cs typeface="Verdana" panose="020B0604030504040204" charset="0"/>
                <a:sym typeface="Verdana" panose="020B0604030504040204" charset="0"/>
              </a:rPr>
              <a:t>Percent Title</a:t>
            </a:r>
            <a:endParaRPr lang="en-US" sz="1865">
              <a:solidFill>
                <a:srgbClr val="9AA1AE"/>
              </a:solidFill>
              <a:latin typeface="Verdana" panose="020B0604030504040204" charset="0"/>
              <a:ea typeface="MS PGothic" panose="020B0600070205080204" charset="-128"/>
              <a:cs typeface="Verdana" panose="020B0604030504040204" charset="0"/>
              <a:sym typeface="Verdana" panose="020B0604030504040204" charset="0"/>
            </a:endParaRPr>
          </a:p>
        </p:txBody>
      </p:sp>
      <p:sp>
        <p:nvSpPr>
          <p:cNvPr id="51217" name="Rectangle 17"/>
          <p:cNvSpPr/>
          <p:nvPr/>
        </p:nvSpPr>
        <p:spPr bwMode="auto">
          <a:xfrm>
            <a:off x="8754017" y="6412256"/>
            <a:ext cx="3014225" cy="287875"/>
          </a:xfrm>
          <a:prstGeom prst="rect">
            <a:avLst/>
          </a:prstGeom>
          <a:noFill/>
          <a:ln>
            <a:noFill/>
          </a:ln>
        </p:spPr>
        <p:txBody>
          <a:bodyPr lIns="0" tIns="0" rIns="0" bIns="0"/>
          <a:lstStyle/>
          <a:p>
            <a:pPr algn="l">
              <a:spcBef>
                <a:spcPts val="1600"/>
              </a:spcBef>
            </a:pPr>
            <a:r>
              <a:rPr lang="en-US" sz="1865">
                <a:solidFill>
                  <a:srgbClr val="9AA1AE"/>
                </a:solidFill>
                <a:latin typeface="Verdana" panose="020B0604030504040204" charset="0"/>
                <a:ea typeface="MS PGothic" panose="020B0600070205080204" charset="-128"/>
                <a:cs typeface="Verdana" panose="020B0604030504040204" charset="0"/>
                <a:sym typeface="Verdana" panose="020B0604030504040204" charset="0"/>
              </a:rPr>
              <a:t>Percent Title</a:t>
            </a:r>
            <a:endParaRPr lang="en-US" sz="1865">
              <a:solidFill>
                <a:srgbClr val="9AA1AE"/>
              </a:solidFill>
              <a:latin typeface="Verdana" panose="020B0604030504040204" charset="0"/>
              <a:ea typeface="MS PGothic" panose="020B0600070205080204" charset="-128"/>
              <a:cs typeface="Verdana" panose="020B0604030504040204" charset="0"/>
              <a:sym typeface="Verdana" panose="020B0604030504040204" charset="0"/>
            </a:endParaRPr>
          </a:p>
        </p:txBody>
      </p:sp>
      <p:sp>
        <p:nvSpPr>
          <p:cNvPr id="51218" name="Rectangle 18"/>
          <p:cNvSpPr/>
          <p:nvPr/>
        </p:nvSpPr>
        <p:spPr bwMode="auto">
          <a:xfrm>
            <a:off x="8161332" y="4092318"/>
            <a:ext cx="558817" cy="609619"/>
          </a:xfrm>
          <a:prstGeom prst="rect">
            <a:avLst/>
          </a:prstGeom>
          <a:noFill/>
          <a:ln>
            <a:noFill/>
          </a:ln>
        </p:spPr>
        <p:txBody>
          <a:bodyPr lIns="0" tIns="0" rIns="0" bIns="0"/>
          <a:lstStyle/>
          <a:p>
            <a:pPr algn="l">
              <a:spcBef>
                <a:spcPts val="1600"/>
              </a:spcBef>
            </a:pPr>
            <a:r>
              <a:rPr lang="en-US" sz="4000">
                <a:solidFill>
                  <a:srgbClr val="777C87"/>
                </a:solidFill>
                <a:latin typeface="Lato Light" charset="0"/>
                <a:ea typeface="MS PGothic" panose="020B0600070205080204" charset="-128"/>
                <a:cs typeface="Lato Light" charset="0"/>
                <a:sym typeface="Lato Light" charset="0"/>
              </a:rPr>
              <a:t>%</a:t>
            </a:r>
            <a:endParaRPr lang="en-US" sz="4000">
              <a:solidFill>
                <a:srgbClr val="777C87"/>
              </a:solidFill>
              <a:latin typeface="Lato Light" charset="0"/>
              <a:ea typeface="MS PGothic" panose="020B0600070205080204" charset="-128"/>
              <a:cs typeface="Lato Light" charset="0"/>
              <a:sym typeface="Lato Light" charset="0"/>
            </a:endParaRPr>
          </a:p>
        </p:txBody>
      </p:sp>
      <p:sp>
        <p:nvSpPr>
          <p:cNvPr id="51219" name="Rectangle 19"/>
          <p:cNvSpPr/>
          <p:nvPr/>
        </p:nvSpPr>
        <p:spPr bwMode="auto">
          <a:xfrm>
            <a:off x="7229971" y="4092318"/>
            <a:ext cx="897494" cy="609619"/>
          </a:xfrm>
          <a:prstGeom prst="rect">
            <a:avLst/>
          </a:prstGeom>
          <a:noFill/>
          <a:ln>
            <a:noFill/>
          </a:ln>
        </p:spPr>
        <p:txBody>
          <a:bodyPr lIns="0" tIns="0" rIns="0" bIns="0"/>
          <a:lstStyle/>
          <a:p>
            <a:pPr algn="r">
              <a:spcBef>
                <a:spcPts val="1600"/>
              </a:spcBef>
            </a:pPr>
            <a:r>
              <a:rPr lang="en-US" sz="4000">
                <a:solidFill>
                  <a:srgbClr val="1EA8F2"/>
                </a:solidFill>
                <a:latin typeface="Lato Light" charset="0"/>
                <a:ea typeface="MS PGothic" panose="020B0600070205080204" charset="-128"/>
                <a:cs typeface="Lato Light" charset="0"/>
                <a:sym typeface="Lato Light" charset="0"/>
              </a:rPr>
              <a:t>34</a:t>
            </a:r>
            <a:endParaRPr lang="en-US" sz="4000">
              <a:solidFill>
                <a:srgbClr val="1EA8F2"/>
              </a:solidFill>
              <a:latin typeface="Lato Light" charset="0"/>
              <a:ea typeface="MS PGothic" panose="020B0600070205080204" charset="-128"/>
              <a:cs typeface="Lato Light" charset="0"/>
              <a:sym typeface="Lato Light" charset="0"/>
            </a:endParaRPr>
          </a:p>
        </p:txBody>
      </p:sp>
      <p:sp>
        <p:nvSpPr>
          <p:cNvPr id="51220" name="Rectangle 20"/>
          <p:cNvSpPr/>
          <p:nvPr/>
        </p:nvSpPr>
        <p:spPr bwMode="auto">
          <a:xfrm>
            <a:off x="8161332" y="4871275"/>
            <a:ext cx="558817" cy="609619"/>
          </a:xfrm>
          <a:prstGeom prst="rect">
            <a:avLst/>
          </a:prstGeom>
          <a:noFill/>
          <a:ln>
            <a:noFill/>
          </a:ln>
        </p:spPr>
        <p:txBody>
          <a:bodyPr lIns="0" tIns="0" rIns="0" bIns="0"/>
          <a:lstStyle/>
          <a:p>
            <a:pPr algn="l">
              <a:spcBef>
                <a:spcPts val="1600"/>
              </a:spcBef>
            </a:pPr>
            <a:r>
              <a:rPr lang="en-US" sz="4000">
                <a:solidFill>
                  <a:srgbClr val="777C87"/>
                </a:solidFill>
                <a:latin typeface="Lato Light" charset="0"/>
                <a:ea typeface="MS PGothic" panose="020B0600070205080204" charset="-128"/>
                <a:cs typeface="Lato Light" charset="0"/>
                <a:sym typeface="Lato Light" charset="0"/>
              </a:rPr>
              <a:t>%</a:t>
            </a:r>
            <a:endParaRPr lang="en-US" sz="4000">
              <a:solidFill>
                <a:srgbClr val="777C87"/>
              </a:solidFill>
              <a:latin typeface="Lato Light" charset="0"/>
              <a:ea typeface="MS PGothic" panose="020B0600070205080204" charset="-128"/>
              <a:cs typeface="Lato Light" charset="0"/>
              <a:sym typeface="Lato Light" charset="0"/>
            </a:endParaRPr>
          </a:p>
        </p:txBody>
      </p:sp>
      <p:sp>
        <p:nvSpPr>
          <p:cNvPr id="51221" name="Rectangle 21"/>
          <p:cNvSpPr/>
          <p:nvPr/>
        </p:nvSpPr>
        <p:spPr bwMode="auto">
          <a:xfrm>
            <a:off x="7229971" y="4871275"/>
            <a:ext cx="897494" cy="609619"/>
          </a:xfrm>
          <a:prstGeom prst="rect">
            <a:avLst/>
          </a:prstGeom>
          <a:noFill/>
          <a:ln>
            <a:noFill/>
          </a:ln>
        </p:spPr>
        <p:txBody>
          <a:bodyPr lIns="0" tIns="0" rIns="0" bIns="0"/>
          <a:lstStyle/>
          <a:p>
            <a:pPr algn="r">
              <a:spcBef>
                <a:spcPts val="1600"/>
              </a:spcBef>
            </a:pPr>
            <a:r>
              <a:rPr lang="en-US" sz="4000">
                <a:solidFill>
                  <a:srgbClr val="1EA8F2"/>
                </a:solidFill>
                <a:latin typeface="Lato Light" charset="0"/>
                <a:ea typeface="MS PGothic" panose="020B0600070205080204" charset="-128"/>
                <a:cs typeface="Lato Light" charset="0"/>
                <a:sym typeface="Lato Light" charset="0"/>
              </a:rPr>
              <a:t>60</a:t>
            </a:r>
            <a:endParaRPr lang="en-US" sz="4000">
              <a:solidFill>
                <a:srgbClr val="1EA8F2"/>
              </a:solidFill>
              <a:latin typeface="Lato Light" charset="0"/>
              <a:ea typeface="MS PGothic" panose="020B0600070205080204" charset="-128"/>
              <a:cs typeface="Lato Light" charset="0"/>
              <a:sym typeface="Lato Light" charset="0"/>
            </a:endParaRPr>
          </a:p>
        </p:txBody>
      </p:sp>
      <p:sp>
        <p:nvSpPr>
          <p:cNvPr id="51222" name="Rectangle 22"/>
          <p:cNvSpPr/>
          <p:nvPr/>
        </p:nvSpPr>
        <p:spPr bwMode="auto">
          <a:xfrm>
            <a:off x="8161332" y="5667166"/>
            <a:ext cx="558817" cy="609619"/>
          </a:xfrm>
          <a:prstGeom prst="rect">
            <a:avLst/>
          </a:prstGeom>
          <a:noFill/>
          <a:ln>
            <a:noFill/>
          </a:ln>
        </p:spPr>
        <p:txBody>
          <a:bodyPr lIns="0" tIns="0" rIns="0" bIns="0"/>
          <a:lstStyle/>
          <a:p>
            <a:pPr algn="l">
              <a:spcBef>
                <a:spcPts val="1600"/>
              </a:spcBef>
            </a:pPr>
            <a:r>
              <a:rPr lang="en-US" sz="4000">
                <a:solidFill>
                  <a:srgbClr val="777C87"/>
                </a:solidFill>
                <a:latin typeface="Lato Light" charset="0"/>
                <a:ea typeface="MS PGothic" panose="020B0600070205080204" charset="-128"/>
                <a:cs typeface="Lato Light" charset="0"/>
                <a:sym typeface="Lato Light" charset="0"/>
              </a:rPr>
              <a:t>%</a:t>
            </a:r>
            <a:endParaRPr lang="en-US" sz="4000">
              <a:solidFill>
                <a:srgbClr val="777C87"/>
              </a:solidFill>
              <a:latin typeface="Lato Light" charset="0"/>
              <a:ea typeface="MS PGothic" panose="020B0600070205080204" charset="-128"/>
              <a:cs typeface="Lato Light" charset="0"/>
              <a:sym typeface="Lato Light" charset="0"/>
            </a:endParaRPr>
          </a:p>
        </p:txBody>
      </p:sp>
      <p:sp>
        <p:nvSpPr>
          <p:cNvPr id="51223" name="Rectangle 23"/>
          <p:cNvSpPr/>
          <p:nvPr/>
        </p:nvSpPr>
        <p:spPr bwMode="auto">
          <a:xfrm>
            <a:off x="7229971" y="5667166"/>
            <a:ext cx="897494" cy="609619"/>
          </a:xfrm>
          <a:prstGeom prst="rect">
            <a:avLst/>
          </a:prstGeom>
          <a:noFill/>
          <a:ln>
            <a:noFill/>
          </a:ln>
        </p:spPr>
        <p:txBody>
          <a:bodyPr lIns="0" tIns="0" rIns="0" bIns="0"/>
          <a:lstStyle/>
          <a:p>
            <a:pPr algn="r">
              <a:spcBef>
                <a:spcPts val="1600"/>
              </a:spcBef>
            </a:pPr>
            <a:r>
              <a:rPr lang="en-US" sz="4000">
                <a:solidFill>
                  <a:srgbClr val="1EA8F2"/>
                </a:solidFill>
                <a:latin typeface="Lato Light" charset="0"/>
                <a:ea typeface="MS PGothic" panose="020B0600070205080204" charset="-128"/>
                <a:cs typeface="Lato Light" charset="0"/>
                <a:sym typeface="Lato Light" charset="0"/>
              </a:rPr>
              <a:t>78</a:t>
            </a:r>
            <a:endParaRPr lang="en-US" sz="4000">
              <a:solidFill>
                <a:srgbClr val="1EA8F2"/>
              </a:solidFill>
              <a:latin typeface="Lato Light" charset="0"/>
              <a:ea typeface="MS PGothic" panose="020B0600070205080204" charset="-128"/>
              <a:cs typeface="Lato Light" charset="0"/>
              <a:sym typeface="Lato Light" charset="0"/>
            </a:endParaRPr>
          </a:p>
        </p:txBody>
      </p:sp>
      <p:sp>
        <p:nvSpPr>
          <p:cNvPr id="51224" name="Rectangle 24"/>
          <p:cNvSpPr/>
          <p:nvPr/>
        </p:nvSpPr>
        <p:spPr bwMode="auto">
          <a:xfrm>
            <a:off x="8161332" y="6395321"/>
            <a:ext cx="558817" cy="609619"/>
          </a:xfrm>
          <a:prstGeom prst="rect">
            <a:avLst/>
          </a:prstGeom>
          <a:noFill/>
          <a:ln>
            <a:noFill/>
          </a:ln>
        </p:spPr>
        <p:txBody>
          <a:bodyPr lIns="0" tIns="0" rIns="0" bIns="0"/>
          <a:lstStyle/>
          <a:p>
            <a:pPr algn="l">
              <a:spcBef>
                <a:spcPts val="1600"/>
              </a:spcBef>
            </a:pPr>
            <a:r>
              <a:rPr lang="en-US" sz="4000">
                <a:solidFill>
                  <a:srgbClr val="777C87"/>
                </a:solidFill>
                <a:latin typeface="Lato Light" charset="0"/>
                <a:ea typeface="MS PGothic" panose="020B0600070205080204" charset="-128"/>
                <a:cs typeface="Lato Light" charset="0"/>
                <a:sym typeface="Lato Light" charset="0"/>
              </a:rPr>
              <a:t>%</a:t>
            </a:r>
            <a:endParaRPr lang="en-US" sz="4000">
              <a:solidFill>
                <a:srgbClr val="777C87"/>
              </a:solidFill>
              <a:latin typeface="Lato Light" charset="0"/>
              <a:ea typeface="MS PGothic" panose="020B0600070205080204" charset="-128"/>
              <a:cs typeface="Lato Light" charset="0"/>
              <a:sym typeface="Lato Light" charset="0"/>
            </a:endParaRPr>
          </a:p>
        </p:txBody>
      </p:sp>
      <p:sp>
        <p:nvSpPr>
          <p:cNvPr id="51225" name="Rectangle 25"/>
          <p:cNvSpPr/>
          <p:nvPr/>
        </p:nvSpPr>
        <p:spPr bwMode="auto">
          <a:xfrm>
            <a:off x="7229971" y="6395321"/>
            <a:ext cx="897494" cy="609619"/>
          </a:xfrm>
          <a:prstGeom prst="rect">
            <a:avLst/>
          </a:prstGeom>
          <a:noFill/>
          <a:ln>
            <a:noFill/>
          </a:ln>
        </p:spPr>
        <p:txBody>
          <a:bodyPr lIns="0" tIns="0" rIns="0" bIns="0"/>
          <a:lstStyle/>
          <a:p>
            <a:pPr algn="r">
              <a:spcBef>
                <a:spcPts val="1600"/>
              </a:spcBef>
            </a:pPr>
            <a:r>
              <a:rPr lang="en-US" sz="4000">
                <a:solidFill>
                  <a:srgbClr val="1EA8F2"/>
                </a:solidFill>
                <a:latin typeface="Lato Light" charset="0"/>
                <a:ea typeface="MS PGothic" panose="020B0600070205080204" charset="-128"/>
                <a:cs typeface="Lato Light" charset="0"/>
                <a:sym typeface="Lato Light" charset="0"/>
              </a:rPr>
              <a:t>80</a:t>
            </a:r>
            <a:endParaRPr lang="en-US" sz="4000">
              <a:solidFill>
                <a:srgbClr val="1EA8F2"/>
              </a:solidFill>
              <a:latin typeface="Lato Light" charset="0"/>
              <a:ea typeface="MS PGothic" panose="020B0600070205080204" charset="-128"/>
              <a:cs typeface="Lato Light" charset="0"/>
              <a:sym typeface="Lato Light" charset="0"/>
            </a:endParaRPr>
          </a:p>
        </p:txBody>
      </p:sp>
      <p:sp>
        <p:nvSpPr>
          <p:cNvPr id="51226" name="Rectangle 26"/>
          <p:cNvSpPr/>
          <p:nvPr/>
        </p:nvSpPr>
        <p:spPr bwMode="auto">
          <a:xfrm>
            <a:off x="7452227" y="2500536"/>
            <a:ext cx="6671937" cy="982163"/>
          </a:xfrm>
          <a:prstGeom prst="rect">
            <a:avLst/>
          </a:prstGeom>
          <a:noFill/>
          <a:ln>
            <a:noFill/>
          </a:ln>
        </p:spPr>
        <p:txBody>
          <a:bodyPr lIns="0" tIns="0" rIns="0" bIns="0" anchor="ctr"/>
          <a:lstStyle/>
          <a:p>
            <a:pPr algn="l"/>
            <a:r>
              <a:rPr lang="en-US" sz="5600" dirty="0">
                <a:solidFill>
                  <a:schemeClr val="bg1">
                    <a:lumMod val="85000"/>
                  </a:schemeClr>
                </a:solidFill>
                <a:latin typeface="Lato Light" charset="0"/>
                <a:ea typeface="MS PGothic" panose="020B0600070205080204" charset="-128"/>
                <a:cs typeface="Lato Light" charset="0"/>
                <a:sym typeface="Lato Light" charset="0"/>
              </a:rPr>
              <a:t>Comparative Chart</a:t>
            </a:r>
            <a:endParaRPr lang="en-US" sz="5600" dirty="0">
              <a:solidFill>
                <a:schemeClr val="bg1">
                  <a:lumMod val="85000"/>
                </a:schemeClr>
              </a:solidFill>
              <a:latin typeface="Lato Light" charset="0"/>
              <a:ea typeface="MS PGothic" panose="020B0600070205080204" charset="-128"/>
              <a:cs typeface="Lato Light" charset="0"/>
              <a:sym typeface="Lato Light" charset="0"/>
            </a:endParaRPr>
          </a:p>
        </p:txBody>
      </p:sp>
      <p:sp>
        <p:nvSpPr>
          <p:cNvPr id="51227" name="Rectangle 27"/>
          <p:cNvSpPr/>
          <p:nvPr/>
        </p:nvSpPr>
        <p:spPr bwMode="auto">
          <a:xfrm>
            <a:off x="7517846" y="3448832"/>
            <a:ext cx="8568528" cy="287875"/>
          </a:xfrm>
          <a:prstGeom prst="rect">
            <a:avLst/>
          </a:prstGeom>
          <a:noFill/>
          <a:ln>
            <a:noFill/>
          </a:ln>
        </p:spPr>
        <p:txBody>
          <a:bodyPr lIns="0" tIns="0" rIns="0" bIns="0"/>
          <a:lstStyle/>
          <a:p>
            <a:pPr algn="just">
              <a:spcBef>
                <a:spcPts val="1600"/>
              </a:spcBef>
            </a:pPr>
            <a:r>
              <a:rPr lang="en-US" sz="1865">
                <a:solidFill>
                  <a:srgbClr val="1EA8F2"/>
                </a:solidFill>
                <a:latin typeface="Verdana" panose="020B0604030504040204" charset="0"/>
                <a:ea typeface="MS PGothic" panose="020B0600070205080204" charset="-128"/>
                <a:cs typeface="Verdana" panose="020B0604030504040204" charset="0"/>
                <a:sym typeface="Verdana" panose="020B0604030504040204" charset="0"/>
              </a:rPr>
              <a:t>A SUBTITLE ABOUT THE PIE CHART</a:t>
            </a:r>
            <a:endParaRPr lang="en-US" sz="1865">
              <a:solidFill>
                <a:srgbClr val="1EA8F2"/>
              </a:solidFill>
              <a:latin typeface="Verdana" panose="020B0604030504040204" charset="0"/>
              <a:ea typeface="MS PGothic" panose="020B0600070205080204" charset="-128"/>
              <a:cs typeface="Verdana" panose="020B0604030504040204" charset="0"/>
              <a:sym typeface="Verdana" panose="020B0604030504040204" charset="0"/>
            </a:endParaRPr>
          </a:p>
        </p:txBody>
      </p:sp>
      <p:sp>
        <p:nvSpPr>
          <p:cNvPr id="51228" name="Rectangle 28"/>
          <p:cNvSpPr/>
          <p:nvPr/>
        </p:nvSpPr>
        <p:spPr bwMode="auto">
          <a:xfrm>
            <a:off x="7534780" y="7428287"/>
            <a:ext cx="8568528" cy="863626"/>
          </a:xfrm>
          <a:prstGeom prst="rect">
            <a:avLst/>
          </a:prstGeom>
          <a:noFill/>
          <a:ln>
            <a:noFill/>
          </a:ln>
        </p:spPr>
        <p:txBody>
          <a:bodyPr lIns="0" tIns="0" rIns="0" bIns="0"/>
          <a:lstStyle/>
          <a:p>
            <a:pPr algn="just">
              <a:spcBef>
                <a:spcPts val="2935"/>
              </a:spcBef>
            </a:pPr>
            <a:r>
              <a:rPr lang="en-US" sz="1865" dirty="0">
                <a:solidFill>
                  <a:schemeClr val="bg1">
                    <a:lumMod val="85000"/>
                  </a:schemeClr>
                </a:solidFill>
                <a:latin typeface="Lato Bold" charset="0"/>
                <a:ea typeface="MS PGothic" panose="020B0600070205080204" charset="-128"/>
                <a:cs typeface="Lato Bold" charset="0"/>
                <a:sym typeface="Lato Bold" charset="0"/>
              </a:rPr>
              <a:t>Lorem ipsum</a:t>
            </a:r>
            <a:r>
              <a:rPr lang="en-US" sz="1865" dirty="0">
                <a:solidFill>
                  <a:schemeClr val="bg1">
                    <a:lumMod val="85000"/>
                  </a:schemeClr>
                </a:solidFill>
                <a:latin typeface="Lato Regular" charset="0"/>
                <a:ea typeface="MS PGothic" panose="020B0600070205080204" charset="-128"/>
                <a:cs typeface="Lato Regular" charset="0"/>
                <a:sym typeface="Lato Regular" charset="0"/>
              </a:rPr>
              <a:t> dolor sit </a:t>
            </a:r>
            <a:r>
              <a:rPr lang="en-US" sz="1865" dirty="0" err="1">
                <a:solidFill>
                  <a:schemeClr val="bg1">
                    <a:lumMod val="85000"/>
                  </a:schemeClr>
                </a:solidFill>
                <a:latin typeface="Lato Regular" charset="0"/>
                <a:ea typeface="MS PGothic" panose="020B0600070205080204" charset="-128"/>
                <a:cs typeface="Lato Regular" charset="0"/>
                <a:sym typeface="Lato Regular" charset="0"/>
              </a:rPr>
              <a:t>amet</a:t>
            </a:r>
            <a:r>
              <a:rPr lang="en-US" sz="1865" dirty="0">
                <a:solidFill>
                  <a:schemeClr val="bg1">
                    <a:lumMod val="85000"/>
                  </a:schemeClr>
                </a:solidFill>
                <a:latin typeface="Lato Regular" charset="0"/>
                <a:ea typeface="MS PGothic" panose="020B0600070205080204" charset="-128"/>
                <a:cs typeface="Lato Regular" charset="0"/>
                <a:sym typeface="Lato Regular" charset="0"/>
              </a:rPr>
              <a:t>, </a:t>
            </a:r>
            <a:r>
              <a:rPr lang="en-US" sz="1865" dirty="0" err="1">
                <a:solidFill>
                  <a:schemeClr val="bg1">
                    <a:lumMod val="85000"/>
                  </a:schemeClr>
                </a:solidFill>
                <a:latin typeface="Lato Regular" charset="0"/>
                <a:ea typeface="MS PGothic" panose="020B0600070205080204" charset="-128"/>
                <a:cs typeface="Lato Regular" charset="0"/>
                <a:sym typeface="Lato Regular" charset="0"/>
              </a:rPr>
              <a:t>consectetur</a:t>
            </a:r>
            <a:r>
              <a:rPr lang="en-US" sz="1865" dirty="0">
                <a:solidFill>
                  <a:schemeClr val="bg1">
                    <a:lumMod val="85000"/>
                  </a:schemeClr>
                </a:solidFill>
                <a:latin typeface="Lato Regular" charset="0"/>
                <a:ea typeface="MS PGothic" panose="020B0600070205080204" charset="-128"/>
                <a:cs typeface="Lato Regular" charset="0"/>
                <a:sym typeface="Lato Regular" charset="0"/>
              </a:rPr>
              <a:t> </a:t>
            </a:r>
            <a:r>
              <a:rPr lang="en-US" sz="1865" dirty="0" err="1">
                <a:solidFill>
                  <a:schemeClr val="bg1">
                    <a:lumMod val="85000"/>
                  </a:schemeClr>
                </a:solidFill>
                <a:latin typeface="Lato Regular" charset="0"/>
                <a:ea typeface="MS PGothic" panose="020B0600070205080204" charset="-128"/>
                <a:cs typeface="Lato Regular" charset="0"/>
                <a:sym typeface="Lato Regular" charset="0"/>
              </a:rPr>
              <a:t>adipiscing</a:t>
            </a:r>
            <a:r>
              <a:rPr lang="en-US" sz="1865" dirty="0">
                <a:solidFill>
                  <a:schemeClr val="bg1">
                    <a:lumMod val="85000"/>
                  </a:schemeClr>
                </a:solidFill>
                <a:latin typeface="Lato Regular" charset="0"/>
                <a:ea typeface="MS PGothic" panose="020B0600070205080204" charset="-128"/>
                <a:cs typeface="Lato Regular" charset="0"/>
                <a:sym typeface="Lato Regular" charset="0"/>
              </a:rPr>
              <a:t> </a:t>
            </a:r>
            <a:r>
              <a:rPr lang="en-US" sz="1865" dirty="0" err="1">
                <a:solidFill>
                  <a:schemeClr val="bg1">
                    <a:lumMod val="85000"/>
                  </a:schemeClr>
                </a:solidFill>
                <a:latin typeface="Lato Regular" charset="0"/>
                <a:ea typeface="MS PGothic" panose="020B0600070205080204" charset="-128"/>
                <a:cs typeface="Lato Regular" charset="0"/>
                <a:sym typeface="Lato Regular" charset="0"/>
              </a:rPr>
              <a:t>elit</a:t>
            </a:r>
            <a:r>
              <a:rPr lang="en-US" sz="1865" dirty="0">
                <a:solidFill>
                  <a:schemeClr val="bg1">
                    <a:lumMod val="85000"/>
                  </a:schemeClr>
                </a:solidFill>
                <a:latin typeface="Lato Regular" charset="0"/>
                <a:ea typeface="MS PGothic" panose="020B0600070205080204" charset="-128"/>
                <a:cs typeface="Lato Regular" charset="0"/>
                <a:sym typeface="Lato Regular" charset="0"/>
              </a:rPr>
              <a:t>. Integer </a:t>
            </a:r>
            <a:r>
              <a:rPr lang="en-US" sz="1865" dirty="0" err="1">
                <a:solidFill>
                  <a:schemeClr val="bg1">
                    <a:lumMod val="85000"/>
                  </a:schemeClr>
                </a:solidFill>
                <a:latin typeface="Lato Regular" charset="0"/>
                <a:ea typeface="MS PGothic" panose="020B0600070205080204" charset="-128"/>
                <a:cs typeface="Lato Regular" charset="0"/>
                <a:sym typeface="Lato Regular" charset="0"/>
              </a:rPr>
              <a:t>mollis</a:t>
            </a:r>
            <a:r>
              <a:rPr lang="en-US" sz="1865" dirty="0">
                <a:solidFill>
                  <a:schemeClr val="bg1">
                    <a:lumMod val="85000"/>
                  </a:schemeClr>
                </a:solidFill>
                <a:latin typeface="Lato Regular" charset="0"/>
                <a:ea typeface="MS PGothic" panose="020B0600070205080204" charset="-128"/>
                <a:cs typeface="Lato Regular" charset="0"/>
                <a:sym typeface="Lato Regular" charset="0"/>
              </a:rPr>
              <a:t> </a:t>
            </a:r>
            <a:r>
              <a:rPr lang="en-US" sz="1865" dirty="0" err="1">
                <a:solidFill>
                  <a:schemeClr val="bg1">
                    <a:lumMod val="85000"/>
                  </a:schemeClr>
                </a:solidFill>
                <a:latin typeface="Lato Regular" charset="0"/>
                <a:ea typeface="MS PGothic" panose="020B0600070205080204" charset="-128"/>
                <a:cs typeface="Lato Regular" charset="0"/>
                <a:sym typeface="Lato Regular" charset="0"/>
              </a:rPr>
              <a:t>vehicula</a:t>
            </a:r>
            <a:r>
              <a:rPr lang="en-US" sz="1865" dirty="0">
                <a:solidFill>
                  <a:schemeClr val="bg1">
                    <a:lumMod val="85000"/>
                  </a:schemeClr>
                </a:solidFill>
                <a:latin typeface="Lato Regular" charset="0"/>
                <a:ea typeface="MS PGothic" panose="020B0600070205080204" charset="-128"/>
                <a:cs typeface="Lato Regular" charset="0"/>
                <a:sym typeface="Lato Regular" charset="0"/>
              </a:rPr>
              <a:t> ligula </a:t>
            </a:r>
            <a:r>
              <a:rPr lang="en-US" sz="1865" dirty="0" err="1">
                <a:solidFill>
                  <a:schemeClr val="bg1">
                    <a:lumMod val="85000"/>
                  </a:schemeClr>
                </a:solidFill>
                <a:latin typeface="Lato Regular" charset="0"/>
                <a:ea typeface="MS PGothic" panose="020B0600070205080204" charset="-128"/>
                <a:cs typeface="Lato Regular" charset="0"/>
                <a:sym typeface="Lato Regular" charset="0"/>
              </a:rPr>
              <a:t>ut</a:t>
            </a:r>
            <a:r>
              <a:rPr lang="en-US" sz="1865" dirty="0">
                <a:solidFill>
                  <a:schemeClr val="bg1">
                    <a:lumMod val="85000"/>
                  </a:schemeClr>
                </a:solidFill>
                <a:latin typeface="Lato Regular" charset="0"/>
                <a:ea typeface="MS PGothic" panose="020B0600070205080204" charset="-128"/>
                <a:cs typeface="Lato Regular" charset="0"/>
                <a:sym typeface="Lato Regular" charset="0"/>
              </a:rPr>
              <a:t> </a:t>
            </a:r>
            <a:r>
              <a:rPr lang="en-US" sz="1865" dirty="0" err="1">
                <a:solidFill>
                  <a:schemeClr val="bg1">
                    <a:lumMod val="85000"/>
                  </a:schemeClr>
                </a:solidFill>
                <a:latin typeface="Lato Regular" charset="0"/>
                <a:ea typeface="MS PGothic" panose="020B0600070205080204" charset="-128"/>
                <a:cs typeface="Lato Regular" charset="0"/>
                <a:sym typeface="Lato Regular" charset="0"/>
              </a:rPr>
              <a:t>faucibus</a:t>
            </a:r>
            <a:r>
              <a:rPr lang="en-US" sz="1865" dirty="0">
                <a:solidFill>
                  <a:schemeClr val="bg1">
                    <a:lumMod val="85000"/>
                  </a:schemeClr>
                </a:solidFill>
                <a:latin typeface="Lato Regular" charset="0"/>
                <a:ea typeface="MS PGothic" panose="020B0600070205080204" charset="-128"/>
                <a:cs typeface="Lato Regular" charset="0"/>
                <a:sym typeface="Lato Regular" charset="0"/>
              </a:rPr>
              <a:t>. </a:t>
            </a:r>
            <a:r>
              <a:rPr lang="en-US" sz="1865" dirty="0" err="1">
                <a:solidFill>
                  <a:schemeClr val="bg1">
                    <a:lumMod val="85000"/>
                  </a:schemeClr>
                </a:solidFill>
                <a:latin typeface="Lato Regular" charset="0"/>
                <a:ea typeface="MS PGothic" panose="020B0600070205080204" charset="-128"/>
                <a:cs typeface="Lato Regular" charset="0"/>
                <a:sym typeface="Lato Regular" charset="0"/>
              </a:rPr>
              <a:t>Curabitur</a:t>
            </a:r>
            <a:r>
              <a:rPr lang="en-US" sz="1865" dirty="0">
                <a:solidFill>
                  <a:schemeClr val="bg1">
                    <a:lumMod val="85000"/>
                  </a:schemeClr>
                </a:solidFill>
                <a:latin typeface="Lato Regular" charset="0"/>
                <a:ea typeface="MS PGothic" panose="020B0600070205080204" charset="-128"/>
                <a:cs typeface="Lato Regular" charset="0"/>
                <a:sym typeface="Lato Regular" charset="0"/>
              </a:rPr>
              <a:t> </a:t>
            </a:r>
            <a:r>
              <a:rPr lang="en-US" sz="1865" dirty="0" err="1">
                <a:solidFill>
                  <a:schemeClr val="bg1">
                    <a:lumMod val="85000"/>
                  </a:schemeClr>
                </a:solidFill>
                <a:latin typeface="Lato Regular" charset="0"/>
                <a:ea typeface="MS PGothic" panose="020B0600070205080204" charset="-128"/>
                <a:cs typeface="Lato Regular" charset="0"/>
                <a:sym typeface="Lato Regular" charset="0"/>
              </a:rPr>
              <a:t>vestibulum</a:t>
            </a:r>
            <a:r>
              <a:rPr lang="en-US" sz="1865" dirty="0">
                <a:solidFill>
                  <a:schemeClr val="bg1">
                    <a:lumMod val="85000"/>
                  </a:schemeClr>
                </a:solidFill>
                <a:latin typeface="Lato Regular" charset="0"/>
                <a:ea typeface="MS PGothic" panose="020B0600070205080204" charset="-128"/>
                <a:cs typeface="Lato Regular" charset="0"/>
                <a:sym typeface="Lato Regular" charset="0"/>
              </a:rPr>
              <a:t> </a:t>
            </a:r>
            <a:r>
              <a:rPr lang="en-US" sz="1865" dirty="0" err="1">
                <a:solidFill>
                  <a:schemeClr val="bg1">
                    <a:lumMod val="85000"/>
                  </a:schemeClr>
                </a:solidFill>
                <a:latin typeface="Lato Regular" charset="0"/>
                <a:ea typeface="MS PGothic" panose="020B0600070205080204" charset="-128"/>
                <a:cs typeface="Lato Regular" charset="0"/>
                <a:sym typeface="Lato Regular" charset="0"/>
              </a:rPr>
              <a:t>consequat</a:t>
            </a:r>
            <a:r>
              <a:rPr lang="en-US" sz="1865" dirty="0">
                <a:solidFill>
                  <a:schemeClr val="bg1">
                    <a:lumMod val="85000"/>
                  </a:schemeClr>
                </a:solidFill>
                <a:latin typeface="Lato Regular" charset="0"/>
                <a:ea typeface="MS PGothic" panose="020B0600070205080204" charset="-128"/>
                <a:cs typeface="Lato Regular" charset="0"/>
                <a:sym typeface="Lato Regular" charset="0"/>
              </a:rPr>
              <a:t> </a:t>
            </a:r>
            <a:r>
              <a:rPr lang="en-US" sz="1865" dirty="0" err="1">
                <a:solidFill>
                  <a:schemeClr val="bg1">
                    <a:lumMod val="85000"/>
                  </a:schemeClr>
                </a:solidFill>
                <a:latin typeface="Lato Regular" charset="0"/>
                <a:ea typeface="MS PGothic" panose="020B0600070205080204" charset="-128"/>
                <a:cs typeface="Lato Regular" charset="0"/>
                <a:sym typeface="Lato Regular" charset="0"/>
              </a:rPr>
              <a:t>urna</a:t>
            </a:r>
            <a:r>
              <a:rPr lang="en-US" sz="1865" dirty="0">
                <a:solidFill>
                  <a:schemeClr val="bg1">
                    <a:lumMod val="85000"/>
                  </a:schemeClr>
                </a:solidFill>
                <a:latin typeface="Lato Regular" charset="0"/>
                <a:ea typeface="MS PGothic" panose="020B0600070205080204" charset="-128"/>
                <a:cs typeface="Lato Regular" charset="0"/>
                <a:sym typeface="Lato Regular" charset="0"/>
              </a:rPr>
              <a:t> et </a:t>
            </a:r>
            <a:r>
              <a:rPr lang="en-US" sz="1865" dirty="0" err="1">
                <a:solidFill>
                  <a:schemeClr val="bg1">
                    <a:lumMod val="85000"/>
                  </a:schemeClr>
                </a:solidFill>
                <a:latin typeface="Lato Regular" charset="0"/>
                <a:ea typeface="MS PGothic" panose="020B0600070205080204" charset="-128"/>
                <a:cs typeface="Lato Regular" charset="0"/>
                <a:sym typeface="Lato Regular" charset="0"/>
              </a:rPr>
              <a:t>vehicula</a:t>
            </a:r>
            <a:r>
              <a:rPr lang="en-US" sz="1865" dirty="0">
                <a:solidFill>
                  <a:schemeClr val="bg1">
                    <a:lumMod val="85000"/>
                  </a:schemeClr>
                </a:solidFill>
                <a:latin typeface="Lato Regular" charset="0"/>
                <a:ea typeface="MS PGothic" panose="020B0600070205080204" charset="-128"/>
                <a:cs typeface="Lato Regular" charset="0"/>
                <a:sym typeface="Lato Regular" charset="0"/>
              </a:rPr>
              <a:t>. </a:t>
            </a:r>
            <a:r>
              <a:rPr lang="en-US" sz="1865" dirty="0" err="1">
                <a:solidFill>
                  <a:schemeClr val="bg1">
                    <a:lumMod val="85000"/>
                  </a:schemeClr>
                </a:solidFill>
                <a:latin typeface="Lato Regular" charset="0"/>
                <a:ea typeface="MS PGothic" panose="020B0600070205080204" charset="-128"/>
                <a:cs typeface="Lato Regular" charset="0"/>
                <a:sym typeface="Lato Regular" charset="0"/>
              </a:rPr>
              <a:t>Suspendisse</a:t>
            </a:r>
            <a:r>
              <a:rPr lang="en-US" sz="1865" dirty="0">
                <a:solidFill>
                  <a:schemeClr val="bg1">
                    <a:lumMod val="85000"/>
                  </a:schemeClr>
                </a:solidFill>
                <a:latin typeface="Lato Regular" charset="0"/>
                <a:ea typeface="MS PGothic" panose="020B0600070205080204" charset="-128"/>
                <a:cs typeface="Lato Regular" charset="0"/>
                <a:sym typeface="Lato Regular" charset="0"/>
              </a:rPr>
              <a:t> </a:t>
            </a:r>
            <a:r>
              <a:rPr lang="en-US" sz="1865" dirty="0" err="1">
                <a:solidFill>
                  <a:schemeClr val="bg1">
                    <a:lumMod val="85000"/>
                  </a:schemeClr>
                </a:solidFill>
                <a:latin typeface="Lato Regular" charset="0"/>
                <a:ea typeface="MS PGothic" panose="020B0600070205080204" charset="-128"/>
                <a:cs typeface="Lato Regular" charset="0"/>
                <a:sym typeface="Lato Regular" charset="0"/>
              </a:rPr>
              <a:t>feugiat</a:t>
            </a:r>
            <a:r>
              <a:rPr lang="en-US" sz="1865" dirty="0">
                <a:solidFill>
                  <a:schemeClr val="bg1">
                    <a:lumMod val="85000"/>
                  </a:schemeClr>
                </a:solidFill>
                <a:latin typeface="Lato Regular" charset="0"/>
                <a:ea typeface="MS PGothic" panose="020B0600070205080204" charset="-128"/>
                <a:cs typeface="Lato Regular" charset="0"/>
                <a:sym typeface="Lato Regular" charset="0"/>
              </a:rPr>
              <a:t> </a:t>
            </a:r>
            <a:r>
              <a:rPr lang="en-US" sz="1865" dirty="0" err="1">
                <a:solidFill>
                  <a:schemeClr val="bg1">
                    <a:lumMod val="85000"/>
                  </a:schemeClr>
                </a:solidFill>
                <a:latin typeface="Lato Regular" charset="0"/>
                <a:ea typeface="MS PGothic" panose="020B0600070205080204" charset="-128"/>
                <a:cs typeface="Lato Regular" charset="0"/>
                <a:sym typeface="Lato Regular" charset="0"/>
              </a:rPr>
              <a:t>biben</a:t>
            </a:r>
            <a:r>
              <a:rPr lang="en-US" sz="1865" dirty="0">
                <a:solidFill>
                  <a:schemeClr val="bg1">
                    <a:lumMod val="85000"/>
                  </a:schemeClr>
                </a:solidFill>
                <a:latin typeface="Lato Regular" charset="0"/>
                <a:ea typeface="MS PGothic" panose="020B0600070205080204" charset="-128"/>
                <a:cs typeface="Lato Regular" charset="0"/>
                <a:sym typeface="Lato Regular" charset="0"/>
              </a:rPr>
              <a:t>- </a:t>
            </a:r>
            <a:r>
              <a:rPr lang="en-US" sz="1865" dirty="0" err="1">
                <a:solidFill>
                  <a:schemeClr val="bg1">
                    <a:lumMod val="85000"/>
                  </a:schemeClr>
                </a:solidFill>
                <a:latin typeface="Lato Regular" charset="0"/>
                <a:ea typeface="MS PGothic" panose="020B0600070205080204" charset="-128"/>
                <a:cs typeface="Lato Regular" charset="0"/>
                <a:sym typeface="Lato Regular" charset="0"/>
              </a:rPr>
              <a:t>dum</a:t>
            </a:r>
            <a:r>
              <a:rPr lang="en-US" sz="1865" dirty="0">
                <a:solidFill>
                  <a:schemeClr val="bg1">
                    <a:lumMod val="85000"/>
                  </a:schemeClr>
                </a:solidFill>
                <a:latin typeface="Lato Regular" charset="0"/>
                <a:ea typeface="MS PGothic" panose="020B0600070205080204" charset="-128"/>
                <a:cs typeface="Lato Regular" charset="0"/>
                <a:sym typeface="Lato Regular" charset="0"/>
              </a:rPr>
              <a:t> </a:t>
            </a:r>
            <a:r>
              <a:rPr lang="en-US" sz="1865" dirty="0" err="1">
                <a:solidFill>
                  <a:schemeClr val="bg1">
                    <a:lumMod val="85000"/>
                  </a:schemeClr>
                </a:solidFill>
                <a:latin typeface="Lato Regular" charset="0"/>
                <a:ea typeface="MS PGothic" panose="020B0600070205080204" charset="-128"/>
                <a:cs typeface="Lato Regular" charset="0"/>
                <a:sym typeface="Lato Regular" charset="0"/>
              </a:rPr>
              <a:t>egestas</a:t>
            </a:r>
            <a:r>
              <a:rPr lang="en-US" sz="1865" dirty="0">
                <a:solidFill>
                  <a:schemeClr val="bg1">
                    <a:lumMod val="85000"/>
                  </a:schemeClr>
                </a:solidFill>
                <a:latin typeface="Lato Regular" charset="0"/>
                <a:ea typeface="MS PGothic" panose="020B0600070205080204" charset="-128"/>
                <a:cs typeface="Lato Regular" charset="0"/>
                <a:sym typeface="Lato Regular" charset="0"/>
              </a:rPr>
              <a:t>. </a:t>
            </a:r>
            <a:r>
              <a:rPr lang="en-US" sz="1865" dirty="0" err="1">
                <a:solidFill>
                  <a:schemeClr val="bg1">
                    <a:lumMod val="85000"/>
                  </a:schemeClr>
                </a:solidFill>
                <a:latin typeface="Lato Regular" charset="0"/>
                <a:ea typeface="MS PGothic" panose="020B0600070205080204" charset="-128"/>
                <a:cs typeface="Lato Regular" charset="0"/>
                <a:sym typeface="Lato Regular" charset="0"/>
              </a:rPr>
              <a:t>Sed</a:t>
            </a:r>
            <a:r>
              <a:rPr lang="en-US" sz="1865" dirty="0">
                <a:solidFill>
                  <a:schemeClr val="bg1">
                    <a:lumMod val="85000"/>
                  </a:schemeClr>
                </a:solidFill>
                <a:latin typeface="Lato Regular" charset="0"/>
                <a:ea typeface="MS PGothic" panose="020B0600070205080204" charset="-128"/>
                <a:cs typeface="Lato Regular" charset="0"/>
                <a:sym typeface="Lato Regular" charset="0"/>
              </a:rPr>
              <a:t> </a:t>
            </a:r>
            <a:r>
              <a:rPr lang="en-US" sz="1865" dirty="0" err="1">
                <a:solidFill>
                  <a:schemeClr val="bg1">
                    <a:lumMod val="85000"/>
                  </a:schemeClr>
                </a:solidFill>
                <a:latin typeface="Lato Regular" charset="0"/>
                <a:ea typeface="MS PGothic" panose="020B0600070205080204" charset="-128"/>
                <a:cs typeface="Lato Regular" charset="0"/>
                <a:sym typeface="Lato Regular" charset="0"/>
              </a:rPr>
              <a:t>bibendum</a:t>
            </a:r>
            <a:r>
              <a:rPr lang="en-US" sz="1865" dirty="0">
                <a:solidFill>
                  <a:schemeClr val="bg1">
                    <a:lumMod val="85000"/>
                  </a:schemeClr>
                </a:solidFill>
                <a:latin typeface="Lato Regular" charset="0"/>
                <a:ea typeface="MS PGothic" panose="020B0600070205080204" charset="-128"/>
                <a:cs typeface="Lato Regular" charset="0"/>
                <a:sym typeface="Lato Regular" charset="0"/>
              </a:rPr>
              <a:t> </a:t>
            </a:r>
            <a:r>
              <a:rPr lang="en-US" sz="1865" dirty="0" err="1">
                <a:solidFill>
                  <a:schemeClr val="bg1">
                    <a:lumMod val="85000"/>
                  </a:schemeClr>
                </a:solidFill>
                <a:latin typeface="Lato Regular" charset="0"/>
                <a:ea typeface="MS PGothic" panose="020B0600070205080204" charset="-128"/>
                <a:cs typeface="Lato Regular" charset="0"/>
                <a:sym typeface="Lato Regular" charset="0"/>
              </a:rPr>
              <a:t>urna</a:t>
            </a:r>
            <a:r>
              <a:rPr lang="en-US" sz="1865" dirty="0">
                <a:solidFill>
                  <a:schemeClr val="bg1">
                    <a:lumMod val="85000"/>
                  </a:schemeClr>
                </a:solidFill>
                <a:latin typeface="Lato Regular" charset="0"/>
                <a:ea typeface="MS PGothic" panose="020B0600070205080204" charset="-128"/>
                <a:cs typeface="Lato Regular" charset="0"/>
                <a:sym typeface="Lato Regular" charset="0"/>
              </a:rPr>
              <a:t> id </a:t>
            </a:r>
            <a:r>
              <a:rPr lang="en-US" sz="1865" dirty="0" err="1">
                <a:solidFill>
                  <a:schemeClr val="bg1">
                    <a:lumMod val="85000"/>
                  </a:schemeClr>
                </a:solidFill>
                <a:latin typeface="Lato Regular" charset="0"/>
                <a:ea typeface="MS PGothic" panose="020B0600070205080204" charset="-128"/>
                <a:cs typeface="Lato Regular" charset="0"/>
                <a:sym typeface="Lato Regular" charset="0"/>
              </a:rPr>
              <a:t>sem</a:t>
            </a:r>
            <a:r>
              <a:rPr lang="en-US" sz="1865" dirty="0">
                <a:solidFill>
                  <a:schemeClr val="bg1">
                    <a:lumMod val="85000"/>
                  </a:schemeClr>
                </a:solidFill>
                <a:latin typeface="Lato Regular" charset="0"/>
                <a:ea typeface="MS PGothic" panose="020B0600070205080204" charset="-128"/>
                <a:cs typeface="Lato Regular" charset="0"/>
                <a:sym typeface="Lato Regular" charset="0"/>
              </a:rPr>
              <a:t> </a:t>
            </a:r>
            <a:r>
              <a:rPr lang="en-US" sz="1865" dirty="0" err="1">
                <a:solidFill>
                  <a:schemeClr val="bg1">
                    <a:lumMod val="85000"/>
                  </a:schemeClr>
                </a:solidFill>
                <a:latin typeface="Lato Regular" charset="0"/>
                <a:ea typeface="MS PGothic" panose="020B0600070205080204" charset="-128"/>
                <a:cs typeface="Lato Regular" charset="0"/>
                <a:sym typeface="Lato Regular" charset="0"/>
              </a:rPr>
              <a:t>tincidunt</a:t>
            </a:r>
            <a:r>
              <a:rPr lang="en-US" sz="1865" dirty="0">
                <a:solidFill>
                  <a:schemeClr val="bg1">
                    <a:lumMod val="85000"/>
                  </a:schemeClr>
                </a:solidFill>
                <a:latin typeface="Lato Regular" charset="0"/>
                <a:ea typeface="MS PGothic" panose="020B0600070205080204" charset="-128"/>
                <a:cs typeface="Lato Regular" charset="0"/>
                <a:sym typeface="Lato Regular" charset="0"/>
              </a:rPr>
              <a:t> </a:t>
            </a:r>
            <a:r>
              <a:rPr lang="en-US" sz="1865" dirty="0" err="1">
                <a:solidFill>
                  <a:schemeClr val="bg1">
                    <a:lumMod val="85000"/>
                  </a:schemeClr>
                </a:solidFill>
                <a:latin typeface="Lato Regular" charset="0"/>
                <a:ea typeface="MS PGothic" panose="020B0600070205080204" charset="-128"/>
                <a:cs typeface="Lato Regular" charset="0"/>
                <a:sym typeface="Lato Regular" charset="0"/>
              </a:rPr>
              <a:t>commodo</a:t>
            </a:r>
            <a:r>
              <a:rPr lang="en-US" sz="1865" dirty="0">
                <a:solidFill>
                  <a:schemeClr val="bg1">
                    <a:lumMod val="85000"/>
                  </a:schemeClr>
                </a:solidFill>
                <a:latin typeface="Lato Regular" charset="0"/>
                <a:ea typeface="MS PGothic" panose="020B0600070205080204" charset="-128"/>
                <a:cs typeface="Lato Regular" charset="0"/>
                <a:sym typeface="Lato Regular" charset="0"/>
              </a:rPr>
              <a:t>.</a:t>
            </a:r>
            <a:endParaRPr lang="en-US" sz="1865" dirty="0">
              <a:solidFill>
                <a:schemeClr val="bg1">
                  <a:lumMod val="85000"/>
                </a:schemeClr>
              </a:solidFill>
              <a:latin typeface="Lato Regular" charset="0"/>
              <a:ea typeface="MS PGothic" panose="020B0600070205080204" charset="-128"/>
              <a:cs typeface="Lato Regular" charset="0"/>
              <a:sym typeface="Lato Regular" charset="0"/>
            </a:endParaRPr>
          </a:p>
        </p:txBody>
      </p:sp>
      <p:grpSp>
        <p:nvGrpSpPr>
          <p:cNvPr id="32" name="组合 31"/>
          <p:cNvGrpSpPr/>
          <p:nvPr/>
        </p:nvGrpSpPr>
        <p:grpSpPr>
          <a:xfrm>
            <a:off x="0" y="-74466"/>
            <a:ext cx="17340263" cy="3848451"/>
            <a:chOff x="0" y="-74466"/>
            <a:chExt cx="17340263" cy="3848451"/>
          </a:xfrm>
        </p:grpSpPr>
        <p:pic>
          <p:nvPicPr>
            <p:cNvPr id="33" name="图片 32"/>
            <p:cNvPicPr>
              <a:picLocks noChangeAspect="1"/>
            </p:cNvPicPr>
            <p:nvPr/>
          </p:nvPicPr>
          <p:blipFill rotWithShape="1">
            <a:blip r:embed="rId6"/>
            <a:srcRect l="40920" t="40605"/>
            <a:stretch>
              <a:fillRect/>
            </a:stretch>
          </p:blipFill>
          <p:spPr>
            <a:xfrm rot="10800000" flipH="1" flipV="1">
              <a:off x="0" y="-74466"/>
              <a:ext cx="5809578" cy="3848451"/>
            </a:xfrm>
            <a:prstGeom prst="rect">
              <a:avLst/>
            </a:prstGeom>
          </p:spPr>
        </p:pic>
        <p:sp>
          <p:nvSpPr>
            <p:cNvPr id="34" name="文本框 33"/>
            <p:cNvSpPr txBox="1"/>
            <p:nvPr/>
          </p:nvSpPr>
          <p:spPr>
            <a:xfrm>
              <a:off x="4061619" y="484312"/>
              <a:ext cx="1005403" cy="584775"/>
            </a:xfrm>
            <a:prstGeom prst="rect">
              <a:avLst/>
            </a:prstGeom>
            <a:noFill/>
          </p:spPr>
          <p:txBody>
            <a:bodyPr wrap="none" rtlCol="0">
              <a:spAutoFit/>
            </a:bodyPr>
            <a:lstStyle/>
            <a:p>
              <a:r>
                <a:rPr lang="zh-CN" altLang="en-US" sz="3200" dirty="0">
                  <a:solidFill>
                    <a:schemeClr val="bg1">
                      <a:lumMod val="95000"/>
                    </a:schemeClr>
                  </a:solidFill>
                  <a:latin typeface="幼圆" panose="02010509060101010101" pitchFamily="49" charset="-122"/>
                  <a:ea typeface="幼圆" panose="02010509060101010101" pitchFamily="49" charset="-122"/>
                </a:rPr>
                <a:t>目录</a:t>
              </a:r>
              <a:endParaRPr lang="zh-CN" altLang="en-US" sz="3200" dirty="0">
                <a:solidFill>
                  <a:schemeClr val="bg1">
                    <a:lumMod val="95000"/>
                  </a:schemeClr>
                </a:solidFill>
                <a:latin typeface="幼圆" panose="02010509060101010101" pitchFamily="49" charset="-122"/>
                <a:ea typeface="幼圆" panose="02010509060101010101" pitchFamily="49" charset="-122"/>
              </a:endParaRPr>
            </a:p>
          </p:txBody>
        </p:sp>
        <p:cxnSp>
          <p:nvCxnSpPr>
            <p:cNvPr id="35" name="直接连接符 34"/>
            <p:cNvCxnSpPr/>
            <p:nvPr/>
          </p:nvCxnSpPr>
          <p:spPr>
            <a:xfrm>
              <a:off x="3355480" y="1327938"/>
              <a:ext cx="1398478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6" name="文本框 35"/>
            <p:cNvSpPr txBox="1"/>
            <p:nvPr/>
          </p:nvSpPr>
          <p:spPr>
            <a:xfrm>
              <a:off x="5013533" y="577233"/>
              <a:ext cx="1314014" cy="461665"/>
            </a:xfrm>
            <a:prstGeom prst="rect">
              <a:avLst/>
            </a:prstGeom>
            <a:noFill/>
          </p:spPr>
          <p:txBody>
            <a:bodyPr wrap="none" rtlCol="0">
              <a:spAutoFit/>
            </a:bodyPr>
            <a:lstStyle/>
            <a:p>
              <a:r>
                <a:rPr lang="en-US" altLang="zh-CN" sz="2400" dirty="0">
                  <a:solidFill>
                    <a:srgbClr val="46B4F0"/>
                  </a:solidFill>
                </a:rPr>
                <a:t>directory</a:t>
              </a:r>
              <a:endParaRPr lang="zh-CN" altLang="en-US" sz="2400" dirty="0">
                <a:solidFill>
                  <a:srgbClr val="46B4F0"/>
                </a:solidFill>
                <a:latin typeface="幼圆" panose="02010509060101010101" pitchFamily="49" charset="-122"/>
                <a:ea typeface="幼圆" panose="02010509060101010101" pitchFamily="49"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300" advTm="1546">
        <p14:pan dir="r"/>
      </p:transition>
    </mc:Choice>
    <mc:Fallback>
      <p:transition spd="slow" advTm="154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51208"/>
                                        </p:tgtEl>
                                        <p:attrNameLst>
                                          <p:attrName>style.visibility</p:attrName>
                                        </p:attrNameLst>
                                      </p:cBhvr>
                                      <p:to>
                                        <p:strVal val="visible"/>
                                      </p:to>
                                    </p:set>
                                    <p:anim calcmode="lin" valueType="num">
                                      <p:cBhvr>
                                        <p:cTn id="7" dur="500" fill="hold"/>
                                        <p:tgtEl>
                                          <p:spTgt spid="51208"/>
                                        </p:tgtEl>
                                        <p:attrNameLst>
                                          <p:attrName>ppt_w</p:attrName>
                                        </p:attrNameLst>
                                      </p:cBhvr>
                                      <p:tavLst>
                                        <p:tav tm="0">
                                          <p:val>
                                            <p:fltVal val="0"/>
                                          </p:val>
                                        </p:tav>
                                        <p:tav tm="100000">
                                          <p:val>
                                            <p:strVal val="#ppt_w"/>
                                          </p:val>
                                        </p:tav>
                                      </p:tavLst>
                                    </p:anim>
                                    <p:anim calcmode="lin" valueType="num">
                                      <p:cBhvr>
                                        <p:cTn id="8" dur="500" fill="hold"/>
                                        <p:tgtEl>
                                          <p:spTgt spid="5120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51213"/>
                                        </p:tgtEl>
                                        <p:attrNameLst>
                                          <p:attrName>style.visibility</p:attrName>
                                        </p:attrNameLst>
                                      </p:cBhvr>
                                      <p:to>
                                        <p:strVal val="visible"/>
                                      </p:to>
                                    </p:set>
                                    <p:animEffect transition="in" filter="wipe(left)">
                                      <p:cBhvr>
                                        <p:cTn id="12" dur="500"/>
                                        <p:tgtEl>
                                          <p:spTgt spid="512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51208" grpId="0"/>
      <p:bldOleChart spid="512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Oval 1"/>
          <p:cNvSpPr/>
          <p:nvPr/>
        </p:nvSpPr>
        <p:spPr bwMode="auto">
          <a:xfrm rot="-3145179">
            <a:off x="4775345" y="2485011"/>
            <a:ext cx="3623844" cy="3623844"/>
          </a:xfrm>
          <a:prstGeom prst="ellipse">
            <a:avLst/>
          </a:prstGeom>
          <a:solidFill>
            <a:srgbClr val="4E525A">
              <a:alpha val="79999"/>
            </a:srgbClr>
          </a:solidFill>
          <a:ln w="25400" cap="flat">
            <a:solidFill>
              <a:schemeClr val="tx1">
                <a:alpha val="0"/>
              </a:schemeClr>
            </a:solidFill>
            <a:prstDash val="solid"/>
            <a:miter lim="800000"/>
            <a:headEnd type="none" w="med" len="med"/>
            <a:tailEnd type="none" w="med" len="med"/>
          </a:ln>
        </p:spPr>
        <p:txBody>
          <a:bodyPr lIns="0" tIns="0" rIns="0" bIns="0"/>
          <a:lstStyle/>
          <a:p>
            <a:endParaRPr lang="es-ES" sz="5600"/>
          </a:p>
        </p:txBody>
      </p:sp>
      <p:sp>
        <p:nvSpPr>
          <p:cNvPr id="54274" name="Rectangle 2"/>
          <p:cNvSpPr/>
          <p:nvPr/>
        </p:nvSpPr>
        <p:spPr bwMode="auto">
          <a:xfrm>
            <a:off x="4929867" y="4484876"/>
            <a:ext cx="3302101" cy="406412"/>
          </a:xfrm>
          <a:prstGeom prst="rect">
            <a:avLst/>
          </a:prstGeom>
          <a:noFill/>
          <a:ln>
            <a:noFill/>
          </a:ln>
        </p:spPr>
        <p:txBody>
          <a:bodyPr lIns="0" tIns="0" rIns="0" bIns="0" anchor="ctr"/>
          <a:lstStyle/>
          <a:p>
            <a:r>
              <a:rPr lang="en-US" sz="2665">
                <a:solidFill>
                  <a:srgbClr val="FFFFFF"/>
                </a:solidFill>
                <a:latin typeface="Lato Light" charset="0"/>
                <a:ea typeface="MS PGothic" panose="020B0600070205080204" charset="-128"/>
                <a:cs typeface="Lato Light" charset="0"/>
                <a:sym typeface="Lato Light" charset="0"/>
              </a:rPr>
              <a:t>SEC PROCESS</a:t>
            </a:r>
            <a:endParaRPr lang="en-US" sz="2665">
              <a:solidFill>
                <a:srgbClr val="FFFFFF"/>
              </a:solidFill>
              <a:latin typeface="Lato Light" charset="0"/>
              <a:ea typeface="MS PGothic" panose="020B0600070205080204" charset="-128"/>
              <a:cs typeface="Lato Light" charset="0"/>
              <a:sym typeface="Lato Light" charset="0"/>
            </a:endParaRPr>
          </a:p>
        </p:txBody>
      </p:sp>
      <p:sp>
        <p:nvSpPr>
          <p:cNvPr id="54284" name="Oval 12"/>
          <p:cNvSpPr/>
          <p:nvPr/>
        </p:nvSpPr>
        <p:spPr bwMode="auto">
          <a:xfrm rot="-3145179">
            <a:off x="1862723" y="2501945"/>
            <a:ext cx="3623844" cy="3623844"/>
          </a:xfrm>
          <a:prstGeom prst="ellipse">
            <a:avLst/>
          </a:prstGeom>
          <a:solidFill>
            <a:schemeClr val="accent1">
              <a:alpha val="79999"/>
            </a:schemeClr>
          </a:solidFill>
          <a:ln w="25400" cap="flat">
            <a:solidFill>
              <a:schemeClr val="tx1">
                <a:alpha val="0"/>
              </a:schemeClr>
            </a:solidFill>
            <a:prstDash val="solid"/>
            <a:miter lim="800000"/>
            <a:headEnd type="none" w="med" len="med"/>
            <a:tailEnd type="none" w="med" len="med"/>
          </a:ln>
        </p:spPr>
        <p:txBody>
          <a:bodyPr lIns="0" tIns="0" rIns="0" bIns="0"/>
          <a:lstStyle/>
          <a:p>
            <a:endParaRPr lang="es-ES" sz="5600"/>
          </a:p>
        </p:txBody>
      </p:sp>
      <p:sp>
        <p:nvSpPr>
          <p:cNvPr id="54285" name="Oval 13"/>
          <p:cNvSpPr/>
          <p:nvPr/>
        </p:nvSpPr>
        <p:spPr bwMode="auto">
          <a:xfrm rot="-3145179">
            <a:off x="1862723" y="5492440"/>
            <a:ext cx="3623844" cy="3623844"/>
          </a:xfrm>
          <a:prstGeom prst="ellipse">
            <a:avLst/>
          </a:prstGeom>
          <a:solidFill>
            <a:srgbClr val="4E525A">
              <a:alpha val="79999"/>
            </a:srgbClr>
          </a:solidFill>
          <a:ln w="25400" cap="flat">
            <a:solidFill>
              <a:schemeClr val="tx1">
                <a:alpha val="0"/>
              </a:schemeClr>
            </a:solidFill>
            <a:prstDash val="solid"/>
            <a:miter lim="800000"/>
            <a:headEnd type="none" w="med" len="med"/>
            <a:tailEnd type="none" w="med" len="med"/>
          </a:ln>
        </p:spPr>
        <p:txBody>
          <a:bodyPr lIns="0" tIns="0" rIns="0" bIns="0"/>
          <a:lstStyle/>
          <a:p>
            <a:endParaRPr lang="es-ES" sz="5600"/>
          </a:p>
        </p:txBody>
      </p:sp>
      <p:sp>
        <p:nvSpPr>
          <p:cNvPr id="54286" name="Oval 14"/>
          <p:cNvSpPr/>
          <p:nvPr/>
        </p:nvSpPr>
        <p:spPr bwMode="auto">
          <a:xfrm rot="-3145179">
            <a:off x="4775345" y="5492440"/>
            <a:ext cx="3623844" cy="3623844"/>
          </a:xfrm>
          <a:prstGeom prst="ellipse">
            <a:avLst/>
          </a:prstGeom>
          <a:solidFill>
            <a:srgbClr val="126491">
              <a:alpha val="79999"/>
            </a:srgbClr>
          </a:solidFill>
          <a:ln w="25400" cap="flat">
            <a:solidFill>
              <a:schemeClr val="tx1">
                <a:alpha val="0"/>
              </a:schemeClr>
            </a:solidFill>
            <a:prstDash val="solid"/>
            <a:miter lim="800000"/>
            <a:headEnd type="none" w="med" len="med"/>
            <a:tailEnd type="none" w="med" len="med"/>
          </a:ln>
        </p:spPr>
        <p:txBody>
          <a:bodyPr lIns="0" tIns="0" rIns="0" bIns="0"/>
          <a:lstStyle/>
          <a:p>
            <a:endParaRPr lang="es-ES" sz="5600"/>
          </a:p>
        </p:txBody>
      </p:sp>
      <p:sp>
        <p:nvSpPr>
          <p:cNvPr id="54287" name="Rectangle 15"/>
          <p:cNvSpPr/>
          <p:nvPr/>
        </p:nvSpPr>
        <p:spPr bwMode="auto">
          <a:xfrm>
            <a:off x="2000311" y="4451008"/>
            <a:ext cx="3302101" cy="406412"/>
          </a:xfrm>
          <a:prstGeom prst="rect">
            <a:avLst/>
          </a:prstGeom>
          <a:noFill/>
          <a:ln>
            <a:noFill/>
          </a:ln>
        </p:spPr>
        <p:txBody>
          <a:bodyPr lIns="0" tIns="0" rIns="0" bIns="0" anchor="ctr"/>
          <a:lstStyle/>
          <a:p>
            <a:r>
              <a:rPr lang="en-US" sz="2665">
                <a:solidFill>
                  <a:srgbClr val="FFFFFF"/>
                </a:solidFill>
                <a:latin typeface="Lato Light" charset="0"/>
                <a:ea typeface="MS PGothic" panose="020B0600070205080204" charset="-128"/>
                <a:cs typeface="Lato Light" charset="0"/>
                <a:sym typeface="Lato Light" charset="0"/>
              </a:rPr>
              <a:t>FIRST PROCESS</a:t>
            </a:r>
            <a:endParaRPr lang="en-US" sz="2665">
              <a:solidFill>
                <a:srgbClr val="FFFFFF"/>
              </a:solidFill>
              <a:latin typeface="Lato Light" charset="0"/>
              <a:ea typeface="MS PGothic" panose="020B0600070205080204" charset="-128"/>
              <a:cs typeface="Lato Light" charset="0"/>
              <a:sym typeface="Lato Light" charset="0"/>
            </a:endParaRPr>
          </a:p>
        </p:txBody>
      </p:sp>
      <p:sp>
        <p:nvSpPr>
          <p:cNvPr id="54288" name="Rectangle 16"/>
          <p:cNvSpPr/>
          <p:nvPr/>
        </p:nvSpPr>
        <p:spPr bwMode="auto">
          <a:xfrm>
            <a:off x="2017245" y="7092689"/>
            <a:ext cx="3302101" cy="406412"/>
          </a:xfrm>
          <a:prstGeom prst="rect">
            <a:avLst/>
          </a:prstGeom>
          <a:noFill/>
          <a:ln>
            <a:noFill/>
          </a:ln>
        </p:spPr>
        <p:txBody>
          <a:bodyPr lIns="0" tIns="0" rIns="0" bIns="0" anchor="ctr"/>
          <a:lstStyle/>
          <a:p>
            <a:r>
              <a:rPr lang="en-US" sz="2665">
                <a:solidFill>
                  <a:srgbClr val="FFFFFF"/>
                </a:solidFill>
                <a:latin typeface="Lato Light" charset="0"/>
                <a:ea typeface="MS PGothic" panose="020B0600070205080204" charset="-128"/>
                <a:cs typeface="Lato Light" charset="0"/>
                <a:sym typeface="Lato Light" charset="0"/>
              </a:rPr>
              <a:t>SEC PROCESS</a:t>
            </a:r>
            <a:endParaRPr lang="en-US" sz="2665">
              <a:solidFill>
                <a:srgbClr val="FFFFFF"/>
              </a:solidFill>
              <a:latin typeface="Lato Light" charset="0"/>
              <a:ea typeface="MS PGothic" panose="020B0600070205080204" charset="-128"/>
              <a:cs typeface="Lato Light" charset="0"/>
              <a:sym typeface="Lato Light" charset="0"/>
            </a:endParaRPr>
          </a:p>
        </p:txBody>
      </p:sp>
      <p:sp>
        <p:nvSpPr>
          <p:cNvPr id="54289" name="Rectangle 17"/>
          <p:cNvSpPr/>
          <p:nvPr/>
        </p:nvSpPr>
        <p:spPr bwMode="auto">
          <a:xfrm>
            <a:off x="4929867" y="7092689"/>
            <a:ext cx="3302101" cy="406412"/>
          </a:xfrm>
          <a:prstGeom prst="rect">
            <a:avLst/>
          </a:prstGeom>
          <a:noFill/>
          <a:ln>
            <a:noFill/>
          </a:ln>
        </p:spPr>
        <p:txBody>
          <a:bodyPr lIns="0" tIns="0" rIns="0" bIns="0" anchor="ctr"/>
          <a:lstStyle/>
          <a:p>
            <a:r>
              <a:rPr lang="en-US" sz="2665">
                <a:solidFill>
                  <a:srgbClr val="FFFFFF"/>
                </a:solidFill>
                <a:latin typeface="Lato Light" charset="0"/>
                <a:ea typeface="MS PGothic" panose="020B0600070205080204" charset="-128"/>
                <a:cs typeface="Lato Light" charset="0"/>
                <a:sym typeface="Lato Light" charset="0"/>
              </a:rPr>
              <a:t>LAST PROCESS</a:t>
            </a:r>
            <a:endParaRPr lang="en-US" sz="2665">
              <a:solidFill>
                <a:srgbClr val="FFFFFF"/>
              </a:solidFill>
              <a:latin typeface="Lato Light" charset="0"/>
              <a:ea typeface="MS PGothic" panose="020B0600070205080204" charset="-128"/>
              <a:cs typeface="Lato Light" charset="0"/>
              <a:sym typeface="Lato Light" charset="0"/>
            </a:endParaRPr>
          </a:p>
        </p:txBody>
      </p:sp>
      <p:grpSp>
        <p:nvGrpSpPr>
          <p:cNvPr id="54290" name="Group 18"/>
          <p:cNvGrpSpPr/>
          <p:nvPr/>
        </p:nvGrpSpPr>
        <p:grpSpPr bwMode="auto">
          <a:xfrm>
            <a:off x="10208995" y="2926962"/>
            <a:ext cx="5435766" cy="1439377"/>
            <a:chOff x="0" y="0"/>
            <a:chExt cx="2568" cy="680"/>
          </a:xfrm>
        </p:grpSpPr>
        <p:sp>
          <p:nvSpPr>
            <p:cNvPr id="54291" name="Rectangle 19"/>
            <p:cNvSpPr/>
            <p:nvPr/>
          </p:nvSpPr>
          <p:spPr bwMode="auto">
            <a:xfrm>
              <a:off x="0" y="0"/>
              <a:ext cx="1592" cy="176"/>
            </a:xfrm>
            <a:prstGeom prst="rect">
              <a:avLst/>
            </a:prstGeom>
            <a:noFill/>
            <a:ln>
              <a:noFill/>
            </a:ln>
          </p:spPr>
          <p:txBody>
            <a:bodyPr lIns="0" tIns="0" rIns="0" bIns="0"/>
            <a:lstStyle/>
            <a:p>
              <a:pPr algn="l">
                <a:spcBef>
                  <a:spcPts val="1600"/>
                </a:spcBef>
              </a:pPr>
              <a:r>
                <a:rPr lang="en-US" sz="2400">
                  <a:solidFill>
                    <a:srgbClr val="FFFFFF"/>
                  </a:solidFill>
                  <a:latin typeface="Lato Bold" charset="0"/>
                  <a:ea typeface="MS PGothic" panose="020B0600070205080204" charset="-128"/>
                  <a:cs typeface="Lato Bold" charset="0"/>
                  <a:sym typeface="Lato Bold" charset="0"/>
                </a:rPr>
                <a:t>First Process</a:t>
              </a:r>
              <a:endParaRPr lang="en-US" sz="2400">
                <a:solidFill>
                  <a:srgbClr val="FFFFFF"/>
                </a:solidFill>
                <a:latin typeface="Lato Bold" charset="0"/>
                <a:ea typeface="MS PGothic" panose="020B0600070205080204" charset="-128"/>
                <a:cs typeface="Lato Bold" charset="0"/>
                <a:sym typeface="Lato Bold" charset="0"/>
              </a:endParaRPr>
            </a:p>
          </p:txBody>
        </p:sp>
        <p:sp>
          <p:nvSpPr>
            <p:cNvPr id="54292" name="Rectangle 20"/>
            <p:cNvSpPr/>
            <p:nvPr/>
          </p:nvSpPr>
          <p:spPr bwMode="auto">
            <a:xfrm>
              <a:off x="0" y="408"/>
              <a:ext cx="2568" cy="272"/>
            </a:xfrm>
            <a:prstGeom prst="rect">
              <a:avLst/>
            </a:prstGeom>
            <a:noFill/>
            <a:ln>
              <a:noFill/>
            </a:ln>
          </p:spPr>
          <p:txBody>
            <a:bodyPr lIns="0" tIns="0" rIns="0" bIns="0"/>
            <a:lstStyle/>
            <a:p>
              <a:pPr algn="l">
                <a:spcBef>
                  <a:spcPts val="1600"/>
                </a:spcBef>
              </a:pPr>
              <a:r>
                <a:rPr lang="en-US" sz="1865" dirty="0">
                  <a:solidFill>
                    <a:schemeClr val="bg1">
                      <a:lumMod val="85000"/>
                    </a:schemeClr>
                  </a:solidFill>
                  <a:latin typeface="Lato Regular" charset="0"/>
                  <a:ea typeface="MS PGothic" panose="020B0600070205080204" charset="-128"/>
                  <a:cs typeface="Lato Regular" charset="0"/>
                  <a:sym typeface="Lato Regular" charset="0"/>
                </a:rPr>
                <a:t>Lorem ipsum dolor sit </a:t>
              </a:r>
              <a:r>
                <a:rPr lang="en-US" sz="1865" dirty="0" err="1">
                  <a:solidFill>
                    <a:schemeClr val="bg1">
                      <a:lumMod val="85000"/>
                    </a:schemeClr>
                  </a:solidFill>
                  <a:latin typeface="Lato Regular" charset="0"/>
                  <a:ea typeface="MS PGothic" panose="020B0600070205080204" charset="-128"/>
                  <a:cs typeface="Lato Regular" charset="0"/>
                  <a:sym typeface="Lato Regular" charset="0"/>
                </a:rPr>
                <a:t>amet</a:t>
              </a:r>
              <a:r>
                <a:rPr lang="en-US" sz="1865" dirty="0">
                  <a:solidFill>
                    <a:schemeClr val="bg1">
                      <a:lumMod val="85000"/>
                    </a:schemeClr>
                  </a:solidFill>
                  <a:latin typeface="Lato Regular" charset="0"/>
                  <a:ea typeface="MS PGothic" panose="020B0600070205080204" charset="-128"/>
                  <a:cs typeface="Lato Regular" charset="0"/>
                  <a:sym typeface="Lato Regular" charset="0"/>
                </a:rPr>
                <a:t>, </a:t>
              </a:r>
              <a:r>
                <a:rPr lang="en-US" sz="1865" dirty="0" err="1">
                  <a:solidFill>
                    <a:schemeClr val="bg1">
                      <a:lumMod val="85000"/>
                    </a:schemeClr>
                  </a:solidFill>
                  <a:latin typeface="Lato Regular" charset="0"/>
                  <a:ea typeface="MS PGothic" panose="020B0600070205080204" charset="-128"/>
                  <a:cs typeface="Lato Regular" charset="0"/>
                  <a:sym typeface="Lato Regular" charset="0"/>
                </a:rPr>
                <a:t>consectetur</a:t>
              </a:r>
              <a:r>
                <a:rPr lang="en-US" sz="1865" dirty="0">
                  <a:solidFill>
                    <a:schemeClr val="bg1">
                      <a:lumMod val="85000"/>
                    </a:schemeClr>
                  </a:solidFill>
                  <a:latin typeface="Lato Regular" charset="0"/>
                  <a:ea typeface="MS PGothic" panose="020B0600070205080204" charset="-128"/>
                  <a:cs typeface="Lato Regular" charset="0"/>
                  <a:sym typeface="Lato Regular" charset="0"/>
                </a:rPr>
                <a:t> </a:t>
              </a:r>
              <a:r>
                <a:rPr lang="en-US" sz="1865" dirty="0" err="1">
                  <a:solidFill>
                    <a:schemeClr val="bg1">
                      <a:lumMod val="85000"/>
                    </a:schemeClr>
                  </a:solidFill>
                  <a:latin typeface="Lato Regular" charset="0"/>
                  <a:ea typeface="MS PGothic" panose="020B0600070205080204" charset="-128"/>
                  <a:cs typeface="Lato Regular" charset="0"/>
                  <a:sym typeface="Lato Regular" charset="0"/>
                </a:rPr>
                <a:t>adipiscing</a:t>
              </a:r>
              <a:r>
                <a:rPr lang="en-US" sz="1865" dirty="0">
                  <a:solidFill>
                    <a:schemeClr val="bg1">
                      <a:lumMod val="85000"/>
                    </a:schemeClr>
                  </a:solidFill>
                  <a:latin typeface="Lato Regular" charset="0"/>
                  <a:ea typeface="MS PGothic" panose="020B0600070205080204" charset="-128"/>
                  <a:cs typeface="Lato Regular" charset="0"/>
                  <a:sym typeface="Lato Regular" charset="0"/>
                </a:rPr>
                <a:t> </a:t>
              </a:r>
              <a:r>
                <a:rPr lang="en-US" sz="1865" dirty="0" err="1">
                  <a:solidFill>
                    <a:schemeClr val="bg1">
                      <a:lumMod val="85000"/>
                    </a:schemeClr>
                  </a:solidFill>
                  <a:latin typeface="Lato Regular" charset="0"/>
                  <a:ea typeface="MS PGothic" panose="020B0600070205080204" charset="-128"/>
                  <a:cs typeface="Lato Regular" charset="0"/>
                  <a:sym typeface="Lato Regular" charset="0"/>
                </a:rPr>
                <a:t>elit</a:t>
              </a:r>
              <a:r>
                <a:rPr lang="en-US" sz="1865" dirty="0">
                  <a:solidFill>
                    <a:schemeClr val="bg1">
                      <a:lumMod val="85000"/>
                    </a:schemeClr>
                  </a:solidFill>
                  <a:latin typeface="Lato Regular" charset="0"/>
                  <a:ea typeface="MS PGothic" panose="020B0600070205080204" charset="-128"/>
                  <a:cs typeface="Lato Regular" charset="0"/>
                  <a:sym typeface="Lato Regular" charset="0"/>
                </a:rPr>
                <a:t>. Integer </a:t>
              </a:r>
              <a:r>
                <a:rPr lang="en-US" sz="1865" dirty="0" err="1">
                  <a:solidFill>
                    <a:schemeClr val="bg1">
                      <a:lumMod val="85000"/>
                    </a:schemeClr>
                  </a:solidFill>
                  <a:latin typeface="Lato Regular" charset="0"/>
                  <a:ea typeface="MS PGothic" panose="020B0600070205080204" charset="-128"/>
                  <a:cs typeface="Lato Regular" charset="0"/>
                  <a:sym typeface="Lato Regular" charset="0"/>
                </a:rPr>
                <a:t>mollis</a:t>
              </a:r>
              <a:r>
                <a:rPr lang="en-US" sz="1865" dirty="0">
                  <a:solidFill>
                    <a:schemeClr val="bg1">
                      <a:lumMod val="85000"/>
                    </a:schemeClr>
                  </a:solidFill>
                  <a:latin typeface="Lato Regular" charset="0"/>
                  <a:ea typeface="MS PGothic" panose="020B0600070205080204" charset="-128"/>
                  <a:cs typeface="Lato Regular" charset="0"/>
                  <a:sym typeface="Lato Regular" charset="0"/>
                </a:rPr>
                <a:t> </a:t>
              </a:r>
              <a:r>
                <a:rPr lang="en-US" sz="1865" dirty="0" err="1">
                  <a:solidFill>
                    <a:schemeClr val="bg1">
                      <a:lumMod val="85000"/>
                    </a:schemeClr>
                  </a:solidFill>
                  <a:latin typeface="Lato Regular" charset="0"/>
                  <a:ea typeface="MS PGothic" panose="020B0600070205080204" charset="-128"/>
                  <a:cs typeface="Lato Regular" charset="0"/>
                  <a:sym typeface="Lato Regular" charset="0"/>
                </a:rPr>
                <a:t>vehicula</a:t>
              </a:r>
              <a:r>
                <a:rPr lang="en-US" sz="1865" dirty="0">
                  <a:solidFill>
                    <a:schemeClr val="bg1">
                      <a:lumMod val="85000"/>
                    </a:schemeClr>
                  </a:solidFill>
                  <a:latin typeface="Lato Regular" charset="0"/>
                  <a:ea typeface="MS PGothic" panose="020B0600070205080204" charset="-128"/>
                  <a:cs typeface="Lato Regular" charset="0"/>
                  <a:sym typeface="Lato Regular" charset="0"/>
                </a:rPr>
                <a:t> ligula </a:t>
              </a:r>
              <a:r>
                <a:rPr lang="en-US" sz="1865" dirty="0" err="1">
                  <a:solidFill>
                    <a:schemeClr val="bg1">
                      <a:lumMod val="85000"/>
                    </a:schemeClr>
                  </a:solidFill>
                  <a:latin typeface="Lato Regular" charset="0"/>
                  <a:ea typeface="MS PGothic" panose="020B0600070205080204" charset="-128"/>
                  <a:cs typeface="Lato Regular" charset="0"/>
                  <a:sym typeface="Lato Regular" charset="0"/>
                </a:rPr>
                <a:t>ut</a:t>
              </a:r>
              <a:r>
                <a:rPr lang="en-US" sz="1865" dirty="0">
                  <a:solidFill>
                    <a:schemeClr val="bg1">
                      <a:lumMod val="85000"/>
                    </a:schemeClr>
                  </a:solidFill>
                  <a:latin typeface="Lato Regular" charset="0"/>
                  <a:ea typeface="MS PGothic" panose="020B0600070205080204" charset="-128"/>
                  <a:cs typeface="Lato Regular" charset="0"/>
                  <a:sym typeface="Lato Regular" charset="0"/>
                </a:rPr>
                <a:t> </a:t>
              </a:r>
              <a:r>
                <a:rPr lang="en-US" sz="1865" dirty="0" err="1">
                  <a:solidFill>
                    <a:schemeClr val="bg1">
                      <a:lumMod val="85000"/>
                    </a:schemeClr>
                  </a:solidFill>
                  <a:latin typeface="Lato Regular" charset="0"/>
                  <a:ea typeface="MS PGothic" panose="020B0600070205080204" charset="-128"/>
                  <a:cs typeface="Lato Regular" charset="0"/>
                  <a:sym typeface="Lato Regular" charset="0"/>
                </a:rPr>
                <a:t>faucibus</a:t>
              </a:r>
              <a:r>
                <a:rPr lang="en-US" sz="1865" dirty="0">
                  <a:solidFill>
                    <a:schemeClr val="bg1">
                      <a:lumMod val="85000"/>
                    </a:schemeClr>
                  </a:solidFill>
                  <a:latin typeface="Lato Regular" charset="0"/>
                  <a:ea typeface="MS PGothic" panose="020B0600070205080204" charset="-128"/>
                  <a:cs typeface="Lato Regular" charset="0"/>
                  <a:sym typeface="Lato Regular" charset="0"/>
                </a:rPr>
                <a:t>.</a:t>
              </a:r>
              <a:endParaRPr lang="en-US" sz="1865" dirty="0">
                <a:solidFill>
                  <a:schemeClr val="bg1">
                    <a:lumMod val="85000"/>
                  </a:schemeClr>
                </a:solidFill>
                <a:latin typeface="Lato Regular" charset="0"/>
                <a:ea typeface="MS PGothic" panose="020B0600070205080204" charset="-128"/>
                <a:cs typeface="Lato Regular" charset="0"/>
                <a:sym typeface="Lato Regular" charset="0"/>
              </a:endParaRPr>
            </a:p>
          </p:txBody>
        </p:sp>
        <p:sp>
          <p:nvSpPr>
            <p:cNvPr id="54293" name="Rectangle 21"/>
            <p:cNvSpPr/>
            <p:nvPr/>
          </p:nvSpPr>
          <p:spPr bwMode="auto">
            <a:xfrm>
              <a:off x="0" y="208"/>
              <a:ext cx="1424" cy="136"/>
            </a:xfrm>
            <a:prstGeom prst="rect">
              <a:avLst/>
            </a:prstGeom>
            <a:noFill/>
            <a:ln>
              <a:noFill/>
            </a:ln>
          </p:spPr>
          <p:txBody>
            <a:bodyPr lIns="0" tIns="0" rIns="0" bIns="0"/>
            <a:lstStyle/>
            <a:p>
              <a:pPr algn="l">
                <a:spcBef>
                  <a:spcPts val="1600"/>
                </a:spcBef>
              </a:pPr>
              <a:r>
                <a:rPr lang="en-US" sz="1865">
                  <a:solidFill>
                    <a:srgbClr val="1EA8F2"/>
                  </a:solidFill>
                  <a:latin typeface="Verdana" panose="020B0604030504040204" charset="0"/>
                  <a:ea typeface="MS PGothic" panose="020B0600070205080204" charset="-128"/>
                  <a:cs typeface="Verdana" panose="020B0604030504040204" charset="0"/>
                  <a:sym typeface="Verdana" panose="020B0604030504040204" charset="0"/>
                </a:rPr>
                <a:t>A Subtitle About this</a:t>
              </a:r>
              <a:endParaRPr lang="en-US" sz="1865">
                <a:solidFill>
                  <a:srgbClr val="1EA8F2"/>
                </a:solidFill>
                <a:latin typeface="Verdana" panose="020B0604030504040204" charset="0"/>
                <a:ea typeface="MS PGothic" panose="020B0600070205080204" charset="-128"/>
                <a:cs typeface="Verdana" panose="020B0604030504040204" charset="0"/>
                <a:sym typeface="Verdana" panose="020B0604030504040204" charset="0"/>
              </a:endParaRPr>
            </a:p>
          </p:txBody>
        </p:sp>
      </p:grpSp>
      <p:grpSp>
        <p:nvGrpSpPr>
          <p:cNvPr id="54294" name="Group 22"/>
          <p:cNvGrpSpPr/>
          <p:nvPr/>
        </p:nvGrpSpPr>
        <p:grpSpPr bwMode="auto">
          <a:xfrm>
            <a:off x="10208995" y="5026759"/>
            <a:ext cx="5435766" cy="1439377"/>
            <a:chOff x="0" y="0"/>
            <a:chExt cx="2568" cy="680"/>
          </a:xfrm>
        </p:grpSpPr>
        <p:sp>
          <p:nvSpPr>
            <p:cNvPr id="54295" name="Rectangle 23"/>
            <p:cNvSpPr/>
            <p:nvPr/>
          </p:nvSpPr>
          <p:spPr bwMode="auto">
            <a:xfrm>
              <a:off x="0" y="0"/>
              <a:ext cx="1592" cy="176"/>
            </a:xfrm>
            <a:prstGeom prst="rect">
              <a:avLst/>
            </a:prstGeom>
            <a:noFill/>
            <a:ln>
              <a:noFill/>
            </a:ln>
          </p:spPr>
          <p:txBody>
            <a:bodyPr lIns="0" tIns="0" rIns="0" bIns="0"/>
            <a:lstStyle/>
            <a:p>
              <a:pPr algn="l">
                <a:spcBef>
                  <a:spcPts val="1600"/>
                </a:spcBef>
              </a:pPr>
              <a:r>
                <a:rPr lang="en-US" sz="2400">
                  <a:solidFill>
                    <a:srgbClr val="FFFFFF"/>
                  </a:solidFill>
                  <a:latin typeface="Lato Bold" charset="0"/>
                  <a:ea typeface="MS PGothic" panose="020B0600070205080204" charset="-128"/>
                  <a:cs typeface="Lato Bold" charset="0"/>
                  <a:sym typeface="Lato Bold" charset="0"/>
                </a:rPr>
                <a:t>Second Process</a:t>
              </a:r>
              <a:endParaRPr lang="en-US" sz="2400">
                <a:solidFill>
                  <a:srgbClr val="FFFFFF"/>
                </a:solidFill>
                <a:latin typeface="Lato Bold" charset="0"/>
                <a:ea typeface="MS PGothic" panose="020B0600070205080204" charset="-128"/>
                <a:cs typeface="Lato Bold" charset="0"/>
                <a:sym typeface="Lato Bold" charset="0"/>
              </a:endParaRPr>
            </a:p>
          </p:txBody>
        </p:sp>
        <p:sp>
          <p:nvSpPr>
            <p:cNvPr id="54296" name="Rectangle 24"/>
            <p:cNvSpPr/>
            <p:nvPr/>
          </p:nvSpPr>
          <p:spPr bwMode="auto">
            <a:xfrm>
              <a:off x="0" y="408"/>
              <a:ext cx="2568" cy="272"/>
            </a:xfrm>
            <a:prstGeom prst="rect">
              <a:avLst/>
            </a:prstGeom>
            <a:noFill/>
            <a:ln>
              <a:noFill/>
            </a:ln>
          </p:spPr>
          <p:txBody>
            <a:bodyPr lIns="0" tIns="0" rIns="0" bIns="0"/>
            <a:lstStyle/>
            <a:p>
              <a:pPr algn="l">
                <a:spcBef>
                  <a:spcPts val="1600"/>
                </a:spcBef>
              </a:pPr>
              <a:r>
                <a:rPr lang="en-US" sz="1865" dirty="0">
                  <a:solidFill>
                    <a:schemeClr val="bg1">
                      <a:lumMod val="85000"/>
                    </a:schemeClr>
                  </a:solidFill>
                  <a:latin typeface="Lato Regular" charset="0"/>
                  <a:ea typeface="MS PGothic" panose="020B0600070205080204" charset="-128"/>
                  <a:cs typeface="Lato Regular" charset="0"/>
                  <a:sym typeface="Lato Regular" charset="0"/>
                </a:rPr>
                <a:t>Lorem ipsum dolor sit </a:t>
              </a:r>
              <a:r>
                <a:rPr lang="en-US" sz="1865" dirty="0" err="1">
                  <a:solidFill>
                    <a:schemeClr val="bg1">
                      <a:lumMod val="85000"/>
                    </a:schemeClr>
                  </a:solidFill>
                  <a:latin typeface="Lato Regular" charset="0"/>
                  <a:ea typeface="MS PGothic" panose="020B0600070205080204" charset="-128"/>
                  <a:cs typeface="Lato Regular" charset="0"/>
                  <a:sym typeface="Lato Regular" charset="0"/>
                </a:rPr>
                <a:t>amet</a:t>
              </a:r>
              <a:r>
                <a:rPr lang="en-US" sz="1865" dirty="0">
                  <a:solidFill>
                    <a:schemeClr val="bg1">
                      <a:lumMod val="85000"/>
                    </a:schemeClr>
                  </a:solidFill>
                  <a:latin typeface="Lato Regular" charset="0"/>
                  <a:ea typeface="MS PGothic" panose="020B0600070205080204" charset="-128"/>
                  <a:cs typeface="Lato Regular" charset="0"/>
                  <a:sym typeface="Lato Regular" charset="0"/>
                </a:rPr>
                <a:t>, </a:t>
              </a:r>
              <a:r>
                <a:rPr lang="en-US" sz="1865" dirty="0" err="1">
                  <a:solidFill>
                    <a:schemeClr val="bg1">
                      <a:lumMod val="85000"/>
                    </a:schemeClr>
                  </a:solidFill>
                  <a:latin typeface="Lato Regular" charset="0"/>
                  <a:ea typeface="MS PGothic" panose="020B0600070205080204" charset="-128"/>
                  <a:cs typeface="Lato Regular" charset="0"/>
                  <a:sym typeface="Lato Regular" charset="0"/>
                </a:rPr>
                <a:t>consectetur</a:t>
              </a:r>
              <a:r>
                <a:rPr lang="en-US" sz="1865" dirty="0">
                  <a:solidFill>
                    <a:schemeClr val="bg1">
                      <a:lumMod val="85000"/>
                    </a:schemeClr>
                  </a:solidFill>
                  <a:latin typeface="Lato Regular" charset="0"/>
                  <a:ea typeface="MS PGothic" panose="020B0600070205080204" charset="-128"/>
                  <a:cs typeface="Lato Regular" charset="0"/>
                  <a:sym typeface="Lato Regular" charset="0"/>
                </a:rPr>
                <a:t> </a:t>
              </a:r>
              <a:r>
                <a:rPr lang="en-US" sz="1865" dirty="0" err="1">
                  <a:solidFill>
                    <a:schemeClr val="bg1">
                      <a:lumMod val="85000"/>
                    </a:schemeClr>
                  </a:solidFill>
                  <a:latin typeface="Lato Regular" charset="0"/>
                  <a:ea typeface="MS PGothic" panose="020B0600070205080204" charset="-128"/>
                  <a:cs typeface="Lato Regular" charset="0"/>
                  <a:sym typeface="Lato Regular" charset="0"/>
                </a:rPr>
                <a:t>adipiscing</a:t>
              </a:r>
              <a:r>
                <a:rPr lang="en-US" sz="1865" dirty="0">
                  <a:solidFill>
                    <a:schemeClr val="bg1">
                      <a:lumMod val="85000"/>
                    </a:schemeClr>
                  </a:solidFill>
                  <a:latin typeface="Lato Regular" charset="0"/>
                  <a:ea typeface="MS PGothic" panose="020B0600070205080204" charset="-128"/>
                  <a:cs typeface="Lato Regular" charset="0"/>
                  <a:sym typeface="Lato Regular" charset="0"/>
                </a:rPr>
                <a:t> </a:t>
              </a:r>
              <a:r>
                <a:rPr lang="en-US" sz="1865" dirty="0" err="1">
                  <a:solidFill>
                    <a:schemeClr val="bg1">
                      <a:lumMod val="85000"/>
                    </a:schemeClr>
                  </a:solidFill>
                  <a:latin typeface="Lato Regular" charset="0"/>
                  <a:ea typeface="MS PGothic" panose="020B0600070205080204" charset="-128"/>
                  <a:cs typeface="Lato Regular" charset="0"/>
                  <a:sym typeface="Lato Regular" charset="0"/>
                </a:rPr>
                <a:t>elit</a:t>
              </a:r>
              <a:r>
                <a:rPr lang="en-US" sz="1865" dirty="0">
                  <a:solidFill>
                    <a:schemeClr val="bg1">
                      <a:lumMod val="85000"/>
                    </a:schemeClr>
                  </a:solidFill>
                  <a:latin typeface="Lato Regular" charset="0"/>
                  <a:ea typeface="MS PGothic" panose="020B0600070205080204" charset="-128"/>
                  <a:cs typeface="Lato Regular" charset="0"/>
                  <a:sym typeface="Lato Regular" charset="0"/>
                </a:rPr>
                <a:t>. Integer </a:t>
              </a:r>
              <a:r>
                <a:rPr lang="en-US" sz="1865" dirty="0" err="1">
                  <a:solidFill>
                    <a:schemeClr val="bg1">
                      <a:lumMod val="85000"/>
                    </a:schemeClr>
                  </a:solidFill>
                  <a:latin typeface="Lato Regular" charset="0"/>
                  <a:ea typeface="MS PGothic" panose="020B0600070205080204" charset="-128"/>
                  <a:cs typeface="Lato Regular" charset="0"/>
                  <a:sym typeface="Lato Regular" charset="0"/>
                </a:rPr>
                <a:t>mollis</a:t>
              </a:r>
              <a:r>
                <a:rPr lang="en-US" sz="1865" dirty="0">
                  <a:solidFill>
                    <a:schemeClr val="bg1">
                      <a:lumMod val="85000"/>
                    </a:schemeClr>
                  </a:solidFill>
                  <a:latin typeface="Lato Regular" charset="0"/>
                  <a:ea typeface="MS PGothic" panose="020B0600070205080204" charset="-128"/>
                  <a:cs typeface="Lato Regular" charset="0"/>
                  <a:sym typeface="Lato Regular" charset="0"/>
                </a:rPr>
                <a:t> </a:t>
              </a:r>
              <a:r>
                <a:rPr lang="en-US" sz="1865" dirty="0" err="1">
                  <a:solidFill>
                    <a:schemeClr val="bg1">
                      <a:lumMod val="85000"/>
                    </a:schemeClr>
                  </a:solidFill>
                  <a:latin typeface="Lato Regular" charset="0"/>
                  <a:ea typeface="MS PGothic" panose="020B0600070205080204" charset="-128"/>
                  <a:cs typeface="Lato Regular" charset="0"/>
                  <a:sym typeface="Lato Regular" charset="0"/>
                </a:rPr>
                <a:t>vehicula</a:t>
              </a:r>
              <a:r>
                <a:rPr lang="en-US" sz="1865" dirty="0">
                  <a:solidFill>
                    <a:schemeClr val="bg1">
                      <a:lumMod val="85000"/>
                    </a:schemeClr>
                  </a:solidFill>
                  <a:latin typeface="Lato Regular" charset="0"/>
                  <a:ea typeface="MS PGothic" panose="020B0600070205080204" charset="-128"/>
                  <a:cs typeface="Lato Regular" charset="0"/>
                  <a:sym typeface="Lato Regular" charset="0"/>
                </a:rPr>
                <a:t> ligula </a:t>
              </a:r>
              <a:r>
                <a:rPr lang="en-US" sz="1865" dirty="0" err="1">
                  <a:solidFill>
                    <a:schemeClr val="bg1">
                      <a:lumMod val="85000"/>
                    </a:schemeClr>
                  </a:solidFill>
                  <a:latin typeface="Lato Regular" charset="0"/>
                  <a:ea typeface="MS PGothic" panose="020B0600070205080204" charset="-128"/>
                  <a:cs typeface="Lato Regular" charset="0"/>
                  <a:sym typeface="Lato Regular" charset="0"/>
                </a:rPr>
                <a:t>ut</a:t>
              </a:r>
              <a:r>
                <a:rPr lang="en-US" sz="1865" dirty="0">
                  <a:solidFill>
                    <a:schemeClr val="bg1">
                      <a:lumMod val="85000"/>
                    </a:schemeClr>
                  </a:solidFill>
                  <a:latin typeface="Lato Regular" charset="0"/>
                  <a:ea typeface="MS PGothic" panose="020B0600070205080204" charset="-128"/>
                  <a:cs typeface="Lato Regular" charset="0"/>
                  <a:sym typeface="Lato Regular" charset="0"/>
                </a:rPr>
                <a:t> </a:t>
              </a:r>
              <a:r>
                <a:rPr lang="en-US" sz="1865" dirty="0" err="1">
                  <a:solidFill>
                    <a:schemeClr val="bg1">
                      <a:lumMod val="85000"/>
                    </a:schemeClr>
                  </a:solidFill>
                  <a:latin typeface="Lato Regular" charset="0"/>
                  <a:ea typeface="MS PGothic" panose="020B0600070205080204" charset="-128"/>
                  <a:cs typeface="Lato Regular" charset="0"/>
                  <a:sym typeface="Lato Regular" charset="0"/>
                </a:rPr>
                <a:t>faucibus</a:t>
              </a:r>
              <a:r>
                <a:rPr lang="en-US" sz="1865" dirty="0">
                  <a:solidFill>
                    <a:schemeClr val="bg1">
                      <a:lumMod val="85000"/>
                    </a:schemeClr>
                  </a:solidFill>
                  <a:latin typeface="Lato Regular" charset="0"/>
                  <a:ea typeface="MS PGothic" panose="020B0600070205080204" charset="-128"/>
                  <a:cs typeface="Lato Regular" charset="0"/>
                  <a:sym typeface="Lato Regular" charset="0"/>
                </a:rPr>
                <a:t>.</a:t>
              </a:r>
              <a:endParaRPr lang="en-US" sz="1865" dirty="0">
                <a:solidFill>
                  <a:schemeClr val="bg1">
                    <a:lumMod val="85000"/>
                  </a:schemeClr>
                </a:solidFill>
                <a:latin typeface="Lato Regular" charset="0"/>
                <a:ea typeface="MS PGothic" panose="020B0600070205080204" charset="-128"/>
                <a:cs typeface="Lato Regular" charset="0"/>
                <a:sym typeface="Lato Regular" charset="0"/>
              </a:endParaRPr>
            </a:p>
          </p:txBody>
        </p:sp>
        <p:sp>
          <p:nvSpPr>
            <p:cNvPr id="54297" name="Rectangle 25"/>
            <p:cNvSpPr/>
            <p:nvPr/>
          </p:nvSpPr>
          <p:spPr bwMode="auto">
            <a:xfrm>
              <a:off x="0" y="208"/>
              <a:ext cx="1424" cy="136"/>
            </a:xfrm>
            <a:prstGeom prst="rect">
              <a:avLst/>
            </a:prstGeom>
            <a:noFill/>
            <a:ln>
              <a:noFill/>
            </a:ln>
          </p:spPr>
          <p:txBody>
            <a:bodyPr lIns="0" tIns="0" rIns="0" bIns="0"/>
            <a:lstStyle/>
            <a:p>
              <a:pPr algn="l">
                <a:spcBef>
                  <a:spcPts val="1600"/>
                </a:spcBef>
              </a:pPr>
              <a:r>
                <a:rPr lang="en-US" sz="1865">
                  <a:solidFill>
                    <a:srgbClr val="1EA8F2"/>
                  </a:solidFill>
                  <a:latin typeface="Verdana" panose="020B0604030504040204" charset="0"/>
                  <a:ea typeface="MS PGothic" panose="020B0600070205080204" charset="-128"/>
                  <a:cs typeface="Verdana" panose="020B0604030504040204" charset="0"/>
                  <a:sym typeface="Verdana" panose="020B0604030504040204" charset="0"/>
                </a:rPr>
                <a:t>A Subtitle About this</a:t>
              </a:r>
              <a:endParaRPr lang="en-US" sz="1865">
                <a:solidFill>
                  <a:srgbClr val="1EA8F2"/>
                </a:solidFill>
                <a:latin typeface="Verdana" panose="020B0604030504040204" charset="0"/>
                <a:ea typeface="MS PGothic" panose="020B0600070205080204" charset="-128"/>
                <a:cs typeface="Verdana" panose="020B0604030504040204" charset="0"/>
                <a:sym typeface="Verdana" panose="020B0604030504040204" charset="0"/>
              </a:endParaRPr>
            </a:p>
          </p:txBody>
        </p:sp>
      </p:grpSp>
      <p:grpSp>
        <p:nvGrpSpPr>
          <p:cNvPr id="54298" name="Group 26"/>
          <p:cNvGrpSpPr/>
          <p:nvPr/>
        </p:nvGrpSpPr>
        <p:grpSpPr bwMode="auto">
          <a:xfrm>
            <a:off x="10208995" y="7278961"/>
            <a:ext cx="5435766" cy="1439377"/>
            <a:chOff x="0" y="0"/>
            <a:chExt cx="2568" cy="680"/>
          </a:xfrm>
        </p:grpSpPr>
        <p:sp>
          <p:nvSpPr>
            <p:cNvPr id="54299" name="Rectangle 27"/>
            <p:cNvSpPr/>
            <p:nvPr/>
          </p:nvSpPr>
          <p:spPr bwMode="auto">
            <a:xfrm>
              <a:off x="0" y="0"/>
              <a:ext cx="1592" cy="176"/>
            </a:xfrm>
            <a:prstGeom prst="rect">
              <a:avLst/>
            </a:prstGeom>
            <a:noFill/>
            <a:ln>
              <a:noFill/>
            </a:ln>
          </p:spPr>
          <p:txBody>
            <a:bodyPr lIns="0" tIns="0" rIns="0" bIns="0"/>
            <a:lstStyle/>
            <a:p>
              <a:pPr algn="l">
                <a:spcBef>
                  <a:spcPts val="1600"/>
                </a:spcBef>
              </a:pPr>
              <a:r>
                <a:rPr lang="en-US" sz="2400">
                  <a:solidFill>
                    <a:srgbClr val="FFFFFF"/>
                  </a:solidFill>
                  <a:latin typeface="Lato Bold" charset="0"/>
                  <a:ea typeface="MS PGothic" panose="020B0600070205080204" charset="-128"/>
                  <a:cs typeface="Lato Bold" charset="0"/>
                  <a:sym typeface="Lato Bold" charset="0"/>
                </a:rPr>
                <a:t>Last Process</a:t>
              </a:r>
              <a:endParaRPr lang="en-US" sz="2400">
                <a:solidFill>
                  <a:srgbClr val="FFFFFF"/>
                </a:solidFill>
                <a:latin typeface="Lato Bold" charset="0"/>
                <a:ea typeface="MS PGothic" panose="020B0600070205080204" charset="-128"/>
                <a:cs typeface="Lato Bold" charset="0"/>
                <a:sym typeface="Lato Bold" charset="0"/>
              </a:endParaRPr>
            </a:p>
          </p:txBody>
        </p:sp>
        <p:sp>
          <p:nvSpPr>
            <p:cNvPr id="54300" name="Rectangle 28"/>
            <p:cNvSpPr/>
            <p:nvPr/>
          </p:nvSpPr>
          <p:spPr bwMode="auto">
            <a:xfrm>
              <a:off x="0" y="408"/>
              <a:ext cx="2568" cy="272"/>
            </a:xfrm>
            <a:prstGeom prst="rect">
              <a:avLst/>
            </a:prstGeom>
            <a:noFill/>
            <a:ln>
              <a:noFill/>
            </a:ln>
          </p:spPr>
          <p:txBody>
            <a:bodyPr lIns="0" tIns="0" rIns="0" bIns="0"/>
            <a:lstStyle/>
            <a:p>
              <a:pPr algn="l">
                <a:spcBef>
                  <a:spcPts val="1600"/>
                </a:spcBef>
              </a:pPr>
              <a:r>
                <a:rPr lang="en-US" sz="1865" dirty="0">
                  <a:solidFill>
                    <a:schemeClr val="bg1">
                      <a:lumMod val="85000"/>
                    </a:schemeClr>
                  </a:solidFill>
                  <a:latin typeface="Lato Regular" charset="0"/>
                  <a:ea typeface="MS PGothic" panose="020B0600070205080204" charset="-128"/>
                  <a:cs typeface="Lato Regular" charset="0"/>
                  <a:sym typeface="Lato Regular" charset="0"/>
                </a:rPr>
                <a:t>Lorem ipsum dolor sit </a:t>
              </a:r>
              <a:r>
                <a:rPr lang="en-US" sz="1865" dirty="0" err="1">
                  <a:solidFill>
                    <a:schemeClr val="bg1">
                      <a:lumMod val="85000"/>
                    </a:schemeClr>
                  </a:solidFill>
                  <a:latin typeface="Lato Regular" charset="0"/>
                  <a:ea typeface="MS PGothic" panose="020B0600070205080204" charset="-128"/>
                  <a:cs typeface="Lato Regular" charset="0"/>
                  <a:sym typeface="Lato Regular" charset="0"/>
                </a:rPr>
                <a:t>amet</a:t>
              </a:r>
              <a:r>
                <a:rPr lang="en-US" sz="1865" dirty="0">
                  <a:solidFill>
                    <a:schemeClr val="bg1">
                      <a:lumMod val="85000"/>
                    </a:schemeClr>
                  </a:solidFill>
                  <a:latin typeface="Lato Regular" charset="0"/>
                  <a:ea typeface="MS PGothic" panose="020B0600070205080204" charset="-128"/>
                  <a:cs typeface="Lato Regular" charset="0"/>
                  <a:sym typeface="Lato Regular" charset="0"/>
                </a:rPr>
                <a:t>, </a:t>
              </a:r>
              <a:r>
                <a:rPr lang="en-US" sz="1865" dirty="0" err="1">
                  <a:solidFill>
                    <a:schemeClr val="bg1">
                      <a:lumMod val="85000"/>
                    </a:schemeClr>
                  </a:solidFill>
                  <a:latin typeface="Lato Regular" charset="0"/>
                  <a:ea typeface="MS PGothic" panose="020B0600070205080204" charset="-128"/>
                  <a:cs typeface="Lato Regular" charset="0"/>
                  <a:sym typeface="Lato Regular" charset="0"/>
                </a:rPr>
                <a:t>consectetur</a:t>
              </a:r>
              <a:r>
                <a:rPr lang="en-US" sz="1865" dirty="0">
                  <a:solidFill>
                    <a:schemeClr val="bg1">
                      <a:lumMod val="85000"/>
                    </a:schemeClr>
                  </a:solidFill>
                  <a:latin typeface="Lato Regular" charset="0"/>
                  <a:ea typeface="MS PGothic" panose="020B0600070205080204" charset="-128"/>
                  <a:cs typeface="Lato Regular" charset="0"/>
                  <a:sym typeface="Lato Regular" charset="0"/>
                </a:rPr>
                <a:t> </a:t>
              </a:r>
              <a:r>
                <a:rPr lang="en-US" sz="1865" dirty="0" err="1">
                  <a:solidFill>
                    <a:schemeClr val="bg1">
                      <a:lumMod val="85000"/>
                    </a:schemeClr>
                  </a:solidFill>
                  <a:latin typeface="Lato Regular" charset="0"/>
                  <a:ea typeface="MS PGothic" panose="020B0600070205080204" charset="-128"/>
                  <a:cs typeface="Lato Regular" charset="0"/>
                  <a:sym typeface="Lato Regular" charset="0"/>
                </a:rPr>
                <a:t>adipiscing</a:t>
              </a:r>
              <a:r>
                <a:rPr lang="en-US" sz="1865" dirty="0">
                  <a:solidFill>
                    <a:schemeClr val="bg1">
                      <a:lumMod val="85000"/>
                    </a:schemeClr>
                  </a:solidFill>
                  <a:latin typeface="Lato Regular" charset="0"/>
                  <a:ea typeface="MS PGothic" panose="020B0600070205080204" charset="-128"/>
                  <a:cs typeface="Lato Regular" charset="0"/>
                  <a:sym typeface="Lato Regular" charset="0"/>
                </a:rPr>
                <a:t> </a:t>
              </a:r>
              <a:r>
                <a:rPr lang="en-US" sz="1865" dirty="0" err="1">
                  <a:solidFill>
                    <a:schemeClr val="bg1">
                      <a:lumMod val="85000"/>
                    </a:schemeClr>
                  </a:solidFill>
                  <a:latin typeface="Lato Regular" charset="0"/>
                  <a:ea typeface="MS PGothic" panose="020B0600070205080204" charset="-128"/>
                  <a:cs typeface="Lato Regular" charset="0"/>
                  <a:sym typeface="Lato Regular" charset="0"/>
                </a:rPr>
                <a:t>elit</a:t>
              </a:r>
              <a:r>
                <a:rPr lang="en-US" sz="1865" dirty="0">
                  <a:solidFill>
                    <a:schemeClr val="bg1">
                      <a:lumMod val="85000"/>
                    </a:schemeClr>
                  </a:solidFill>
                  <a:latin typeface="Lato Regular" charset="0"/>
                  <a:ea typeface="MS PGothic" panose="020B0600070205080204" charset="-128"/>
                  <a:cs typeface="Lato Regular" charset="0"/>
                  <a:sym typeface="Lato Regular" charset="0"/>
                </a:rPr>
                <a:t>. Integer </a:t>
              </a:r>
              <a:r>
                <a:rPr lang="en-US" sz="1865" dirty="0" err="1">
                  <a:solidFill>
                    <a:schemeClr val="bg1">
                      <a:lumMod val="85000"/>
                    </a:schemeClr>
                  </a:solidFill>
                  <a:latin typeface="Lato Regular" charset="0"/>
                  <a:ea typeface="MS PGothic" panose="020B0600070205080204" charset="-128"/>
                  <a:cs typeface="Lato Regular" charset="0"/>
                  <a:sym typeface="Lato Regular" charset="0"/>
                </a:rPr>
                <a:t>mollis</a:t>
              </a:r>
              <a:r>
                <a:rPr lang="en-US" sz="1865" dirty="0">
                  <a:solidFill>
                    <a:schemeClr val="bg1">
                      <a:lumMod val="85000"/>
                    </a:schemeClr>
                  </a:solidFill>
                  <a:latin typeface="Lato Regular" charset="0"/>
                  <a:ea typeface="MS PGothic" panose="020B0600070205080204" charset="-128"/>
                  <a:cs typeface="Lato Regular" charset="0"/>
                  <a:sym typeface="Lato Regular" charset="0"/>
                </a:rPr>
                <a:t> </a:t>
              </a:r>
              <a:r>
                <a:rPr lang="en-US" sz="1865" dirty="0" err="1">
                  <a:solidFill>
                    <a:schemeClr val="bg1">
                      <a:lumMod val="85000"/>
                    </a:schemeClr>
                  </a:solidFill>
                  <a:latin typeface="Lato Regular" charset="0"/>
                  <a:ea typeface="MS PGothic" panose="020B0600070205080204" charset="-128"/>
                  <a:cs typeface="Lato Regular" charset="0"/>
                  <a:sym typeface="Lato Regular" charset="0"/>
                </a:rPr>
                <a:t>vehicula</a:t>
              </a:r>
              <a:r>
                <a:rPr lang="en-US" sz="1865" dirty="0">
                  <a:solidFill>
                    <a:schemeClr val="bg1">
                      <a:lumMod val="85000"/>
                    </a:schemeClr>
                  </a:solidFill>
                  <a:latin typeface="Lato Regular" charset="0"/>
                  <a:ea typeface="MS PGothic" panose="020B0600070205080204" charset="-128"/>
                  <a:cs typeface="Lato Regular" charset="0"/>
                  <a:sym typeface="Lato Regular" charset="0"/>
                </a:rPr>
                <a:t> ligula </a:t>
              </a:r>
              <a:r>
                <a:rPr lang="en-US" sz="1865" dirty="0" err="1">
                  <a:solidFill>
                    <a:schemeClr val="bg1">
                      <a:lumMod val="85000"/>
                    </a:schemeClr>
                  </a:solidFill>
                  <a:latin typeface="Lato Regular" charset="0"/>
                  <a:ea typeface="MS PGothic" panose="020B0600070205080204" charset="-128"/>
                  <a:cs typeface="Lato Regular" charset="0"/>
                  <a:sym typeface="Lato Regular" charset="0"/>
                </a:rPr>
                <a:t>ut</a:t>
              </a:r>
              <a:r>
                <a:rPr lang="en-US" sz="1865" dirty="0">
                  <a:solidFill>
                    <a:schemeClr val="bg1">
                      <a:lumMod val="85000"/>
                    </a:schemeClr>
                  </a:solidFill>
                  <a:latin typeface="Lato Regular" charset="0"/>
                  <a:ea typeface="MS PGothic" panose="020B0600070205080204" charset="-128"/>
                  <a:cs typeface="Lato Regular" charset="0"/>
                  <a:sym typeface="Lato Regular" charset="0"/>
                </a:rPr>
                <a:t> </a:t>
              </a:r>
              <a:r>
                <a:rPr lang="en-US" sz="1865" dirty="0" err="1">
                  <a:solidFill>
                    <a:schemeClr val="bg1">
                      <a:lumMod val="85000"/>
                    </a:schemeClr>
                  </a:solidFill>
                  <a:latin typeface="Lato Regular" charset="0"/>
                  <a:ea typeface="MS PGothic" panose="020B0600070205080204" charset="-128"/>
                  <a:cs typeface="Lato Regular" charset="0"/>
                  <a:sym typeface="Lato Regular" charset="0"/>
                </a:rPr>
                <a:t>faucibus</a:t>
              </a:r>
              <a:r>
                <a:rPr lang="en-US" sz="1865" dirty="0">
                  <a:solidFill>
                    <a:schemeClr val="bg1">
                      <a:lumMod val="85000"/>
                    </a:schemeClr>
                  </a:solidFill>
                  <a:latin typeface="Lato Regular" charset="0"/>
                  <a:ea typeface="MS PGothic" panose="020B0600070205080204" charset="-128"/>
                  <a:cs typeface="Lato Regular" charset="0"/>
                  <a:sym typeface="Lato Regular" charset="0"/>
                </a:rPr>
                <a:t>.</a:t>
              </a:r>
              <a:endParaRPr lang="en-US" sz="1865" dirty="0">
                <a:solidFill>
                  <a:schemeClr val="bg1">
                    <a:lumMod val="85000"/>
                  </a:schemeClr>
                </a:solidFill>
                <a:latin typeface="Lato Regular" charset="0"/>
                <a:ea typeface="MS PGothic" panose="020B0600070205080204" charset="-128"/>
                <a:cs typeface="Lato Regular" charset="0"/>
                <a:sym typeface="Lato Regular" charset="0"/>
              </a:endParaRPr>
            </a:p>
          </p:txBody>
        </p:sp>
        <p:sp>
          <p:nvSpPr>
            <p:cNvPr id="54301" name="Rectangle 29"/>
            <p:cNvSpPr/>
            <p:nvPr/>
          </p:nvSpPr>
          <p:spPr bwMode="auto">
            <a:xfrm>
              <a:off x="0" y="208"/>
              <a:ext cx="1424" cy="136"/>
            </a:xfrm>
            <a:prstGeom prst="rect">
              <a:avLst/>
            </a:prstGeom>
            <a:noFill/>
            <a:ln>
              <a:noFill/>
            </a:ln>
          </p:spPr>
          <p:txBody>
            <a:bodyPr lIns="0" tIns="0" rIns="0" bIns="0"/>
            <a:lstStyle/>
            <a:p>
              <a:pPr algn="l">
                <a:spcBef>
                  <a:spcPts val="1600"/>
                </a:spcBef>
              </a:pPr>
              <a:r>
                <a:rPr lang="en-US" sz="1865">
                  <a:solidFill>
                    <a:srgbClr val="1EA8F2"/>
                  </a:solidFill>
                  <a:latin typeface="Verdana" panose="020B0604030504040204" charset="0"/>
                  <a:ea typeface="MS PGothic" panose="020B0600070205080204" charset="-128"/>
                  <a:cs typeface="Verdana" panose="020B0604030504040204" charset="0"/>
                  <a:sym typeface="Verdana" panose="020B0604030504040204" charset="0"/>
                </a:rPr>
                <a:t>A Subtitle About this</a:t>
              </a:r>
              <a:endParaRPr lang="en-US" sz="1865">
                <a:solidFill>
                  <a:srgbClr val="1EA8F2"/>
                </a:solidFill>
                <a:latin typeface="Verdana" panose="020B0604030504040204" charset="0"/>
                <a:ea typeface="MS PGothic" panose="020B0600070205080204" charset="-128"/>
                <a:cs typeface="Verdana" panose="020B0604030504040204" charset="0"/>
                <a:sym typeface="Verdana" panose="020B0604030504040204" charset="0"/>
              </a:endParaRPr>
            </a:p>
          </p:txBody>
        </p:sp>
      </p:grpSp>
      <p:sp>
        <p:nvSpPr>
          <p:cNvPr id="54302" name="Oval 30"/>
          <p:cNvSpPr/>
          <p:nvPr/>
        </p:nvSpPr>
        <p:spPr bwMode="auto">
          <a:xfrm rot="-3145179">
            <a:off x="4239813" y="5145296"/>
            <a:ext cx="1710319" cy="1710319"/>
          </a:xfrm>
          <a:prstGeom prst="ellipse">
            <a:avLst/>
          </a:prstGeom>
          <a:solidFill>
            <a:schemeClr val="accent1">
              <a:alpha val="79999"/>
            </a:schemeClr>
          </a:solidFill>
          <a:ln w="25400" cap="flat">
            <a:solidFill>
              <a:schemeClr val="tx1">
                <a:alpha val="0"/>
              </a:schemeClr>
            </a:solidFill>
            <a:prstDash val="solid"/>
            <a:miter lim="800000"/>
            <a:headEnd type="none" w="med" len="med"/>
            <a:tailEnd type="none" w="med" len="med"/>
          </a:ln>
        </p:spPr>
        <p:txBody>
          <a:bodyPr lIns="0" tIns="0" rIns="0" bIns="0"/>
          <a:lstStyle/>
          <a:p>
            <a:endParaRPr lang="es-ES" sz="5600"/>
          </a:p>
        </p:txBody>
      </p:sp>
      <p:sp>
        <p:nvSpPr>
          <p:cNvPr id="54303" name="AutoShape 31"/>
          <p:cNvSpPr/>
          <p:nvPr/>
        </p:nvSpPr>
        <p:spPr bwMode="auto">
          <a:xfrm>
            <a:off x="4768996" y="5636378"/>
            <a:ext cx="711222" cy="711222"/>
          </a:xfrm>
          <a:custGeom>
            <a:avLst/>
            <a:gdLst/>
            <a:ahLst/>
            <a:cxnLst/>
            <a:rect l="0" t="0" r="r" b="b"/>
            <a:pathLst>
              <a:path w="21600" h="21600">
                <a:moveTo>
                  <a:pt x="10803" y="0"/>
                </a:moveTo>
                <a:cubicBezTo>
                  <a:pt x="12298" y="0"/>
                  <a:pt x="13703" y="282"/>
                  <a:pt x="15009" y="844"/>
                </a:cubicBezTo>
                <a:cubicBezTo>
                  <a:pt x="16317" y="1409"/>
                  <a:pt x="17462" y="2177"/>
                  <a:pt x="18448" y="3157"/>
                </a:cubicBezTo>
                <a:cubicBezTo>
                  <a:pt x="19432" y="4134"/>
                  <a:pt x="20201" y="5278"/>
                  <a:pt x="20761" y="6591"/>
                </a:cubicBezTo>
                <a:cubicBezTo>
                  <a:pt x="21317" y="7901"/>
                  <a:pt x="21600" y="9307"/>
                  <a:pt x="21600" y="10801"/>
                </a:cubicBezTo>
                <a:cubicBezTo>
                  <a:pt x="21600" y="12292"/>
                  <a:pt x="21317" y="13699"/>
                  <a:pt x="20761" y="15012"/>
                </a:cubicBezTo>
                <a:cubicBezTo>
                  <a:pt x="20201" y="16322"/>
                  <a:pt x="19429" y="17469"/>
                  <a:pt x="18448" y="18446"/>
                </a:cubicBezTo>
                <a:cubicBezTo>
                  <a:pt x="17462" y="19426"/>
                  <a:pt x="16317" y="20194"/>
                  <a:pt x="15009" y="20756"/>
                </a:cubicBezTo>
                <a:cubicBezTo>
                  <a:pt x="13703" y="21318"/>
                  <a:pt x="12298" y="21600"/>
                  <a:pt x="10803" y="21600"/>
                </a:cubicBezTo>
                <a:cubicBezTo>
                  <a:pt x="10271" y="21600"/>
                  <a:pt x="9749" y="21561"/>
                  <a:pt x="9240" y="21487"/>
                </a:cubicBezTo>
                <a:cubicBezTo>
                  <a:pt x="8728" y="21411"/>
                  <a:pt x="8222" y="21301"/>
                  <a:pt x="7716" y="21157"/>
                </a:cubicBezTo>
                <a:cubicBezTo>
                  <a:pt x="7923" y="20840"/>
                  <a:pt x="8132" y="20482"/>
                  <a:pt x="8347" y="20072"/>
                </a:cubicBezTo>
                <a:cubicBezTo>
                  <a:pt x="8559" y="19669"/>
                  <a:pt x="8720" y="19256"/>
                  <a:pt x="8827" y="18833"/>
                </a:cubicBezTo>
                <a:lnTo>
                  <a:pt x="8977" y="18276"/>
                </a:lnTo>
                <a:cubicBezTo>
                  <a:pt x="9033" y="18073"/>
                  <a:pt x="9104" y="17774"/>
                  <a:pt x="9195" y="17387"/>
                </a:cubicBezTo>
                <a:cubicBezTo>
                  <a:pt x="9282" y="17000"/>
                  <a:pt x="9415" y="16497"/>
                  <a:pt x="9587" y="15873"/>
                </a:cubicBezTo>
                <a:cubicBezTo>
                  <a:pt x="9794" y="16243"/>
                  <a:pt x="10136" y="16562"/>
                  <a:pt x="10613" y="16828"/>
                </a:cubicBezTo>
                <a:cubicBezTo>
                  <a:pt x="11091" y="17093"/>
                  <a:pt x="11623" y="17226"/>
                  <a:pt x="12210" y="17226"/>
                </a:cubicBezTo>
                <a:cubicBezTo>
                  <a:pt x="13078" y="17226"/>
                  <a:pt x="13870" y="17045"/>
                  <a:pt x="14593" y="16672"/>
                </a:cubicBezTo>
                <a:cubicBezTo>
                  <a:pt x="15314" y="16300"/>
                  <a:pt x="15927" y="15789"/>
                  <a:pt x="16439" y="15122"/>
                </a:cubicBezTo>
                <a:cubicBezTo>
                  <a:pt x="16948" y="14464"/>
                  <a:pt x="17343" y="13679"/>
                  <a:pt x="17629" y="12770"/>
                </a:cubicBezTo>
                <a:cubicBezTo>
                  <a:pt x="17914" y="11866"/>
                  <a:pt x="18056" y="10886"/>
                  <a:pt x="18056" y="9833"/>
                </a:cubicBezTo>
                <a:cubicBezTo>
                  <a:pt x="18056" y="9039"/>
                  <a:pt x="17892" y="8268"/>
                  <a:pt x="17575" y="7520"/>
                </a:cubicBezTo>
                <a:cubicBezTo>
                  <a:pt x="17253" y="6769"/>
                  <a:pt x="16792" y="6108"/>
                  <a:pt x="16187" y="5529"/>
                </a:cubicBezTo>
                <a:cubicBezTo>
                  <a:pt x="15582" y="4948"/>
                  <a:pt x="14864" y="4487"/>
                  <a:pt x="14022" y="4151"/>
                </a:cubicBezTo>
                <a:cubicBezTo>
                  <a:pt x="13183" y="3813"/>
                  <a:pt x="12244" y="3643"/>
                  <a:pt x="11207" y="3643"/>
                </a:cubicBezTo>
                <a:cubicBezTo>
                  <a:pt x="9935" y="3643"/>
                  <a:pt x="8813" y="3849"/>
                  <a:pt x="7846" y="4264"/>
                </a:cubicBezTo>
                <a:cubicBezTo>
                  <a:pt x="6877" y="4679"/>
                  <a:pt x="6068" y="5213"/>
                  <a:pt x="5424" y="5865"/>
                </a:cubicBezTo>
                <a:cubicBezTo>
                  <a:pt x="4780" y="6518"/>
                  <a:pt x="4296" y="7243"/>
                  <a:pt x="3968" y="8037"/>
                </a:cubicBezTo>
                <a:cubicBezTo>
                  <a:pt x="3646" y="8828"/>
                  <a:pt x="3485" y="9616"/>
                  <a:pt x="3485" y="10389"/>
                </a:cubicBezTo>
                <a:cubicBezTo>
                  <a:pt x="3485" y="11327"/>
                  <a:pt x="3663" y="12171"/>
                  <a:pt x="4025" y="12922"/>
                </a:cubicBezTo>
                <a:cubicBezTo>
                  <a:pt x="4384" y="13676"/>
                  <a:pt x="4944" y="14204"/>
                  <a:pt x="5704" y="14509"/>
                </a:cubicBezTo>
                <a:cubicBezTo>
                  <a:pt x="5984" y="14600"/>
                  <a:pt x="6167" y="14509"/>
                  <a:pt x="6258" y="14238"/>
                </a:cubicBezTo>
                <a:cubicBezTo>
                  <a:pt x="6275" y="14148"/>
                  <a:pt x="6309" y="14007"/>
                  <a:pt x="6351" y="13812"/>
                </a:cubicBezTo>
                <a:cubicBezTo>
                  <a:pt x="6396" y="13620"/>
                  <a:pt x="6436" y="13473"/>
                  <a:pt x="6473" y="13374"/>
                </a:cubicBezTo>
                <a:cubicBezTo>
                  <a:pt x="6509" y="13230"/>
                  <a:pt x="6515" y="13123"/>
                  <a:pt x="6487" y="13063"/>
                </a:cubicBezTo>
                <a:cubicBezTo>
                  <a:pt x="6459" y="13004"/>
                  <a:pt x="6402" y="12902"/>
                  <a:pt x="6312" y="12767"/>
                </a:cubicBezTo>
                <a:cubicBezTo>
                  <a:pt x="5834" y="12236"/>
                  <a:pt x="5596" y="11536"/>
                  <a:pt x="5596" y="10674"/>
                </a:cubicBezTo>
                <a:cubicBezTo>
                  <a:pt x="5596" y="9988"/>
                  <a:pt x="5721" y="9333"/>
                  <a:pt x="5967" y="8709"/>
                </a:cubicBezTo>
                <a:cubicBezTo>
                  <a:pt x="6215" y="8079"/>
                  <a:pt x="6572" y="7531"/>
                  <a:pt x="7029" y="7057"/>
                </a:cubicBezTo>
                <a:cubicBezTo>
                  <a:pt x="7490" y="6585"/>
                  <a:pt x="8050" y="6204"/>
                  <a:pt x="8708" y="5925"/>
                </a:cubicBezTo>
                <a:cubicBezTo>
                  <a:pt x="9367" y="5639"/>
                  <a:pt x="10102" y="5498"/>
                  <a:pt x="10913" y="5498"/>
                </a:cubicBezTo>
                <a:cubicBezTo>
                  <a:pt x="11637" y="5498"/>
                  <a:pt x="12278" y="5606"/>
                  <a:pt x="12844" y="5814"/>
                </a:cubicBezTo>
                <a:cubicBezTo>
                  <a:pt x="13406" y="6026"/>
                  <a:pt x="13881" y="6320"/>
                  <a:pt x="14271" y="6687"/>
                </a:cubicBezTo>
                <a:cubicBezTo>
                  <a:pt x="14658" y="7060"/>
                  <a:pt x="14949" y="7492"/>
                  <a:pt x="15144" y="7986"/>
                </a:cubicBezTo>
                <a:cubicBezTo>
                  <a:pt x="15336" y="8483"/>
                  <a:pt x="15435" y="9028"/>
                  <a:pt x="15435" y="9621"/>
                </a:cubicBezTo>
                <a:cubicBezTo>
                  <a:pt x="15435" y="10398"/>
                  <a:pt x="15353" y="11135"/>
                  <a:pt x="15187" y="11838"/>
                </a:cubicBezTo>
                <a:cubicBezTo>
                  <a:pt x="15017" y="12544"/>
                  <a:pt x="14782" y="13156"/>
                  <a:pt x="14474" y="13676"/>
                </a:cubicBezTo>
                <a:cubicBezTo>
                  <a:pt x="14166" y="14196"/>
                  <a:pt x="13813" y="14614"/>
                  <a:pt x="13392" y="14919"/>
                </a:cubicBezTo>
                <a:cubicBezTo>
                  <a:pt x="12979" y="15224"/>
                  <a:pt x="12513" y="15379"/>
                  <a:pt x="11998" y="15379"/>
                </a:cubicBezTo>
                <a:cubicBezTo>
                  <a:pt x="11719" y="15379"/>
                  <a:pt x="11461" y="15320"/>
                  <a:pt x="11224" y="15207"/>
                </a:cubicBezTo>
                <a:cubicBezTo>
                  <a:pt x="10987" y="15094"/>
                  <a:pt x="10780" y="14941"/>
                  <a:pt x="10613" y="14749"/>
                </a:cubicBezTo>
                <a:cubicBezTo>
                  <a:pt x="10444" y="14555"/>
                  <a:pt x="10331" y="14334"/>
                  <a:pt x="10269" y="14086"/>
                </a:cubicBezTo>
                <a:cubicBezTo>
                  <a:pt x="10206" y="13840"/>
                  <a:pt x="10209" y="13566"/>
                  <a:pt x="10280" y="13270"/>
                </a:cubicBezTo>
                <a:cubicBezTo>
                  <a:pt x="10447" y="12586"/>
                  <a:pt x="10644" y="11903"/>
                  <a:pt x="10885" y="11220"/>
                </a:cubicBezTo>
                <a:cubicBezTo>
                  <a:pt x="11122" y="10536"/>
                  <a:pt x="11244" y="9949"/>
                  <a:pt x="11244" y="9457"/>
                </a:cubicBezTo>
                <a:cubicBezTo>
                  <a:pt x="11244" y="9017"/>
                  <a:pt x="11122" y="8636"/>
                  <a:pt x="10885" y="8322"/>
                </a:cubicBezTo>
                <a:cubicBezTo>
                  <a:pt x="10645" y="8009"/>
                  <a:pt x="10280" y="7848"/>
                  <a:pt x="9780" y="7848"/>
                </a:cubicBezTo>
                <a:cubicBezTo>
                  <a:pt x="9186" y="7848"/>
                  <a:pt x="8689" y="8113"/>
                  <a:pt x="8293" y="8638"/>
                </a:cubicBezTo>
                <a:cubicBezTo>
                  <a:pt x="7897" y="9164"/>
                  <a:pt x="7696" y="9827"/>
                  <a:pt x="7696" y="10618"/>
                </a:cubicBezTo>
                <a:cubicBezTo>
                  <a:pt x="7680" y="10824"/>
                  <a:pt x="7691" y="11030"/>
                  <a:pt x="7725" y="11228"/>
                </a:cubicBezTo>
                <a:cubicBezTo>
                  <a:pt x="7745" y="11389"/>
                  <a:pt x="7778" y="11573"/>
                  <a:pt x="7826" y="11773"/>
                </a:cubicBezTo>
                <a:cubicBezTo>
                  <a:pt x="7877" y="11976"/>
                  <a:pt x="7945" y="12165"/>
                  <a:pt x="8036" y="12335"/>
                </a:cubicBezTo>
                <a:cubicBezTo>
                  <a:pt x="7739" y="13603"/>
                  <a:pt x="7499" y="14619"/>
                  <a:pt x="7312" y="15376"/>
                </a:cubicBezTo>
                <a:cubicBezTo>
                  <a:pt x="7128" y="16133"/>
                  <a:pt x="6990" y="16723"/>
                  <a:pt x="6899" y="17147"/>
                </a:cubicBezTo>
                <a:cubicBezTo>
                  <a:pt x="6792" y="17644"/>
                  <a:pt x="6713" y="18005"/>
                  <a:pt x="6656" y="18228"/>
                </a:cubicBezTo>
                <a:cubicBezTo>
                  <a:pt x="6566" y="18635"/>
                  <a:pt x="6504" y="19053"/>
                  <a:pt x="6475" y="19485"/>
                </a:cubicBezTo>
                <a:cubicBezTo>
                  <a:pt x="6442" y="19917"/>
                  <a:pt x="6436" y="20318"/>
                  <a:pt x="6453" y="20688"/>
                </a:cubicBezTo>
                <a:cubicBezTo>
                  <a:pt x="5517" y="20281"/>
                  <a:pt x="4650" y="19745"/>
                  <a:pt x="3858" y="19073"/>
                </a:cubicBezTo>
                <a:cubicBezTo>
                  <a:pt x="3067" y="18403"/>
                  <a:pt x="2383" y="17641"/>
                  <a:pt x="1809" y="16788"/>
                </a:cubicBezTo>
                <a:cubicBezTo>
                  <a:pt x="1235" y="15935"/>
                  <a:pt x="791" y="15003"/>
                  <a:pt x="475" y="13990"/>
                </a:cubicBezTo>
                <a:cubicBezTo>
                  <a:pt x="158" y="12976"/>
                  <a:pt x="0" y="11917"/>
                  <a:pt x="0" y="10807"/>
                </a:cubicBezTo>
                <a:cubicBezTo>
                  <a:pt x="0" y="9313"/>
                  <a:pt x="283" y="7907"/>
                  <a:pt x="848" y="6597"/>
                </a:cubicBezTo>
                <a:cubicBezTo>
                  <a:pt x="1410" y="5283"/>
                  <a:pt x="2182" y="4140"/>
                  <a:pt x="3160" y="3163"/>
                </a:cubicBezTo>
                <a:cubicBezTo>
                  <a:pt x="4135" y="2180"/>
                  <a:pt x="5280" y="1415"/>
                  <a:pt x="6594" y="850"/>
                </a:cubicBezTo>
                <a:cubicBezTo>
                  <a:pt x="7897" y="282"/>
                  <a:pt x="9302" y="0"/>
                  <a:pt x="10803" y="0"/>
                </a:cubicBezTo>
              </a:path>
            </a:pathLst>
          </a:custGeom>
          <a:solidFill>
            <a:srgbClr val="FFFFFF"/>
          </a:solidFill>
          <a:ln>
            <a:noFill/>
          </a:ln>
        </p:spPr>
        <p:txBody>
          <a:bodyPr lIns="0" tIns="0" rIns="0" bIns="0"/>
          <a:lstStyle/>
          <a:p>
            <a:endParaRPr lang="es-ES" sz="5600"/>
          </a:p>
        </p:txBody>
      </p:sp>
      <p:grpSp>
        <p:nvGrpSpPr>
          <p:cNvPr id="35" name="组合 34"/>
          <p:cNvGrpSpPr/>
          <p:nvPr/>
        </p:nvGrpSpPr>
        <p:grpSpPr>
          <a:xfrm>
            <a:off x="0" y="-74466"/>
            <a:ext cx="17340263" cy="3848451"/>
            <a:chOff x="0" y="-74466"/>
            <a:chExt cx="17340263" cy="3848451"/>
          </a:xfrm>
        </p:grpSpPr>
        <p:pic>
          <p:nvPicPr>
            <p:cNvPr id="36" name="图片 35"/>
            <p:cNvPicPr>
              <a:picLocks noChangeAspect="1"/>
            </p:cNvPicPr>
            <p:nvPr/>
          </p:nvPicPr>
          <p:blipFill rotWithShape="1">
            <a:blip r:embed="rId1"/>
            <a:srcRect l="40920" t="40605"/>
            <a:stretch>
              <a:fillRect/>
            </a:stretch>
          </p:blipFill>
          <p:spPr>
            <a:xfrm rot="10800000" flipH="1" flipV="1">
              <a:off x="0" y="-74466"/>
              <a:ext cx="5809578" cy="3848451"/>
            </a:xfrm>
            <a:prstGeom prst="rect">
              <a:avLst/>
            </a:prstGeom>
          </p:spPr>
        </p:pic>
        <p:sp>
          <p:nvSpPr>
            <p:cNvPr id="37" name="文本框 36"/>
            <p:cNvSpPr txBox="1"/>
            <p:nvPr/>
          </p:nvSpPr>
          <p:spPr>
            <a:xfrm>
              <a:off x="4061619" y="484312"/>
              <a:ext cx="1005403" cy="584775"/>
            </a:xfrm>
            <a:prstGeom prst="rect">
              <a:avLst/>
            </a:prstGeom>
            <a:noFill/>
          </p:spPr>
          <p:txBody>
            <a:bodyPr wrap="none" rtlCol="0">
              <a:spAutoFit/>
            </a:bodyPr>
            <a:lstStyle/>
            <a:p>
              <a:r>
                <a:rPr lang="zh-CN" altLang="en-US" sz="3200" dirty="0">
                  <a:solidFill>
                    <a:schemeClr val="bg1">
                      <a:lumMod val="95000"/>
                    </a:schemeClr>
                  </a:solidFill>
                  <a:latin typeface="幼圆" panose="02010509060101010101" pitchFamily="49" charset="-122"/>
                  <a:ea typeface="幼圆" panose="02010509060101010101" pitchFamily="49" charset="-122"/>
                </a:rPr>
                <a:t>目录</a:t>
              </a:r>
              <a:endParaRPr lang="zh-CN" altLang="en-US" sz="3200" dirty="0">
                <a:solidFill>
                  <a:schemeClr val="bg1">
                    <a:lumMod val="95000"/>
                  </a:schemeClr>
                </a:solidFill>
                <a:latin typeface="幼圆" panose="02010509060101010101" pitchFamily="49" charset="-122"/>
                <a:ea typeface="幼圆" panose="02010509060101010101" pitchFamily="49" charset="-122"/>
              </a:endParaRPr>
            </a:p>
          </p:txBody>
        </p:sp>
        <p:cxnSp>
          <p:nvCxnSpPr>
            <p:cNvPr id="38" name="直接连接符 37"/>
            <p:cNvCxnSpPr/>
            <p:nvPr/>
          </p:nvCxnSpPr>
          <p:spPr>
            <a:xfrm>
              <a:off x="3355480" y="1327938"/>
              <a:ext cx="1398478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9" name="文本框 38"/>
            <p:cNvSpPr txBox="1"/>
            <p:nvPr/>
          </p:nvSpPr>
          <p:spPr>
            <a:xfrm>
              <a:off x="5013533" y="577233"/>
              <a:ext cx="1314014" cy="461665"/>
            </a:xfrm>
            <a:prstGeom prst="rect">
              <a:avLst/>
            </a:prstGeom>
            <a:noFill/>
          </p:spPr>
          <p:txBody>
            <a:bodyPr wrap="none" rtlCol="0">
              <a:spAutoFit/>
            </a:bodyPr>
            <a:lstStyle/>
            <a:p>
              <a:r>
                <a:rPr lang="en-US" altLang="zh-CN" sz="2400" dirty="0">
                  <a:solidFill>
                    <a:srgbClr val="46B4F0"/>
                  </a:solidFill>
                </a:rPr>
                <a:t>directory</a:t>
              </a:r>
              <a:endParaRPr lang="zh-CN" altLang="en-US" sz="2400" dirty="0">
                <a:solidFill>
                  <a:srgbClr val="46B4F0"/>
                </a:solidFill>
                <a:latin typeface="幼圆" panose="02010509060101010101" pitchFamily="49" charset="-122"/>
                <a:ea typeface="幼圆" panose="02010509060101010101" pitchFamily="49"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300" advTm="4703">
        <p14:pan dir="r"/>
      </p:transition>
    </mc:Choice>
    <mc:Fallback>
      <p:transition spd="slow" advTm="470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iterate type="lt">
                                    <p:tmPct val="100000"/>
                                  </p:iterate>
                                  <p:childTnLst>
                                    <p:set>
                                      <p:cBhvr>
                                        <p:cTn id="6" dur="1" fill="hold">
                                          <p:stCondLst>
                                            <p:cond delay="0"/>
                                          </p:stCondLst>
                                        </p:cTn>
                                        <p:tgtEl>
                                          <p:spTgt spid="54284"/>
                                        </p:tgtEl>
                                        <p:attrNameLst>
                                          <p:attrName>style.visibility</p:attrName>
                                        </p:attrNameLst>
                                      </p:cBhvr>
                                      <p:to>
                                        <p:strVal val="visible"/>
                                      </p:to>
                                    </p:set>
                                    <p:anim calcmode="lin" valueType="num">
                                      <p:cBhvr>
                                        <p:cTn id="7" dur="75" fill="hold"/>
                                        <p:tgtEl>
                                          <p:spTgt spid="54284"/>
                                        </p:tgtEl>
                                        <p:attrNameLst>
                                          <p:attrName>ppt_w</p:attrName>
                                        </p:attrNameLst>
                                      </p:cBhvr>
                                      <p:tavLst>
                                        <p:tav tm="0">
                                          <p:val>
                                            <p:strVal val="4*#ppt_w"/>
                                          </p:val>
                                        </p:tav>
                                        <p:tav tm="100000">
                                          <p:val>
                                            <p:strVal val="#ppt_w"/>
                                          </p:val>
                                        </p:tav>
                                      </p:tavLst>
                                    </p:anim>
                                    <p:anim calcmode="lin" valueType="num">
                                      <p:cBhvr>
                                        <p:cTn id="8" dur="75" fill="hold"/>
                                        <p:tgtEl>
                                          <p:spTgt spid="54284"/>
                                        </p:tgtEl>
                                        <p:attrNameLst>
                                          <p:attrName>ppt_h</p:attrName>
                                        </p:attrNameLst>
                                      </p:cBhvr>
                                      <p:tavLst>
                                        <p:tav tm="0">
                                          <p:val>
                                            <p:strVal val="4*#ppt_h"/>
                                          </p:val>
                                        </p:tav>
                                        <p:tav tm="100000">
                                          <p:val>
                                            <p:strVal val="#ppt_h"/>
                                          </p:val>
                                        </p:tav>
                                      </p:tavLst>
                                    </p:anim>
                                  </p:childTnLst>
                                </p:cTn>
                              </p:par>
                            </p:childTnLst>
                          </p:cTn>
                        </p:par>
                        <p:par>
                          <p:cTn id="9" fill="hold">
                            <p:stCondLst>
                              <p:cond delay="75"/>
                            </p:stCondLst>
                            <p:childTnLst>
                              <p:par>
                                <p:cTn id="10" presetID="23" presetClass="entr" presetSubtype="32" fill="hold" grpId="0" nodeType="afterEffect">
                                  <p:stCondLst>
                                    <p:cond delay="0"/>
                                  </p:stCondLst>
                                  <p:iterate type="lt">
                                    <p:tmPct val="100000"/>
                                  </p:iterate>
                                  <p:childTnLst>
                                    <p:set>
                                      <p:cBhvr>
                                        <p:cTn id="11" dur="1" fill="hold">
                                          <p:stCondLst>
                                            <p:cond delay="0"/>
                                          </p:stCondLst>
                                        </p:cTn>
                                        <p:tgtEl>
                                          <p:spTgt spid="54273"/>
                                        </p:tgtEl>
                                        <p:attrNameLst>
                                          <p:attrName>style.visibility</p:attrName>
                                        </p:attrNameLst>
                                      </p:cBhvr>
                                      <p:to>
                                        <p:strVal val="visible"/>
                                      </p:to>
                                    </p:set>
                                    <p:anim calcmode="lin" valueType="num">
                                      <p:cBhvr>
                                        <p:cTn id="12" dur="75" fill="hold"/>
                                        <p:tgtEl>
                                          <p:spTgt spid="54273"/>
                                        </p:tgtEl>
                                        <p:attrNameLst>
                                          <p:attrName>ppt_w</p:attrName>
                                        </p:attrNameLst>
                                      </p:cBhvr>
                                      <p:tavLst>
                                        <p:tav tm="0">
                                          <p:val>
                                            <p:strVal val="4*#ppt_w"/>
                                          </p:val>
                                        </p:tav>
                                        <p:tav tm="100000">
                                          <p:val>
                                            <p:strVal val="#ppt_w"/>
                                          </p:val>
                                        </p:tav>
                                      </p:tavLst>
                                    </p:anim>
                                    <p:anim calcmode="lin" valueType="num">
                                      <p:cBhvr>
                                        <p:cTn id="13" dur="75" fill="hold"/>
                                        <p:tgtEl>
                                          <p:spTgt spid="54273"/>
                                        </p:tgtEl>
                                        <p:attrNameLst>
                                          <p:attrName>ppt_h</p:attrName>
                                        </p:attrNameLst>
                                      </p:cBhvr>
                                      <p:tavLst>
                                        <p:tav tm="0">
                                          <p:val>
                                            <p:strVal val="4*#ppt_h"/>
                                          </p:val>
                                        </p:tav>
                                        <p:tav tm="100000">
                                          <p:val>
                                            <p:strVal val="#ppt_h"/>
                                          </p:val>
                                        </p:tav>
                                      </p:tavLst>
                                    </p:anim>
                                  </p:childTnLst>
                                </p:cTn>
                              </p:par>
                            </p:childTnLst>
                          </p:cTn>
                        </p:par>
                        <p:par>
                          <p:cTn id="14" fill="hold">
                            <p:stCondLst>
                              <p:cond delay="150"/>
                            </p:stCondLst>
                            <p:childTnLst>
                              <p:par>
                                <p:cTn id="15" presetID="23" presetClass="entr" presetSubtype="32" fill="hold" grpId="0" nodeType="afterEffect">
                                  <p:stCondLst>
                                    <p:cond delay="0"/>
                                  </p:stCondLst>
                                  <p:iterate type="lt">
                                    <p:tmPct val="100000"/>
                                  </p:iterate>
                                  <p:childTnLst>
                                    <p:set>
                                      <p:cBhvr>
                                        <p:cTn id="16" dur="1" fill="hold">
                                          <p:stCondLst>
                                            <p:cond delay="0"/>
                                          </p:stCondLst>
                                        </p:cTn>
                                        <p:tgtEl>
                                          <p:spTgt spid="54285"/>
                                        </p:tgtEl>
                                        <p:attrNameLst>
                                          <p:attrName>style.visibility</p:attrName>
                                        </p:attrNameLst>
                                      </p:cBhvr>
                                      <p:to>
                                        <p:strVal val="visible"/>
                                      </p:to>
                                    </p:set>
                                    <p:anim calcmode="lin" valueType="num">
                                      <p:cBhvr>
                                        <p:cTn id="17" dur="75" fill="hold"/>
                                        <p:tgtEl>
                                          <p:spTgt spid="54285"/>
                                        </p:tgtEl>
                                        <p:attrNameLst>
                                          <p:attrName>ppt_w</p:attrName>
                                        </p:attrNameLst>
                                      </p:cBhvr>
                                      <p:tavLst>
                                        <p:tav tm="0">
                                          <p:val>
                                            <p:strVal val="4*#ppt_w"/>
                                          </p:val>
                                        </p:tav>
                                        <p:tav tm="100000">
                                          <p:val>
                                            <p:strVal val="#ppt_w"/>
                                          </p:val>
                                        </p:tav>
                                      </p:tavLst>
                                    </p:anim>
                                    <p:anim calcmode="lin" valueType="num">
                                      <p:cBhvr>
                                        <p:cTn id="18" dur="75" fill="hold"/>
                                        <p:tgtEl>
                                          <p:spTgt spid="54285"/>
                                        </p:tgtEl>
                                        <p:attrNameLst>
                                          <p:attrName>ppt_h</p:attrName>
                                        </p:attrNameLst>
                                      </p:cBhvr>
                                      <p:tavLst>
                                        <p:tav tm="0">
                                          <p:val>
                                            <p:strVal val="4*#ppt_h"/>
                                          </p:val>
                                        </p:tav>
                                        <p:tav tm="100000">
                                          <p:val>
                                            <p:strVal val="#ppt_h"/>
                                          </p:val>
                                        </p:tav>
                                      </p:tavLst>
                                    </p:anim>
                                  </p:childTnLst>
                                </p:cTn>
                              </p:par>
                            </p:childTnLst>
                          </p:cTn>
                        </p:par>
                        <p:par>
                          <p:cTn id="19" fill="hold">
                            <p:stCondLst>
                              <p:cond delay="225"/>
                            </p:stCondLst>
                            <p:childTnLst>
                              <p:par>
                                <p:cTn id="20" presetID="23" presetClass="entr" presetSubtype="32" fill="hold" grpId="0" nodeType="afterEffect">
                                  <p:stCondLst>
                                    <p:cond delay="0"/>
                                  </p:stCondLst>
                                  <p:iterate type="lt">
                                    <p:tmPct val="100000"/>
                                  </p:iterate>
                                  <p:childTnLst>
                                    <p:set>
                                      <p:cBhvr>
                                        <p:cTn id="21" dur="1" fill="hold">
                                          <p:stCondLst>
                                            <p:cond delay="0"/>
                                          </p:stCondLst>
                                        </p:cTn>
                                        <p:tgtEl>
                                          <p:spTgt spid="54286"/>
                                        </p:tgtEl>
                                        <p:attrNameLst>
                                          <p:attrName>style.visibility</p:attrName>
                                        </p:attrNameLst>
                                      </p:cBhvr>
                                      <p:to>
                                        <p:strVal val="visible"/>
                                      </p:to>
                                    </p:set>
                                    <p:anim calcmode="lin" valueType="num">
                                      <p:cBhvr>
                                        <p:cTn id="22" dur="75" fill="hold"/>
                                        <p:tgtEl>
                                          <p:spTgt spid="54286"/>
                                        </p:tgtEl>
                                        <p:attrNameLst>
                                          <p:attrName>ppt_w</p:attrName>
                                        </p:attrNameLst>
                                      </p:cBhvr>
                                      <p:tavLst>
                                        <p:tav tm="0">
                                          <p:val>
                                            <p:strVal val="4*#ppt_w"/>
                                          </p:val>
                                        </p:tav>
                                        <p:tav tm="100000">
                                          <p:val>
                                            <p:strVal val="#ppt_w"/>
                                          </p:val>
                                        </p:tav>
                                      </p:tavLst>
                                    </p:anim>
                                    <p:anim calcmode="lin" valueType="num">
                                      <p:cBhvr>
                                        <p:cTn id="23" dur="75" fill="hold"/>
                                        <p:tgtEl>
                                          <p:spTgt spid="54286"/>
                                        </p:tgtEl>
                                        <p:attrNameLst>
                                          <p:attrName>ppt_h</p:attrName>
                                        </p:attrNameLst>
                                      </p:cBhvr>
                                      <p:tavLst>
                                        <p:tav tm="0">
                                          <p:val>
                                            <p:strVal val="4*#ppt_h"/>
                                          </p:val>
                                        </p:tav>
                                        <p:tav tm="100000">
                                          <p:val>
                                            <p:strVal val="#ppt_h"/>
                                          </p:val>
                                        </p:tav>
                                      </p:tavLst>
                                    </p:anim>
                                  </p:childTnLst>
                                </p:cTn>
                              </p:par>
                            </p:childTnLst>
                          </p:cTn>
                        </p:par>
                        <p:par>
                          <p:cTn id="24" fill="hold">
                            <p:stCondLst>
                              <p:cond delay="300"/>
                            </p:stCondLst>
                            <p:childTnLst>
                              <p:par>
                                <p:cTn id="25" presetID="23" presetClass="entr" presetSubtype="32" fill="hold" grpId="0" nodeType="afterEffect">
                                  <p:stCondLst>
                                    <p:cond delay="0"/>
                                  </p:stCondLst>
                                  <p:iterate type="lt">
                                    <p:tmPct val="100000"/>
                                  </p:iterate>
                                  <p:childTnLst>
                                    <p:set>
                                      <p:cBhvr>
                                        <p:cTn id="26" dur="1" fill="hold">
                                          <p:stCondLst>
                                            <p:cond delay="0"/>
                                          </p:stCondLst>
                                        </p:cTn>
                                        <p:tgtEl>
                                          <p:spTgt spid="54302"/>
                                        </p:tgtEl>
                                        <p:attrNameLst>
                                          <p:attrName>style.visibility</p:attrName>
                                        </p:attrNameLst>
                                      </p:cBhvr>
                                      <p:to>
                                        <p:strVal val="visible"/>
                                      </p:to>
                                    </p:set>
                                    <p:anim calcmode="lin" valueType="num">
                                      <p:cBhvr>
                                        <p:cTn id="27" dur="75" fill="hold"/>
                                        <p:tgtEl>
                                          <p:spTgt spid="54302"/>
                                        </p:tgtEl>
                                        <p:attrNameLst>
                                          <p:attrName>ppt_w</p:attrName>
                                        </p:attrNameLst>
                                      </p:cBhvr>
                                      <p:tavLst>
                                        <p:tav tm="0">
                                          <p:val>
                                            <p:strVal val="4*#ppt_w"/>
                                          </p:val>
                                        </p:tav>
                                        <p:tav tm="100000">
                                          <p:val>
                                            <p:strVal val="#ppt_w"/>
                                          </p:val>
                                        </p:tav>
                                      </p:tavLst>
                                    </p:anim>
                                    <p:anim calcmode="lin" valueType="num">
                                      <p:cBhvr>
                                        <p:cTn id="28" dur="75" fill="hold"/>
                                        <p:tgtEl>
                                          <p:spTgt spid="54302"/>
                                        </p:tgtEl>
                                        <p:attrNameLst>
                                          <p:attrName>ppt_h</p:attrName>
                                        </p:attrNameLst>
                                      </p:cBhvr>
                                      <p:tavLst>
                                        <p:tav tm="0">
                                          <p:val>
                                            <p:strVal val="4*#ppt_h"/>
                                          </p:val>
                                        </p:tav>
                                        <p:tav tm="100000">
                                          <p:val>
                                            <p:strVal val="#ppt_h"/>
                                          </p:val>
                                        </p:tav>
                                      </p:tavLst>
                                    </p:anim>
                                  </p:childTnLst>
                                </p:cTn>
                              </p:par>
                            </p:childTnLst>
                          </p:cTn>
                        </p:par>
                        <p:par>
                          <p:cTn id="29" fill="hold">
                            <p:stCondLst>
                              <p:cond delay="375"/>
                            </p:stCondLst>
                            <p:childTnLst>
                              <p:par>
                                <p:cTn id="30" presetID="2" presetClass="entr" presetSubtype="2" fill="hold" grpId="0" nodeType="afterEffect">
                                  <p:stCondLst>
                                    <p:cond delay="0"/>
                                  </p:stCondLst>
                                  <p:childTnLst>
                                    <p:set>
                                      <p:cBhvr>
                                        <p:cTn id="31" dur="1" fill="hold">
                                          <p:stCondLst>
                                            <p:cond delay="0"/>
                                          </p:stCondLst>
                                        </p:cTn>
                                        <p:tgtEl>
                                          <p:spTgt spid="54287"/>
                                        </p:tgtEl>
                                        <p:attrNameLst>
                                          <p:attrName>style.visibility</p:attrName>
                                        </p:attrNameLst>
                                      </p:cBhvr>
                                      <p:to>
                                        <p:strVal val="visible"/>
                                      </p:to>
                                    </p:set>
                                    <p:anim calcmode="lin" valueType="num">
                                      <p:cBhvr additive="base">
                                        <p:cTn id="32" dur="500" fill="hold"/>
                                        <p:tgtEl>
                                          <p:spTgt spid="54287"/>
                                        </p:tgtEl>
                                        <p:attrNameLst>
                                          <p:attrName>ppt_x</p:attrName>
                                        </p:attrNameLst>
                                      </p:cBhvr>
                                      <p:tavLst>
                                        <p:tav tm="0">
                                          <p:val>
                                            <p:strVal val="1+#ppt_w/2"/>
                                          </p:val>
                                        </p:tav>
                                        <p:tav tm="100000">
                                          <p:val>
                                            <p:strVal val="#ppt_x"/>
                                          </p:val>
                                        </p:tav>
                                      </p:tavLst>
                                    </p:anim>
                                    <p:anim calcmode="lin" valueType="num">
                                      <p:cBhvr additive="base">
                                        <p:cTn id="33" dur="500" fill="hold"/>
                                        <p:tgtEl>
                                          <p:spTgt spid="54287"/>
                                        </p:tgtEl>
                                        <p:attrNameLst>
                                          <p:attrName>ppt_y</p:attrName>
                                        </p:attrNameLst>
                                      </p:cBhvr>
                                      <p:tavLst>
                                        <p:tav tm="0">
                                          <p:val>
                                            <p:strVal val="#ppt_y"/>
                                          </p:val>
                                        </p:tav>
                                        <p:tav tm="100000">
                                          <p:val>
                                            <p:strVal val="#ppt_y"/>
                                          </p:val>
                                        </p:tav>
                                      </p:tavLst>
                                    </p:anim>
                                  </p:childTnLst>
                                </p:cTn>
                              </p:par>
                            </p:childTnLst>
                          </p:cTn>
                        </p:par>
                        <p:par>
                          <p:cTn id="34" fill="hold">
                            <p:stCondLst>
                              <p:cond delay="875"/>
                            </p:stCondLst>
                            <p:childTnLst>
                              <p:par>
                                <p:cTn id="35" presetID="2" presetClass="entr" presetSubtype="2" fill="hold" grpId="0" nodeType="afterEffect">
                                  <p:stCondLst>
                                    <p:cond delay="0"/>
                                  </p:stCondLst>
                                  <p:childTnLst>
                                    <p:set>
                                      <p:cBhvr>
                                        <p:cTn id="36" dur="1" fill="hold">
                                          <p:stCondLst>
                                            <p:cond delay="0"/>
                                          </p:stCondLst>
                                        </p:cTn>
                                        <p:tgtEl>
                                          <p:spTgt spid="54288"/>
                                        </p:tgtEl>
                                        <p:attrNameLst>
                                          <p:attrName>style.visibility</p:attrName>
                                        </p:attrNameLst>
                                      </p:cBhvr>
                                      <p:to>
                                        <p:strVal val="visible"/>
                                      </p:to>
                                    </p:set>
                                    <p:anim calcmode="lin" valueType="num">
                                      <p:cBhvr additive="base">
                                        <p:cTn id="37" dur="500" fill="hold"/>
                                        <p:tgtEl>
                                          <p:spTgt spid="54288"/>
                                        </p:tgtEl>
                                        <p:attrNameLst>
                                          <p:attrName>ppt_x</p:attrName>
                                        </p:attrNameLst>
                                      </p:cBhvr>
                                      <p:tavLst>
                                        <p:tav tm="0">
                                          <p:val>
                                            <p:strVal val="1+#ppt_w/2"/>
                                          </p:val>
                                        </p:tav>
                                        <p:tav tm="100000">
                                          <p:val>
                                            <p:strVal val="#ppt_x"/>
                                          </p:val>
                                        </p:tav>
                                      </p:tavLst>
                                    </p:anim>
                                    <p:anim calcmode="lin" valueType="num">
                                      <p:cBhvr additive="base">
                                        <p:cTn id="38" dur="500" fill="hold"/>
                                        <p:tgtEl>
                                          <p:spTgt spid="54288"/>
                                        </p:tgtEl>
                                        <p:attrNameLst>
                                          <p:attrName>ppt_y</p:attrName>
                                        </p:attrNameLst>
                                      </p:cBhvr>
                                      <p:tavLst>
                                        <p:tav tm="0">
                                          <p:val>
                                            <p:strVal val="#ppt_y"/>
                                          </p:val>
                                        </p:tav>
                                        <p:tav tm="100000">
                                          <p:val>
                                            <p:strVal val="#ppt_y"/>
                                          </p:val>
                                        </p:tav>
                                      </p:tavLst>
                                    </p:anim>
                                  </p:childTnLst>
                                </p:cTn>
                              </p:par>
                            </p:childTnLst>
                          </p:cTn>
                        </p:par>
                        <p:par>
                          <p:cTn id="39" fill="hold">
                            <p:stCondLst>
                              <p:cond delay="1375"/>
                            </p:stCondLst>
                            <p:childTnLst>
                              <p:par>
                                <p:cTn id="40" presetID="2" presetClass="entr" presetSubtype="2" fill="hold" grpId="0" nodeType="afterEffect">
                                  <p:stCondLst>
                                    <p:cond delay="0"/>
                                  </p:stCondLst>
                                  <p:childTnLst>
                                    <p:set>
                                      <p:cBhvr>
                                        <p:cTn id="41" dur="1" fill="hold">
                                          <p:stCondLst>
                                            <p:cond delay="0"/>
                                          </p:stCondLst>
                                        </p:cTn>
                                        <p:tgtEl>
                                          <p:spTgt spid="54289"/>
                                        </p:tgtEl>
                                        <p:attrNameLst>
                                          <p:attrName>style.visibility</p:attrName>
                                        </p:attrNameLst>
                                      </p:cBhvr>
                                      <p:to>
                                        <p:strVal val="visible"/>
                                      </p:to>
                                    </p:set>
                                    <p:anim calcmode="lin" valueType="num">
                                      <p:cBhvr additive="base">
                                        <p:cTn id="42" dur="500" fill="hold"/>
                                        <p:tgtEl>
                                          <p:spTgt spid="54289"/>
                                        </p:tgtEl>
                                        <p:attrNameLst>
                                          <p:attrName>ppt_x</p:attrName>
                                        </p:attrNameLst>
                                      </p:cBhvr>
                                      <p:tavLst>
                                        <p:tav tm="0">
                                          <p:val>
                                            <p:strVal val="1+#ppt_w/2"/>
                                          </p:val>
                                        </p:tav>
                                        <p:tav tm="100000">
                                          <p:val>
                                            <p:strVal val="#ppt_x"/>
                                          </p:val>
                                        </p:tav>
                                      </p:tavLst>
                                    </p:anim>
                                    <p:anim calcmode="lin" valueType="num">
                                      <p:cBhvr additive="base">
                                        <p:cTn id="43" dur="500" fill="hold"/>
                                        <p:tgtEl>
                                          <p:spTgt spid="54289"/>
                                        </p:tgtEl>
                                        <p:attrNameLst>
                                          <p:attrName>ppt_y</p:attrName>
                                        </p:attrNameLst>
                                      </p:cBhvr>
                                      <p:tavLst>
                                        <p:tav tm="0">
                                          <p:val>
                                            <p:strVal val="#ppt_y"/>
                                          </p:val>
                                        </p:tav>
                                        <p:tav tm="100000">
                                          <p:val>
                                            <p:strVal val="#ppt_y"/>
                                          </p:val>
                                        </p:tav>
                                      </p:tavLst>
                                    </p:anim>
                                  </p:childTnLst>
                                </p:cTn>
                              </p:par>
                            </p:childTnLst>
                          </p:cTn>
                        </p:par>
                        <p:par>
                          <p:cTn id="44" fill="hold">
                            <p:stCondLst>
                              <p:cond delay="1875"/>
                            </p:stCondLst>
                            <p:childTnLst>
                              <p:par>
                                <p:cTn id="45" presetID="2" presetClass="entr" presetSubtype="2" fill="hold" grpId="0" nodeType="afterEffect">
                                  <p:stCondLst>
                                    <p:cond delay="0"/>
                                  </p:stCondLst>
                                  <p:childTnLst>
                                    <p:set>
                                      <p:cBhvr>
                                        <p:cTn id="46" dur="1" fill="hold">
                                          <p:stCondLst>
                                            <p:cond delay="0"/>
                                          </p:stCondLst>
                                        </p:cTn>
                                        <p:tgtEl>
                                          <p:spTgt spid="54274"/>
                                        </p:tgtEl>
                                        <p:attrNameLst>
                                          <p:attrName>style.visibility</p:attrName>
                                        </p:attrNameLst>
                                      </p:cBhvr>
                                      <p:to>
                                        <p:strVal val="visible"/>
                                      </p:to>
                                    </p:set>
                                    <p:anim calcmode="lin" valueType="num">
                                      <p:cBhvr additive="base">
                                        <p:cTn id="47" dur="500" fill="hold"/>
                                        <p:tgtEl>
                                          <p:spTgt spid="54274"/>
                                        </p:tgtEl>
                                        <p:attrNameLst>
                                          <p:attrName>ppt_x</p:attrName>
                                        </p:attrNameLst>
                                      </p:cBhvr>
                                      <p:tavLst>
                                        <p:tav tm="0">
                                          <p:val>
                                            <p:strVal val="1+#ppt_w/2"/>
                                          </p:val>
                                        </p:tav>
                                        <p:tav tm="100000">
                                          <p:val>
                                            <p:strVal val="#ppt_x"/>
                                          </p:val>
                                        </p:tav>
                                      </p:tavLst>
                                    </p:anim>
                                    <p:anim calcmode="lin" valueType="num">
                                      <p:cBhvr additive="base">
                                        <p:cTn id="48" dur="500" fill="hold"/>
                                        <p:tgtEl>
                                          <p:spTgt spid="54274"/>
                                        </p:tgtEl>
                                        <p:attrNameLst>
                                          <p:attrName>ppt_y</p:attrName>
                                        </p:attrNameLst>
                                      </p:cBhvr>
                                      <p:tavLst>
                                        <p:tav tm="0">
                                          <p:val>
                                            <p:strVal val="#ppt_y"/>
                                          </p:val>
                                        </p:tav>
                                        <p:tav tm="100000">
                                          <p:val>
                                            <p:strVal val="#ppt_y"/>
                                          </p:val>
                                        </p:tav>
                                      </p:tavLst>
                                    </p:anim>
                                  </p:childTnLst>
                                </p:cTn>
                              </p:par>
                            </p:childTnLst>
                          </p:cTn>
                        </p:par>
                        <p:par>
                          <p:cTn id="49" fill="hold">
                            <p:stCondLst>
                              <p:cond delay="2375"/>
                            </p:stCondLst>
                            <p:childTnLst>
                              <p:par>
                                <p:cTn id="50" presetID="23" presetClass="entr" presetSubtype="16" fill="hold" grpId="0" nodeType="afterEffect">
                                  <p:stCondLst>
                                    <p:cond delay="0"/>
                                  </p:stCondLst>
                                  <p:childTnLst>
                                    <p:set>
                                      <p:cBhvr>
                                        <p:cTn id="51" dur="1" fill="hold">
                                          <p:stCondLst>
                                            <p:cond delay="0"/>
                                          </p:stCondLst>
                                        </p:cTn>
                                        <p:tgtEl>
                                          <p:spTgt spid="54303"/>
                                        </p:tgtEl>
                                        <p:attrNameLst>
                                          <p:attrName>style.visibility</p:attrName>
                                        </p:attrNameLst>
                                      </p:cBhvr>
                                      <p:to>
                                        <p:strVal val="visible"/>
                                      </p:to>
                                    </p:set>
                                    <p:anim calcmode="lin" valueType="num">
                                      <p:cBhvr>
                                        <p:cTn id="52" dur="500" fill="hold"/>
                                        <p:tgtEl>
                                          <p:spTgt spid="54303"/>
                                        </p:tgtEl>
                                        <p:attrNameLst>
                                          <p:attrName>ppt_w</p:attrName>
                                        </p:attrNameLst>
                                      </p:cBhvr>
                                      <p:tavLst>
                                        <p:tav tm="0">
                                          <p:val>
                                            <p:fltVal val="0"/>
                                          </p:val>
                                        </p:tav>
                                        <p:tav tm="100000">
                                          <p:val>
                                            <p:strVal val="#ppt_w"/>
                                          </p:val>
                                        </p:tav>
                                      </p:tavLst>
                                    </p:anim>
                                    <p:anim calcmode="lin" valueType="num">
                                      <p:cBhvr>
                                        <p:cTn id="53" dur="500" fill="hold"/>
                                        <p:tgtEl>
                                          <p:spTgt spid="54303"/>
                                        </p:tgtEl>
                                        <p:attrNameLst>
                                          <p:attrName>ppt_h</p:attrName>
                                        </p:attrNameLst>
                                      </p:cBhvr>
                                      <p:tavLst>
                                        <p:tav tm="0">
                                          <p:val>
                                            <p:fltVal val="0"/>
                                          </p:val>
                                        </p:tav>
                                        <p:tav tm="100000">
                                          <p:val>
                                            <p:strVal val="#ppt_h"/>
                                          </p:val>
                                        </p:tav>
                                      </p:tavLst>
                                    </p:anim>
                                  </p:childTnLst>
                                </p:cTn>
                              </p:par>
                            </p:childTnLst>
                          </p:cTn>
                        </p:par>
                        <p:par>
                          <p:cTn id="54" fill="hold">
                            <p:stCondLst>
                              <p:cond delay="2875"/>
                            </p:stCondLst>
                            <p:childTnLst>
                              <p:par>
                                <p:cTn id="55" presetID="2" presetClass="entr" presetSubtype="2" fill="hold" nodeType="afterEffect">
                                  <p:stCondLst>
                                    <p:cond delay="0"/>
                                  </p:stCondLst>
                                  <p:childTnLst>
                                    <p:set>
                                      <p:cBhvr>
                                        <p:cTn id="56" dur="1" fill="hold">
                                          <p:stCondLst>
                                            <p:cond delay="0"/>
                                          </p:stCondLst>
                                        </p:cTn>
                                        <p:tgtEl>
                                          <p:spTgt spid="54290"/>
                                        </p:tgtEl>
                                        <p:attrNameLst>
                                          <p:attrName>style.visibility</p:attrName>
                                        </p:attrNameLst>
                                      </p:cBhvr>
                                      <p:to>
                                        <p:strVal val="visible"/>
                                      </p:to>
                                    </p:set>
                                    <p:anim calcmode="lin" valueType="num">
                                      <p:cBhvr additive="base">
                                        <p:cTn id="57" dur="500" fill="hold"/>
                                        <p:tgtEl>
                                          <p:spTgt spid="54290"/>
                                        </p:tgtEl>
                                        <p:attrNameLst>
                                          <p:attrName>ppt_x</p:attrName>
                                        </p:attrNameLst>
                                      </p:cBhvr>
                                      <p:tavLst>
                                        <p:tav tm="0">
                                          <p:val>
                                            <p:strVal val="1+#ppt_w/2"/>
                                          </p:val>
                                        </p:tav>
                                        <p:tav tm="100000">
                                          <p:val>
                                            <p:strVal val="#ppt_x"/>
                                          </p:val>
                                        </p:tav>
                                      </p:tavLst>
                                    </p:anim>
                                    <p:anim calcmode="lin" valueType="num">
                                      <p:cBhvr additive="base">
                                        <p:cTn id="58" dur="500" fill="hold"/>
                                        <p:tgtEl>
                                          <p:spTgt spid="54290"/>
                                        </p:tgtEl>
                                        <p:attrNameLst>
                                          <p:attrName>ppt_y</p:attrName>
                                        </p:attrNameLst>
                                      </p:cBhvr>
                                      <p:tavLst>
                                        <p:tav tm="0">
                                          <p:val>
                                            <p:strVal val="#ppt_y"/>
                                          </p:val>
                                        </p:tav>
                                        <p:tav tm="100000">
                                          <p:val>
                                            <p:strVal val="#ppt_y"/>
                                          </p:val>
                                        </p:tav>
                                      </p:tavLst>
                                    </p:anim>
                                  </p:childTnLst>
                                </p:cTn>
                              </p:par>
                            </p:childTnLst>
                          </p:cTn>
                        </p:par>
                        <p:par>
                          <p:cTn id="59" fill="hold">
                            <p:stCondLst>
                              <p:cond delay="3375"/>
                            </p:stCondLst>
                            <p:childTnLst>
                              <p:par>
                                <p:cTn id="60" presetID="2" presetClass="entr" presetSubtype="2" fill="hold" nodeType="afterEffect">
                                  <p:stCondLst>
                                    <p:cond delay="0"/>
                                  </p:stCondLst>
                                  <p:childTnLst>
                                    <p:set>
                                      <p:cBhvr>
                                        <p:cTn id="61" dur="1" fill="hold">
                                          <p:stCondLst>
                                            <p:cond delay="0"/>
                                          </p:stCondLst>
                                        </p:cTn>
                                        <p:tgtEl>
                                          <p:spTgt spid="54294"/>
                                        </p:tgtEl>
                                        <p:attrNameLst>
                                          <p:attrName>style.visibility</p:attrName>
                                        </p:attrNameLst>
                                      </p:cBhvr>
                                      <p:to>
                                        <p:strVal val="visible"/>
                                      </p:to>
                                    </p:set>
                                    <p:anim calcmode="lin" valueType="num">
                                      <p:cBhvr additive="base">
                                        <p:cTn id="62" dur="500" fill="hold"/>
                                        <p:tgtEl>
                                          <p:spTgt spid="54294"/>
                                        </p:tgtEl>
                                        <p:attrNameLst>
                                          <p:attrName>ppt_x</p:attrName>
                                        </p:attrNameLst>
                                      </p:cBhvr>
                                      <p:tavLst>
                                        <p:tav tm="0">
                                          <p:val>
                                            <p:strVal val="1+#ppt_w/2"/>
                                          </p:val>
                                        </p:tav>
                                        <p:tav tm="100000">
                                          <p:val>
                                            <p:strVal val="#ppt_x"/>
                                          </p:val>
                                        </p:tav>
                                      </p:tavLst>
                                    </p:anim>
                                    <p:anim calcmode="lin" valueType="num">
                                      <p:cBhvr additive="base">
                                        <p:cTn id="63" dur="500" fill="hold"/>
                                        <p:tgtEl>
                                          <p:spTgt spid="54294"/>
                                        </p:tgtEl>
                                        <p:attrNameLst>
                                          <p:attrName>ppt_y</p:attrName>
                                        </p:attrNameLst>
                                      </p:cBhvr>
                                      <p:tavLst>
                                        <p:tav tm="0">
                                          <p:val>
                                            <p:strVal val="#ppt_y"/>
                                          </p:val>
                                        </p:tav>
                                        <p:tav tm="100000">
                                          <p:val>
                                            <p:strVal val="#ppt_y"/>
                                          </p:val>
                                        </p:tav>
                                      </p:tavLst>
                                    </p:anim>
                                  </p:childTnLst>
                                </p:cTn>
                              </p:par>
                            </p:childTnLst>
                          </p:cTn>
                        </p:par>
                        <p:par>
                          <p:cTn id="64" fill="hold">
                            <p:stCondLst>
                              <p:cond delay="3875"/>
                            </p:stCondLst>
                            <p:childTnLst>
                              <p:par>
                                <p:cTn id="65" presetID="2" presetClass="entr" presetSubtype="2" fill="hold" nodeType="afterEffect">
                                  <p:stCondLst>
                                    <p:cond delay="0"/>
                                  </p:stCondLst>
                                  <p:childTnLst>
                                    <p:set>
                                      <p:cBhvr>
                                        <p:cTn id="66" dur="1" fill="hold">
                                          <p:stCondLst>
                                            <p:cond delay="0"/>
                                          </p:stCondLst>
                                        </p:cTn>
                                        <p:tgtEl>
                                          <p:spTgt spid="54298"/>
                                        </p:tgtEl>
                                        <p:attrNameLst>
                                          <p:attrName>style.visibility</p:attrName>
                                        </p:attrNameLst>
                                      </p:cBhvr>
                                      <p:to>
                                        <p:strVal val="visible"/>
                                      </p:to>
                                    </p:set>
                                    <p:anim calcmode="lin" valueType="num">
                                      <p:cBhvr additive="base">
                                        <p:cTn id="67" dur="500" fill="hold"/>
                                        <p:tgtEl>
                                          <p:spTgt spid="54298"/>
                                        </p:tgtEl>
                                        <p:attrNameLst>
                                          <p:attrName>ppt_x</p:attrName>
                                        </p:attrNameLst>
                                      </p:cBhvr>
                                      <p:tavLst>
                                        <p:tav tm="0">
                                          <p:val>
                                            <p:strVal val="1+#ppt_w/2"/>
                                          </p:val>
                                        </p:tav>
                                        <p:tav tm="100000">
                                          <p:val>
                                            <p:strVal val="#ppt_x"/>
                                          </p:val>
                                        </p:tav>
                                      </p:tavLst>
                                    </p:anim>
                                    <p:anim calcmode="lin" valueType="num">
                                      <p:cBhvr additive="base">
                                        <p:cTn id="68" dur="500" fill="hold"/>
                                        <p:tgtEl>
                                          <p:spTgt spid="5429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3" grpId="0" animBg="1"/>
      <p:bldP spid="54274" grpId="0" autoUpdateAnimBg="0"/>
      <p:bldP spid="54284" grpId="0" animBg="1"/>
      <p:bldP spid="54285" grpId="0" animBg="1"/>
      <p:bldP spid="54286" grpId="0" animBg="1"/>
      <p:bldP spid="54287" grpId="0" autoUpdateAnimBg="0"/>
      <p:bldP spid="54288" grpId="0" autoUpdateAnimBg="0"/>
      <p:bldP spid="54289" grpId="0" autoUpdateAnimBg="0"/>
      <p:bldP spid="54302" grpId="0" animBg="1"/>
      <p:bldP spid="5430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8"/>
          <p:cNvGraphicFramePr>
            <a:graphicFrameLocks noChangeAspect="1"/>
          </p:cNvGraphicFramePr>
          <p:nvPr/>
        </p:nvGraphicFramePr>
        <p:xfrm>
          <a:off x="5663314" y="1852464"/>
          <a:ext cx="6203544" cy="7285564"/>
        </p:xfrm>
        <a:graphic>
          <a:graphicData uri="http://schemas.openxmlformats.org/drawingml/2006/chart">
            <c:chart xmlns:c="http://schemas.openxmlformats.org/drawingml/2006/chart" xmlns:r="http://schemas.openxmlformats.org/officeDocument/2006/relationships" r:id="rId1"/>
          </a:graphicData>
        </a:graphic>
      </p:graphicFrame>
      <p:sp>
        <p:nvSpPr>
          <p:cNvPr id="59401" name="Rectangle 9"/>
          <p:cNvSpPr/>
          <p:nvPr/>
        </p:nvSpPr>
        <p:spPr bwMode="auto">
          <a:xfrm>
            <a:off x="12427330" y="3488069"/>
            <a:ext cx="3014225" cy="1151502"/>
          </a:xfrm>
          <a:prstGeom prst="rect">
            <a:avLst/>
          </a:prstGeom>
          <a:noFill/>
          <a:ln>
            <a:noFill/>
          </a:ln>
        </p:spPr>
        <p:txBody>
          <a:bodyPr lIns="0" tIns="0" rIns="0" bIns="0"/>
          <a:lstStyle/>
          <a:p>
            <a:pPr algn="l">
              <a:spcBef>
                <a:spcPts val="1600"/>
              </a:spcBef>
            </a:pPr>
            <a:r>
              <a:rPr lang="en-US" sz="1865">
                <a:solidFill>
                  <a:schemeClr val="bg1">
                    <a:lumMod val="85000"/>
                  </a:schemeClr>
                </a:solidFill>
                <a:latin typeface="Lato Regular" charset="0"/>
                <a:ea typeface="MS PGothic" panose="020B0600070205080204" charset="-128"/>
                <a:cs typeface="Lato Regular" charset="0"/>
                <a:sym typeface="Lato Regular" charset="0"/>
              </a:rPr>
              <a:t>Lorem ipsum dolor sit amet, consectetur adipiscing elit. Integer mollis vehicula ligula ut faucibus.</a:t>
            </a:r>
            <a:endParaRPr lang="en-US" sz="1865">
              <a:solidFill>
                <a:schemeClr val="bg1">
                  <a:lumMod val="85000"/>
                </a:schemeClr>
              </a:solidFill>
              <a:latin typeface="Lato Regular" charset="0"/>
              <a:ea typeface="MS PGothic" panose="020B0600070205080204" charset="-128"/>
              <a:cs typeface="Lato Regular" charset="0"/>
              <a:sym typeface="Lato Regular" charset="0"/>
            </a:endParaRPr>
          </a:p>
        </p:txBody>
      </p:sp>
      <p:sp>
        <p:nvSpPr>
          <p:cNvPr id="59402" name="Rectangle 10"/>
          <p:cNvSpPr/>
          <p:nvPr/>
        </p:nvSpPr>
        <p:spPr bwMode="auto">
          <a:xfrm>
            <a:off x="12444264" y="3149392"/>
            <a:ext cx="3014225" cy="287875"/>
          </a:xfrm>
          <a:prstGeom prst="rect">
            <a:avLst/>
          </a:prstGeom>
          <a:noFill/>
          <a:ln>
            <a:noFill/>
          </a:ln>
        </p:spPr>
        <p:txBody>
          <a:bodyPr lIns="0" tIns="0" rIns="0" bIns="0"/>
          <a:lstStyle/>
          <a:p>
            <a:pPr algn="l">
              <a:spcBef>
                <a:spcPts val="1600"/>
              </a:spcBef>
            </a:pPr>
            <a:r>
              <a:rPr lang="en-US" sz="1865">
                <a:solidFill>
                  <a:srgbClr val="1EA8F2"/>
                </a:solidFill>
                <a:latin typeface="Verdana" panose="020B0604030504040204" charset="0"/>
                <a:ea typeface="MS PGothic" panose="020B0600070205080204" charset="-128"/>
                <a:cs typeface="Verdana" panose="020B0604030504040204" charset="0"/>
                <a:sym typeface="Verdana" panose="020B0604030504040204" charset="0"/>
              </a:rPr>
              <a:t>Percent Title</a:t>
            </a:r>
            <a:endParaRPr lang="en-US" sz="1865">
              <a:solidFill>
                <a:srgbClr val="1EA8F2"/>
              </a:solidFill>
              <a:latin typeface="Verdana" panose="020B0604030504040204" charset="0"/>
              <a:ea typeface="MS PGothic" panose="020B0600070205080204" charset="-128"/>
              <a:cs typeface="Verdana" panose="020B0604030504040204" charset="0"/>
              <a:sym typeface="Verdana" panose="020B0604030504040204" charset="0"/>
            </a:endParaRPr>
          </a:p>
        </p:txBody>
      </p:sp>
      <p:sp>
        <p:nvSpPr>
          <p:cNvPr id="59403" name="Oval 11"/>
          <p:cNvSpPr/>
          <p:nvPr/>
        </p:nvSpPr>
        <p:spPr bwMode="auto">
          <a:xfrm>
            <a:off x="6468730" y="3784411"/>
            <a:ext cx="4436669" cy="4436669"/>
          </a:xfrm>
          <a:prstGeom prst="ellipse">
            <a:avLst/>
          </a:prstGeom>
          <a:blipFill dpi="0" rotWithShape="0">
            <a:blip r:embed="rId2"/>
            <a:srcRect/>
            <a:stretch>
              <a:fillRect/>
            </a:stretch>
          </a:blipFill>
          <a:ln w="25400" cap="flat">
            <a:solidFill>
              <a:schemeClr val="tx1">
                <a:alpha val="0"/>
              </a:schemeClr>
            </a:solidFill>
            <a:prstDash val="solid"/>
            <a:miter lim="800000"/>
            <a:headEnd type="none" w="med" len="med"/>
            <a:tailEnd type="none" w="med" len="med"/>
          </a:ln>
        </p:spPr>
        <p:txBody>
          <a:bodyPr lIns="0" tIns="0" rIns="0" bIns="0"/>
          <a:lstStyle/>
          <a:p>
            <a:endParaRPr lang="es-ES" sz="5600"/>
          </a:p>
        </p:txBody>
      </p:sp>
      <p:sp>
        <p:nvSpPr>
          <p:cNvPr id="59404" name="Rectangle 12"/>
          <p:cNvSpPr/>
          <p:nvPr/>
        </p:nvSpPr>
        <p:spPr bwMode="auto">
          <a:xfrm>
            <a:off x="5145774" y="5943477"/>
            <a:ext cx="558817" cy="609619"/>
          </a:xfrm>
          <a:prstGeom prst="rect">
            <a:avLst/>
          </a:prstGeom>
          <a:noFill/>
          <a:ln>
            <a:noFill/>
          </a:ln>
        </p:spPr>
        <p:txBody>
          <a:bodyPr lIns="0" tIns="0" rIns="0" bIns="0"/>
          <a:lstStyle/>
          <a:p>
            <a:pPr algn="l">
              <a:spcBef>
                <a:spcPts val="1600"/>
              </a:spcBef>
            </a:pPr>
            <a:r>
              <a:rPr lang="en-US" sz="4000">
                <a:solidFill>
                  <a:srgbClr val="777C87"/>
                </a:solidFill>
                <a:latin typeface="Lato Light" charset="0"/>
                <a:ea typeface="MS PGothic" panose="020B0600070205080204" charset="-128"/>
                <a:cs typeface="Lato Light" charset="0"/>
                <a:sym typeface="Lato Light" charset="0"/>
              </a:rPr>
              <a:t>%</a:t>
            </a:r>
            <a:endParaRPr lang="en-US" sz="4000">
              <a:solidFill>
                <a:srgbClr val="777C87"/>
              </a:solidFill>
              <a:latin typeface="Lato Light" charset="0"/>
              <a:ea typeface="MS PGothic" panose="020B0600070205080204" charset="-128"/>
              <a:cs typeface="Lato Light" charset="0"/>
              <a:sym typeface="Lato Light" charset="0"/>
            </a:endParaRPr>
          </a:p>
        </p:txBody>
      </p:sp>
      <p:sp>
        <p:nvSpPr>
          <p:cNvPr id="59405" name="Rectangle 13"/>
          <p:cNvSpPr/>
          <p:nvPr/>
        </p:nvSpPr>
        <p:spPr bwMode="auto">
          <a:xfrm>
            <a:off x="4214412" y="5858808"/>
            <a:ext cx="897494" cy="711222"/>
          </a:xfrm>
          <a:prstGeom prst="rect">
            <a:avLst/>
          </a:prstGeom>
          <a:noFill/>
          <a:ln>
            <a:noFill/>
          </a:ln>
        </p:spPr>
        <p:txBody>
          <a:bodyPr lIns="0" tIns="0" rIns="0" bIns="0"/>
          <a:lstStyle/>
          <a:p>
            <a:pPr algn="r">
              <a:spcBef>
                <a:spcPts val="1600"/>
              </a:spcBef>
            </a:pPr>
            <a:r>
              <a:rPr lang="en-US" sz="4665">
                <a:solidFill>
                  <a:srgbClr val="1EA8F2"/>
                </a:solidFill>
                <a:latin typeface="Lato Light" charset="0"/>
                <a:ea typeface="MS PGothic" panose="020B0600070205080204" charset="-128"/>
                <a:cs typeface="Lato Light" charset="0"/>
                <a:sym typeface="Lato Light" charset="0"/>
              </a:rPr>
              <a:t>20</a:t>
            </a:r>
            <a:endParaRPr lang="en-US" sz="4665">
              <a:solidFill>
                <a:srgbClr val="1EA8F2"/>
              </a:solidFill>
              <a:latin typeface="Lato Light" charset="0"/>
              <a:ea typeface="MS PGothic" panose="020B0600070205080204" charset="-128"/>
              <a:cs typeface="Lato Light" charset="0"/>
              <a:sym typeface="Lato Light" charset="0"/>
            </a:endParaRPr>
          </a:p>
        </p:txBody>
      </p:sp>
      <p:sp>
        <p:nvSpPr>
          <p:cNvPr id="59406" name="Rectangle 14"/>
          <p:cNvSpPr/>
          <p:nvPr/>
        </p:nvSpPr>
        <p:spPr bwMode="auto">
          <a:xfrm>
            <a:off x="7330241" y="2353501"/>
            <a:ext cx="558817" cy="609619"/>
          </a:xfrm>
          <a:prstGeom prst="rect">
            <a:avLst/>
          </a:prstGeom>
          <a:noFill/>
          <a:ln>
            <a:noFill/>
          </a:ln>
        </p:spPr>
        <p:txBody>
          <a:bodyPr lIns="0" tIns="0" rIns="0" bIns="0"/>
          <a:lstStyle/>
          <a:p>
            <a:pPr algn="l">
              <a:spcBef>
                <a:spcPts val="1600"/>
              </a:spcBef>
            </a:pPr>
            <a:r>
              <a:rPr lang="en-US" sz="4000">
                <a:solidFill>
                  <a:srgbClr val="777C87"/>
                </a:solidFill>
                <a:latin typeface="Lato Light" charset="0"/>
                <a:ea typeface="MS PGothic" panose="020B0600070205080204" charset="-128"/>
                <a:cs typeface="Lato Light" charset="0"/>
                <a:sym typeface="Lato Light" charset="0"/>
              </a:rPr>
              <a:t>%</a:t>
            </a:r>
            <a:endParaRPr lang="en-US" sz="4000">
              <a:solidFill>
                <a:srgbClr val="777C87"/>
              </a:solidFill>
              <a:latin typeface="Lato Light" charset="0"/>
              <a:ea typeface="MS PGothic" panose="020B0600070205080204" charset="-128"/>
              <a:cs typeface="Lato Light" charset="0"/>
              <a:sym typeface="Lato Light" charset="0"/>
            </a:endParaRPr>
          </a:p>
        </p:txBody>
      </p:sp>
      <p:sp>
        <p:nvSpPr>
          <p:cNvPr id="59407" name="Rectangle 15"/>
          <p:cNvSpPr/>
          <p:nvPr/>
        </p:nvSpPr>
        <p:spPr bwMode="auto">
          <a:xfrm>
            <a:off x="6398879" y="2268832"/>
            <a:ext cx="897494" cy="711222"/>
          </a:xfrm>
          <a:prstGeom prst="rect">
            <a:avLst/>
          </a:prstGeom>
          <a:noFill/>
          <a:ln>
            <a:noFill/>
          </a:ln>
        </p:spPr>
        <p:txBody>
          <a:bodyPr lIns="0" tIns="0" rIns="0" bIns="0"/>
          <a:lstStyle/>
          <a:p>
            <a:pPr algn="r">
              <a:spcBef>
                <a:spcPts val="1600"/>
              </a:spcBef>
            </a:pPr>
            <a:r>
              <a:rPr lang="en-US" sz="4665">
                <a:solidFill>
                  <a:srgbClr val="1EA8F2"/>
                </a:solidFill>
                <a:latin typeface="Lato Light" charset="0"/>
                <a:ea typeface="MS PGothic" panose="020B0600070205080204" charset="-128"/>
                <a:cs typeface="Lato Light" charset="0"/>
                <a:sym typeface="Lato Light" charset="0"/>
              </a:rPr>
              <a:t>17</a:t>
            </a:r>
            <a:endParaRPr lang="en-US" sz="4665">
              <a:solidFill>
                <a:srgbClr val="1EA8F2"/>
              </a:solidFill>
              <a:latin typeface="Lato Light" charset="0"/>
              <a:ea typeface="MS PGothic" panose="020B0600070205080204" charset="-128"/>
              <a:cs typeface="Lato Light" charset="0"/>
              <a:sym typeface="Lato Light" charset="0"/>
            </a:endParaRPr>
          </a:p>
        </p:txBody>
      </p:sp>
      <p:sp>
        <p:nvSpPr>
          <p:cNvPr id="59408" name="Rectangle 16"/>
          <p:cNvSpPr/>
          <p:nvPr/>
        </p:nvSpPr>
        <p:spPr bwMode="auto">
          <a:xfrm>
            <a:off x="11749976" y="3064722"/>
            <a:ext cx="558817" cy="609619"/>
          </a:xfrm>
          <a:prstGeom prst="rect">
            <a:avLst/>
          </a:prstGeom>
          <a:noFill/>
          <a:ln>
            <a:noFill/>
          </a:ln>
        </p:spPr>
        <p:txBody>
          <a:bodyPr lIns="0" tIns="0" rIns="0" bIns="0"/>
          <a:lstStyle/>
          <a:p>
            <a:pPr algn="l">
              <a:spcBef>
                <a:spcPts val="1600"/>
              </a:spcBef>
            </a:pPr>
            <a:r>
              <a:rPr lang="en-US" sz="4000">
                <a:solidFill>
                  <a:srgbClr val="777C87"/>
                </a:solidFill>
                <a:latin typeface="Lato Light" charset="0"/>
                <a:ea typeface="MS PGothic" panose="020B0600070205080204" charset="-128"/>
                <a:cs typeface="Lato Light" charset="0"/>
                <a:sym typeface="Lato Light" charset="0"/>
              </a:rPr>
              <a:t>%</a:t>
            </a:r>
            <a:endParaRPr lang="en-US" sz="4000">
              <a:solidFill>
                <a:srgbClr val="777C87"/>
              </a:solidFill>
              <a:latin typeface="Lato Light" charset="0"/>
              <a:ea typeface="MS PGothic" panose="020B0600070205080204" charset="-128"/>
              <a:cs typeface="Lato Light" charset="0"/>
              <a:sym typeface="Lato Light" charset="0"/>
            </a:endParaRPr>
          </a:p>
        </p:txBody>
      </p:sp>
      <p:sp>
        <p:nvSpPr>
          <p:cNvPr id="59409" name="Rectangle 17"/>
          <p:cNvSpPr/>
          <p:nvPr/>
        </p:nvSpPr>
        <p:spPr bwMode="auto">
          <a:xfrm>
            <a:off x="10818614" y="2980053"/>
            <a:ext cx="897494" cy="711222"/>
          </a:xfrm>
          <a:prstGeom prst="rect">
            <a:avLst/>
          </a:prstGeom>
          <a:noFill/>
          <a:ln>
            <a:noFill/>
          </a:ln>
        </p:spPr>
        <p:txBody>
          <a:bodyPr lIns="0" tIns="0" rIns="0" bIns="0"/>
          <a:lstStyle/>
          <a:p>
            <a:pPr algn="r">
              <a:spcBef>
                <a:spcPts val="1600"/>
              </a:spcBef>
            </a:pPr>
            <a:r>
              <a:rPr lang="en-US" sz="4665">
                <a:solidFill>
                  <a:srgbClr val="1EA8F2"/>
                </a:solidFill>
                <a:latin typeface="Lato Light" charset="0"/>
                <a:ea typeface="MS PGothic" panose="020B0600070205080204" charset="-128"/>
                <a:cs typeface="Lato Light" charset="0"/>
                <a:sym typeface="Lato Light" charset="0"/>
              </a:rPr>
              <a:t>21</a:t>
            </a:r>
            <a:endParaRPr lang="en-US" sz="4665">
              <a:solidFill>
                <a:srgbClr val="1EA8F2"/>
              </a:solidFill>
              <a:latin typeface="Lato Light" charset="0"/>
              <a:ea typeface="MS PGothic" panose="020B0600070205080204" charset="-128"/>
              <a:cs typeface="Lato Light" charset="0"/>
              <a:sym typeface="Lato Light" charset="0"/>
            </a:endParaRPr>
          </a:p>
        </p:txBody>
      </p:sp>
      <p:sp>
        <p:nvSpPr>
          <p:cNvPr id="59410" name="Rectangle 18"/>
          <p:cNvSpPr/>
          <p:nvPr/>
        </p:nvSpPr>
        <p:spPr bwMode="auto">
          <a:xfrm>
            <a:off x="11834645" y="7755399"/>
            <a:ext cx="558817" cy="609619"/>
          </a:xfrm>
          <a:prstGeom prst="rect">
            <a:avLst/>
          </a:prstGeom>
          <a:noFill/>
          <a:ln>
            <a:noFill/>
          </a:ln>
        </p:spPr>
        <p:txBody>
          <a:bodyPr lIns="0" tIns="0" rIns="0" bIns="0"/>
          <a:lstStyle/>
          <a:p>
            <a:pPr algn="l">
              <a:spcBef>
                <a:spcPts val="1600"/>
              </a:spcBef>
            </a:pPr>
            <a:r>
              <a:rPr lang="en-US" sz="4000">
                <a:solidFill>
                  <a:srgbClr val="777C87"/>
                </a:solidFill>
                <a:latin typeface="Lato Light" charset="0"/>
                <a:ea typeface="MS PGothic" panose="020B0600070205080204" charset="-128"/>
                <a:cs typeface="Lato Light" charset="0"/>
                <a:sym typeface="Lato Light" charset="0"/>
              </a:rPr>
              <a:t>%</a:t>
            </a:r>
            <a:endParaRPr lang="en-US" sz="4000">
              <a:solidFill>
                <a:srgbClr val="777C87"/>
              </a:solidFill>
              <a:latin typeface="Lato Light" charset="0"/>
              <a:ea typeface="MS PGothic" panose="020B0600070205080204" charset="-128"/>
              <a:cs typeface="Lato Light" charset="0"/>
              <a:sym typeface="Lato Light" charset="0"/>
            </a:endParaRPr>
          </a:p>
        </p:txBody>
      </p:sp>
      <p:sp>
        <p:nvSpPr>
          <p:cNvPr id="59411" name="Rectangle 19"/>
          <p:cNvSpPr/>
          <p:nvPr/>
        </p:nvSpPr>
        <p:spPr bwMode="auto">
          <a:xfrm>
            <a:off x="10903283" y="7670730"/>
            <a:ext cx="897494" cy="711222"/>
          </a:xfrm>
          <a:prstGeom prst="rect">
            <a:avLst/>
          </a:prstGeom>
          <a:noFill/>
          <a:ln>
            <a:noFill/>
          </a:ln>
        </p:spPr>
        <p:txBody>
          <a:bodyPr lIns="0" tIns="0" rIns="0" bIns="0"/>
          <a:lstStyle/>
          <a:p>
            <a:pPr algn="r">
              <a:spcBef>
                <a:spcPts val="1600"/>
              </a:spcBef>
            </a:pPr>
            <a:r>
              <a:rPr lang="en-US" sz="4665">
                <a:solidFill>
                  <a:srgbClr val="1EA8F2"/>
                </a:solidFill>
                <a:latin typeface="Lato Light" charset="0"/>
                <a:ea typeface="MS PGothic" panose="020B0600070205080204" charset="-128"/>
                <a:cs typeface="Lato Light" charset="0"/>
                <a:sym typeface="Lato Light" charset="0"/>
              </a:rPr>
              <a:t>42</a:t>
            </a:r>
            <a:endParaRPr lang="en-US" sz="4665">
              <a:solidFill>
                <a:srgbClr val="1EA8F2"/>
              </a:solidFill>
              <a:latin typeface="Lato Light" charset="0"/>
              <a:ea typeface="MS PGothic" panose="020B0600070205080204" charset="-128"/>
              <a:cs typeface="Lato Light" charset="0"/>
              <a:sym typeface="Lato Light" charset="0"/>
            </a:endParaRPr>
          </a:p>
        </p:txBody>
      </p:sp>
      <p:sp>
        <p:nvSpPr>
          <p:cNvPr id="59412" name="Rectangle 20"/>
          <p:cNvSpPr/>
          <p:nvPr/>
        </p:nvSpPr>
        <p:spPr bwMode="auto">
          <a:xfrm>
            <a:off x="7095283" y="5486263"/>
            <a:ext cx="3132762" cy="982163"/>
          </a:xfrm>
          <a:prstGeom prst="rect">
            <a:avLst/>
          </a:prstGeom>
          <a:noFill/>
          <a:ln>
            <a:noFill/>
          </a:ln>
        </p:spPr>
        <p:txBody>
          <a:bodyPr lIns="0" tIns="0" rIns="0" bIns="0" anchor="ctr"/>
          <a:lstStyle/>
          <a:p>
            <a:r>
              <a:rPr lang="en-US" sz="5600" dirty="0">
                <a:solidFill>
                  <a:schemeClr val="bg1">
                    <a:lumMod val="85000"/>
                  </a:schemeClr>
                </a:solidFill>
                <a:latin typeface="Lato Light" charset="0"/>
                <a:ea typeface="MS PGothic" panose="020B0600070205080204" charset="-128"/>
                <a:cs typeface="Lato Light" charset="0"/>
                <a:sym typeface="Lato Light" charset="0"/>
              </a:rPr>
              <a:t>2017</a:t>
            </a:r>
            <a:endParaRPr lang="en-US" sz="5600" dirty="0">
              <a:solidFill>
                <a:schemeClr val="bg1">
                  <a:lumMod val="85000"/>
                </a:schemeClr>
              </a:solidFill>
              <a:latin typeface="Lato Light" charset="0"/>
              <a:ea typeface="MS PGothic" panose="020B0600070205080204" charset="-128"/>
              <a:cs typeface="Lato Light" charset="0"/>
              <a:sym typeface="Lato Light" charset="0"/>
            </a:endParaRPr>
          </a:p>
        </p:txBody>
      </p:sp>
      <p:sp>
        <p:nvSpPr>
          <p:cNvPr id="59413" name="Rectangle 21"/>
          <p:cNvSpPr/>
          <p:nvPr/>
        </p:nvSpPr>
        <p:spPr bwMode="auto">
          <a:xfrm>
            <a:off x="7160902" y="6417625"/>
            <a:ext cx="3014225" cy="287875"/>
          </a:xfrm>
          <a:prstGeom prst="rect">
            <a:avLst/>
          </a:prstGeom>
          <a:noFill/>
          <a:ln>
            <a:noFill/>
          </a:ln>
        </p:spPr>
        <p:txBody>
          <a:bodyPr lIns="0" tIns="0" rIns="0" bIns="0"/>
          <a:lstStyle/>
          <a:p>
            <a:pPr>
              <a:spcBef>
                <a:spcPts val="1600"/>
              </a:spcBef>
            </a:pPr>
            <a:r>
              <a:rPr lang="en-US" sz="1865">
                <a:solidFill>
                  <a:srgbClr val="1EA8F2"/>
                </a:solidFill>
                <a:latin typeface="Verdana" panose="020B0604030504040204" charset="0"/>
                <a:ea typeface="MS PGothic" panose="020B0600070205080204" charset="-128"/>
                <a:cs typeface="Verdana" panose="020B0604030504040204" charset="0"/>
                <a:sym typeface="Verdana" panose="020B0604030504040204" charset="0"/>
              </a:rPr>
              <a:t>Launch</a:t>
            </a:r>
            <a:endParaRPr lang="en-US" sz="1865">
              <a:solidFill>
                <a:srgbClr val="1EA8F2"/>
              </a:solidFill>
              <a:latin typeface="Verdana" panose="020B0604030504040204" charset="0"/>
              <a:ea typeface="MS PGothic" panose="020B0600070205080204" charset="-128"/>
              <a:cs typeface="Verdana" panose="020B0604030504040204" charset="0"/>
              <a:sym typeface="Verdana" panose="020B0604030504040204" charset="0"/>
            </a:endParaRPr>
          </a:p>
        </p:txBody>
      </p:sp>
      <p:sp>
        <p:nvSpPr>
          <p:cNvPr id="59414" name="Rectangle 22"/>
          <p:cNvSpPr/>
          <p:nvPr/>
        </p:nvSpPr>
        <p:spPr bwMode="auto">
          <a:xfrm>
            <a:off x="12410396" y="8060208"/>
            <a:ext cx="3014225" cy="1151502"/>
          </a:xfrm>
          <a:prstGeom prst="rect">
            <a:avLst/>
          </a:prstGeom>
          <a:noFill/>
          <a:ln>
            <a:noFill/>
          </a:ln>
        </p:spPr>
        <p:txBody>
          <a:bodyPr lIns="0" tIns="0" rIns="0" bIns="0"/>
          <a:lstStyle/>
          <a:p>
            <a:pPr algn="l">
              <a:spcBef>
                <a:spcPts val="1600"/>
              </a:spcBef>
            </a:pPr>
            <a:r>
              <a:rPr lang="en-US" sz="1865">
                <a:solidFill>
                  <a:schemeClr val="bg1">
                    <a:lumMod val="85000"/>
                  </a:schemeClr>
                </a:solidFill>
                <a:latin typeface="Lato Regular" charset="0"/>
                <a:ea typeface="MS PGothic" panose="020B0600070205080204" charset="-128"/>
                <a:cs typeface="Lato Regular" charset="0"/>
                <a:sym typeface="Lato Regular" charset="0"/>
              </a:rPr>
              <a:t>Lorem ipsum dolor sit amet, consectetur adipiscing elit. Integer mollis vehicula ligula ut faucibus.</a:t>
            </a:r>
            <a:endParaRPr lang="en-US" sz="1865">
              <a:solidFill>
                <a:schemeClr val="bg1">
                  <a:lumMod val="85000"/>
                </a:schemeClr>
              </a:solidFill>
              <a:latin typeface="Lato Regular" charset="0"/>
              <a:ea typeface="MS PGothic" panose="020B0600070205080204" charset="-128"/>
              <a:cs typeface="Lato Regular" charset="0"/>
              <a:sym typeface="Lato Regular" charset="0"/>
            </a:endParaRPr>
          </a:p>
        </p:txBody>
      </p:sp>
      <p:sp>
        <p:nvSpPr>
          <p:cNvPr id="59415" name="Rectangle 23"/>
          <p:cNvSpPr/>
          <p:nvPr/>
        </p:nvSpPr>
        <p:spPr bwMode="auto">
          <a:xfrm>
            <a:off x="12427330" y="7721532"/>
            <a:ext cx="3014225" cy="287875"/>
          </a:xfrm>
          <a:prstGeom prst="rect">
            <a:avLst/>
          </a:prstGeom>
          <a:noFill/>
          <a:ln>
            <a:noFill/>
          </a:ln>
        </p:spPr>
        <p:txBody>
          <a:bodyPr lIns="0" tIns="0" rIns="0" bIns="0"/>
          <a:lstStyle/>
          <a:p>
            <a:pPr algn="l">
              <a:spcBef>
                <a:spcPts val="1600"/>
              </a:spcBef>
            </a:pPr>
            <a:r>
              <a:rPr lang="en-US" sz="1865">
                <a:solidFill>
                  <a:srgbClr val="1EA8F2"/>
                </a:solidFill>
                <a:latin typeface="Verdana" panose="020B0604030504040204" charset="0"/>
                <a:ea typeface="MS PGothic" panose="020B0600070205080204" charset="-128"/>
                <a:cs typeface="Verdana" panose="020B0604030504040204" charset="0"/>
                <a:sym typeface="Verdana" panose="020B0604030504040204" charset="0"/>
              </a:rPr>
              <a:t>Percent Title</a:t>
            </a:r>
            <a:endParaRPr lang="en-US" sz="1865">
              <a:solidFill>
                <a:srgbClr val="1EA8F2"/>
              </a:solidFill>
              <a:latin typeface="Verdana" panose="020B0604030504040204" charset="0"/>
              <a:ea typeface="MS PGothic" panose="020B0600070205080204" charset="-128"/>
              <a:cs typeface="Verdana" panose="020B0604030504040204" charset="0"/>
              <a:sym typeface="Verdana" panose="020B0604030504040204" charset="0"/>
            </a:endParaRPr>
          </a:p>
        </p:txBody>
      </p:sp>
      <p:sp>
        <p:nvSpPr>
          <p:cNvPr id="59416" name="Rectangle 24"/>
          <p:cNvSpPr/>
          <p:nvPr/>
        </p:nvSpPr>
        <p:spPr bwMode="auto">
          <a:xfrm>
            <a:off x="2436358" y="6993376"/>
            <a:ext cx="3014225" cy="1151502"/>
          </a:xfrm>
          <a:prstGeom prst="rect">
            <a:avLst/>
          </a:prstGeom>
          <a:noFill/>
          <a:ln>
            <a:noFill/>
          </a:ln>
        </p:spPr>
        <p:txBody>
          <a:bodyPr lIns="0" tIns="0" rIns="0" bIns="0"/>
          <a:lstStyle/>
          <a:p>
            <a:pPr algn="r">
              <a:spcBef>
                <a:spcPts val="1600"/>
              </a:spcBef>
            </a:pPr>
            <a:r>
              <a:rPr lang="en-US" sz="1865" dirty="0">
                <a:solidFill>
                  <a:schemeClr val="bg1">
                    <a:lumMod val="85000"/>
                  </a:schemeClr>
                </a:solidFill>
                <a:latin typeface="Lato Regular" charset="0"/>
                <a:ea typeface="MS PGothic" panose="020B0600070205080204" charset="-128"/>
                <a:cs typeface="Lato Regular" charset="0"/>
                <a:sym typeface="Lato Regular" charset="0"/>
              </a:rPr>
              <a:t>Lorem ipsum dolor sit </a:t>
            </a:r>
            <a:r>
              <a:rPr lang="en-US" sz="1865" dirty="0" err="1">
                <a:solidFill>
                  <a:schemeClr val="bg1">
                    <a:lumMod val="85000"/>
                  </a:schemeClr>
                </a:solidFill>
                <a:latin typeface="Lato Regular" charset="0"/>
                <a:ea typeface="MS PGothic" panose="020B0600070205080204" charset="-128"/>
                <a:cs typeface="Lato Regular" charset="0"/>
                <a:sym typeface="Lato Regular" charset="0"/>
              </a:rPr>
              <a:t>amet</a:t>
            </a:r>
            <a:r>
              <a:rPr lang="en-US" sz="1865" dirty="0">
                <a:solidFill>
                  <a:schemeClr val="bg1">
                    <a:lumMod val="85000"/>
                  </a:schemeClr>
                </a:solidFill>
                <a:latin typeface="Lato Regular" charset="0"/>
                <a:ea typeface="MS PGothic" panose="020B0600070205080204" charset="-128"/>
                <a:cs typeface="Lato Regular" charset="0"/>
                <a:sym typeface="Lato Regular" charset="0"/>
              </a:rPr>
              <a:t>, </a:t>
            </a:r>
            <a:r>
              <a:rPr lang="en-US" sz="1865" dirty="0" err="1">
                <a:solidFill>
                  <a:schemeClr val="bg1">
                    <a:lumMod val="85000"/>
                  </a:schemeClr>
                </a:solidFill>
                <a:latin typeface="Lato Regular" charset="0"/>
                <a:ea typeface="MS PGothic" panose="020B0600070205080204" charset="-128"/>
                <a:cs typeface="Lato Regular" charset="0"/>
                <a:sym typeface="Lato Regular" charset="0"/>
              </a:rPr>
              <a:t>consectetur</a:t>
            </a:r>
            <a:r>
              <a:rPr lang="en-US" sz="1865" dirty="0">
                <a:solidFill>
                  <a:schemeClr val="bg1">
                    <a:lumMod val="85000"/>
                  </a:schemeClr>
                </a:solidFill>
                <a:latin typeface="Lato Regular" charset="0"/>
                <a:ea typeface="MS PGothic" panose="020B0600070205080204" charset="-128"/>
                <a:cs typeface="Lato Regular" charset="0"/>
                <a:sym typeface="Lato Regular" charset="0"/>
              </a:rPr>
              <a:t> </a:t>
            </a:r>
            <a:r>
              <a:rPr lang="en-US" sz="1865" dirty="0" err="1">
                <a:solidFill>
                  <a:schemeClr val="bg1">
                    <a:lumMod val="85000"/>
                  </a:schemeClr>
                </a:solidFill>
                <a:latin typeface="Lato Regular" charset="0"/>
                <a:ea typeface="MS PGothic" panose="020B0600070205080204" charset="-128"/>
                <a:cs typeface="Lato Regular" charset="0"/>
                <a:sym typeface="Lato Regular" charset="0"/>
              </a:rPr>
              <a:t>adipiscing</a:t>
            </a:r>
            <a:r>
              <a:rPr lang="en-US" sz="1865" dirty="0">
                <a:solidFill>
                  <a:schemeClr val="bg1">
                    <a:lumMod val="85000"/>
                  </a:schemeClr>
                </a:solidFill>
                <a:latin typeface="Lato Regular" charset="0"/>
                <a:ea typeface="MS PGothic" panose="020B0600070205080204" charset="-128"/>
                <a:cs typeface="Lato Regular" charset="0"/>
                <a:sym typeface="Lato Regular" charset="0"/>
              </a:rPr>
              <a:t> </a:t>
            </a:r>
            <a:r>
              <a:rPr lang="en-US" sz="1865" dirty="0" err="1">
                <a:solidFill>
                  <a:schemeClr val="bg1">
                    <a:lumMod val="85000"/>
                  </a:schemeClr>
                </a:solidFill>
                <a:latin typeface="Lato Regular" charset="0"/>
                <a:ea typeface="MS PGothic" panose="020B0600070205080204" charset="-128"/>
                <a:cs typeface="Lato Regular" charset="0"/>
                <a:sym typeface="Lato Regular" charset="0"/>
              </a:rPr>
              <a:t>elit</a:t>
            </a:r>
            <a:r>
              <a:rPr lang="en-US" sz="1865" dirty="0">
                <a:solidFill>
                  <a:schemeClr val="bg1">
                    <a:lumMod val="85000"/>
                  </a:schemeClr>
                </a:solidFill>
                <a:latin typeface="Lato Regular" charset="0"/>
                <a:ea typeface="MS PGothic" panose="020B0600070205080204" charset="-128"/>
                <a:cs typeface="Lato Regular" charset="0"/>
                <a:sym typeface="Lato Regular" charset="0"/>
              </a:rPr>
              <a:t>. Integer </a:t>
            </a:r>
            <a:r>
              <a:rPr lang="en-US" sz="1865" dirty="0" err="1">
                <a:solidFill>
                  <a:schemeClr val="bg1">
                    <a:lumMod val="85000"/>
                  </a:schemeClr>
                </a:solidFill>
                <a:latin typeface="Lato Regular" charset="0"/>
                <a:ea typeface="MS PGothic" panose="020B0600070205080204" charset="-128"/>
                <a:cs typeface="Lato Regular" charset="0"/>
                <a:sym typeface="Lato Regular" charset="0"/>
              </a:rPr>
              <a:t>mollis</a:t>
            </a:r>
            <a:r>
              <a:rPr lang="en-US" sz="1865" dirty="0">
                <a:solidFill>
                  <a:schemeClr val="bg1">
                    <a:lumMod val="85000"/>
                  </a:schemeClr>
                </a:solidFill>
                <a:latin typeface="Lato Regular" charset="0"/>
                <a:ea typeface="MS PGothic" panose="020B0600070205080204" charset="-128"/>
                <a:cs typeface="Lato Regular" charset="0"/>
                <a:sym typeface="Lato Regular" charset="0"/>
              </a:rPr>
              <a:t> </a:t>
            </a:r>
            <a:r>
              <a:rPr lang="en-US" sz="1865" dirty="0" err="1">
                <a:solidFill>
                  <a:schemeClr val="bg1">
                    <a:lumMod val="85000"/>
                  </a:schemeClr>
                </a:solidFill>
                <a:latin typeface="Lato Regular" charset="0"/>
                <a:ea typeface="MS PGothic" panose="020B0600070205080204" charset="-128"/>
                <a:cs typeface="Lato Regular" charset="0"/>
                <a:sym typeface="Lato Regular" charset="0"/>
              </a:rPr>
              <a:t>vehicula</a:t>
            </a:r>
            <a:r>
              <a:rPr lang="en-US" sz="1865" dirty="0">
                <a:solidFill>
                  <a:schemeClr val="bg1">
                    <a:lumMod val="85000"/>
                  </a:schemeClr>
                </a:solidFill>
                <a:latin typeface="Lato Regular" charset="0"/>
                <a:ea typeface="MS PGothic" panose="020B0600070205080204" charset="-128"/>
                <a:cs typeface="Lato Regular" charset="0"/>
                <a:sym typeface="Lato Regular" charset="0"/>
              </a:rPr>
              <a:t> ligula </a:t>
            </a:r>
            <a:r>
              <a:rPr lang="en-US" sz="1865" dirty="0" err="1">
                <a:solidFill>
                  <a:schemeClr val="bg1">
                    <a:lumMod val="85000"/>
                  </a:schemeClr>
                </a:solidFill>
                <a:latin typeface="Lato Regular" charset="0"/>
                <a:ea typeface="MS PGothic" panose="020B0600070205080204" charset="-128"/>
                <a:cs typeface="Lato Regular" charset="0"/>
                <a:sym typeface="Lato Regular" charset="0"/>
              </a:rPr>
              <a:t>ut</a:t>
            </a:r>
            <a:r>
              <a:rPr lang="en-US" sz="1865" dirty="0">
                <a:solidFill>
                  <a:schemeClr val="bg1">
                    <a:lumMod val="85000"/>
                  </a:schemeClr>
                </a:solidFill>
                <a:latin typeface="Lato Regular" charset="0"/>
                <a:ea typeface="MS PGothic" panose="020B0600070205080204" charset="-128"/>
                <a:cs typeface="Lato Regular" charset="0"/>
                <a:sym typeface="Lato Regular" charset="0"/>
              </a:rPr>
              <a:t> </a:t>
            </a:r>
            <a:r>
              <a:rPr lang="en-US" sz="1865" dirty="0" err="1">
                <a:solidFill>
                  <a:schemeClr val="bg1">
                    <a:lumMod val="85000"/>
                  </a:schemeClr>
                </a:solidFill>
                <a:latin typeface="Lato Regular" charset="0"/>
                <a:ea typeface="MS PGothic" panose="020B0600070205080204" charset="-128"/>
                <a:cs typeface="Lato Regular" charset="0"/>
                <a:sym typeface="Lato Regular" charset="0"/>
              </a:rPr>
              <a:t>faucibus</a:t>
            </a:r>
            <a:r>
              <a:rPr lang="en-US" sz="1865" dirty="0">
                <a:solidFill>
                  <a:schemeClr val="bg1">
                    <a:lumMod val="85000"/>
                  </a:schemeClr>
                </a:solidFill>
                <a:latin typeface="Lato Regular" charset="0"/>
                <a:ea typeface="MS PGothic" panose="020B0600070205080204" charset="-128"/>
                <a:cs typeface="Lato Regular" charset="0"/>
                <a:sym typeface="Lato Regular" charset="0"/>
              </a:rPr>
              <a:t>.</a:t>
            </a:r>
            <a:endParaRPr lang="en-US" sz="1865" dirty="0">
              <a:solidFill>
                <a:schemeClr val="bg1">
                  <a:lumMod val="85000"/>
                </a:schemeClr>
              </a:solidFill>
              <a:latin typeface="Lato Regular" charset="0"/>
              <a:ea typeface="MS PGothic" panose="020B0600070205080204" charset="-128"/>
              <a:cs typeface="Lato Regular" charset="0"/>
              <a:sym typeface="Lato Regular" charset="0"/>
            </a:endParaRPr>
          </a:p>
        </p:txBody>
      </p:sp>
      <p:sp>
        <p:nvSpPr>
          <p:cNvPr id="59417" name="Rectangle 25"/>
          <p:cNvSpPr/>
          <p:nvPr/>
        </p:nvSpPr>
        <p:spPr bwMode="auto">
          <a:xfrm>
            <a:off x="2453292" y="6654699"/>
            <a:ext cx="3014225" cy="287875"/>
          </a:xfrm>
          <a:prstGeom prst="rect">
            <a:avLst/>
          </a:prstGeom>
          <a:noFill/>
          <a:ln>
            <a:noFill/>
          </a:ln>
        </p:spPr>
        <p:txBody>
          <a:bodyPr lIns="0" tIns="0" rIns="0" bIns="0"/>
          <a:lstStyle/>
          <a:p>
            <a:pPr algn="r">
              <a:spcBef>
                <a:spcPts val="1600"/>
              </a:spcBef>
            </a:pPr>
            <a:r>
              <a:rPr lang="en-US" sz="1865">
                <a:solidFill>
                  <a:srgbClr val="1EA8F2"/>
                </a:solidFill>
                <a:latin typeface="Verdana" panose="020B0604030504040204" charset="0"/>
                <a:ea typeface="MS PGothic" panose="020B0600070205080204" charset="-128"/>
                <a:cs typeface="Verdana" panose="020B0604030504040204" charset="0"/>
                <a:sym typeface="Verdana" panose="020B0604030504040204" charset="0"/>
              </a:rPr>
              <a:t>Percent Title</a:t>
            </a:r>
            <a:endParaRPr lang="en-US" sz="1865">
              <a:solidFill>
                <a:srgbClr val="1EA8F2"/>
              </a:solidFill>
              <a:latin typeface="Verdana" panose="020B0604030504040204" charset="0"/>
              <a:ea typeface="MS PGothic" panose="020B0600070205080204" charset="-128"/>
              <a:cs typeface="Verdana" panose="020B0604030504040204" charset="0"/>
              <a:sym typeface="Verdana" panose="020B0604030504040204" charset="0"/>
            </a:endParaRPr>
          </a:p>
        </p:txBody>
      </p:sp>
      <p:sp>
        <p:nvSpPr>
          <p:cNvPr id="59418" name="Rectangle 26"/>
          <p:cNvSpPr/>
          <p:nvPr/>
        </p:nvSpPr>
        <p:spPr bwMode="auto">
          <a:xfrm>
            <a:off x="3266117" y="2759913"/>
            <a:ext cx="3014225" cy="1151502"/>
          </a:xfrm>
          <a:prstGeom prst="rect">
            <a:avLst/>
          </a:prstGeom>
          <a:noFill/>
          <a:ln>
            <a:noFill/>
          </a:ln>
        </p:spPr>
        <p:txBody>
          <a:bodyPr lIns="0" tIns="0" rIns="0" bIns="0"/>
          <a:lstStyle/>
          <a:p>
            <a:pPr algn="r">
              <a:spcBef>
                <a:spcPts val="1600"/>
              </a:spcBef>
            </a:pPr>
            <a:r>
              <a:rPr lang="en-US" sz="1865">
                <a:solidFill>
                  <a:schemeClr val="bg1">
                    <a:lumMod val="85000"/>
                  </a:schemeClr>
                </a:solidFill>
                <a:latin typeface="Lato Regular" charset="0"/>
                <a:ea typeface="MS PGothic" panose="020B0600070205080204" charset="-128"/>
                <a:cs typeface="Lato Regular" charset="0"/>
                <a:sym typeface="Lato Regular" charset="0"/>
              </a:rPr>
              <a:t>Lorem ipsum dolor sit amet, consectetur adipiscing elit. Integer mollis vehicula ligula ut faucibus.</a:t>
            </a:r>
            <a:endParaRPr lang="en-US" sz="1865">
              <a:solidFill>
                <a:schemeClr val="bg1">
                  <a:lumMod val="85000"/>
                </a:schemeClr>
              </a:solidFill>
              <a:latin typeface="Lato Regular" charset="0"/>
              <a:ea typeface="MS PGothic" panose="020B0600070205080204" charset="-128"/>
              <a:cs typeface="Lato Regular" charset="0"/>
              <a:sym typeface="Lato Regular" charset="0"/>
            </a:endParaRPr>
          </a:p>
        </p:txBody>
      </p:sp>
      <p:sp>
        <p:nvSpPr>
          <p:cNvPr id="59419" name="Rectangle 27"/>
          <p:cNvSpPr/>
          <p:nvPr/>
        </p:nvSpPr>
        <p:spPr bwMode="auto">
          <a:xfrm>
            <a:off x="3283051" y="2421237"/>
            <a:ext cx="3014225" cy="287875"/>
          </a:xfrm>
          <a:prstGeom prst="rect">
            <a:avLst/>
          </a:prstGeom>
          <a:noFill/>
          <a:ln>
            <a:noFill/>
          </a:ln>
        </p:spPr>
        <p:txBody>
          <a:bodyPr lIns="0" tIns="0" rIns="0" bIns="0"/>
          <a:lstStyle/>
          <a:p>
            <a:pPr algn="r">
              <a:spcBef>
                <a:spcPts val="1600"/>
              </a:spcBef>
            </a:pPr>
            <a:r>
              <a:rPr lang="en-US" sz="1865" dirty="0">
                <a:solidFill>
                  <a:srgbClr val="1EA8F2"/>
                </a:solidFill>
                <a:latin typeface="Verdana" panose="020B0604030504040204" charset="0"/>
                <a:ea typeface="MS PGothic" panose="020B0600070205080204" charset="-128"/>
                <a:cs typeface="Verdana" panose="020B0604030504040204" charset="0"/>
                <a:sym typeface="Verdana" panose="020B0604030504040204" charset="0"/>
              </a:rPr>
              <a:t>Percent Title</a:t>
            </a:r>
            <a:endParaRPr lang="en-US" sz="1865" dirty="0">
              <a:solidFill>
                <a:srgbClr val="1EA8F2"/>
              </a:solidFill>
              <a:latin typeface="Verdana" panose="020B0604030504040204" charset="0"/>
              <a:ea typeface="MS PGothic" panose="020B0600070205080204" charset="-128"/>
              <a:cs typeface="Verdana" panose="020B0604030504040204" charset="0"/>
              <a:sym typeface="Verdana" panose="020B0604030504040204" charset="0"/>
            </a:endParaRPr>
          </a:p>
        </p:txBody>
      </p:sp>
      <p:grpSp>
        <p:nvGrpSpPr>
          <p:cNvPr id="32" name="组合 31"/>
          <p:cNvGrpSpPr/>
          <p:nvPr/>
        </p:nvGrpSpPr>
        <p:grpSpPr>
          <a:xfrm>
            <a:off x="0" y="-74466"/>
            <a:ext cx="17340263" cy="3848451"/>
            <a:chOff x="0" y="-74466"/>
            <a:chExt cx="17340263" cy="3848451"/>
          </a:xfrm>
        </p:grpSpPr>
        <p:pic>
          <p:nvPicPr>
            <p:cNvPr id="33" name="图片 32"/>
            <p:cNvPicPr>
              <a:picLocks noChangeAspect="1"/>
            </p:cNvPicPr>
            <p:nvPr/>
          </p:nvPicPr>
          <p:blipFill rotWithShape="1">
            <a:blip r:embed="rId3"/>
            <a:srcRect l="40920" t="40605"/>
            <a:stretch>
              <a:fillRect/>
            </a:stretch>
          </p:blipFill>
          <p:spPr>
            <a:xfrm rot="10800000" flipH="1" flipV="1">
              <a:off x="0" y="-74466"/>
              <a:ext cx="5809578" cy="3848451"/>
            </a:xfrm>
            <a:prstGeom prst="rect">
              <a:avLst/>
            </a:prstGeom>
          </p:spPr>
        </p:pic>
        <p:sp>
          <p:nvSpPr>
            <p:cNvPr id="34" name="文本框 33"/>
            <p:cNvSpPr txBox="1"/>
            <p:nvPr/>
          </p:nvSpPr>
          <p:spPr>
            <a:xfrm>
              <a:off x="4061619" y="484312"/>
              <a:ext cx="1005403" cy="584775"/>
            </a:xfrm>
            <a:prstGeom prst="rect">
              <a:avLst/>
            </a:prstGeom>
            <a:noFill/>
          </p:spPr>
          <p:txBody>
            <a:bodyPr wrap="none" rtlCol="0">
              <a:spAutoFit/>
            </a:bodyPr>
            <a:lstStyle/>
            <a:p>
              <a:r>
                <a:rPr lang="zh-CN" altLang="en-US" sz="3200" dirty="0">
                  <a:solidFill>
                    <a:schemeClr val="bg1">
                      <a:lumMod val="95000"/>
                    </a:schemeClr>
                  </a:solidFill>
                  <a:latin typeface="幼圆" panose="02010509060101010101" pitchFamily="49" charset="-122"/>
                  <a:ea typeface="幼圆" panose="02010509060101010101" pitchFamily="49" charset="-122"/>
                </a:rPr>
                <a:t>目录</a:t>
              </a:r>
              <a:endParaRPr lang="zh-CN" altLang="en-US" sz="3200" dirty="0">
                <a:solidFill>
                  <a:schemeClr val="bg1">
                    <a:lumMod val="95000"/>
                  </a:schemeClr>
                </a:solidFill>
                <a:latin typeface="幼圆" panose="02010509060101010101" pitchFamily="49" charset="-122"/>
                <a:ea typeface="幼圆" panose="02010509060101010101" pitchFamily="49" charset="-122"/>
              </a:endParaRPr>
            </a:p>
          </p:txBody>
        </p:sp>
        <p:cxnSp>
          <p:nvCxnSpPr>
            <p:cNvPr id="35" name="直接连接符 34"/>
            <p:cNvCxnSpPr/>
            <p:nvPr/>
          </p:nvCxnSpPr>
          <p:spPr>
            <a:xfrm>
              <a:off x="3355480" y="1327938"/>
              <a:ext cx="1398478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6" name="文本框 35"/>
            <p:cNvSpPr txBox="1"/>
            <p:nvPr/>
          </p:nvSpPr>
          <p:spPr>
            <a:xfrm>
              <a:off x="5013533" y="577233"/>
              <a:ext cx="1314014" cy="461665"/>
            </a:xfrm>
            <a:prstGeom prst="rect">
              <a:avLst/>
            </a:prstGeom>
            <a:noFill/>
          </p:spPr>
          <p:txBody>
            <a:bodyPr wrap="none" rtlCol="0">
              <a:spAutoFit/>
            </a:bodyPr>
            <a:lstStyle/>
            <a:p>
              <a:r>
                <a:rPr lang="en-US" altLang="zh-CN" sz="2400" dirty="0">
                  <a:solidFill>
                    <a:srgbClr val="46B4F0"/>
                  </a:solidFill>
                </a:rPr>
                <a:t>directory</a:t>
              </a:r>
              <a:endParaRPr lang="zh-CN" altLang="en-US" sz="2400" dirty="0">
                <a:solidFill>
                  <a:srgbClr val="46B4F0"/>
                </a:solidFill>
                <a:latin typeface="幼圆" panose="02010509060101010101" pitchFamily="49" charset="-122"/>
                <a:ea typeface="幼圆" panose="02010509060101010101" pitchFamily="49"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300" advTm="1285">
        <p14:pan dir="r"/>
      </p:transition>
    </mc:Choice>
    <mc:Fallback>
      <p:transition spd="slow" advTm="128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425" name="Group 9"/>
          <p:cNvGrpSpPr/>
          <p:nvPr/>
        </p:nvGrpSpPr>
        <p:grpSpPr bwMode="auto">
          <a:xfrm>
            <a:off x="1151501" y="2895539"/>
            <a:ext cx="3776249" cy="4216529"/>
            <a:chOff x="0" y="0"/>
            <a:chExt cx="1784" cy="1992"/>
          </a:xfrm>
        </p:grpSpPr>
        <p:sp>
          <p:nvSpPr>
            <p:cNvPr id="60426" name="Rectangle 10"/>
            <p:cNvSpPr/>
            <p:nvPr/>
          </p:nvSpPr>
          <p:spPr bwMode="auto">
            <a:xfrm>
              <a:off x="0" y="0"/>
              <a:ext cx="1784" cy="1992"/>
            </a:xfrm>
            <a:prstGeom prst="rect">
              <a:avLst/>
            </a:prstGeom>
            <a:solidFill>
              <a:schemeClr val="accent1"/>
            </a:solidFill>
            <a:ln w="25400" cap="flat">
              <a:solidFill>
                <a:schemeClr val="tx1">
                  <a:alpha val="0"/>
                </a:schemeClr>
              </a:solidFill>
              <a:prstDash val="solid"/>
              <a:miter lim="800000"/>
              <a:headEnd type="none" w="med" len="med"/>
              <a:tailEnd type="none" w="med" len="med"/>
            </a:ln>
          </p:spPr>
          <p:txBody>
            <a:bodyPr lIns="0" tIns="0" rIns="0" bIns="0"/>
            <a:lstStyle/>
            <a:p>
              <a:endParaRPr lang="es-ES" sz="5600"/>
            </a:p>
          </p:txBody>
        </p:sp>
        <p:sp>
          <p:nvSpPr>
            <p:cNvPr id="60427" name="Rectangle 11"/>
            <p:cNvSpPr/>
            <p:nvPr/>
          </p:nvSpPr>
          <p:spPr bwMode="auto">
            <a:xfrm>
              <a:off x="111" y="1108"/>
              <a:ext cx="1592" cy="176"/>
            </a:xfrm>
            <a:prstGeom prst="rect">
              <a:avLst/>
            </a:prstGeom>
            <a:noFill/>
            <a:ln>
              <a:noFill/>
            </a:ln>
          </p:spPr>
          <p:txBody>
            <a:bodyPr lIns="0" tIns="0" rIns="0" bIns="0"/>
            <a:lstStyle/>
            <a:p>
              <a:pPr>
                <a:spcBef>
                  <a:spcPts val="1600"/>
                </a:spcBef>
              </a:pPr>
              <a:r>
                <a:rPr lang="en-US" sz="2400">
                  <a:solidFill>
                    <a:srgbClr val="FFFFFF"/>
                  </a:solidFill>
                  <a:latin typeface="Lato Bold" charset="0"/>
                  <a:ea typeface="MS PGothic" panose="020B0600070205080204" charset="-128"/>
                  <a:cs typeface="Lato Bold" charset="0"/>
                  <a:sym typeface="Lato Bold" charset="0"/>
                </a:rPr>
                <a:t>Twitter</a:t>
              </a:r>
              <a:endParaRPr lang="en-US" sz="2400">
                <a:solidFill>
                  <a:srgbClr val="FFFFFF"/>
                </a:solidFill>
                <a:latin typeface="Lato Bold" charset="0"/>
                <a:ea typeface="MS PGothic" panose="020B0600070205080204" charset="-128"/>
                <a:cs typeface="Lato Bold" charset="0"/>
                <a:sym typeface="Lato Bold" charset="0"/>
              </a:endParaRPr>
            </a:p>
          </p:txBody>
        </p:sp>
        <p:sp>
          <p:nvSpPr>
            <p:cNvPr id="60428" name="Rectangle 12"/>
            <p:cNvSpPr/>
            <p:nvPr/>
          </p:nvSpPr>
          <p:spPr bwMode="auto">
            <a:xfrm>
              <a:off x="159" y="1316"/>
              <a:ext cx="1480" cy="408"/>
            </a:xfrm>
            <a:prstGeom prst="rect">
              <a:avLst/>
            </a:prstGeom>
            <a:noFill/>
            <a:ln>
              <a:noFill/>
            </a:ln>
          </p:spPr>
          <p:txBody>
            <a:bodyPr lIns="0" tIns="0" rIns="0" bIns="0"/>
            <a:lstStyle/>
            <a:p>
              <a:pPr>
                <a:spcBef>
                  <a:spcPts val="1600"/>
                </a:spcBef>
              </a:pPr>
              <a:r>
                <a:rPr lang="en-US" sz="1865">
                  <a:solidFill>
                    <a:srgbClr val="FFFFFF"/>
                  </a:solidFill>
                  <a:latin typeface="Lato Regular" charset="0"/>
                  <a:ea typeface="MS PGothic" panose="020B0600070205080204" charset="-128"/>
                  <a:cs typeface="Lato Regular" charset="0"/>
                  <a:sym typeface="Lato Regular" charset="0"/>
                </a:rPr>
                <a:t>Curabitur vestibulum consequat urna et vehicula. Suspendisse feugiat biben.</a:t>
              </a:r>
              <a:endParaRPr lang="en-US" sz="1865">
                <a:solidFill>
                  <a:srgbClr val="FFFFFF"/>
                </a:solidFill>
                <a:latin typeface="Lato Regular" charset="0"/>
                <a:ea typeface="MS PGothic" panose="020B0600070205080204" charset="-128"/>
                <a:cs typeface="Lato Regular" charset="0"/>
                <a:sym typeface="Lato Regular" charset="0"/>
              </a:endParaRPr>
            </a:p>
          </p:txBody>
        </p:sp>
        <p:sp>
          <p:nvSpPr>
            <p:cNvPr id="60429" name="AutoShape 13"/>
            <p:cNvSpPr/>
            <p:nvPr/>
          </p:nvSpPr>
          <p:spPr bwMode="auto">
            <a:xfrm>
              <a:off x="702" y="537"/>
              <a:ext cx="384" cy="272"/>
            </a:xfrm>
            <a:custGeom>
              <a:avLst/>
              <a:gdLst/>
              <a:ahLst/>
              <a:cxnLst/>
              <a:rect l="0" t="0" r="r" b="b"/>
              <a:pathLst>
                <a:path w="21600" h="21600">
                  <a:moveTo>
                    <a:pt x="20885" y="9256"/>
                  </a:moveTo>
                  <a:cubicBezTo>
                    <a:pt x="21064" y="9210"/>
                    <a:pt x="21230" y="9256"/>
                    <a:pt x="21377" y="9381"/>
                  </a:cubicBezTo>
                  <a:cubicBezTo>
                    <a:pt x="21527" y="9506"/>
                    <a:pt x="21600" y="9721"/>
                    <a:pt x="21600" y="10023"/>
                  </a:cubicBezTo>
                  <a:cubicBezTo>
                    <a:pt x="21600" y="10347"/>
                    <a:pt x="21497" y="10621"/>
                    <a:pt x="21289" y="10854"/>
                  </a:cubicBezTo>
                  <a:cubicBezTo>
                    <a:pt x="21081" y="11083"/>
                    <a:pt x="20841" y="11292"/>
                    <a:pt x="20569" y="11476"/>
                  </a:cubicBezTo>
                  <a:cubicBezTo>
                    <a:pt x="20295" y="11660"/>
                    <a:pt x="20011" y="11802"/>
                    <a:pt x="19717" y="11903"/>
                  </a:cubicBezTo>
                  <a:cubicBezTo>
                    <a:pt x="19426" y="12000"/>
                    <a:pt x="19198" y="12063"/>
                    <a:pt x="19034" y="12087"/>
                  </a:cubicBezTo>
                  <a:cubicBezTo>
                    <a:pt x="18696" y="13626"/>
                    <a:pt x="18180" y="14992"/>
                    <a:pt x="17475" y="16177"/>
                  </a:cubicBezTo>
                  <a:cubicBezTo>
                    <a:pt x="16770" y="17365"/>
                    <a:pt x="15950" y="18355"/>
                    <a:pt x="15014" y="19144"/>
                  </a:cubicBezTo>
                  <a:cubicBezTo>
                    <a:pt x="14077" y="19939"/>
                    <a:pt x="13068" y="20544"/>
                    <a:pt x="11989" y="20964"/>
                  </a:cubicBezTo>
                  <a:cubicBezTo>
                    <a:pt x="10911" y="21388"/>
                    <a:pt x="9837" y="21600"/>
                    <a:pt x="8767" y="21600"/>
                  </a:cubicBezTo>
                  <a:cubicBezTo>
                    <a:pt x="7058" y="21600"/>
                    <a:pt x="5432" y="21082"/>
                    <a:pt x="3900" y="20043"/>
                  </a:cubicBezTo>
                  <a:cubicBezTo>
                    <a:pt x="2370" y="19008"/>
                    <a:pt x="1102" y="17493"/>
                    <a:pt x="95" y="15492"/>
                  </a:cubicBezTo>
                  <a:cubicBezTo>
                    <a:pt x="32" y="15315"/>
                    <a:pt x="0" y="15172"/>
                    <a:pt x="0" y="15061"/>
                  </a:cubicBezTo>
                  <a:cubicBezTo>
                    <a:pt x="0" y="14842"/>
                    <a:pt x="51" y="14655"/>
                    <a:pt x="157" y="14505"/>
                  </a:cubicBezTo>
                  <a:cubicBezTo>
                    <a:pt x="262" y="14352"/>
                    <a:pt x="397" y="14279"/>
                    <a:pt x="548" y="14279"/>
                  </a:cubicBezTo>
                  <a:cubicBezTo>
                    <a:pt x="659" y="14279"/>
                    <a:pt x="781" y="14349"/>
                    <a:pt x="913" y="14481"/>
                  </a:cubicBezTo>
                  <a:cubicBezTo>
                    <a:pt x="1873" y="15693"/>
                    <a:pt x="2997" y="16291"/>
                    <a:pt x="4279" y="16284"/>
                  </a:cubicBezTo>
                  <a:cubicBezTo>
                    <a:pt x="4737" y="16284"/>
                    <a:pt x="5197" y="16197"/>
                    <a:pt x="5655" y="16030"/>
                  </a:cubicBezTo>
                  <a:cubicBezTo>
                    <a:pt x="6113" y="15864"/>
                    <a:pt x="6532" y="15600"/>
                    <a:pt x="6914" y="15235"/>
                  </a:cubicBezTo>
                  <a:cubicBezTo>
                    <a:pt x="6688" y="15058"/>
                    <a:pt x="6502" y="14825"/>
                    <a:pt x="6358" y="14536"/>
                  </a:cubicBezTo>
                  <a:cubicBezTo>
                    <a:pt x="6213" y="14248"/>
                    <a:pt x="6142" y="13925"/>
                    <a:pt x="6142" y="13574"/>
                  </a:cubicBezTo>
                  <a:cubicBezTo>
                    <a:pt x="6142" y="13321"/>
                    <a:pt x="6172" y="13102"/>
                    <a:pt x="6235" y="12921"/>
                  </a:cubicBezTo>
                  <a:cubicBezTo>
                    <a:pt x="6096" y="12855"/>
                    <a:pt x="5920" y="12744"/>
                    <a:pt x="5714" y="12580"/>
                  </a:cubicBezTo>
                  <a:cubicBezTo>
                    <a:pt x="5508" y="12421"/>
                    <a:pt x="5308" y="12229"/>
                    <a:pt x="5117" y="12018"/>
                  </a:cubicBezTo>
                  <a:cubicBezTo>
                    <a:pt x="4923" y="11802"/>
                    <a:pt x="4764" y="11563"/>
                    <a:pt x="4634" y="11299"/>
                  </a:cubicBezTo>
                  <a:cubicBezTo>
                    <a:pt x="4507" y="11042"/>
                    <a:pt x="4441" y="10788"/>
                    <a:pt x="4441" y="10527"/>
                  </a:cubicBezTo>
                  <a:cubicBezTo>
                    <a:pt x="4441" y="10350"/>
                    <a:pt x="4480" y="10190"/>
                    <a:pt x="4558" y="10055"/>
                  </a:cubicBezTo>
                  <a:cubicBezTo>
                    <a:pt x="4637" y="9916"/>
                    <a:pt x="4735" y="9791"/>
                    <a:pt x="4852" y="9680"/>
                  </a:cubicBezTo>
                  <a:cubicBezTo>
                    <a:pt x="4532" y="9402"/>
                    <a:pt x="4235" y="8992"/>
                    <a:pt x="3961" y="8450"/>
                  </a:cubicBezTo>
                  <a:cubicBezTo>
                    <a:pt x="3689" y="7908"/>
                    <a:pt x="3552" y="7366"/>
                    <a:pt x="3552" y="6820"/>
                  </a:cubicBezTo>
                  <a:cubicBezTo>
                    <a:pt x="3552" y="6456"/>
                    <a:pt x="3682" y="6216"/>
                    <a:pt x="3939" y="6105"/>
                  </a:cubicBezTo>
                  <a:cubicBezTo>
                    <a:pt x="3665" y="5719"/>
                    <a:pt x="3447" y="5267"/>
                    <a:pt x="3288" y="4757"/>
                  </a:cubicBezTo>
                  <a:cubicBezTo>
                    <a:pt x="3126" y="4249"/>
                    <a:pt x="3048" y="3718"/>
                    <a:pt x="3048" y="3176"/>
                  </a:cubicBezTo>
                  <a:cubicBezTo>
                    <a:pt x="3048" y="2922"/>
                    <a:pt x="3085" y="2689"/>
                    <a:pt x="3161" y="2484"/>
                  </a:cubicBezTo>
                  <a:cubicBezTo>
                    <a:pt x="3232" y="2279"/>
                    <a:pt x="3381" y="2178"/>
                    <a:pt x="3596" y="2178"/>
                  </a:cubicBezTo>
                  <a:cubicBezTo>
                    <a:pt x="3738" y="2178"/>
                    <a:pt x="4069" y="2328"/>
                    <a:pt x="4583" y="2627"/>
                  </a:cubicBezTo>
                  <a:cubicBezTo>
                    <a:pt x="5097" y="2926"/>
                    <a:pt x="5655" y="3263"/>
                    <a:pt x="6253" y="3634"/>
                  </a:cubicBezTo>
                  <a:cubicBezTo>
                    <a:pt x="6852" y="4003"/>
                    <a:pt x="7423" y="4381"/>
                    <a:pt x="7971" y="4757"/>
                  </a:cubicBezTo>
                  <a:cubicBezTo>
                    <a:pt x="8515" y="5135"/>
                    <a:pt x="8899" y="5399"/>
                    <a:pt x="9117" y="5552"/>
                  </a:cubicBezTo>
                  <a:cubicBezTo>
                    <a:pt x="9313" y="5712"/>
                    <a:pt x="9501" y="5882"/>
                    <a:pt x="9675" y="6073"/>
                  </a:cubicBezTo>
                  <a:cubicBezTo>
                    <a:pt x="9849" y="6268"/>
                    <a:pt x="10023" y="6470"/>
                    <a:pt x="10196" y="6681"/>
                  </a:cubicBezTo>
                  <a:cubicBezTo>
                    <a:pt x="10351" y="6119"/>
                    <a:pt x="10537" y="5528"/>
                    <a:pt x="10747" y="4909"/>
                  </a:cubicBezTo>
                  <a:cubicBezTo>
                    <a:pt x="10958" y="4294"/>
                    <a:pt x="11193" y="3704"/>
                    <a:pt x="11450" y="3137"/>
                  </a:cubicBezTo>
                  <a:cubicBezTo>
                    <a:pt x="11709" y="2575"/>
                    <a:pt x="11993" y="2040"/>
                    <a:pt x="12307" y="1543"/>
                  </a:cubicBezTo>
                  <a:cubicBezTo>
                    <a:pt x="12618" y="1039"/>
                    <a:pt x="12968" y="632"/>
                    <a:pt x="13350" y="313"/>
                  </a:cubicBezTo>
                  <a:cubicBezTo>
                    <a:pt x="13411" y="243"/>
                    <a:pt x="13504" y="215"/>
                    <a:pt x="13631" y="215"/>
                  </a:cubicBezTo>
                  <a:cubicBezTo>
                    <a:pt x="13771" y="215"/>
                    <a:pt x="13876" y="257"/>
                    <a:pt x="13947" y="344"/>
                  </a:cubicBezTo>
                  <a:cubicBezTo>
                    <a:pt x="14072" y="278"/>
                    <a:pt x="14233" y="208"/>
                    <a:pt x="14434" y="122"/>
                  </a:cubicBezTo>
                  <a:cubicBezTo>
                    <a:pt x="14630" y="42"/>
                    <a:pt x="14799" y="0"/>
                    <a:pt x="14931" y="0"/>
                  </a:cubicBezTo>
                  <a:cubicBezTo>
                    <a:pt x="15156" y="0"/>
                    <a:pt x="15325" y="150"/>
                    <a:pt x="15433" y="448"/>
                  </a:cubicBezTo>
                  <a:cubicBezTo>
                    <a:pt x="15678" y="448"/>
                    <a:pt x="15898" y="535"/>
                    <a:pt x="16099" y="705"/>
                  </a:cubicBezTo>
                  <a:cubicBezTo>
                    <a:pt x="16295" y="879"/>
                    <a:pt x="16395" y="1157"/>
                    <a:pt x="16395" y="1546"/>
                  </a:cubicBezTo>
                  <a:cubicBezTo>
                    <a:pt x="16395" y="1890"/>
                    <a:pt x="16290" y="2185"/>
                    <a:pt x="16079" y="2425"/>
                  </a:cubicBezTo>
                  <a:cubicBezTo>
                    <a:pt x="16831" y="2905"/>
                    <a:pt x="17453" y="3596"/>
                    <a:pt x="17950" y="4506"/>
                  </a:cubicBezTo>
                  <a:cubicBezTo>
                    <a:pt x="18447" y="5417"/>
                    <a:pt x="18799" y="6428"/>
                    <a:pt x="19010" y="7532"/>
                  </a:cubicBezTo>
                  <a:cubicBezTo>
                    <a:pt x="19056" y="7557"/>
                    <a:pt x="19145" y="7567"/>
                    <a:pt x="19279" y="7567"/>
                  </a:cubicBezTo>
                  <a:cubicBezTo>
                    <a:pt x="19646" y="7567"/>
                    <a:pt x="19992" y="7477"/>
                    <a:pt x="20312" y="7293"/>
                  </a:cubicBezTo>
                  <a:cubicBezTo>
                    <a:pt x="20631" y="7109"/>
                    <a:pt x="20853" y="7022"/>
                    <a:pt x="20978" y="7022"/>
                  </a:cubicBezTo>
                  <a:cubicBezTo>
                    <a:pt x="21120" y="7022"/>
                    <a:pt x="21243" y="7098"/>
                    <a:pt x="21348" y="7258"/>
                  </a:cubicBezTo>
                  <a:cubicBezTo>
                    <a:pt x="21453" y="7421"/>
                    <a:pt x="21507" y="7602"/>
                    <a:pt x="21507" y="7800"/>
                  </a:cubicBezTo>
                  <a:cubicBezTo>
                    <a:pt x="21507" y="8054"/>
                    <a:pt x="21431" y="8321"/>
                    <a:pt x="21277" y="8606"/>
                  </a:cubicBezTo>
                  <a:cubicBezTo>
                    <a:pt x="21125" y="8884"/>
                    <a:pt x="20995" y="9099"/>
                    <a:pt x="20885" y="9256"/>
                  </a:cubicBezTo>
                </a:path>
              </a:pathLst>
            </a:custGeom>
            <a:solidFill>
              <a:srgbClr val="FFFFFF"/>
            </a:solidFill>
            <a:ln>
              <a:noFill/>
            </a:ln>
          </p:spPr>
          <p:txBody>
            <a:bodyPr lIns="0" tIns="0" rIns="0" bIns="0"/>
            <a:lstStyle/>
            <a:p>
              <a:endParaRPr lang="es-ES" sz="5600"/>
            </a:p>
          </p:txBody>
        </p:sp>
      </p:grpSp>
      <p:grpSp>
        <p:nvGrpSpPr>
          <p:cNvPr id="60430" name="Group 14"/>
          <p:cNvGrpSpPr/>
          <p:nvPr/>
        </p:nvGrpSpPr>
        <p:grpSpPr bwMode="auto">
          <a:xfrm>
            <a:off x="4927750" y="2895539"/>
            <a:ext cx="3776249" cy="4216529"/>
            <a:chOff x="0" y="0"/>
            <a:chExt cx="1784" cy="1992"/>
          </a:xfrm>
        </p:grpSpPr>
        <p:sp>
          <p:nvSpPr>
            <p:cNvPr id="60431" name="Rectangle 15"/>
            <p:cNvSpPr/>
            <p:nvPr/>
          </p:nvSpPr>
          <p:spPr bwMode="auto">
            <a:xfrm>
              <a:off x="0" y="0"/>
              <a:ext cx="1784" cy="1992"/>
            </a:xfrm>
            <a:prstGeom prst="rect">
              <a:avLst/>
            </a:prstGeom>
            <a:solidFill>
              <a:srgbClr val="126491"/>
            </a:solidFill>
            <a:ln w="25400" cap="flat">
              <a:solidFill>
                <a:schemeClr val="tx1">
                  <a:alpha val="0"/>
                </a:schemeClr>
              </a:solidFill>
              <a:prstDash val="solid"/>
              <a:miter lim="800000"/>
              <a:headEnd type="none" w="med" len="med"/>
              <a:tailEnd type="none" w="med" len="med"/>
            </a:ln>
          </p:spPr>
          <p:txBody>
            <a:bodyPr lIns="0" tIns="0" rIns="0" bIns="0"/>
            <a:lstStyle/>
            <a:p>
              <a:endParaRPr lang="es-ES" sz="5600"/>
            </a:p>
          </p:txBody>
        </p:sp>
        <p:sp>
          <p:nvSpPr>
            <p:cNvPr id="60432" name="AutoShape 16"/>
            <p:cNvSpPr/>
            <p:nvPr/>
          </p:nvSpPr>
          <p:spPr bwMode="auto">
            <a:xfrm>
              <a:off x="698" y="471"/>
              <a:ext cx="336" cy="336"/>
            </a:xfrm>
            <a:custGeom>
              <a:avLst/>
              <a:gdLst/>
              <a:ahLst/>
              <a:cxnLst/>
              <a:rect l="0" t="0" r="r" b="b"/>
              <a:pathLst>
                <a:path w="21600" h="21600">
                  <a:moveTo>
                    <a:pt x="18898" y="0"/>
                  </a:moveTo>
                  <a:cubicBezTo>
                    <a:pt x="19650" y="0"/>
                    <a:pt x="20287" y="264"/>
                    <a:pt x="20813" y="796"/>
                  </a:cubicBezTo>
                  <a:cubicBezTo>
                    <a:pt x="21336" y="1322"/>
                    <a:pt x="21600" y="1962"/>
                    <a:pt x="21600" y="2711"/>
                  </a:cubicBezTo>
                  <a:lnTo>
                    <a:pt x="21600" y="18883"/>
                  </a:lnTo>
                  <a:cubicBezTo>
                    <a:pt x="21600" y="19268"/>
                    <a:pt x="21527" y="19623"/>
                    <a:pt x="21383" y="19952"/>
                  </a:cubicBezTo>
                  <a:cubicBezTo>
                    <a:pt x="21236" y="20281"/>
                    <a:pt x="21042" y="20563"/>
                    <a:pt x="20804" y="20804"/>
                  </a:cubicBezTo>
                  <a:cubicBezTo>
                    <a:pt x="20566" y="21042"/>
                    <a:pt x="20278" y="21233"/>
                    <a:pt x="19940" y="21377"/>
                  </a:cubicBezTo>
                  <a:cubicBezTo>
                    <a:pt x="19603" y="21524"/>
                    <a:pt x="19256" y="21594"/>
                    <a:pt x="18898" y="21594"/>
                  </a:cubicBezTo>
                  <a:lnTo>
                    <a:pt x="12066" y="21594"/>
                  </a:lnTo>
                  <a:lnTo>
                    <a:pt x="12066" y="12552"/>
                  </a:lnTo>
                  <a:lnTo>
                    <a:pt x="14486" y="12552"/>
                  </a:lnTo>
                  <a:cubicBezTo>
                    <a:pt x="14595" y="12552"/>
                    <a:pt x="14698" y="12517"/>
                    <a:pt x="14789" y="12441"/>
                  </a:cubicBezTo>
                  <a:cubicBezTo>
                    <a:pt x="14877" y="12367"/>
                    <a:pt x="14921" y="12267"/>
                    <a:pt x="14921" y="12144"/>
                  </a:cubicBezTo>
                  <a:lnTo>
                    <a:pt x="15088" y="9779"/>
                  </a:lnTo>
                  <a:cubicBezTo>
                    <a:pt x="15088" y="9650"/>
                    <a:pt x="15050" y="9538"/>
                    <a:pt x="14977" y="9444"/>
                  </a:cubicBezTo>
                  <a:cubicBezTo>
                    <a:pt x="14883" y="9350"/>
                    <a:pt x="14774" y="9303"/>
                    <a:pt x="14654" y="9303"/>
                  </a:cubicBezTo>
                  <a:lnTo>
                    <a:pt x="12066" y="9303"/>
                  </a:lnTo>
                  <a:lnTo>
                    <a:pt x="12066" y="8263"/>
                  </a:lnTo>
                  <a:cubicBezTo>
                    <a:pt x="12066" y="7879"/>
                    <a:pt x="12116" y="7623"/>
                    <a:pt x="12216" y="7497"/>
                  </a:cubicBezTo>
                  <a:cubicBezTo>
                    <a:pt x="12313" y="7370"/>
                    <a:pt x="12565" y="7309"/>
                    <a:pt x="12965" y="7309"/>
                  </a:cubicBezTo>
                  <a:cubicBezTo>
                    <a:pt x="13203" y="7309"/>
                    <a:pt x="13458" y="7326"/>
                    <a:pt x="13746" y="7367"/>
                  </a:cubicBezTo>
                  <a:cubicBezTo>
                    <a:pt x="14034" y="7406"/>
                    <a:pt x="14307" y="7456"/>
                    <a:pt x="14568" y="7520"/>
                  </a:cubicBezTo>
                  <a:cubicBezTo>
                    <a:pt x="14624" y="7520"/>
                    <a:pt x="14686" y="7514"/>
                    <a:pt x="14759" y="7499"/>
                  </a:cubicBezTo>
                  <a:cubicBezTo>
                    <a:pt x="14830" y="7485"/>
                    <a:pt x="14883" y="7458"/>
                    <a:pt x="14921" y="7423"/>
                  </a:cubicBezTo>
                  <a:cubicBezTo>
                    <a:pt x="15015" y="7367"/>
                    <a:pt x="15079" y="7264"/>
                    <a:pt x="15118" y="7115"/>
                  </a:cubicBezTo>
                  <a:lnTo>
                    <a:pt x="15438" y="4838"/>
                  </a:lnTo>
                  <a:cubicBezTo>
                    <a:pt x="15479" y="4565"/>
                    <a:pt x="15361" y="4403"/>
                    <a:pt x="15088" y="4347"/>
                  </a:cubicBezTo>
                  <a:cubicBezTo>
                    <a:pt x="14245" y="4112"/>
                    <a:pt x="13364" y="4001"/>
                    <a:pt x="12445" y="4010"/>
                  </a:cubicBezTo>
                  <a:cubicBezTo>
                    <a:pt x="9625" y="4010"/>
                    <a:pt x="8212" y="5384"/>
                    <a:pt x="8212" y="8128"/>
                  </a:cubicBezTo>
                  <a:lnTo>
                    <a:pt x="8212" y="9309"/>
                  </a:lnTo>
                  <a:lnTo>
                    <a:pt x="6764" y="9309"/>
                  </a:lnTo>
                  <a:cubicBezTo>
                    <a:pt x="6456" y="9309"/>
                    <a:pt x="6306" y="9459"/>
                    <a:pt x="6318" y="9758"/>
                  </a:cubicBezTo>
                  <a:lnTo>
                    <a:pt x="6318" y="12120"/>
                  </a:lnTo>
                  <a:cubicBezTo>
                    <a:pt x="6318" y="12235"/>
                    <a:pt x="6356" y="12335"/>
                    <a:pt x="6444" y="12426"/>
                  </a:cubicBezTo>
                  <a:cubicBezTo>
                    <a:pt x="6526" y="12514"/>
                    <a:pt x="6632" y="12558"/>
                    <a:pt x="6764" y="12558"/>
                  </a:cubicBezTo>
                  <a:lnTo>
                    <a:pt x="8212" y="12558"/>
                  </a:lnTo>
                  <a:lnTo>
                    <a:pt x="8212" y="21600"/>
                  </a:lnTo>
                  <a:lnTo>
                    <a:pt x="2685" y="21600"/>
                  </a:lnTo>
                  <a:cubicBezTo>
                    <a:pt x="2320" y="21600"/>
                    <a:pt x="1974" y="21530"/>
                    <a:pt x="1648" y="21383"/>
                  </a:cubicBezTo>
                  <a:cubicBezTo>
                    <a:pt x="1322" y="21239"/>
                    <a:pt x="1034" y="21048"/>
                    <a:pt x="796" y="20810"/>
                  </a:cubicBezTo>
                  <a:cubicBezTo>
                    <a:pt x="558" y="20569"/>
                    <a:pt x="364" y="20287"/>
                    <a:pt x="220" y="19958"/>
                  </a:cubicBezTo>
                  <a:cubicBezTo>
                    <a:pt x="76" y="19629"/>
                    <a:pt x="0" y="19274"/>
                    <a:pt x="0" y="18889"/>
                  </a:cubicBezTo>
                  <a:lnTo>
                    <a:pt x="0" y="2717"/>
                  </a:lnTo>
                  <a:cubicBezTo>
                    <a:pt x="0" y="2353"/>
                    <a:pt x="76" y="2000"/>
                    <a:pt x="220" y="1662"/>
                  </a:cubicBezTo>
                  <a:cubicBezTo>
                    <a:pt x="364" y="1328"/>
                    <a:pt x="558" y="1037"/>
                    <a:pt x="796" y="802"/>
                  </a:cubicBezTo>
                  <a:cubicBezTo>
                    <a:pt x="1034" y="558"/>
                    <a:pt x="1322" y="370"/>
                    <a:pt x="1648" y="223"/>
                  </a:cubicBezTo>
                  <a:cubicBezTo>
                    <a:pt x="1974" y="76"/>
                    <a:pt x="2320" y="6"/>
                    <a:pt x="2685" y="6"/>
                  </a:cubicBezTo>
                  <a:lnTo>
                    <a:pt x="18898" y="6"/>
                  </a:lnTo>
                  <a:close/>
                  <a:moveTo>
                    <a:pt x="18898" y="0"/>
                  </a:moveTo>
                </a:path>
              </a:pathLst>
            </a:custGeom>
            <a:solidFill>
              <a:srgbClr val="FFFFFF"/>
            </a:solidFill>
            <a:ln>
              <a:noFill/>
            </a:ln>
          </p:spPr>
          <p:txBody>
            <a:bodyPr lIns="50802" tIns="50802" rIns="50802" bIns="50802" anchor="ctr"/>
            <a:lstStyle/>
            <a:p>
              <a:r>
                <a:rPr lang="en-US" sz="4000">
                  <a:solidFill>
                    <a:srgbClr val="FFFFFF"/>
                  </a:solidFill>
                  <a:effectLst>
                    <a:outerShdw blurRad="38100" dist="38100" dir="2700000" algn="tl">
                      <a:srgbClr val="DDDDDD"/>
                    </a:outerShdw>
                  </a:effectLst>
                  <a:ea typeface="MS PGothic" panose="020B0600070205080204" charset="-128"/>
                  <a:cs typeface="Gill Sans" charset="0"/>
                </a:rPr>
                <a:t>2</a:t>
              </a:r>
              <a:endParaRPr lang="en-US" sz="4000">
                <a:solidFill>
                  <a:srgbClr val="FFFFFF"/>
                </a:solidFill>
                <a:effectLst>
                  <a:outerShdw blurRad="38100" dist="38100" dir="2700000" algn="tl">
                    <a:srgbClr val="DDDDDD"/>
                  </a:outerShdw>
                </a:effectLst>
                <a:ea typeface="MS PGothic" panose="020B0600070205080204" charset="-128"/>
                <a:cs typeface="Gill Sans" charset="0"/>
              </a:endParaRPr>
            </a:p>
          </p:txBody>
        </p:sp>
        <p:sp>
          <p:nvSpPr>
            <p:cNvPr id="60433" name="Rectangle 17"/>
            <p:cNvSpPr/>
            <p:nvPr/>
          </p:nvSpPr>
          <p:spPr bwMode="auto">
            <a:xfrm>
              <a:off x="111" y="1108"/>
              <a:ext cx="1592" cy="176"/>
            </a:xfrm>
            <a:prstGeom prst="rect">
              <a:avLst/>
            </a:prstGeom>
            <a:noFill/>
            <a:ln>
              <a:noFill/>
            </a:ln>
          </p:spPr>
          <p:txBody>
            <a:bodyPr lIns="0" tIns="0" rIns="0" bIns="0"/>
            <a:lstStyle/>
            <a:p>
              <a:pPr>
                <a:spcBef>
                  <a:spcPts val="1600"/>
                </a:spcBef>
              </a:pPr>
              <a:r>
                <a:rPr lang="en-US" sz="2400">
                  <a:solidFill>
                    <a:srgbClr val="FFFFFF"/>
                  </a:solidFill>
                  <a:latin typeface="Lato Bold" charset="0"/>
                  <a:ea typeface="MS PGothic" panose="020B0600070205080204" charset="-128"/>
                  <a:cs typeface="Lato Bold" charset="0"/>
                  <a:sym typeface="Lato Bold" charset="0"/>
                </a:rPr>
                <a:t>Facebook</a:t>
              </a:r>
              <a:endParaRPr lang="en-US" sz="2400">
                <a:solidFill>
                  <a:srgbClr val="FFFFFF"/>
                </a:solidFill>
                <a:latin typeface="Lato Bold" charset="0"/>
                <a:ea typeface="MS PGothic" panose="020B0600070205080204" charset="-128"/>
                <a:cs typeface="Lato Bold" charset="0"/>
                <a:sym typeface="Lato Bold" charset="0"/>
              </a:endParaRPr>
            </a:p>
          </p:txBody>
        </p:sp>
        <p:sp>
          <p:nvSpPr>
            <p:cNvPr id="60434" name="Rectangle 18"/>
            <p:cNvSpPr/>
            <p:nvPr/>
          </p:nvSpPr>
          <p:spPr bwMode="auto">
            <a:xfrm>
              <a:off x="159" y="1316"/>
              <a:ext cx="1480" cy="408"/>
            </a:xfrm>
            <a:prstGeom prst="rect">
              <a:avLst/>
            </a:prstGeom>
            <a:noFill/>
            <a:ln>
              <a:noFill/>
            </a:ln>
          </p:spPr>
          <p:txBody>
            <a:bodyPr lIns="0" tIns="0" rIns="0" bIns="0"/>
            <a:lstStyle/>
            <a:p>
              <a:pPr>
                <a:spcBef>
                  <a:spcPts val="1600"/>
                </a:spcBef>
              </a:pPr>
              <a:r>
                <a:rPr lang="en-US" sz="1865">
                  <a:solidFill>
                    <a:srgbClr val="FFFFFF"/>
                  </a:solidFill>
                  <a:latin typeface="Lato Regular" charset="0"/>
                  <a:ea typeface="MS PGothic" panose="020B0600070205080204" charset="-128"/>
                  <a:cs typeface="Lato Regular" charset="0"/>
                  <a:sym typeface="Lato Regular" charset="0"/>
                </a:rPr>
                <a:t>Curabitur vestibulum consequat urna et vehicula. Suspendisse feugiat biben.</a:t>
              </a:r>
              <a:endParaRPr lang="en-US" sz="1865">
                <a:solidFill>
                  <a:srgbClr val="FFFFFF"/>
                </a:solidFill>
                <a:latin typeface="Lato Regular" charset="0"/>
                <a:ea typeface="MS PGothic" panose="020B0600070205080204" charset="-128"/>
                <a:cs typeface="Lato Regular" charset="0"/>
                <a:sym typeface="Lato Regular" charset="0"/>
              </a:endParaRPr>
            </a:p>
          </p:txBody>
        </p:sp>
      </p:grpSp>
      <p:grpSp>
        <p:nvGrpSpPr>
          <p:cNvPr id="60435" name="Group 19"/>
          <p:cNvGrpSpPr/>
          <p:nvPr/>
        </p:nvGrpSpPr>
        <p:grpSpPr bwMode="auto">
          <a:xfrm>
            <a:off x="12480247" y="2895539"/>
            <a:ext cx="3776249" cy="4216529"/>
            <a:chOff x="0" y="0"/>
            <a:chExt cx="1784" cy="1992"/>
          </a:xfrm>
        </p:grpSpPr>
        <p:sp>
          <p:nvSpPr>
            <p:cNvPr id="60436" name="Rectangle 20"/>
            <p:cNvSpPr/>
            <p:nvPr/>
          </p:nvSpPr>
          <p:spPr bwMode="auto">
            <a:xfrm>
              <a:off x="0" y="0"/>
              <a:ext cx="1784" cy="1992"/>
            </a:xfrm>
            <a:prstGeom prst="rect">
              <a:avLst/>
            </a:prstGeom>
            <a:solidFill>
              <a:srgbClr val="126491"/>
            </a:solidFill>
            <a:ln w="25400" cap="flat">
              <a:solidFill>
                <a:schemeClr val="tx1">
                  <a:alpha val="0"/>
                </a:schemeClr>
              </a:solidFill>
              <a:prstDash val="solid"/>
              <a:miter lim="800000"/>
              <a:headEnd type="none" w="med" len="med"/>
              <a:tailEnd type="none" w="med" len="med"/>
            </a:ln>
          </p:spPr>
          <p:txBody>
            <a:bodyPr lIns="0" tIns="0" rIns="0" bIns="0"/>
            <a:lstStyle/>
            <a:p>
              <a:endParaRPr lang="es-ES" sz="5600"/>
            </a:p>
          </p:txBody>
        </p:sp>
        <p:sp>
          <p:nvSpPr>
            <p:cNvPr id="60437" name="AutoShape 21"/>
            <p:cNvSpPr/>
            <p:nvPr/>
          </p:nvSpPr>
          <p:spPr bwMode="auto">
            <a:xfrm>
              <a:off x="755" y="418"/>
              <a:ext cx="336" cy="336"/>
            </a:xfrm>
            <a:custGeom>
              <a:avLst/>
              <a:gdLst/>
              <a:ahLst/>
              <a:cxnLst/>
              <a:rect l="0" t="0" r="r" b="b"/>
              <a:pathLst>
                <a:path w="21600" h="21600">
                  <a:moveTo>
                    <a:pt x="2604" y="0"/>
                  </a:moveTo>
                  <a:cubicBezTo>
                    <a:pt x="2959" y="0"/>
                    <a:pt x="3296" y="72"/>
                    <a:pt x="3617" y="213"/>
                  </a:cubicBezTo>
                  <a:cubicBezTo>
                    <a:pt x="3937" y="357"/>
                    <a:pt x="4215" y="544"/>
                    <a:pt x="4458" y="777"/>
                  </a:cubicBezTo>
                  <a:cubicBezTo>
                    <a:pt x="4698" y="1013"/>
                    <a:pt x="4884" y="1289"/>
                    <a:pt x="5019" y="1612"/>
                  </a:cubicBezTo>
                  <a:cubicBezTo>
                    <a:pt x="5150" y="1931"/>
                    <a:pt x="5216" y="2271"/>
                    <a:pt x="5216" y="2631"/>
                  </a:cubicBezTo>
                  <a:cubicBezTo>
                    <a:pt x="5216" y="2988"/>
                    <a:pt x="5150" y="3325"/>
                    <a:pt x="5019" y="3644"/>
                  </a:cubicBezTo>
                  <a:cubicBezTo>
                    <a:pt x="4884" y="3958"/>
                    <a:pt x="4698" y="4240"/>
                    <a:pt x="4458" y="4470"/>
                  </a:cubicBezTo>
                  <a:cubicBezTo>
                    <a:pt x="4215" y="4703"/>
                    <a:pt x="3937" y="4890"/>
                    <a:pt x="3617" y="5034"/>
                  </a:cubicBezTo>
                  <a:cubicBezTo>
                    <a:pt x="3299" y="5178"/>
                    <a:pt x="2961" y="5247"/>
                    <a:pt x="2604" y="5247"/>
                  </a:cubicBezTo>
                  <a:cubicBezTo>
                    <a:pt x="2246" y="5247"/>
                    <a:pt x="1911" y="5178"/>
                    <a:pt x="1594" y="5034"/>
                  </a:cubicBezTo>
                  <a:cubicBezTo>
                    <a:pt x="1282" y="4890"/>
                    <a:pt x="1004" y="4703"/>
                    <a:pt x="773" y="4470"/>
                  </a:cubicBezTo>
                  <a:cubicBezTo>
                    <a:pt x="541" y="4240"/>
                    <a:pt x="355" y="3958"/>
                    <a:pt x="212" y="3644"/>
                  </a:cubicBezTo>
                  <a:cubicBezTo>
                    <a:pt x="69" y="3327"/>
                    <a:pt x="0" y="2988"/>
                    <a:pt x="0" y="2631"/>
                  </a:cubicBezTo>
                  <a:cubicBezTo>
                    <a:pt x="0" y="2271"/>
                    <a:pt x="69" y="1931"/>
                    <a:pt x="212" y="1612"/>
                  </a:cubicBezTo>
                  <a:cubicBezTo>
                    <a:pt x="355" y="1289"/>
                    <a:pt x="541" y="1013"/>
                    <a:pt x="773" y="777"/>
                  </a:cubicBezTo>
                  <a:cubicBezTo>
                    <a:pt x="1004" y="544"/>
                    <a:pt x="1282" y="357"/>
                    <a:pt x="1594" y="213"/>
                  </a:cubicBezTo>
                  <a:cubicBezTo>
                    <a:pt x="1911" y="75"/>
                    <a:pt x="2246" y="0"/>
                    <a:pt x="2604" y="0"/>
                  </a:cubicBezTo>
                  <a:moveTo>
                    <a:pt x="4547" y="6811"/>
                  </a:moveTo>
                  <a:cubicBezTo>
                    <a:pt x="4693" y="6811"/>
                    <a:pt x="4821" y="6865"/>
                    <a:pt x="4936" y="6977"/>
                  </a:cubicBezTo>
                  <a:cubicBezTo>
                    <a:pt x="5050" y="7087"/>
                    <a:pt x="5110" y="7219"/>
                    <a:pt x="5110" y="7377"/>
                  </a:cubicBezTo>
                  <a:lnTo>
                    <a:pt x="5110" y="21033"/>
                  </a:lnTo>
                  <a:cubicBezTo>
                    <a:pt x="5110" y="21180"/>
                    <a:pt x="5050" y="21312"/>
                    <a:pt x="4936" y="21427"/>
                  </a:cubicBezTo>
                  <a:cubicBezTo>
                    <a:pt x="4821" y="21543"/>
                    <a:pt x="4693" y="21600"/>
                    <a:pt x="4547" y="21600"/>
                  </a:cubicBezTo>
                  <a:lnTo>
                    <a:pt x="698" y="21600"/>
                  </a:lnTo>
                  <a:cubicBezTo>
                    <a:pt x="552" y="21600"/>
                    <a:pt x="421" y="21542"/>
                    <a:pt x="306" y="21427"/>
                  </a:cubicBezTo>
                  <a:cubicBezTo>
                    <a:pt x="195" y="21312"/>
                    <a:pt x="134" y="21180"/>
                    <a:pt x="134" y="21033"/>
                  </a:cubicBezTo>
                  <a:lnTo>
                    <a:pt x="134" y="7377"/>
                  </a:lnTo>
                  <a:cubicBezTo>
                    <a:pt x="134" y="7231"/>
                    <a:pt x="195" y="7098"/>
                    <a:pt x="306" y="6983"/>
                  </a:cubicBezTo>
                  <a:cubicBezTo>
                    <a:pt x="421" y="6871"/>
                    <a:pt x="552" y="6810"/>
                    <a:pt x="698" y="6810"/>
                  </a:cubicBezTo>
                  <a:lnTo>
                    <a:pt x="4547" y="6810"/>
                  </a:lnTo>
                  <a:close/>
                  <a:moveTo>
                    <a:pt x="15875" y="6462"/>
                  </a:moveTo>
                  <a:cubicBezTo>
                    <a:pt x="17609" y="6462"/>
                    <a:pt x="18996" y="6900"/>
                    <a:pt x="20038" y="7777"/>
                  </a:cubicBezTo>
                  <a:cubicBezTo>
                    <a:pt x="21079" y="8658"/>
                    <a:pt x="21600" y="10003"/>
                    <a:pt x="21600" y="11822"/>
                  </a:cubicBezTo>
                  <a:lnTo>
                    <a:pt x="21600" y="21027"/>
                  </a:lnTo>
                  <a:cubicBezTo>
                    <a:pt x="21600" y="21174"/>
                    <a:pt x="21540" y="21306"/>
                    <a:pt x="21428" y="21422"/>
                  </a:cubicBezTo>
                  <a:cubicBezTo>
                    <a:pt x="21314" y="21537"/>
                    <a:pt x="21179" y="21594"/>
                    <a:pt x="21036" y="21594"/>
                  </a:cubicBezTo>
                  <a:lnTo>
                    <a:pt x="17076" y="21594"/>
                  </a:lnTo>
                  <a:cubicBezTo>
                    <a:pt x="16930" y="21594"/>
                    <a:pt x="16804" y="21537"/>
                    <a:pt x="16699" y="21422"/>
                  </a:cubicBezTo>
                  <a:cubicBezTo>
                    <a:pt x="16596" y="21306"/>
                    <a:pt x="16541" y="21174"/>
                    <a:pt x="16541" y="21027"/>
                  </a:cubicBezTo>
                  <a:lnTo>
                    <a:pt x="16541" y="12703"/>
                  </a:lnTo>
                  <a:cubicBezTo>
                    <a:pt x="16541" y="12006"/>
                    <a:pt x="16415" y="11471"/>
                    <a:pt x="16164" y="11102"/>
                  </a:cubicBezTo>
                  <a:cubicBezTo>
                    <a:pt x="15912" y="10736"/>
                    <a:pt x="15403" y="10552"/>
                    <a:pt x="14639" y="10552"/>
                  </a:cubicBezTo>
                  <a:cubicBezTo>
                    <a:pt x="14152" y="10552"/>
                    <a:pt x="13746" y="10633"/>
                    <a:pt x="13417" y="10794"/>
                  </a:cubicBezTo>
                  <a:cubicBezTo>
                    <a:pt x="13091" y="10958"/>
                    <a:pt x="12827" y="11171"/>
                    <a:pt x="12641" y="11442"/>
                  </a:cubicBezTo>
                  <a:cubicBezTo>
                    <a:pt x="12455" y="11715"/>
                    <a:pt x="12327" y="12040"/>
                    <a:pt x="12252" y="12415"/>
                  </a:cubicBezTo>
                  <a:cubicBezTo>
                    <a:pt x="12178" y="12792"/>
                    <a:pt x="12141" y="13195"/>
                    <a:pt x="12141" y="13629"/>
                  </a:cubicBezTo>
                  <a:lnTo>
                    <a:pt x="12141" y="21027"/>
                  </a:lnTo>
                  <a:cubicBezTo>
                    <a:pt x="12141" y="21174"/>
                    <a:pt x="12083" y="21306"/>
                    <a:pt x="11969" y="21421"/>
                  </a:cubicBezTo>
                  <a:cubicBezTo>
                    <a:pt x="11855" y="21537"/>
                    <a:pt x="11726" y="21594"/>
                    <a:pt x="11577" y="21594"/>
                  </a:cubicBezTo>
                  <a:lnTo>
                    <a:pt x="7729" y="21594"/>
                  </a:lnTo>
                  <a:cubicBezTo>
                    <a:pt x="7580" y="21594"/>
                    <a:pt x="7451" y="21536"/>
                    <a:pt x="7337" y="21421"/>
                  </a:cubicBezTo>
                  <a:cubicBezTo>
                    <a:pt x="7219" y="21306"/>
                    <a:pt x="7165" y="21174"/>
                    <a:pt x="7165" y="21027"/>
                  </a:cubicBezTo>
                  <a:lnTo>
                    <a:pt x="7165" y="7371"/>
                  </a:lnTo>
                  <a:cubicBezTo>
                    <a:pt x="7165" y="7225"/>
                    <a:pt x="7219" y="7092"/>
                    <a:pt x="7337" y="6977"/>
                  </a:cubicBezTo>
                  <a:cubicBezTo>
                    <a:pt x="7451" y="6865"/>
                    <a:pt x="7580" y="6804"/>
                    <a:pt x="7729" y="6804"/>
                  </a:cubicBezTo>
                  <a:lnTo>
                    <a:pt x="11468" y="6804"/>
                  </a:lnTo>
                  <a:cubicBezTo>
                    <a:pt x="11769" y="6804"/>
                    <a:pt x="11938" y="6919"/>
                    <a:pt x="11975" y="7156"/>
                  </a:cubicBezTo>
                  <a:cubicBezTo>
                    <a:pt x="12015" y="7389"/>
                    <a:pt x="12032" y="7610"/>
                    <a:pt x="12032" y="7823"/>
                  </a:cubicBezTo>
                  <a:cubicBezTo>
                    <a:pt x="12553" y="7334"/>
                    <a:pt x="13145" y="6986"/>
                    <a:pt x="13806" y="6776"/>
                  </a:cubicBezTo>
                  <a:cubicBezTo>
                    <a:pt x="14467" y="6565"/>
                    <a:pt x="15162" y="6462"/>
                    <a:pt x="15875" y="6462"/>
                  </a:cubicBezTo>
                </a:path>
              </a:pathLst>
            </a:custGeom>
            <a:solidFill>
              <a:srgbClr val="FFFFFF"/>
            </a:solidFill>
            <a:ln>
              <a:noFill/>
            </a:ln>
          </p:spPr>
          <p:txBody>
            <a:bodyPr lIns="0" tIns="0" rIns="0" bIns="0"/>
            <a:lstStyle/>
            <a:p>
              <a:endParaRPr lang="es-ES" sz="5600"/>
            </a:p>
          </p:txBody>
        </p:sp>
        <p:sp>
          <p:nvSpPr>
            <p:cNvPr id="60438" name="Rectangle 22"/>
            <p:cNvSpPr/>
            <p:nvPr/>
          </p:nvSpPr>
          <p:spPr bwMode="auto">
            <a:xfrm>
              <a:off x="119" y="1108"/>
              <a:ext cx="1592" cy="176"/>
            </a:xfrm>
            <a:prstGeom prst="rect">
              <a:avLst/>
            </a:prstGeom>
            <a:noFill/>
            <a:ln>
              <a:noFill/>
            </a:ln>
          </p:spPr>
          <p:txBody>
            <a:bodyPr lIns="0" tIns="0" rIns="0" bIns="0"/>
            <a:lstStyle/>
            <a:p>
              <a:pPr>
                <a:spcBef>
                  <a:spcPts val="1600"/>
                </a:spcBef>
              </a:pPr>
              <a:r>
                <a:rPr lang="en-US" sz="2400">
                  <a:solidFill>
                    <a:srgbClr val="FFFFFF"/>
                  </a:solidFill>
                  <a:latin typeface="Lato Bold" charset="0"/>
                  <a:ea typeface="MS PGothic" panose="020B0600070205080204" charset="-128"/>
                  <a:cs typeface="Lato Bold" charset="0"/>
                  <a:sym typeface="Lato Bold" charset="0"/>
                </a:rPr>
                <a:t>In</a:t>
              </a:r>
              <a:endParaRPr lang="en-US" sz="2400">
                <a:solidFill>
                  <a:srgbClr val="FFFFFF"/>
                </a:solidFill>
                <a:latin typeface="Lato Bold" charset="0"/>
                <a:ea typeface="MS PGothic" panose="020B0600070205080204" charset="-128"/>
                <a:cs typeface="Lato Bold" charset="0"/>
                <a:sym typeface="Lato Bold" charset="0"/>
              </a:endParaRPr>
            </a:p>
          </p:txBody>
        </p:sp>
        <p:sp>
          <p:nvSpPr>
            <p:cNvPr id="60439" name="Rectangle 23"/>
            <p:cNvSpPr/>
            <p:nvPr/>
          </p:nvSpPr>
          <p:spPr bwMode="auto">
            <a:xfrm>
              <a:off x="167" y="1316"/>
              <a:ext cx="1480" cy="408"/>
            </a:xfrm>
            <a:prstGeom prst="rect">
              <a:avLst/>
            </a:prstGeom>
            <a:noFill/>
            <a:ln>
              <a:noFill/>
            </a:ln>
          </p:spPr>
          <p:txBody>
            <a:bodyPr lIns="0" tIns="0" rIns="0" bIns="0"/>
            <a:lstStyle/>
            <a:p>
              <a:pPr>
                <a:spcBef>
                  <a:spcPts val="1600"/>
                </a:spcBef>
              </a:pPr>
              <a:r>
                <a:rPr lang="en-US" sz="1865">
                  <a:solidFill>
                    <a:srgbClr val="FFFFFF"/>
                  </a:solidFill>
                  <a:latin typeface="Lato Regular" charset="0"/>
                  <a:ea typeface="MS PGothic" panose="020B0600070205080204" charset="-128"/>
                  <a:cs typeface="Lato Regular" charset="0"/>
                  <a:sym typeface="Lato Regular" charset="0"/>
                </a:rPr>
                <a:t>Curabitur vestibulum consequat urna et vehicula. Suspendisse feugiat biben.</a:t>
              </a:r>
              <a:endParaRPr lang="en-US" sz="1865">
                <a:solidFill>
                  <a:srgbClr val="FFFFFF"/>
                </a:solidFill>
                <a:latin typeface="Lato Regular" charset="0"/>
                <a:ea typeface="MS PGothic" panose="020B0600070205080204" charset="-128"/>
                <a:cs typeface="Lato Regular" charset="0"/>
                <a:sym typeface="Lato Regular" charset="0"/>
              </a:endParaRPr>
            </a:p>
          </p:txBody>
        </p:sp>
      </p:grpSp>
      <p:sp>
        <p:nvSpPr>
          <p:cNvPr id="60440" name="Rectangle 24"/>
          <p:cNvSpPr/>
          <p:nvPr/>
        </p:nvSpPr>
        <p:spPr bwMode="auto">
          <a:xfrm>
            <a:off x="1166319" y="7780955"/>
            <a:ext cx="15020325" cy="575751"/>
          </a:xfrm>
          <a:prstGeom prst="rect">
            <a:avLst/>
          </a:prstGeom>
          <a:noFill/>
          <a:ln>
            <a:noFill/>
          </a:ln>
        </p:spPr>
        <p:txBody>
          <a:bodyPr lIns="0" tIns="0" rIns="0" bIns="0"/>
          <a:lstStyle/>
          <a:p>
            <a:pPr algn="just">
              <a:spcBef>
                <a:spcPts val="2935"/>
              </a:spcBef>
            </a:pPr>
            <a:r>
              <a:rPr lang="en-US" sz="1865" dirty="0">
                <a:solidFill>
                  <a:schemeClr val="bg1">
                    <a:lumMod val="85000"/>
                  </a:schemeClr>
                </a:solidFill>
                <a:latin typeface="Lato Bold" charset="0"/>
                <a:ea typeface="MS PGothic" panose="020B0600070205080204" charset="-128"/>
                <a:cs typeface="Lato Bold" charset="0"/>
                <a:sym typeface="Lato Bold" charset="0"/>
              </a:rPr>
              <a:t>Lorem ipsum</a:t>
            </a:r>
            <a:r>
              <a:rPr lang="en-US" sz="1865" dirty="0">
                <a:solidFill>
                  <a:schemeClr val="bg1">
                    <a:lumMod val="85000"/>
                  </a:schemeClr>
                </a:solidFill>
                <a:latin typeface="Lato Regular" charset="0"/>
                <a:ea typeface="MS PGothic" panose="020B0600070205080204" charset="-128"/>
                <a:cs typeface="Lato Regular" charset="0"/>
                <a:sym typeface="Lato Regular" charset="0"/>
              </a:rPr>
              <a:t> dolor sit </a:t>
            </a:r>
            <a:r>
              <a:rPr lang="en-US" sz="1865" dirty="0" err="1">
                <a:solidFill>
                  <a:schemeClr val="bg1">
                    <a:lumMod val="85000"/>
                  </a:schemeClr>
                </a:solidFill>
                <a:latin typeface="Lato Regular" charset="0"/>
                <a:ea typeface="MS PGothic" panose="020B0600070205080204" charset="-128"/>
                <a:cs typeface="Lato Regular" charset="0"/>
                <a:sym typeface="Lato Regular" charset="0"/>
              </a:rPr>
              <a:t>amet</a:t>
            </a:r>
            <a:r>
              <a:rPr lang="en-US" sz="1865" dirty="0">
                <a:solidFill>
                  <a:schemeClr val="bg1">
                    <a:lumMod val="85000"/>
                  </a:schemeClr>
                </a:solidFill>
                <a:latin typeface="Lato Regular" charset="0"/>
                <a:ea typeface="MS PGothic" panose="020B0600070205080204" charset="-128"/>
                <a:cs typeface="Lato Regular" charset="0"/>
                <a:sym typeface="Lato Regular" charset="0"/>
              </a:rPr>
              <a:t>, </a:t>
            </a:r>
            <a:r>
              <a:rPr lang="en-US" sz="1865" dirty="0" err="1">
                <a:solidFill>
                  <a:schemeClr val="bg1">
                    <a:lumMod val="85000"/>
                  </a:schemeClr>
                </a:solidFill>
                <a:latin typeface="Lato Regular" charset="0"/>
                <a:ea typeface="MS PGothic" panose="020B0600070205080204" charset="-128"/>
                <a:cs typeface="Lato Regular" charset="0"/>
                <a:sym typeface="Lato Regular" charset="0"/>
              </a:rPr>
              <a:t>consectetur</a:t>
            </a:r>
            <a:r>
              <a:rPr lang="en-US" sz="1865" dirty="0">
                <a:solidFill>
                  <a:schemeClr val="bg1">
                    <a:lumMod val="85000"/>
                  </a:schemeClr>
                </a:solidFill>
                <a:latin typeface="Lato Regular" charset="0"/>
                <a:ea typeface="MS PGothic" panose="020B0600070205080204" charset="-128"/>
                <a:cs typeface="Lato Regular" charset="0"/>
                <a:sym typeface="Lato Regular" charset="0"/>
              </a:rPr>
              <a:t> </a:t>
            </a:r>
            <a:r>
              <a:rPr lang="en-US" sz="1865" dirty="0" err="1">
                <a:solidFill>
                  <a:schemeClr val="bg1">
                    <a:lumMod val="85000"/>
                  </a:schemeClr>
                </a:solidFill>
                <a:latin typeface="Lato Regular" charset="0"/>
                <a:ea typeface="MS PGothic" panose="020B0600070205080204" charset="-128"/>
                <a:cs typeface="Lato Regular" charset="0"/>
                <a:sym typeface="Lato Regular" charset="0"/>
              </a:rPr>
              <a:t>adipiscing</a:t>
            </a:r>
            <a:r>
              <a:rPr lang="en-US" sz="1865" dirty="0">
                <a:solidFill>
                  <a:schemeClr val="bg1">
                    <a:lumMod val="85000"/>
                  </a:schemeClr>
                </a:solidFill>
                <a:latin typeface="Lato Regular" charset="0"/>
                <a:ea typeface="MS PGothic" panose="020B0600070205080204" charset="-128"/>
                <a:cs typeface="Lato Regular" charset="0"/>
                <a:sym typeface="Lato Regular" charset="0"/>
              </a:rPr>
              <a:t> </a:t>
            </a:r>
            <a:r>
              <a:rPr lang="en-US" sz="1865" dirty="0" err="1">
                <a:solidFill>
                  <a:schemeClr val="bg1">
                    <a:lumMod val="85000"/>
                  </a:schemeClr>
                </a:solidFill>
                <a:latin typeface="Lato Regular" charset="0"/>
                <a:ea typeface="MS PGothic" panose="020B0600070205080204" charset="-128"/>
                <a:cs typeface="Lato Regular" charset="0"/>
                <a:sym typeface="Lato Regular" charset="0"/>
              </a:rPr>
              <a:t>elit</a:t>
            </a:r>
            <a:r>
              <a:rPr lang="en-US" sz="1865" dirty="0">
                <a:solidFill>
                  <a:schemeClr val="bg1">
                    <a:lumMod val="85000"/>
                  </a:schemeClr>
                </a:solidFill>
                <a:latin typeface="Lato Regular" charset="0"/>
                <a:ea typeface="MS PGothic" panose="020B0600070205080204" charset="-128"/>
                <a:cs typeface="Lato Regular" charset="0"/>
                <a:sym typeface="Lato Regular" charset="0"/>
              </a:rPr>
              <a:t>. Integer </a:t>
            </a:r>
            <a:r>
              <a:rPr lang="en-US" sz="1865" dirty="0" err="1">
                <a:solidFill>
                  <a:schemeClr val="bg1">
                    <a:lumMod val="85000"/>
                  </a:schemeClr>
                </a:solidFill>
                <a:latin typeface="Lato Regular" charset="0"/>
                <a:ea typeface="MS PGothic" panose="020B0600070205080204" charset="-128"/>
                <a:cs typeface="Lato Regular" charset="0"/>
                <a:sym typeface="Lato Regular" charset="0"/>
              </a:rPr>
              <a:t>mollis</a:t>
            </a:r>
            <a:r>
              <a:rPr lang="en-US" sz="1865" dirty="0">
                <a:solidFill>
                  <a:schemeClr val="bg1">
                    <a:lumMod val="85000"/>
                  </a:schemeClr>
                </a:solidFill>
                <a:latin typeface="Lato Regular" charset="0"/>
                <a:ea typeface="MS PGothic" panose="020B0600070205080204" charset="-128"/>
                <a:cs typeface="Lato Regular" charset="0"/>
                <a:sym typeface="Lato Regular" charset="0"/>
              </a:rPr>
              <a:t> </a:t>
            </a:r>
            <a:r>
              <a:rPr lang="en-US" sz="1865" dirty="0" err="1">
                <a:solidFill>
                  <a:schemeClr val="bg1">
                    <a:lumMod val="85000"/>
                  </a:schemeClr>
                </a:solidFill>
                <a:latin typeface="Lato Regular" charset="0"/>
                <a:ea typeface="MS PGothic" panose="020B0600070205080204" charset="-128"/>
                <a:cs typeface="Lato Regular" charset="0"/>
                <a:sym typeface="Lato Regular" charset="0"/>
              </a:rPr>
              <a:t>vehicula</a:t>
            </a:r>
            <a:r>
              <a:rPr lang="en-US" sz="1865" dirty="0">
                <a:solidFill>
                  <a:schemeClr val="bg1">
                    <a:lumMod val="85000"/>
                  </a:schemeClr>
                </a:solidFill>
                <a:latin typeface="Lato Regular" charset="0"/>
                <a:ea typeface="MS PGothic" panose="020B0600070205080204" charset="-128"/>
                <a:cs typeface="Lato Regular" charset="0"/>
                <a:sym typeface="Lato Regular" charset="0"/>
              </a:rPr>
              <a:t> ligula </a:t>
            </a:r>
            <a:r>
              <a:rPr lang="en-US" sz="1865" dirty="0" err="1">
                <a:solidFill>
                  <a:schemeClr val="bg1">
                    <a:lumMod val="85000"/>
                  </a:schemeClr>
                </a:solidFill>
                <a:latin typeface="Lato Regular" charset="0"/>
                <a:ea typeface="MS PGothic" panose="020B0600070205080204" charset="-128"/>
                <a:cs typeface="Lato Regular" charset="0"/>
                <a:sym typeface="Lato Regular" charset="0"/>
              </a:rPr>
              <a:t>ut</a:t>
            </a:r>
            <a:r>
              <a:rPr lang="en-US" sz="1865" dirty="0">
                <a:solidFill>
                  <a:schemeClr val="bg1">
                    <a:lumMod val="85000"/>
                  </a:schemeClr>
                </a:solidFill>
                <a:latin typeface="Lato Regular" charset="0"/>
                <a:ea typeface="MS PGothic" panose="020B0600070205080204" charset="-128"/>
                <a:cs typeface="Lato Regular" charset="0"/>
                <a:sym typeface="Lato Regular" charset="0"/>
              </a:rPr>
              <a:t> </a:t>
            </a:r>
            <a:r>
              <a:rPr lang="en-US" sz="1865" dirty="0" err="1">
                <a:solidFill>
                  <a:schemeClr val="bg1">
                    <a:lumMod val="85000"/>
                  </a:schemeClr>
                </a:solidFill>
                <a:latin typeface="Lato Regular" charset="0"/>
                <a:ea typeface="MS PGothic" panose="020B0600070205080204" charset="-128"/>
                <a:cs typeface="Lato Regular" charset="0"/>
                <a:sym typeface="Lato Regular" charset="0"/>
              </a:rPr>
              <a:t>faucibus</a:t>
            </a:r>
            <a:r>
              <a:rPr lang="en-US" sz="1865" dirty="0">
                <a:solidFill>
                  <a:schemeClr val="bg1">
                    <a:lumMod val="85000"/>
                  </a:schemeClr>
                </a:solidFill>
                <a:latin typeface="Lato Regular" charset="0"/>
                <a:ea typeface="MS PGothic" panose="020B0600070205080204" charset="-128"/>
                <a:cs typeface="Lato Regular" charset="0"/>
                <a:sym typeface="Lato Regular" charset="0"/>
              </a:rPr>
              <a:t>. </a:t>
            </a:r>
            <a:r>
              <a:rPr lang="en-US" sz="1865" dirty="0" err="1">
                <a:solidFill>
                  <a:schemeClr val="bg1">
                    <a:lumMod val="85000"/>
                  </a:schemeClr>
                </a:solidFill>
                <a:latin typeface="Lato Regular" charset="0"/>
                <a:ea typeface="MS PGothic" panose="020B0600070205080204" charset="-128"/>
                <a:cs typeface="Lato Regular" charset="0"/>
                <a:sym typeface="Lato Regular" charset="0"/>
              </a:rPr>
              <a:t>Curabitur</a:t>
            </a:r>
            <a:r>
              <a:rPr lang="en-US" sz="1865" dirty="0">
                <a:solidFill>
                  <a:schemeClr val="bg1">
                    <a:lumMod val="85000"/>
                  </a:schemeClr>
                </a:solidFill>
                <a:latin typeface="Lato Regular" charset="0"/>
                <a:ea typeface="MS PGothic" panose="020B0600070205080204" charset="-128"/>
                <a:cs typeface="Lato Regular" charset="0"/>
                <a:sym typeface="Lato Regular" charset="0"/>
              </a:rPr>
              <a:t> </a:t>
            </a:r>
            <a:r>
              <a:rPr lang="en-US" sz="1865" dirty="0" err="1">
                <a:solidFill>
                  <a:schemeClr val="bg1">
                    <a:lumMod val="85000"/>
                  </a:schemeClr>
                </a:solidFill>
                <a:latin typeface="Lato Regular" charset="0"/>
                <a:ea typeface="MS PGothic" panose="020B0600070205080204" charset="-128"/>
                <a:cs typeface="Lato Regular" charset="0"/>
                <a:sym typeface="Lato Regular" charset="0"/>
              </a:rPr>
              <a:t>vestibulum</a:t>
            </a:r>
            <a:r>
              <a:rPr lang="en-US" sz="1865" dirty="0">
                <a:solidFill>
                  <a:schemeClr val="bg1">
                    <a:lumMod val="85000"/>
                  </a:schemeClr>
                </a:solidFill>
                <a:latin typeface="Lato Regular" charset="0"/>
                <a:ea typeface="MS PGothic" panose="020B0600070205080204" charset="-128"/>
                <a:cs typeface="Lato Regular" charset="0"/>
                <a:sym typeface="Lato Regular" charset="0"/>
              </a:rPr>
              <a:t> </a:t>
            </a:r>
            <a:r>
              <a:rPr lang="en-US" sz="1865" dirty="0" err="1">
                <a:solidFill>
                  <a:schemeClr val="bg1">
                    <a:lumMod val="85000"/>
                  </a:schemeClr>
                </a:solidFill>
                <a:latin typeface="Lato Regular" charset="0"/>
                <a:ea typeface="MS PGothic" panose="020B0600070205080204" charset="-128"/>
                <a:cs typeface="Lato Regular" charset="0"/>
                <a:sym typeface="Lato Regular" charset="0"/>
              </a:rPr>
              <a:t>consequat</a:t>
            </a:r>
            <a:r>
              <a:rPr lang="en-US" sz="1865" dirty="0">
                <a:solidFill>
                  <a:schemeClr val="bg1">
                    <a:lumMod val="85000"/>
                  </a:schemeClr>
                </a:solidFill>
                <a:latin typeface="Lato Regular" charset="0"/>
                <a:ea typeface="MS PGothic" panose="020B0600070205080204" charset="-128"/>
                <a:cs typeface="Lato Regular" charset="0"/>
                <a:sym typeface="Lato Regular" charset="0"/>
              </a:rPr>
              <a:t> </a:t>
            </a:r>
            <a:r>
              <a:rPr lang="en-US" sz="1865" dirty="0" err="1">
                <a:solidFill>
                  <a:schemeClr val="bg1">
                    <a:lumMod val="85000"/>
                  </a:schemeClr>
                </a:solidFill>
                <a:latin typeface="Lato Regular" charset="0"/>
                <a:ea typeface="MS PGothic" panose="020B0600070205080204" charset="-128"/>
                <a:cs typeface="Lato Regular" charset="0"/>
                <a:sym typeface="Lato Regular" charset="0"/>
              </a:rPr>
              <a:t>urna</a:t>
            </a:r>
            <a:r>
              <a:rPr lang="en-US" sz="1865" dirty="0">
                <a:solidFill>
                  <a:schemeClr val="bg1">
                    <a:lumMod val="85000"/>
                  </a:schemeClr>
                </a:solidFill>
                <a:latin typeface="Lato Regular" charset="0"/>
                <a:ea typeface="MS PGothic" panose="020B0600070205080204" charset="-128"/>
                <a:cs typeface="Lato Regular" charset="0"/>
                <a:sym typeface="Lato Regular" charset="0"/>
              </a:rPr>
              <a:t> et </a:t>
            </a:r>
            <a:r>
              <a:rPr lang="en-US" sz="1865" dirty="0" err="1">
                <a:solidFill>
                  <a:schemeClr val="bg1">
                    <a:lumMod val="85000"/>
                  </a:schemeClr>
                </a:solidFill>
                <a:latin typeface="Lato Regular" charset="0"/>
                <a:ea typeface="MS PGothic" panose="020B0600070205080204" charset="-128"/>
                <a:cs typeface="Lato Regular" charset="0"/>
                <a:sym typeface="Lato Regular" charset="0"/>
              </a:rPr>
              <a:t>vehicula</a:t>
            </a:r>
            <a:r>
              <a:rPr lang="en-US" sz="1865" dirty="0">
                <a:solidFill>
                  <a:schemeClr val="bg1">
                    <a:lumMod val="85000"/>
                  </a:schemeClr>
                </a:solidFill>
                <a:latin typeface="Lato Regular" charset="0"/>
                <a:ea typeface="MS PGothic" panose="020B0600070205080204" charset="-128"/>
                <a:cs typeface="Lato Regular" charset="0"/>
                <a:sym typeface="Lato Regular" charset="0"/>
              </a:rPr>
              <a:t>. </a:t>
            </a:r>
            <a:r>
              <a:rPr lang="en-US" sz="1865" dirty="0" err="1">
                <a:solidFill>
                  <a:schemeClr val="bg1">
                    <a:lumMod val="85000"/>
                  </a:schemeClr>
                </a:solidFill>
                <a:latin typeface="Lato Regular" charset="0"/>
                <a:ea typeface="MS PGothic" panose="020B0600070205080204" charset="-128"/>
                <a:cs typeface="Lato Regular" charset="0"/>
                <a:sym typeface="Lato Regular" charset="0"/>
              </a:rPr>
              <a:t>Suspendisse</a:t>
            </a:r>
            <a:r>
              <a:rPr lang="en-US" sz="1865" dirty="0">
                <a:solidFill>
                  <a:schemeClr val="bg1">
                    <a:lumMod val="85000"/>
                  </a:schemeClr>
                </a:solidFill>
                <a:latin typeface="Lato Regular" charset="0"/>
                <a:ea typeface="MS PGothic" panose="020B0600070205080204" charset="-128"/>
                <a:cs typeface="Lato Regular" charset="0"/>
                <a:sym typeface="Lato Regular" charset="0"/>
              </a:rPr>
              <a:t> </a:t>
            </a:r>
            <a:r>
              <a:rPr lang="en-US" sz="1865" dirty="0" err="1">
                <a:solidFill>
                  <a:schemeClr val="bg1">
                    <a:lumMod val="85000"/>
                  </a:schemeClr>
                </a:solidFill>
                <a:latin typeface="Lato Regular" charset="0"/>
                <a:ea typeface="MS PGothic" panose="020B0600070205080204" charset="-128"/>
                <a:cs typeface="Lato Regular" charset="0"/>
                <a:sym typeface="Lato Regular" charset="0"/>
              </a:rPr>
              <a:t>feugiat</a:t>
            </a:r>
            <a:r>
              <a:rPr lang="en-US" sz="1865" dirty="0">
                <a:solidFill>
                  <a:schemeClr val="bg1">
                    <a:lumMod val="85000"/>
                  </a:schemeClr>
                </a:solidFill>
                <a:latin typeface="Lato Regular" charset="0"/>
                <a:ea typeface="MS PGothic" panose="020B0600070205080204" charset="-128"/>
                <a:cs typeface="Lato Regular" charset="0"/>
                <a:sym typeface="Lato Regular" charset="0"/>
              </a:rPr>
              <a:t> </a:t>
            </a:r>
            <a:r>
              <a:rPr lang="en-US" sz="1865" dirty="0" err="1">
                <a:solidFill>
                  <a:schemeClr val="bg1">
                    <a:lumMod val="85000"/>
                  </a:schemeClr>
                </a:solidFill>
                <a:latin typeface="Lato Regular" charset="0"/>
                <a:ea typeface="MS PGothic" panose="020B0600070205080204" charset="-128"/>
                <a:cs typeface="Lato Regular" charset="0"/>
                <a:sym typeface="Lato Regular" charset="0"/>
              </a:rPr>
              <a:t>biben</a:t>
            </a:r>
            <a:r>
              <a:rPr lang="en-US" sz="1865" dirty="0">
                <a:solidFill>
                  <a:schemeClr val="bg1">
                    <a:lumMod val="85000"/>
                  </a:schemeClr>
                </a:solidFill>
                <a:latin typeface="Lato Regular" charset="0"/>
                <a:ea typeface="MS PGothic" panose="020B0600070205080204" charset="-128"/>
                <a:cs typeface="Lato Regular" charset="0"/>
                <a:sym typeface="Lato Regular" charset="0"/>
              </a:rPr>
              <a:t>- </a:t>
            </a:r>
            <a:r>
              <a:rPr lang="en-US" sz="1865" dirty="0" err="1">
                <a:solidFill>
                  <a:schemeClr val="bg1">
                    <a:lumMod val="85000"/>
                  </a:schemeClr>
                </a:solidFill>
                <a:latin typeface="Lato Regular" charset="0"/>
                <a:ea typeface="MS PGothic" panose="020B0600070205080204" charset="-128"/>
                <a:cs typeface="Lato Regular" charset="0"/>
                <a:sym typeface="Lato Regular" charset="0"/>
              </a:rPr>
              <a:t>dum</a:t>
            </a:r>
            <a:r>
              <a:rPr lang="en-US" sz="1865" dirty="0">
                <a:solidFill>
                  <a:schemeClr val="bg1">
                    <a:lumMod val="85000"/>
                  </a:schemeClr>
                </a:solidFill>
                <a:latin typeface="Lato Regular" charset="0"/>
                <a:ea typeface="MS PGothic" panose="020B0600070205080204" charset="-128"/>
                <a:cs typeface="Lato Regular" charset="0"/>
                <a:sym typeface="Lato Regular" charset="0"/>
              </a:rPr>
              <a:t> </a:t>
            </a:r>
            <a:r>
              <a:rPr lang="en-US" sz="1865" dirty="0" err="1">
                <a:solidFill>
                  <a:schemeClr val="bg1">
                    <a:lumMod val="85000"/>
                  </a:schemeClr>
                </a:solidFill>
                <a:latin typeface="Lato Regular" charset="0"/>
                <a:ea typeface="MS PGothic" panose="020B0600070205080204" charset="-128"/>
                <a:cs typeface="Lato Regular" charset="0"/>
                <a:sym typeface="Lato Regular" charset="0"/>
              </a:rPr>
              <a:t>egestas</a:t>
            </a:r>
            <a:r>
              <a:rPr lang="en-US" sz="1865" dirty="0">
                <a:solidFill>
                  <a:schemeClr val="bg1">
                    <a:lumMod val="85000"/>
                  </a:schemeClr>
                </a:solidFill>
                <a:latin typeface="Lato Regular" charset="0"/>
                <a:ea typeface="MS PGothic" panose="020B0600070205080204" charset="-128"/>
                <a:cs typeface="Lato Regular" charset="0"/>
                <a:sym typeface="Lato Regular" charset="0"/>
              </a:rPr>
              <a:t>. </a:t>
            </a:r>
            <a:r>
              <a:rPr lang="en-US" sz="1865" dirty="0" err="1">
                <a:solidFill>
                  <a:schemeClr val="bg1">
                    <a:lumMod val="85000"/>
                  </a:schemeClr>
                </a:solidFill>
                <a:latin typeface="Lato Regular" charset="0"/>
                <a:ea typeface="MS PGothic" panose="020B0600070205080204" charset="-128"/>
                <a:cs typeface="Lato Regular" charset="0"/>
                <a:sym typeface="Lato Regular" charset="0"/>
              </a:rPr>
              <a:t>Sed</a:t>
            </a:r>
            <a:r>
              <a:rPr lang="en-US" sz="1865" dirty="0">
                <a:solidFill>
                  <a:schemeClr val="bg1">
                    <a:lumMod val="85000"/>
                  </a:schemeClr>
                </a:solidFill>
                <a:latin typeface="Lato Regular" charset="0"/>
                <a:ea typeface="MS PGothic" panose="020B0600070205080204" charset="-128"/>
                <a:cs typeface="Lato Regular" charset="0"/>
                <a:sym typeface="Lato Regular" charset="0"/>
              </a:rPr>
              <a:t> </a:t>
            </a:r>
            <a:r>
              <a:rPr lang="en-US" sz="1865" dirty="0" err="1">
                <a:solidFill>
                  <a:schemeClr val="bg1">
                    <a:lumMod val="85000"/>
                  </a:schemeClr>
                </a:solidFill>
                <a:latin typeface="Lato Regular" charset="0"/>
                <a:ea typeface="MS PGothic" panose="020B0600070205080204" charset="-128"/>
                <a:cs typeface="Lato Regular" charset="0"/>
                <a:sym typeface="Lato Regular" charset="0"/>
              </a:rPr>
              <a:t>bibendum</a:t>
            </a:r>
            <a:r>
              <a:rPr lang="en-US" sz="1865" dirty="0">
                <a:solidFill>
                  <a:schemeClr val="bg1">
                    <a:lumMod val="85000"/>
                  </a:schemeClr>
                </a:solidFill>
                <a:latin typeface="Lato Regular" charset="0"/>
                <a:ea typeface="MS PGothic" panose="020B0600070205080204" charset="-128"/>
                <a:cs typeface="Lato Regular" charset="0"/>
                <a:sym typeface="Lato Regular" charset="0"/>
              </a:rPr>
              <a:t> </a:t>
            </a:r>
            <a:r>
              <a:rPr lang="en-US" sz="1865" dirty="0" err="1">
                <a:solidFill>
                  <a:schemeClr val="bg1">
                    <a:lumMod val="85000"/>
                  </a:schemeClr>
                </a:solidFill>
                <a:latin typeface="Lato Regular" charset="0"/>
                <a:ea typeface="MS PGothic" panose="020B0600070205080204" charset="-128"/>
                <a:cs typeface="Lato Regular" charset="0"/>
                <a:sym typeface="Lato Regular" charset="0"/>
              </a:rPr>
              <a:t>urna</a:t>
            </a:r>
            <a:r>
              <a:rPr lang="en-US" sz="1865" dirty="0">
                <a:solidFill>
                  <a:schemeClr val="bg1">
                    <a:lumMod val="85000"/>
                  </a:schemeClr>
                </a:solidFill>
                <a:latin typeface="Lato Regular" charset="0"/>
                <a:ea typeface="MS PGothic" panose="020B0600070205080204" charset="-128"/>
                <a:cs typeface="Lato Regular" charset="0"/>
                <a:sym typeface="Lato Regular" charset="0"/>
              </a:rPr>
              <a:t> id </a:t>
            </a:r>
            <a:r>
              <a:rPr lang="en-US" sz="1865" dirty="0" err="1">
                <a:solidFill>
                  <a:schemeClr val="bg1">
                    <a:lumMod val="85000"/>
                  </a:schemeClr>
                </a:solidFill>
                <a:latin typeface="Lato Regular" charset="0"/>
                <a:ea typeface="MS PGothic" panose="020B0600070205080204" charset="-128"/>
                <a:cs typeface="Lato Regular" charset="0"/>
                <a:sym typeface="Lato Regular" charset="0"/>
              </a:rPr>
              <a:t>sem</a:t>
            </a:r>
            <a:r>
              <a:rPr lang="en-US" sz="1865" dirty="0">
                <a:solidFill>
                  <a:schemeClr val="bg1">
                    <a:lumMod val="85000"/>
                  </a:schemeClr>
                </a:solidFill>
                <a:latin typeface="Lato Regular" charset="0"/>
                <a:ea typeface="MS PGothic" panose="020B0600070205080204" charset="-128"/>
                <a:cs typeface="Lato Regular" charset="0"/>
                <a:sym typeface="Lato Regular" charset="0"/>
              </a:rPr>
              <a:t> </a:t>
            </a:r>
            <a:r>
              <a:rPr lang="en-US" sz="1865" dirty="0" err="1">
                <a:solidFill>
                  <a:schemeClr val="bg1">
                    <a:lumMod val="85000"/>
                  </a:schemeClr>
                </a:solidFill>
                <a:latin typeface="Lato Regular" charset="0"/>
                <a:ea typeface="MS PGothic" panose="020B0600070205080204" charset="-128"/>
                <a:cs typeface="Lato Regular" charset="0"/>
                <a:sym typeface="Lato Regular" charset="0"/>
              </a:rPr>
              <a:t>tincidunt</a:t>
            </a:r>
            <a:r>
              <a:rPr lang="en-US" sz="1865" dirty="0">
                <a:solidFill>
                  <a:schemeClr val="bg1">
                    <a:lumMod val="85000"/>
                  </a:schemeClr>
                </a:solidFill>
                <a:latin typeface="Lato Regular" charset="0"/>
                <a:ea typeface="MS PGothic" panose="020B0600070205080204" charset="-128"/>
                <a:cs typeface="Lato Regular" charset="0"/>
                <a:sym typeface="Lato Regular" charset="0"/>
              </a:rPr>
              <a:t> </a:t>
            </a:r>
            <a:r>
              <a:rPr lang="en-US" sz="1865" dirty="0" err="1">
                <a:solidFill>
                  <a:schemeClr val="bg1">
                    <a:lumMod val="85000"/>
                  </a:schemeClr>
                </a:solidFill>
                <a:latin typeface="Lato Regular" charset="0"/>
                <a:ea typeface="MS PGothic" panose="020B0600070205080204" charset="-128"/>
                <a:cs typeface="Lato Regular" charset="0"/>
                <a:sym typeface="Lato Regular" charset="0"/>
              </a:rPr>
              <a:t>commodo</a:t>
            </a:r>
            <a:r>
              <a:rPr lang="en-US" sz="1865" dirty="0">
                <a:solidFill>
                  <a:schemeClr val="bg1">
                    <a:lumMod val="85000"/>
                  </a:schemeClr>
                </a:solidFill>
                <a:latin typeface="Lato Regular" charset="0"/>
                <a:ea typeface="MS PGothic" panose="020B0600070205080204" charset="-128"/>
                <a:cs typeface="Lato Regular" charset="0"/>
                <a:sym typeface="Lato Regular" charset="0"/>
              </a:rPr>
              <a:t>.</a:t>
            </a:r>
            <a:endParaRPr lang="en-US" sz="1865" dirty="0">
              <a:solidFill>
                <a:schemeClr val="bg1">
                  <a:lumMod val="85000"/>
                </a:schemeClr>
              </a:solidFill>
              <a:latin typeface="Lato Regular" charset="0"/>
              <a:ea typeface="MS PGothic" panose="020B0600070205080204" charset="-128"/>
              <a:cs typeface="Lato Regular" charset="0"/>
              <a:sym typeface="Lato Regular" charset="0"/>
            </a:endParaRPr>
          </a:p>
        </p:txBody>
      </p:sp>
      <p:grpSp>
        <p:nvGrpSpPr>
          <p:cNvPr id="60441" name="Group 25"/>
          <p:cNvGrpSpPr/>
          <p:nvPr/>
        </p:nvGrpSpPr>
        <p:grpSpPr bwMode="auto">
          <a:xfrm>
            <a:off x="8703998" y="2895539"/>
            <a:ext cx="3776249" cy="4216529"/>
            <a:chOff x="0" y="0"/>
            <a:chExt cx="1784" cy="1992"/>
          </a:xfrm>
        </p:grpSpPr>
        <p:sp>
          <p:nvSpPr>
            <p:cNvPr id="60442" name="Rectangle 26"/>
            <p:cNvSpPr/>
            <p:nvPr/>
          </p:nvSpPr>
          <p:spPr bwMode="auto">
            <a:xfrm>
              <a:off x="0" y="0"/>
              <a:ext cx="1784" cy="1992"/>
            </a:xfrm>
            <a:prstGeom prst="rect">
              <a:avLst/>
            </a:prstGeom>
            <a:solidFill>
              <a:schemeClr val="accent1"/>
            </a:solidFill>
            <a:ln w="25400" cap="flat">
              <a:solidFill>
                <a:schemeClr val="tx1">
                  <a:alpha val="0"/>
                </a:schemeClr>
              </a:solidFill>
              <a:prstDash val="solid"/>
              <a:miter lim="800000"/>
              <a:headEnd type="none" w="med" len="med"/>
              <a:tailEnd type="none" w="med" len="med"/>
            </a:ln>
            <a:effectLst>
              <a:outerShdw blurRad="50800" dist="12700" algn="ctr" rotWithShape="0">
                <a:schemeClr val="bg2">
                  <a:alpha val="50000"/>
                </a:schemeClr>
              </a:outerShdw>
            </a:effectLst>
          </p:spPr>
          <p:txBody>
            <a:bodyPr lIns="0" tIns="0" rIns="0" bIns="0"/>
            <a:lstStyle/>
            <a:p>
              <a:endParaRPr lang="es-ES" sz="5600"/>
            </a:p>
          </p:txBody>
        </p:sp>
        <p:sp>
          <p:nvSpPr>
            <p:cNvPr id="60443" name="AutoShape 27"/>
            <p:cNvSpPr/>
            <p:nvPr/>
          </p:nvSpPr>
          <p:spPr bwMode="auto">
            <a:xfrm>
              <a:off x="693" y="514"/>
              <a:ext cx="336" cy="307"/>
            </a:xfrm>
            <a:custGeom>
              <a:avLst/>
              <a:gdLst/>
              <a:ahLst/>
              <a:cxnLst/>
              <a:rect l="0" t="0" r="r" b="b"/>
              <a:pathLst>
                <a:path w="21600" h="21600">
                  <a:moveTo>
                    <a:pt x="10803" y="0"/>
                  </a:moveTo>
                  <a:cubicBezTo>
                    <a:pt x="12298" y="0"/>
                    <a:pt x="13703" y="282"/>
                    <a:pt x="15009" y="844"/>
                  </a:cubicBezTo>
                  <a:cubicBezTo>
                    <a:pt x="16317" y="1409"/>
                    <a:pt x="17462" y="2177"/>
                    <a:pt x="18448" y="3157"/>
                  </a:cubicBezTo>
                  <a:cubicBezTo>
                    <a:pt x="19432" y="4134"/>
                    <a:pt x="20201" y="5278"/>
                    <a:pt x="20761" y="6591"/>
                  </a:cubicBezTo>
                  <a:cubicBezTo>
                    <a:pt x="21317" y="7901"/>
                    <a:pt x="21600" y="9307"/>
                    <a:pt x="21600" y="10801"/>
                  </a:cubicBezTo>
                  <a:cubicBezTo>
                    <a:pt x="21600" y="12292"/>
                    <a:pt x="21317" y="13699"/>
                    <a:pt x="20761" y="15012"/>
                  </a:cubicBezTo>
                  <a:cubicBezTo>
                    <a:pt x="20201" y="16322"/>
                    <a:pt x="19429" y="17469"/>
                    <a:pt x="18448" y="18446"/>
                  </a:cubicBezTo>
                  <a:cubicBezTo>
                    <a:pt x="17462" y="19426"/>
                    <a:pt x="16317" y="20194"/>
                    <a:pt x="15009" y="20756"/>
                  </a:cubicBezTo>
                  <a:cubicBezTo>
                    <a:pt x="13703" y="21318"/>
                    <a:pt x="12298" y="21600"/>
                    <a:pt x="10803" y="21600"/>
                  </a:cubicBezTo>
                  <a:cubicBezTo>
                    <a:pt x="10271" y="21600"/>
                    <a:pt x="9749" y="21561"/>
                    <a:pt x="9240" y="21487"/>
                  </a:cubicBezTo>
                  <a:cubicBezTo>
                    <a:pt x="8728" y="21411"/>
                    <a:pt x="8222" y="21301"/>
                    <a:pt x="7716" y="21157"/>
                  </a:cubicBezTo>
                  <a:cubicBezTo>
                    <a:pt x="7923" y="20840"/>
                    <a:pt x="8132" y="20482"/>
                    <a:pt x="8347" y="20072"/>
                  </a:cubicBezTo>
                  <a:cubicBezTo>
                    <a:pt x="8559" y="19669"/>
                    <a:pt x="8720" y="19256"/>
                    <a:pt x="8827" y="18833"/>
                  </a:cubicBezTo>
                  <a:lnTo>
                    <a:pt x="8977" y="18276"/>
                  </a:lnTo>
                  <a:cubicBezTo>
                    <a:pt x="9033" y="18073"/>
                    <a:pt x="9104" y="17774"/>
                    <a:pt x="9195" y="17387"/>
                  </a:cubicBezTo>
                  <a:cubicBezTo>
                    <a:pt x="9282" y="17000"/>
                    <a:pt x="9415" y="16497"/>
                    <a:pt x="9587" y="15873"/>
                  </a:cubicBezTo>
                  <a:cubicBezTo>
                    <a:pt x="9794" y="16243"/>
                    <a:pt x="10136" y="16562"/>
                    <a:pt x="10613" y="16828"/>
                  </a:cubicBezTo>
                  <a:cubicBezTo>
                    <a:pt x="11091" y="17093"/>
                    <a:pt x="11623" y="17226"/>
                    <a:pt x="12210" y="17226"/>
                  </a:cubicBezTo>
                  <a:cubicBezTo>
                    <a:pt x="13078" y="17226"/>
                    <a:pt x="13870" y="17045"/>
                    <a:pt x="14593" y="16672"/>
                  </a:cubicBezTo>
                  <a:cubicBezTo>
                    <a:pt x="15314" y="16300"/>
                    <a:pt x="15927" y="15789"/>
                    <a:pt x="16439" y="15122"/>
                  </a:cubicBezTo>
                  <a:cubicBezTo>
                    <a:pt x="16948" y="14464"/>
                    <a:pt x="17343" y="13679"/>
                    <a:pt x="17629" y="12770"/>
                  </a:cubicBezTo>
                  <a:cubicBezTo>
                    <a:pt x="17914" y="11866"/>
                    <a:pt x="18056" y="10886"/>
                    <a:pt x="18056" y="9833"/>
                  </a:cubicBezTo>
                  <a:cubicBezTo>
                    <a:pt x="18056" y="9039"/>
                    <a:pt x="17892" y="8268"/>
                    <a:pt x="17575" y="7520"/>
                  </a:cubicBezTo>
                  <a:cubicBezTo>
                    <a:pt x="17253" y="6769"/>
                    <a:pt x="16792" y="6108"/>
                    <a:pt x="16187" y="5529"/>
                  </a:cubicBezTo>
                  <a:cubicBezTo>
                    <a:pt x="15582" y="4948"/>
                    <a:pt x="14864" y="4487"/>
                    <a:pt x="14022" y="4151"/>
                  </a:cubicBezTo>
                  <a:cubicBezTo>
                    <a:pt x="13183" y="3813"/>
                    <a:pt x="12244" y="3643"/>
                    <a:pt x="11207" y="3643"/>
                  </a:cubicBezTo>
                  <a:cubicBezTo>
                    <a:pt x="9935" y="3643"/>
                    <a:pt x="8813" y="3849"/>
                    <a:pt x="7846" y="4264"/>
                  </a:cubicBezTo>
                  <a:cubicBezTo>
                    <a:pt x="6877" y="4679"/>
                    <a:pt x="6068" y="5213"/>
                    <a:pt x="5424" y="5865"/>
                  </a:cubicBezTo>
                  <a:cubicBezTo>
                    <a:pt x="4780" y="6518"/>
                    <a:pt x="4296" y="7243"/>
                    <a:pt x="3968" y="8037"/>
                  </a:cubicBezTo>
                  <a:cubicBezTo>
                    <a:pt x="3646" y="8828"/>
                    <a:pt x="3485" y="9616"/>
                    <a:pt x="3485" y="10389"/>
                  </a:cubicBezTo>
                  <a:cubicBezTo>
                    <a:pt x="3485" y="11327"/>
                    <a:pt x="3663" y="12171"/>
                    <a:pt x="4025" y="12922"/>
                  </a:cubicBezTo>
                  <a:cubicBezTo>
                    <a:pt x="4384" y="13676"/>
                    <a:pt x="4944" y="14204"/>
                    <a:pt x="5704" y="14509"/>
                  </a:cubicBezTo>
                  <a:cubicBezTo>
                    <a:pt x="5984" y="14600"/>
                    <a:pt x="6167" y="14509"/>
                    <a:pt x="6258" y="14238"/>
                  </a:cubicBezTo>
                  <a:cubicBezTo>
                    <a:pt x="6275" y="14148"/>
                    <a:pt x="6309" y="14007"/>
                    <a:pt x="6351" y="13812"/>
                  </a:cubicBezTo>
                  <a:cubicBezTo>
                    <a:pt x="6396" y="13620"/>
                    <a:pt x="6436" y="13473"/>
                    <a:pt x="6473" y="13374"/>
                  </a:cubicBezTo>
                  <a:cubicBezTo>
                    <a:pt x="6509" y="13230"/>
                    <a:pt x="6515" y="13123"/>
                    <a:pt x="6487" y="13063"/>
                  </a:cubicBezTo>
                  <a:cubicBezTo>
                    <a:pt x="6459" y="13004"/>
                    <a:pt x="6402" y="12902"/>
                    <a:pt x="6312" y="12767"/>
                  </a:cubicBezTo>
                  <a:cubicBezTo>
                    <a:pt x="5834" y="12236"/>
                    <a:pt x="5596" y="11536"/>
                    <a:pt x="5596" y="10674"/>
                  </a:cubicBezTo>
                  <a:cubicBezTo>
                    <a:pt x="5596" y="9988"/>
                    <a:pt x="5721" y="9333"/>
                    <a:pt x="5967" y="8709"/>
                  </a:cubicBezTo>
                  <a:cubicBezTo>
                    <a:pt x="6215" y="8079"/>
                    <a:pt x="6572" y="7531"/>
                    <a:pt x="7029" y="7057"/>
                  </a:cubicBezTo>
                  <a:cubicBezTo>
                    <a:pt x="7490" y="6585"/>
                    <a:pt x="8050" y="6204"/>
                    <a:pt x="8708" y="5925"/>
                  </a:cubicBezTo>
                  <a:cubicBezTo>
                    <a:pt x="9367" y="5639"/>
                    <a:pt x="10102" y="5498"/>
                    <a:pt x="10913" y="5498"/>
                  </a:cubicBezTo>
                  <a:cubicBezTo>
                    <a:pt x="11637" y="5498"/>
                    <a:pt x="12278" y="5606"/>
                    <a:pt x="12844" y="5814"/>
                  </a:cubicBezTo>
                  <a:cubicBezTo>
                    <a:pt x="13406" y="6026"/>
                    <a:pt x="13881" y="6320"/>
                    <a:pt x="14271" y="6687"/>
                  </a:cubicBezTo>
                  <a:cubicBezTo>
                    <a:pt x="14658" y="7060"/>
                    <a:pt x="14949" y="7492"/>
                    <a:pt x="15144" y="7986"/>
                  </a:cubicBezTo>
                  <a:cubicBezTo>
                    <a:pt x="15336" y="8483"/>
                    <a:pt x="15435" y="9028"/>
                    <a:pt x="15435" y="9621"/>
                  </a:cubicBezTo>
                  <a:cubicBezTo>
                    <a:pt x="15435" y="10398"/>
                    <a:pt x="15353" y="11135"/>
                    <a:pt x="15187" y="11838"/>
                  </a:cubicBezTo>
                  <a:cubicBezTo>
                    <a:pt x="15017" y="12544"/>
                    <a:pt x="14782" y="13156"/>
                    <a:pt x="14474" y="13676"/>
                  </a:cubicBezTo>
                  <a:cubicBezTo>
                    <a:pt x="14166" y="14196"/>
                    <a:pt x="13813" y="14614"/>
                    <a:pt x="13392" y="14919"/>
                  </a:cubicBezTo>
                  <a:cubicBezTo>
                    <a:pt x="12979" y="15224"/>
                    <a:pt x="12513" y="15379"/>
                    <a:pt x="11998" y="15379"/>
                  </a:cubicBezTo>
                  <a:cubicBezTo>
                    <a:pt x="11719" y="15379"/>
                    <a:pt x="11461" y="15320"/>
                    <a:pt x="11224" y="15207"/>
                  </a:cubicBezTo>
                  <a:cubicBezTo>
                    <a:pt x="10987" y="15094"/>
                    <a:pt x="10780" y="14941"/>
                    <a:pt x="10613" y="14749"/>
                  </a:cubicBezTo>
                  <a:cubicBezTo>
                    <a:pt x="10444" y="14555"/>
                    <a:pt x="10331" y="14334"/>
                    <a:pt x="10269" y="14086"/>
                  </a:cubicBezTo>
                  <a:cubicBezTo>
                    <a:pt x="10206" y="13840"/>
                    <a:pt x="10209" y="13566"/>
                    <a:pt x="10280" y="13270"/>
                  </a:cubicBezTo>
                  <a:cubicBezTo>
                    <a:pt x="10447" y="12586"/>
                    <a:pt x="10644" y="11903"/>
                    <a:pt x="10885" y="11220"/>
                  </a:cubicBezTo>
                  <a:cubicBezTo>
                    <a:pt x="11122" y="10536"/>
                    <a:pt x="11244" y="9949"/>
                    <a:pt x="11244" y="9457"/>
                  </a:cubicBezTo>
                  <a:cubicBezTo>
                    <a:pt x="11244" y="9017"/>
                    <a:pt x="11122" y="8636"/>
                    <a:pt x="10885" y="8322"/>
                  </a:cubicBezTo>
                  <a:cubicBezTo>
                    <a:pt x="10645" y="8009"/>
                    <a:pt x="10280" y="7848"/>
                    <a:pt x="9780" y="7848"/>
                  </a:cubicBezTo>
                  <a:cubicBezTo>
                    <a:pt x="9186" y="7848"/>
                    <a:pt x="8689" y="8113"/>
                    <a:pt x="8293" y="8638"/>
                  </a:cubicBezTo>
                  <a:cubicBezTo>
                    <a:pt x="7897" y="9164"/>
                    <a:pt x="7696" y="9827"/>
                    <a:pt x="7696" y="10618"/>
                  </a:cubicBezTo>
                  <a:cubicBezTo>
                    <a:pt x="7680" y="10824"/>
                    <a:pt x="7691" y="11030"/>
                    <a:pt x="7725" y="11228"/>
                  </a:cubicBezTo>
                  <a:cubicBezTo>
                    <a:pt x="7745" y="11389"/>
                    <a:pt x="7778" y="11573"/>
                    <a:pt x="7826" y="11773"/>
                  </a:cubicBezTo>
                  <a:cubicBezTo>
                    <a:pt x="7877" y="11976"/>
                    <a:pt x="7945" y="12165"/>
                    <a:pt x="8036" y="12335"/>
                  </a:cubicBezTo>
                  <a:cubicBezTo>
                    <a:pt x="7739" y="13603"/>
                    <a:pt x="7499" y="14619"/>
                    <a:pt x="7312" y="15376"/>
                  </a:cubicBezTo>
                  <a:cubicBezTo>
                    <a:pt x="7128" y="16133"/>
                    <a:pt x="6990" y="16723"/>
                    <a:pt x="6899" y="17147"/>
                  </a:cubicBezTo>
                  <a:cubicBezTo>
                    <a:pt x="6792" y="17644"/>
                    <a:pt x="6713" y="18005"/>
                    <a:pt x="6656" y="18228"/>
                  </a:cubicBezTo>
                  <a:cubicBezTo>
                    <a:pt x="6566" y="18635"/>
                    <a:pt x="6504" y="19053"/>
                    <a:pt x="6475" y="19485"/>
                  </a:cubicBezTo>
                  <a:cubicBezTo>
                    <a:pt x="6442" y="19917"/>
                    <a:pt x="6436" y="20318"/>
                    <a:pt x="6453" y="20688"/>
                  </a:cubicBezTo>
                  <a:cubicBezTo>
                    <a:pt x="5517" y="20281"/>
                    <a:pt x="4650" y="19745"/>
                    <a:pt x="3858" y="19073"/>
                  </a:cubicBezTo>
                  <a:cubicBezTo>
                    <a:pt x="3067" y="18403"/>
                    <a:pt x="2383" y="17641"/>
                    <a:pt x="1809" y="16788"/>
                  </a:cubicBezTo>
                  <a:cubicBezTo>
                    <a:pt x="1235" y="15935"/>
                    <a:pt x="791" y="15003"/>
                    <a:pt x="475" y="13990"/>
                  </a:cubicBezTo>
                  <a:cubicBezTo>
                    <a:pt x="158" y="12976"/>
                    <a:pt x="0" y="11917"/>
                    <a:pt x="0" y="10807"/>
                  </a:cubicBezTo>
                  <a:cubicBezTo>
                    <a:pt x="0" y="9313"/>
                    <a:pt x="283" y="7907"/>
                    <a:pt x="848" y="6597"/>
                  </a:cubicBezTo>
                  <a:cubicBezTo>
                    <a:pt x="1410" y="5283"/>
                    <a:pt x="2182" y="4140"/>
                    <a:pt x="3160" y="3163"/>
                  </a:cubicBezTo>
                  <a:cubicBezTo>
                    <a:pt x="4135" y="2180"/>
                    <a:pt x="5280" y="1415"/>
                    <a:pt x="6594" y="850"/>
                  </a:cubicBezTo>
                  <a:cubicBezTo>
                    <a:pt x="7897" y="282"/>
                    <a:pt x="9302" y="0"/>
                    <a:pt x="10803" y="0"/>
                  </a:cubicBezTo>
                </a:path>
              </a:pathLst>
            </a:custGeom>
            <a:solidFill>
              <a:srgbClr val="FFFFFF"/>
            </a:solidFill>
            <a:ln>
              <a:noFill/>
            </a:ln>
          </p:spPr>
          <p:txBody>
            <a:bodyPr lIns="0" tIns="0" rIns="0" bIns="0"/>
            <a:lstStyle/>
            <a:p>
              <a:endParaRPr lang="es-ES" sz="5600"/>
            </a:p>
          </p:txBody>
        </p:sp>
        <p:sp>
          <p:nvSpPr>
            <p:cNvPr id="60444" name="Rectangle 28"/>
            <p:cNvSpPr/>
            <p:nvPr/>
          </p:nvSpPr>
          <p:spPr bwMode="auto">
            <a:xfrm>
              <a:off x="95" y="1098"/>
              <a:ext cx="1592" cy="160"/>
            </a:xfrm>
            <a:prstGeom prst="rect">
              <a:avLst/>
            </a:prstGeom>
            <a:noFill/>
            <a:ln>
              <a:noFill/>
            </a:ln>
          </p:spPr>
          <p:txBody>
            <a:bodyPr lIns="0" tIns="0" rIns="0" bIns="0"/>
            <a:lstStyle/>
            <a:p>
              <a:pPr>
                <a:spcBef>
                  <a:spcPts val="1600"/>
                </a:spcBef>
              </a:pPr>
              <a:r>
                <a:rPr lang="en-US" sz="2400">
                  <a:solidFill>
                    <a:srgbClr val="FFFFFF"/>
                  </a:solidFill>
                  <a:latin typeface="Lato Bold" charset="0"/>
                  <a:ea typeface="MS PGothic" panose="020B0600070205080204" charset="-128"/>
                  <a:cs typeface="Lato Bold" charset="0"/>
                  <a:sym typeface="Lato Bold" charset="0"/>
                </a:rPr>
                <a:t>Pinterest</a:t>
              </a:r>
              <a:endParaRPr lang="en-US" sz="2400">
                <a:solidFill>
                  <a:srgbClr val="FFFFFF"/>
                </a:solidFill>
                <a:latin typeface="Lato Bold" charset="0"/>
                <a:ea typeface="MS PGothic" panose="020B0600070205080204" charset="-128"/>
                <a:cs typeface="Lato Bold" charset="0"/>
                <a:sym typeface="Lato Bold" charset="0"/>
              </a:endParaRPr>
            </a:p>
          </p:txBody>
        </p:sp>
        <p:sp>
          <p:nvSpPr>
            <p:cNvPr id="60445" name="Rectangle 29"/>
            <p:cNvSpPr/>
            <p:nvPr/>
          </p:nvSpPr>
          <p:spPr bwMode="auto">
            <a:xfrm>
              <a:off x="143" y="1287"/>
              <a:ext cx="1480" cy="373"/>
            </a:xfrm>
            <a:prstGeom prst="rect">
              <a:avLst/>
            </a:prstGeom>
            <a:noFill/>
            <a:ln>
              <a:noFill/>
            </a:ln>
          </p:spPr>
          <p:txBody>
            <a:bodyPr lIns="0" tIns="0" rIns="0" bIns="0"/>
            <a:lstStyle/>
            <a:p>
              <a:pPr>
                <a:spcBef>
                  <a:spcPts val="1600"/>
                </a:spcBef>
              </a:pPr>
              <a:r>
                <a:rPr lang="en-US" sz="1865">
                  <a:solidFill>
                    <a:srgbClr val="FFFFFF"/>
                  </a:solidFill>
                  <a:latin typeface="Lato Regular" charset="0"/>
                  <a:ea typeface="MS PGothic" panose="020B0600070205080204" charset="-128"/>
                  <a:cs typeface="Lato Regular" charset="0"/>
                  <a:sym typeface="Lato Regular" charset="0"/>
                </a:rPr>
                <a:t>Curabitur vestibulum consequat urna et vehicula. Suspendisse feugiat biben.</a:t>
              </a:r>
              <a:endParaRPr lang="en-US" sz="1865">
                <a:solidFill>
                  <a:srgbClr val="FFFFFF"/>
                </a:solidFill>
                <a:latin typeface="Lato Regular" charset="0"/>
                <a:ea typeface="MS PGothic" panose="020B0600070205080204" charset="-128"/>
                <a:cs typeface="Lato Regular" charset="0"/>
                <a:sym typeface="Lato Regular" charset="0"/>
              </a:endParaRPr>
            </a:p>
          </p:txBody>
        </p:sp>
      </p:grpSp>
      <p:grpSp>
        <p:nvGrpSpPr>
          <p:cNvPr id="33" name="组合 32"/>
          <p:cNvGrpSpPr/>
          <p:nvPr/>
        </p:nvGrpSpPr>
        <p:grpSpPr>
          <a:xfrm>
            <a:off x="0" y="-74466"/>
            <a:ext cx="17340263" cy="3848451"/>
            <a:chOff x="0" y="-74466"/>
            <a:chExt cx="17340263" cy="3848451"/>
          </a:xfrm>
        </p:grpSpPr>
        <p:pic>
          <p:nvPicPr>
            <p:cNvPr id="34" name="图片 33"/>
            <p:cNvPicPr>
              <a:picLocks noChangeAspect="1"/>
            </p:cNvPicPr>
            <p:nvPr/>
          </p:nvPicPr>
          <p:blipFill rotWithShape="1">
            <a:blip r:embed="rId1"/>
            <a:srcRect l="40920" t="40605"/>
            <a:stretch>
              <a:fillRect/>
            </a:stretch>
          </p:blipFill>
          <p:spPr>
            <a:xfrm rot="10800000" flipH="1" flipV="1">
              <a:off x="0" y="-74466"/>
              <a:ext cx="5809578" cy="3848451"/>
            </a:xfrm>
            <a:prstGeom prst="rect">
              <a:avLst/>
            </a:prstGeom>
          </p:spPr>
        </p:pic>
        <p:sp>
          <p:nvSpPr>
            <p:cNvPr id="35" name="文本框 34"/>
            <p:cNvSpPr txBox="1"/>
            <p:nvPr/>
          </p:nvSpPr>
          <p:spPr>
            <a:xfrm>
              <a:off x="4061619" y="484312"/>
              <a:ext cx="1005403" cy="584775"/>
            </a:xfrm>
            <a:prstGeom prst="rect">
              <a:avLst/>
            </a:prstGeom>
            <a:noFill/>
          </p:spPr>
          <p:txBody>
            <a:bodyPr wrap="none" rtlCol="0">
              <a:spAutoFit/>
            </a:bodyPr>
            <a:lstStyle/>
            <a:p>
              <a:r>
                <a:rPr lang="zh-CN" altLang="en-US" sz="3200" dirty="0">
                  <a:solidFill>
                    <a:schemeClr val="bg1">
                      <a:lumMod val="95000"/>
                    </a:schemeClr>
                  </a:solidFill>
                  <a:latin typeface="幼圆" panose="02010509060101010101" pitchFamily="49" charset="-122"/>
                  <a:ea typeface="幼圆" panose="02010509060101010101" pitchFamily="49" charset="-122"/>
                </a:rPr>
                <a:t>目录</a:t>
              </a:r>
              <a:endParaRPr lang="zh-CN" altLang="en-US" sz="3200" dirty="0">
                <a:solidFill>
                  <a:schemeClr val="bg1">
                    <a:lumMod val="95000"/>
                  </a:schemeClr>
                </a:solidFill>
                <a:latin typeface="幼圆" panose="02010509060101010101" pitchFamily="49" charset="-122"/>
                <a:ea typeface="幼圆" panose="02010509060101010101" pitchFamily="49" charset="-122"/>
              </a:endParaRPr>
            </a:p>
          </p:txBody>
        </p:sp>
        <p:cxnSp>
          <p:nvCxnSpPr>
            <p:cNvPr id="36" name="直接连接符 35"/>
            <p:cNvCxnSpPr/>
            <p:nvPr/>
          </p:nvCxnSpPr>
          <p:spPr>
            <a:xfrm>
              <a:off x="3355480" y="1327938"/>
              <a:ext cx="1398478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7" name="文本框 36"/>
            <p:cNvSpPr txBox="1"/>
            <p:nvPr/>
          </p:nvSpPr>
          <p:spPr>
            <a:xfrm>
              <a:off x="5013533" y="577233"/>
              <a:ext cx="1314014" cy="461665"/>
            </a:xfrm>
            <a:prstGeom prst="rect">
              <a:avLst/>
            </a:prstGeom>
            <a:noFill/>
          </p:spPr>
          <p:txBody>
            <a:bodyPr wrap="none" rtlCol="0">
              <a:spAutoFit/>
            </a:bodyPr>
            <a:lstStyle/>
            <a:p>
              <a:r>
                <a:rPr lang="en-US" altLang="zh-CN" sz="2400" dirty="0">
                  <a:solidFill>
                    <a:srgbClr val="46B4F0"/>
                  </a:solidFill>
                </a:rPr>
                <a:t>directory</a:t>
              </a:r>
              <a:endParaRPr lang="zh-CN" altLang="en-US" sz="2400" dirty="0">
                <a:solidFill>
                  <a:srgbClr val="46B4F0"/>
                </a:solidFill>
                <a:latin typeface="幼圆" panose="02010509060101010101" pitchFamily="49" charset="-122"/>
                <a:ea typeface="幼圆" panose="02010509060101010101" pitchFamily="49"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300" advTm="2612">
        <p14:pan dir="r"/>
      </p:transition>
    </mc:Choice>
    <mc:Fallback>
      <p:transition spd="slow" advTm="261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60425"/>
                                        </p:tgtEl>
                                        <p:attrNameLst>
                                          <p:attrName>style.visibility</p:attrName>
                                        </p:attrNameLst>
                                      </p:cBhvr>
                                      <p:to>
                                        <p:strVal val="visible"/>
                                      </p:to>
                                    </p:set>
                                    <p:anim calcmode="lin" valueType="num">
                                      <p:cBhvr>
                                        <p:cTn id="7" dur="500" fill="hold"/>
                                        <p:tgtEl>
                                          <p:spTgt spid="60425"/>
                                        </p:tgtEl>
                                        <p:attrNameLst>
                                          <p:attrName>ppt_w</p:attrName>
                                        </p:attrNameLst>
                                      </p:cBhvr>
                                      <p:tavLst>
                                        <p:tav tm="0">
                                          <p:val>
                                            <p:fltVal val="0"/>
                                          </p:val>
                                        </p:tav>
                                        <p:tav tm="100000">
                                          <p:val>
                                            <p:strVal val="#ppt_w"/>
                                          </p:val>
                                        </p:tav>
                                      </p:tavLst>
                                    </p:anim>
                                    <p:anim calcmode="lin" valueType="num">
                                      <p:cBhvr>
                                        <p:cTn id="8" dur="500" fill="hold"/>
                                        <p:tgtEl>
                                          <p:spTgt spid="60425"/>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60430"/>
                                        </p:tgtEl>
                                        <p:attrNameLst>
                                          <p:attrName>style.visibility</p:attrName>
                                        </p:attrNameLst>
                                      </p:cBhvr>
                                      <p:to>
                                        <p:strVal val="visible"/>
                                      </p:to>
                                    </p:set>
                                    <p:anim calcmode="lin" valueType="num">
                                      <p:cBhvr>
                                        <p:cTn id="12" dur="500" fill="hold"/>
                                        <p:tgtEl>
                                          <p:spTgt spid="60430"/>
                                        </p:tgtEl>
                                        <p:attrNameLst>
                                          <p:attrName>ppt_w</p:attrName>
                                        </p:attrNameLst>
                                      </p:cBhvr>
                                      <p:tavLst>
                                        <p:tav tm="0">
                                          <p:val>
                                            <p:fltVal val="0"/>
                                          </p:val>
                                        </p:tav>
                                        <p:tav tm="100000">
                                          <p:val>
                                            <p:strVal val="#ppt_w"/>
                                          </p:val>
                                        </p:tav>
                                      </p:tavLst>
                                    </p:anim>
                                    <p:anim calcmode="lin" valueType="num">
                                      <p:cBhvr>
                                        <p:cTn id="13" dur="500" fill="hold"/>
                                        <p:tgtEl>
                                          <p:spTgt spid="60430"/>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60441"/>
                                        </p:tgtEl>
                                        <p:attrNameLst>
                                          <p:attrName>style.visibility</p:attrName>
                                        </p:attrNameLst>
                                      </p:cBhvr>
                                      <p:to>
                                        <p:strVal val="visible"/>
                                      </p:to>
                                    </p:set>
                                    <p:anim calcmode="lin" valueType="num">
                                      <p:cBhvr>
                                        <p:cTn id="17" dur="500" fill="hold"/>
                                        <p:tgtEl>
                                          <p:spTgt spid="60441"/>
                                        </p:tgtEl>
                                        <p:attrNameLst>
                                          <p:attrName>ppt_w</p:attrName>
                                        </p:attrNameLst>
                                      </p:cBhvr>
                                      <p:tavLst>
                                        <p:tav tm="0">
                                          <p:val>
                                            <p:fltVal val="0"/>
                                          </p:val>
                                        </p:tav>
                                        <p:tav tm="100000">
                                          <p:val>
                                            <p:strVal val="#ppt_w"/>
                                          </p:val>
                                        </p:tav>
                                      </p:tavLst>
                                    </p:anim>
                                    <p:anim calcmode="lin" valueType="num">
                                      <p:cBhvr>
                                        <p:cTn id="18" dur="500" fill="hold"/>
                                        <p:tgtEl>
                                          <p:spTgt spid="60441"/>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3" presetClass="entr" presetSubtype="16" fill="hold" nodeType="afterEffect">
                                  <p:stCondLst>
                                    <p:cond delay="0"/>
                                  </p:stCondLst>
                                  <p:childTnLst>
                                    <p:set>
                                      <p:cBhvr>
                                        <p:cTn id="21" dur="1" fill="hold">
                                          <p:stCondLst>
                                            <p:cond delay="0"/>
                                          </p:stCondLst>
                                        </p:cTn>
                                        <p:tgtEl>
                                          <p:spTgt spid="60435"/>
                                        </p:tgtEl>
                                        <p:attrNameLst>
                                          <p:attrName>style.visibility</p:attrName>
                                        </p:attrNameLst>
                                      </p:cBhvr>
                                      <p:to>
                                        <p:strVal val="visible"/>
                                      </p:to>
                                    </p:set>
                                    <p:anim calcmode="lin" valueType="num">
                                      <p:cBhvr>
                                        <p:cTn id="22" dur="500" fill="hold"/>
                                        <p:tgtEl>
                                          <p:spTgt spid="60435"/>
                                        </p:tgtEl>
                                        <p:attrNameLst>
                                          <p:attrName>ppt_w</p:attrName>
                                        </p:attrNameLst>
                                      </p:cBhvr>
                                      <p:tavLst>
                                        <p:tav tm="0">
                                          <p:val>
                                            <p:fltVal val="0"/>
                                          </p:val>
                                        </p:tav>
                                        <p:tav tm="100000">
                                          <p:val>
                                            <p:strVal val="#ppt_w"/>
                                          </p:val>
                                        </p:tav>
                                      </p:tavLst>
                                    </p:anim>
                                    <p:anim calcmode="lin" valueType="num">
                                      <p:cBhvr>
                                        <p:cTn id="23" dur="500" fill="hold"/>
                                        <p:tgtEl>
                                          <p:spTgt spid="6043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3497" name="Object 9"/>
          <p:cNvGraphicFramePr>
            <a:graphicFrameLocks noChangeAspect="1"/>
          </p:cNvGraphicFramePr>
          <p:nvPr/>
        </p:nvGraphicFramePr>
        <p:xfrm>
          <a:off x="1044508" y="1780407"/>
          <a:ext cx="3497040" cy="4512103"/>
        </p:xfrm>
        <a:graphic>
          <a:graphicData uri="http://schemas.openxmlformats.org/presentationml/2006/ole">
            <mc:AlternateContent xmlns:mc="http://schemas.openxmlformats.org/markup-compatibility/2006">
              <mc:Choice xmlns:v="urn:schemas-microsoft-com:vml" Requires="v">
                <p:oleObj spid="_x0000_s63641" name="Gráfico" r:id="rId1" imgW="2450465" imgH="3163570" progId="MSGraph.Chart.8">
                  <p:embed/>
                </p:oleObj>
              </mc:Choice>
              <mc:Fallback>
                <p:oleObj name="Gráfico" r:id="rId1" imgW="2450465" imgH="3163570" progId="MSGraph.Chart.8">
                  <p:embed/>
                  <p:pic>
                    <p:nvPicPr>
                      <p:cNvPr id="0" name="Object 9"/>
                      <p:cNvPicPr>
                        <a:picLocks noChangeAspect="1" noChangeArrowheads="1"/>
                      </p:cNvPicPr>
                      <p:nvPr/>
                    </p:nvPicPr>
                    <p:blipFill>
                      <a:blip r:embed="rId2"/>
                      <a:srcRect/>
                      <a:stretch>
                        <a:fillRect/>
                      </a:stretch>
                    </p:blipFill>
                    <p:spPr bwMode="auto">
                      <a:xfrm>
                        <a:off x="1044508" y="1780407"/>
                        <a:ext cx="3497040" cy="4512103"/>
                      </a:xfrm>
                      <a:prstGeom prst="rect">
                        <a:avLst/>
                      </a:prstGeom>
                      <a:noFill/>
                      <a:ln>
                        <a:noFill/>
                      </a:ln>
                      <a:effectLst/>
                    </p:spPr>
                  </p:pic>
                </p:oleObj>
              </mc:Fallback>
            </mc:AlternateContent>
          </a:graphicData>
        </a:graphic>
      </p:graphicFrame>
      <p:graphicFrame>
        <p:nvGraphicFramePr>
          <p:cNvPr id="63498" name="Object 10"/>
          <p:cNvGraphicFramePr>
            <a:graphicFrameLocks noChangeAspect="1"/>
          </p:cNvGraphicFramePr>
          <p:nvPr/>
        </p:nvGraphicFramePr>
        <p:xfrm>
          <a:off x="5164060" y="1851925"/>
          <a:ext cx="3386183" cy="4369067"/>
        </p:xfrm>
        <a:graphic>
          <a:graphicData uri="http://schemas.openxmlformats.org/presentationml/2006/ole">
            <mc:AlternateContent xmlns:mc="http://schemas.openxmlformats.org/markup-compatibility/2006">
              <mc:Choice xmlns:v="urn:schemas-microsoft-com:vml" Requires="v">
                <p:oleObj spid="_x0000_s63642" name="Gráfico" r:id="rId3" imgW="2450465" imgH="3163570" progId="MSGraph.Chart.8">
                  <p:embed/>
                </p:oleObj>
              </mc:Choice>
              <mc:Fallback>
                <p:oleObj name="Gráfico" r:id="rId3" imgW="2450465" imgH="3163570" progId="MSGraph.Chart.8">
                  <p:embed/>
                  <p:pic>
                    <p:nvPicPr>
                      <p:cNvPr id="0" name="Object 10"/>
                      <p:cNvPicPr>
                        <a:picLocks noChangeAspect="1" noChangeArrowheads="1"/>
                      </p:cNvPicPr>
                      <p:nvPr/>
                    </p:nvPicPr>
                    <p:blipFill>
                      <a:blip r:embed="rId4"/>
                      <a:srcRect/>
                      <a:stretch>
                        <a:fillRect/>
                      </a:stretch>
                    </p:blipFill>
                    <p:spPr bwMode="auto">
                      <a:xfrm>
                        <a:off x="5164060" y="1851925"/>
                        <a:ext cx="3386183" cy="4369067"/>
                      </a:xfrm>
                      <a:prstGeom prst="rect">
                        <a:avLst/>
                      </a:prstGeom>
                      <a:noFill/>
                      <a:ln>
                        <a:noFill/>
                      </a:ln>
                      <a:effectLst/>
                    </p:spPr>
                  </p:pic>
                </p:oleObj>
              </mc:Fallback>
            </mc:AlternateContent>
          </a:graphicData>
        </a:graphic>
      </p:graphicFrame>
      <p:graphicFrame>
        <p:nvGraphicFramePr>
          <p:cNvPr id="63499" name="Object 11"/>
          <p:cNvGraphicFramePr>
            <a:graphicFrameLocks noChangeAspect="1"/>
          </p:cNvGraphicFramePr>
          <p:nvPr/>
        </p:nvGraphicFramePr>
        <p:xfrm>
          <a:off x="8925463" y="1723524"/>
          <a:ext cx="3585213" cy="4625869"/>
        </p:xfrm>
        <a:graphic>
          <a:graphicData uri="http://schemas.openxmlformats.org/presentationml/2006/ole">
            <mc:AlternateContent xmlns:mc="http://schemas.openxmlformats.org/markup-compatibility/2006">
              <mc:Choice xmlns:v="urn:schemas-microsoft-com:vml" Requires="v">
                <p:oleObj spid="_x0000_s63643" name="Gráfico" r:id="rId5" imgW="2450465" imgH="3163570" progId="MSGraph.Chart.8">
                  <p:embed/>
                </p:oleObj>
              </mc:Choice>
              <mc:Fallback>
                <p:oleObj name="Gráfico" r:id="rId5" imgW="2450465" imgH="3163570" progId="MSGraph.Chart.8">
                  <p:embed/>
                  <p:pic>
                    <p:nvPicPr>
                      <p:cNvPr id="0" name="Object 11"/>
                      <p:cNvPicPr>
                        <a:picLocks noChangeAspect="1" noChangeArrowheads="1"/>
                      </p:cNvPicPr>
                      <p:nvPr/>
                    </p:nvPicPr>
                    <p:blipFill>
                      <a:blip r:embed="rId6"/>
                      <a:srcRect/>
                      <a:stretch>
                        <a:fillRect/>
                      </a:stretch>
                    </p:blipFill>
                    <p:spPr bwMode="auto">
                      <a:xfrm>
                        <a:off x="8925463" y="1723524"/>
                        <a:ext cx="3585213" cy="4625869"/>
                      </a:xfrm>
                      <a:prstGeom prst="rect">
                        <a:avLst/>
                      </a:prstGeom>
                      <a:noFill/>
                      <a:ln>
                        <a:noFill/>
                      </a:ln>
                      <a:effectLst/>
                    </p:spPr>
                  </p:pic>
                </p:oleObj>
              </mc:Fallback>
            </mc:AlternateContent>
          </a:graphicData>
        </a:graphic>
      </p:graphicFrame>
      <p:graphicFrame>
        <p:nvGraphicFramePr>
          <p:cNvPr id="63500" name="Object 12"/>
          <p:cNvGraphicFramePr>
            <a:graphicFrameLocks noChangeAspect="1"/>
          </p:cNvGraphicFramePr>
          <p:nvPr/>
        </p:nvGraphicFramePr>
        <p:xfrm>
          <a:off x="12835094" y="1851925"/>
          <a:ext cx="3386183" cy="4369067"/>
        </p:xfrm>
        <a:graphic>
          <a:graphicData uri="http://schemas.openxmlformats.org/presentationml/2006/ole">
            <mc:AlternateContent xmlns:mc="http://schemas.openxmlformats.org/markup-compatibility/2006">
              <mc:Choice xmlns:v="urn:schemas-microsoft-com:vml" Requires="v">
                <p:oleObj spid="_x0000_s63644" name="Gráfico" r:id="rId7" imgW="2450465" imgH="3163570" progId="MSGraph.Chart.8">
                  <p:embed/>
                </p:oleObj>
              </mc:Choice>
              <mc:Fallback>
                <p:oleObj name="Gráfico" r:id="rId7" imgW="2450465" imgH="3163570" progId="MSGraph.Chart.8">
                  <p:embed/>
                  <p:pic>
                    <p:nvPicPr>
                      <p:cNvPr id="0" name="Object 12"/>
                      <p:cNvPicPr>
                        <a:picLocks noChangeAspect="1" noChangeArrowheads="1"/>
                      </p:cNvPicPr>
                      <p:nvPr/>
                    </p:nvPicPr>
                    <p:blipFill>
                      <a:blip r:embed="rId8"/>
                      <a:srcRect/>
                      <a:stretch>
                        <a:fillRect/>
                      </a:stretch>
                    </p:blipFill>
                    <p:spPr bwMode="auto">
                      <a:xfrm>
                        <a:off x="12835094" y="1851925"/>
                        <a:ext cx="3386183" cy="4369067"/>
                      </a:xfrm>
                      <a:prstGeom prst="rect">
                        <a:avLst/>
                      </a:prstGeom>
                      <a:noFill/>
                      <a:ln>
                        <a:noFill/>
                      </a:ln>
                      <a:effectLst/>
                    </p:spPr>
                  </p:pic>
                </p:oleObj>
              </mc:Fallback>
            </mc:AlternateContent>
          </a:graphicData>
        </a:graphic>
      </p:graphicFrame>
      <p:grpSp>
        <p:nvGrpSpPr>
          <p:cNvPr id="63501" name="Group 13"/>
          <p:cNvGrpSpPr/>
          <p:nvPr/>
        </p:nvGrpSpPr>
        <p:grpSpPr bwMode="auto">
          <a:xfrm>
            <a:off x="1504996" y="6544784"/>
            <a:ext cx="2573945" cy="1337774"/>
            <a:chOff x="0" y="0"/>
            <a:chExt cx="1216" cy="632"/>
          </a:xfrm>
        </p:grpSpPr>
        <p:sp>
          <p:nvSpPr>
            <p:cNvPr id="63502" name="Rectangle 14"/>
            <p:cNvSpPr/>
            <p:nvPr/>
          </p:nvSpPr>
          <p:spPr bwMode="auto">
            <a:xfrm>
              <a:off x="0" y="0"/>
              <a:ext cx="1208" cy="176"/>
            </a:xfrm>
            <a:prstGeom prst="rect">
              <a:avLst/>
            </a:prstGeom>
            <a:noFill/>
            <a:ln>
              <a:noFill/>
            </a:ln>
          </p:spPr>
          <p:txBody>
            <a:bodyPr lIns="0" tIns="0" rIns="0" bIns="0"/>
            <a:lstStyle/>
            <a:p>
              <a:pPr>
                <a:spcBef>
                  <a:spcPts val="1600"/>
                </a:spcBef>
              </a:pPr>
              <a:r>
                <a:rPr lang="en-US" sz="2400">
                  <a:solidFill>
                    <a:schemeClr val="bg1">
                      <a:lumMod val="85000"/>
                    </a:schemeClr>
                  </a:solidFill>
                  <a:latin typeface="Lato Bold" charset="0"/>
                  <a:ea typeface="MS PGothic" panose="020B0600070205080204" charset="-128"/>
                  <a:cs typeface="Lato Bold" charset="0"/>
                  <a:sym typeface="Lato Bold" charset="0"/>
                </a:rPr>
                <a:t>Meet</a:t>
              </a:r>
              <a:endParaRPr lang="en-US" sz="2400">
                <a:solidFill>
                  <a:schemeClr val="bg1">
                    <a:lumMod val="85000"/>
                  </a:schemeClr>
                </a:solidFill>
                <a:latin typeface="Lato Bold" charset="0"/>
                <a:ea typeface="MS PGothic" panose="020B0600070205080204" charset="-128"/>
                <a:cs typeface="Lato Bold" charset="0"/>
                <a:sym typeface="Lato Bold" charset="0"/>
              </a:endParaRPr>
            </a:p>
          </p:txBody>
        </p:sp>
        <p:sp>
          <p:nvSpPr>
            <p:cNvPr id="63503" name="Rectangle 15"/>
            <p:cNvSpPr/>
            <p:nvPr/>
          </p:nvSpPr>
          <p:spPr bwMode="auto">
            <a:xfrm>
              <a:off x="8" y="224"/>
              <a:ext cx="1208" cy="408"/>
            </a:xfrm>
            <a:prstGeom prst="rect">
              <a:avLst/>
            </a:prstGeom>
            <a:noFill/>
            <a:ln>
              <a:noFill/>
            </a:ln>
          </p:spPr>
          <p:txBody>
            <a:bodyPr lIns="0" tIns="0" rIns="0" bIns="0"/>
            <a:lstStyle/>
            <a:p>
              <a:pPr>
                <a:spcBef>
                  <a:spcPts val="1600"/>
                </a:spcBef>
              </a:pPr>
              <a:r>
                <a:rPr lang="en-US" sz="1865">
                  <a:solidFill>
                    <a:schemeClr val="bg1">
                      <a:lumMod val="85000"/>
                    </a:schemeClr>
                  </a:solidFill>
                  <a:latin typeface="Lato Regular" charset="0"/>
                  <a:ea typeface="MS PGothic" panose="020B0600070205080204" charset="-128"/>
                  <a:cs typeface="Lato Regular" charset="0"/>
                  <a:sym typeface="Lato Regular" charset="0"/>
                </a:rPr>
                <a:t>Lorem ipsum dolor sit amet, consectetur adipiscing elit. Integer.</a:t>
              </a:r>
              <a:endParaRPr lang="en-US" sz="1865">
                <a:solidFill>
                  <a:schemeClr val="bg1">
                    <a:lumMod val="85000"/>
                  </a:schemeClr>
                </a:solidFill>
                <a:latin typeface="Lato Regular" charset="0"/>
                <a:ea typeface="MS PGothic" panose="020B0600070205080204" charset="-128"/>
                <a:cs typeface="Lato Regular" charset="0"/>
                <a:sym typeface="Lato Regular" charset="0"/>
              </a:endParaRPr>
            </a:p>
          </p:txBody>
        </p:sp>
      </p:grpSp>
      <p:grpSp>
        <p:nvGrpSpPr>
          <p:cNvPr id="63504" name="Group 16"/>
          <p:cNvGrpSpPr/>
          <p:nvPr/>
        </p:nvGrpSpPr>
        <p:grpSpPr bwMode="auto">
          <a:xfrm>
            <a:off x="5569120" y="6544784"/>
            <a:ext cx="2573945" cy="1337774"/>
            <a:chOff x="0" y="0"/>
            <a:chExt cx="1216" cy="632"/>
          </a:xfrm>
        </p:grpSpPr>
        <p:sp>
          <p:nvSpPr>
            <p:cNvPr id="63505" name="Rectangle 17"/>
            <p:cNvSpPr/>
            <p:nvPr/>
          </p:nvSpPr>
          <p:spPr bwMode="auto">
            <a:xfrm>
              <a:off x="0" y="0"/>
              <a:ext cx="1208" cy="176"/>
            </a:xfrm>
            <a:prstGeom prst="rect">
              <a:avLst/>
            </a:prstGeom>
            <a:noFill/>
            <a:ln>
              <a:noFill/>
            </a:ln>
          </p:spPr>
          <p:txBody>
            <a:bodyPr lIns="0" tIns="0" rIns="0" bIns="0"/>
            <a:lstStyle/>
            <a:p>
              <a:pPr>
                <a:spcBef>
                  <a:spcPts val="1600"/>
                </a:spcBef>
              </a:pPr>
              <a:r>
                <a:rPr lang="en-US" sz="2400">
                  <a:solidFill>
                    <a:schemeClr val="bg1">
                      <a:lumMod val="85000"/>
                    </a:schemeClr>
                  </a:solidFill>
                  <a:latin typeface="Lato Bold" charset="0"/>
                  <a:ea typeface="MS PGothic" panose="020B0600070205080204" charset="-128"/>
                  <a:cs typeface="Lato Bold" charset="0"/>
                  <a:sym typeface="Lato Bold" charset="0"/>
                </a:rPr>
                <a:t>Planning</a:t>
              </a:r>
              <a:endParaRPr lang="en-US" sz="2400">
                <a:solidFill>
                  <a:schemeClr val="bg1">
                    <a:lumMod val="85000"/>
                  </a:schemeClr>
                </a:solidFill>
                <a:latin typeface="Lato Bold" charset="0"/>
                <a:ea typeface="MS PGothic" panose="020B0600070205080204" charset="-128"/>
                <a:cs typeface="Lato Bold" charset="0"/>
                <a:sym typeface="Lato Bold" charset="0"/>
              </a:endParaRPr>
            </a:p>
          </p:txBody>
        </p:sp>
        <p:sp>
          <p:nvSpPr>
            <p:cNvPr id="63506" name="Rectangle 18"/>
            <p:cNvSpPr/>
            <p:nvPr/>
          </p:nvSpPr>
          <p:spPr bwMode="auto">
            <a:xfrm>
              <a:off x="8" y="224"/>
              <a:ext cx="1208" cy="408"/>
            </a:xfrm>
            <a:prstGeom prst="rect">
              <a:avLst/>
            </a:prstGeom>
            <a:noFill/>
            <a:ln>
              <a:noFill/>
            </a:ln>
          </p:spPr>
          <p:txBody>
            <a:bodyPr lIns="0" tIns="0" rIns="0" bIns="0"/>
            <a:lstStyle/>
            <a:p>
              <a:pPr>
                <a:spcBef>
                  <a:spcPts val="1600"/>
                </a:spcBef>
              </a:pPr>
              <a:r>
                <a:rPr lang="en-US" sz="1865">
                  <a:solidFill>
                    <a:schemeClr val="bg1">
                      <a:lumMod val="85000"/>
                    </a:schemeClr>
                  </a:solidFill>
                  <a:latin typeface="Lato Regular" charset="0"/>
                  <a:ea typeface="MS PGothic" panose="020B0600070205080204" charset="-128"/>
                  <a:cs typeface="Lato Regular" charset="0"/>
                  <a:sym typeface="Lato Regular" charset="0"/>
                </a:rPr>
                <a:t>Lorem ipsum dolor sit amet, consectetur adipiscing elit Integer.</a:t>
              </a:r>
              <a:endParaRPr lang="en-US" sz="1865">
                <a:solidFill>
                  <a:schemeClr val="bg1">
                    <a:lumMod val="85000"/>
                  </a:schemeClr>
                </a:solidFill>
                <a:latin typeface="Lato Regular" charset="0"/>
                <a:ea typeface="MS PGothic" panose="020B0600070205080204" charset="-128"/>
                <a:cs typeface="Lato Regular" charset="0"/>
                <a:sym typeface="Lato Regular" charset="0"/>
              </a:endParaRPr>
            </a:p>
          </p:txBody>
        </p:sp>
      </p:grpSp>
      <p:grpSp>
        <p:nvGrpSpPr>
          <p:cNvPr id="63507" name="Group 19"/>
          <p:cNvGrpSpPr/>
          <p:nvPr/>
        </p:nvGrpSpPr>
        <p:grpSpPr bwMode="auto">
          <a:xfrm>
            <a:off x="9514708" y="6544784"/>
            <a:ext cx="2573945" cy="1337774"/>
            <a:chOff x="0" y="0"/>
            <a:chExt cx="1216" cy="632"/>
          </a:xfrm>
        </p:grpSpPr>
        <p:sp>
          <p:nvSpPr>
            <p:cNvPr id="63508" name="Rectangle 20"/>
            <p:cNvSpPr/>
            <p:nvPr/>
          </p:nvSpPr>
          <p:spPr bwMode="auto">
            <a:xfrm>
              <a:off x="0" y="0"/>
              <a:ext cx="1208" cy="176"/>
            </a:xfrm>
            <a:prstGeom prst="rect">
              <a:avLst/>
            </a:prstGeom>
            <a:noFill/>
            <a:ln>
              <a:noFill/>
            </a:ln>
          </p:spPr>
          <p:txBody>
            <a:bodyPr lIns="0" tIns="0" rIns="0" bIns="0"/>
            <a:lstStyle/>
            <a:p>
              <a:pPr>
                <a:spcBef>
                  <a:spcPts val="1600"/>
                </a:spcBef>
              </a:pPr>
              <a:r>
                <a:rPr lang="en-US" sz="2400">
                  <a:solidFill>
                    <a:schemeClr val="bg1">
                      <a:lumMod val="85000"/>
                    </a:schemeClr>
                  </a:solidFill>
                  <a:latin typeface="Lato Bold" charset="0"/>
                  <a:ea typeface="MS PGothic" panose="020B0600070205080204" charset="-128"/>
                  <a:cs typeface="Lato Bold" charset="0"/>
                  <a:sym typeface="Lato Bold" charset="0"/>
                </a:rPr>
                <a:t>Final Meet</a:t>
              </a:r>
              <a:endParaRPr lang="en-US" sz="2400">
                <a:solidFill>
                  <a:schemeClr val="bg1">
                    <a:lumMod val="85000"/>
                  </a:schemeClr>
                </a:solidFill>
                <a:latin typeface="Lato Bold" charset="0"/>
                <a:ea typeface="MS PGothic" panose="020B0600070205080204" charset="-128"/>
                <a:cs typeface="Lato Bold" charset="0"/>
                <a:sym typeface="Lato Bold" charset="0"/>
              </a:endParaRPr>
            </a:p>
          </p:txBody>
        </p:sp>
        <p:sp>
          <p:nvSpPr>
            <p:cNvPr id="63509" name="Rectangle 21"/>
            <p:cNvSpPr/>
            <p:nvPr/>
          </p:nvSpPr>
          <p:spPr bwMode="auto">
            <a:xfrm>
              <a:off x="8" y="224"/>
              <a:ext cx="1208" cy="408"/>
            </a:xfrm>
            <a:prstGeom prst="rect">
              <a:avLst/>
            </a:prstGeom>
            <a:noFill/>
            <a:ln>
              <a:noFill/>
            </a:ln>
          </p:spPr>
          <p:txBody>
            <a:bodyPr lIns="0" tIns="0" rIns="0" bIns="0"/>
            <a:lstStyle/>
            <a:p>
              <a:pPr>
                <a:spcBef>
                  <a:spcPts val="1600"/>
                </a:spcBef>
              </a:pPr>
              <a:r>
                <a:rPr lang="en-US" sz="1865">
                  <a:solidFill>
                    <a:schemeClr val="bg1">
                      <a:lumMod val="85000"/>
                    </a:schemeClr>
                  </a:solidFill>
                  <a:latin typeface="Lato Regular" charset="0"/>
                  <a:ea typeface="MS PGothic" panose="020B0600070205080204" charset="-128"/>
                  <a:cs typeface="Lato Regular" charset="0"/>
                  <a:sym typeface="Lato Regular" charset="0"/>
                </a:rPr>
                <a:t>Lorem ipsum dolor sit amet, consectetur adipiscing elit Intege.</a:t>
              </a:r>
              <a:endParaRPr lang="en-US" sz="1865">
                <a:solidFill>
                  <a:schemeClr val="bg1">
                    <a:lumMod val="85000"/>
                  </a:schemeClr>
                </a:solidFill>
                <a:latin typeface="Lato Regular" charset="0"/>
                <a:ea typeface="MS PGothic" panose="020B0600070205080204" charset="-128"/>
                <a:cs typeface="Lato Regular" charset="0"/>
                <a:sym typeface="Lato Regular" charset="0"/>
              </a:endParaRPr>
            </a:p>
          </p:txBody>
        </p:sp>
      </p:grpSp>
      <p:grpSp>
        <p:nvGrpSpPr>
          <p:cNvPr id="63510" name="Group 22"/>
          <p:cNvGrpSpPr/>
          <p:nvPr/>
        </p:nvGrpSpPr>
        <p:grpSpPr bwMode="auto">
          <a:xfrm>
            <a:off x="13307890" y="6544784"/>
            <a:ext cx="2573945" cy="1337774"/>
            <a:chOff x="0" y="0"/>
            <a:chExt cx="1216" cy="632"/>
          </a:xfrm>
        </p:grpSpPr>
        <p:sp>
          <p:nvSpPr>
            <p:cNvPr id="63511" name="Rectangle 23"/>
            <p:cNvSpPr/>
            <p:nvPr/>
          </p:nvSpPr>
          <p:spPr bwMode="auto">
            <a:xfrm>
              <a:off x="0" y="0"/>
              <a:ext cx="1208" cy="176"/>
            </a:xfrm>
            <a:prstGeom prst="rect">
              <a:avLst/>
            </a:prstGeom>
            <a:noFill/>
            <a:ln>
              <a:noFill/>
            </a:ln>
          </p:spPr>
          <p:txBody>
            <a:bodyPr lIns="0" tIns="0" rIns="0" bIns="0"/>
            <a:lstStyle/>
            <a:p>
              <a:pPr>
                <a:spcBef>
                  <a:spcPts val="1600"/>
                </a:spcBef>
              </a:pPr>
              <a:r>
                <a:rPr lang="en-US" sz="2400">
                  <a:solidFill>
                    <a:schemeClr val="bg1">
                      <a:lumMod val="85000"/>
                    </a:schemeClr>
                  </a:solidFill>
                  <a:latin typeface="Lato Bold" charset="0"/>
                  <a:ea typeface="MS PGothic" panose="020B0600070205080204" charset="-128"/>
                  <a:cs typeface="Lato Bold" charset="0"/>
                  <a:sym typeface="Lato Bold" charset="0"/>
                </a:rPr>
                <a:t>Final Project</a:t>
              </a:r>
              <a:endParaRPr lang="en-US" sz="2400">
                <a:solidFill>
                  <a:schemeClr val="bg1">
                    <a:lumMod val="85000"/>
                  </a:schemeClr>
                </a:solidFill>
                <a:latin typeface="Lato Bold" charset="0"/>
                <a:ea typeface="MS PGothic" panose="020B0600070205080204" charset="-128"/>
                <a:cs typeface="Lato Bold" charset="0"/>
                <a:sym typeface="Lato Bold" charset="0"/>
              </a:endParaRPr>
            </a:p>
          </p:txBody>
        </p:sp>
        <p:sp>
          <p:nvSpPr>
            <p:cNvPr id="63512" name="Rectangle 24"/>
            <p:cNvSpPr/>
            <p:nvPr/>
          </p:nvSpPr>
          <p:spPr bwMode="auto">
            <a:xfrm>
              <a:off x="8" y="224"/>
              <a:ext cx="1208" cy="408"/>
            </a:xfrm>
            <a:prstGeom prst="rect">
              <a:avLst/>
            </a:prstGeom>
            <a:noFill/>
            <a:ln>
              <a:noFill/>
            </a:ln>
          </p:spPr>
          <p:txBody>
            <a:bodyPr lIns="0" tIns="0" rIns="0" bIns="0"/>
            <a:lstStyle/>
            <a:p>
              <a:pPr>
                <a:spcBef>
                  <a:spcPts val="1600"/>
                </a:spcBef>
              </a:pPr>
              <a:r>
                <a:rPr lang="en-US" sz="1865">
                  <a:solidFill>
                    <a:schemeClr val="bg1">
                      <a:lumMod val="85000"/>
                    </a:schemeClr>
                  </a:solidFill>
                  <a:latin typeface="Lato Regular" charset="0"/>
                  <a:ea typeface="MS PGothic" panose="020B0600070205080204" charset="-128"/>
                  <a:cs typeface="Lato Regular" charset="0"/>
                  <a:sym typeface="Lato Regular" charset="0"/>
                </a:rPr>
                <a:t>Lorem ipsum dolor sit amet, consectetur adipiscing elit Integer.</a:t>
              </a:r>
              <a:endParaRPr lang="en-US" sz="1865">
                <a:solidFill>
                  <a:schemeClr val="bg1">
                    <a:lumMod val="85000"/>
                  </a:schemeClr>
                </a:solidFill>
                <a:latin typeface="Lato Regular" charset="0"/>
                <a:ea typeface="MS PGothic" panose="020B0600070205080204" charset="-128"/>
                <a:cs typeface="Lato Regular" charset="0"/>
                <a:sym typeface="Lato Regular" charset="0"/>
              </a:endParaRPr>
            </a:p>
          </p:txBody>
        </p:sp>
      </p:grpSp>
      <p:sp>
        <p:nvSpPr>
          <p:cNvPr id="63513" name="Rectangle 25"/>
          <p:cNvSpPr/>
          <p:nvPr/>
        </p:nvSpPr>
        <p:spPr bwMode="auto">
          <a:xfrm>
            <a:off x="3875735" y="4969936"/>
            <a:ext cx="1168436" cy="609619"/>
          </a:xfrm>
          <a:prstGeom prst="rect">
            <a:avLst/>
          </a:prstGeom>
          <a:noFill/>
          <a:ln>
            <a:noFill/>
          </a:ln>
        </p:spPr>
        <p:txBody>
          <a:bodyPr lIns="0" tIns="0" rIns="0" bIns="0"/>
          <a:lstStyle/>
          <a:p>
            <a:pPr algn="l">
              <a:spcBef>
                <a:spcPts val="1600"/>
              </a:spcBef>
            </a:pPr>
            <a:r>
              <a:rPr lang="en-US" sz="4000">
                <a:solidFill>
                  <a:srgbClr val="777C87"/>
                </a:solidFill>
                <a:latin typeface="Lato Light" charset="0"/>
                <a:ea typeface="MS PGothic" panose="020B0600070205080204" charset="-128"/>
                <a:cs typeface="Lato Light" charset="0"/>
                <a:sym typeface="Lato Light" charset="0"/>
              </a:rPr>
              <a:t>%</a:t>
            </a:r>
            <a:endParaRPr lang="en-US" sz="4000">
              <a:solidFill>
                <a:srgbClr val="777C87"/>
              </a:solidFill>
              <a:latin typeface="Lato Light" charset="0"/>
              <a:ea typeface="MS PGothic" panose="020B0600070205080204" charset="-128"/>
              <a:cs typeface="Lato Light" charset="0"/>
              <a:sym typeface="Lato Light" charset="0"/>
            </a:endParaRPr>
          </a:p>
        </p:txBody>
      </p:sp>
      <p:sp>
        <p:nvSpPr>
          <p:cNvPr id="63514" name="Rectangle 26"/>
          <p:cNvSpPr/>
          <p:nvPr/>
        </p:nvSpPr>
        <p:spPr bwMode="auto">
          <a:xfrm>
            <a:off x="2944374" y="4885267"/>
            <a:ext cx="897494" cy="711222"/>
          </a:xfrm>
          <a:prstGeom prst="rect">
            <a:avLst/>
          </a:prstGeom>
          <a:noFill/>
          <a:ln>
            <a:noFill/>
          </a:ln>
        </p:spPr>
        <p:txBody>
          <a:bodyPr lIns="0" tIns="0" rIns="0" bIns="0"/>
          <a:lstStyle/>
          <a:p>
            <a:pPr algn="r">
              <a:spcBef>
                <a:spcPts val="1600"/>
              </a:spcBef>
            </a:pPr>
            <a:r>
              <a:rPr lang="en-US" sz="4665">
                <a:solidFill>
                  <a:srgbClr val="1EA8F2"/>
                </a:solidFill>
                <a:latin typeface="Lato Light" charset="0"/>
                <a:ea typeface="MS PGothic" panose="020B0600070205080204" charset="-128"/>
                <a:cs typeface="Lato Light" charset="0"/>
                <a:sym typeface="Lato Light" charset="0"/>
              </a:rPr>
              <a:t>25</a:t>
            </a:r>
            <a:endParaRPr lang="en-US" sz="4665">
              <a:solidFill>
                <a:srgbClr val="1EA8F2"/>
              </a:solidFill>
              <a:latin typeface="Lato Light" charset="0"/>
              <a:ea typeface="MS PGothic" panose="020B0600070205080204" charset="-128"/>
              <a:cs typeface="Lato Light" charset="0"/>
              <a:sym typeface="Lato Light" charset="0"/>
            </a:endParaRPr>
          </a:p>
        </p:txBody>
      </p:sp>
      <p:sp>
        <p:nvSpPr>
          <p:cNvPr id="63515" name="Rectangle 27"/>
          <p:cNvSpPr/>
          <p:nvPr/>
        </p:nvSpPr>
        <p:spPr bwMode="auto">
          <a:xfrm>
            <a:off x="7872124" y="3581360"/>
            <a:ext cx="1168436" cy="609619"/>
          </a:xfrm>
          <a:prstGeom prst="rect">
            <a:avLst/>
          </a:prstGeom>
          <a:noFill/>
          <a:ln>
            <a:noFill/>
          </a:ln>
        </p:spPr>
        <p:txBody>
          <a:bodyPr lIns="0" tIns="0" rIns="0" bIns="0"/>
          <a:lstStyle/>
          <a:p>
            <a:pPr algn="l">
              <a:spcBef>
                <a:spcPts val="1600"/>
              </a:spcBef>
            </a:pPr>
            <a:r>
              <a:rPr lang="en-US" sz="4000">
                <a:solidFill>
                  <a:srgbClr val="777C87"/>
                </a:solidFill>
                <a:latin typeface="Lato Light" charset="0"/>
                <a:ea typeface="MS PGothic" panose="020B0600070205080204" charset="-128"/>
                <a:cs typeface="Lato Light" charset="0"/>
                <a:sym typeface="Lato Light" charset="0"/>
              </a:rPr>
              <a:t>%</a:t>
            </a:r>
            <a:endParaRPr lang="en-US" sz="4000">
              <a:solidFill>
                <a:srgbClr val="777C87"/>
              </a:solidFill>
              <a:latin typeface="Lato Light" charset="0"/>
              <a:ea typeface="MS PGothic" panose="020B0600070205080204" charset="-128"/>
              <a:cs typeface="Lato Light" charset="0"/>
              <a:sym typeface="Lato Light" charset="0"/>
            </a:endParaRPr>
          </a:p>
        </p:txBody>
      </p:sp>
      <p:sp>
        <p:nvSpPr>
          <p:cNvPr id="63516" name="Rectangle 28"/>
          <p:cNvSpPr/>
          <p:nvPr/>
        </p:nvSpPr>
        <p:spPr bwMode="auto">
          <a:xfrm>
            <a:off x="6940762" y="3496691"/>
            <a:ext cx="897494" cy="711222"/>
          </a:xfrm>
          <a:prstGeom prst="rect">
            <a:avLst/>
          </a:prstGeom>
          <a:noFill/>
          <a:ln>
            <a:noFill/>
          </a:ln>
        </p:spPr>
        <p:txBody>
          <a:bodyPr lIns="0" tIns="0" rIns="0" bIns="0"/>
          <a:lstStyle/>
          <a:p>
            <a:pPr algn="r">
              <a:spcBef>
                <a:spcPts val="1600"/>
              </a:spcBef>
            </a:pPr>
            <a:r>
              <a:rPr lang="en-US" sz="4665">
                <a:solidFill>
                  <a:srgbClr val="1EA8F2"/>
                </a:solidFill>
                <a:latin typeface="Lato Light" charset="0"/>
                <a:ea typeface="MS PGothic" panose="020B0600070205080204" charset="-128"/>
                <a:cs typeface="Lato Light" charset="0"/>
                <a:sym typeface="Lato Light" charset="0"/>
              </a:rPr>
              <a:t>35</a:t>
            </a:r>
            <a:endParaRPr lang="en-US" sz="4665">
              <a:solidFill>
                <a:srgbClr val="1EA8F2"/>
              </a:solidFill>
              <a:latin typeface="Lato Light" charset="0"/>
              <a:ea typeface="MS PGothic" panose="020B0600070205080204" charset="-128"/>
              <a:cs typeface="Lato Light" charset="0"/>
              <a:sym typeface="Lato Light" charset="0"/>
            </a:endParaRPr>
          </a:p>
        </p:txBody>
      </p:sp>
      <p:sp>
        <p:nvSpPr>
          <p:cNvPr id="63517" name="Rectangle 29"/>
          <p:cNvSpPr/>
          <p:nvPr/>
        </p:nvSpPr>
        <p:spPr bwMode="auto">
          <a:xfrm>
            <a:off x="10547672" y="4936068"/>
            <a:ext cx="1168436" cy="609619"/>
          </a:xfrm>
          <a:prstGeom prst="rect">
            <a:avLst/>
          </a:prstGeom>
          <a:noFill/>
          <a:ln>
            <a:noFill/>
          </a:ln>
        </p:spPr>
        <p:txBody>
          <a:bodyPr lIns="0" tIns="0" rIns="0" bIns="0"/>
          <a:lstStyle/>
          <a:p>
            <a:pPr algn="l">
              <a:spcBef>
                <a:spcPts val="1600"/>
              </a:spcBef>
            </a:pPr>
            <a:r>
              <a:rPr lang="en-US" sz="4000">
                <a:solidFill>
                  <a:srgbClr val="777C87"/>
                </a:solidFill>
                <a:latin typeface="Lato Light" charset="0"/>
                <a:ea typeface="MS PGothic" panose="020B0600070205080204" charset="-128"/>
                <a:cs typeface="Lato Light" charset="0"/>
                <a:sym typeface="Lato Light" charset="0"/>
              </a:rPr>
              <a:t>%</a:t>
            </a:r>
            <a:endParaRPr lang="en-US" sz="4000">
              <a:solidFill>
                <a:srgbClr val="777C87"/>
              </a:solidFill>
              <a:latin typeface="Lato Light" charset="0"/>
              <a:ea typeface="MS PGothic" panose="020B0600070205080204" charset="-128"/>
              <a:cs typeface="Lato Light" charset="0"/>
              <a:sym typeface="Lato Light" charset="0"/>
            </a:endParaRPr>
          </a:p>
        </p:txBody>
      </p:sp>
      <p:sp>
        <p:nvSpPr>
          <p:cNvPr id="63518" name="Rectangle 30"/>
          <p:cNvSpPr/>
          <p:nvPr/>
        </p:nvSpPr>
        <p:spPr bwMode="auto">
          <a:xfrm>
            <a:off x="9616311" y="4851399"/>
            <a:ext cx="897494" cy="711222"/>
          </a:xfrm>
          <a:prstGeom prst="rect">
            <a:avLst/>
          </a:prstGeom>
          <a:noFill/>
          <a:ln>
            <a:noFill/>
          </a:ln>
        </p:spPr>
        <p:txBody>
          <a:bodyPr lIns="0" tIns="0" rIns="0" bIns="0"/>
          <a:lstStyle/>
          <a:p>
            <a:pPr algn="r">
              <a:spcBef>
                <a:spcPts val="1600"/>
              </a:spcBef>
            </a:pPr>
            <a:r>
              <a:rPr lang="en-US" sz="4665">
                <a:solidFill>
                  <a:srgbClr val="1EA8F2"/>
                </a:solidFill>
                <a:latin typeface="Lato Light" charset="0"/>
                <a:ea typeface="MS PGothic" panose="020B0600070205080204" charset="-128"/>
                <a:cs typeface="Lato Light" charset="0"/>
                <a:sym typeface="Lato Light" charset="0"/>
              </a:rPr>
              <a:t>40</a:t>
            </a:r>
            <a:endParaRPr lang="en-US" sz="4665">
              <a:solidFill>
                <a:srgbClr val="1EA8F2"/>
              </a:solidFill>
              <a:latin typeface="Lato Light" charset="0"/>
              <a:ea typeface="MS PGothic" panose="020B0600070205080204" charset="-128"/>
              <a:cs typeface="Lato Light" charset="0"/>
              <a:sym typeface="Lato Light" charset="0"/>
            </a:endParaRPr>
          </a:p>
        </p:txBody>
      </p:sp>
      <p:sp>
        <p:nvSpPr>
          <p:cNvPr id="63519" name="Rectangle 31"/>
          <p:cNvSpPr/>
          <p:nvPr/>
        </p:nvSpPr>
        <p:spPr bwMode="auto">
          <a:xfrm>
            <a:off x="14002178" y="3733765"/>
            <a:ext cx="1168436" cy="609619"/>
          </a:xfrm>
          <a:prstGeom prst="rect">
            <a:avLst/>
          </a:prstGeom>
          <a:noFill/>
          <a:ln>
            <a:noFill/>
          </a:ln>
        </p:spPr>
        <p:txBody>
          <a:bodyPr lIns="0" tIns="0" rIns="0" bIns="0"/>
          <a:lstStyle/>
          <a:p>
            <a:pPr algn="l">
              <a:spcBef>
                <a:spcPts val="1600"/>
              </a:spcBef>
            </a:pPr>
            <a:r>
              <a:rPr lang="en-US" sz="4000">
                <a:solidFill>
                  <a:srgbClr val="777C87"/>
                </a:solidFill>
                <a:latin typeface="Lato Light" charset="0"/>
                <a:ea typeface="MS PGothic" panose="020B0600070205080204" charset="-128"/>
                <a:cs typeface="Lato Light" charset="0"/>
                <a:sym typeface="Lato Light" charset="0"/>
              </a:rPr>
              <a:t>%</a:t>
            </a:r>
            <a:endParaRPr lang="en-US" sz="4000">
              <a:solidFill>
                <a:srgbClr val="777C87"/>
              </a:solidFill>
              <a:latin typeface="Lato Light" charset="0"/>
              <a:ea typeface="MS PGothic" panose="020B0600070205080204" charset="-128"/>
              <a:cs typeface="Lato Light" charset="0"/>
              <a:sym typeface="Lato Light" charset="0"/>
            </a:endParaRPr>
          </a:p>
        </p:txBody>
      </p:sp>
      <p:sp>
        <p:nvSpPr>
          <p:cNvPr id="63520" name="Rectangle 32"/>
          <p:cNvSpPr/>
          <p:nvPr/>
        </p:nvSpPr>
        <p:spPr bwMode="auto">
          <a:xfrm>
            <a:off x="13070816" y="3649096"/>
            <a:ext cx="897494" cy="711222"/>
          </a:xfrm>
          <a:prstGeom prst="rect">
            <a:avLst/>
          </a:prstGeom>
          <a:noFill/>
          <a:ln>
            <a:noFill/>
          </a:ln>
        </p:spPr>
        <p:txBody>
          <a:bodyPr lIns="0" tIns="0" rIns="0" bIns="0"/>
          <a:lstStyle/>
          <a:p>
            <a:pPr algn="r">
              <a:spcBef>
                <a:spcPts val="1600"/>
              </a:spcBef>
            </a:pPr>
            <a:r>
              <a:rPr lang="en-US" sz="4665">
                <a:solidFill>
                  <a:srgbClr val="1EA8F2"/>
                </a:solidFill>
                <a:latin typeface="Lato Light" charset="0"/>
                <a:ea typeface="MS PGothic" panose="020B0600070205080204" charset="-128"/>
                <a:cs typeface="Lato Light" charset="0"/>
                <a:sym typeface="Lato Light" charset="0"/>
              </a:rPr>
              <a:t>45</a:t>
            </a:r>
            <a:endParaRPr lang="en-US" sz="4665">
              <a:solidFill>
                <a:srgbClr val="1EA8F2"/>
              </a:solidFill>
              <a:latin typeface="Lato Light" charset="0"/>
              <a:ea typeface="MS PGothic" panose="020B0600070205080204" charset="-128"/>
              <a:cs typeface="Lato Light" charset="0"/>
              <a:sym typeface="Lato Light" charset="0"/>
            </a:endParaRPr>
          </a:p>
        </p:txBody>
      </p:sp>
      <p:grpSp>
        <p:nvGrpSpPr>
          <p:cNvPr id="36" name="组合 35"/>
          <p:cNvGrpSpPr/>
          <p:nvPr/>
        </p:nvGrpSpPr>
        <p:grpSpPr>
          <a:xfrm>
            <a:off x="0" y="-74466"/>
            <a:ext cx="17340263" cy="3848451"/>
            <a:chOff x="0" y="-74466"/>
            <a:chExt cx="17340263" cy="3848451"/>
          </a:xfrm>
        </p:grpSpPr>
        <p:pic>
          <p:nvPicPr>
            <p:cNvPr id="37" name="图片 36"/>
            <p:cNvPicPr>
              <a:picLocks noChangeAspect="1"/>
            </p:cNvPicPr>
            <p:nvPr/>
          </p:nvPicPr>
          <p:blipFill rotWithShape="1">
            <a:blip r:embed="rId9"/>
            <a:srcRect l="40920" t="40605"/>
            <a:stretch>
              <a:fillRect/>
            </a:stretch>
          </p:blipFill>
          <p:spPr>
            <a:xfrm rot="10800000" flipH="1" flipV="1">
              <a:off x="0" y="-74466"/>
              <a:ext cx="5809578" cy="3848451"/>
            </a:xfrm>
            <a:prstGeom prst="rect">
              <a:avLst/>
            </a:prstGeom>
          </p:spPr>
        </p:pic>
        <p:sp>
          <p:nvSpPr>
            <p:cNvPr id="38" name="文本框 37"/>
            <p:cNvSpPr txBox="1"/>
            <p:nvPr/>
          </p:nvSpPr>
          <p:spPr>
            <a:xfrm>
              <a:off x="4061619" y="484312"/>
              <a:ext cx="1005403" cy="584775"/>
            </a:xfrm>
            <a:prstGeom prst="rect">
              <a:avLst/>
            </a:prstGeom>
            <a:noFill/>
          </p:spPr>
          <p:txBody>
            <a:bodyPr wrap="none" rtlCol="0">
              <a:spAutoFit/>
            </a:bodyPr>
            <a:lstStyle/>
            <a:p>
              <a:r>
                <a:rPr lang="zh-CN" altLang="en-US" sz="3200" dirty="0">
                  <a:solidFill>
                    <a:schemeClr val="bg1">
                      <a:lumMod val="95000"/>
                    </a:schemeClr>
                  </a:solidFill>
                  <a:latin typeface="幼圆" panose="02010509060101010101" pitchFamily="49" charset="-122"/>
                  <a:ea typeface="幼圆" panose="02010509060101010101" pitchFamily="49" charset="-122"/>
                </a:rPr>
                <a:t>目录</a:t>
              </a:r>
              <a:endParaRPr lang="zh-CN" altLang="en-US" sz="3200" dirty="0">
                <a:solidFill>
                  <a:schemeClr val="bg1">
                    <a:lumMod val="95000"/>
                  </a:schemeClr>
                </a:solidFill>
                <a:latin typeface="幼圆" panose="02010509060101010101" pitchFamily="49" charset="-122"/>
                <a:ea typeface="幼圆" panose="02010509060101010101" pitchFamily="49" charset="-122"/>
              </a:endParaRPr>
            </a:p>
          </p:txBody>
        </p:sp>
        <p:cxnSp>
          <p:nvCxnSpPr>
            <p:cNvPr id="39" name="直接连接符 38"/>
            <p:cNvCxnSpPr/>
            <p:nvPr/>
          </p:nvCxnSpPr>
          <p:spPr>
            <a:xfrm>
              <a:off x="3355480" y="1327938"/>
              <a:ext cx="1398478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0" name="文本框 39"/>
            <p:cNvSpPr txBox="1"/>
            <p:nvPr/>
          </p:nvSpPr>
          <p:spPr>
            <a:xfrm>
              <a:off x="5013533" y="577233"/>
              <a:ext cx="1314014" cy="461665"/>
            </a:xfrm>
            <a:prstGeom prst="rect">
              <a:avLst/>
            </a:prstGeom>
            <a:noFill/>
          </p:spPr>
          <p:txBody>
            <a:bodyPr wrap="none" rtlCol="0">
              <a:spAutoFit/>
            </a:bodyPr>
            <a:lstStyle/>
            <a:p>
              <a:r>
                <a:rPr lang="en-US" altLang="zh-CN" sz="2400" dirty="0">
                  <a:solidFill>
                    <a:srgbClr val="46B4F0"/>
                  </a:solidFill>
                </a:rPr>
                <a:t>directory</a:t>
              </a:r>
              <a:endParaRPr lang="zh-CN" altLang="en-US" sz="2400" dirty="0">
                <a:solidFill>
                  <a:srgbClr val="46B4F0"/>
                </a:solidFill>
                <a:latin typeface="幼圆" panose="02010509060101010101" pitchFamily="49" charset="-122"/>
                <a:ea typeface="幼圆" panose="02010509060101010101" pitchFamily="49"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300" advTm="2310">
        <p14:pan dir="r"/>
      </p:transition>
    </mc:Choice>
    <mc:Fallback>
      <p:transition spd="slow" advTm="231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63501"/>
                                        </p:tgtEl>
                                        <p:attrNameLst>
                                          <p:attrName>style.visibility</p:attrName>
                                        </p:attrNameLst>
                                      </p:cBhvr>
                                      <p:to>
                                        <p:strVal val="visible"/>
                                      </p:to>
                                    </p:set>
                                    <p:anim calcmode="lin" valueType="num">
                                      <p:cBhvr>
                                        <p:cTn id="7" dur="500" fill="hold"/>
                                        <p:tgtEl>
                                          <p:spTgt spid="63501"/>
                                        </p:tgtEl>
                                        <p:attrNameLst>
                                          <p:attrName>ppt_w</p:attrName>
                                        </p:attrNameLst>
                                      </p:cBhvr>
                                      <p:tavLst>
                                        <p:tav tm="0">
                                          <p:val>
                                            <p:fltVal val="0"/>
                                          </p:val>
                                        </p:tav>
                                        <p:tav tm="100000">
                                          <p:val>
                                            <p:strVal val="#ppt_w"/>
                                          </p:val>
                                        </p:tav>
                                      </p:tavLst>
                                    </p:anim>
                                    <p:anim calcmode="lin" valueType="num">
                                      <p:cBhvr>
                                        <p:cTn id="8" dur="500" fill="hold"/>
                                        <p:tgtEl>
                                          <p:spTgt spid="63501"/>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63504"/>
                                        </p:tgtEl>
                                        <p:attrNameLst>
                                          <p:attrName>style.visibility</p:attrName>
                                        </p:attrNameLst>
                                      </p:cBhvr>
                                      <p:to>
                                        <p:strVal val="visible"/>
                                      </p:to>
                                    </p:set>
                                    <p:anim calcmode="lin" valueType="num">
                                      <p:cBhvr>
                                        <p:cTn id="12" dur="500" fill="hold"/>
                                        <p:tgtEl>
                                          <p:spTgt spid="63504"/>
                                        </p:tgtEl>
                                        <p:attrNameLst>
                                          <p:attrName>ppt_w</p:attrName>
                                        </p:attrNameLst>
                                      </p:cBhvr>
                                      <p:tavLst>
                                        <p:tav tm="0">
                                          <p:val>
                                            <p:fltVal val="0"/>
                                          </p:val>
                                        </p:tav>
                                        <p:tav tm="100000">
                                          <p:val>
                                            <p:strVal val="#ppt_w"/>
                                          </p:val>
                                        </p:tav>
                                      </p:tavLst>
                                    </p:anim>
                                    <p:anim calcmode="lin" valueType="num">
                                      <p:cBhvr>
                                        <p:cTn id="13" dur="500" fill="hold"/>
                                        <p:tgtEl>
                                          <p:spTgt spid="6350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63507"/>
                                        </p:tgtEl>
                                        <p:attrNameLst>
                                          <p:attrName>style.visibility</p:attrName>
                                        </p:attrNameLst>
                                      </p:cBhvr>
                                      <p:to>
                                        <p:strVal val="visible"/>
                                      </p:to>
                                    </p:set>
                                    <p:anim calcmode="lin" valueType="num">
                                      <p:cBhvr>
                                        <p:cTn id="17" dur="500" fill="hold"/>
                                        <p:tgtEl>
                                          <p:spTgt spid="63507"/>
                                        </p:tgtEl>
                                        <p:attrNameLst>
                                          <p:attrName>ppt_w</p:attrName>
                                        </p:attrNameLst>
                                      </p:cBhvr>
                                      <p:tavLst>
                                        <p:tav tm="0">
                                          <p:val>
                                            <p:fltVal val="0"/>
                                          </p:val>
                                        </p:tav>
                                        <p:tav tm="100000">
                                          <p:val>
                                            <p:strVal val="#ppt_w"/>
                                          </p:val>
                                        </p:tav>
                                      </p:tavLst>
                                    </p:anim>
                                    <p:anim calcmode="lin" valueType="num">
                                      <p:cBhvr>
                                        <p:cTn id="18" dur="500" fill="hold"/>
                                        <p:tgtEl>
                                          <p:spTgt spid="63507"/>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3" presetClass="entr" presetSubtype="16" fill="hold" nodeType="afterEffect">
                                  <p:stCondLst>
                                    <p:cond delay="0"/>
                                  </p:stCondLst>
                                  <p:childTnLst>
                                    <p:set>
                                      <p:cBhvr>
                                        <p:cTn id="21" dur="1" fill="hold">
                                          <p:stCondLst>
                                            <p:cond delay="0"/>
                                          </p:stCondLst>
                                        </p:cTn>
                                        <p:tgtEl>
                                          <p:spTgt spid="63510"/>
                                        </p:tgtEl>
                                        <p:attrNameLst>
                                          <p:attrName>style.visibility</p:attrName>
                                        </p:attrNameLst>
                                      </p:cBhvr>
                                      <p:to>
                                        <p:strVal val="visible"/>
                                      </p:to>
                                    </p:set>
                                    <p:anim calcmode="lin" valueType="num">
                                      <p:cBhvr>
                                        <p:cTn id="22" dur="500" fill="hold"/>
                                        <p:tgtEl>
                                          <p:spTgt spid="63510"/>
                                        </p:tgtEl>
                                        <p:attrNameLst>
                                          <p:attrName>ppt_w</p:attrName>
                                        </p:attrNameLst>
                                      </p:cBhvr>
                                      <p:tavLst>
                                        <p:tav tm="0">
                                          <p:val>
                                            <p:fltVal val="0"/>
                                          </p:val>
                                        </p:tav>
                                        <p:tav tm="100000">
                                          <p:val>
                                            <p:strVal val="#ppt_w"/>
                                          </p:val>
                                        </p:tav>
                                      </p:tavLst>
                                    </p:anim>
                                    <p:anim calcmode="lin" valueType="num">
                                      <p:cBhvr>
                                        <p:cTn id="23" dur="500" fill="hold"/>
                                        <p:tgtEl>
                                          <p:spTgt spid="635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5" name="Rectangle 9"/>
          <p:cNvSpPr/>
          <p:nvPr/>
        </p:nvSpPr>
        <p:spPr bwMode="auto">
          <a:xfrm>
            <a:off x="1166319" y="7882558"/>
            <a:ext cx="15020325" cy="575751"/>
          </a:xfrm>
          <a:prstGeom prst="rect">
            <a:avLst/>
          </a:prstGeom>
          <a:noFill/>
          <a:ln>
            <a:noFill/>
          </a:ln>
        </p:spPr>
        <p:txBody>
          <a:bodyPr lIns="0" tIns="0" rIns="0" bIns="0"/>
          <a:lstStyle/>
          <a:p>
            <a:pPr algn="just">
              <a:spcBef>
                <a:spcPts val="2935"/>
              </a:spcBef>
            </a:pPr>
            <a:r>
              <a:rPr lang="en-US" sz="1865">
                <a:solidFill>
                  <a:schemeClr val="bg1">
                    <a:lumMod val="85000"/>
                  </a:schemeClr>
                </a:solidFill>
                <a:latin typeface="Lato Bold" charset="0"/>
                <a:ea typeface="MS PGothic" panose="020B0600070205080204" charset="-128"/>
                <a:cs typeface="Lato Bold" charset="0"/>
                <a:sym typeface="Lato Bold" charset="0"/>
              </a:rPr>
              <a:t>Lorem ipsum</a:t>
            </a:r>
            <a:r>
              <a:rPr lang="en-US" sz="1865">
                <a:solidFill>
                  <a:schemeClr val="bg1">
                    <a:lumMod val="85000"/>
                  </a:schemeClr>
                </a:solidFill>
                <a:latin typeface="Lato Regular" charset="0"/>
                <a:ea typeface="MS PGothic" panose="020B0600070205080204" charset="-128"/>
                <a:cs typeface="Lato Regular" charset="0"/>
                <a:sym typeface="Lato Regular" charset="0"/>
              </a:rPr>
              <a:t> dolor sit amet, consectetur adipiscing elit. Integer mollis vehicula ligula ut faucibus. Curabitur vestibulum consequat urna et vehicula. Suspendisse feugiat biben- dum egestas. Sed bibendum urna id sem tincidunt commodo.</a:t>
            </a:r>
            <a:endParaRPr lang="en-US" sz="1865">
              <a:solidFill>
                <a:schemeClr val="bg1">
                  <a:lumMod val="85000"/>
                </a:schemeClr>
              </a:solidFill>
              <a:latin typeface="Lato Regular" charset="0"/>
              <a:ea typeface="MS PGothic" panose="020B0600070205080204" charset="-128"/>
              <a:cs typeface="Lato Regular" charset="0"/>
              <a:sym typeface="Lato Regular" charset="0"/>
            </a:endParaRPr>
          </a:p>
        </p:txBody>
      </p:sp>
      <p:sp>
        <p:nvSpPr>
          <p:cNvPr id="65546" name="Line 10"/>
          <p:cNvSpPr>
            <a:spLocks noChangeShapeType="1"/>
          </p:cNvSpPr>
          <p:nvPr/>
        </p:nvSpPr>
        <p:spPr bwMode="auto">
          <a:xfrm rot="10800000" flipH="1">
            <a:off x="2720000" y="4867469"/>
            <a:ext cx="11978582" cy="25401"/>
          </a:xfrm>
          <a:prstGeom prst="line">
            <a:avLst/>
          </a:prstGeom>
          <a:noFill/>
          <a:ln w="38100" cap="flat">
            <a:solidFill>
              <a:srgbClr val="9AA1AE"/>
            </a:solidFill>
            <a:prstDash val="solid"/>
            <a:miter lim="800000"/>
            <a:headEnd type="none" w="med" len="med"/>
            <a:tailEnd type="none" w="med" len="med"/>
          </a:ln>
        </p:spPr>
        <p:txBody>
          <a:bodyPr lIns="0" tIns="0" rIns="0" bIns="0"/>
          <a:lstStyle/>
          <a:p>
            <a:endParaRPr lang="es-ES" sz="5600"/>
          </a:p>
        </p:txBody>
      </p:sp>
      <p:grpSp>
        <p:nvGrpSpPr>
          <p:cNvPr id="65547" name="Group 11"/>
          <p:cNvGrpSpPr/>
          <p:nvPr/>
        </p:nvGrpSpPr>
        <p:grpSpPr bwMode="auto">
          <a:xfrm>
            <a:off x="2332638" y="4399672"/>
            <a:ext cx="802242" cy="878444"/>
            <a:chOff x="0" y="0"/>
            <a:chExt cx="378" cy="415"/>
          </a:xfrm>
        </p:grpSpPr>
        <p:sp>
          <p:nvSpPr>
            <p:cNvPr id="65548" name="Oval 12"/>
            <p:cNvSpPr/>
            <p:nvPr/>
          </p:nvSpPr>
          <p:spPr bwMode="auto">
            <a:xfrm>
              <a:off x="0" y="37"/>
              <a:ext cx="378" cy="378"/>
            </a:xfrm>
            <a:prstGeom prst="ellipse">
              <a:avLst/>
            </a:prstGeom>
            <a:solidFill>
              <a:schemeClr val="accent1"/>
            </a:solidFill>
            <a:ln w="25400" cap="flat">
              <a:solidFill>
                <a:schemeClr val="tx1">
                  <a:alpha val="0"/>
                </a:schemeClr>
              </a:solidFill>
              <a:prstDash val="solid"/>
              <a:miter lim="800000"/>
              <a:headEnd type="none" w="med" len="med"/>
              <a:tailEnd type="none" w="med" len="med"/>
            </a:ln>
          </p:spPr>
          <p:txBody>
            <a:bodyPr lIns="0" tIns="0" rIns="0" bIns="0"/>
            <a:lstStyle/>
            <a:p>
              <a:endParaRPr lang="es-ES" sz="5600"/>
            </a:p>
          </p:txBody>
        </p:sp>
        <p:sp>
          <p:nvSpPr>
            <p:cNvPr id="65549" name="Rectangle 13"/>
            <p:cNvSpPr/>
            <p:nvPr/>
          </p:nvSpPr>
          <p:spPr bwMode="auto">
            <a:xfrm>
              <a:off x="40" y="0"/>
              <a:ext cx="291" cy="392"/>
            </a:xfrm>
            <a:prstGeom prst="rect">
              <a:avLst/>
            </a:prstGeom>
            <a:noFill/>
            <a:ln>
              <a:noFill/>
            </a:ln>
          </p:spPr>
          <p:txBody>
            <a:bodyPr lIns="0" tIns="0" rIns="0" bIns="0" anchor="ctr"/>
            <a:lstStyle/>
            <a:p>
              <a:r>
                <a:rPr lang="en-US" sz="5065">
                  <a:solidFill>
                    <a:srgbClr val="FFFFFF"/>
                  </a:solidFill>
                  <a:latin typeface="Lato Light" charset="0"/>
                  <a:ea typeface="MS PGothic" panose="020B0600070205080204" charset="-128"/>
                  <a:cs typeface="Lato Light" charset="0"/>
                  <a:sym typeface="Lato Light" charset="0"/>
                </a:rPr>
                <a:t>1</a:t>
              </a:r>
              <a:endParaRPr lang="en-US" sz="5065">
                <a:solidFill>
                  <a:srgbClr val="FFFFFF"/>
                </a:solidFill>
                <a:latin typeface="Lato Light" charset="0"/>
                <a:ea typeface="MS PGothic" panose="020B0600070205080204" charset="-128"/>
                <a:cs typeface="Lato Light" charset="0"/>
                <a:sym typeface="Lato Light" charset="0"/>
              </a:endParaRPr>
            </a:p>
          </p:txBody>
        </p:sp>
      </p:grpSp>
      <p:grpSp>
        <p:nvGrpSpPr>
          <p:cNvPr id="65550" name="Group 14"/>
          <p:cNvGrpSpPr/>
          <p:nvPr/>
        </p:nvGrpSpPr>
        <p:grpSpPr bwMode="auto">
          <a:xfrm>
            <a:off x="14254069" y="4399672"/>
            <a:ext cx="802242" cy="878444"/>
            <a:chOff x="0" y="0"/>
            <a:chExt cx="378" cy="415"/>
          </a:xfrm>
        </p:grpSpPr>
        <p:sp>
          <p:nvSpPr>
            <p:cNvPr id="65551" name="Oval 15"/>
            <p:cNvSpPr/>
            <p:nvPr/>
          </p:nvSpPr>
          <p:spPr bwMode="auto">
            <a:xfrm>
              <a:off x="0" y="37"/>
              <a:ext cx="378" cy="378"/>
            </a:xfrm>
            <a:prstGeom prst="ellipse">
              <a:avLst/>
            </a:prstGeom>
            <a:solidFill>
              <a:schemeClr val="accent1"/>
            </a:solidFill>
            <a:ln w="25400" cap="flat">
              <a:solidFill>
                <a:schemeClr val="tx1">
                  <a:alpha val="0"/>
                </a:schemeClr>
              </a:solidFill>
              <a:prstDash val="solid"/>
              <a:miter lim="800000"/>
              <a:headEnd type="none" w="med" len="med"/>
              <a:tailEnd type="none" w="med" len="med"/>
            </a:ln>
          </p:spPr>
          <p:txBody>
            <a:bodyPr lIns="0" tIns="0" rIns="0" bIns="0"/>
            <a:lstStyle/>
            <a:p>
              <a:endParaRPr lang="es-ES" sz="5600"/>
            </a:p>
          </p:txBody>
        </p:sp>
        <p:sp>
          <p:nvSpPr>
            <p:cNvPr id="65552" name="Rectangle 16"/>
            <p:cNvSpPr/>
            <p:nvPr/>
          </p:nvSpPr>
          <p:spPr bwMode="auto">
            <a:xfrm>
              <a:off x="47" y="0"/>
              <a:ext cx="291" cy="392"/>
            </a:xfrm>
            <a:prstGeom prst="rect">
              <a:avLst/>
            </a:prstGeom>
            <a:noFill/>
            <a:ln>
              <a:noFill/>
            </a:ln>
          </p:spPr>
          <p:txBody>
            <a:bodyPr lIns="0" tIns="0" rIns="0" bIns="0" anchor="ctr"/>
            <a:lstStyle/>
            <a:p>
              <a:r>
                <a:rPr lang="en-US" sz="5065">
                  <a:solidFill>
                    <a:srgbClr val="FFFFFF"/>
                  </a:solidFill>
                  <a:latin typeface="Lato Light" charset="0"/>
                  <a:ea typeface="MS PGothic" panose="020B0600070205080204" charset="-128"/>
                  <a:cs typeface="Lato Light" charset="0"/>
                  <a:sym typeface="Lato Light" charset="0"/>
                </a:rPr>
                <a:t>2</a:t>
              </a:r>
              <a:endParaRPr lang="en-US" sz="5065">
                <a:solidFill>
                  <a:srgbClr val="FFFFFF"/>
                </a:solidFill>
                <a:latin typeface="Lato Light" charset="0"/>
                <a:ea typeface="MS PGothic" panose="020B0600070205080204" charset="-128"/>
                <a:cs typeface="Lato Light" charset="0"/>
                <a:sym typeface="Lato Light" charset="0"/>
              </a:endParaRPr>
            </a:p>
          </p:txBody>
        </p:sp>
      </p:grpSp>
      <p:grpSp>
        <p:nvGrpSpPr>
          <p:cNvPr id="65553" name="Group 17"/>
          <p:cNvGrpSpPr/>
          <p:nvPr/>
        </p:nvGrpSpPr>
        <p:grpSpPr bwMode="auto">
          <a:xfrm>
            <a:off x="5852763" y="2761321"/>
            <a:ext cx="1433026" cy="1430910"/>
            <a:chOff x="0" y="0"/>
            <a:chExt cx="676" cy="676"/>
          </a:xfrm>
        </p:grpSpPr>
        <p:sp>
          <p:nvSpPr>
            <p:cNvPr id="65554" name="AutoShape 18"/>
            <p:cNvSpPr/>
            <p:nvPr/>
          </p:nvSpPr>
          <p:spPr bwMode="auto">
            <a:xfrm>
              <a:off x="0" y="0"/>
              <a:ext cx="676" cy="676"/>
            </a:xfrm>
            <a:prstGeom prst="wedgeEllipseCallout">
              <a:avLst>
                <a:gd name="adj1" fmla="val 1907"/>
                <a:gd name="adj2" fmla="val 80435"/>
              </a:avLst>
            </a:prstGeom>
            <a:solidFill>
              <a:schemeClr val="accent1"/>
            </a:solidFill>
            <a:ln w="25400" cap="flat">
              <a:solidFill>
                <a:schemeClr val="tx1">
                  <a:alpha val="0"/>
                </a:schemeClr>
              </a:solidFill>
              <a:prstDash val="solid"/>
              <a:miter lim="800000"/>
              <a:headEnd type="none" w="med" len="med"/>
              <a:tailEnd type="none" w="med" len="med"/>
            </a:ln>
          </p:spPr>
          <p:txBody>
            <a:bodyPr lIns="0" tIns="0" rIns="0" bIns="0"/>
            <a:lstStyle/>
            <a:p>
              <a:endParaRPr lang="es-ES" sz="5600"/>
            </a:p>
          </p:txBody>
        </p:sp>
        <p:sp>
          <p:nvSpPr>
            <p:cNvPr id="65555" name="Rectangle 19"/>
            <p:cNvSpPr/>
            <p:nvPr/>
          </p:nvSpPr>
          <p:spPr bwMode="auto">
            <a:xfrm>
              <a:off x="194" y="111"/>
              <a:ext cx="291" cy="392"/>
            </a:xfrm>
            <a:prstGeom prst="rect">
              <a:avLst/>
            </a:prstGeom>
            <a:noFill/>
            <a:ln>
              <a:noFill/>
            </a:ln>
          </p:spPr>
          <p:txBody>
            <a:bodyPr lIns="0" tIns="0" rIns="0" bIns="0" anchor="ctr"/>
            <a:lstStyle/>
            <a:p>
              <a:r>
                <a:rPr lang="en-US" sz="5065">
                  <a:solidFill>
                    <a:srgbClr val="FFFFFF"/>
                  </a:solidFill>
                  <a:latin typeface="Lato Light" charset="0"/>
                  <a:ea typeface="MS PGothic" panose="020B0600070205080204" charset="-128"/>
                  <a:cs typeface="Lato Light" charset="0"/>
                  <a:sym typeface="Lato Light" charset="0"/>
                </a:rPr>
                <a:t>B</a:t>
              </a:r>
              <a:endParaRPr lang="en-US" sz="5065">
                <a:solidFill>
                  <a:srgbClr val="FFFFFF"/>
                </a:solidFill>
                <a:latin typeface="Lato Light" charset="0"/>
                <a:ea typeface="MS PGothic" panose="020B0600070205080204" charset="-128"/>
                <a:cs typeface="Lato Light" charset="0"/>
                <a:sym typeface="Lato Light" charset="0"/>
              </a:endParaRPr>
            </a:p>
          </p:txBody>
        </p:sp>
      </p:grpSp>
      <p:grpSp>
        <p:nvGrpSpPr>
          <p:cNvPr id="65556" name="Group 20"/>
          <p:cNvGrpSpPr/>
          <p:nvPr/>
        </p:nvGrpSpPr>
        <p:grpSpPr bwMode="auto">
          <a:xfrm>
            <a:off x="10302132" y="2761321"/>
            <a:ext cx="1430910" cy="1430910"/>
            <a:chOff x="0" y="0"/>
            <a:chExt cx="676" cy="676"/>
          </a:xfrm>
        </p:grpSpPr>
        <p:sp>
          <p:nvSpPr>
            <p:cNvPr id="65557" name="AutoShape 21"/>
            <p:cNvSpPr/>
            <p:nvPr/>
          </p:nvSpPr>
          <p:spPr bwMode="auto">
            <a:xfrm>
              <a:off x="0" y="0"/>
              <a:ext cx="676" cy="676"/>
            </a:xfrm>
            <a:prstGeom prst="wedgeEllipseCallout">
              <a:avLst>
                <a:gd name="adj1" fmla="val 1565"/>
                <a:gd name="adj2" fmla="val 83352"/>
              </a:avLst>
            </a:prstGeom>
            <a:solidFill>
              <a:schemeClr val="accent1"/>
            </a:solidFill>
            <a:ln w="25400" cap="flat">
              <a:solidFill>
                <a:schemeClr val="tx1">
                  <a:alpha val="0"/>
                </a:schemeClr>
              </a:solidFill>
              <a:prstDash val="solid"/>
              <a:miter lim="800000"/>
              <a:headEnd type="none" w="med" len="med"/>
              <a:tailEnd type="none" w="med" len="med"/>
            </a:ln>
          </p:spPr>
          <p:txBody>
            <a:bodyPr lIns="0" tIns="0" rIns="0" bIns="0"/>
            <a:lstStyle/>
            <a:p>
              <a:endParaRPr lang="es-ES" sz="5600"/>
            </a:p>
          </p:txBody>
        </p:sp>
        <p:sp>
          <p:nvSpPr>
            <p:cNvPr id="65558" name="Rectangle 22"/>
            <p:cNvSpPr/>
            <p:nvPr/>
          </p:nvSpPr>
          <p:spPr bwMode="auto">
            <a:xfrm>
              <a:off x="202" y="111"/>
              <a:ext cx="291" cy="392"/>
            </a:xfrm>
            <a:prstGeom prst="rect">
              <a:avLst/>
            </a:prstGeom>
            <a:noFill/>
            <a:ln>
              <a:noFill/>
            </a:ln>
          </p:spPr>
          <p:txBody>
            <a:bodyPr lIns="0" tIns="0" rIns="0" bIns="0" anchor="ctr"/>
            <a:lstStyle/>
            <a:p>
              <a:r>
                <a:rPr lang="en-US" sz="5065">
                  <a:solidFill>
                    <a:srgbClr val="FFFFFF"/>
                  </a:solidFill>
                  <a:latin typeface="Lato Light" charset="0"/>
                  <a:ea typeface="MS PGothic" panose="020B0600070205080204" charset="-128"/>
                  <a:cs typeface="Lato Light" charset="0"/>
                  <a:sym typeface="Lato Light" charset="0"/>
                </a:rPr>
                <a:t>D</a:t>
              </a:r>
              <a:endParaRPr lang="en-US" sz="5065">
                <a:solidFill>
                  <a:srgbClr val="FFFFFF"/>
                </a:solidFill>
                <a:latin typeface="Lato Light" charset="0"/>
                <a:ea typeface="MS PGothic" panose="020B0600070205080204" charset="-128"/>
                <a:cs typeface="Lato Light" charset="0"/>
                <a:sym typeface="Lato Light" charset="0"/>
              </a:endParaRPr>
            </a:p>
          </p:txBody>
        </p:sp>
      </p:grpSp>
      <p:grpSp>
        <p:nvGrpSpPr>
          <p:cNvPr id="65559" name="Group 23"/>
          <p:cNvGrpSpPr/>
          <p:nvPr/>
        </p:nvGrpSpPr>
        <p:grpSpPr bwMode="auto">
          <a:xfrm>
            <a:off x="3649245" y="5748030"/>
            <a:ext cx="1430910" cy="1433026"/>
            <a:chOff x="0" y="0"/>
            <a:chExt cx="676" cy="676"/>
          </a:xfrm>
        </p:grpSpPr>
        <p:sp>
          <p:nvSpPr>
            <p:cNvPr id="65560" name="AutoShape 24"/>
            <p:cNvSpPr/>
            <p:nvPr/>
          </p:nvSpPr>
          <p:spPr bwMode="auto">
            <a:xfrm>
              <a:off x="0" y="0"/>
              <a:ext cx="676" cy="676"/>
            </a:xfrm>
            <a:prstGeom prst="wedgeEllipseCallout">
              <a:avLst>
                <a:gd name="adj1" fmla="val 2000"/>
                <a:gd name="adj2" fmla="val -80431"/>
              </a:avLst>
            </a:prstGeom>
            <a:solidFill>
              <a:schemeClr val="accent1"/>
            </a:solidFill>
            <a:ln w="25400" cap="flat">
              <a:solidFill>
                <a:schemeClr val="tx1">
                  <a:alpha val="0"/>
                </a:schemeClr>
              </a:solidFill>
              <a:prstDash val="solid"/>
              <a:miter lim="800000"/>
              <a:headEnd type="none" w="med" len="med"/>
              <a:tailEnd type="none" w="med" len="med"/>
            </a:ln>
          </p:spPr>
          <p:txBody>
            <a:bodyPr lIns="0" tIns="0" rIns="0" bIns="0"/>
            <a:lstStyle/>
            <a:p>
              <a:endParaRPr lang="es-ES" sz="5600"/>
            </a:p>
          </p:txBody>
        </p:sp>
        <p:sp>
          <p:nvSpPr>
            <p:cNvPr id="65561" name="Rectangle 25"/>
            <p:cNvSpPr/>
            <p:nvPr/>
          </p:nvSpPr>
          <p:spPr bwMode="auto">
            <a:xfrm>
              <a:off x="196" y="95"/>
              <a:ext cx="290" cy="392"/>
            </a:xfrm>
            <a:prstGeom prst="rect">
              <a:avLst/>
            </a:prstGeom>
            <a:noFill/>
            <a:ln>
              <a:noFill/>
            </a:ln>
          </p:spPr>
          <p:txBody>
            <a:bodyPr lIns="0" tIns="0" rIns="0" bIns="0" anchor="ctr"/>
            <a:lstStyle/>
            <a:p>
              <a:r>
                <a:rPr lang="en-US" sz="5065">
                  <a:solidFill>
                    <a:srgbClr val="FFFFFF"/>
                  </a:solidFill>
                  <a:latin typeface="Lato Light" charset="0"/>
                  <a:ea typeface="MS PGothic" panose="020B0600070205080204" charset="-128"/>
                  <a:cs typeface="Lato Light" charset="0"/>
                  <a:sym typeface="Lato Light" charset="0"/>
                </a:rPr>
                <a:t>A</a:t>
              </a:r>
              <a:endParaRPr lang="en-US" sz="5065">
                <a:solidFill>
                  <a:srgbClr val="FFFFFF"/>
                </a:solidFill>
                <a:latin typeface="Lato Light" charset="0"/>
                <a:ea typeface="MS PGothic" panose="020B0600070205080204" charset="-128"/>
                <a:cs typeface="Lato Light" charset="0"/>
                <a:sym typeface="Lato Light" charset="0"/>
              </a:endParaRPr>
            </a:p>
          </p:txBody>
        </p:sp>
      </p:grpSp>
      <p:grpSp>
        <p:nvGrpSpPr>
          <p:cNvPr id="65562" name="Group 26"/>
          <p:cNvGrpSpPr/>
          <p:nvPr/>
        </p:nvGrpSpPr>
        <p:grpSpPr bwMode="auto">
          <a:xfrm>
            <a:off x="8058396" y="5748030"/>
            <a:ext cx="1430910" cy="1433026"/>
            <a:chOff x="0" y="0"/>
            <a:chExt cx="676" cy="676"/>
          </a:xfrm>
        </p:grpSpPr>
        <p:sp>
          <p:nvSpPr>
            <p:cNvPr id="65563" name="AutoShape 27"/>
            <p:cNvSpPr/>
            <p:nvPr/>
          </p:nvSpPr>
          <p:spPr bwMode="auto">
            <a:xfrm>
              <a:off x="0" y="0"/>
              <a:ext cx="676" cy="676"/>
            </a:xfrm>
            <a:prstGeom prst="wedgeEllipseCallout">
              <a:avLst>
                <a:gd name="adj1" fmla="val 1032"/>
                <a:gd name="adj2" fmla="val -83769"/>
              </a:avLst>
            </a:prstGeom>
            <a:solidFill>
              <a:schemeClr val="accent1"/>
            </a:solidFill>
            <a:ln w="25400" cap="flat">
              <a:solidFill>
                <a:schemeClr val="tx1">
                  <a:alpha val="0"/>
                </a:schemeClr>
              </a:solidFill>
              <a:prstDash val="solid"/>
              <a:miter lim="800000"/>
              <a:headEnd type="none" w="med" len="med"/>
              <a:tailEnd type="none" w="med" len="med"/>
            </a:ln>
          </p:spPr>
          <p:txBody>
            <a:bodyPr lIns="0" tIns="0" rIns="0" bIns="0"/>
            <a:lstStyle/>
            <a:p>
              <a:endParaRPr lang="es-ES" sz="5600"/>
            </a:p>
          </p:txBody>
        </p:sp>
        <p:sp>
          <p:nvSpPr>
            <p:cNvPr id="65564" name="Rectangle 28"/>
            <p:cNvSpPr/>
            <p:nvPr/>
          </p:nvSpPr>
          <p:spPr bwMode="auto">
            <a:xfrm>
              <a:off x="196" y="87"/>
              <a:ext cx="290" cy="392"/>
            </a:xfrm>
            <a:prstGeom prst="rect">
              <a:avLst/>
            </a:prstGeom>
            <a:noFill/>
            <a:ln>
              <a:noFill/>
            </a:ln>
          </p:spPr>
          <p:txBody>
            <a:bodyPr lIns="0" tIns="0" rIns="0" bIns="0" anchor="ctr"/>
            <a:lstStyle/>
            <a:p>
              <a:r>
                <a:rPr lang="en-US" sz="5065">
                  <a:solidFill>
                    <a:srgbClr val="FFFFFF"/>
                  </a:solidFill>
                  <a:latin typeface="Lato Light" charset="0"/>
                  <a:ea typeface="MS PGothic" panose="020B0600070205080204" charset="-128"/>
                  <a:cs typeface="Lato Light" charset="0"/>
                  <a:sym typeface="Lato Light" charset="0"/>
                </a:rPr>
                <a:t>C</a:t>
              </a:r>
              <a:endParaRPr lang="en-US" sz="5065">
                <a:solidFill>
                  <a:srgbClr val="FFFFFF"/>
                </a:solidFill>
                <a:latin typeface="Lato Light" charset="0"/>
                <a:ea typeface="MS PGothic" panose="020B0600070205080204" charset="-128"/>
                <a:cs typeface="Lato Light" charset="0"/>
                <a:sym typeface="Lato Light" charset="0"/>
              </a:endParaRPr>
            </a:p>
          </p:txBody>
        </p:sp>
      </p:grpSp>
      <p:grpSp>
        <p:nvGrpSpPr>
          <p:cNvPr id="65565" name="Group 29"/>
          <p:cNvGrpSpPr/>
          <p:nvPr/>
        </p:nvGrpSpPr>
        <p:grpSpPr bwMode="auto">
          <a:xfrm>
            <a:off x="12365944" y="5748030"/>
            <a:ext cx="1430910" cy="1433026"/>
            <a:chOff x="0" y="0"/>
            <a:chExt cx="676" cy="676"/>
          </a:xfrm>
        </p:grpSpPr>
        <p:sp>
          <p:nvSpPr>
            <p:cNvPr id="65566" name="AutoShape 30"/>
            <p:cNvSpPr/>
            <p:nvPr/>
          </p:nvSpPr>
          <p:spPr bwMode="auto">
            <a:xfrm>
              <a:off x="0" y="0"/>
              <a:ext cx="676" cy="676"/>
            </a:xfrm>
            <a:prstGeom prst="wedgeEllipseCallout">
              <a:avLst>
                <a:gd name="adj1" fmla="val 1778"/>
                <a:gd name="adj2" fmla="val -83069"/>
              </a:avLst>
            </a:prstGeom>
            <a:solidFill>
              <a:schemeClr val="accent1"/>
            </a:solidFill>
            <a:ln w="25400" cap="flat">
              <a:solidFill>
                <a:schemeClr val="tx1">
                  <a:alpha val="0"/>
                </a:schemeClr>
              </a:solidFill>
              <a:prstDash val="solid"/>
              <a:miter lim="800000"/>
              <a:headEnd type="none" w="med" len="med"/>
              <a:tailEnd type="none" w="med" len="med"/>
            </a:ln>
          </p:spPr>
          <p:txBody>
            <a:bodyPr lIns="0" tIns="0" rIns="0" bIns="0"/>
            <a:lstStyle/>
            <a:p>
              <a:endParaRPr lang="es-ES" sz="5600"/>
            </a:p>
          </p:txBody>
        </p:sp>
        <p:sp>
          <p:nvSpPr>
            <p:cNvPr id="65567" name="Rectangle 31"/>
            <p:cNvSpPr/>
            <p:nvPr/>
          </p:nvSpPr>
          <p:spPr bwMode="auto">
            <a:xfrm>
              <a:off x="196" y="95"/>
              <a:ext cx="290" cy="392"/>
            </a:xfrm>
            <a:prstGeom prst="rect">
              <a:avLst/>
            </a:prstGeom>
            <a:noFill/>
            <a:ln>
              <a:noFill/>
            </a:ln>
          </p:spPr>
          <p:txBody>
            <a:bodyPr lIns="0" tIns="0" rIns="0" bIns="0" anchor="ctr"/>
            <a:lstStyle/>
            <a:p>
              <a:r>
                <a:rPr lang="en-US" sz="5065">
                  <a:solidFill>
                    <a:srgbClr val="FFFFFF"/>
                  </a:solidFill>
                  <a:latin typeface="Lato Light" charset="0"/>
                  <a:ea typeface="MS PGothic" panose="020B0600070205080204" charset="-128"/>
                  <a:cs typeface="Lato Light" charset="0"/>
                  <a:sym typeface="Lato Light" charset="0"/>
                </a:rPr>
                <a:t>E</a:t>
              </a:r>
              <a:endParaRPr lang="en-US" sz="5065">
                <a:solidFill>
                  <a:srgbClr val="FFFFFF"/>
                </a:solidFill>
                <a:latin typeface="Lato Light" charset="0"/>
                <a:ea typeface="MS PGothic" panose="020B0600070205080204" charset="-128"/>
                <a:cs typeface="Lato Light" charset="0"/>
                <a:sym typeface="Lato Light" charset="0"/>
              </a:endParaRPr>
            </a:p>
          </p:txBody>
        </p:sp>
      </p:grpSp>
      <p:grpSp>
        <p:nvGrpSpPr>
          <p:cNvPr id="65568" name="Group 32"/>
          <p:cNvGrpSpPr/>
          <p:nvPr/>
        </p:nvGrpSpPr>
        <p:grpSpPr bwMode="auto">
          <a:xfrm>
            <a:off x="3393121" y="4270552"/>
            <a:ext cx="2048996" cy="808591"/>
            <a:chOff x="0" y="0"/>
            <a:chExt cx="968" cy="381"/>
          </a:xfrm>
        </p:grpSpPr>
        <p:sp>
          <p:nvSpPr>
            <p:cNvPr id="65569" name="Oval 33"/>
            <p:cNvSpPr/>
            <p:nvPr/>
          </p:nvSpPr>
          <p:spPr bwMode="auto">
            <a:xfrm>
              <a:off x="392" y="226"/>
              <a:ext cx="155" cy="155"/>
            </a:xfrm>
            <a:prstGeom prst="ellipse">
              <a:avLst/>
            </a:prstGeom>
            <a:solidFill>
              <a:schemeClr val="accent1"/>
            </a:solidFill>
            <a:ln w="25400" cap="flat">
              <a:solidFill>
                <a:schemeClr val="tx1">
                  <a:alpha val="0"/>
                </a:schemeClr>
              </a:solidFill>
              <a:prstDash val="solid"/>
              <a:miter lim="800000"/>
              <a:headEnd type="none" w="med" len="med"/>
              <a:tailEnd type="none" w="med" len="med"/>
            </a:ln>
          </p:spPr>
          <p:txBody>
            <a:bodyPr lIns="0" tIns="0" rIns="0" bIns="0"/>
            <a:lstStyle/>
            <a:p>
              <a:endParaRPr lang="es-ES" sz="5600">
                <a:solidFill>
                  <a:schemeClr val="bg1">
                    <a:lumMod val="85000"/>
                  </a:schemeClr>
                </a:solidFill>
              </a:endParaRPr>
            </a:p>
          </p:txBody>
        </p:sp>
        <p:sp>
          <p:nvSpPr>
            <p:cNvPr id="65570" name="Rectangle 34"/>
            <p:cNvSpPr/>
            <p:nvPr/>
          </p:nvSpPr>
          <p:spPr bwMode="auto">
            <a:xfrm>
              <a:off x="0" y="0"/>
              <a:ext cx="968" cy="160"/>
            </a:xfrm>
            <a:prstGeom prst="rect">
              <a:avLst/>
            </a:prstGeom>
            <a:noFill/>
            <a:ln>
              <a:noFill/>
            </a:ln>
          </p:spPr>
          <p:txBody>
            <a:bodyPr lIns="0" tIns="0" rIns="0" bIns="0"/>
            <a:lstStyle/>
            <a:p>
              <a:pPr>
                <a:spcBef>
                  <a:spcPts val="1600"/>
                </a:spcBef>
              </a:pPr>
              <a:r>
                <a:rPr lang="en-US" sz="1865">
                  <a:solidFill>
                    <a:schemeClr val="bg1">
                      <a:lumMod val="85000"/>
                    </a:schemeClr>
                  </a:solidFill>
                  <a:latin typeface="Verdana" panose="020B0604030504040204" charset="0"/>
                  <a:ea typeface="MS PGothic" panose="020B0600070205080204" charset="-128"/>
                  <a:cs typeface="Verdana" panose="020B0604030504040204" charset="0"/>
                  <a:sym typeface="Verdana" panose="020B0604030504040204" charset="0"/>
                </a:rPr>
                <a:t>A SUBTITLE</a:t>
              </a:r>
              <a:endParaRPr lang="en-US" sz="1865">
                <a:solidFill>
                  <a:schemeClr val="bg1">
                    <a:lumMod val="85000"/>
                  </a:schemeClr>
                </a:solidFill>
                <a:latin typeface="Verdana" panose="020B0604030504040204" charset="0"/>
                <a:ea typeface="MS PGothic" panose="020B0600070205080204" charset="-128"/>
                <a:cs typeface="Verdana" panose="020B0604030504040204" charset="0"/>
                <a:sym typeface="Verdana" panose="020B0604030504040204" charset="0"/>
              </a:endParaRPr>
            </a:p>
          </p:txBody>
        </p:sp>
      </p:grpSp>
      <p:grpSp>
        <p:nvGrpSpPr>
          <p:cNvPr id="65571" name="Group 35"/>
          <p:cNvGrpSpPr/>
          <p:nvPr/>
        </p:nvGrpSpPr>
        <p:grpSpPr bwMode="auto">
          <a:xfrm>
            <a:off x="5624155" y="4748933"/>
            <a:ext cx="2048996" cy="891143"/>
            <a:chOff x="0" y="0"/>
            <a:chExt cx="968" cy="420"/>
          </a:xfrm>
        </p:grpSpPr>
        <p:sp>
          <p:nvSpPr>
            <p:cNvPr id="65572" name="Oval 36"/>
            <p:cNvSpPr/>
            <p:nvPr/>
          </p:nvSpPr>
          <p:spPr bwMode="auto">
            <a:xfrm>
              <a:off x="378" y="0"/>
              <a:ext cx="156" cy="155"/>
            </a:xfrm>
            <a:prstGeom prst="ellipse">
              <a:avLst/>
            </a:prstGeom>
            <a:solidFill>
              <a:schemeClr val="accent1"/>
            </a:solidFill>
            <a:ln w="25400" cap="flat">
              <a:solidFill>
                <a:schemeClr val="tx1">
                  <a:alpha val="0"/>
                </a:schemeClr>
              </a:solidFill>
              <a:prstDash val="solid"/>
              <a:miter lim="800000"/>
              <a:headEnd type="none" w="med" len="med"/>
              <a:tailEnd type="none" w="med" len="med"/>
            </a:ln>
          </p:spPr>
          <p:txBody>
            <a:bodyPr lIns="0" tIns="0" rIns="0" bIns="0"/>
            <a:lstStyle/>
            <a:p>
              <a:endParaRPr lang="es-ES" sz="5600">
                <a:solidFill>
                  <a:schemeClr val="bg1">
                    <a:lumMod val="85000"/>
                  </a:schemeClr>
                </a:solidFill>
              </a:endParaRPr>
            </a:p>
          </p:txBody>
        </p:sp>
        <p:sp>
          <p:nvSpPr>
            <p:cNvPr id="65573" name="Rectangle 37"/>
            <p:cNvSpPr/>
            <p:nvPr/>
          </p:nvSpPr>
          <p:spPr bwMode="auto">
            <a:xfrm>
              <a:off x="0" y="260"/>
              <a:ext cx="968" cy="160"/>
            </a:xfrm>
            <a:prstGeom prst="rect">
              <a:avLst/>
            </a:prstGeom>
            <a:noFill/>
            <a:ln>
              <a:noFill/>
            </a:ln>
          </p:spPr>
          <p:txBody>
            <a:bodyPr lIns="0" tIns="0" rIns="0" bIns="0"/>
            <a:lstStyle/>
            <a:p>
              <a:pPr>
                <a:spcBef>
                  <a:spcPts val="1600"/>
                </a:spcBef>
              </a:pPr>
              <a:r>
                <a:rPr lang="en-US" sz="1865">
                  <a:solidFill>
                    <a:schemeClr val="bg1">
                      <a:lumMod val="85000"/>
                    </a:schemeClr>
                  </a:solidFill>
                  <a:latin typeface="Verdana" panose="020B0604030504040204" charset="0"/>
                  <a:ea typeface="MS PGothic" panose="020B0600070205080204" charset="-128"/>
                  <a:cs typeface="Verdana" panose="020B0604030504040204" charset="0"/>
                  <a:sym typeface="Verdana" panose="020B0604030504040204" charset="0"/>
                </a:rPr>
                <a:t>B SUBTITLE</a:t>
              </a:r>
              <a:endParaRPr lang="en-US" sz="1865">
                <a:solidFill>
                  <a:schemeClr val="bg1">
                    <a:lumMod val="85000"/>
                  </a:schemeClr>
                </a:solidFill>
                <a:latin typeface="Verdana" panose="020B0604030504040204" charset="0"/>
                <a:ea typeface="MS PGothic" panose="020B0600070205080204" charset="-128"/>
                <a:cs typeface="Verdana" panose="020B0604030504040204" charset="0"/>
                <a:sym typeface="Verdana" panose="020B0604030504040204" charset="0"/>
              </a:endParaRPr>
            </a:p>
          </p:txBody>
        </p:sp>
      </p:grpSp>
      <p:grpSp>
        <p:nvGrpSpPr>
          <p:cNvPr id="65574" name="Group 38"/>
          <p:cNvGrpSpPr/>
          <p:nvPr/>
        </p:nvGrpSpPr>
        <p:grpSpPr bwMode="auto">
          <a:xfrm>
            <a:off x="7842490" y="4270552"/>
            <a:ext cx="2048996" cy="808591"/>
            <a:chOff x="0" y="0"/>
            <a:chExt cx="968" cy="381"/>
          </a:xfrm>
        </p:grpSpPr>
        <p:sp>
          <p:nvSpPr>
            <p:cNvPr id="65575" name="Oval 39"/>
            <p:cNvSpPr/>
            <p:nvPr/>
          </p:nvSpPr>
          <p:spPr bwMode="auto">
            <a:xfrm>
              <a:off x="371" y="226"/>
              <a:ext cx="156" cy="155"/>
            </a:xfrm>
            <a:prstGeom prst="ellipse">
              <a:avLst/>
            </a:prstGeom>
            <a:solidFill>
              <a:schemeClr val="accent1"/>
            </a:solidFill>
            <a:ln w="25400" cap="flat">
              <a:solidFill>
                <a:schemeClr val="tx1">
                  <a:alpha val="0"/>
                </a:schemeClr>
              </a:solidFill>
              <a:prstDash val="solid"/>
              <a:miter lim="800000"/>
              <a:headEnd type="none" w="med" len="med"/>
              <a:tailEnd type="none" w="med" len="med"/>
            </a:ln>
          </p:spPr>
          <p:txBody>
            <a:bodyPr lIns="0" tIns="0" rIns="0" bIns="0"/>
            <a:lstStyle/>
            <a:p>
              <a:endParaRPr lang="es-ES" sz="5600">
                <a:solidFill>
                  <a:schemeClr val="bg1">
                    <a:lumMod val="85000"/>
                  </a:schemeClr>
                </a:solidFill>
              </a:endParaRPr>
            </a:p>
          </p:txBody>
        </p:sp>
        <p:sp>
          <p:nvSpPr>
            <p:cNvPr id="65576" name="Rectangle 40"/>
            <p:cNvSpPr/>
            <p:nvPr/>
          </p:nvSpPr>
          <p:spPr bwMode="auto">
            <a:xfrm>
              <a:off x="0" y="0"/>
              <a:ext cx="968" cy="160"/>
            </a:xfrm>
            <a:prstGeom prst="rect">
              <a:avLst/>
            </a:prstGeom>
            <a:noFill/>
            <a:ln>
              <a:noFill/>
            </a:ln>
          </p:spPr>
          <p:txBody>
            <a:bodyPr lIns="0" tIns="0" rIns="0" bIns="0"/>
            <a:lstStyle/>
            <a:p>
              <a:pPr>
                <a:spcBef>
                  <a:spcPts val="1600"/>
                </a:spcBef>
              </a:pPr>
              <a:r>
                <a:rPr lang="en-US" sz="1865">
                  <a:solidFill>
                    <a:schemeClr val="bg1">
                      <a:lumMod val="85000"/>
                    </a:schemeClr>
                  </a:solidFill>
                  <a:latin typeface="Verdana" panose="020B0604030504040204" charset="0"/>
                  <a:ea typeface="MS PGothic" panose="020B0600070205080204" charset="-128"/>
                  <a:cs typeface="Verdana" panose="020B0604030504040204" charset="0"/>
                  <a:sym typeface="Verdana" panose="020B0604030504040204" charset="0"/>
                </a:rPr>
                <a:t>C SUBTITLE</a:t>
              </a:r>
              <a:endParaRPr lang="en-US" sz="1865">
                <a:solidFill>
                  <a:schemeClr val="bg1">
                    <a:lumMod val="85000"/>
                  </a:schemeClr>
                </a:solidFill>
                <a:latin typeface="Verdana" panose="020B0604030504040204" charset="0"/>
                <a:ea typeface="MS PGothic" panose="020B0600070205080204" charset="-128"/>
                <a:cs typeface="Verdana" panose="020B0604030504040204" charset="0"/>
                <a:sym typeface="Verdana" panose="020B0604030504040204" charset="0"/>
              </a:endParaRPr>
            </a:p>
          </p:txBody>
        </p:sp>
      </p:grpSp>
      <p:grpSp>
        <p:nvGrpSpPr>
          <p:cNvPr id="65577" name="Group 41"/>
          <p:cNvGrpSpPr/>
          <p:nvPr/>
        </p:nvGrpSpPr>
        <p:grpSpPr bwMode="auto">
          <a:xfrm>
            <a:off x="10103159" y="4748933"/>
            <a:ext cx="2048996" cy="891143"/>
            <a:chOff x="0" y="0"/>
            <a:chExt cx="968" cy="420"/>
          </a:xfrm>
        </p:grpSpPr>
        <p:sp>
          <p:nvSpPr>
            <p:cNvPr id="65578" name="Oval 42"/>
            <p:cNvSpPr/>
            <p:nvPr/>
          </p:nvSpPr>
          <p:spPr bwMode="auto">
            <a:xfrm>
              <a:off x="365" y="0"/>
              <a:ext cx="155" cy="155"/>
            </a:xfrm>
            <a:prstGeom prst="ellipse">
              <a:avLst/>
            </a:prstGeom>
            <a:solidFill>
              <a:schemeClr val="accent1"/>
            </a:solidFill>
            <a:ln w="25400" cap="flat">
              <a:solidFill>
                <a:schemeClr val="tx1">
                  <a:alpha val="0"/>
                </a:schemeClr>
              </a:solidFill>
              <a:prstDash val="solid"/>
              <a:miter lim="800000"/>
              <a:headEnd type="none" w="med" len="med"/>
              <a:tailEnd type="none" w="med" len="med"/>
            </a:ln>
          </p:spPr>
          <p:txBody>
            <a:bodyPr lIns="0" tIns="0" rIns="0" bIns="0"/>
            <a:lstStyle/>
            <a:p>
              <a:endParaRPr lang="es-ES" sz="5600">
                <a:solidFill>
                  <a:schemeClr val="bg1">
                    <a:lumMod val="85000"/>
                  </a:schemeClr>
                </a:solidFill>
              </a:endParaRPr>
            </a:p>
          </p:txBody>
        </p:sp>
        <p:sp>
          <p:nvSpPr>
            <p:cNvPr id="65579" name="Rectangle 43"/>
            <p:cNvSpPr/>
            <p:nvPr/>
          </p:nvSpPr>
          <p:spPr bwMode="auto">
            <a:xfrm>
              <a:off x="0" y="260"/>
              <a:ext cx="968" cy="160"/>
            </a:xfrm>
            <a:prstGeom prst="rect">
              <a:avLst/>
            </a:prstGeom>
            <a:noFill/>
            <a:ln>
              <a:noFill/>
            </a:ln>
          </p:spPr>
          <p:txBody>
            <a:bodyPr lIns="0" tIns="0" rIns="0" bIns="0"/>
            <a:lstStyle/>
            <a:p>
              <a:pPr>
                <a:spcBef>
                  <a:spcPts val="1600"/>
                </a:spcBef>
              </a:pPr>
              <a:r>
                <a:rPr lang="en-US" sz="1865">
                  <a:solidFill>
                    <a:schemeClr val="bg1">
                      <a:lumMod val="85000"/>
                    </a:schemeClr>
                  </a:solidFill>
                  <a:latin typeface="Verdana" panose="020B0604030504040204" charset="0"/>
                  <a:ea typeface="MS PGothic" panose="020B0600070205080204" charset="-128"/>
                  <a:cs typeface="Verdana" panose="020B0604030504040204" charset="0"/>
                  <a:sym typeface="Verdana" panose="020B0604030504040204" charset="0"/>
                </a:rPr>
                <a:t>D SUBTITLE</a:t>
              </a:r>
              <a:endParaRPr lang="en-US" sz="1865">
                <a:solidFill>
                  <a:schemeClr val="bg1">
                    <a:lumMod val="85000"/>
                  </a:schemeClr>
                </a:solidFill>
                <a:latin typeface="Verdana" panose="020B0604030504040204" charset="0"/>
                <a:ea typeface="MS PGothic" panose="020B0600070205080204" charset="-128"/>
                <a:cs typeface="Verdana" panose="020B0604030504040204" charset="0"/>
                <a:sym typeface="Verdana" panose="020B0604030504040204" charset="0"/>
              </a:endParaRPr>
            </a:p>
          </p:txBody>
        </p:sp>
      </p:grpSp>
      <p:grpSp>
        <p:nvGrpSpPr>
          <p:cNvPr id="65580" name="Group 44"/>
          <p:cNvGrpSpPr/>
          <p:nvPr/>
        </p:nvGrpSpPr>
        <p:grpSpPr bwMode="auto">
          <a:xfrm>
            <a:off x="12020917" y="4270552"/>
            <a:ext cx="2048996" cy="808591"/>
            <a:chOff x="0" y="0"/>
            <a:chExt cx="968" cy="381"/>
          </a:xfrm>
        </p:grpSpPr>
        <p:sp>
          <p:nvSpPr>
            <p:cNvPr id="65581" name="Oval 45"/>
            <p:cNvSpPr/>
            <p:nvPr/>
          </p:nvSpPr>
          <p:spPr bwMode="auto">
            <a:xfrm>
              <a:off x="425" y="226"/>
              <a:ext cx="156" cy="155"/>
            </a:xfrm>
            <a:prstGeom prst="ellipse">
              <a:avLst/>
            </a:prstGeom>
            <a:solidFill>
              <a:schemeClr val="accent1"/>
            </a:solidFill>
            <a:ln w="25400" cap="flat">
              <a:solidFill>
                <a:schemeClr val="tx1">
                  <a:alpha val="0"/>
                </a:schemeClr>
              </a:solidFill>
              <a:prstDash val="solid"/>
              <a:miter lim="800000"/>
              <a:headEnd type="none" w="med" len="med"/>
              <a:tailEnd type="none" w="med" len="med"/>
            </a:ln>
          </p:spPr>
          <p:txBody>
            <a:bodyPr lIns="0" tIns="0" rIns="0" bIns="0"/>
            <a:lstStyle/>
            <a:p>
              <a:endParaRPr lang="es-ES" sz="5600">
                <a:solidFill>
                  <a:schemeClr val="bg1">
                    <a:lumMod val="85000"/>
                  </a:schemeClr>
                </a:solidFill>
              </a:endParaRPr>
            </a:p>
          </p:txBody>
        </p:sp>
        <p:sp>
          <p:nvSpPr>
            <p:cNvPr id="65582" name="Rectangle 46"/>
            <p:cNvSpPr/>
            <p:nvPr/>
          </p:nvSpPr>
          <p:spPr bwMode="auto">
            <a:xfrm>
              <a:off x="0" y="0"/>
              <a:ext cx="968" cy="160"/>
            </a:xfrm>
            <a:prstGeom prst="rect">
              <a:avLst/>
            </a:prstGeom>
            <a:noFill/>
            <a:ln>
              <a:noFill/>
            </a:ln>
          </p:spPr>
          <p:txBody>
            <a:bodyPr lIns="0" tIns="0" rIns="0" bIns="0"/>
            <a:lstStyle/>
            <a:p>
              <a:pPr>
                <a:spcBef>
                  <a:spcPts val="1600"/>
                </a:spcBef>
              </a:pPr>
              <a:r>
                <a:rPr lang="en-US" sz="1865" dirty="0">
                  <a:solidFill>
                    <a:schemeClr val="bg1">
                      <a:lumMod val="85000"/>
                    </a:schemeClr>
                  </a:solidFill>
                  <a:latin typeface="Verdana" panose="020B0604030504040204" charset="0"/>
                  <a:ea typeface="MS PGothic" panose="020B0600070205080204" charset="-128"/>
                  <a:cs typeface="Verdana" panose="020B0604030504040204" charset="0"/>
                  <a:sym typeface="Verdana" panose="020B0604030504040204" charset="0"/>
                </a:rPr>
                <a:t>E SUBTITLE</a:t>
              </a:r>
              <a:endParaRPr lang="en-US" sz="1865" dirty="0">
                <a:solidFill>
                  <a:schemeClr val="bg1">
                    <a:lumMod val="85000"/>
                  </a:schemeClr>
                </a:solidFill>
                <a:latin typeface="Verdana" panose="020B0604030504040204" charset="0"/>
                <a:ea typeface="MS PGothic" panose="020B0600070205080204" charset="-128"/>
                <a:cs typeface="Verdana" panose="020B0604030504040204" charset="0"/>
                <a:sym typeface="Verdana" panose="020B0604030504040204" charset="0"/>
              </a:endParaRPr>
            </a:p>
          </p:txBody>
        </p:sp>
      </p:grpSp>
      <p:grpSp>
        <p:nvGrpSpPr>
          <p:cNvPr id="50" name="组合 49"/>
          <p:cNvGrpSpPr/>
          <p:nvPr/>
        </p:nvGrpSpPr>
        <p:grpSpPr>
          <a:xfrm>
            <a:off x="0" y="-74466"/>
            <a:ext cx="17340263" cy="3848451"/>
            <a:chOff x="0" y="-74466"/>
            <a:chExt cx="17340263" cy="3848451"/>
          </a:xfrm>
        </p:grpSpPr>
        <p:pic>
          <p:nvPicPr>
            <p:cNvPr id="51" name="图片 50"/>
            <p:cNvPicPr>
              <a:picLocks noChangeAspect="1"/>
            </p:cNvPicPr>
            <p:nvPr/>
          </p:nvPicPr>
          <p:blipFill rotWithShape="1">
            <a:blip r:embed="rId1"/>
            <a:srcRect l="40920" t="40605"/>
            <a:stretch>
              <a:fillRect/>
            </a:stretch>
          </p:blipFill>
          <p:spPr>
            <a:xfrm rot="10800000" flipH="1" flipV="1">
              <a:off x="0" y="-74466"/>
              <a:ext cx="5809578" cy="3848451"/>
            </a:xfrm>
            <a:prstGeom prst="rect">
              <a:avLst/>
            </a:prstGeom>
          </p:spPr>
        </p:pic>
        <p:sp>
          <p:nvSpPr>
            <p:cNvPr id="52" name="文本框 51"/>
            <p:cNvSpPr txBox="1"/>
            <p:nvPr/>
          </p:nvSpPr>
          <p:spPr>
            <a:xfrm>
              <a:off x="4061619" y="484312"/>
              <a:ext cx="1005403" cy="584775"/>
            </a:xfrm>
            <a:prstGeom prst="rect">
              <a:avLst/>
            </a:prstGeom>
            <a:noFill/>
          </p:spPr>
          <p:txBody>
            <a:bodyPr wrap="none" rtlCol="0">
              <a:spAutoFit/>
            </a:bodyPr>
            <a:lstStyle/>
            <a:p>
              <a:r>
                <a:rPr lang="zh-CN" altLang="en-US" sz="3200" dirty="0">
                  <a:solidFill>
                    <a:schemeClr val="bg1">
                      <a:lumMod val="95000"/>
                    </a:schemeClr>
                  </a:solidFill>
                  <a:latin typeface="幼圆" panose="02010509060101010101" pitchFamily="49" charset="-122"/>
                  <a:ea typeface="幼圆" panose="02010509060101010101" pitchFamily="49" charset="-122"/>
                </a:rPr>
                <a:t>目录</a:t>
              </a:r>
              <a:endParaRPr lang="zh-CN" altLang="en-US" sz="3200" dirty="0">
                <a:solidFill>
                  <a:schemeClr val="bg1">
                    <a:lumMod val="95000"/>
                  </a:schemeClr>
                </a:solidFill>
                <a:latin typeface="幼圆" panose="02010509060101010101" pitchFamily="49" charset="-122"/>
                <a:ea typeface="幼圆" panose="02010509060101010101" pitchFamily="49" charset="-122"/>
              </a:endParaRPr>
            </a:p>
          </p:txBody>
        </p:sp>
        <p:cxnSp>
          <p:nvCxnSpPr>
            <p:cNvPr id="53" name="直接连接符 52"/>
            <p:cNvCxnSpPr/>
            <p:nvPr/>
          </p:nvCxnSpPr>
          <p:spPr>
            <a:xfrm>
              <a:off x="3355480" y="1327938"/>
              <a:ext cx="1398478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4" name="文本框 53"/>
            <p:cNvSpPr txBox="1"/>
            <p:nvPr/>
          </p:nvSpPr>
          <p:spPr>
            <a:xfrm>
              <a:off x="5013533" y="577233"/>
              <a:ext cx="1314014" cy="461665"/>
            </a:xfrm>
            <a:prstGeom prst="rect">
              <a:avLst/>
            </a:prstGeom>
            <a:noFill/>
          </p:spPr>
          <p:txBody>
            <a:bodyPr wrap="none" rtlCol="0">
              <a:spAutoFit/>
            </a:bodyPr>
            <a:lstStyle/>
            <a:p>
              <a:r>
                <a:rPr lang="en-US" altLang="zh-CN" sz="2400" dirty="0">
                  <a:solidFill>
                    <a:srgbClr val="46B4F0"/>
                  </a:solidFill>
                </a:rPr>
                <a:t>directory</a:t>
              </a:r>
              <a:endParaRPr lang="zh-CN" altLang="en-US" sz="2400" dirty="0">
                <a:solidFill>
                  <a:srgbClr val="46B4F0"/>
                </a:solidFill>
                <a:latin typeface="幼圆" panose="02010509060101010101" pitchFamily="49" charset="-122"/>
                <a:ea typeface="幼圆" panose="02010509060101010101" pitchFamily="49"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300" advTm="7326">
        <p14:pan dir="r"/>
      </p:transition>
    </mc:Choice>
    <mc:Fallback>
      <p:transition spd="slow" advTm="732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65547"/>
                                        </p:tgtEl>
                                        <p:attrNameLst>
                                          <p:attrName>style.visibility</p:attrName>
                                        </p:attrNameLst>
                                      </p:cBhvr>
                                      <p:to>
                                        <p:strVal val="visible"/>
                                      </p:to>
                                    </p:set>
                                    <p:anim calcmode="lin" valueType="num">
                                      <p:cBhvr>
                                        <p:cTn id="7" dur="500" fill="hold"/>
                                        <p:tgtEl>
                                          <p:spTgt spid="65547"/>
                                        </p:tgtEl>
                                        <p:attrNameLst>
                                          <p:attrName>ppt_w</p:attrName>
                                        </p:attrNameLst>
                                      </p:cBhvr>
                                      <p:tavLst>
                                        <p:tav tm="0">
                                          <p:val>
                                            <p:fltVal val="0"/>
                                          </p:val>
                                        </p:tav>
                                        <p:tav tm="100000">
                                          <p:val>
                                            <p:strVal val="#ppt_w"/>
                                          </p:val>
                                        </p:tav>
                                      </p:tavLst>
                                    </p:anim>
                                    <p:anim calcmode="lin" valueType="num">
                                      <p:cBhvr>
                                        <p:cTn id="8" dur="500" fill="hold"/>
                                        <p:tgtEl>
                                          <p:spTgt spid="65547"/>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65546"/>
                                        </p:tgtEl>
                                        <p:attrNameLst>
                                          <p:attrName>style.visibility</p:attrName>
                                        </p:attrNameLst>
                                      </p:cBhvr>
                                      <p:to>
                                        <p:strVal val="visible"/>
                                      </p:to>
                                    </p:set>
                                    <p:animEffect transition="in" filter="wipe(left)">
                                      <p:cBhvr>
                                        <p:cTn id="12" dur="500"/>
                                        <p:tgtEl>
                                          <p:spTgt spid="65546"/>
                                        </p:tgtEl>
                                      </p:cBhvr>
                                    </p:animEffect>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65550"/>
                                        </p:tgtEl>
                                        <p:attrNameLst>
                                          <p:attrName>style.visibility</p:attrName>
                                        </p:attrNameLst>
                                      </p:cBhvr>
                                      <p:to>
                                        <p:strVal val="visible"/>
                                      </p:to>
                                    </p:set>
                                    <p:anim calcmode="lin" valueType="num">
                                      <p:cBhvr>
                                        <p:cTn id="16" dur="500" fill="hold"/>
                                        <p:tgtEl>
                                          <p:spTgt spid="65550"/>
                                        </p:tgtEl>
                                        <p:attrNameLst>
                                          <p:attrName>ppt_w</p:attrName>
                                        </p:attrNameLst>
                                      </p:cBhvr>
                                      <p:tavLst>
                                        <p:tav tm="0">
                                          <p:val>
                                            <p:fltVal val="0"/>
                                          </p:val>
                                        </p:tav>
                                        <p:tav tm="100000">
                                          <p:val>
                                            <p:strVal val="#ppt_w"/>
                                          </p:val>
                                        </p:tav>
                                      </p:tavLst>
                                    </p:anim>
                                    <p:anim calcmode="lin" valueType="num">
                                      <p:cBhvr>
                                        <p:cTn id="17" dur="500" fill="hold"/>
                                        <p:tgtEl>
                                          <p:spTgt spid="65550"/>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65568"/>
                                        </p:tgtEl>
                                        <p:attrNameLst>
                                          <p:attrName>style.visibility</p:attrName>
                                        </p:attrNameLst>
                                      </p:cBhvr>
                                      <p:to>
                                        <p:strVal val="visible"/>
                                      </p:to>
                                    </p:set>
                                    <p:anim calcmode="lin" valueType="num">
                                      <p:cBhvr>
                                        <p:cTn id="21" dur="500" fill="hold"/>
                                        <p:tgtEl>
                                          <p:spTgt spid="65568"/>
                                        </p:tgtEl>
                                        <p:attrNameLst>
                                          <p:attrName>ppt_w</p:attrName>
                                        </p:attrNameLst>
                                      </p:cBhvr>
                                      <p:tavLst>
                                        <p:tav tm="0">
                                          <p:val>
                                            <p:fltVal val="0"/>
                                          </p:val>
                                        </p:tav>
                                        <p:tav tm="100000">
                                          <p:val>
                                            <p:strVal val="#ppt_w"/>
                                          </p:val>
                                        </p:tav>
                                      </p:tavLst>
                                    </p:anim>
                                    <p:anim calcmode="lin" valueType="num">
                                      <p:cBhvr>
                                        <p:cTn id="22" dur="500" fill="hold"/>
                                        <p:tgtEl>
                                          <p:spTgt spid="65568"/>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65571"/>
                                        </p:tgtEl>
                                        <p:attrNameLst>
                                          <p:attrName>style.visibility</p:attrName>
                                        </p:attrNameLst>
                                      </p:cBhvr>
                                      <p:to>
                                        <p:strVal val="visible"/>
                                      </p:to>
                                    </p:set>
                                    <p:anim calcmode="lin" valueType="num">
                                      <p:cBhvr>
                                        <p:cTn id="26" dur="500" fill="hold"/>
                                        <p:tgtEl>
                                          <p:spTgt spid="65571"/>
                                        </p:tgtEl>
                                        <p:attrNameLst>
                                          <p:attrName>ppt_w</p:attrName>
                                        </p:attrNameLst>
                                      </p:cBhvr>
                                      <p:tavLst>
                                        <p:tav tm="0">
                                          <p:val>
                                            <p:fltVal val="0"/>
                                          </p:val>
                                        </p:tav>
                                        <p:tav tm="100000">
                                          <p:val>
                                            <p:strVal val="#ppt_w"/>
                                          </p:val>
                                        </p:tav>
                                      </p:tavLst>
                                    </p:anim>
                                    <p:anim calcmode="lin" valueType="num">
                                      <p:cBhvr>
                                        <p:cTn id="27" dur="500" fill="hold"/>
                                        <p:tgtEl>
                                          <p:spTgt spid="65571"/>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65574"/>
                                        </p:tgtEl>
                                        <p:attrNameLst>
                                          <p:attrName>style.visibility</p:attrName>
                                        </p:attrNameLst>
                                      </p:cBhvr>
                                      <p:to>
                                        <p:strVal val="visible"/>
                                      </p:to>
                                    </p:set>
                                    <p:anim calcmode="lin" valueType="num">
                                      <p:cBhvr>
                                        <p:cTn id="31" dur="500" fill="hold"/>
                                        <p:tgtEl>
                                          <p:spTgt spid="65574"/>
                                        </p:tgtEl>
                                        <p:attrNameLst>
                                          <p:attrName>ppt_w</p:attrName>
                                        </p:attrNameLst>
                                      </p:cBhvr>
                                      <p:tavLst>
                                        <p:tav tm="0">
                                          <p:val>
                                            <p:fltVal val="0"/>
                                          </p:val>
                                        </p:tav>
                                        <p:tav tm="100000">
                                          <p:val>
                                            <p:strVal val="#ppt_w"/>
                                          </p:val>
                                        </p:tav>
                                      </p:tavLst>
                                    </p:anim>
                                    <p:anim calcmode="lin" valueType="num">
                                      <p:cBhvr>
                                        <p:cTn id="32" dur="500" fill="hold"/>
                                        <p:tgtEl>
                                          <p:spTgt spid="65574"/>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23" presetClass="entr" presetSubtype="16" fill="hold" nodeType="afterEffect">
                                  <p:stCondLst>
                                    <p:cond delay="0"/>
                                  </p:stCondLst>
                                  <p:childTnLst>
                                    <p:set>
                                      <p:cBhvr>
                                        <p:cTn id="35" dur="1" fill="hold">
                                          <p:stCondLst>
                                            <p:cond delay="0"/>
                                          </p:stCondLst>
                                        </p:cTn>
                                        <p:tgtEl>
                                          <p:spTgt spid="65577"/>
                                        </p:tgtEl>
                                        <p:attrNameLst>
                                          <p:attrName>style.visibility</p:attrName>
                                        </p:attrNameLst>
                                      </p:cBhvr>
                                      <p:to>
                                        <p:strVal val="visible"/>
                                      </p:to>
                                    </p:set>
                                    <p:anim calcmode="lin" valueType="num">
                                      <p:cBhvr>
                                        <p:cTn id="36" dur="500" fill="hold"/>
                                        <p:tgtEl>
                                          <p:spTgt spid="65577"/>
                                        </p:tgtEl>
                                        <p:attrNameLst>
                                          <p:attrName>ppt_w</p:attrName>
                                        </p:attrNameLst>
                                      </p:cBhvr>
                                      <p:tavLst>
                                        <p:tav tm="0">
                                          <p:val>
                                            <p:fltVal val="0"/>
                                          </p:val>
                                        </p:tav>
                                        <p:tav tm="100000">
                                          <p:val>
                                            <p:strVal val="#ppt_w"/>
                                          </p:val>
                                        </p:tav>
                                      </p:tavLst>
                                    </p:anim>
                                    <p:anim calcmode="lin" valueType="num">
                                      <p:cBhvr>
                                        <p:cTn id="37" dur="500" fill="hold"/>
                                        <p:tgtEl>
                                          <p:spTgt spid="65577"/>
                                        </p:tgtEl>
                                        <p:attrNameLst>
                                          <p:attrName>ppt_h</p:attrName>
                                        </p:attrNameLst>
                                      </p:cBhvr>
                                      <p:tavLst>
                                        <p:tav tm="0">
                                          <p:val>
                                            <p:fltVal val="0"/>
                                          </p:val>
                                        </p:tav>
                                        <p:tav tm="100000">
                                          <p:val>
                                            <p:strVal val="#ppt_h"/>
                                          </p:val>
                                        </p:tav>
                                      </p:tavLst>
                                    </p:anim>
                                  </p:childTnLst>
                                </p:cTn>
                              </p:par>
                            </p:childTnLst>
                          </p:cTn>
                        </p:par>
                        <p:par>
                          <p:cTn id="38" fill="hold">
                            <p:stCondLst>
                              <p:cond delay="3500"/>
                            </p:stCondLst>
                            <p:childTnLst>
                              <p:par>
                                <p:cTn id="39" presetID="23" presetClass="entr" presetSubtype="16" fill="hold" nodeType="afterEffect">
                                  <p:stCondLst>
                                    <p:cond delay="0"/>
                                  </p:stCondLst>
                                  <p:childTnLst>
                                    <p:set>
                                      <p:cBhvr>
                                        <p:cTn id="40" dur="1" fill="hold">
                                          <p:stCondLst>
                                            <p:cond delay="0"/>
                                          </p:stCondLst>
                                        </p:cTn>
                                        <p:tgtEl>
                                          <p:spTgt spid="65580"/>
                                        </p:tgtEl>
                                        <p:attrNameLst>
                                          <p:attrName>style.visibility</p:attrName>
                                        </p:attrNameLst>
                                      </p:cBhvr>
                                      <p:to>
                                        <p:strVal val="visible"/>
                                      </p:to>
                                    </p:set>
                                    <p:anim calcmode="lin" valueType="num">
                                      <p:cBhvr>
                                        <p:cTn id="41" dur="500" fill="hold"/>
                                        <p:tgtEl>
                                          <p:spTgt spid="65580"/>
                                        </p:tgtEl>
                                        <p:attrNameLst>
                                          <p:attrName>ppt_w</p:attrName>
                                        </p:attrNameLst>
                                      </p:cBhvr>
                                      <p:tavLst>
                                        <p:tav tm="0">
                                          <p:val>
                                            <p:fltVal val="0"/>
                                          </p:val>
                                        </p:tav>
                                        <p:tav tm="100000">
                                          <p:val>
                                            <p:strVal val="#ppt_w"/>
                                          </p:val>
                                        </p:tav>
                                      </p:tavLst>
                                    </p:anim>
                                    <p:anim calcmode="lin" valueType="num">
                                      <p:cBhvr>
                                        <p:cTn id="42" dur="500" fill="hold"/>
                                        <p:tgtEl>
                                          <p:spTgt spid="65580"/>
                                        </p:tgtEl>
                                        <p:attrNameLst>
                                          <p:attrName>ppt_h</p:attrName>
                                        </p:attrNameLst>
                                      </p:cBhvr>
                                      <p:tavLst>
                                        <p:tav tm="0">
                                          <p:val>
                                            <p:fltVal val="0"/>
                                          </p:val>
                                        </p:tav>
                                        <p:tav tm="100000">
                                          <p:val>
                                            <p:strVal val="#ppt_h"/>
                                          </p:val>
                                        </p:tav>
                                      </p:tavLst>
                                    </p:anim>
                                  </p:childTnLst>
                                </p:cTn>
                              </p:par>
                            </p:childTnLst>
                          </p:cTn>
                        </p:par>
                        <p:par>
                          <p:cTn id="43" fill="hold">
                            <p:stCondLst>
                              <p:cond delay="4000"/>
                            </p:stCondLst>
                            <p:childTnLst>
                              <p:par>
                                <p:cTn id="44" presetID="23" presetClass="entr" presetSubtype="16" fill="hold" nodeType="afterEffect">
                                  <p:stCondLst>
                                    <p:cond delay="0"/>
                                  </p:stCondLst>
                                  <p:childTnLst>
                                    <p:set>
                                      <p:cBhvr>
                                        <p:cTn id="45" dur="1" fill="hold">
                                          <p:stCondLst>
                                            <p:cond delay="0"/>
                                          </p:stCondLst>
                                        </p:cTn>
                                        <p:tgtEl>
                                          <p:spTgt spid="65559"/>
                                        </p:tgtEl>
                                        <p:attrNameLst>
                                          <p:attrName>style.visibility</p:attrName>
                                        </p:attrNameLst>
                                      </p:cBhvr>
                                      <p:to>
                                        <p:strVal val="visible"/>
                                      </p:to>
                                    </p:set>
                                    <p:anim calcmode="lin" valueType="num">
                                      <p:cBhvr>
                                        <p:cTn id="46" dur="500" fill="hold"/>
                                        <p:tgtEl>
                                          <p:spTgt spid="65559"/>
                                        </p:tgtEl>
                                        <p:attrNameLst>
                                          <p:attrName>ppt_w</p:attrName>
                                        </p:attrNameLst>
                                      </p:cBhvr>
                                      <p:tavLst>
                                        <p:tav tm="0">
                                          <p:val>
                                            <p:fltVal val="0"/>
                                          </p:val>
                                        </p:tav>
                                        <p:tav tm="100000">
                                          <p:val>
                                            <p:strVal val="#ppt_w"/>
                                          </p:val>
                                        </p:tav>
                                      </p:tavLst>
                                    </p:anim>
                                    <p:anim calcmode="lin" valueType="num">
                                      <p:cBhvr>
                                        <p:cTn id="47" dur="500" fill="hold"/>
                                        <p:tgtEl>
                                          <p:spTgt spid="65559"/>
                                        </p:tgtEl>
                                        <p:attrNameLst>
                                          <p:attrName>ppt_h</p:attrName>
                                        </p:attrNameLst>
                                      </p:cBhvr>
                                      <p:tavLst>
                                        <p:tav tm="0">
                                          <p:val>
                                            <p:fltVal val="0"/>
                                          </p:val>
                                        </p:tav>
                                        <p:tav tm="100000">
                                          <p:val>
                                            <p:strVal val="#ppt_h"/>
                                          </p:val>
                                        </p:tav>
                                      </p:tavLst>
                                    </p:anim>
                                  </p:childTnLst>
                                </p:cTn>
                              </p:par>
                            </p:childTnLst>
                          </p:cTn>
                        </p:par>
                        <p:par>
                          <p:cTn id="48" fill="hold">
                            <p:stCondLst>
                              <p:cond delay="4500"/>
                            </p:stCondLst>
                            <p:childTnLst>
                              <p:par>
                                <p:cTn id="49" presetID="23" presetClass="entr" presetSubtype="16" fill="hold" nodeType="afterEffect">
                                  <p:stCondLst>
                                    <p:cond delay="0"/>
                                  </p:stCondLst>
                                  <p:childTnLst>
                                    <p:set>
                                      <p:cBhvr>
                                        <p:cTn id="50" dur="1" fill="hold">
                                          <p:stCondLst>
                                            <p:cond delay="0"/>
                                          </p:stCondLst>
                                        </p:cTn>
                                        <p:tgtEl>
                                          <p:spTgt spid="65553"/>
                                        </p:tgtEl>
                                        <p:attrNameLst>
                                          <p:attrName>style.visibility</p:attrName>
                                        </p:attrNameLst>
                                      </p:cBhvr>
                                      <p:to>
                                        <p:strVal val="visible"/>
                                      </p:to>
                                    </p:set>
                                    <p:anim calcmode="lin" valueType="num">
                                      <p:cBhvr>
                                        <p:cTn id="51" dur="500" fill="hold"/>
                                        <p:tgtEl>
                                          <p:spTgt spid="65553"/>
                                        </p:tgtEl>
                                        <p:attrNameLst>
                                          <p:attrName>ppt_w</p:attrName>
                                        </p:attrNameLst>
                                      </p:cBhvr>
                                      <p:tavLst>
                                        <p:tav tm="0">
                                          <p:val>
                                            <p:fltVal val="0"/>
                                          </p:val>
                                        </p:tav>
                                        <p:tav tm="100000">
                                          <p:val>
                                            <p:strVal val="#ppt_w"/>
                                          </p:val>
                                        </p:tav>
                                      </p:tavLst>
                                    </p:anim>
                                    <p:anim calcmode="lin" valueType="num">
                                      <p:cBhvr>
                                        <p:cTn id="52" dur="500" fill="hold"/>
                                        <p:tgtEl>
                                          <p:spTgt spid="65553"/>
                                        </p:tgtEl>
                                        <p:attrNameLst>
                                          <p:attrName>ppt_h</p:attrName>
                                        </p:attrNameLst>
                                      </p:cBhvr>
                                      <p:tavLst>
                                        <p:tav tm="0">
                                          <p:val>
                                            <p:fltVal val="0"/>
                                          </p:val>
                                        </p:tav>
                                        <p:tav tm="100000">
                                          <p:val>
                                            <p:strVal val="#ppt_h"/>
                                          </p:val>
                                        </p:tav>
                                      </p:tavLst>
                                    </p:anim>
                                  </p:childTnLst>
                                </p:cTn>
                              </p:par>
                            </p:childTnLst>
                          </p:cTn>
                        </p:par>
                        <p:par>
                          <p:cTn id="53" fill="hold">
                            <p:stCondLst>
                              <p:cond delay="5000"/>
                            </p:stCondLst>
                            <p:childTnLst>
                              <p:par>
                                <p:cTn id="54" presetID="23" presetClass="entr" presetSubtype="16" fill="hold" nodeType="afterEffect">
                                  <p:stCondLst>
                                    <p:cond delay="0"/>
                                  </p:stCondLst>
                                  <p:childTnLst>
                                    <p:set>
                                      <p:cBhvr>
                                        <p:cTn id="55" dur="1" fill="hold">
                                          <p:stCondLst>
                                            <p:cond delay="0"/>
                                          </p:stCondLst>
                                        </p:cTn>
                                        <p:tgtEl>
                                          <p:spTgt spid="65562"/>
                                        </p:tgtEl>
                                        <p:attrNameLst>
                                          <p:attrName>style.visibility</p:attrName>
                                        </p:attrNameLst>
                                      </p:cBhvr>
                                      <p:to>
                                        <p:strVal val="visible"/>
                                      </p:to>
                                    </p:set>
                                    <p:anim calcmode="lin" valueType="num">
                                      <p:cBhvr>
                                        <p:cTn id="56" dur="500" fill="hold"/>
                                        <p:tgtEl>
                                          <p:spTgt spid="65562"/>
                                        </p:tgtEl>
                                        <p:attrNameLst>
                                          <p:attrName>ppt_w</p:attrName>
                                        </p:attrNameLst>
                                      </p:cBhvr>
                                      <p:tavLst>
                                        <p:tav tm="0">
                                          <p:val>
                                            <p:fltVal val="0"/>
                                          </p:val>
                                        </p:tav>
                                        <p:tav tm="100000">
                                          <p:val>
                                            <p:strVal val="#ppt_w"/>
                                          </p:val>
                                        </p:tav>
                                      </p:tavLst>
                                    </p:anim>
                                    <p:anim calcmode="lin" valueType="num">
                                      <p:cBhvr>
                                        <p:cTn id="57" dur="500" fill="hold"/>
                                        <p:tgtEl>
                                          <p:spTgt spid="65562"/>
                                        </p:tgtEl>
                                        <p:attrNameLst>
                                          <p:attrName>ppt_h</p:attrName>
                                        </p:attrNameLst>
                                      </p:cBhvr>
                                      <p:tavLst>
                                        <p:tav tm="0">
                                          <p:val>
                                            <p:fltVal val="0"/>
                                          </p:val>
                                        </p:tav>
                                        <p:tav tm="100000">
                                          <p:val>
                                            <p:strVal val="#ppt_h"/>
                                          </p:val>
                                        </p:tav>
                                      </p:tavLst>
                                    </p:anim>
                                  </p:childTnLst>
                                </p:cTn>
                              </p:par>
                            </p:childTnLst>
                          </p:cTn>
                        </p:par>
                        <p:par>
                          <p:cTn id="58" fill="hold">
                            <p:stCondLst>
                              <p:cond delay="5500"/>
                            </p:stCondLst>
                            <p:childTnLst>
                              <p:par>
                                <p:cTn id="59" presetID="23" presetClass="entr" presetSubtype="16" fill="hold" nodeType="afterEffect">
                                  <p:stCondLst>
                                    <p:cond delay="0"/>
                                  </p:stCondLst>
                                  <p:childTnLst>
                                    <p:set>
                                      <p:cBhvr>
                                        <p:cTn id="60" dur="1" fill="hold">
                                          <p:stCondLst>
                                            <p:cond delay="0"/>
                                          </p:stCondLst>
                                        </p:cTn>
                                        <p:tgtEl>
                                          <p:spTgt spid="65556"/>
                                        </p:tgtEl>
                                        <p:attrNameLst>
                                          <p:attrName>style.visibility</p:attrName>
                                        </p:attrNameLst>
                                      </p:cBhvr>
                                      <p:to>
                                        <p:strVal val="visible"/>
                                      </p:to>
                                    </p:set>
                                    <p:anim calcmode="lin" valueType="num">
                                      <p:cBhvr>
                                        <p:cTn id="61" dur="500" fill="hold"/>
                                        <p:tgtEl>
                                          <p:spTgt spid="65556"/>
                                        </p:tgtEl>
                                        <p:attrNameLst>
                                          <p:attrName>ppt_w</p:attrName>
                                        </p:attrNameLst>
                                      </p:cBhvr>
                                      <p:tavLst>
                                        <p:tav tm="0">
                                          <p:val>
                                            <p:fltVal val="0"/>
                                          </p:val>
                                        </p:tav>
                                        <p:tav tm="100000">
                                          <p:val>
                                            <p:strVal val="#ppt_w"/>
                                          </p:val>
                                        </p:tav>
                                      </p:tavLst>
                                    </p:anim>
                                    <p:anim calcmode="lin" valueType="num">
                                      <p:cBhvr>
                                        <p:cTn id="62" dur="500" fill="hold"/>
                                        <p:tgtEl>
                                          <p:spTgt spid="65556"/>
                                        </p:tgtEl>
                                        <p:attrNameLst>
                                          <p:attrName>ppt_h</p:attrName>
                                        </p:attrNameLst>
                                      </p:cBhvr>
                                      <p:tavLst>
                                        <p:tav tm="0">
                                          <p:val>
                                            <p:fltVal val="0"/>
                                          </p:val>
                                        </p:tav>
                                        <p:tav tm="100000">
                                          <p:val>
                                            <p:strVal val="#ppt_h"/>
                                          </p:val>
                                        </p:tav>
                                      </p:tavLst>
                                    </p:anim>
                                  </p:childTnLst>
                                </p:cTn>
                              </p:par>
                            </p:childTnLst>
                          </p:cTn>
                        </p:par>
                        <p:par>
                          <p:cTn id="63" fill="hold">
                            <p:stCondLst>
                              <p:cond delay="6000"/>
                            </p:stCondLst>
                            <p:childTnLst>
                              <p:par>
                                <p:cTn id="64" presetID="23" presetClass="entr" presetSubtype="16" fill="hold" nodeType="afterEffect">
                                  <p:stCondLst>
                                    <p:cond delay="0"/>
                                  </p:stCondLst>
                                  <p:childTnLst>
                                    <p:set>
                                      <p:cBhvr>
                                        <p:cTn id="65" dur="1" fill="hold">
                                          <p:stCondLst>
                                            <p:cond delay="0"/>
                                          </p:stCondLst>
                                        </p:cTn>
                                        <p:tgtEl>
                                          <p:spTgt spid="65565"/>
                                        </p:tgtEl>
                                        <p:attrNameLst>
                                          <p:attrName>style.visibility</p:attrName>
                                        </p:attrNameLst>
                                      </p:cBhvr>
                                      <p:to>
                                        <p:strVal val="visible"/>
                                      </p:to>
                                    </p:set>
                                    <p:anim calcmode="lin" valueType="num">
                                      <p:cBhvr>
                                        <p:cTn id="66" dur="500" fill="hold"/>
                                        <p:tgtEl>
                                          <p:spTgt spid="65565"/>
                                        </p:tgtEl>
                                        <p:attrNameLst>
                                          <p:attrName>ppt_w</p:attrName>
                                        </p:attrNameLst>
                                      </p:cBhvr>
                                      <p:tavLst>
                                        <p:tav tm="0">
                                          <p:val>
                                            <p:fltVal val="0"/>
                                          </p:val>
                                        </p:tav>
                                        <p:tav tm="100000">
                                          <p:val>
                                            <p:strVal val="#ppt_w"/>
                                          </p:val>
                                        </p:tav>
                                      </p:tavLst>
                                    </p:anim>
                                    <p:anim calcmode="lin" valueType="num">
                                      <p:cBhvr>
                                        <p:cTn id="67" dur="500" fill="hold"/>
                                        <p:tgtEl>
                                          <p:spTgt spid="65565"/>
                                        </p:tgtEl>
                                        <p:attrNameLst>
                                          <p:attrName>ppt_h</p:attrName>
                                        </p:attrNameLst>
                                      </p:cBhvr>
                                      <p:tavLst>
                                        <p:tav tm="0">
                                          <p:val>
                                            <p:fltVal val="0"/>
                                          </p:val>
                                        </p:tav>
                                        <p:tav tm="100000">
                                          <p:val>
                                            <p:strVal val="#ppt_h"/>
                                          </p:val>
                                        </p:tav>
                                      </p:tavLst>
                                    </p:anim>
                                  </p:childTnLst>
                                </p:cTn>
                              </p:par>
                            </p:childTnLst>
                          </p:cTn>
                        </p:par>
                        <p:par>
                          <p:cTn id="68" fill="hold">
                            <p:stCondLst>
                              <p:cond delay="6500"/>
                            </p:stCondLst>
                            <p:childTnLst>
                              <p:par>
                                <p:cTn id="69" presetID="2" presetClass="entr" presetSubtype="8" fill="hold" grpId="0" nodeType="afterEffect">
                                  <p:stCondLst>
                                    <p:cond delay="0"/>
                                  </p:stCondLst>
                                  <p:childTnLst>
                                    <p:set>
                                      <p:cBhvr>
                                        <p:cTn id="70" dur="1" fill="hold">
                                          <p:stCondLst>
                                            <p:cond delay="0"/>
                                          </p:stCondLst>
                                        </p:cTn>
                                        <p:tgtEl>
                                          <p:spTgt spid="65545"/>
                                        </p:tgtEl>
                                        <p:attrNameLst>
                                          <p:attrName>style.visibility</p:attrName>
                                        </p:attrNameLst>
                                      </p:cBhvr>
                                      <p:to>
                                        <p:strVal val="visible"/>
                                      </p:to>
                                    </p:set>
                                    <p:anim calcmode="lin" valueType="num">
                                      <p:cBhvr additive="base">
                                        <p:cTn id="71" dur="500" fill="hold"/>
                                        <p:tgtEl>
                                          <p:spTgt spid="65545"/>
                                        </p:tgtEl>
                                        <p:attrNameLst>
                                          <p:attrName>ppt_x</p:attrName>
                                        </p:attrNameLst>
                                      </p:cBhvr>
                                      <p:tavLst>
                                        <p:tav tm="0">
                                          <p:val>
                                            <p:strVal val="0-#ppt_w/2"/>
                                          </p:val>
                                        </p:tav>
                                        <p:tav tm="100000">
                                          <p:val>
                                            <p:strVal val="#ppt_x"/>
                                          </p:val>
                                        </p:tav>
                                      </p:tavLst>
                                    </p:anim>
                                    <p:anim calcmode="lin" valueType="num">
                                      <p:cBhvr additive="base">
                                        <p:cTn id="72" dur="500" fill="hold"/>
                                        <p:tgtEl>
                                          <p:spTgt spid="655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5" grpId="0" autoUpdateAnimBg="0"/>
      <p:bldP spid="6554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0" y="-74466"/>
            <a:ext cx="17340263" cy="3848451"/>
            <a:chOff x="0" y="-74466"/>
            <a:chExt cx="17340263" cy="3848451"/>
          </a:xfrm>
        </p:grpSpPr>
        <p:pic>
          <p:nvPicPr>
            <p:cNvPr id="21" name="图片 20"/>
            <p:cNvPicPr>
              <a:picLocks noChangeAspect="1"/>
            </p:cNvPicPr>
            <p:nvPr/>
          </p:nvPicPr>
          <p:blipFill rotWithShape="1">
            <a:blip r:embed="rId1"/>
            <a:srcRect l="40920" t="40605"/>
            <a:stretch>
              <a:fillRect/>
            </a:stretch>
          </p:blipFill>
          <p:spPr>
            <a:xfrm rot="10800000" flipH="1" flipV="1">
              <a:off x="0" y="-74466"/>
              <a:ext cx="5809578" cy="3848451"/>
            </a:xfrm>
            <a:prstGeom prst="rect">
              <a:avLst/>
            </a:prstGeom>
          </p:spPr>
        </p:pic>
        <p:sp>
          <p:nvSpPr>
            <p:cNvPr id="22" name="文本框 21"/>
            <p:cNvSpPr txBox="1"/>
            <p:nvPr/>
          </p:nvSpPr>
          <p:spPr>
            <a:xfrm>
              <a:off x="4061619" y="484312"/>
              <a:ext cx="1005403" cy="584775"/>
            </a:xfrm>
            <a:prstGeom prst="rect">
              <a:avLst/>
            </a:prstGeom>
            <a:noFill/>
          </p:spPr>
          <p:txBody>
            <a:bodyPr wrap="none" rtlCol="0">
              <a:spAutoFit/>
            </a:bodyPr>
            <a:lstStyle/>
            <a:p>
              <a:r>
                <a:rPr lang="zh-CN" altLang="en-US" sz="3200" dirty="0">
                  <a:solidFill>
                    <a:schemeClr val="bg1">
                      <a:lumMod val="95000"/>
                    </a:schemeClr>
                  </a:solidFill>
                  <a:latin typeface="幼圆" panose="02010509060101010101" pitchFamily="49" charset="-122"/>
                  <a:ea typeface="幼圆" panose="02010509060101010101" pitchFamily="49" charset="-122"/>
                </a:rPr>
                <a:t>目录</a:t>
              </a:r>
              <a:endParaRPr lang="zh-CN" altLang="en-US" sz="3200" dirty="0">
                <a:solidFill>
                  <a:schemeClr val="bg1">
                    <a:lumMod val="95000"/>
                  </a:schemeClr>
                </a:solidFill>
                <a:latin typeface="幼圆" panose="02010509060101010101" pitchFamily="49" charset="-122"/>
                <a:ea typeface="幼圆" panose="02010509060101010101" pitchFamily="49" charset="-122"/>
              </a:endParaRPr>
            </a:p>
          </p:txBody>
        </p:sp>
        <p:cxnSp>
          <p:nvCxnSpPr>
            <p:cNvPr id="23" name="直接连接符 22"/>
            <p:cNvCxnSpPr/>
            <p:nvPr/>
          </p:nvCxnSpPr>
          <p:spPr>
            <a:xfrm>
              <a:off x="3355480" y="1327938"/>
              <a:ext cx="1398478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4" name="文本框 23"/>
            <p:cNvSpPr txBox="1"/>
            <p:nvPr/>
          </p:nvSpPr>
          <p:spPr>
            <a:xfrm>
              <a:off x="5013533" y="577233"/>
              <a:ext cx="1314014" cy="461665"/>
            </a:xfrm>
            <a:prstGeom prst="rect">
              <a:avLst/>
            </a:prstGeom>
            <a:noFill/>
          </p:spPr>
          <p:txBody>
            <a:bodyPr wrap="none" rtlCol="0">
              <a:spAutoFit/>
            </a:bodyPr>
            <a:lstStyle/>
            <a:p>
              <a:r>
                <a:rPr lang="en-US" altLang="zh-CN" sz="2400" dirty="0">
                  <a:solidFill>
                    <a:srgbClr val="46B4F0"/>
                  </a:solidFill>
                </a:rPr>
                <a:t>directory</a:t>
              </a:r>
              <a:endParaRPr lang="zh-CN" altLang="en-US" sz="2400" dirty="0">
                <a:solidFill>
                  <a:srgbClr val="46B4F0"/>
                </a:solidFill>
                <a:latin typeface="幼圆" panose="02010509060101010101" pitchFamily="49" charset="-122"/>
                <a:ea typeface="幼圆" panose="02010509060101010101" pitchFamily="49" charset="-122"/>
              </a:endParaRPr>
            </a:p>
          </p:txBody>
        </p:sp>
      </p:grpSp>
      <p:sp>
        <p:nvSpPr>
          <p:cNvPr id="25" name="Oval 9"/>
          <p:cNvSpPr/>
          <p:nvPr/>
        </p:nvSpPr>
        <p:spPr bwMode="auto">
          <a:xfrm>
            <a:off x="3831997" y="2932584"/>
            <a:ext cx="4991100" cy="4991100"/>
          </a:xfrm>
          <a:prstGeom prst="ellipse">
            <a:avLst/>
          </a:prstGeom>
          <a:solidFill>
            <a:schemeClr val="accent1"/>
          </a:solidFill>
          <a:ln w="25400" cap="flat">
            <a:solidFill>
              <a:schemeClr val="tx1">
                <a:alpha val="0"/>
              </a:schemeClr>
            </a:solidFill>
            <a:prstDash val="solid"/>
            <a:miter lim="800000"/>
            <a:headEnd type="none" w="med" len="med"/>
            <a:tailEnd type="none" w="med" len="med"/>
          </a:ln>
        </p:spPr>
        <p:txBody>
          <a:bodyPr lIns="0" tIns="0" rIns="0" bIns="0"/>
          <a:lstStyle/>
          <a:p>
            <a:endParaRPr lang="es-ES"/>
          </a:p>
        </p:txBody>
      </p:sp>
      <p:sp>
        <p:nvSpPr>
          <p:cNvPr id="26" name="AutoShape 10"/>
          <p:cNvSpPr/>
          <p:nvPr/>
        </p:nvSpPr>
        <p:spPr bwMode="auto">
          <a:xfrm>
            <a:off x="4927372" y="4226397"/>
            <a:ext cx="622300" cy="622300"/>
          </a:xfrm>
          <a:custGeom>
            <a:avLst/>
            <a:gdLst/>
            <a:ahLst/>
            <a:cxnLst/>
            <a:rect l="0" t="0" r="r" b="b"/>
            <a:pathLst>
              <a:path w="21600" h="21600">
                <a:moveTo>
                  <a:pt x="18898" y="0"/>
                </a:moveTo>
                <a:cubicBezTo>
                  <a:pt x="19650" y="0"/>
                  <a:pt x="20287" y="264"/>
                  <a:pt x="20813" y="796"/>
                </a:cubicBezTo>
                <a:cubicBezTo>
                  <a:pt x="21336" y="1322"/>
                  <a:pt x="21600" y="1962"/>
                  <a:pt x="21600" y="2711"/>
                </a:cubicBezTo>
                <a:lnTo>
                  <a:pt x="21600" y="18883"/>
                </a:lnTo>
                <a:cubicBezTo>
                  <a:pt x="21600" y="19268"/>
                  <a:pt x="21527" y="19623"/>
                  <a:pt x="21383" y="19952"/>
                </a:cubicBezTo>
                <a:cubicBezTo>
                  <a:pt x="21236" y="20281"/>
                  <a:pt x="21042" y="20563"/>
                  <a:pt x="20804" y="20804"/>
                </a:cubicBezTo>
                <a:cubicBezTo>
                  <a:pt x="20566" y="21042"/>
                  <a:pt x="20278" y="21233"/>
                  <a:pt x="19940" y="21377"/>
                </a:cubicBezTo>
                <a:cubicBezTo>
                  <a:pt x="19603" y="21524"/>
                  <a:pt x="19256" y="21594"/>
                  <a:pt x="18898" y="21594"/>
                </a:cubicBezTo>
                <a:lnTo>
                  <a:pt x="12066" y="21594"/>
                </a:lnTo>
                <a:lnTo>
                  <a:pt x="12066" y="12552"/>
                </a:lnTo>
                <a:lnTo>
                  <a:pt x="14486" y="12552"/>
                </a:lnTo>
                <a:cubicBezTo>
                  <a:pt x="14595" y="12552"/>
                  <a:pt x="14698" y="12517"/>
                  <a:pt x="14789" y="12441"/>
                </a:cubicBezTo>
                <a:cubicBezTo>
                  <a:pt x="14877" y="12367"/>
                  <a:pt x="14921" y="12267"/>
                  <a:pt x="14921" y="12144"/>
                </a:cubicBezTo>
                <a:lnTo>
                  <a:pt x="15088" y="9779"/>
                </a:lnTo>
                <a:cubicBezTo>
                  <a:pt x="15088" y="9650"/>
                  <a:pt x="15050" y="9538"/>
                  <a:pt x="14977" y="9444"/>
                </a:cubicBezTo>
                <a:cubicBezTo>
                  <a:pt x="14883" y="9350"/>
                  <a:pt x="14774" y="9303"/>
                  <a:pt x="14654" y="9303"/>
                </a:cubicBezTo>
                <a:lnTo>
                  <a:pt x="12066" y="9303"/>
                </a:lnTo>
                <a:lnTo>
                  <a:pt x="12066" y="8263"/>
                </a:lnTo>
                <a:cubicBezTo>
                  <a:pt x="12066" y="7879"/>
                  <a:pt x="12116" y="7623"/>
                  <a:pt x="12216" y="7497"/>
                </a:cubicBezTo>
                <a:cubicBezTo>
                  <a:pt x="12313" y="7370"/>
                  <a:pt x="12565" y="7309"/>
                  <a:pt x="12965" y="7309"/>
                </a:cubicBezTo>
                <a:cubicBezTo>
                  <a:pt x="13203" y="7309"/>
                  <a:pt x="13458" y="7326"/>
                  <a:pt x="13746" y="7367"/>
                </a:cubicBezTo>
                <a:cubicBezTo>
                  <a:pt x="14034" y="7406"/>
                  <a:pt x="14307" y="7456"/>
                  <a:pt x="14568" y="7520"/>
                </a:cubicBezTo>
                <a:cubicBezTo>
                  <a:pt x="14624" y="7520"/>
                  <a:pt x="14686" y="7514"/>
                  <a:pt x="14759" y="7499"/>
                </a:cubicBezTo>
                <a:cubicBezTo>
                  <a:pt x="14830" y="7485"/>
                  <a:pt x="14883" y="7458"/>
                  <a:pt x="14921" y="7423"/>
                </a:cubicBezTo>
                <a:cubicBezTo>
                  <a:pt x="15015" y="7367"/>
                  <a:pt x="15079" y="7264"/>
                  <a:pt x="15118" y="7115"/>
                </a:cubicBezTo>
                <a:lnTo>
                  <a:pt x="15438" y="4838"/>
                </a:lnTo>
                <a:cubicBezTo>
                  <a:pt x="15479" y="4565"/>
                  <a:pt x="15361" y="4403"/>
                  <a:pt x="15088" y="4347"/>
                </a:cubicBezTo>
                <a:cubicBezTo>
                  <a:pt x="14245" y="4112"/>
                  <a:pt x="13364" y="4001"/>
                  <a:pt x="12445" y="4010"/>
                </a:cubicBezTo>
                <a:cubicBezTo>
                  <a:pt x="9625" y="4010"/>
                  <a:pt x="8212" y="5384"/>
                  <a:pt x="8212" y="8128"/>
                </a:cubicBezTo>
                <a:lnTo>
                  <a:pt x="8212" y="9309"/>
                </a:lnTo>
                <a:lnTo>
                  <a:pt x="6764" y="9309"/>
                </a:lnTo>
                <a:cubicBezTo>
                  <a:pt x="6456" y="9309"/>
                  <a:pt x="6306" y="9459"/>
                  <a:pt x="6318" y="9758"/>
                </a:cubicBezTo>
                <a:lnTo>
                  <a:pt x="6318" y="12120"/>
                </a:lnTo>
                <a:cubicBezTo>
                  <a:pt x="6318" y="12235"/>
                  <a:pt x="6356" y="12335"/>
                  <a:pt x="6444" y="12426"/>
                </a:cubicBezTo>
                <a:cubicBezTo>
                  <a:pt x="6526" y="12514"/>
                  <a:pt x="6632" y="12558"/>
                  <a:pt x="6764" y="12558"/>
                </a:cubicBezTo>
                <a:lnTo>
                  <a:pt x="8212" y="12558"/>
                </a:lnTo>
                <a:lnTo>
                  <a:pt x="8212" y="21600"/>
                </a:lnTo>
                <a:lnTo>
                  <a:pt x="2685" y="21600"/>
                </a:lnTo>
                <a:cubicBezTo>
                  <a:pt x="2320" y="21600"/>
                  <a:pt x="1974" y="21530"/>
                  <a:pt x="1648" y="21383"/>
                </a:cubicBezTo>
                <a:cubicBezTo>
                  <a:pt x="1322" y="21239"/>
                  <a:pt x="1034" y="21048"/>
                  <a:pt x="796" y="20810"/>
                </a:cubicBezTo>
                <a:cubicBezTo>
                  <a:pt x="558" y="20569"/>
                  <a:pt x="364" y="20287"/>
                  <a:pt x="220" y="19958"/>
                </a:cubicBezTo>
                <a:cubicBezTo>
                  <a:pt x="76" y="19629"/>
                  <a:pt x="0" y="19274"/>
                  <a:pt x="0" y="18889"/>
                </a:cubicBezTo>
                <a:lnTo>
                  <a:pt x="0" y="2717"/>
                </a:lnTo>
                <a:cubicBezTo>
                  <a:pt x="0" y="2353"/>
                  <a:pt x="76" y="2000"/>
                  <a:pt x="220" y="1662"/>
                </a:cubicBezTo>
                <a:cubicBezTo>
                  <a:pt x="364" y="1328"/>
                  <a:pt x="558" y="1037"/>
                  <a:pt x="796" y="802"/>
                </a:cubicBezTo>
                <a:cubicBezTo>
                  <a:pt x="1034" y="558"/>
                  <a:pt x="1322" y="370"/>
                  <a:pt x="1648" y="223"/>
                </a:cubicBezTo>
                <a:cubicBezTo>
                  <a:pt x="1974" y="76"/>
                  <a:pt x="2320" y="6"/>
                  <a:pt x="2685" y="6"/>
                </a:cubicBezTo>
                <a:lnTo>
                  <a:pt x="18898" y="6"/>
                </a:lnTo>
                <a:close/>
                <a:moveTo>
                  <a:pt x="18898" y="0"/>
                </a:moveTo>
              </a:path>
            </a:pathLst>
          </a:custGeom>
          <a:solidFill>
            <a:srgbClr val="FFFFFF"/>
          </a:solidFill>
          <a:ln>
            <a:noFill/>
          </a:ln>
        </p:spPr>
        <p:txBody>
          <a:bodyPr lIns="0" tIns="0" rIns="0" bIns="0"/>
          <a:lstStyle/>
          <a:p>
            <a:endParaRPr lang="es-ES"/>
          </a:p>
        </p:txBody>
      </p:sp>
      <p:grpSp>
        <p:nvGrpSpPr>
          <p:cNvPr id="27" name="Group 11"/>
          <p:cNvGrpSpPr/>
          <p:nvPr/>
        </p:nvGrpSpPr>
        <p:grpSpPr bwMode="auto">
          <a:xfrm>
            <a:off x="6994297" y="2551584"/>
            <a:ext cx="1714500" cy="1714500"/>
            <a:chOff x="0" y="0"/>
            <a:chExt cx="1080" cy="1080"/>
          </a:xfrm>
        </p:grpSpPr>
        <p:sp>
          <p:nvSpPr>
            <p:cNvPr id="28" name="Oval 12"/>
            <p:cNvSpPr/>
            <p:nvPr/>
          </p:nvSpPr>
          <p:spPr bwMode="auto">
            <a:xfrm>
              <a:off x="0" y="0"/>
              <a:ext cx="1080" cy="1080"/>
            </a:xfrm>
            <a:prstGeom prst="ellipse">
              <a:avLst/>
            </a:prstGeom>
            <a:solidFill>
              <a:srgbClr val="126491">
                <a:alpha val="79999"/>
              </a:srgbClr>
            </a:solidFill>
            <a:ln w="25400" cap="flat">
              <a:solidFill>
                <a:schemeClr val="tx1">
                  <a:alpha val="0"/>
                </a:schemeClr>
              </a:solidFill>
              <a:prstDash val="solid"/>
              <a:miter lim="800000"/>
              <a:headEnd type="none" w="med" len="med"/>
              <a:tailEnd type="none" w="med" len="med"/>
            </a:ln>
          </p:spPr>
          <p:txBody>
            <a:bodyPr lIns="0" tIns="0" rIns="0" bIns="0"/>
            <a:lstStyle/>
            <a:p>
              <a:endParaRPr lang="es-ES"/>
            </a:p>
          </p:txBody>
        </p:sp>
        <p:sp>
          <p:nvSpPr>
            <p:cNvPr id="29" name="AutoShape 13"/>
            <p:cNvSpPr/>
            <p:nvPr/>
          </p:nvSpPr>
          <p:spPr bwMode="auto">
            <a:xfrm>
              <a:off x="350" y="401"/>
              <a:ext cx="384" cy="272"/>
            </a:xfrm>
            <a:custGeom>
              <a:avLst/>
              <a:gdLst/>
              <a:ahLst/>
              <a:cxnLst/>
              <a:rect l="0" t="0" r="r" b="b"/>
              <a:pathLst>
                <a:path w="21600" h="21600">
                  <a:moveTo>
                    <a:pt x="20885" y="9256"/>
                  </a:moveTo>
                  <a:cubicBezTo>
                    <a:pt x="21064" y="9210"/>
                    <a:pt x="21230" y="9256"/>
                    <a:pt x="21377" y="9381"/>
                  </a:cubicBezTo>
                  <a:cubicBezTo>
                    <a:pt x="21527" y="9506"/>
                    <a:pt x="21600" y="9721"/>
                    <a:pt x="21600" y="10023"/>
                  </a:cubicBezTo>
                  <a:cubicBezTo>
                    <a:pt x="21600" y="10347"/>
                    <a:pt x="21497" y="10621"/>
                    <a:pt x="21289" y="10854"/>
                  </a:cubicBezTo>
                  <a:cubicBezTo>
                    <a:pt x="21081" y="11083"/>
                    <a:pt x="20841" y="11292"/>
                    <a:pt x="20569" y="11476"/>
                  </a:cubicBezTo>
                  <a:cubicBezTo>
                    <a:pt x="20295" y="11660"/>
                    <a:pt x="20011" y="11802"/>
                    <a:pt x="19717" y="11903"/>
                  </a:cubicBezTo>
                  <a:cubicBezTo>
                    <a:pt x="19426" y="12000"/>
                    <a:pt x="19198" y="12063"/>
                    <a:pt x="19034" y="12087"/>
                  </a:cubicBezTo>
                  <a:cubicBezTo>
                    <a:pt x="18696" y="13626"/>
                    <a:pt x="18180" y="14992"/>
                    <a:pt x="17475" y="16177"/>
                  </a:cubicBezTo>
                  <a:cubicBezTo>
                    <a:pt x="16770" y="17365"/>
                    <a:pt x="15950" y="18355"/>
                    <a:pt x="15014" y="19144"/>
                  </a:cubicBezTo>
                  <a:cubicBezTo>
                    <a:pt x="14077" y="19939"/>
                    <a:pt x="13068" y="20544"/>
                    <a:pt x="11989" y="20964"/>
                  </a:cubicBezTo>
                  <a:cubicBezTo>
                    <a:pt x="10911" y="21388"/>
                    <a:pt x="9837" y="21600"/>
                    <a:pt x="8767" y="21600"/>
                  </a:cubicBezTo>
                  <a:cubicBezTo>
                    <a:pt x="7058" y="21600"/>
                    <a:pt x="5432" y="21082"/>
                    <a:pt x="3900" y="20043"/>
                  </a:cubicBezTo>
                  <a:cubicBezTo>
                    <a:pt x="2370" y="19008"/>
                    <a:pt x="1102" y="17493"/>
                    <a:pt x="95" y="15492"/>
                  </a:cubicBezTo>
                  <a:cubicBezTo>
                    <a:pt x="32" y="15315"/>
                    <a:pt x="0" y="15172"/>
                    <a:pt x="0" y="15061"/>
                  </a:cubicBezTo>
                  <a:cubicBezTo>
                    <a:pt x="0" y="14842"/>
                    <a:pt x="51" y="14655"/>
                    <a:pt x="157" y="14505"/>
                  </a:cubicBezTo>
                  <a:cubicBezTo>
                    <a:pt x="262" y="14352"/>
                    <a:pt x="397" y="14279"/>
                    <a:pt x="548" y="14279"/>
                  </a:cubicBezTo>
                  <a:cubicBezTo>
                    <a:pt x="659" y="14279"/>
                    <a:pt x="781" y="14349"/>
                    <a:pt x="913" y="14481"/>
                  </a:cubicBezTo>
                  <a:cubicBezTo>
                    <a:pt x="1873" y="15693"/>
                    <a:pt x="2997" y="16291"/>
                    <a:pt x="4279" y="16284"/>
                  </a:cubicBezTo>
                  <a:cubicBezTo>
                    <a:pt x="4737" y="16284"/>
                    <a:pt x="5197" y="16197"/>
                    <a:pt x="5655" y="16030"/>
                  </a:cubicBezTo>
                  <a:cubicBezTo>
                    <a:pt x="6113" y="15864"/>
                    <a:pt x="6532" y="15600"/>
                    <a:pt x="6914" y="15235"/>
                  </a:cubicBezTo>
                  <a:cubicBezTo>
                    <a:pt x="6688" y="15058"/>
                    <a:pt x="6502" y="14825"/>
                    <a:pt x="6358" y="14536"/>
                  </a:cubicBezTo>
                  <a:cubicBezTo>
                    <a:pt x="6213" y="14248"/>
                    <a:pt x="6142" y="13925"/>
                    <a:pt x="6142" y="13574"/>
                  </a:cubicBezTo>
                  <a:cubicBezTo>
                    <a:pt x="6142" y="13321"/>
                    <a:pt x="6172" y="13102"/>
                    <a:pt x="6235" y="12921"/>
                  </a:cubicBezTo>
                  <a:cubicBezTo>
                    <a:pt x="6096" y="12855"/>
                    <a:pt x="5920" y="12744"/>
                    <a:pt x="5714" y="12580"/>
                  </a:cubicBezTo>
                  <a:cubicBezTo>
                    <a:pt x="5508" y="12421"/>
                    <a:pt x="5308" y="12229"/>
                    <a:pt x="5117" y="12018"/>
                  </a:cubicBezTo>
                  <a:cubicBezTo>
                    <a:pt x="4923" y="11802"/>
                    <a:pt x="4764" y="11563"/>
                    <a:pt x="4634" y="11299"/>
                  </a:cubicBezTo>
                  <a:cubicBezTo>
                    <a:pt x="4507" y="11042"/>
                    <a:pt x="4441" y="10788"/>
                    <a:pt x="4441" y="10527"/>
                  </a:cubicBezTo>
                  <a:cubicBezTo>
                    <a:pt x="4441" y="10350"/>
                    <a:pt x="4480" y="10190"/>
                    <a:pt x="4558" y="10055"/>
                  </a:cubicBezTo>
                  <a:cubicBezTo>
                    <a:pt x="4637" y="9916"/>
                    <a:pt x="4735" y="9791"/>
                    <a:pt x="4852" y="9680"/>
                  </a:cubicBezTo>
                  <a:cubicBezTo>
                    <a:pt x="4532" y="9402"/>
                    <a:pt x="4235" y="8992"/>
                    <a:pt x="3961" y="8450"/>
                  </a:cubicBezTo>
                  <a:cubicBezTo>
                    <a:pt x="3689" y="7908"/>
                    <a:pt x="3552" y="7366"/>
                    <a:pt x="3552" y="6820"/>
                  </a:cubicBezTo>
                  <a:cubicBezTo>
                    <a:pt x="3552" y="6456"/>
                    <a:pt x="3682" y="6216"/>
                    <a:pt x="3939" y="6105"/>
                  </a:cubicBezTo>
                  <a:cubicBezTo>
                    <a:pt x="3665" y="5719"/>
                    <a:pt x="3447" y="5267"/>
                    <a:pt x="3288" y="4757"/>
                  </a:cubicBezTo>
                  <a:cubicBezTo>
                    <a:pt x="3126" y="4249"/>
                    <a:pt x="3048" y="3718"/>
                    <a:pt x="3048" y="3176"/>
                  </a:cubicBezTo>
                  <a:cubicBezTo>
                    <a:pt x="3048" y="2922"/>
                    <a:pt x="3085" y="2689"/>
                    <a:pt x="3161" y="2484"/>
                  </a:cubicBezTo>
                  <a:cubicBezTo>
                    <a:pt x="3232" y="2279"/>
                    <a:pt x="3381" y="2178"/>
                    <a:pt x="3596" y="2178"/>
                  </a:cubicBezTo>
                  <a:cubicBezTo>
                    <a:pt x="3738" y="2178"/>
                    <a:pt x="4069" y="2328"/>
                    <a:pt x="4583" y="2627"/>
                  </a:cubicBezTo>
                  <a:cubicBezTo>
                    <a:pt x="5097" y="2926"/>
                    <a:pt x="5655" y="3263"/>
                    <a:pt x="6253" y="3634"/>
                  </a:cubicBezTo>
                  <a:cubicBezTo>
                    <a:pt x="6852" y="4003"/>
                    <a:pt x="7423" y="4381"/>
                    <a:pt x="7971" y="4757"/>
                  </a:cubicBezTo>
                  <a:cubicBezTo>
                    <a:pt x="8515" y="5135"/>
                    <a:pt x="8899" y="5399"/>
                    <a:pt x="9117" y="5552"/>
                  </a:cubicBezTo>
                  <a:cubicBezTo>
                    <a:pt x="9313" y="5712"/>
                    <a:pt x="9501" y="5882"/>
                    <a:pt x="9675" y="6073"/>
                  </a:cubicBezTo>
                  <a:cubicBezTo>
                    <a:pt x="9849" y="6268"/>
                    <a:pt x="10023" y="6470"/>
                    <a:pt x="10196" y="6681"/>
                  </a:cubicBezTo>
                  <a:cubicBezTo>
                    <a:pt x="10351" y="6119"/>
                    <a:pt x="10537" y="5528"/>
                    <a:pt x="10747" y="4909"/>
                  </a:cubicBezTo>
                  <a:cubicBezTo>
                    <a:pt x="10958" y="4294"/>
                    <a:pt x="11193" y="3704"/>
                    <a:pt x="11450" y="3137"/>
                  </a:cubicBezTo>
                  <a:cubicBezTo>
                    <a:pt x="11709" y="2575"/>
                    <a:pt x="11993" y="2040"/>
                    <a:pt x="12307" y="1543"/>
                  </a:cubicBezTo>
                  <a:cubicBezTo>
                    <a:pt x="12618" y="1039"/>
                    <a:pt x="12968" y="632"/>
                    <a:pt x="13350" y="313"/>
                  </a:cubicBezTo>
                  <a:cubicBezTo>
                    <a:pt x="13411" y="243"/>
                    <a:pt x="13504" y="215"/>
                    <a:pt x="13631" y="215"/>
                  </a:cubicBezTo>
                  <a:cubicBezTo>
                    <a:pt x="13771" y="215"/>
                    <a:pt x="13876" y="257"/>
                    <a:pt x="13947" y="344"/>
                  </a:cubicBezTo>
                  <a:cubicBezTo>
                    <a:pt x="14072" y="278"/>
                    <a:pt x="14233" y="208"/>
                    <a:pt x="14434" y="122"/>
                  </a:cubicBezTo>
                  <a:cubicBezTo>
                    <a:pt x="14630" y="42"/>
                    <a:pt x="14799" y="0"/>
                    <a:pt x="14931" y="0"/>
                  </a:cubicBezTo>
                  <a:cubicBezTo>
                    <a:pt x="15156" y="0"/>
                    <a:pt x="15325" y="150"/>
                    <a:pt x="15433" y="448"/>
                  </a:cubicBezTo>
                  <a:cubicBezTo>
                    <a:pt x="15678" y="448"/>
                    <a:pt x="15898" y="535"/>
                    <a:pt x="16099" y="705"/>
                  </a:cubicBezTo>
                  <a:cubicBezTo>
                    <a:pt x="16295" y="879"/>
                    <a:pt x="16395" y="1157"/>
                    <a:pt x="16395" y="1546"/>
                  </a:cubicBezTo>
                  <a:cubicBezTo>
                    <a:pt x="16395" y="1890"/>
                    <a:pt x="16290" y="2185"/>
                    <a:pt x="16079" y="2425"/>
                  </a:cubicBezTo>
                  <a:cubicBezTo>
                    <a:pt x="16831" y="2905"/>
                    <a:pt x="17453" y="3596"/>
                    <a:pt x="17950" y="4506"/>
                  </a:cubicBezTo>
                  <a:cubicBezTo>
                    <a:pt x="18447" y="5417"/>
                    <a:pt x="18799" y="6428"/>
                    <a:pt x="19010" y="7532"/>
                  </a:cubicBezTo>
                  <a:cubicBezTo>
                    <a:pt x="19056" y="7557"/>
                    <a:pt x="19145" y="7567"/>
                    <a:pt x="19279" y="7567"/>
                  </a:cubicBezTo>
                  <a:cubicBezTo>
                    <a:pt x="19646" y="7567"/>
                    <a:pt x="19992" y="7477"/>
                    <a:pt x="20312" y="7293"/>
                  </a:cubicBezTo>
                  <a:cubicBezTo>
                    <a:pt x="20631" y="7109"/>
                    <a:pt x="20853" y="7022"/>
                    <a:pt x="20978" y="7022"/>
                  </a:cubicBezTo>
                  <a:cubicBezTo>
                    <a:pt x="21120" y="7022"/>
                    <a:pt x="21243" y="7098"/>
                    <a:pt x="21348" y="7258"/>
                  </a:cubicBezTo>
                  <a:cubicBezTo>
                    <a:pt x="21453" y="7421"/>
                    <a:pt x="21507" y="7602"/>
                    <a:pt x="21507" y="7800"/>
                  </a:cubicBezTo>
                  <a:cubicBezTo>
                    <a:pt x="21507" y="8054"/>
                    <a:pt x="21431" y="8321"/>
                    <a:pt x="21277" y="8606"/>
                  </a:cubicBezTo>
                  <a:cubicBezTo>
                    <a:pt x="21125" y="8884"/>
                    <a:pt x="20995" y="9099"/>
                    <a:pt x="20885" y="9256"/>
                  </a:cubicBezTo>
                </a:path>
              </a:pathLst>
            </a:custGeom>
            <a:solidFill>
              <a:srgbClr val="FFFFFF"/>
            </a:solidFill>
            <a:ln>
              <a:noFill/>
            </a:ln>
          </p:spPr>
          <p:txBody>
            <a:bodyPr lIns="0" tIns="0" rIns="0" bIns="0"/>
            <a:lstStyle/>
            <a:p>
              <a:endParaRPr lang="es-ES"/>
            </a:p>
          </p:txBody>
        </p:sp>
      </p:grpSp>
      <p:grpSp>
        <p:nvGrpSpPr>
          <p:cNvPr id="30" name="Group 14"/>
          <p:cNvGrpSpPr/>
          <p:nvPr/>
        </p:nvGrpSpPr>
        <p:grpSpPr bwMode="auto">
          <a:xfrm>
            <a:off x="8086497" y="4469284"/>
            <a:ext cx="1257300" cy="1257300"/>
            <a:chOff x="0" y="0"/>
            <a:chExt cx="792" cy="792"/>
          </a:xfrm>
        </p:grpSpPr>
        <p:sp>
          <p:nvSpPr>
            <p:cNvPr id="31" name="Oval 15"/>
            <p:cNvSpPr/>
            <p:nvPr/>
          </p:nvSpPr>
          <p:spPr bwMode="auto">
            <a:xfrm>
              <a:off x="0" y="0"/>
              <a:ext cx="792" cy="792"/>
            </a:xfrm>
            <a:prstGeom prst="ellipse">
              <a:avLst/>
            </a:prstGeom>
            <a:solidFill>
              <a:srgbClr val="777C87">
                <a:alpha val="79999"/>
              </a:srgbClr>
            </a:solidFill>
            <a:ln w="25400" cap="flat">
              <a:solidFill>
                <a:schemeClr val="tx1">
                  <a:alpha val="0"/>
                </a:schemeClr>
              </a:solidFill>
              <a:prstDash val="solid"/>
              <a:miter lim="800000"/>
              <a:headEnd type="none" w="med" len="med"/>
              <a:tailEnd type="none" w="med" len="med"/>
            </a:ln>
          </p:spPr>
          <p:txBody>
            <a:bodyPr lIns="0" tIns="0" rIns="0" bIns="0"/>
            <a:lstStyle/>
            <a:p>
              <a:endParaRPr lang="es-ES"/>
            </a:p>
          </p:txBody>
        </p:sp>
        <p:sp>
          <p:nvSpPr>
            <p:cNvPr id="32" name="AutoShape 16"/>
            <p:cNvSpPr/>
            <p:nvPr/>
          </p:nvSpPr>
          <p:spPr bwMode="auto">
            <a:xfrm>
              <a:off x="229" y="228"/>
              <a:ext cx="336" cy="336"/>
            </a:xfrm>
            <a:custGeom>
              <a:avLst/>
              <a:gdLst/>
              <a:ahLst/>
              <a:cxnLst/>
              <a:rect l="0" t="0" r="r" b="b"/>
              <a:pathLst>
                <a:path w="21600" h="21600">
                  <a:moveTo>
                    <a:pt x="10803" y="0"/>
                  </a:moveTo>
                  <a:cubicBezTo>
                    <a:pt x="12298" y="0"/>
                    <a:pt x="13703" y="282"/>
                    <a:pt x="15009" y="844"/>
                  </a:cubicBezTo>
                  <a:cubicBezTo>
                    <a:pt x="16317" y="1409"/>
                    <a:pt x="17462" y="2177"/>
                    <a:pt x="18448" y="3157"/>
                  </a:cubicBezTo>
                  <a:cubicBezTo>
                    <a:pt x="19432" y="4134"/>
                    <a:pt x="20201" y="5278"/>
                    <a:pt x="20761" y="6591"/>
                  </a:cubicBezTo>
                  <a:cubicBezTo>
                    <a:pt x="21317" y="7901"/>
                    <a:pt x="21600" y="9307"/>
                    <a:pt x="21600" y="10801"/>
                  </a:cubicBezTo>
                  <a:cubicBezTo>
                    <a:pt x="21600" y="12292"/>
                    <a:pt x="21317" y="13699"/>
                    <a:pt x="20761" y="15012"/>
                  </a:cubicBezTo>
                  <a:cubicBezTo>
                    <a:pt x="20201" y="16322"/>
                    <a:pt x="19429" y="17469"/>
                    <a:pt x="18448" y="18446"/>
                  </a:cubicBezTo>
                  <a:cubicBezTo>
                    <a:pt x="17462" y="19426"/>
                    <a:pt x="16317" y="20194"/>
                    <a:pt x="15009" y="20756"/>
                  </a:cubicBezTo>
                  <a:cubicBezTo>
                    <a:pt x="13703" y="21318"/>
                    <a:pt x="12298" y="21600"/>
                    <a:pt x="10803" y="21600"/>
                  </a:cubicBezTo>
                  <a:cubicBezTo>
                    <a:pt x="10271" y="21600"/>
                    <a:pt x="9749" y="21561"/>
                    <a:pt x="9240" y="21487"/>
                  </a:cubicBezTo>
                  <a:cubicBezTo>
                    <a:pt x="8728" y="21411"/>
                    <a:pt x="8222" y="21301"/>
                    <a:pt x="7716" y="21157"/>
                  </a:cubicBezTo>
                  <a:cubicBezTo>
                    <a:pt x="7923" y="20840"/>
                    <a:pt x="8132" y="20482"/>
                    <a:pt x="8347" y="20072"/>
                  </a:cubicBezTo>
                  <a:cubicBezTo>
                    <a:pt x="8559" y="19669"/>
                    <a:pt x="8720" y="19256"/>
                    <a:pt x="8827" y="18833"/>
                  </a:cubicBezTo>
                  <a:lnTo>
                    <a:pt x="8977" y="18276"/>
                  </a:lnTo>
                  <a:cubicBezTo>
                    <a:pt x="9033" y="18073"/>
                    <a:pt x="9104" y="17774"/>
                    <a:pt x="9195" y="17387"/>
                  </a:cubicBezTo>
                  <a:cubicBezTo>
                    <a:pt x="9282" y="17000"/>
                    <a:pt x="9415" y="16497"/>
                    <a:pt x="9587" y="15873"/>
                  </a:cubicBezTo>
                  <a:cubicBezTo>
                    <a:pt x="9794" y="16243"/>
                    <a:pt x="10136" y="16562"/>
                    <a:pt x="10613" y="16828"/>
                  </a:cubicBezTo>
                  <a:cubicBezTo>
                    <a:pt x="11091" y="17093"/>
                    <a:pt x="11623" y="17226"/>
                    <a:pt x="12210" y="17226"/>
                  </a:cubicBezTo>
                  <a:cubicBezTo>
                    <a:pt x="13078" y="17226"/>
                    <a:pt x="13870" y="17045"/>
                    <a:pt x="14593" y="16672"/>
                  </a:cubicBezTo>
                  <a:cubicBezTo>
                    <a:pt x="15314" y="16300"/>
                    <a:pt x="15927" y="15789"/>
                    <a:pt x="16439" y="15122"/>
                  </a:cubicBezTo>
                  <a:cubicBezTo>
                    <a:pt x="16948" y="14464"/>
                    <a:pt x="17343" y="13679"/>
                    <a:pt x="17629" y="12770"/>
                  </a:cubicBezTo>
                  <a:cubicBezTo>
                    <a:pt x="17914" y="11866"/>
                    <a:pt x="18056" y="10886"/>
                    <a:pt x="18056" y="9833"/>
                  </a:cubicBezTo>
                  <a:cubicBezTo>
                    <a:pt x="18056" y="9039"/>
                    <a:pt x="17892" y="8268"/>
                    <a:pt x="17575" y="7520"/>
                  </a:cubicBezTo>
                  <a:cubicBezTo>
                    <a:pt x="17253" y="6769"/>
                    <a:pt x="16792" y="6108"/>
                    <a:pt x="16187" y="5529"/>
                  </a:cubicBezTo>
                  <a:cubicBezTo>
                    <a:pt x="15582" y="4948"/>
                    <a:pt x="14864" y="4487"/>
                    <a:pt x="14022" y="4151"/>
                  </a:cubicBezTo>
                  <a:cubicBezTo>
                    <a:pt x="13183" y="3813"/>
                    <a:pt x="12244" y="3643"/>
                    <a:pt x="11207" y="3643"/>
                  </a:cubicBezTo>
                  <a:cubicBezTo>
                    <a:pt x="9935" y="3643"/>
                    <a:pt x="8813" y="3849"/>
                    <a:pt x="7846" y="4264"/>
                  </a:cubicBezTo>
                  <a:cubicBezTo>
                    <a:pt x="6877" y="4679"/>
                    <a:pt x="6068" y="5213"/>
                    <a:pt x="5424" y="5865"/>
                  </a:cubicBezTo>
                  <a:cubicBezTo>
                    <a:pt x="4780" y="6518"/>
                    <a:pt x="4296" y="7243"/>
                    <a:pt x="3968" y="8037"/>
                  </a:cubicBezTo>
                  <a:cubicBezTo>
                    <a:pt x="3646" y="8828"/>
                    <a:pt x="3485" y="9616"/>
                    <a:pt x="3485" y="10389"/>
                  </a:cubicBezTo>
                  <a:cubicBezTo>
                    <a:pt x="3485" y="11327"/>
                    <a:pt x="3663" y="12171"/>
                    <a:pt x="4025" y="12922"/>
                  </a:cubicBezTo>
                  <a:cubicBezTo>
                    <a:pt x="4384" y="13676"/>
                    <a:pt x="4944" y="14204"/>
                    <a:pt x="5704" y="14509"/>
                  </a:cubicBezTo>
                  <a:cubicBezTo>
                    <a:pt x="5984" y="14600"/>
                    <a:pt x="6167" y="14509"/>
                    <a:pt x="6258" y="14238"/>
                  </a:cubicBezTo>
                  <a:cubicBezTo>
                    <a:pt x="6275" y="14148"/>
                    <a:pt x="6309" y="14007"/>
                    <a:pt x="6351" y="13812"/>
                  </a:cubicBezTo>
                  <a:cubicBezTo>
                    <a:pt x="6396" y="13620"/>
                    <a:pt x="6436" y="13473"/>
                    <a:pt x="6473" y="13374"/>
                  </a:cubicBezTo>
                  <a:cubicBezTo>
                    <a:pt x="6509" y="13230"/>
                    <a:pt x="6515" y="13123"/>
                    <a:pt x="6487" y="13063"/>
                  </a:cubicBezTo>
                  <a:cubicBezTo>
                    <a:pt x="6459" y="13004"/>
                    <a:pt x="6402" y="12902"/>
                    <a:pt x="6312" y="12767"/>
                  </a:cubicBezTo>
                  <a:cubicBezTo>
                    <a:pt x="5834" y="12236"/>
                    <a:pt x="5596" y="11536"/>
                    <a:pt x="5596" y="10674"/>
                  </a:cubicBezTo>
                  <a:cubicBezTo>
                    <a:pt x="5596" y="9988"/>
                    <a:pt x="5721" y="9333"/>
                    <a:pt x="5967" y="8709"/>
                  </a:cubicBezTo>
                  <a:cubicBezTo>
                    <a:pt x="6215" y="8079"/>
                    <a:pt x="6572" y="7531"/>
                    <a:pt x="7029" y="7057"/>
                  </a:cubicBezTo>
                  <a:cubicBezTo>
                    <a:pt x="7490" y="6585"/>
                    <a:pt x="8050" y="6204"/>
                    <a:pt x="8708" y="5925"/>
                  </a:cubicBezTo>
                  <a:cubicBezTo>
                    <a:pt x="9367" y="5639"/>
                    <a:pt x="10102" y="5498"/>
                    <a:pt x="10913" y="5498"/>
                  </a:cubicBezTo>
                  <a:cubicBezTo>
                    <a:pt x="11637" y="5498"/>
                    <a:pt x="12278" y="5606"/>
                    <a:pt x="12844" y="5814"/>
                  </a:cubicBezTo>
                  <a:cubicBezTo>
                    <a:pt x="13406" y="6026"/>
                    <a:pt x="13881" y="6320"/>
                    <a:pt x="14271" y="6687"/>
                  </a:cubicBezTo>
                  <a:cubicBezTo>
                    <a:pt x="14658" y="7060"/>
                    <a:pt x="14949" y="7492"/>
                    <a:pt x="15144" y="7986"/>
                  </a:cubicBezTo>
                  <a:cubicBezTo>
                    <a:pt x="15336" y="8483"/>
                    <a:pt x="15435" y="9028"/>
                    <a:pt x="15435" y="9621"/>
                  </a:cubicBezTo>
                  <a:cubicBezTo>
                    <a:pt x="15435" y="10398"/>
                    <a:pt x="15353" y="11135"/>
                    <a:pt x="15187" y="11838"/>
                  </a:cubicBezTo>
                  <a:cubicBezTo>
                    <a:pt x="15017" y="12544"/>
                    <a:pt x="14782" y="13156"/>
                    <a:pt x="14474" y="13676"/>
                  </a:cubicBezTo>
                  <a:cubicBezTo>
                    <a:pt x="14166" y="14196"/>
                    <a:pt x="13813" y="14614"/>
                    <a:pt x="13392" y="14919"/>
                  </a:cubicBezTo>
                  <a:cubicBezTo>
                    <a:pt x="12979" y="15224"/>
                    <a:pt x="12513" y="15379"/>
                    <a:pt x="11998" y="15379"/>
                  </a:cubicBezTo>
                  <a:cubicBezTo>
                    <a:pt x="11719" y="15379"/>
                    <a:pt x="11461" y="15320"/>
                    <a:pt x="11224" y="15207"/>
                  </a:cubicBezTo>
                  <a:cubicBezTo>
                    <a:pt x="10987" y="15094"/>
                    <a:pt x="10780" y="14941"/>
                    <a:pt x="10613" y="14749"/>
                  </a:cubicBezTo>
                  <a:cubicBezTo>
                    <a:pt x="10444" y="14555"/>
                    <a:pt x="10331" y="14334"/>
                    <a:pt x="10269" y="14086"/>
                  </a:cubicBezTo>
                  <a:cubicBezTo>
                    <a:pt x="10206" y="13840"/>
                    <a:pt x="10209" y="13566"/>
                    <a:pt x="10280" y="13270"/>
                  </a:cubicBezTo>
                  <a:cubicBezTo>
                    <a:pt x="10447" y="12586"/>
                    <a:pt x="10644" y="11903"/>
                    <a:pt x="10885" y="11220"/>
                  </a:cubicBezTo>
                  <a:cubicBezTo>
                    <a:pt x="11122" y="10536"/>
                    <a:pt x="11244" y="9949"/>
                    <a:pt x="11244" y="9457"/>
                  </a:cubicBezTo>
                  <a:cubicBezTo>
                    <a:pt x="11244" y="9017"/>
                    <a:pt x="11122" y="8636"/>
                    <a:pt x="10885" y="8322"/>
                  </a:cubicBezTo>
                  <a:cubicBezTo>
                    <a:pt x="10645" y="8009"/>
                    <a:pt x="10280" y="7848"/>
                    <a:pt x="9780" y="7848"/>
                  </a:cubicBezTo>
                  <a:cubicBezTo>
                    <a:pt x="9186" y="7848"/>
                    <a:pt x="8689" y="8113"/>
                    <a:pt x="8293" y="8638"/>
                  </a:cubicBezTo>
                  <a:cubicBezTo>
                    <a:pt x="7897" y="9164"/>
                    <a:pt x="7696" y="9827"/>
                    <a:pt x="7696" y="10618"/>
                  </a:cubicBezTo>
                  <a:cubicBezTo>
                    <a:pt x="7680" y="10824"/>
                    <a:pt x="7691" y="11030"/>
                    <a:pt x="7725" y="11228"/>
                  </a:cubicBezTo>
                  <a:cubicBezTo>
                    <a:pt x="7745" y="11389"/>
                    <a:pt x="7778" y="11573"/>
                    <a:pt x="7826" y="11773"/>
                  </a:cubicBezTo>
                  <a:cubicBezTo>
                    <a:pt x="7877" y="11976"/>
                    <a:pt x="7945" y="12165"/>
                    <a:pt x="8036" y="12335"/>
                  </a:cubicBezTo>
                  <a:cubicBezTo>
                    <a:pt x="7739" y="13603"/>
                    <a:pt x="7499" y="14619"/>
                    <a:pt x="7312" y="15376"/>
                  </a:cubicBezTo>
                  <a:cubicBezTo>
                    <a:pt x="7128" y="16133"/>
                    <a:pt x="6990" y="16723"/>
                    <a:pt x="6899" y="17147"/>
                  </a:cubicBezTo>
                  <a:cubicBezTo>
                    <a:pt x="6792" y="17644"/>
                    <a:pt x="6713" y="18005"/>
                    <a:pt x="6656" y="18228"/>
                  </a:cubicBezTo>
                  <a:cubicBezTo>
                    <a:pt x="6566" y="18635"/>
                    <a:pt x="6504" y="19053"/>
                    <a:pt x="6475" y="19485"/>
                  </a:cubicBezTo>
                  <a:cubicBezTo>
                    <a:pt x="6442" y="19917"/>
                    <a:pt x="6436" y="20318"/>
                    <a:pt x="6453" y="20688"/>
                  </a:cubicBezTo>
                  <a:cubicBezTo>
                    <a:pt x="5517" y="20281"/>
                    <a:pt x="4650" y="19745"/>
                    <a:pt x="3858" y="19073"/>
                  </a:cubicBezTo>
                  <a:cubicBezTo>
                    <a:pt x="3067" y="18403"/>
                    <a:pt x="2383" y="17641"/>
                    <a:pt x="1809" y="16788"/>
                  </a:cubicBezTo>
                  <a:cubicBezTo>
                    <a:pt x="1235" y="15935"/>
                    <a:pt x="791" y="15003"/>
                    <a:pt x="475" y="13990"/>
                  </a:cubicBezTo>
                  <a:cubicBezTo>
                    <a:pt x="158" y="12976"/>
                    <a:pt x="0" y="11917"/>
                    <a:pt x="0" y="10807"/>
                  </a:cubicBezTo>
                  <a:cubicBezTo>
                    <a:pt x="0" y="9313"/>
                    <a:pt x="283" y="7907"/>
                    <a:pt x="848" y="6597"/>
                  </a:cubicBezTo>
                  <a:cubicBezTo>
                    <a:pt x="1410" y="5283"/>
                    <a:pt x="2182" y="4140"/>
                    <a:pt x="3160" y="3163"/>
                  </a:cubicBezTo>
                  <a:cubicBezTo>
                    <a:pt x="4135" y="2180"/>
                    <a:pt x="5280" y="1415"/>
                    <a:pt x="6594" y="850"/>
                  </a:cubicBezTo>
                  <a:cubicBezTo>
                    <a:pt x="7897" y="282"/>
                    <a:pt x="9302" y="0"/>
                    <a:pt x="10803" y="0"/>
                  </a:cubicBezTo>
                </a:path>
              </a:pathLst>
            </a:custGeom>
            <a:solidFill>
              <a:srgbClr val="FFFFFF"/>
            </a:solidFill>
            <a:ln>
              <a:noFill/>
            </a:ln>
          </p:spPr>
          <p:txBody>
            <a:bodyPr lIns="0" tIns="0" rIns="0" bIns="0"/>
            <a:lstStyle/>
            <a:p>
              <a:endParaRPr lang="es-ES"/>
            </a:p>
          </p:txBody>
        </p:sp>
      </p:grpSp>
      <p:grpSp>
        <p:nvGrpSpPr>
          <p:cNvPr id="33" name="Group 17"/>
          <p:cNvGrpSpPr/>
          <p:nvPr/>
        </p:nvGrpSpPr>
        <p:grpSpPr bwMode="auto">
          <a:xfrm>
            <a:off x="7857897" y="6183784"/>
            <a:ext cx="1257300" cy="1257300"/>
            <a:chOff x="0" y="0"/>
            <a:chExt cx="792" cy="792"/>
          </a:xfrm>
        </p:grpSpPr>
        <p:sp>
          <p:nvSpPr>
            <p:cNvPr id="34" name="Oval 18"/>
            <p:cNvSpPr/>
            <p:nvPr/>
          </p:nvSpPr>
          <p:spPr bwMode="auto">
            <a:xfrm>
              <a:off x="0" y="0"/>
              <a:ext cx="792" cy="792"/>
            </a:xfrm>
            <a:prstGeom prst="ellipse">
              <a:avLst/>
            </a:prstGeom>
            <a:solidFill>
              <a:srgbClr val="126491">
                <a:alpha val="79999"/>
              </a:srgbClr>
            </a:solidFill>
            <a:ln w="25400" cap="flat">
              <a:solidFill>
                <a:schemeClr val="tx1">
                  <a:alpha val="0"/>
                </a:schemeClr>
              </a:solidFill>
              <a:prstDash val="solid"/>
              <a:miter lim="800000"/>
              <a:headEnd type="none" w="med" len="med"/>
              <a:tailEnd type="none" w="med" len="med"/>
            </a:ln>
          </p:spPr>
          <p:txBody>
            <a:bodyPr lIns="0" tIns="0" rIns="0" bIns="0"/>
            <a:lstStyle/>
            <a:p>
              <a:endParaRPr lang="es-ES"/>
            </a:p>
          </p:txBody>
        </p:sp>
        <p:sp>
          <p:nvSpPr>
            <p:cNvPr id="35" name="AutoShape 19"/>
            <p:cNvSpPr/>
            <p:nvPr/>
          </p:nvSpPr>
          <p:spPr bwMode="auto">
            <a:xfrm>
              <a:off x="219" y="210"/>
              <a:ext cx="392" cy="400"/>
            </a:xfrm>
            <a:custGeom>
              <a:avLst/>
              <a:gdLst/>
              <a:ahLst/>
              <a:cxnLst/>
              <a:rect l="0" t="0" r="r" b="b"/>
              <a:pathLst>
                <a:path w="21600" h="21600">
                  <a:moveTo>
                    <a:pt x="10477" y="1011"/>
                  </a:moveTo>
                  <a:cubicBezTo>
                    <a:pt x="11150" y="1406"/>
                    <a:pt x="11652" y="1961"/>
                    <a:pt x="11981" y="2670"/>
                  </a:cubicBezTo>
                  <a:cubicBezTo>
                    <a:pt x="12308" y="3384"/>
                    <a:pt x="12475" y="4110"/>
                    <a:pt x="12475" y="4845"/>
                  </a:cubicBezTo>
                  <a:cubicBezTo>
                    <a:pt x="12475" y="5709"/>
                    <a:pt x="12319" y="6391"/>
                    <a:pt x="12011" y="6907"/>
                  </a:cubicBezTo>
                  <a:cubicBezTo>
                    <a:pt x="11702" y="7417"/>
                    <a:pt x="11356" y="7852"/>
                    <a:pt x="10982" y="8209"/>
                  </a:cubicBezTo>
                  <a:cubicBezTo>
                    <a:pt x="10603" y="8566"/>
                    <a:pt x="10265" y="8892"/>
                    <a:pt x="9960" y="9180"/>
                  </a:cubicBezTo>
                  <a:cubicBezTo>
                    <a:pt x="9654" y="9473"/>
                    <a:pt x="9501" y="9834"/>
                    <a:pt x="9501" y="10263"/>
                  </a:cubicBezTo>
                  <a:cubicBezTo>
                    <a:pt x="9501" y="10677"/>
                    <a:pt x="9707" y="11052"/>
                    <a:pt x="10121" y="11395"/>
                  </a:cubicBezTo>
                  <a:cubicBezTo>
                    <a:pt x="10536" y="11737"/>
                    <a:pt x="10988" y="12112"/>
                    <a:pt x="11488" y="12527"/>
                  </a:cubicBezTo>
                  <a:cubicBezTo>
                    <a:pt x="11987" y="12941"/>
                    <a:pt x="12440" y="13434"/>
                    <a:pt x="12851" y="14010"/>
                  </a:cubicBezTo>
                  <a:cubicBezTo>
                    <a:pt x="13266" y="14583"/>
                    <a:pt x="13471" y="15326"/>
                    <a:pt x="13471" y="16237"/>
                  </a:cubicBezTo>
                  <a:cubicBezTo>
                    <a:pt x="13471" y="17173"/>
                    <a:pt x="13236" y="17979"/>
                    <a:pt x="12769" y="18656"/>
                  </a:cubicBezTo>
                  <a:cubicBezTo>
                    <a:pt x="12299" y="19330"/>
                    <a:pt x="11708" y="19889"/>
                    <a:pt x="10991" y="20327"/>
                  </a:cubicBezTo>
                  <a:cubicBezTo>
                    <a:pt x="10274" y="20762"/>
                    <a:pt x="9475" y="21085"/>
                    <a:pt x="8599" y="21289"/>
                  </a:cubicBezTo>
                  <a:cubicBezTo>
                    <a:pt x="7726" y="21496"/>
                    <a:pt x="6871" y="21600"/>
                    <a:pt x="6045" y="21600"/>
                  </a:cubicBezTo>
                  <a:cubicBezTo>
                    <a:pt x="5431" y="21600"/>
                    <a:pt x="4764" y="21531"/>
                    <a:pt x="4058" y="21387"/>
                  </a:cubicBezTo>
                  <a:cubicBezTo>
                    <a:pt x="3347" y="21243"/>
                    <a:pt x="2686" y="21012"/>
                    <a:pt x="2084" y="20690"/>
                  </a:cubicBezTo>
                  <a:cubicBezTo>
                    <a:pt x="1481" y="20370"/>
                    <a:pt x="982" y="19955"/>
                    <a:pt x="585" y="19448"/>
                  </a:cubicBezTo>
                  <a:cubicBezTo>
                    <a:pt x="194" y="18941"/>
                    <a:pt x="0" y="18311"/>
                    <a:pt x="0" y="17556"/>
                  </a:cubicBezTo>
                  <a:cubicBezTo>
                    <a:pt x="0" y="16643"/>
                    <a:pt x="264" y="15877"/>
                    <a:pt x="793" y="15272"/>
                  </a:cubicBezTo>
                  <a:cubicBezTo>
                    <a:pt x="1322" y="14664"/>
                    <a:pt x="1975" y="14180"/>
                    <a:pt x="2757" y="13817"/>
                  </a:cubicBezTo>
                  <a:cubicBezTo>
                    <a:pt x="3538" y="13451"/>
                    <a:pt x="4376" y="13195"/>
                    <a:pt x="5275" y="13042"/>
                  </a:cubicBezTo>
                  <a:cubicBezTo>
                    <a:pt x="6174" y="12890"/>
                    <a:pt x="6991" y="12806"/>
                    <a:pt x="7720" y="12786"/>
                  </a:cubicBezTo>
                  <a:cubicBezTo>
                    <a:pt x="7509" y="12521"/>
                    <a:pt x="7312" y="12227"/>
                    <a:pt x="7135" y="11905"/>
                  </a:cubicBezTo>
                  <a:cubicBezTo>
                    <a:pt x="6962" y="11582"/>
                    <a:pt x="6877" y="11233"/>
                    <a:pt x="6877" y="10856"/>
                  </a:cubicBezTo>
                  <a:cubicBezTo>
                    <a:pt x="6877" y="10646"/>
                    <a:pt x="6906" y="10456"/>
                    <a:pt x="6968" y="10291"/>
                  </a:cubicBezTo>
                  <a:cubicBezTo>
                    <a:pt x="7029" y="10127"/>
                    <a:pt x="7094" y="9943"/>
                    <a:pt x="7173" y="9741"/>
                  </a:cubicBezTo>
                  <a:cubicBezTo>
                    <a:pt x="7018" y="9779"/>
                    <a:pt x="6865" y="9796"/>
                    <a:pt x="6697" y="9796"/>
                  </a:cubicBezTo>
                  <a:lnTo>
                    <a:pt x="6215" y="9796"/>
                  </a:lnTo>
                  <a:cubicBezTo>
                    <a:pt x="5578" y="9796"/>
                    <a:pt x="4969" y="9690"/>
                    <a:pt x="4385" y="9476"/>
                  </a:cubicBezTo>
                  <a:cubicBezTo>
                    <a:pt x="3806" y="9260"/>
                    <a:pt x="3300" y="8952"/>
                    <a:pt x="2868" y="8558"/>
                  </a:cubicBezTo>
                  <a:cubicBezTo>
                    <a:pt x="2433" y="8163"/>
                    <a:pt x="2087" y="7696"/>
                    <a:pt x="1825" y="7161"/>
                  </a:cubicBezTo>
                  <a:cubicBezTo>
                    <a:pt x="1563" y="6625"/>
                    <a:pt x="1434" y="6023"/>
                    <a:pt x="1434" y="5360"/>
                  </a:cubicBezTo>
                  <a:cubicBezTo>
                    <a:pt x="1434" y="4735"/>
                    <a:pt x="1549" y="4148"/>
                    <a:pt x="1784" y="3598"/>
                  </a:cubicBezTo>
                  <a:cubicBezTo>
                    <a:pt x="2019" y="3042"/>
                    <a:pt x="2330" y="2543"/>
                    <a:pt x="2724" y="2088"/>
                  </a:cubicBezTo>
                  <a:cubicBezTo>
                    <a:pt x="3118" y="1633"/>
                    <a:pt x="3579" y="1247"/>
                    <a:pt x="4102" y="930"/>
                  </a:cubicBezTo>
                  <a:cubicBezTo>
                    <a:pt x="4631" y="614"/>
                    <a:pt x="5193" y="386"/>
                    <a:pt x="5789" y="251"/>
                  </a:cubicBezTo>
                  <a:cubicBezTo>
                    <a:pt x="6615" y="81"/>
                    <a:pt x="7441" y="0"/>
                    <a:pt x="8270" y="0"/>
                  </a:cubicBezTo>
                  <a:lnTo>
                    <a:pt x="14050" y="0"/>
                  </a:lnTo>
                  <a:lnTo>
                    <a:pt x="12266" y="1020"/>
                  </a:lnTo>
                  <a:lnTo>
                    <a:pt x="10477" y="1020"/>
                  </a:lnTo>
                  <a:close/>
                  <a:moveTo>
                    <a:pt x="11602" y="17366"/>
                  </a:moveTo>
                  <a:cubicBezTo>
                    <a:pt x="11602" y="16917"/>
                    <a:pt x="11500" y="16505"/>
                    <a:pt x="11297" y="16130"/>
                  </a:cubicBezTo>
                  <a:cubicBezTo>
                    <a:pt x="11094" y="15756"/>
                    <a:pt x="10850" y="15427"/>
                    <a:pt x="10550" y="15137"/>
                  </a:cubicBezTo>
                  <a:cubicBezTo>
                    <a:pt x="10256" y="14846"/>
                    <a:pt x="9924" y="14578"/>
                    <a:pt x="9557" y="14324"/>
                  </a:cubicBezTo>
                  <a:cubicBezTo>
                    <a:pt x="9196" y="14071"/>
                    <a:pt x="8834" y="13832"/>
                    <a:pt x="8490" y="13601"/>
                  </a:cubicBezTo>
                  <a:cubicBezTo>
                    <a:pt x="8358" y="13581"/>
                    <a:pt x="8220" y="13567"/>
                    <a:pt x="8076" y="13558"/>
                  </a:cubicBezTo>
                  <a:cubicBezTo>
                    <a:pt x="7926" y="13550"/>
                    <a:pt x="7788" y="13544"/>
                    <a:pt x="7656" y="13544"/>
                  </a:cubicBezTo>
                  <a:cubicBezTo>
                    <a:pt x="7121" y="13544"/>
                    <a:pt x="6548" y="13601"/>
                    <a:pt x="5928" y="13714"/>
                  </a:cubicBezTo>
                  <a:cubicBezTo>
                    <a:pt x="5307" y="13832"/>
                    <a:pt x="4740" y="14019"/>
                    <a:pt x="4223" y="14281"/>
                  </a:cubicBezTo>
                  <a:cubicBezTo>
                    <a:pt x="3706" y="14546"/>
                    <a:pt x="3283" y="14892"/>
                    <a:pt x="2942" y="15321"/>
                  </a:cubicBezTo>
                  <a:cubicBezTo>
                    <a:pt x="2601" y="15750"/>
                    <a:pt x="2436" y="16292"/>
                    <a:pt x="2436" y="16937"/>
                  </a:cubicBezTo>
                  <a:cubicBezTo>
                    <a:pt x="2436" y="17562"/>
                    <a:pt x="2604" y="18095"/>
                    <a:pt x="2930" y="18536"/>
                  </a:cubicBezTo>
                  <a:cubicBezTo>
                    <a:pt x="3256" y="18979"/>
                    <a:pt x="3665" y="19339"/>
                    <a:pt x="4153" y="19621"/>
                  </a:cubicBezTo>
                  <a:cubicBezTo>
                    <a:pt x="4635" y="19901"/>
                    <a:pt x="5181" y="20102"/>
                    <a:pt x="5766" y="20226"/>
                  </a:cubicBezTo>
                  <a:cubicBezTo>
                    <a:pt x="6351" y="20350"/>
                    <a:pt x="6903" y="20411"/>
                    <a:pt x="7418" y="20411"/>
                  </a:cubicBezTo>
                  <a:cubicBezTo>
                    <a:pt x="7894" y="20411"/>
                    <a:pt x="8381" y="20356"/>
                    <a:pt x="8887" y="20252"/>
                  </a:cubicBezTo>
                  <a:cubicBezTo>
                    <a:pt x="9387" y="20149"/>
                    <a:pt x="9839" y="19970"/>
                    <a:pt x="10242" y="19725"/>
                  </a:cubicBezTo>
                  <a:cubicBezTo>
                    <a:pt x="10650" y="19483"/>
                    <a:pt x="10970" y="19169"/>
                    <a:pt x="11223" y="18783"/>
                  </a:cubicBezTo>
                  <a:cubicBezTo>
                    <a:pt x="11476" y="18400"/>
                    <a:pt x="11602" y="17925"/>
                    <a:pt x="11602" y="17366"/>
                  </a:cubicBezTo>
                  <a:moveTo>
                    <a:pt x="7579" y="9021"/>
                  </a:moveTo>
                  <a:cubicBezTo>
                    <a:pt x="8475" y="9021"/>
                    <a:pt x="9107" y="8739"/>
                    <a:pt x="9463" y="8172"/>
                  </a:cubicBezTo>
                  <a:cubicBezTo>
                    <a:pt x="9818" y="7610"/>
                    <a:pt x="9998" y="6930"/>
                    <a:pt x="9998" y="6141"/>
                  </a:cubicBezTo>
                  <a:cubicBezTo>
                    <a:pt x="9998" y="5651"/>
                    <a:pt x="9930" y="5110"/>
                    <a:pt x="9798" y="4508"/>
                  </a:cubicBezTo>
                  <a:cubicBezTo>
                    <a:pt x="9660" y="3906"/>
                    <a:pt x="9448" y="3335"/>
                    <a:pt x="9160" y="2794"/>
                  </a:cubicBezTo>
                  <a:cubicBezTo>
                    <a:pt x="8878" y="2258"/>
                    <a:pt x="8511" y="1812"/>
                    <a:pt x="8064" y="1457"/>
                  </a:cubicBezTo>
                  <a:cubicBezTo>
                    <a:pt x="7623" y="1106"/>
                    <a:pt x="7094" y="925"/>
                    <a:pt x="6480" y="925"/>
                  </a:cubicBezTo>
                  <a:cubicBezTo>
                    <a:pt x="6045" y="925"/>
                    <a:pt x="5660" y="1008"/>
                    <a:pt x="5325" y="1175"/>
                  </a:cubicBezTo>
                  <a:cubicBezTo>
                    <a:pt x="4999" y="1342"/>
                    <a:pt x="4729" y="1567"/>
                    <a:pt x="4523" y="1849"/>
                  </a:cubicBezTo>
                  <a:cubicBezTo>
                    <a:pt x="4311" y="2134"/>
                    <a:pt x="4150" y="2460"/>
                    <a:pt x="4041" y="2829"/>
                  </a:cubicBezTo>
                  <a:cubicBezTo>
                    <a:pt x="3932" y="3197"/>
                    <a:pt x="3879" y="3580"/>
                    <a:pt x="3879" y="3972"/>
                  </a:cubicBezTo>
                  <a:cubicBezTo>
                    <a:pt x="3879" y="4459"/>
                    <a:pt x="3959" y="4997"/>
                    <a:pt x="4126" y="5591"/>
                  </a:cubicBezTo>
                  <a:cubicBezTo>
                    <a:pt x="4288" y="6184"/>
                    <a:pt x="4535" y="6734"/>
                    <a:pt x="4849" y="7244"/>
                  </a:cubicBezTo>
                  <a:cubicBezTo>
                    <a:pt x="5169" y="7757"/>
                    <a:pt x="5554" y="8177"/>
                    <a:pt x="6010" y="8511"/>
                  </a:cubicBezTo>
                  <a:cubicBezTo>
                    <a:pt x="6465" y="8857"/>
                    <a:pt x="6989" y="9021"/>
                    <a:pt x="7579" y="9021"/>
                  </a:cubicBezTo>
                  <a:moveTo>
                    <a:pt x="21600" y="3093"/>
                  </a:moveTo>
                  <a:lnTo>
                    <a:pt x="18576" y="3093"/>
                  </a:lnTo>
                  <a:lnTo>
                    <a:pt x="18576" y="101"/>
                  </a:lnTo>
                  <a:lnTo>
                    <a:pt x="17071" y="101"/>
                  </a:lnTo>
                  <a:lnTo>
                    <a:pt x="17071" y="3093"/>
                  </a:lnTo>
                  <a:lnTo>
                    <a:pt x="14047" y="3093"/>
                  </a:lnTo>
                  <a:lnTo>
                    <a:pt x="14047" y="4542"/>
                  </a:lnTo>
                  <a:lnTo>
                    <a:pt x="17071" y="4542"/>
                  </a:lnTo>
                  <a:lnTo>
                    <a:pt x="17071" y="7506"/>
                  </a:lnTo>
                  <a:lnTo>
                    <a:pt x="18576" y="7506"/>
                  </a:lnTo>
                  <a:lnTo>
                    <a:pt x="18576" y="4542"/>
                  </a:lnTo>
                  <a:lnTo>
                    <a:pt x="21600" y="4542"/>
                  </a:lnTo>
                  <a:lnTo>
                    <a:pt x="21600" y="3093"/>
                  </a:lnTo>
                  <a:close/>
                  <a:moveTo>
                    <a:pt x="21600" y="3093"/>
                  </a:moveTo>
                </a:path>
              </a:pathLst>
            </a:custGeom>
            <a:solidFill>
              <a:srgbClr val="FFFFFF"/>
            </a:solidFill>
            <a:ln>
              <a:noFill/>
            </a:ln>
          </p:spPr>
          <p:txBody>
            <a:bodyPr lIns="0" tIns="0" rIns="0" bIns="0"/>
            <a:lstStyle/>
            <a:p>
              <a:endParaRPr lang="es-ES"/>
            </a:p>
          </p:txBody>
        </p:sp>
      </p:grpSp>
      <p:grpSp>
        <p:nvGrpSpPr>
          <p:cNvPr id="36" name="Group 20"/>
          <p:cNvGrpSpPr/>
          <p:nvPr/>
        </p:nvGrpSpPr>
        <p:grpSpPr bwMode="auto">
          <a:xfrm>
            <a:off x="6702197" y="7110884"/>
            <a:ext cx="1257300" cy="1257300"/>
            <a:chOff x="0" y="0"/>
            <a:chExt cx="792" cy="792"/>
          </a:xfrm>
        </p:grpSpPr>
        <p:sp>
          <p:nvSpPr>
            <p:cNvPr id="37" name="Oval 21"/>
            <p:cNvSpPr/>
            <p:nvPr/>
          </p:nvSpPr>
          <p:spPr bwMode="auto">
            <a:xfrm>
              <a:off x="0" y="0"/>
              <a:ext cx="792" cy="792"/>
            </a:xfrm>
            <a:prstGeom prst="ellipse">
              <a:avLst/>
            </a:prstGeom>
            <a:solidFill>
              <a:srgbClr val="777C87">
                <a:alpha val="79999"/>
              </a:srgbClr>
            </a:solidFill>
            <a:ln w="25400" cap="flat">
              <a:solidFill>
                <a:schemeClr val="tx1">
                  <a:alpha val="0"/>
                </a:schemeClr>
              </a:solidFill>
              <a:prstDash val="solid"/>
              <a:miter lim="800000"/>
              <a:headEnd type="none" w="med" len="med"/>
              <a:tailEnd type="none" w="med" len="med"/>
            </a:ln>
          </p:spPr>
          <p:txBody>
            <a:bodyPr lIns="0" tIns="0" rIns="0" bIns="0"/>
            <a:lstStyle/>
            <a:p>
              <a:endParaRPr lang="es-ES"/>
            </a:p>
          </p:txBody>
        </p:sp>
        <p:sp>
          <p:nvSpPr>
            <p:cNvPr id="38" name="AutoShape 22"/>
            <p:cNvSpPr/>
            <p:nvPr/>
          </p:nvSpPr>
          <p:spPr bwMode="auto">
            <a:xfrm>
              <a:off x="234" y="260"/>
              <a:ext cx="336" cy="296"/>
            </a:xfrm>
            <a:custGeom>
              <a:avLst/>
              <a:gdLst/>
              <a:ahLst/>
              <a:cxnLst/>
              <a:rect l="0" t="0" r="r" b="b"/>
              <a:pathLst>
                <a:path w="21600" h="21600">
                  <a:moveTo>
                    <a:pt x="21600" y="11139"/>
                  </a:moveTo>
                  <a:cubicBezTo>
                    <a:pt x="21600" y="13240"/>
                    <a:pt x="21343" y="14965"/>
                    <a:pt x="20823" y="16323"/>
                  </a:cubicBezTo>
                  <a:cubicBezTo>
                    <a:pt x="20305" y="17678"/>
                    <a:pt x="19570" y="18748"/>
                    <a:pt x="18619" y="19522"/>
                  </a:cubicBezTo>
                  <a:cubicBezTo>
                    <a:pt x="17669" y="20296"/>
                    <a:pt x="16528" y="20838"/>
                    <a:pt x="15204" y="21143"/>
                  </a:cubicBezTo>
                  <a:cubicBezTo>
                    <a:pt x="13880" y="21450"/>
                    <a:pt x="12414" y="21600"/>
                    <a:pt x="10806" y="21600"/>
                  </a:cubicBezTo>
                  <a:cubicBezTo>
                    <a:pt x="9194" y="21600"/>
                    <a:pt x="7720" y="21450"/>
                    <a:pt x="6386" y="21143"/>
                  </a:cubicBezTo>
                  <a:cubicBezTo>
                    <a:pt x="5052" y="20838"/>
                    <a:pt x="3914" y="20296"/>
                    <a:pt x="2971" y="19522"/>
                  </a:cubicBezTo>
                  <a:cubicBezTo>
                    <a:pt x="2028" y="18751"/>
                    <a:pt x="1297" y="17681"/>
                    <a:pt x="777" y="16323"/>
                  </a:cubicBezTo>
                  <a:cubicBezTo>
                    <a:pt x="259" y="14968"/>
                    <a:pt x="0" y="13240"/>
                    <a:pt x="0" y="11139"/>
                  </a:cubicBezTo>
                  <a:cubicBezTo>
                    <a:pt x="0" y="10105"/>
                    <a:pt x="142" y="9100"/>
                    <a:pt x="432" y="8135"/>
                  </a:cubicBezTo>
                  <a:cubicBezTo>
                    <a:pt x="718" y="7163"/>
                    <a:pt x="1161" y="6294"/>
                    <a:pt x="1754" y="5517"/>
                  </a:cubicBezTo>
                  <a:lnTo>
                    <a:pt x="1720" y="5461"/>
                  </a:lnTo>
                  <a:lnTo>
                    <a:pt x="1754" y="5435"/>
                  </a:lnTo>
                  <a:cubicBezTo>
                    <a:pt x="1632" y="5082"/>
                    <a:pt x="1544" y="4718"/>
                    <a:pt x="1503" y="4337"/>
                  </a:cubicBezTo>
                  <a:cubicBezTo>
                    <a:pt x="1459" y="3959"/>
                    <a:pt x="1439" y="3575"/>
                    <a:pt x="1439" y="3191"/>
                  </a:cubicBezTo>
                  <a:cubicBezTo>
                    <a:pt x="1439" y="2965"/>
                    <a:pt x="1444" y="2711"/>
                    <a:pt x="1461" y="2425"/>
                  </a:cubicBezTo>
                  <a:cubicBezTo>
                    <a:pt x="1478" y="2140"/>
                    <a:pt x="1507" y="1847"/>
                    <a:pt x="1554" y="1542"/>
                  </a:cubicBezTo>
                  <a:cubicBezTo>
                    <a:pt x="1603" y="1237"/>
                    <a:pt x="1661" y="949"/>
                    <a:pt x="1737" y="681"/>
                  </a:cubicBezTo>
                  <a:cubicBezTo>
                    <a:pt x="1813" y="415"/>
                    <a:pt x="1903" y="189"/>
                    <a:pt x="2013" y="0"/>
                  </a:cubicBezTo>
                  <a:lnTo>
                    <a:pt x="2104" y="0"/>
                  </a:lnTo>
                  <a:cubicBezTo>
                    <a:pt x="2580" y="0"/>
                    <a:pt x="3010" y="59"/>
                    <a:pt x="3396" y="169"/>
                  </a:cubicBezTo>
                  <a:cubicBezTo>
                    <a:pt x="3782" y="282"/>
                    <a:pt x="4151" y="440"/>
                    <a:pt x="4503" y="644"/>
                  </a:cubicBezTo>
                  <a:cubicBezTo>
                    <a:pt x="4852" y="844"/>
                    <a:pt x="5194" y="1079"/>
                    <a:pt x="5519" y="1347"/>
                  </a:cubicBezTo>
                  <a:cubicBezTo>
                    <a:pt x="5849" y="1612"/>
                    <a:pt x="6203" y="1883"/>
                    <a:pt x="6584" y="2163"/>
                  </a:cubicBezTo>
                  <a:cubicBezTo>
                    <a:pt x="7254" y="1940"/>
                    <a:pt x="7950" y="1790"/>
                    <a:pt x="8671" y="1720"/>
                  </a:cubicBezTo>
                  <a:cubicBezTo>
                    <a:pt x="9394" y="1649"/>
                    <a:pt x="10105" y="1610"/>
                    <a:pt x="10806" y="1610"/>
                  </a:cubicBezTo>
                  <a:cubicBezTo>
                    <a:pt x="11510" y="1610"/>
                    <a:pt x="12221" y="1649"/>
                    <a:pt x="12934" y="1720"/>
                  </a:cubicBezTo>
                  <a:cubicBezTo>
                    <a:pt x="13650" y="1790"/>
                    <a:pt x="14356" y="1940"/>
                    <a:pt x="15040" y="2163"/>
                  </a:cubicBezTo>
                  <a:cubicBezTo>
                    <a:pt x="15407" y="1883"/>
                    <a:pt x="15759" y="1612"/>
                    <a:pt x="16093" y="1347"/>
                  </a:cubicBezTo>
                  <a:cubicBezTo>
                    <a:pt x="16428" y="1079"/>
                    <a:pt x="16768" y="844"/>
                    <a:pt x="17110" y="644"/>
                  </a:cubicBezTo>
                  <a:cubicBezTo>
                    <a:pt x="17454" y="440"/>
                    <a:pt x="17818" y="282"/>
                    <a:pt x="18204" y="169"/>
                  </a:cubicBezTo>
                  <a:cubicBezTo>
                    <a:pt x="18590" y="59"/>
                    <a:pt x="19023" y="0"/>
                    <a:pt x="19497" y="0"/>
                  </a:cubicBezTo>
                  <a:lnTo>
                    <a:pt x="19614" y="0"/>
                  </a:lnTo>
                  <a:cubicBezTo>
                    <a:pt x="19707" y="178"/>
                    <a:pt x="19792" y="407"/>
                    <a:pt x="19863" y="675"/>
                  </a:cubicBezTo>
                  <a:cubicBezTo>
                    <a:pt x="19941" y="946"/>
                    <a:pt x="20000" y="1234"/>
                    <a:pt x="20046" y="1542"/>
                  </a:cubicBezTo>
                  <a:cubicBezTo>
                    <a:pt x="20093" y="1850"/>
                    <a:pt x="20129" y="2143"/>
                    <a:pt x="20151" y="2425"/>
                  </a:cubicBezTo>
                  <a:cubicBezTo>
                    <a:pt x="20173" y="2711"/>
                    <a:pt x="20188" y="2962"/>
                    <a:pt x="20188" y="3191"/>
                  </a:cubicBezTo>
                  <a:cubicBezTo>
                    <a:pt x="20188" y="3578"/>
                    <a:pt x="20164" y="3959"/>
                    <a:pt x="20117" y="4337"/>
                  </a:cubicBezTo>
                  <a:cubicBezTo>
                    <a:pt x="20068" y="4718"/>
                    <a:pt x="19993" y="5082"/>
                    <a:pt x="19883" y="5435"/>
                  </a:cubicBezTo>
                  <a:lnTo>
                    <a:pt x="19883" y="5461"/>
                  </a:lnTo>
                  <a:lnTo>
                    <a:pt x="19858" y="5517"/>
                  </a:lnTo>
                  <a:cubicBezTo>
                    <a:pt x="20452" y="6291"/>
                    <a:pt x="20889" y="7163"/>
                    <a:pt x="21177" y="8135"/>
                  </a:cubicBezTo>
                  <a:cubicBezTo>
                    <a:pt x="21463" y="9103"/>
                    <a:pt x="21600" y="10106"/>
                    <a:pt x="21600" y="11139"/>
                  </a:cubicBezTo>
                  <a:moveTo>
                    <a:pt x="14493" y="10004"/>
                  </a:moveTo>
                  <a:cubicBezTo>
                    <a:pt x="13884" y="10004"/>
                    <a:pt x="13276" y="10038"/>
                    <a:pt x="12663" y="10100"/>
                  </a:cubicBezTo>
                  <a:cubicBezTo>
                    <a:pt x="12050" y="10162"/>
                    <a:pt x="11439" y="10193"/>
                    <a:pt x="10833" y="10193"/>
                  </a:cubicBezTo>
                  <a:cubicBezTo>
                    <a:pt x="10225" y="10193"/>
                    <a:pt x="9611" y="10162"/>
                    <a:pt x="8996" y="10100"/>
                  </a:cubicBezTo>
                  <a:cubicBezTo>
                    <a:pt x="8380" y="10038"/>
                    <a:pt x="7769" y="10004"/>
                    <a:pt x="7158" y="10004"/>
                  </a:cubicBezTo>
                  <a:cubicBezTo>
                    <a:pt x="5898" y="10004"/>
                    <a:pt x="4877" y="10399"/>
                    <a:pt x="4095" y="11181"/>
                  </a:cubicBezTo>
                  <a:cubicBezTo>
                    <a:pt x="3315" y="11963"/>
                    <a:pt x="2927" y="13124"/>
                    <a:pt x="2927" y="14654"/>
                  </a:cubicBezTo>
                  <a:cubicBezTo>
                    <a:pt x="2927" y="15962"/>
                    <a:pt x="3176" y="16970"/>
                    <a:pt x="3679" y="17681"/>
                  </a:cubicBezTo>
                  <a:cubicBezTo>
                    <a:pt x="4183" y="18395"/>
                    <a:pt x="4825" y="18918"/>
                    <a:pt x="5609" y="19251"/>
                  </a:cubicBezTo>
                  <a:cubicBezTo>
                    <a:pt x="6396" y="19581"/>
                    <a:pt x="7246" y="19779"/>
                    <a:pt x="8170" y="19830"/>
                  </a:cubicBezTo>
                  <a:cubicBezTo>
                    <a:pt x="9096" y="19886"/>
                    <a:pt x="9985" y="19912"/>
                    <a:pt x="10833" y="19912"/>
                  </a:cubicBezTo>
                  <a:cubicBezTo>
                    <a:pt x="11410" y="19912"/>
                    <a:pt x="12003" y="19903"/>
                    <a:pt x="12617" y="19884"/>
                  </a:cubicBezTo>
                  <a:cubicBezTo>
                    <a:pt x="13230" y="19867"/>
                    <a:pt x="13826" y="19810"/>
                    <a:pt x="14412" y="19714"/>
                  </a:cubicBezTo>
                  <a:cubicBezTo>
                    <a:pt x="14996" y="19618"/>
                    <a:pt x="15553" y="19466"/>
                    <a:pt x="16078" y="19254"/>
                  </a:cubicBezTo>
                  <a:cubicBezTo>
                    <a:pt x="16604" y="19045"/>
                    <a:pt x="17063" y="18737"/>
                    <a:pt x="17452" y="18342"/>
                  </a:cubicBezTo>
                  <a:cubicBezTo>
                    <a:pt x="17842" y="17946"/>
                    <a:pt x="18153" y="17444"/>
                    <a:pt x="18387" y="16834"/>
                  </a:cubicBezTo>
                  <a:cubicBezTo>
                    <a:pt x="18622" y="16227"/>
                    <a:pt x="18742" y="15482"/>
                    <a:pt x="18742" y="14598"/>
                  </a:cubicBezTo>
                  <a:cubicBezTo>
                    <a:pt x="18742" y="13841"/>
                    <a:pt x="18636" y="13178"/>
                    <a:pt x="18424" y="12604"/>
                  </a:cubicBezTo>
                  <a:cubicBezTo>
                    <a:pt x="18214" y="12034"/>
                    <a:pt x="17921" y="11554"/>
                    <a:pt x="17547" y="11164"/>
                  </a:cubicBezTo>
                  <a:cubicBezTo>
                    <a:pt x="17171" y="10778"/>
                    <a:pt x="16726" y="10487"/>
                    <a:pt x="16206" y="10292"/>
                  </a:cubicBezTo>
                  <a:cubicBezTo>
                    <a:pt x="15688" y="10103"/>
                    <a:pt x="15118" y="10004"/>
                    <a:pt x="14493" y="10004"/>
                  </a:cubicBezTo>
                  <a:moveTo>
                    <a:pt x="5778" y="14101"/>
                  </a:moveTo>
                  <a:cubicBezTo>
                    <a:pt x="5778" y="13505"/>
                    <a:pt x="5881" y="12997"/>
                    <a:pt x="6088" y="12573"/>
                  </a:cubicBezTo>
                  <a:cubicBezTo>
                    <a:pt x="6294" y="12150"/>
                    <a:pt x="6550" y="11938"/>
                    <a:pt x="6853" y="11938"/>
                  </a:cubicBezTo>
                  <a:cubicBezTo>
                    <a:pt x="7156" y="11938"/>
                    <a:pt x="7417" y="12147"/>
                    <a:pt x="7632" y="12573"/>
                  </a:cubicBezTo>
                  <a:cubicBezTo>
                    <a:pt x="7845" y="12997"/>
                    <a:pt x="7952" y="13505"/>
                    <a:pt x="7952" y="14101"/>
                  </a:cubicBezTo>
                  <a:cubicBezTo>
                    <a:pt x="7952" y="14697"/>
                    <a:pt x="7845" y="15202"/>
                    <a:pt x="7632" y="15620"/>
                  </a:cubicBezTo>
                  <a:cubicBezTo>
                    <a:pt x="7417" y="16041"/>
                    <a:pt x="7156" y="16250"/>
                    <a:pt x="6853" y="16250"/>
                  </a:cubicBezTo>
                  <a:cubicBezTo>
                    <a:pt x="6550" y="16250"/>
                    <a:pt x="6294" y="16044"/>
                    <a:pt x="6088" y="15620"/>
                  </a:cubicBezTo>
                  <a:cubicBezTo>
                    <a:pt x="5881" y="15202"/>
                    <a:pt x="5778" y="14697"/>
                    <a:pt x="5778" y="14101"/>
                  </a:cubicBezTo>
                  <a:moveTo>
                    <a:pt x="10806" y="19104"/>
                  </a:moveTo>
                  <a:cubicBezTo>
                    <a:pt x="10474" y="19104"/>
                    <a:pt x="10168" y="18974"/>
                    <a:pt x="9895" y="18717"/>
                  </a:cubicBezTo>
                  <a:cubicBezTo>
                    <a:pt x="9621" y="18460"/>
                    <a:pt x="9423" y="18122"/>
                    <a:pt x="9299" y="17698"/>
                  </a:cubicBezTo>
                  <a:cubicBezTo>
                    <a:pt x="9252" y="17554"/>
                    <a:pt x="9299" y="17441"/>
                    <a:pt x="9438" y="17359"/>
                  </a:cubicBezTo>
                  <a:cubicBezTo>
                    <a:pt x="9562" y="17306"/>
                    <a:pt x="9658" y="17365"/>
                    <a:pt x="9719" y="17534"/>
                  </a:cubicBezTo>
                  <a:cubicBezTo>
                    <a:pt x="9929" y="18220"/>
                    <a:pt x="10291" y="18556"/>
                    <a:pt x="10806" y="18548"/>
                  </a:cubicBezTo>
                  <a:cubicBezTo>
                    <a:pt x="11048" y="18548"/>
                    <a:pt x="11270" y="18455"/>
                    <a:pt x="11468" y="18268"/>
                  </a:cubicBezTo>
                  <a:cubicBezTo>
                    <a:pt x="11666" y="18082"/>
                    <a:pt x="11805" y="17839"/>
                    <a:pt x="11884" y="17532"/>
                  </a:cubicBezTo>
                  <a:cubicBezTo>
                    <a:pt x="11945" y="17354"/>
                    <a:pt x="12047" y="17291"/>
                    <a:pt x="12186" y="17356"/>
                  </a:cubicBezTo>
                  <a:cubicBezTo>
                    <a:pt x="12311" y="17413"/>
                    <a:pt x="12362" y="17526"/>
                    <a:pt x="12338" y="17695"/>
                  </a:cubicBezTo>
                  <a:cubicBezTo>
                    <a:pt x="12216" y="18119"/>
                    <a:pt x="12015" y="18460"/>
                    <a:pt x="11742" y="18715"/>
                  </a:cubicBezTo>
                  <a:cubicBezTo>
                    <a:pt x="11471" y="18974"/>
                    <a:pt x="11158" y="19104"/>
                    <a:pt x="10806" y="19104"/>
                  </a:cubicBezTo>
                  <a:moveTo>
                    <a:pt x="11500" y="16196"/>
                  </a:moveTo>
                  <a:cubicBezTo>
                    <a:pt x="11500" y="16086"/>
                    <a:pt x="11429" y="15993"/>
                    <a:pt x="11297" y="15911"/>
                  </a:cubicBezTo>
                  <a:cubicBezTo>
                    <a:pt x="11158" y="15829"/>
                    <a:pt x="10997" y="15786"/>
                    <a:pt x="10809" y="15786"/>
                  </a:cubicBezTo>
                  <a:cubicBezTo>
                    <a:pt x="10613" y="15786"/>
                    <a:pt x="10447" y="15829"/>
                    <a:pt x="10313" y="15911"/>
                  </a:cubicBezTo>
                  <a:cubicBezTo>
                    <a:pt x="10176" y="15990"/>
                    <a:pt x="10107" y="16086"/>
                    <a:pt x="10107" y="16196"/>
                  </a:cubicBezTo>
                  <a:cubicBezTo>
                    <a:pt x="10107" y="16303"/>
                    <a:pt x="10176" y="16399"/>
                    <a:pt x="10313" y="16487"/>
                  </a:cubicBezTo>
                  <a:cubicBezTo>
                    <a:pt x="10447" y="16572"/>
                    <a:pt x="10613" y="16617"/>
                    <a:pt x="10809" y="16617"/>
                  </a:cubicBezTo>
                  <a:cubicBezTo>
                    <a:pt x="11004" y="16617"/>
                    <a:pt x="11168" y="16572"/>
                    <a:pt x="11302" y="16487"/>
                  </a:cubicBezTo>
                  <a:cubicBezTo>
                    <a:pt x="11434" y="16402"/>
                    <a:pt x="11500" y="16303"/>
                    <a:pt x="11500" y="16196"/>
                  </a:cubicBezTo>
                  <a:moveTo>
                    <a:pt x="15839" y="14101"/>
                  </a:moveTo>
                  <a:cubicBezTo>
                    <a:pt x="15839" y="13505"/>
                    <a:pt x="15734" y="12997"/>
                    <a:pt x="15524" y="12573"/>
                  </a:cubicBezTo>
                  <a:cubicBezTo>
                    <a:pt x="15311" y="12150"/>
                    <a:pt x="15060" y="11938"/>
                    <a:pt x="14764" y="11938"/>
                  </a:cubicBezTo>
                  <a:cubicBezTo>
                    <a:pt x="14461" y="11938"/>
                    <a:pt x="14197" y="12147"/>
                    <a:pt x="13977" y="12573"/>
                  </a:cubicBezTo>
                  <a:cubicBezTo>
                    <a:pt x="13760" y="12997"/>
                    <a:pt x="13650" y="13505"/>
                    <a:pt x="13650" y="14101"/>
                  </a:cubicBezTo>
                  <a:cubicBezTo>
                    <a:pt x="13650" y="14697"/>
                    <a:pt x="13760" y="15202"/>
                    <a:pt x="13977" y="15620"/>
                  </a:cubicBezTo>
                  <a:cubicBezTo>
                    <a:pt x="14197" y="16041"/>
                    <a:pt x="14461" y="16250"/>
                    <a:pt x="14764" y="16250"/>
                  </a:cubicBezTo>
                  <a:cubicBezTo>
                    <a:pt x="15067" y="16250"/>
                    <a:pt x="15321" y="16044"/>
                    <a:pt x="15529" y="15620"/>
                  </a:cubicBezTo>
                  <a:cubicBezTo>
                    <a:pt x="15734" y="15202"/>
                    <a:pt x="15839" y="14697"/>
                    <a:pt x="15839" y="14101"/>
                  </a:cubicBezTo>
                </a:path>
              </a:pathLst>
            </a:custGeom>
            <a:solidFill>
              <a:srgbClr val="FFFFFF"/>
            </a:solidFill>
            <a:ln>
              <a:noFill/>
            </a:ln>
          </p:spPr>
          <p:txBody>
            <a:bodyPr lIns="0" tIns="0" rIns="0" bIns="0"/>
            <a:lstStyle/>
            <a:p>
              <a:endParaRPr lang="es-ES"/>
            </a:p>
          </p:txBody>
        </p:sp>
      </p:grpSp>
      <p:grpSp>
        <p:nvGrpSpPr>
          <p:cNvPr id="39" name="Group 23"/>
          <p:cNvGrpSpPr/>
          <p:nvPr/>
        </p:nvGrpSpPr>
        <p:grpSpPr bwMode="auto">
          <a:xfrm>
            <a:off x="5394097" y="2272184"/>
            <a:ext cx="1384300" cy="1384300"/>
            <a:chOff x="0" y="0"/>
            <a:chExt cx="872" cy="872"/>
          </a:xfrm>
        </p:grpSpPr>
        <p:sp>
          <p:nvSpPr>
            <p:cNvPr id="40" name="Oval 24"/>
            <p:cNvSpPr/>
            <p:nvPr/>
          </p:nvSpPr>
          <p:spPr bwMode="auto">
            <a:xfrm>
              <a:off x="0" y="0"/>
              <a:ext cx="872" cy="872"/>
            </a:xfrm>
            <a:prstGeom prst="ellipse">
              <a:avLst/>
            </a:prstGeom>
            <a:solidFill>
              <a:srgbClr val="9AA1AE">
                <a:alpha val="79999"/>
              </a:srgbClr>
            </a:solidFill>
            <a:ln w="25400" cap="flat">
              <a:solidFill>
                <a:schemeClr val="tx1">
                  <a:alpha val="0"/>
                </a:schemeClr>
              </a:solidFill>
              <a:prstDash val="solid"/>
              <a:miter lim="800000"/>
              <a:headEnd type="none" w="med" len="med"/>
              <a:tailEnd type="none" w="med" len="med"/>
            </a:ln>
          </p:spPr>
          <p:txBody>
            <a:bodyPr lIns="0" tIns="0" rIns="0" bIns="0"/>
            <a:lstStyle/>
            <a:p>
              <a:endParaRPr lang="es-ES"/>
            </a:p>
          </p:txBody>
        </p:sp>
        <p:sp>
          <p:nvSpPr>
            <p:cNvPr id="41" name="AutoShape 25"/>
            <p:cNvSpPr/>
            <p:nvPr/>
          </p:nvSpPr>
          <p:spPr bwMode="auto">
            <a:xfrm>
              <a:off x="275" y="250"/>
              <a:ext cx="336" cy="336"/>
            </a:xfrm>
            <a:custGeom>
              <a:avLst/>
              <a:gdLst/>
              <a:ahLst/>
              <a:cxnLst/>
              <a:rect l="0" t="0" r="r" b="b"/>
              <a:pathLst>
                <a:path w="21600" h="21600">
                  <a:moveTo>
                    <a:pt x="2604" y="0"/>
                  </a:moveTo>
                  <a:cubicBezTo>
                    <a:pt x="2959" y="0"/>
                    <a:pt x="3296" y="72"/>
                    <a:pt x="3617" y="213"/>
                  </a:cubicBezTo>
                  <a:cubicBezTo>
                    <a:pt x="3937" y="357"/>
                    <a:pt x="4215" y="544"/>
                    <a:pt x="4458" y="777"/>
                  </a:cubicBezTo>
                  <a:cubicBezTo>
                    <a:pt x="4698" y="1013"/>
                    <a:pt x="4884" y="1289"/>
                    <a:pt x="5019" y="1612"/>
                  </a:cubicBezTo>
                  <a:cubicBezTo>
                    <a:pt x="5150" y="1931"/>
                    <a:pt x="5216" y="2271"/>
                    <a:pt x="5216" y="2631"/>
                  </a:cubicBezTo>
                  <a:cubicBezTo>
                    <a:pt x="5216" y="2988"/>
                    <a:pt x="5150" y="3325"/>
                    <a:pt x="5019" y="3644"/>
                  </a:cubicBezTo>
                  <a:cubicBezTo>
                    <a:pt x="4884" y="3958"/>
                    <a:pt x="4698" y="4240"/>
                    <a:pt x="4458" y="4470"/>
                  </a:cubicBezTo>
                  <a:cubicBezTo>
                    <a:pt x="4215" y="4703"/>
                    <a:pt x="3937" y="4890"/>
                    <a:pt x="3617" y="5034"/>
                  </a:cubicBezTo>
                  <a:cubicBezTo>
                    <a:pt x="3299" y="5178"/>
                    <a:pt x="2961" y="5247"/>
                    <a:pt x="2604" y="5247"/>
                  </a:cubicBezTo>
                  <a:cubicBezTo>
                    <a:pt x="2246" y="5247"/>
                    <a:pt x="1911" y="5178"/>
                    <a:pt x="1594" y="5034"/>
                  </a:cubicBezTo>
                  <a:cubicBezTo>
                    <a:pt x="1282" y="4890"/>
                    <a:pt x="1004" y="4703"/>
                    <a:pt x="773" y="4470"/>
                  </a:cubicBezTo>
                  <a:cubicBezTo>
                    <a:pt x="541" y="4240"/>
                    <a:pt x="355" y="3958"/>
                    <a:pt x="212" y="3644"/>
                  </a:cubicBezTo>
                  <a:cubicBezTo>
                    <a:pt x="69" y="3327"/>
                    <a:pt x="0" y="2988"/>
                    <a:pt x="0" y="2631"/>
                  </a:cubicBezTo>
                  <a:cubicBezTo>
                    <a:pt x="0" y="2271"/>
                    <a:pt x="69" y="1931"/>
                    <a:pt x="212" y="1612"/>
                  </a:cubicBezTo>
                  <a:cubicBezTo>
                    <a:pt x="355" y="1289"/>
                    <a:pt x="541" y="1013"/>
                    <a:pt x="773" y="777"/>
                  </a:cubicBezTo>
                  <a:cubicBezTo>
                    <a:pt x="1004" y="544"/>
                    <a:pt x="1282" y="357"/>
                    <a:pt x="1594" y="213"/>
                  </a:cubicBezTo>
                  <a:cubicBezTo>
                    <a:pt x="1911" y="75"/>
                    <a:pt x="2246" y="0"/>
                    <a:pt x="2604" y="0"/>
                  </a:cubicBezTo>
                  <a:moveTo>
                    <a:pt x="4547" y="6811"/>
                  </a:moveTo>
                  <a:cubicBezTo>
                    <a:pt x="4693" y="6811"/>
                    <a:pt x="4821" y="6865"/>
                    <a:pt x="4936" y="6977"/>
                  </a:cubicBezTo>
                  <a:cubicBezTo>
                    <a:pt x="5050" y="7087"/>
                    <a:pt x="5110" y="7219"/>
                    <a:pt x="5110" y="7377"/>
                  </a:cubicBezTo>
                  <a:lnTo>
                    <a:pt x="5110" y="21033"/>
                  </a:lnTo>
                  <a:cubicBezTo>
                    <a:pt x="5110" y="21180"/>
                    <a:pt x="5050" y="21312"/>
                    <a:pt x="4936" y="21427"/>
                  </a:cubicBezTo>
                  <a:cubicBezTo>
                    <a:pt x="4821" y="21543"/>
                    <a:pt x="4693" y="21600"/>
                    <a:pt x="4547" y="21600"/>
                  </a:cubicBezTo>
                  <a:lnTo>
                    <a:pt x="698" y="21600"/>
                  </a:lnTo>
                  <a:cubicBezTo>
                    <a:pt x="552" y="21600"/>
                    <a:pt x="421" y="21542"/>
                    <a:pt x="306" y="21427"/>
                  </a:cubicBezTo>
                  <a:cubicBezTo>
                    <a:pt x="195" y="21312"/>
                    <a:pt x="134" y="21180"/>
                    <a:pt x="134" y="21033"/>
                  </a:cubicBezTo>
                  <a:lnTo>
                    <a:pt x="134" y="7377"/>
                  </a:lnTo>
                  <a:cubicBezTo>
                    <a:pt x="134" y="7231"/>
                    <a:pt x="195" y="7098"/>
                    <a:pt x="306" y="6983"/>
                  </a:cubicBezTo>
                  <a:cubicBezTo>
                    <a:pt x="421" y="6871"/>
                    <a:pt x="552" y="6810"/>
                    <a:pt x="698" y="6810"/>
                  </a:cubicBezTo>
                  <a:lnTo>
                    <a:pt x="4547" y="6810"/>
                  </a:lnTo>
                  <a:close/>
                  <a:moveTo>
                    <a:pt x="15875" y="6462"/>
                  </a:moveTo>
                  <a:cubicBezTo>
                    <a:pt x="17609" y="6462"/>
                    <a:pt x="18996" y="6900"/>
                    <a:pt x="20038" y="7777"/>
                  </a:cubicBezTo>
                  <a:cubicBezTo>
                    <a:pt x="21079" y="8658"/>
                    <a:pt x="21600" y="10003"/>
                    <a:pt x="21600" y="11822"/>
                  </a:cubicBezTo>
                  <a:lnTo>
                    <a:pt x="21600" y="21027"/>
                  </a:lnTo>
                  <a:cubicBezTo>
                    <a:pt x="21600" y="21174"/>
                    <a:pt x="21540" y="21306"/>
                    <a:pt x="21428" y="21422"/>
                  </a:cubicBezTo>
                  <a:cubicBezTo>
                    <a:pt x="21314" y="21537"/>
                    <a:pt x="21179" y="21594"/>
                    <a:pt x="21036" y="21594"/>
                  </a:cubicBezTo>
                  <a:lnTo>
                    <a:pt x="17076" y="21594"/>
                  </a:lnTo>
                  <a:cubicBezTo>
                    <a:pt x="16930" y="21594"/>
                    <a:pt x="16804" y="21537"/>
                    <a:pt x="16699" y="21422"/>
                  </a:cubicBezTo>
                  <a:cubicBezTo>
                    <a:pt x="16596" y="21306"/>
                    <a:pt x="16541" y="21174"/>
                    <a:pt x="16541" y="21027"/>
                  </a:cubicBezTo>
                  <a:lnTo>
                    <a:pt x="16541" y="12703"/>
                  </a:lnTo>
                  <a:cubicBezTo>
                    <a:pt x="16541" y="12006"/>
                    <a:pt x="16415" y="11471"/>
                    <a:pt x="16164" y="11102"/>
                  </a:cubicBezTo>
                  <a:cubicBezTo>
                    <a:pt x="15912" y="10736"/>
                    <a:pt x="15403" y="10552"/>
                    <a:pt x="14639" y="10552"/>
                  </a:cubicBezTo>
                  <a:cubicBezTo>
                    <a:pt x="14152" y="10552"/>
                    <a:pt x="13746" y="10633"/>
                    <a:pt x="13417" y="10794"/>
                  </a:cubicBezTo>
                  <a:cubicBezTo>
                    <a:pt x="13091" y="10958"/>
                    <a:pt x="12827" y="11171"/>
                    <a:pt x="12641" y="11442"/>
                  </a:cubicBezTo>
                  <a:cubicBezTo>
                    <a:pt x="12455" y="11715"/>
                    <a:pt x="12327" y="12040"/>
                    <a:pt x="12252" y="12415"/>
                  </a:cubicBezTo>
                  <a:cubicBezTo>
                    <a:pt x="12178" y="12792"/>
                    <a:pt x="12141" y="13195"/>
                    <a:pt x="12141" y="13629"/>
                  </a:cubicBezTo>
                  <a:lnTo>
                    <a:pt x="12141" y="21027"/>
                  </a:lnTo>
                  <a:cubicBezTo>
                    <a:pt x="12141" y="21174"/>
                    <a:pt x="12083" y="21306"/>
                    <a:pt x="11969" y="21421"/>
                  </a:cubicBezTo>
                  <a:cubicBezTo>
                    <a:pt x="11855" y="21537"/>
                    <a:pt x="11726" y="21594"/>
                    <a:pt x="11577" y="21594"/>
                  </a:cubicBezTo>
                  <a:lnTo>
                    <a:pt x="7729" y="21594"/>
                  </a:lnTo>
                  <a:cubicBezTo>
                    <a:pt x="7580" y="21594"/>
                    <a:pt x="7451" y="21536"/>
                    <a:pt x="7337" y="21421"/>
                  </a:cubicBezTo>
                  <a:cubicBezTo>
                    <a:pt x="7219" y="21306"/>
                    <a:pt x="7165" y="21174"/>
                    <a:pt x="7165" y="21027"/>
                  </a:cubicBezTo>
                  <a:lnTo>
                    <a:pt x="7165" y="7371"/>
                  </a:lnTo>
                  <a:cubicBezTo>
                    <a:pt x="7165" y="7225"/>
                    <a:pt x="7219" y="7092"/>
                    <a:pt x="7337" y="6977"/>
                  </a:cubicBezTo>
                  <a:cubicBezTo>
                    <a:pt x="7451" y="6865"/>
                    <a:pt x="7580" y="6804"/>
                    <a:pt x="7729" y="6804"/>
                  </a:cubicBezTo>
                  <a:lnTo>
                    <a:pt x="11468" y="6804"/>
                  </a:lnTo>
                  <a:cubicBezTo>
                    <a:pt x="11769" y="6804"/>
                    <a:pt x="11938" y="6919"/>
                    <a:pt x="11975" y="7156"/>
                  </a:cubicBezTo>
                  <a:cubicBezTo>
                    <a:pt x="12015" y="7389"/>
                    <a:pt x="12032" y="7610"/>
                    <a:pt x="12032" y="7823"/>
                  </a:cubicBezTo>
                  <a:cubicBezTo>
                    <a:pt x="12553" y="7334"/>
                    <a:pt x="13145" y="6986"/>
                    <a:pt x="13806" y="6776"/>
                  </a:cubicBezTo>
                  <a:cubicBezTo>
                    <a:pt x="14467" y="6565"/>
                    <a:pt x="15162" y="6462"/>
                    <a:pt x="15875" y="6462"/>
                  </a:cubicBezTo>
                </a:path>
              </a:pathLst>
            </a:custGeom>
            <a:solidFill>
              <a:srgbClr val="FFFFFF"/>
            </a:solidFill>
            <a:ln>
              <a:noFill/>
            </a:ln>
          </p:spPr>
          <p:txBody>
            <a:bodyPr lIns="0" tIns="0" rIns="0" bIns="0"/>
            <a:lstStyle/>
            <a:p>
              <a:endParaRPr lang="es-ES"/>
            </a:p>
          </p:txBody>
        </p:sp>
      </p:grpSp>
      <p:sp>
        <p:nvSpPr>
          <p:cNvPr id="42" name="Rectangle 26"/>
          <p:cNvSpPr/>
          <p:nvPr/>
        </p:nvSpPr>
        <p:spPr bwMode="auto">
          <a:xfrm>
            <a:off x="4873397" y="4805834"/>
            <a:ext cx="3048000" cy="736600"/>
          </a:xfrm>
          <a:prstGeom prst="rect">
            <a:avLst/>
          </a:prstGeom>
          <a:noFill/>
          <a:ln>
            <a:noFill/>
          </a:ln>
        </p:spPr>
        <p:txBody>
          <a:bodyPr lIns="0" tIns="0" rIns="0" bIns="0" anchor="ctr"/>
          <a:lstStyle/>
          <a:p>
            <a:pPr algn="l"/>
            <a:r>
              <a:rPr lang="en-US">
                <a:solidFill>
                  <a:srgbClr val="FFFFFF"/>
                </a:solidFill>
                <a:latin typeface="Lato Light" charset="0"/>
                <a:ea typeface="MS PGothic" panose="020B0600070205080204" charset="-128"/>
                <a:cs typeface="Lato Light" charset="0"/>
                <a:sym typeface="Lato Light" charset="0"/>
              </a:rPr>
              <a:t>Facebook</a:t>
            </a:r>
            <a:endParaRPr lang="en-US">
              <a:solidFill>
                <a:srgbClr val="FFFFFF"/>
              </a:solidFill>
              <a:latin typeface="Lato Light" charset="0"/>
              <a:ea typeface="MS PGothic" panose="020B0600070205080204" charset="-128"/>
              <a:cs typeface="Lato Light" charset="0"/>
              <a:sym typeface="Lato Light" charset="0"/>
            </a:endParaRPr>
          </a:p>
        </p:txBody>
      </p:sp>
      <p:sp>
        <p:nvSpPr>
          <p:cNvPr id="43" name="Rectangle 27"/>
          <p:cNvSpPr/>
          <p:nvPr/>
        </p:nvSpPr>
        <p:spPr bwMode="auto">
          <a:xfrm>
            <a:off x="4986110" y="5542434"/>
            <a:ext cx="2679700" cy="647700"/>
          </a:xfrm>
          <a:prstGeom prst="rect">
            <a:avLst/>
          </a:prstGeom>
          <a:noFill/>
          <a:ln>
            <a:noFill/>
          </a:ln>
        </p:spPr>
        <p:txBody>
          <a:bodyPr lIns="0" tIns="0" rIns="0" bIns="0"/>
          <a:lstStyle/>
          <a:p>
            <a:pPr algn="just">
              <a:spcBef>
                <a:spcPts val="2200"/>
              </a:spcBef>
            </a:pPr>
            <a:r>
              <a:rPr lang="en-US" sz="1400">
                <a:solidFill>
                  <a:srgbClr val="FFFFFF"/>
                </a:solidFill>
                <a:latin typeface="Lato Bold" charset="0"/>
                <a:ea typeface="MS PGothic" panose="020B0600070205080204" charset="-128"/>
                <a:cs typeface="Lato Bold" charset="0"/>
                <a:sym typeface="Lato Bold" charset="0"/>
              </a:rPr>
              <a:t>Lorem ipsum</a:t>
            </a:r>
            <a:r>
              <a:rPr lang="en-US" sz="1400">
                <a:solidFill>
                  <a:srgbClr val="FFFFFF"/>
                </a:solidFill>
                <a:latin typeface="Lato Regular" charset="0"/>
                <a:ea typeface="MS PGothic" panose="020B0600070205080204" charset="-128"/>
                <a:cs typeface="Lato Regular" charset="0"/>
                <a:sym typeface="Lato Regular" charset="0"/>
              </a:rPr>
              <a:t> dolor sit amet, consectetur adipiscing elit. Integer mollis vehicula ligula ut faucibus.</a:t>
            </a:r>
            <a:endParaRPr lang="en-US" sz="1400">
              <a:solidFill>
                <a:srgbClr val="FFFFFF"/>
              </a:solidFill>
              <a:latin typeface="Lato Regular" charset="0"/>
              <a:ea typeface="MS PGothic" panose="020B0600070205080204" charset="-128"/>
              <a:cs typeface="Lato Regular" charset="0"/>
              <a:sym typeface="Lato Regular" charset="0"/>
            </a:endParaRPr>
          </a:p>
        </p:txBody>
      </p:sp>
      <p:sp>
        <p:nvSpPr>
          <p:cNvPr id="44" name="Rectangle 28"/>
          <p:cNvSpPr/>
          <p:nvPr/>
        </p:nvSpPr>
        <p:spPr bwMode="auto">
          <a:xfrm>
            <a:off x="10221685" y="2646834"/>
            <a:ext cx="4813300" cy="304800"/>
          </a:xfrm>
          <a:prstGeom prst="rect">
            <a:avLst/>
          </a:prstGeom>
          <a:noFill/>
          <a:ln>
            <a:noFill/>
          </a:ln>
        </p:spPr>
        <p:txBody>
          <a:bodyPr lIns="0" tIns="0" rIns="0" bIns="0" anchor="ctr"/>
          <a:lstStyle/>
          <a:p>
            <a:pPr algn="l"/>
            <a:r>
              <a:rPr lang="en-US" sz="2000">
                <a:solidFill>
                  <a:srgbClr val="9AA1AE"/>
                </a:solidFill>
                <a:latin typeface="Lato Light" charset="0"/>
                <a:ea typeface="MS PGothic" panose="020B0600070205080204" charset="-128"/>
                <a:cs typeface="Lato Light" charset="0"/>
                <a:sym typeface="Lato Light" charset="0"/>
              </a:rPr>
              <a:t>3,450 FOLLOWERS</a:t>
            </a:r>
            <a:endParaRPr lang="en-US" sz="2000">
              <a:solidFill>
                <a:srgbClr val="9AA1AE"/>
              </a:solidFill>
              <a:latin typeface="Lato Light" charset="0"/>
              <a:ea typeface="MS PGothic" panose="020B0600070205080204" charset="-128"/>
              <a:cs typeface="Lato Light" charset="0"/>
              <a:sym typeface="Lato Light" charset="0"/>
            </a:endParaRPr>
          </a:p>
        </p:txBody>
      </p:sp>
      <p:sp>
        <p:nvSpPr>
          <p:cNvPr id="45" name="Rectangle 29"/>
          <p:cNvSpPr/>
          <p:nvPr/>
        </p:nvSpPr>
        <p:spPr bwMode="auto">
          <a:xfrm>
            <a:off x="10282010" y="3294534"/>
            <a:ext cx="4813300" cy="863600"/>
          </a:xfrm>
          <a:prstGeom prst="rect">
            <a:avLst/>
          </a:prstGeom>
          <a:noFill/>
          <a:ln>
            <a:noFill/>
          </a:ln>
        </p:spPr>
        <p:txBody>
          <a:bodyPr lIns="0" tIns="0" rIns="0" bIns="0"/>
          <a:lstStyle/>
          <a:p>
            <a:pPr algn="l"/>
            <a:r>
              <a:rPr lang="en-US" sz="1400">
                <a:solidFill>
                  <a:schemeClr val="bg1">
                    <a:lumMod val="85000"/>
                  </a:schemeClr>
                </a:solidFill>
                <a:latin typeface="Lato Regular" charset="0"/>
                <a:ea typeface="MS PGothic" panose="020B0600070205080204" charset="-128"/>
                <a:cs typeface="Lato Regular" charset="0"/>
                <a:sym typeface="Lato Regular" charset="0"/>
              </a:rPr>
              <a:t>Lorem ipsum dolor sit amet, consectetur adipiscing elit. Integer mollis vehicula ligula ut faucibus ger mor, Cura bitur vestib ulum consequat urna et vehicula. Suspendisse feugiat biben- dum egestas. </a:t>
            </a:r>
            <a:endParaRPr lang="en-US" sz="1400">
              <a:solidFill>
                <a:schemeClr val="bg1">
                  <a:lumMod val="85000"/>
                </a:schemeClr>
              </a:solidFill>
              <a:latin typeface="Lato Regular" charset="0"/>
              <a:ea typeface="MS PGothic" panose="020B0600070205080204" charset="-128"/>
              <a:cs typeface="Lato Regular" charset="0"/>
              <a:sym typeface="Lato Regular" charset="0"/>
            </a:endParaRPr>
          </a:p>
        </p:txBody>
      </p:sp>
      <p:sp>
        <p:nvSpPr>
          <p:cNvPr id="46" name="Rectangle 30"/>
          <p:cNvSpPr/>
          <p:nvPr/>
        </p:nvSpPr>
        <p:spPr bwMode="auto">
          <a:xfrm>
            <a:off x="10208985" y="2957984"/>
            <a:ext cx="4813300" cy="317500"/>
          </a:xfrm>
          <a:prstGeom prst="rect">
            <a:avLst/>
          </a:prstGeom>
          <a:noFill/>
          <a:ln>
            <a:noFill/>
          </a:ln>
        </p:spPr>
        <p:txBody>
          <a:bodyPr lIns="0" tIns="0" rIns="0" bIns="0" anchor="ctr"/>
          <a:lstStyle/>
          <a:p>
            <a:pPr algn="l"/>
            <a:r>
              <a:rPr lang="en-US" sz="1400">
                <a:solidFill>
                  <a:srgbClr val="1EA8F2"/>
                </a:solidFill>
                <a:latin typeface="Verdana" panose="020B0604030504040204" charset="0"/>
                <a:ea typeface="MS PGothic" panose="020B0600070205080204" charset="-128"/>
                <a:cs typeface="Verdana" panose="020B0604030504040204" charset="0"/>
                <a:sym typeface="Verdana" panose="020B0604030504040204" charset="0"/>
              </a:rPr>
              <a:t>SOCIAL NETWORK DESCRIPTION</a:t>
            </a:r>
            <a:endParaRPr lang="en-US" sz="1400">
              <a:solidFill>
                <a:srgbClr val="1EA8F2"/>
              </a:solidFill>
              <a:latin typeface="Verdana" panose="020B0604030504040204" charset="0"/>
              <a:ea typeface="MS PGothic" panose="020B0600070205080204" charset="-128"/>
              <a:cs typeface="Verdana" panose="020B0604030504040204" charset="0"/>
              <a:sym typeface="Verdana" panose="020B0604030504040204" charset="0"/>
            </a:endParaRPr>
          </a:p>
        </p:txBody>
      </p:sp>
      <p:sp>
        <p:nvSpPr>
          <p:cNvPr id="47" name="Rectangle 31"/>
          <p:cNvSpPr/>
          <p:nvPr/>
        </p:nvSpPr>
        <p:spPr bwMode="auto">
          <a:xfrm>
            <a:off x="10221685" y="4628034"/>
            <a:ext cx="4813300" cy="304800"/>
          </a:xfrm>
          <a:prstGeom prst="rect">
            <a:avLst/>
          </a:prstGeom>
          <a:noFill/>
          <a:ln>
            <a:noFill/>
          </a:ln>
        </p:spPr>
        <p:txBody>
          <a:bodyPr lIns="0" tIns="0" rIns="0" bIns="0" anchor="ctr"/>
          <a:lstStyle/>
          <a:p>
            <a:pPr algn="l"/>
            <a:r>
              <a:rPr lang="en-US" sz="2000">
                <a:solidFill>
                  <a:srgbClr val="9AA1AE"/>
                </a:solidFill>
                <a:latin typeface="Lato Light" charset="0"/>
                <a:ea typeface="MS PGothic" panose="020B0600070205080204" charset="-128"/>
                <a:cs typeface="Lato Light" charset="0"/>
                <a:sym typeface="Lato Light" charset="0"/>
              </a:rPr>
              <a:t>2,738 LIKES</a:t>
            </a:r>
            <a:endParaRPr lang="en-US" sz="2000">
              <a:solidFill>
                <a:srgbClr val="9AA1AE"/>
              </a:solidFill>
              <a:latin typeface="Lato Light" charset="0"/>
              <a:ea typeface="MS PGothic" panose="020B0600070205080204" charset="-128"/>
              <a:cs typeface="Lato Light" charset="0"/>
              <a:sym typeface="Lato Light" charset="0"/>
            </a:endParaRPr>
          </a:p>
        </p:txBody>
      </p:sp>
      <p:sp>
        <p:nvSpPr>
          <p:cNvPr id="48" name="Rectangle 32"/>
          <p:cNvSpPr/>
          <p:nvPr/>
        </p:nvSpPr>
        <p:spPr bwMode="auto">
          <a:xfrm>
            <a:off x="10282010" y="5275734"/>
            <a:ext cx="4813300" cy="863600"/>
          </a:xfrm>
          <a:prstGeom prst="rect">
            <a:avLst/>
          </a:prstGeom>
          <a:noFill/>
          <a:ln>
            <a:noFill/>
          </a:ln>
        </p:spPr>
        <p:txBody>
          <a:bodyPr lIns="0" tIns="0" rIns="0" bIns="0"/>
          <a:lstStyle/>
          <a:p>
            <a:pPr algn="l"/>
            <a:r>
              <a:rPr lang="en-US" sz="1400">
                <a:solidFill>
                  <a:schemeClr val="bg1">
                    <a:lumMod val="85000"/>
                  </a:schemeClr>
                </a:solidFill>
                <a:latin typeface="Lato Regular" charset="0"/>
                <a:ea typeface="MS PGothic" panose="020B0600070205080204" charset="-128"/>
                <a:cs typeface="Lato Regular" charset="0"/>
                <a:sym typeface="Lato Regular" charset="0"/>
              </a:rPr>
              <a:t>Lorem ipsum dolor sit amet, consectetur adipiscing elit. Integer mollis vehicula ligula ut faucibus ger mor, Cura bitur vestib ulum consequat urna et vehicula. Suspendisse feugiat biben- dum egestas. </a:t>
            </a:r>
            <a:endParaRPr lang="en-US" sz="1400">
              <a:solidFill>
                <a:schemeClr val="bg1">
                  <a:lumMod val="85000"/>
                </a:schemeClr>
              </a:solidFill>
              <a:latin typeface="Lato Regular" charset="0"/>
              <a:ea typeface="MS PGothic" panose="020B0600070205080204" charset="-128"/>
              <a:cs typeface="Lato Regular" charset="0"/>
              <a:sym typeface="Lato Regular" charset="0"/>
            </a:endParaRPr>
          </a:p>
        </p:txBody>
      </p:sp>
      <p:sp>
        <p:nvSpPr>
          <p:cNvPr id="49" name="Rectangle 33"/>
          <p:cNvSpPr/>
          <p:nvPr/>
        </p:nvSpPr>
        <p:spPr bwMode="auto">
          <a:xfrm>
            <a:off x="10208985" y="4939184"/>
            <a:ext cx="4813300" cy="317500"/>
          </a:xfrm>
          <a:prstGeom prst="rect">
            <a:avLst/>
          </a:prstGeom>
          <a:noFill/>
          <a:ln>
            <a:noFill/>
          </a:ln>
        </p:spPr>
        <p:txBody>
          <a:bodyPr lIns="0" tIns="0" rIns="0" bIns="0" anchor="ctr"/>
          <a:lstStyle/>
          <a:p>
            <a:pPr algn="l"/>
            <a:r>
              <a:rPr lang="en-US" sz="1400">
                <a:solidFill>
                  <a:srgbClr val="1EA8F2"/>
                </a:solidFill>
                <a:latin typeface="Verdana" panose="020B0604030504040204" charset="0"/>
                <a:ea typeface="MS PGothic" panose="020B0600070205080204" charset="-128"/>
                <a:cs typeface="Verdana" panose="020B0604030504040204" charset="0"/>
                <a:sym typeface="Verdana" panose="020B0604030504040204" charset="0"/>
              </a:rPr>
              <a:t>SOCIAL NETWORK DESCRIPTION</a:t>
            </a:r>
            <a:endParaRPr lang="en-US" sz="1400">
              <a:solidFill>
                <a:srgbClr val="1EA8F2"/>
              </a:solidFill>
              <a:latin typeface="Verdana" panose="020B0604030504040204" charset="0"/>
              <a:ea typeface="MS PGothic" panose="020B0600070205080204" charset="-128"/>
              <a:cs typeface="Verdana" panose="020B0604030504040204" charset="0"/>
              <a:sym typeface="Verdana" panose="020B0604030504040204" charset="0"/>
            </a:endParaRPr>
          </a:p>
        </p:txBody>
      </p:sp>
      <p:sp>
        <p:nvSpPr>
          <p:cNvPr id="50" name="Rectangle 34"/>
          <p:cNvSpPr/>
          <p:nvPr/>
        </p:nvSpPr>
        <p:spPr bwMode="auto">
          <a:xfrm>
            <a:off x="10208985" y="6621934"/>
            <a:ext cx="4813300" cy="304800"/>
          </a:xfrm>
          <a:prstGeom prst="rect">
            <a:avLst/>
          </a:prstGeom>
          <a:noFill/>
          <a:ln>
            <a:noFill/>
          </a:ln>
        </p:spPr>
        <p:txBody>
          <a:bodyPr lIns="0" tIns="0" rIns="0" bIns="0" anchor="ctr"/>
          <a:lstStyle/>
          <a:p>
            <a:pPr algn="l"/>
            <a:r>
              <a:rPr lang="en-US" sz="2000">
                <a:solidFill>
                  <a:srgbClr val="9AA1AE"/>
                </a:solidFill>
                <a:latin typeface="Lato Light" charset="0"/>
                <a:ea typeface="MS PGothic" panose="020B0600070205080204" charset="-128"/>
                <a:cs typeface="Lato Light" charset="0"/>
                <a:sym typeface="Lato Light" charset="0"/>
              </a:rPr>
              <a:t>1,345 PLUS</a:t>
            </a:r>
            <a:endParaRPr lang="en-US" sz="2000">
              <a:solidFill>
                <a:srgbClr val="9AA1AE"/>
              </a:solidFill>
              <a:latin typeface="Lato Light" charset="0"/>
              <a:ea typeface="MS PGothic" panose="020B0600070205080204" charset="-128"/>
              <a:cs typeface="Lato Light" charset="0"/>
              <a:sym typeface="Lato Light" charset="0"/>
            </a:endParaRPr>
          </a:p>
        </p:txBody>
      </p:sp>
      <p:sp>
        <p:nvSpPr>
          <p:cNvPr id="51" name="Rectangle 35"/>
          <p:cNvSpPr/>
          <p:nvPr/>
        </p:nvSpPr>
        <p:spPr bwMode="auto">
          <a:xfrm>
            <a:off x="10282010" y="7269634"/>
            <a:ext cx="4813300" cy="863600"/>
          </a:xfrm>
          <a:prstGeom prst="rect">
            <a:avLst/>
          </a:prstGeom>
          <a:noFill/>
          <a:ln>
            <a:noFill/>
          </a:ln>
        </p:spPr>
        <p:txBody>
          <a:bodyPr lIns="0" tIns="0" rIns="0" bIns="0"/>
          <a:lstStyle/>
          <a:p>
            <a:pPr algn="l"/>
            <a:r>
              <a:rPr lang="en-US" sz="1400" dirty="0">
                <a:solidFill>
                  <a:schemeClr val="bg1">
                    <a:lumMod val="85000"/>
                  </a:schemeClr>
                </a:solidFill>
                <a:latin typeface="Lato Regular" charset="0"/>
                <a:ea typeface="MS PGothic" panose="020B0600070205080204" charset="-128"/>
                <a:cs typeface="Lato Regular" charset="0"/>
                <a:sym typeface="Lato Regular" charset="0"/>
              </a:rPr>
              <a:t>Lorem ipsum dolor sit </a:t>
            </a:r>
            <a:r>
              <a:rPr lang="en-US" sz="1400" dirty="0" err="1">
                <a:solidFill>
                  <a:schemeClr val="bg1">
                    <a:lumMod val="85000"/>
                  </a:schemeClr>
                </a:solidFill>
                <a:latin typeface="Lato Regular" charset="0"/>
                <a:ea typeface="MS PGothic" panose="020B0600070205080204" charset="-128"/>
                <a:cs typeface="Lato Regular" charset="0"/>
                <a:sym typeface="Lato Regular" charset="0"/>
              </a:rPr>
              <a:t>amet</a:t>
            </a:r>
            <a:r>
              <a:rPr lang="en-US" sz="1400" dirty="0">
                <a:solidFill>
                  <a:schemeClr val="bg1">
                    <a:lumMod val="85000"/>
                  </a:schemeClr>
                </a:solidFill>
                <a:latin typeface="Lato Regular" charset="0"/>
                <a:ea typeface="MS PGothic" panose="020B0600070205080204" charset="-128"/>
                <a:cs typeface="Lato Regular" charset="0"/>
                <a:sym typeface="Lato Regular" charset="0"/>
              </a:rPr>
              <a:t>, </a:t>
            </a:r>
            <a:r>
              <a:rPr lang="en-US" sz="1400" dirty="0" err="1">
                <a:solidFill>
                  <a:schemeClr val="bg1">
                    <a:lumMod val="85000"/>
                  </a:schemeClr>
                </a:solidFill>
                <a:latin typeface="Lato Regular" charset="0"/>
                <a:ea typeface="MS PGothic" panose="020B0600070205080204" charset="-128"/>
                <a:cs typeface="Lato Regular" charset="0"/>
                <a:sym typeface="Lato Regular" charset="0"/>
              </a:rPr>
              <a:t>consectetur</a:t>
            </a:r>
            <a:r>
              <a:rPr lang="en-US" sz="1400" dirty="0">
                <a:solidFill>
                  <a:schemeClr val="bg1">
                    <a:lumMod val="85000"/>
                  </a:schemeClr>
                </a:solidFill>
                <a:latin typeface="Lato Regular" charset="0"/>
                <a:ea typeface="MS PGothic" panose="020B0600070205080204" charset="-128"/>
                <a:cs typeface="Lato Regular" charset="0"/>
                <a:sym typeface="Lato Regular" charset="0"/>
              </a:rPr>
              <a:t> </a:t>
            </a:r>
            <a:r>
              <a:rPr lang="en-US" sz="1400" dirty="0" err="1">
                <a:solidFill>
                  <a:schemeClr val="bg1">
                    <a:lumMod val="85000"/>
                  </a:schemeClr>
                </a:solidFill>
                <a:latin typeface="Lato Regular" charset="0"/>
                <a:ea typeface="MS PGothic" panose="020B0600070205080204" charset="-128"/>
                <a:cs typeface="Lato Regular" charset="0"/>
                <a:sym typeface="Lato Regular" charset="0"/>
              </a:rPr>
              <a:t>adipiscing</a:t>
            </a:r>
            <a:r>
              <a:rPr lang="en-US" sz="1400" dirty="0">
                <a:solidFill>
                  <a:schemeClr val="bg1">
                    <a:lumMod val="85000"/>
                  </a:schemeClr>
                </a:solidFill>
                <a:latin typeface="Lato Regular" charset="0"/>
                <a:ea typeface="MS PGothic" panose="020B0600070205080204" charset="-128"/>
                <a:cs typeface="Lato Regular" charset="0"/>
                <a:sym typeface="Lato Regular" charset="0"/>
              </a:rPr>
              <a:t> </a:t>
            </a:r>
            <a:r>
              <a:rPr lang="en-US" sz="1400" dirty="0" err="1">
                <a:solidFill>
                  <a:schemeClr val="bg1">
                    <a:lumMod val="85000"/>
                  </a:schemeClr>
                </a:solidFill>
                <a:latin typeface="Lato Regular" charset="0"/>
                <a:ea typeface="MS PGothic" panose="020B0600070205080204" charset="-128"/>
                <a:cs typeface="Lato Regular" charset="0"/>
                <a:sym typeface="Lato Regular" charset="0"/>
              </a:rPr>
              <a:t>elit</a:t>
            </a:r>
            <a:r>
              <a:rPr lang="en-US" sz="1400" dirty="0">
                <a:solidFill>
                  <a:schemeClr val="bg1">
                    <a:lumMod val="85000"/>
                  </a:schemeClr>
                </a:solidFill>
                <a:latin typeface="Lato Regular" charset="0"/>
                <a:ea typeface="MS PGothic" panose="020B0600070205080204" charset="-128"/>
                <a:cs typeface="Lato Regular" charset="0"/>
                <a:sym typeface="Lato Regular" charset="0"/>
              </a:rPr>
              <a:t>. Integer </a:t>
            </a:r>
            <a:r>
              <a:rPr lang="en-US" sz="1400" dirty="0" err="1">
                <a:solidFill>
                  <a:schemeClr val="bg1">
                    <a:lumMod val="85000"/>
                  </a:schemeClr>
                </a:solidFill>
                <a:latin typeface="Lato Regular" charset="0"/>
                <a:ea typeface="MS PGothic" panose="020B0600070205080204" charset="-128"/>
                <a:cs typeface="Lato Regular" charset="0"/>
                <a:sym typeface="Lato Regular" charset="0"/>
              </a:rPr>
              <a:t>mollis</a:t>
            </a:r>
            <a:r>
              <a:rPr lang="en-US" sz="1400" dirty="0">
                <a:solidFill>
                  <a:schemeClr val="bg1">
                    <a:lumMod val="85000"/>
                  </a:schemeClr>
                </a:solidFill>
                <a:latin typeface="Lato Regular" charset="0"/>
                <a:ea typeface="MS PGothic" panose="020B0600070205080204" charset="-128"/>
                <a:cs typeface="Lato Regular" charset="0"/>
                <a:sym typeface="Lato Regular" charset="0"/>
              </a:rPr>
              <a:t> </a:t>
            </a:r>
            <a:r>
              <a:rPr lang="en-US" sz="1400" dirty="0" err="1">
                <a:solidFill>
                  <a:schemeClr val="bg1">
                    <a:lumMod val="85000"/>
                  </a:schemeClr>
                </a:solidFill>
                <a:latin typeface="Lato Regular" charset="0"/>
                <a:ea typeface="MS PGothic" panose="020B0600070205080204" charset="-128"/>
                <a:cs typeface="Lato Regular" charset="0"/>
                <a:sym typeface="Lato Regular" charset="0"/>
              </a:rPr>
              <a:t>vehicula</a:t>
            </a:r>
            <a:r>
              <a:rPr lang="en-US" sz="1400" dirty="0">
                <a:solidFill>
                  <a:schemeClr val="bg1">
                    <a:lumMod val="85000"/>
                  </a:schemeClr>
                </a:solidFill>
                <a:latin typeface="Lato Regular" charset="0"/>
                <a:ea typeface="MS PGothic" panose="020B0600070205080204" charset="-128"/>
                <a:cs typeface="Lato Regular" charset="0"/>
                <a:sym typeface="Lato Regular" charset="0"/>
              </a:rPr>
              <a:t> ligula </a:t>
            </a:r>
            <a:r>
              <a:rPr lang="en-US" sz="1400" dirty="0" err="1">
                <a:solidFill>
                  <a:schemeClr val="bg1">
                    <a:lumMod val="85000"/>
                  </a:schemeClr>
                </a:solidFill>
                <a:latin typeface="Lato Regular" charset="0"/>
                <a:ea typeface="MS PGothic" panose="020B0600070205080204" charset="-128"/>
                <a:cs typeface="Lato Regular" charset="0"/>
                <a:sym typeface="Lato Regular" charset="0"/>
              </a:rPr>
              <a:t>ut</a:t>
            </a:r>
            <a:r>
              <a:rPr lang="en-US" sz="1400" dirty="0">
                <a:solidFill>
                  <a:schemeClr val="bg1">
                    <a:lumMod val="85000"/>
                  </a:schemeClr>
                </a:solidFill>
                <a:latin typeface="Lato Regular" charset="0"/>
                <a:ea typeface="MS PGothic" panose="020B0600070205080204" charset="-128"/>
                <a:cs typeface="Lato Regular" charset="0"/>
                <a:sym typeface="Lato Regular" charset="0"/>
              </a:rPr>
              <a:t> </a:t>
            </a:r>
            <a:r>
              <a:rPr lang="en-US" sz="1400" dirty="0" err="1">
                <a:solidFill>
                  <a:schemeClr val="bg1">
                    <a:lumMod val="85000"/>
                  </a:schemeClr>
                </a:solidFill>
                <a:latin typeface="Lato Regular" charset="0"/>
                <a:ea typeface="MS PGothic" panose="020B0600070205080204" charset="-128"/>
                <a:cs typeface="Lato Regular" charset="0"/>
                <a:sym typeface="Lato Regular" charset="0"/>
              </a:rPr>
              <a:t>faucibus</a:t>
            </a:r>
            <a:r>
              <a:rPr lang="en-US" sz="1400" dirty="0">
                <a:solidFill>
                  <a:schemeClr val="bg1">
                    <a:lumMod val="85000"/>
                  </a:schemeClr>
                </a:solidFill>
                <a:latin typeface="Lato Regular" charset="0"/>
                <a:ea typeface="MS PGothic" panose="020B0600070205080204" charset="-128"/>
                <a:cs typeface="Lato Regular" charset="0"/>
                <a:sym typeface="Lato Regular" charset="0"/>
              </a:rPr>
              <a:t> </a:t>
            </a:r>
            <a:r>
              <a:rPr lang="en-US" sz="1400" dirty="0" err="1">
                <a:solidFill>
                  <a:schemeClr val="bg1">
                    <a:lumMod val="85000"/>
                  </a:schemeClr>
                </a:solidFill>
                <a:latin typeface="Lato Regular" charset="0"/>
                <a:ea typeface="MS PGothic" panose="020B0600070205080204" charset="-128"/>
                <a:cs typeface="Lato Regular" charset="0"/>
                <a:sym typeface="Lato Regular" charset="0"/>
              </a:rPr>
              <a:t>ger</a:t>
            </a:r>
            <a:r>
              <a:rPr lang="en-US" sz="1400" dirty="0">
                <a:solidFill>
                  <a:schemeClr val="bg1">
                    <a:lumMod val="85000"/>
                  </a:schemeClr>
                </a:solidFill>
                <a:latin typeface="Lato Regular" charset="0"/>
                <a:ea typeface="MS PGothic" panose="020B0600070205080204" charset="-128"/>
                <a:cs typeface="Lato Regular" charset="0"/>
                <a:sym typeface="Lato Regular" charset="0"/>
              </a:rPr>
              <a:t> </a:t>
            </a:r>
            <a:r>
              <a:rPr lang="en-US" sz="1400" dirty="0" err="1">
                <a:solidFill>
                  <a:schemeClr val="bg1">
                    <a:lumMod val="85000"/>
                  </a:schemeClr>
                </a:solidFill>
                <a:latin typeface="Lato Regular" charset="0"/>
                <a:ea typeface="MS PGothic" panose="020B0600070205080204" charset="-128"/>
                <a:cs typeface="Lato Regular" charset="0"/>
                <a:sym typeface="Lato Regular" charset="0"/>
              </a:rPr>
              <a:t>mor</a:t>
            </a:r>
            <a:r>
              <a:rPr lang="en-US" sz="1400" dirty="0">
                <a:solidFill>
                  <a:schemeClr val="bg1">
                    <a:lumMod val="85000"/>
                  </a:schemeClr>
                </a:solidFill>
                <a:latin typeface="Lato Regular" charset="0"/>
                <a:ea typeface="MS PGothic" panose="020B0600070205080204" charset="-128"/>
                <a:cs typeface="Lato Regular" charset="0"/>
                <a:sym typeface="Lato Regular" charset="0"/>
              </a:rPr>
              <a:t>, </a:t>
            </a:r>
            <a:r>
              <a:rPr lang="en-US" sz="1400" dirty="0" err="1">
                <a:solidFill>
                  <a:schemeClr val="bg1">
                    <a:lumMod val="85000"/>
                  </a:schemeClr>
                </a:solidFill>
                <a:latin typeface="Lato Regular" charset="0"/>
                <a:ea typeface="MS PGothic" panose="020B0600070205080204" charset="-128"/>
                <a:cs typeface="Lato Regular" charset="0"/>
                <a:sym typeface="Lato Regular" charset="0"/>
              </a:rPr>
              <a:t>Cura</a:t>
            </a:r>
            <a:r>
              <a:rPr lang="en-US" sz="1400" dirty="0">
                <a:solidFill>
                  <a:schemeClr val="bg1">
                    <a:lumMod val="85000"/>
                  </a:schemeClr>
                </a:solidFill>
                <a:latin typeface="Lato Regular" charset="0"/>
                <a:ea typeface="MS PGothic" panose="020B0600070205080204" charset="-128"/>
                <a:cs typeface="Lato Regular" charset="0"/>
                <a:sym typeface="Lato Regular" charset="0"/>
              </a:rPr>
              <a:t> </a:t>
            </a:r>
            <a:r>
              <a:rPr lang="en-US" sz="1400" dirty="0" err="1">
                <a:solidFill>
                  <a:schemeClr val="bg1">
                    <a:lumMod val="85000"/>
                  </a:schemeClr>
                </a:solidFill>
                <a:latin typeface="Lato Regular" charset="0"/>
                <a:ea typeface="MS PGothic" panose="020B0600070205080204" charset="-128"/>
                <a:cs typeface="Lato Regular" charset="0"/>
                <a:sym typeface="Lato Regular" charset="0"/>
              </a:rPr>
              <a:t>bitur</a:t>
            </a:r>
            <a:r>
              <a:rPr lang="en-US" sz="1400" dirty="0">
                <a:solidFill>
                  <a:schemeClr val="bg1">
                    <a:lumMod val="85000"/>
                  </a:schemeClr>
                </a:solidFill>
                <a:latin typeface="Lato Regular" charset="0"/>
                <a:ea typeface="MS PGothic" panose="020B0600070205080204" charset="-128"/>
                <a:cs typeface="Lato Regular" charset="0"/>
                <a:sym typeface="Lato Regular" charset="0"/>
              </a:rPr>
              <a:t> </a:t>
            </a:r>
            <a:r>
              <a:rPr lang="en-US" sz="1400" dirty="0" err="1">
                <a:solidFill>
                  <a:schemeClr val="bg1">
                    <a:lumMod val="85000"/>
                  </a:schemeClr>
                </a:solidFill>
                <a:latin typeface="Lato Regular" charset="0"/>
                <a:ea typeface="MS PGothic" panose="020B0600070205080204" charset="-128"/>
                <a:cs typeface="Lato Regular" charset="0"/>
                <a:sym typeface="Lato Regular" charset="0"/>
              </a:rPr>
              <a:t>vestib</a:t>
            </a:r>
            <a:r>
              <a:rPr lang="en-US" sz="1400" dirty="0">
                <a:solidFill>
                  <a:schemeClr val="bg1">
                    <a:lumMod val="85000"/>
                  </a:schemeClr>
                </a:solidFill>
                <a:latin typeface="Lato Regular" charset="0"/>
                <a:ea typeface="MS PGothic" panose="020B0600070205080204" charset="-128"/>
                <a:cs typeface="Lato Regular" charset="0"/>
                <a:sym typeface="Lato Regular" charset="0"/>
              </a:rPr>
              <a:t> </a:t>
            </a:r>
            <a:r>
              <a:rPr lang="en-US" sz="1400" dirty="0" err="1">
                <a:solidFill>
                  <a:schemeClr val="bg1">
                    <a:lumMod val="85000"/>
                  </a:schemeClr>
                </a:solidFill>
                <a:latin typeface="Lato Regular" charset="0"/>
                <a:ea typeface="MS PGothic" panose="020B0600070205080204" charset="-128"/>
                <a:cs typeface="Lato Regular" charset="0"/>
                <a:sym typeface="Lato Regular" charset="0"/>
              </a:rPr>
              <a:t>ulum</a:t>
            </a:r>
            <a:r>
              <a:rPr lang="en-US" sz="1400" dirty="0">
                <a:solidFill>
                  <a:schemeClr val="bg1">
                    <a:lumMod val="85000"/>
                  </a:schemeClr>
                </a:solidFill>
                <a:latin typeface="Lato Regular" charset="0"/>
                <a:ea typeface="MS PGothic" panose="020B0600070205080204" charset="-128"/>
                <a:cs typeface="Lato Regular" charset="0"/>
                <a:sym typeface="Lato Regular" charset="0"/>
              </a:rPr>
              <a:t> </a:t>
            </a:r>
            <a:r>
              <a:rPr lang="en-US" sz="1400" dirty="0" err="1">
                <a:solidFill>
                  <a:schemeClr val="bg1">
                    <a:lumMod val="85000"/>
                  </a:schemeClr>
                </a:solidFill>
                <a:latin typeface="Lato Regular" charset="0"/>
                <a:ea typeface="MS PGothic" panose="020B0600070205080204" charset="-128"/>
                <a:cs typeface="Lato Regular" charset="0"/>
                <a:sym typeface="Lato Regular" charset="0"/>
              </a:rPr>
              <a:t>consequat</a:t>
            </a:r>
            <a:r>
              <a:rPr lang="en-US" sz="1400" dirty="0">
                <a:solidFill>
                  <a:schemeClr val="bg1">
                    <a:lumMod val="85000"/>
                  </a:schemeClr>
                </a:solidFill>
                <a:latin typeface="Lato Regular" charset="0"/>
                <a:ea typeface="MS PGothic" panose="020B0600070205080204" charset="-128"/>
                <a:cs typeface="Lato Regular" charset="0"/>
                <a:sym typeface="Lato Regular" charset="0"/>
              </a:rPr>
              <a:t> </a:t>
            </a:r>
            <a:r>
              <a:rPr lang="en-US" sz="1400" dirty="0" err="1">
                <a:solidFill>
                  <a:schemeClr val="bg1">
                    <a:lumMod val="85000"/>
                  </a:schemeClr>
                </a:solidFill>
                <a:latin typeface="Lato Regular" charset="0"/>
                <a:ea typeface="MS PGothic" panose="020B0600070205080204" charset="-128"/>
                <a:cs typeface="Lato Regular" charset="0"/>
                <a:sym typeface="Lato Regular" charset="0"/>
              </a:rPr>
              <a:t>urna</a:t>
            </a:r>
            <a:r>
              <a:rPr lang="en-US" sz="1400" dirty="0">
                <a:solidFill>
                  <a:schemeClr val="bg1">
                    <a:lumMod val="85000"/>
                  </a:schemeClr>
                </a:solidFill>
                <a:latin typeface="Lato Regular" charset="0"/>
                <a:ea typeface="MS PGothic" panose="020B0600070205080204" charset="-128"/>
                <a:cs typeface="Lato Regular" charset="0"/>
                <a:sym typeface="Lato Regular" charset="0"/>
              </a:rPr>
              <a:t> et </a:t>
            </a:r>
            <a:r>
              <a:rPr lang="en-US" sz="1400" dirty="0" err="1">
                <a:solidFill>
                  <a:schemeClr val="bg1">
                    <a:lumMod val="85000"/>
                  </a:schemeClr>
                </a:solidFill>
                <a:latin typeface="Lato Regular" charset="0"/>
                <a:ea typeface="MS PGothic" panose="020B0600070205080204" charset="-128"/>
                <a:cs typeface="Lato Regular" charset="0"/>
                <a:sym typeface="Lato Regular" charset="0"/>
              </a:rPr>
              <a:t>vehicula</a:t>
            </a:r>
            <a:r>
              <a:rPr lang="en-US" sz="1400" dirty="0">
                <a:solidFill>
                  <a:schemeClr val="bg1">
                    <a:lumMod val="85000"/>
                  </a:schemeClr>
                </a:solidFill>
                <a:latin typeface="Lato Regular" charset="0"/>
                <a:ea typeface="MS PGothic" panose="020B0600070205080204" charset="-128"/>
                <a:cs typeface="Lato Regular" charset="0"/>
                <a:sym typeface="Lato Regular" charset="0"/>
              </a:rPr>
              <a:t>. </a:t>
            </a:r>
            <a:r>
              <a:rPr lang="en-US" sz="1400" dirty="0" err="1">
                <a:solidFill>
                  <a:schemeClr val="bg1">
                    <a:lumMod val="85000"/>
                  </a:schemeClr>
                </a:solidFill>
                <a:latin typeface="Lato Regular" charset="0"/>
                <a:ea typeface="MS PGothic" panose="020B0600070205080204" charset="-128"/>
                <a:cs typeface="Lato Regular" charset="0"/>
                <a:sym typeface="Lato Regular" charset="0"/>
              </a:rPr>
              <a:t>Suspendisse</a:t>
            </a:r>
            <a:r>
              <a:rPr lang="en-US" sz="1400" dirty="0">
                <a:solidFill>
                  <a:schemeClr val="bg1">
                    <a:lumMod val="85000"/>
                  </a:schemeClr>
                </a:solidFill>
                <a:latin typeface="Lato Regular" charset="0"/>
                <a:ea typeface="MS PGothic" panose="020B0600070205080204" charset="-128"/>
                <a:cs typeface="Lato Regular" charset="0"/>
                <a:sym typeface="Lato Regular" charset="0"/>
              </a:rPr>
              <a:t> </a:t>
            </a:r>
            <a:r>
              <a:rPr lang="en-US" sz="1400" dirty="0" err="1">
                <a:solidFill>
                  <a:schemeClr val="bg1">
                    <a:lumMod val="85000"/>
                  </a:schemeClr>
                </a:solidFill>
                <a:latin typeface="Lato Regular" charset="0"/>
                <a:ea typeface="MS PGothic" panose="020B0600070205080204" charset="-128"/>
                <a:cs typeface="Lato Regular" charset="0"/>
                <a:sym typeface="Lato Regular" charset="0"/>
              </a:rPr>
              <a:t>feugiat</a:t>
            </a:r>
            <a:r>
              <a:rPr lang="en-US" sz="1400" dirty="0">
                <a:solidFill>
                  <a:schemeClr val="bg1">
                    <a:lumMod val="85000"/>
                  </a:schemeClr>
                </a:solidFill>
                <a:latin typeface="Lato Regular" charset="0"/>
                <a:ea typeface="MS PGothic" panose="020B0600070205080204" charset="-128"/>
                <a:cs typeface="Lato Regular" charset="0"/>
                <a:sym typeface="Lato Regular" charset="0"/>
              </a:rPr>
              <a:t> </a:t>
            </a:r>
            <a:r>
              <a:rPr lang="en-US" sz="1400" dirty="0" err="1">
                <a:solidFill>
                  <a:schemeClr val="bg1">
                    <a:lumMod val="85000"/>
                  </a:schemeClr>
                </a:solidFill>
                <a:latin typeface="Lato Regular" charset="0"/>
                <a:ea typeface="MS PGothic" panose="020B0600070205080204" charset="-128"/>
                <a:cs typeface="Lato Regular" charset="0"/>
                <a:sym typeface="Lato Regular" charset="0"/>
              </a:rPr>
              <a:t>biben</a:t>
            </a:r>
            <a:r>
              <a:rPr lang="en-US" sz="1400" dirty="0">
                <a:solidFill>
                  <a:schemeClr val="bg1">
                    <a:lumMod val="85000"/>
                  </a:schemeClr>
                </a:solidFill>
                <a:latin typeface="Lato Regular" charset="0"/>
                <a:ea typeface="MS PGothic" panose="020B0600070205080204" charset="-128"/>
                <a:cs typeface="Lato Regular" charset="0"/>
                <a:sym typeface="Lato Regular" charset="0"/>
              </a:rPr>
              <a:t>- </a:t>
            </a:r>
            <a:r>
              <a:rPr lang="en-US" sz="1400" dirty="0" err="1">
                <a:solidFill>
                  <a:schemeClr val="bg1">
                    <a:lumMod val="85000"/>
                  </a:schemeClr>
                </a:solidFill>
                <a:latin typeface="Lato Regular" charset="0"/>
                <a:ea typeface="MS PGothic" panose="020B0600070205080204" charset="-128"/>
                <a:cs typeface="Lato Regular" charset="0"/>
                <a:sym typeface="Lato Regular" charset="0"/>
              </a:rPr>
              <a:t>dum</a:t>
            </a:r>
            <a:r>
              <a:rPr lang="en-US" sz="1400" dirty="0">
                <a:solidFill>
                  <a:schemeClr val="bg1">
                    <a:lumMod val="85000"/>
                  </a:schemeClr>
                </a:solidFill>
                <a:latin typeface="Lato Regular" charset="0"/>
                <a:ea typeface="MS PGothic" panose="020B0600070205080204" charset="-128"/>
                <a:cs typeface="Lato Regular" charset="0"/>
                <a:sym typeface="Lato Regular" charset="0"/>
              </a:rPr>
              <a:t> </a:t>
            </a:r>
            <a:r>
              <a:rPr lang="en-US" sz="1400" dirty="0" err="1">
                <a:solidFill>
                  <a:schemeClr val="bg1">
                    <a:lumMod val="85000"/>
                  </a:schemeClr>
                </a:solidFill>
                <a:latin typeface="Lato Regular" charset="0"/>
                <a:ea typeface="MS PGothic" panose="020B0600070205080204" charset="-128"/>
                <a:cs typeface="Lato Regular" charset="0"/>
                <a:sym typeface="Lato Regular" charset="0"/>
              </a:rPr>
              <a:t>egestas</a:t>
            </a:r>
            <a:r>
              <a:rPr lang="en-US" sz="1400" dirty="0">
                <a:solidFill>
                  <a:schemeClr val="bg1">
                    <a:lumMod val="85000"/>
                  </a:schemeClr>
                </a:solidFill>
                <a:latin typeface="Lato Regular" charset="0"/>
                <a:ea typeface="MS PGothic" panose="020B0600070205080204" charset="-128"/>
                <a:cs typeface="Lato Regular" charset="0"/>
                <a:sym typeface="Lato Regular" charset="0"/>
              </a:rPr>
              <a:t>. </a:t>
            </a:r>
            <a:endParaRPr lang="en-US" sz="1400" dirty="0">
              <a:solidFill>
                <a:schemeClr val="bg1">
                  <a:lumMod val="85000"/>
                </a:schemeClr>
              </a:solidFill>
              <a:latin typeface="Lato Regular" charset="0"/>
              <a:ea typeface="MS PGothic" panose="020B0600070205080204" charset="-128"/>
              <a:cs typeface="Lato Regular" charset="0"/>
              <a:sym typeface="Lato Regular" charset="0"/>
            </a:endParaRPr>
          </a:p>
        </p:txBody>
      </p:sp>
      <p:sp>
        <p:nvSpPr>
          <p:cNvPr id="52" name="Rectangle 36"/>
          <p:cNvSpPr/>
          <p:nvPr/>
        </p:nvSpPr>
        <p:spPr bwMode="auto">
          <a:xfrm>
            <a:off x="10208985" y="6933084"/>
            <a:ext cx="4813300" cy="317500"/>
          </a:xfrm>
          <a:prstGeom prst="rect">
            <a:avLst/>
          </a:prstGeom>
          <a:noFill/>
          <a:ln>
            <a:noFill/>
          </a:ln>
        </p:spPr>
        <p:txBody>
          <a:bodyPr lIns="0" tIns="0" rIns="0" bIns="0" anchor="ctr"/>
          <a:lstStyle/>
          <a:p>
            <a:pPr algn="l"/>
            <a:r>
              <a:rPr lang="en-US" sz="1400">
                <a:solidFill>
                  <a:srgbClr val="1EA8F2"/>
                </a:solidFill>
                <a:latin typeface="Verdana" panose="020B0604030504040204" charset="0"/>
                <a:ea typeface="MS PGothic" panose="020B0600070205080204" charset="-128"/>
                <a:cs typeface="Verdana" panose="020B0604030504040204" charset="0"/>
                <a:sym typeface="Verdana" panose="020B0604030504040204" charset="0"/>
              </a:rPr>
              <a:t>SOCIAL NETWORK DESCRIPTION</a:t>
            </a:r>
            <a:endParaRPr lang="en-US" sz="1400">
              <a:solidFill>
                <a:srgbClr val="1EA8F2"/>
              </a:solidFill>
              <a:latin typeface="Verdana" panose="020B0604030504040204" charset="0"/>
              <a:ea typeface="MS PGothic" panose="020B0600070205080204" charset="-128"/>
              <a:cs typeface="Verdana" panose="020B0604030504040204" charset="0"/>
              <a:sym typeface="Verdana" panose="020B0604030504040204" charset="0"/>
            </a:endParaRPr>
          </a:p>
        </p:txBody>
      </p:sp>
    </p:spTree>
  </p:cSld>
  <p:clrMapOvr>
    <a:masterClrMapping/>
  </p:clrMapOvr>
  <mc:AlternateContent xmlns:mc="http://schemas.openxmlformats.org/markup-compatibility/2006">
    <mc:Choice xmlns:p14="http://schemas.microsoft.com/office/powerpoint/2010/main" Requires="p14">
      <p:transition spd="slow" p14:dur="1300" advTm="8522">
        <p14:pan dir="r"/>
      </p:transition>
    </mc:Choice>
    <mc:Fallback>
      <p:transition spd="slow" advTm="852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iterate type="lt">
                                    <p:tmPct val="100000"/>
                                  </p:iterate>
                                  <p:childTnLst>
                                    <p:set>
                                      <p:cBhvr>
                                        <p:cTn id="6" dur="1" fill="hold">
                                          <p:stCondLst>
                                            <p:cond delay="0"/>
                                          </p:stCondLst>
                                        </p:cTn>
                                        <p:tgtEl>
                                          <p:spTgt spid="25"/>
                                        </p:tgtEl>
                                        <p:attrNameLst>
                                          <p:attrName>style.visibility</p:attrName>
                                        </p:attrNameLst>
                                      </p:cBhvr>
                                      <p:to>
                                        <p:strVal val="visible"/>
                                      </p:to>
                                    </p:set>
                                    <p:anim calcmode="lin" valueType="num">
                                      <p:cBhvr>
                                        <p:cTn id="7" dur="75" fill="hold"/>
                                        <p:tgtEl>
                                          <p:spTgt spid="25"/>
                                        </p:tgtEl>
                                        <p:attrNameLst>
                                          <p:attrName>ppt_w</p:attrName>
                                        </p:attrNameLst>
                                      </p:cBhvr>
                                      <p:tavLst>
                                        <p:tav tm="0">
                                          <p:val>
                                            <p:strVal val="4*#ppt_w"/>
                                          </p:val>
                                        </p:tav>
                                        <p:tav tm="100000">
                                          <p:val>
                                            <p:strVal val="#ppt_w"/>
                                          </p:val>
                                        </p:tav>
                                      </p:tavLst>
                                    </p:anim>
                                    <p:anim calcmode="lin" valueType="num">
                                      <p:cBhvr>
                                        <p:cTn id="8" dur="75" fill="hold"/>
                                        <p:tgtEl>
                                          <p:spTgt spid="25"/>
                                        </p:tgtEl>
                                        <p:attrNameLst>
                                          <p:attrName>ppt_h</p:attrName>
                                        </p:attrNameLst>
                                      </p:cBhvr>
                                      <p:tavLst>
                                        <p:tav tm="0">
                                          <p:val>
                                            <p:strVal val="4*#ppt_h"/>
                                          </p:val>
                                        </p:tav>
                                        <p:tav tm="100000">
                                          <p:val>
                                            <p:strVal val="#ppt_h"/>
                                          </p:val>
                                        </p:tav>
                                      </p:tavLst>
                                    </p:anim>
                                  </p:childTnLst>
                                </p:cTn>
                              </p:par>
                            </p:childTnLst>
                          </p:cTn>
                        </p:par>
                        <p:par>
                          <p:cTn id="9" fill="hold">
                            <p:stCondLst>
                              <p:cond delay="75"/>
                            </p:stCondLst>
                            <p:childTnLst>
                              <p:par>
                                <p:cTn id="10" presetID="23" presetClass="entr" presetSubtype="32" fill="hold" grpId="0" nodeType="afterEffect">
                                  <p:stCondLst>
                                    <p:cond delay="0"/>
                                  </p:stCondLst>
                                  <p:iterate type="lt">
                                    <p:tmPct val="100000"/>
                                  </p:iterate>
                                  <p:childTnLst>
                                    <p:set>
                                      <p:cBhvr>
                                        <p:cTn id="11" dur="1" fill="hold">
                                          <p:stCondLst>
                                            <p:cond delay="0"/>
                                          </p:stCondLst>
                                        </p:cTn>
                                        <p:tgtEl>
                                          <p:spTgt spid="26"/>
                                        </p:tgtEl>
                                        <p:attrNameLst>
                                          <p:attrName>style.visibility</p:attrName>
                                        </p:attrNameLst>
                                      </p:cBhvr>
                                      <p:to>
                                        <p:strVal val="visible"/>
                                      </p:to>
                                    </p:set>
                                    <p:anim calcmode="lin" valueType="num">
                                      <p:cBhvr>
                                        <p:cTn id="12" dur="75" fill="hold"/>
                                        <p:tgtEl>
                                          <p:spTgt spid="26"/>
                                        </p:tgtEl>
                                        <p:attrNameLst>
                                          <p:attrName>ppt_w</p:attrName>
                                        </p:attrNameLst>
                                      </p:cBhvr>
                                      <p:tavLst>
                                        <p:tav tm="0">
                                          <p:val>
                                            <p:strVal val="4*#ppt_w"/>
                                          </p:val>
                                        </p:tav>
                                        <p:tav tm="100000">
                                          <p:val>
                                            <p:strVal val="#ppt_w"/>
                                          </p:val>
                                        </p:tav>
                                      </p:tavLst>
                                    </p:anim>
                                    <p:anim calcmode="lin" valueType="num">
                                      <p:cBhvr>
                                        <p:cTn id="13" dur="75" fill="hold"/>
                                        <p:tgtEl>
                                          <p:spTgt spid="26"/>
                                        </p:tgtEl>
                                        <p:attrNameLst>
                                          <p:attrName>ppt_h</p:attrName>
                                        </p:attrNameLst>
                                      </p:cBhvr>
                                      <p:tavLst>
                                        <p:tav tm="0">
                                          <p:val>
                                            <p:strVal val="4*#ppt_h"/>
                                          </p:val>
                                        </p:tav>
                                        <p:tav tm="100000">
                                          <p:val>
                                            <p:strVal val="#ppt_h"/>
                                          </p:val>
                                        </p:tav>
                                      </p:tavLst>
                                    </p:anim>
                                  </p:childTnLst>
                                </p:cTn>
                              </p:par>
                            </p:childTnLst>
                          </p:cTn>
                        </p:par>
                        <p:par>
                          <p:cTn id="14" fill="hold">
                            <p:stCondLst>
                              <p:cond delay="150"/>
                            </p:stCondLst>
                            <p:childTnLst>
                              <p:par>
                                <p:cTn id="15" presetID="23" presetClass="entr" presetSubtype="32" fill="hold" grpId="0" nodeType="afterEffect">
                                  <p:stCondLst>
                                    <p:cond delay="0"/>
                                  </p:stCondLst>
                                  <p:iterate type="lt">
                                    <p:tmPct val="100000"/>
                                  </p:iterate>
                                  <p:childTnLst>
                                    <p:set>
                                      <p:cBhvr>
                                        <p:cTn id="16" dur="1" fill="hold">
                                          <p:stCondLst>
                                            <p:cond delay="0"/>
                                          </p:stCondLst>
                                        </p:cTn>
                                        <p:tgtEl>
                                          <p:spTgt spid="42"/>
                                        </p:tgtEl>
                                        <p:attrNameLst>
                                          <p:attrName>style.visibility</p:attrName>
                                        </p:attrNameLst>
                                      </p:cBhvr>
                                      <p:to>
                                        <p:strVal val="visible"/>
                                      </p:to>
                                    </p:set>
                                    <p:anim calcmode="lin" valueType="num">
                                      <p:cBhvr>
                                        <p:cTn id="17" dur="75" fill="hold"/>
                                        <p:tgtEl>
                                          <p:spTgt spid="42"/>
                                        </p:tgtEl>
                                        <p:attrNameLst>
                                          <p:attrName>ppt_w</p:attrName>
                                        </p:attrNameLst>
                                      </p:cBhvr>
                                      <p:tavLst>
                                        <p:tav tm="0">
                                          <p:val>
                                            <p:strVal val="4*#ppt_w"/>
                                          </p:val>
                                        </p:tav>
                                        <p:tav tm="100000">
                                          <p:val>
                                            <p:strVal val="#ppt_w"/>
                                          </p:val>
                                        </p:tav>
                                      </p:tavLst>
                                    </p:anim>
                                    <p:anim calcmode="lin" valueType="num">
                                      <p:cBhvr>
                                        <p:cTn id="18" dur="75" fill="hold"/>
                                        <p:tgtEl>
                                          <p:spTgt spid="42"/>
                                        </p:tgtEl>
                                        <p:attrNameLst>
                                          <p:attrName>ppt_h</p:attrName>
                                        </p:attrNameLst>
                                      </p:cBhvr>
                                      <p:tavLst>
                                        <p:tav tm="0">
                                          <p:val>
                                            <p:strVal val="4*#ppt_h"/>
                                          </p:val>
                                        </p:tav>
                                        <p:tav tm="100000">
                                          <p:val>
                                            <p:strVal val="#ppt_h"/>
                                          </p:val>
                                        </p:tav>
                                      </p:tavLst>
                                    </p:anim>
                                  </p:childTnLst>
                                </p:cTn>
                              </p:par>
                            </p:childTnLst>
                          </p:cTn>
                        </p:par>
                        <p:par>
                          <p:cTn id="19" fill="hold">
                            <p:stCondLst>
                              <p:cond delay="750"/>
                            </p:stCondLst>
                            <p:childTnLst>
                              <p:par>
                                <p:cTn id="20" presetID="23" presetClass="entr" presetSubtype="32" fill="hold" grpId="0" nodeType="afterEffect">
                                  <p:stCondLst>
                                    <p:cond delay="0"/>
                                  </p:stCondLst>
                                  <p:iterate type="lt">
                                    <p:tmPct val="100000"/>
                                  </p:iterate>
                                  <p:childTnLst>
                                    <p:set>
                                      <p:cBhvr>
                                        <p:cTn id="21" dur="1" fill="hold">
                                          <p:stCondLst>
                                            <p:cond delay="0"/>
                                          </p:stCondLst>
                                        </p:cTn>
                                        <p:tgtEl>
                                          <p:spTgt spid="43"/>
                                        </p:tgtEl>
                                        <p:attrNameLst>
                                          <p:attrName>style.visibility</p:attrName>
                                        </p:attrNameLst>
                                      </p:cBhvr>
                                      <p:to>
                                        <p:strVal val="visible"/>
                                      </p:to>
                                    </p:set>
                                    <p:anim calcmode="lin" valueType="num">
                                      <p:cBhvr>
                                        <p:cTn id="22" dur="75" fill="hold"/>
                                        <p:tgtEl>
                                          <p:spTgt spid="43"/>
                                        </p:tgtEl>
                                        <p:attrNameLst>
                                          <p:attrName>ppt_w</p:attrName>
                                        </p:attrNameLst>
                                      </p:cBhvr>
                                      <p:tavLst>
                                        <p:tav tm="0">
                                          <p:val>
                                            <p:strVal val="4*#ppt_w"/>
                                          </p:val>
                                        </p:tav>
                                        <p:tav tm="100000">
                                          <p:val>
                                            <p:strVal val="#ppt_w"/>
                                          </p:val>
                                        </p:tav>
                                      </p:tavLst>
                                    </p:anim>
                                    <p:anim calcmode="lin" valueType="num">
                                      <p:cBhvr>
                                        <p:cTn id="23" dur="75" fill="hold"/>
                                        <p:tgtEl>
                                          <p:spTgt spid="43"/>
                                        </p:tgtEl>
                                        <p:attrNameLst>
                                          <p:attrName>ppt_h</p:attrName>
                                        </p:attrNameLst>
                                      </p:cBhvr>
                                      <p:tavLst>
                                        <p:tav tm="0">
                                          <p:val>
                                            <p:strVal val="4*#ppt_h"/>
                                          </p:val>
                                        </p:tav>
                                        <p:tav tm="100000">
                                          <p:val>
                                            <p:strVal val="#ppt_h"/>
                                          </p:val>
                                        </p:tav>
                                      </p:tavLst>
                                    </p:anim>
                                  </p:childTnLst>
                                </p:cTn>
                              </p:par>
                            </p:childTnLst>
                          </p:cTn>
                        </p:par>
                        <p:par>
                          <p:cTn id="24" fill="hold">
                            <p:stCondLst>
                              <p:cond delay="8250"/>
                            </p:stCondLst>
                            <p:childTnLst>
                              <p:par>
                                <p:cTn id="25" presetID="23" presetClass="entr" presetSubtype="16" fill="hold" nodeType="afterEffect">
                                  <p:stCondLst>
                                    <p:cond delay="0"/>
                                  </p:stCondLst>
                                  <p:childTnLst>
                                    <p:set>
                                      <p:cBhvr>
                                        <p:cTn id="26" dur="1" fill="hold">
                                          <p:stCondLst>
                                            <p:cond delay="0"/>
                                          </p:stCondLst>
                                        </p:cTn>
                                        <p:tgtEl>
                                          <p:spTgt spid="39"/>
                                        </p:tgtEl>
                                        <p:attrNameLst>
                                          <p:attrName>style.visibility</p:attrName>
                                        </p:attrNameLst>
                                      </p:cBhvr>
                                      <p:to>
                                        <p:strVal val="visible"/>
                                      </p:to>
                                    </p:set>
                                    <p:anim calcmode="lin" valueType="num">
                                      <p:cBhvr>
                                        <p:cTn id="27" dur="500" fill="hold"/>
                                        <p:tgtEl>
                                          <p:spTgt spid="39"/>
                                        </p:tgtEl>
                                        <p:attrNameLst>
                                          <p:attrName>ppt_w</p:attrName>
                                        </p:attrNameLst>
                                      </p:cBhvr>
                                      <p:tavLst>
                                        <p:tav tm="0">
                                          <p:val>
                                            <p:fltVal val="0"/>
                                          </p:val>
                                        </p:tav>
                                        <p:tav tm="100000">
                                          <p:val>
                                            <p:strVal val="#ppt_w"/>
                                          </p:val>
                                        </p:tav>
                                      </p:tavLst>
                                    </p:anim>
                                    <p:anim calcmode="lin" valueType="num">
                                      <p:cBhvr>
                                        <p:cTn id="28" dur="500" fill="hold"/>
                                        <p:tgtEl>
                                          <p:spTgt spid="39"/>
                                        </p:tgtEl>
                                        <p:attrNameLst>
                                          <p:attrName>ppt_h</p:attrName>
                                        </p:attrNameLst>
                                      </p:cBhvr>
                                      <p:tavLst>
                                        <p:tav tm="0">
                                          <p:val>
                                            <p:fltVal val="0"/>
                                          </p:val>
                                        </p:tav>
                                        <p:tav tm="100000">
                                          <p:val>
                                            <p:strVal val="#ppt_h"/>
                                          </p:val>
                                        </p:tav>
                                      </p:tavLst>
                                    </p:anim>
                                  </p:childTnLst>
                                </p:cTn>
                              </p:par>
                            </p:childTnLst>
                          </p:cTn>
                        </p:par>
                        <p:par>
                          <p:cTn id="29" fill="hold">
                            <p:stCondLst>
                              <p:cond delay="8750"/>
                            </p:stCondLst>
                            <p:childTnLst>
                              <p:par>
                                <p:cTn id="30" presetID="23" presetClass="entr" presetSubtype="16" fill="hold" nodeType="after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childTnLst>
                                </p:cTn>
                              </p:par>
                            </p:childTnLst>
                          </p:cTn>
                        </p:par>
                        <p:par>
                          <p:cTn id="34" fill="hold">
                            <p:stCondLst>
                              <p:cond delay="9250"/>
                            </p:stCondLst>
                            <p:childTnLst>
                              <p:par>
                                <p:cTn id="35" presetID="23" presetClass="entr" presetSubtype="16" fill="hold" nodeType="after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childTnLst>
                                </p:cTn>
                              </p:par>
                            </p:childTnLst>
                          </p:cTn>
                        </p:par>
                        <p:par>
                          <p:cTn id="39" fill="hold">
                            <p:stCondLst>
                              <p:cond delay="9750"/>
                            </p:stCondLst>
                            <p:childTnLst>
                              <p:par>
                                <p:cTn id="40" presetID="23" presetClass="entr" presetSubtype="16" fill="hold" nodeType="afterEffect">
                                  <p:stCondLst>
                                    <p:cond delay="0"/>
                                  </p:stCondLst>
                                  <p:childTnLst>
                                    <p:set>
                                      <p:cBhvr>
                                        <p:cTn id="41" dur="1" fill="hold">
                                          <p:stCondLst>
                                            <p:cond delay="0"/>
                                          </p:stCondLst>
                                        </p:cTn>
                                        <p:tgtEl>
                                          <p:spTgt spid="33"/>
                                        </p:tgtEl>
                                        <p:attrNameLst>
                                          <p:attrName>style.visibility</p:attrName>
                                        </p:attrNameLst>
                                      </p:cBhvr>
                                      <p:to>
                                        <p:strVal val="visible"/>
                                      </p:to>
                                    </p:set>
                                    <p:anim calcmode="lin" valueType="num">
                                      <p:cBhvr>
                                        <p:cTn id="42" dur="500" fill="hold"/>
                                        <p:tgtEl>
                                          <p:spTgt spid="33"/>
                                        </p:tgtEl>
                                        <p:attrNameLst>
                                          <p:attrName>ppt_w</p:attrName>
                                        </p:attrNameLst>
                                      </p:cBhvr>
                                      <p:tavLst>
                                        <p:tav tm="0">
                                          <p:val>
                                            <p:fltVal val="0"/>
                                          </p:val>
                                        </p:tav>
                                        <p:tav tm="100000">
                                          <p:val>
                                            <p:strVal val="#ppt_w"/>
                                          </p:val>
                                        </p:tav>
                                      </p:tavLst>
                                    </p:anim>
                                    <p:anim calcmode="lin" valueType="num">
                                      <p:cBhvr>
                                        <p:cTn id="43" dur="500" fill="hold"/>
                                        <p:tgtEl>
                                          <p:spTgt spid="33"/>
                                        </p:tgtEl>
                                        <p:attrNameLst>
                                          <p:attrName>ppt_h</p:attrName>
                                        </p:attrNameLst>
                                      </p:cBhvr>
                                      <p:tavLst>
                                        <p:tav tm="0">
                                          <p:val>
                                            <p:fltVal val="0"/>
                                          </p:val>
                                        </p:tav>
                                        <p:tav tm="100000">
                                          <p:val>
                                            <p:strVal val="#ppt_h"/>
                                          </p:val>
                                        </p:tav>
                                      </p:tavLst>
                                    </p:anim>
                                  </p:childTnLst>
                                </p:cTn>
                              </p:par>
                            </p:childTnLst>
                          </p:cTn>
                        </p:par>
                        <p:par>
                          <p:cTn id="44" fill="hold">
                            <p:stCondLst>
                              <p:cond delay="10250"/>
                            </p:stCondLst>
                            <p:childTnLst>
                              <p:par>
                                <p:cTn id="45" presetID="23" presetClass="entr" presetSubtype="16"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childTnLst>
                                </p:cTn>
                              </p:par>
                            </p:childTnLst>
                          </p:cTn>
                        </p:par>
                        <p:par>
                          <p:cTn id="49" fill="hold">
                            <p:stCondLst>
                              <p:cond delay="10750"/>
                            </p:stCondLst>
                            <p:childTnLst>
                              <p:par>
                                <p:cTn id="50" presetID="2" presetClass="entr" presetSubtype="2"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 calcmode="lin" valueType="num">
                                      <p:cBhvr additive="base">
                                        <p:cTn id="52" dur="500" fill="hold"/>
                                        <p:tgtEl>
                                          <p:spTgt spid="44"/>
                                        </p:tgtEl>
                                        <p:attrNameLst>
                                          <p:attrName>ppt_x</p:attrName>
                                        </p:attrNameLst>
                                      </p:cBhvr>
                                      <p:tavLst>
                                        <p:tav tm="0">
                                          <p:val>
                                            <p:strVal val="1+#ppt_w/2"/>
                                          </p:val>
                                        </p:tav>
                                        <p:tav tm="100000">
                                          <p:val>
                                            <p:strVal val="#ppt_x"/>
                                          </p:val>
                                        </p:tav>
                                      </p:tavLst>
                                    </p:anim>
                                    <p:anim calcmode="lin" valueType="num">
                                      <p:cBhvr additive="base">
                                        <p:cTn id="53" dur="500" fill="hold"/>
                                        <p:tgtEl>
                                          <p:spTgt spid="44"/>
                                        </p:tgtEl>
                                        <p:attrNameLst>
                                          <p:attrName>ppt_y</p:attrName>
                                        </p:attrNameLst>
                                      </p:cBhvr>
                                      <p:tavLst>
                                        <p:tav tm="0">
                                          <p:val>
                                            <p:strVal val="#ppt_y"/>
                                          </p:val>
                                        </p:tav>
                                        <p:tav tm="100000">
                                          <p:val>
                                            <p:strVal val="#ppt_y"/>
                                          </p:val>
                                        </p:tav>
                                      </p:tavLst>
                                    </p:anim>
                                  </p:childTnLst>
                                </p:cTn>
                              </p:par>
                            </p:childTnLst>
                          </p:cTn>
                        </p:par>
                        <p:par>
                          <p:cTn id="54" fill="hold">
                            <p:stCondLst>
                              <p:cond delay="11250"/>
                            </p:stCondLst>
                            <p:childTnLst>
                              <p:par>
                                <p:cTn id="55" presetID="2" presetClass="entr" presetSubtype="2" fill="hold" grpId="0"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additive="base">
                                        <p:cTn id="57" dur="500" fill="hold"/>
                                        <p:tgtEl>
                                          <p:spTgt spid="46"/>
                                        </p:tgtEl>
                                        <p:attrNameLst>
                                          <p:attrName>ppt_x</p:attrName>
                                        </p:attrNameLst>
                                      </p:cBhvr>
                                      <p:tavLst>
                                        <p:tav tm="0">
                                          <p:val>
                                            <p:strVal val="1+#ppt_w/2"/>
                                          </p:val>
                                        </p:tav>
                                        <p:tav tm="100000">
                                          <p:val>
                                            <p:strVal val="#ppt_x"/>
                                          </p:val>
                                        </p:tav>
                                      </p:tavLst>
                                    </p:anim>
                                    <p:anim calcmode="lin" valueType="num">
                                      <p:cBhvr additive="base">
                                        <p:cTn id="58" dur="500" fill="hold"/>
                                        <p:tgtEl>
                                          <p:spTgt spid="46"/>
                                        </p:tgtEl>
                                        <p:attrNameLst>
                                          <p:attrName>ppt_y</p:attrName>
                                        </p:attrNameLst>
                                      </p:cBhvr>
                                      <p:tavLst>
                                        <p:tav tm="0">
                                          <p:val>
                                            <p:strVal val="#ppt_y"/>
                                          </p:val>
                                        </p:tav>
                                        <p:tav tm="100000">
                                          <p:val>
                                            <p:strVal val="#ppt_y"/>
                                          </p:val>
                                        </p:tav>
                                      </p:tavLst>
                                    </p:anim>
                                  </p:childTnLst>
                                </p:cTn>
                              </p:par>
                            </p:childTnLst>
                          </p:cTn>
                        </p:par>
                        <p:par>
                          <p:cTn id="59" fill="hold">
                            <p:stCondLst>
                              <p:cond delay="11750"/>
                            </p:stCondLst>
                            <p:childTnLst>
                              <p:par>
                                <p:cTn id="60" presetID="2" presetClass="entr" presetSubtype="2" fill="hold" grpId="0" nodeType="afterEffect">
                                  <p:stCondLst>
                                    <p:cond delay="0"/>
                                  </p:stCondLst>
                                  <p:childTnLst>
                                    <p:set>
                                      <p:cBhvr>
                                        <p:cTn id="61" dur="1" fill="hold">
                                          <p:stCondLst>
                                            <p:cond delay="0"/>
                                          </p:stCondLst>
                                        </p:cTn>
                                        <p:tgtEl>
                                          <p:spTgt spid="45"/>
                                        </p:tgtEl>
                                        <p:attrNameLst>
                                          <p:attrName>style.visibility</p:attrName>
                                        </p:attrNameLst>
                                      </p:cBhvr>
                                      <p:to>
                                        <p:strVal val="visible"/>
                                      </p:to>
                                    </p:set>
                                    <p:anim calcmode="lin" valueType="num">
                                      <p:cBhvr additive="base">
                                        <p:cTn id="62" dur="500" fill="hold"/>
                                        <p:tgtEl>
                                          <p:spTgt spid="45"/>
                                        </p:tgtEl>
                                        <p:attrNameLst>
                                          <p:attrName>ppt_x</p:attrName>
                                        </p:attrNameLst>
                                      </p:cBhvr>
                                      <p:tavLst>
                                        <p:tav tm="0">
                                          <p:val>
                                            <p:strVal val="1+#ppt_w/2"/>
                                          </p:val>
                                        </p:tav>
                                        <p:tav tm="100000">
                                          <p:val>
                                            <p:strVal val="#ppt_x"/>
                                          </p:val>
                                        </p:tav>
                                      </p:tavLst>
                                    </p:anim>
                                    <p:anim calcmode="lin" valueType="num">
                                      <p:cBhvr additive="base">
                                        <p:cTn id="63" dur="500" fill="hold"/>
                                        <p:tgtEl>
                                          <p:spTgt spid="45"/>
                                        </p:tgtEl>
                                        <p:attrNameLst>
                                          <p:attrName>ppt_y</p:attrName>
                                        </p:attrNameLst>
                                      </p:cBhvr>
                                      <p:tavLst>
                                        <p:tav tm="0">
                                          <p:val>
                                            <p:strVal val="#ppt_y"/>
                                          </p:val>
                                        </p:tav>
                                        <p:tav tm="100000">
                                          <p:val>
                                            <p:strVal val="#ppt_y"/>
                                          </p:val>
                                        </p:tav>
                                      </p:tavLst>
                                    </p:anim>
                                  </p:childTnLst>
                                </p:cTn>
                              </p:par>
                            </p:childTnLst>
                          </p:cTn>
                        </p:par>
                        <p:par>
                          <p:cTn id="64" fill="hold">
                            <p:stCondLst>
                              <p:cond delay="12250"/>
                            </p:stCondLst>
                            <p:childTnLst>
                              <p:par>
                                <p:cTn id="65" presetID="2" presetClass="entr" presetSubtype="2"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 calcmode="lin" valueType="num">
                                      <p:cBhvr additive="base">
                                        <p:cTn id="67" dur="500" fill="hold"/>
                                        <p:tgtEl>
                                          <p:spTgt spid="47"/>
                                        </p:tgtEl>
                                        <p:attrNameLst>
                                          <p:attrName>ppt_x</p:attrName>
                                        </p:attrNameLst>
                                      </p:cBhvr>
                                      <p:tavLst>
                                        <p:tav tm="0">
                                          <p:val>
                                            <p:strVal val="1+#ppt_w/2"/>
                                          </p:val>
                                        </p:tav>
                                        <p:tav tm="100000">
                                          <p:val>
                                            <p:strVal val="#ppt_x"/>
                                          </p:val>
                                        </p:tav>
                                      </p:tavLst>
                                    </p:anim>
                                    <p:anim calcmode="lin" valueType="num">
                                      <p:cBhvr additive="base">
                                        <p:cTn id="68" dur="500" fill="hold"/>
                                        <p:tgtEl>
                                          <p:spTgt spid="47"/>
                                        </p:tgtEl>
                                        <p:attrNameLst>
                                          <p:attrName>ppt_y</p:attrName>
                                        </p:attrNameLst>
                                      </p:cBhvr>
                                      <p:tavLst>
                                        <p:tav tm="0">
                                          <p:val>
                                            <p:strVal val="#ppt_y"/>
                                          </p:val>
                                        </p:tav>
                                        <p:tav tm="100000">
                                          <p:val>
                                            <p:strVal val="#ppt_y"/>
                                          </p:val>
                                        </p:tav>
                                      </p:tavLst>
                                    </p:anim>
                                  </p:childTnLst>
                                </p:cTn>
                              </p:par>
                            </p:childTnLst>
                          </p:cTn>
                        </p:par>
                        <p:par>
                          <p:cTn id="69" fill="hold">
                            <p:stCondLst>
                              <p:cond delay="12750"/>
                            </p:stCondLst>
                            <p:childTnLst>
                              <p:par>
                                <p:cTn id="70" presetID="2" presetClass="entr" presetSubtype="2"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 calcmode="lin" valueType="num">
                                      <p:cBhvr additive="base">
                                        <p:cTn id="72" dur="500" fill="hold"/>
                                        <p:tgtEl>
                                          <p:spTgt spid="49"/>
                                        </p:tgtEl>
                                        <p:attrNameLst>
                                          <p:attrName>ppt_x</p:attrName>
                                        </p:attrNameLst>
                                      </p:cBhvr>
                                      <p:tavLst>
                                        <p:tav tm="0">
                                          <p:val>
                                            <p:strVal val="1+#ppt_w/2"/>
                                          </p:val>
                                        </p:tav>
                                        <p:tav tm="100000">
                                          <p:val>
                                            <p:strVal val="#ppt_x"/>
                                          </p:val>
                                        </p:tav>
                                      </p:tavLst>
                                    </p:anim>
                                    <p:anim calcmode="lin" valueType="num">
                                      <p:cBhvr additive="base">
                                        <p:cTn id="73" dur="500" fill="hold"/>
                                        <p:tgtEl>
                                          <p:spTgt spid="49"/>
                                        </p:tgtEl>
                                        <p:attrNameLst>
                                          <p:attrName>ppt_y</p:attrName>
                                        </p:attrNameLst>
                                      </p:cBhvr>
                                      <p:tavLst>
                                        <p:tav tm="0">
                                          <p:val>
                                            <p:strVal val="#ppt_y"/>
                                          </p:val>
                                        </p:tav>
                                        <p:tav tm="100000">
                                          <p:val>
                                            <p:strVal val="#ppt_y"/>
                                          </p:val>
                                        </p:tav>
                                      </p:tavLst>
                                    </p:anim>
                                  </p:childTnLst>
                                </p:cTn>
                              </p:par>
                            </p:childTnLst>
                          </p:cTn>
                        </p:par>
                        <p:par>
                          <p:cTn id="74" fill="hold">
                            <p:stCondLst>
                              <p:cond delay="13250"/>
                            </p:stCondLst>
                            <p:childTnLst>
                              <p:par>
                                <p:cTn id="75" presetID="2" presetClass="entr" presetSubtype="2"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500" fill="hold"/>
                                        <p:tgtEl>
                                          <p:spTgt spid="48"/>
                                        </p:tgtEl>
                                        <p:attrNameLst>
                                          <p:attrName>ppt_x</p:attrName>
                                        </p:attrNameLst>
                                      </p:cBhvr>
                                      <p:tavLst>
                                        <p:tav tm="0">
                                          <p:val>
                                            <p:strVal val="1+#ppt_w/2"/>
                                          </p:val>
                                        </p:tav>
                                        <p:tav tm="100000">
                                          <p:val>
                                            <p:strVal val="#ppt_x"/>
                                          </p:val>
                                        </p:tav>
                                      </p:tavLst>
                                    </p:anim>
                                    <p:anim calcmode="lin" valueType="num">
                                      <p:cBhvr additive="base">
                                        <p:cTn id="78" dur="500" fill="hold"/>
                                        <p:tgtEl>
                                          <p:spTgt spid="48"/>
                                        </p:tgtEl>
                                        <p:attrNameLst>
                                          <p:attrName>ppt_y</p:attrName>
                                        </p:attrNameLst>
                                      </p:cBhvr>
                                      <p:tavLst>
                                        <p:tav tm="0">
                                          <p:val>
                                            <p:strVal val="#ppt_y"/>
                                          </p:val>
                                        </p:tav>
                                        <p:tav tm="100000">
                                          <p:val>
                                            <p:strVal val="#ppt_y"/>
                                          </p:val>
                                        </p:tav>
                                      </p:tavLst>
                                    </p:anim>
                                  </p:childTnLst>
                                </p:cTn>
                              </p:par>
                            </p:childTnLst>
                          </p:cTn>
                        </p:par>
                        <p:par>
                          <p:cTn id="79" fill="hold">
                            <p:stCondLst>
                              <p:cond delay="13750"/>
                            </p:stCondLst>
                            <p:childTnLst>
                              <p:par>
                                <p:cTn id="80" presetID="2" presetClass="entr" presetSubtype="2" fill="hold" grpId="0" nodeType="afterEffect">
                                  <p:stCondLst>
                                    <p:cond delay="0"/>
                                  </p:stCondLst>
                                  <p:childTnLst>
                                    <p:set>
                                      <p:cBhvr>
                                        <p:cTn id="81" dur="1" fill="hold">
                                          <p:stCondLst>
                                            <p:cond delay="0"/>
                                          </p:stCondLst>
                                        </p:cTn>
                                        <p:tgtEl>
                                          <p:spTgt spid="50"/>
                                        </p:tgtEl>
                                        <p:attrNameLst>
                                          <p:attrName>style.visibility</p:attrName>
                                        </p:attrNameLst>
                                      </p:cBhvr>
                                      <p:to>
                                        <p:strVal val="visible"/>
                                      </p:to>
                                    </p:set>
                                    <p:anim calcmode="lin" valueType="num">
                                      <p:cBhvr additive="base">
                                        <p:cTn id="82" dur="500" fill="hold"/>
                                        <p:tgtEl>
                                          <p:spTgt spid="50"/>
                                        </p:tgtEl>
                                        <p:attrNameLst>
                                          <p:attrName>ppt_x</p:attrName>
                                        </p:attrNameLst>
                                      </p:cBhvr>
                                      <p:tavLst>
                                        <p:tav tm="0">
                                          <p:val>
                                            <p:strVal val="1+#ppt_w/2"/>
                                          </p:val>
                                        </p:tav>
                                        <p:tav tm="100000">
                                          <p:val>
                                            <p:strVal val="#ppt_x"/>
                                          </p:val>
                                        </p:tav>
                                      </p:tavLst>
                                    </p:anim>
                                    <p:anim calcmode="lin" valueType="num">
                                      <p:cBhvr additive="base">
                                        <p:cTn id="83" dur="500" fill="hold"/>
                                        <p:tgtEl>
                                          <p:spTgt spid="50"/>
                                        </p:tgtEl>
                                        <p:attrNameLst>
                                          <p:attrName>ppt_y</p:attrName>
                                        </p:attrNameLst>
                                      </p:cBhvr>
                                      <p:tavLst>
                                        <p:tav tm="0">
                                          <p:val>
                                            <p:strVal val="#ppt_y"/>
                                          </p:val>
                                        </p:tav>
                                        <p:tav tm="100000">
                                          <p:val>
                                            <p:strVal val="#ppt_y"/>
                                          </p:val>
                                        </p:tav>
                                      </p:tavLst>
                                    </p:anim>
                                  </p:childTnLst>
                                </p:cTn>
                              </p:par>
                            </p:childTnLst>
                          </p:cTn>
                        </p:par>
                        <p:par>
                          <p:cTn id="84" fill="hold">
                            <p:stCondLst>
                              <p:cond delay="14250"/>
                            </p:stCondLst>
                            <p:childTnLst>
                              <p:par>
                                <p:cTn id="85" presetID="2" presetClass="entr" presetSubtype="2" fill="hold" grpId="0" nodeType="afterEffect">
                                  <p:stCondLst>
                                    <p:cond delay="0"/>
                                  </p:stCondLst>
                                  <p:childTnLst>
                                    <p:set>
                                      <p:cBhvr>
                                        <p:cTn id="86" dur="1" fill="hold">
                                          <p:stCondLst>
                                            <p:cond delay="0"/>
                                          </p:stCondLst>
                                        </p:cTn>
                                        <p:tgtEl>
                                          <p:spTgt spid="52"/>
                                        </p:tgtEl>
                                        <p:attrNameLst>
                                          <p:attrName>style.visibility</p:attrName>
                                        </p:attrNameLst>
                                      </p:cBhvr>
                                      <p:to>
                                        <p:strVal val="visible"/>
                                      </p:to>
                                    </p:set>
                                    <p:anim calcmode="lin" valueType="num">
                                      <p:cBhvr additive="base">
                                        <p:cTn id="87" dur="500" fill="hold"/>
                                        <p:tgtEl>
                                          <p:spTgt spid="52"/>
                                        </p:tgtEl>
                                        <p:attrNameLst>
                                          <p:attrName>ppt_x</p:attrName>
                                        </p:attrNameLst>
                                      </p:cBhvr>
                                      <p:tavLst>
                                        <p:tav tm="0">
                                          <p:val>
                                            <p:strVal val="1+#ppt_w/2"/>
                                          </p:val>
                                        </p:tav>
                                        <p:tav tm="100000">
                                          <p:val>
                                            <p:strVal val="#ppt_x"/>
                                          </p:val>
                                        </p:tav>
                                      </p:tavLst>
                                    </p:anim>
                                    <p:anim calcmode="lin" valueType="num">
                                      <p:cBhvr additive="base">
                                        <p:cTn id="88" dur="500" fill="hold"/>
                                        <p:tgtEl>
                                          <p:spTgt spid="52"/>
                                        </p:tgtEl>
                                        <p:attrNameLst>
                                          <p:attrName>ppt_y</p:attrName>
                                        </p:attrNameLst>
                                      </p:cBhvr>
                                      <p:tavLst>
                                        <p:tav tm="0">
                                          <p:val>
                                            <p:strVal val="#ppt_y"/>
                                          </p:val>
                                        </p:tav>
                                        <p:tav tm="100000">
                                          <p:val>
                                            <p:strVal val="#ppt_y"/>
                                          </p:val>
                                        </p:tav>
                                      </p:tavLst>
                                    </p:anim>
                                  </p:childTnLst>
                                </p:cTn>
                              </p:par>
                            </p:childTnLst>
                          </p:cTn>
                        </p:par>
                        <p:par>
                          <p:cTn id="89" fill="hold">
                            <p:stCondLst>
                              <p:cond delay="14750"/>
                            </p:stCondLst>
                            <p:childTnLst>
                              <p:par>
                                <p:cTn id="90" presetID="2" presetClass="entr" presetSubtype="2"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fill="hold"/>
                                        <p:tgtEl>
                                          <p:spTgt spid="51"/>
                                        </p:tgtEl>
                                        <p:attrNameLst>
                                          <p:attrName>ppt_x</p:attrName>
                                        </p:attrNameLst>
                                      </p:cBhvr>
                                      <p:tavLst>
                                        <p:tav tm="0">
                                          <p:val>
                                            <p:strVal val="1+#ppt_w/2"/>
                                          </p:val>
                                        </p:tav>
                                        <p:tav tm="100000">
                                          <p:val>
                                            <p:strVal val="#ppt_x"/>
                                          </p:val>
                                        </p:tav>
                                      </p:tavLst>
                                    </p:anim>
                                    <p:anim calcmode="lin" valueType="num">
                                      <p:cBhvr additive="base">
                                        <p:cTn id="93" dur="500" fill="hold"/>
                                        <p:tgtEl>
                                          <p:spTgt spid="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42" grpId="0" autoUpdateAnimBg="0"/>
      <p:bldP spid="43" grpId="0" autoUpdateAnimBg="0"/>
      <p:bldP spid="44" grpId="0" autoUpdateAnimBg="0"/>
      <p:bldP spid="45" grpId="0" autoUpdateAnimBg="0"/>
      <p:bldP spid="46" grpId="0" autoUpdateAnimBg="0"/>
      <p:bldP spid="47" grpId="0" autoUpdateAnimBg="0"/>
      <p:bldP spid="48" grpId="0" autoUpdateAnimBg="0"/>
      <p:bldP spid="49" grpId="0" autoUpdateAnimBg="0"/>
      <p:bldP spid="50" grpId="0" autoUpdateAnimBg="0"/>
      <p:bldP spid="51" grpId="0" autoUpdateAnimBg="0"/>
      <p:bldP spid="52"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10" name="Rectangle 10"/>
          <p:cNvSpPr/>
          <p:nvPr/>
        </p:nvSpPr>
        <p:spPr bwMode="auto">
          <a:xfrm>
            <a:off x="12933143" y="4124036"/>
            <a:ext cx="3369836" cy="863626"/>
          </a:xfrm>
          <a:prstGeom prst="rect">
            <a:avLst/>
          </a:prstGeom>
          <a:noFill/>
          <a:ln>
            <a:noFill/>
          </a:ln>
        </p:spPr>
        <p:txBody>
          <a:bodyPr lIns="0" tIns="0" rIns="0" bIns="0"/>
          <a:lstStyle/>
          <a:p>
            <a:pPr algn="l">
              <a:spcBef>
                <a:spcPts val="1600"/>
              </a:spcBef>
            </a:pPr>
            <a:r>
              <a:rPr lang="en-US" sz="1865">
                <a:solidFill>
                  <a:schemeClr val="bg1">
                    <a:lumMod val="85000"/>
                  </a:schemeClr>
                </a:solidFill>
                <a:latin typeface="Lato Regular" charset="0"/>
                <a:ea typeface="MS PGothic" panose="020B0600070205080204" charset="-128"/>
                <a:cs typeface="Lato Regular" charset="0"/>
                <a:sym typeface="Lato Regular" charset="0"/>
              </a:rPr>
              <a:t>Lorem ipsum dolor sit amet, consectetur adipiscing elit. Integer mollis vehicula ligula.</a:t>
            </a:r>
            <a:endParaRPr lang="en-US" sz="1865">
              <a:solidFill>
                <a:schemeClr val="bg1">
                  <a:lumMod val="85000"/>
                </a:schemeClr>
              </a:solidFill>
              <a:latin typeface="Lato Regular" charset="0"/>
              <a:ea typeface="MS PGothic" panose="020B0600070205080204" charset="-128"/>
              <a:cs typeface="Lato Regular" charset="0"/>
              <a:sym typeface="Lato Regular" charset="0"/>
            </a:endParaRPr>
          </a:p>
        </p:txBody>
      </p:sp>
      <p:sp>
        <p:nvSpPr>
          <p:cNvPr id="76811" name="Rectangle 11"/>
          <p:cNvSpPr/>
          <p:nvPr/>
        </p:nvSpPr>
        <p:spPr bwMode="auto">
          <a:xfrm>
            <a:off x="12933143" y="3717623"/>
            <a:ext cx="3014225" cy="287875"/>
          </a:xfrm>
          <a:prstGeom prst="rect">
            <a:avLst/>
          </a:prstGeom>
          <a:noFill/>
          <a:ln>
            <a:noFill/>
          </a:ln>
        </p:spPr>
        <p:txBody>
          <a:bodyPr lIns="0" tIns="0" rIns="0" bIns="0"/>
          <a:lstStyle/>
          <a:p>
            <a:pPr algn="l">
              <a:spcBef>
                <a:spcPts val="1600"/>
              </a:spcBef>
            </a:pPr>
            <a:r>
              <a:rPr lang="en-US" sz="1865">
                <a:solidFill>
                  <a:srgbClr val="1EA8F2"/>
                </a:solidFill>
                <a:latin typeface="Verdana" panose="020B0604030504040204" charset="0"/>
                <a:ea typeface="MS PGothic" panose="020B0600070205080204" charset="-128"/>
                <a:cs typeface="Verdana" panose="020B0604030504040204" charset="0"/>
                <a:sym typeface="Verdana" panose="020B0604030504040204" charset="0"/>
              </a:rPr>
              <a:t>Upgrade</a:t>
            </a:r>
            <a:endParaRPr lang="en-US" sz="1865">
              <a:solidFill>
                <a:srgbClr val="1EA8F2"/>
              </a:solidFill>
              <a:latin typeface="Verdana" panose="020B0604030504040204" charset="0"/>
              <a:ea typeface="MS PGothic" panose="020B0600070205080204" charset="-128"/>
              <a:cs typeface="Verdana" panose="020B0604030504040204" charset="0"/>
              <a:sym typeface="Verdana" panose="020B0604030504040204" charset="0"/>
            </a:endParaRPr>
          </a:p>
        </p:txBody>
      </p:sp>
      <p:sp>
        <p:nvSpPr>
          <p:cNvPr id="76812" name="Rectangle 12"/>
          <p:cNvSpPr/>
          <p:nvPr/>
        </p:nvSpPr>
        <p:spPr bwMode="auto">
          <a:xfrm>
            <a:off x="12950077" y="6223833"/>
            <a:ext cx="3014225" cy="287875"/>
          </a:xfrm>
          <a:prstGeom prst="rect">
            <a:avLst/>
          </a:prstGeom>
          <a:noFill/>
          <a:ln>
            <a:noFill/>
          </a:ln>
        </p:spPr>
        <p:txBody>
          <a:bodyPr lIns="0" tIns="0" rIns="0" bIns="0"/>
          <a:lstStyle/>
          <a:p>
            <a:pPr algn="l">
              <a:spcBef>
                <a:spcPts val="1600"/>
              </a:spcBef>
            </a:pPr>
            <a:r>
              <a:rPr lang="en-US" sz="1865">
                <a:solidFill>
                  <a:srgbClr val="1EA8F2"/>
                </a:solidFill>
                <a:latin typeface="Verdana" panose="020B0604030504040204" charset="0"/>
                <a:ea typeface="MS PGothic" panose="020B0600070205080204" charset="-128"/>
                <a:cs typeface="Verdana" panose="020B0604030504040204" charset="0"/>
                <a:sym typeface="Verdana" panose="020B0604030504040204" charset="0"/>
              </a:rPr>
              <a:t>Launch</a:t>
            </a:r>
            <a:endParaRPr lang="en-US" sz="1865">
              <a:solidFill>
                <a:srgbClr val="1EA8F2"/>
              </a:solidFill>
              <a:latin typeface="Verdana" panose="020B0604030504040204" charset="0"/>
              <a:ea typeface="MS PGothic" panose="020B0600070205080204" charset="-128"/>
              <a:cs typeface="Verdana" panose="020B0604030504040204" charset="0"/>
              <a:sym typeface="Verdana" panose="020B0604030504040204" charset="0"/>
            </a:endParaRPr>
          </a:p>
        </p:txBody>
      </p:sp>
      <p:graphicFrame>
        <p:nvGraphicFramePr>
          <p:cNvPr id="76813" name="Object 13"/>
          <p:cNvGraphicFramePr/>
          <p:nvPr/>
        </p:nvGraphicFramePr>
        <p:xfrm>
          <a:off x="1125538" y="2505075"/>
          <a:ext cx="11510962" cy="5326063"/>
        </p:xfrm>
        <a:graphic>
          <a:graphicData uri="http://schemas.openxmlformats.org/presentationml/2006/ole">
            <mc:AlternateContent xmlns:mc="http://schemas.openxmlformats.org/markup-compatibility/2006">
              <mc:Choice xmlns:v="urn:schemas-microsoft-com:vml" Requires="v">
                <p:oleObj spid="_x0000_s77837" name="Chart" r:id="rId1" imgW="11849100" imgH="5486400" progId="MSGraph.Chart.8">
                  <p:embed/>
                </p:oleObj>
              </mc:Choice>
              <mc:Fallback>
                <p:oleObj name="Chart" r:id="rId1" imgW="11849100" imgH="5486400" progId="MSGraph.Chart.8">
                  <p:embed/>
                  <p:pic>
                    <p:nvPicPr>
                      <p:cNvPr id="0" name="Object 13"/>
                      <p:cNvPicPr>
                        <a:picLocks noChangeArrowheads="1"/>
                      </p:cNvPicPr>
                      <p:nvPr/>
                    </p:nvPicPr>
                    <p:blipFill>
                      <a:blip r:embed="rId2"/>
                      <a:srcRect/>
                      <a:stretch>
                        <a:fillRect/>
                      </a:stretch>
                    </p:blipFill>
                    <p:spPr bwMode="auto">
                      <a:xfrm>
                        <a:off x="1125538" y="2505075"/>
                        <a:ext cx="11510962" cy="5326063"/>
                      </a:xfrm>
                      <a:prstGeom prst="rect">
                        <a:avLst/>
                      </a:prstGeom>
                      <a:noFill/>
                      <a:ln>
                        <a:noFill/>
                      </a:ln>
                      <a:effectLst/>
                    </p:spPr>
                  </p:pic>
                </p:oleObj>
              </mc:Fallback>
            </mc:AlternateContent>
          </a:graphicData>
        </a:graphic>
      </p:graphicFrame>
      <p:sp>
        <p:nvSpPr>
          <p:cNvPr id="76814" name="Rectangle 14"/>
          <p:cNvSpPr/>
          <p:nvPr/>
        </p:nvSpPr>
        <p:spPr bwMode="auto">
          <a:xfrm>
            <a:off x="12933143" y="6647179"/>
            <a:ext cx="3369836" cy="863626"/>
          </a:xfrm>
          <a:prstGeom prst="rect">
            <a:avLst/>
          </a:prstGeom>
          <a:noFill/>
          <a:ln>
            <a:noFill/>
          </a:ln>
        </p:spPr>
        <p:txBody>
          <a:bodyPr lIns="0" tIns="0" rIns="0" bIns="0"/>
          <a:lstStyle/>
          <a:p>
            <a:pPr algn="l">
              <a:spcBef>
                <a:spcPts val="1600"/>
              </a:spcBef>
            </a:pPr>
            <a:r>
              <a:rPr lang="en-US" sz="1865">
                <a:solidFill>
                  <a:schemeClr val="bg1">
                    <a:lumMod val="85000"/>
                  </a:schemeClr>
                </a:solidFill>
                <a:latin typeface="Lato Regular" charset="0"/>
                <a:ea typeface="MS PGothic" panose="020B0600070205080204" charset="-128"/>
                <a:cs typeface="Lato Regular" charset="0"/>
                <a:sym typeface="Lato Regular" charset="0"/>
              </a:rPr>
              <a:t>Lorem ipsum dolor sit amet, consectetur adipiscing elit. Integer mollis vehicula.</a:t>
            </a:r>
            <a:endParaRPr lang="en-US" sz="1865">
              <a:solidFill>
                <a:schemeClr val="bg1">
                  <a:lumMod val="85000"/>
                </a:schemeClr>
              </a:solidFill>
              <a:latin typeface="Lato Regular" charset="0"/>
              <a:ea typeface="MS PGothic" panose="020B0600070205080204" charset="-128"/>
              <a:cs typeface="Lato Regular" charset="0"/>
              <a:sym typeface="Lato Regular" charset="0"/>
            </a:endParaRPr>
          </a:p>
        </p:txBody>
      </p:sp>
      <p:sp>
        <p:nvSpPr>
          <p:cNvPr id="76815" name="AutoShape 15"/>
          <p:cNvSpPr/>
          <p:nvPr/>
        </p:nvSpPr>
        <p:spPr bwMode="auto">
          <a:xfrm>
            <a:off x="12926792" y="5480862"/>
            <a:ext cx="762023" cy="637135"/>
          </a:xfrm>
          <a:custGeom>
            <a:avLst/>
            <a:gdLst/>
            <a:ahLst/>
            <a:cxnLst/>
            <a:rect l="0" t="0" r="r" b="b"/>
            <a:pathLst>
              <a:path w="21600" h="21600">
                <a:moveTo>
                  <a:pt x="20709" y="14020"/>
                </a:moveTo>
                <a:cubicBezTo>
                  <a:pt x="20951" y="14020"/>
                  <a:pt x="21162" y="14126"/>
                  <a:pt x="21336" y="14334"/>
                </a:cubicBezTo>
                <a:cubicBezTo>
                  <a:pt x="21512" y="14549"/>
                  <a:pt x="21600" y="14810"/>
                  <a:pt x="21600" y="15116"/>
                </a:cubicBezTo>
                <a:lnTo>
                  <a:pt x="21600" y="20504"/>
                </a:lnTo>
                <a:cubicBezTo>
                  <a:pt x="21600" y="20816"/>
                  <a:pt x="21512" y="21071"/>
                  <a:pt x="21336" y="21286"/>
                </a:cubicBezTo>
                <a:cubicBezTo>
                  <a:pt x="21162" y="21494"/>
                  <a:pt x="20951" y="21600"/>
                  <a:pt x="20709" y="21600"/>
                </a:cubicBezTo>
                <a:lnTo>
                  <a:pt x="16198" y="21600"/>
                </a:lnTo>
                <a:cubicBezTo>
                  <a:pt x="15941" y="21600"/>
                  <a:pt x="15730" y="21494"/>
                  <a:pt x="15564" y="21286"/>
                </a:cubicBezTo>
                <a:cubicBezTo>
                  <a:pt x="15400" y="21071"/>
                  <a:pt x="15316" y="20816"/>
                  <a:pt x="15316" y="20504"/>
                </a:cubicBezTo>
                <a:lnTo>
                  <a:pt x="15316" y="15116"/>
                </a:lnTo>
                <a:cubicBezTo>
                  <a:pt x="15316" y="14810"/>
                  <a:pt x="15400" y="14549"/>
                  <a:pt x="15571" y="14334"/>
                </a:cubicBezTo>
                <a:cubicBezTo>
                  <a:pt x="15737" y="14126"/>
                  <a:pt x="15945" y="14020"/>
                  <a:pt x="16198" y="14020"/>
                </a:cubicBezTo>
                <a:lnTo>
                  <a:pt x="17789" y="14020"/>
                </a:lnTo>
                <a:lnTo>
                  <a:pt x="17789" y="11869"/>
                </a:lnTo>
                <a:cubicBezTo>
                  <a:pt x="17789" y="11699"/>
                  <a:pt x="17708" y="11611"/>
                  <a:pt x="17544" y="11602"/>
                </a:cubicBezTo>
                <a:lnTo>
                  <a:pt x="11473" y="11602"/>
                </a:lnTo>
                <a:lnTo>
                  <a:pt x="11473" y="14020"/>
                </a:lnTo>
                <a:lnTo>
                  <a:pt x="13054" y="14020"/>
                </a:lnTo>
                <a:cubicBezTo>
                  <a:pt x="13297" y="14020"/>
                  <a:pt x="13507" y="14126"/>
                  <a:pt x="13681" y="14334"/>
                </a:cubicBezTo>
                <a:cubicBezTo>
                  <a:pt x="13857" y="14549"/>
                  <a:pt x="13945" y="14810"/>
                  <a:pt x="13945" y="15116"/>
                </a:cubicBezTo>
                <a:lnTo>
                  <a:pt x="13945" y="20504"/>
                </a:lnTo>
                <a:cubicBezTo>
                  <a:pt x="13945" y="20816"/>
                  <a:pt x="13857" y="21071"/>
                  <a:pt x="13681" y="21286"/>
                </a:cubicBezTo>
                <a:cubicBezTo>
                  <a:pt x="13507" y="21494"/>
                  <a:pt x="13297" y="21600"/>
                  <a:pt x="13054" y="21600"/>
                </a:cubicBezTo>
                <a:lnTo>
                  <a:pt x="8543" y="21600"/>
                </a:lnTo>
                <a:cubicBezTo>
                  <a:pt x="8298" y="21600"/>
                  <a:pt x="8090" y="21494"/>
                  <a:pt x="7914" y="21286"/>
                </a:cubicBezTo>
                <a:cubicBezTo>
                  <a:pt x="7740" y="21071"/>
                  <a:pt x="7652" y="20816"/>
                  <a:pt x="7652" y="20504"/>
                </a:cubicBezTo>
                <a:lnTo>
                  <a:pt x="7652" y="15116"/>
                </a:lnTo>
                <a:cubicBezTo>
                  <a:pt x="7652" y="14810"/>
                  <a:pt x="7740" y="14549"/>
                  <a:pt x="7914" y="14334"/>
                </a:cubicBezTo>
                <a:cubicBezTo>
                  <a:pt x="8090" y="14126"/>
                  <a:pt x="8298" y="14020"/>
                  <a:pt x="8543" y="14020"/>
                </a:cubicBezTo>
                <a:lnTo>
                  <a:pt x="10124" y="14020"/>
                </a:lnTo>
                <a:lnTo>
                  <a:pt x="10124" y="11602"/>
                </a:lnTo>
                <a:lnTo>
                  <a:pt x="4056" y="11602"/>
                </a:lnTo>
                <a:cubicBezTo>
                  <a:pt x="3902" y="11602"/>
                  <a:pt x="3821" y="11690"/>
                  <a:pt x="3821" y="11869"/>
                </a:cubicBezTo>
                <a:lnTo>
                  <a:pt x="3821" y="14020"/>
                </a:lnTo>
                <a:lnTo>
                  <a:pt x="5402" y="14020"/>
                </a:lnTo>
                <a:cubicBezTo>
                  <a:pt x="5662" y="14020"/>
                  <a:pt x="5875" y="14126"/>
                  <a:pt x="6054" y="14334"/>
                </a:cubicBezTo>
                <a:cubicBezTo>
                  <a:pt x="6230" y="14549"/>
                  <a:pt x="6316" y="14810"/>
                  <a:pt x="6316" y="15116"/>
                </a:cubicBezTo>
                <a:lnTo>
                  <a:pt x="6316" y="20504"/>
                </a:lnTo>
                <a:cubicBezTo>
                  <a:pt x="6316" y="20816"/>
                  <a:pt x="6230" y="21071"/>
                  <a:pt x="6054" y="21286"/>
                </a:cubicBezTo>
                <a:cubicBezTo>
                  <a:pt x="5877" y="21494"/>
                  <a:pt x="5664" y="21600"/>
                  <a:pt x="5402" y="21600"/>
                </a:cubicBezTo>
                <a:lnTo>
                  <a:pt x="913" y="21600"/>
                </a:lnTo>
                <a:cubicBezTo>
                  <a:pt x="658" y="21600"/>
                  <a:pt x="441" y="21494"/>
                  <a:pt x="262" y="21286"/>
                </a:cubicBezTo>
                <a:cubicBezTo>
                  <a:pt x="88" y="21071"/>
                  <a:pt x="0" y="20816"/>
                  <a:pt x="0" y="20504"/>
                </a:cubicBezTo>
                <a:lnTo>
                  <a:pt x="0" y="15116"/>
                </a:lnTo>
                <a:cubicBezTo>
                  <a:pt x="0" y="14810"/>
                  <a:pt x="88" y="14549"/>
                  <a:pt x="262" y="14334"/>
                </a:cubicBezTo>
                <a:cubicBezTo>
                  <a:pt x="438" y="14126"/>
                  <a:pt x="656" y="14020"/>
                  <a:pt x="913" y="14020"/>
                </a:cubicBezTo>
                <a:lnTo>
                  <a:pt x="2472" y="14020"/>
                </a:lnTo>
                <a:lnTo>
                  <a:pt x="2472" y="11869"/>
                </a:lnTo>
                <a:cubicBezTo>
                  <a:pt x="2472" y="11352"/>
                  <a:pt x="2629" y="10912"/>
                  <a:pt x="2942" y="10544"/>
                </a:cubicBezTo>
                <a:cubicBezTo>
                  <a:pt x="3253" y="10180"/>
                  <a:pt x="3623" y="9998"/>
                  <a:pt x="4054" y="9998"/>
                </a:cubicBezTo>
                <a:lnTo>
                  <a:pt x="10122" y="9998"/>
                </a:lnTo>
                <a:lnTo>
                  <a:pt x="10122" y="7551"/>
                </a:lnTo>
                <a:lnTo>
                  <a:pt x="8541" y="7551"/>
                </a:lnTo>
                <a:cubicBezTo>
                  <a:pt x="8296" y="7551"/>
                  <a:pt x="8088" y="7451"/>
                  <a:pt x="7912" y="7248"/>
                </a:cubicBezTo>
                <a:cubicBezTo>
                  <a:pt x="7738" y="7045"/>
                  <a:pt x="7650" y="6790"/>
                  <a:pt x="7650" y="6484"/>
                </a:cubicBezTo>
                <a:lnTo>
                  <a:pt x="7650" y="1066"/>
                </a:lnTo>
                <a:cubicBezTo>
                  <a:pt x="7650" y="776"/>
                  <a:pt x="7738" y="523"/>
                  <a:pt x="7912" y="314"/>
                </a:cubicBezTo>
                <a:cubicBezTo>
                  <a:pt x="8088" y="103"/>
                  <a:pt x="8296" y="0"/>
                  <a:pt x="8541" y="0"/>
                </a:cubicBezTo>
                <a:lnTo>
                  <a:pt x="13052" y="0"/>
                </a:lnTo>
                <a:cubicBezTo>
                  <a:pt x="13294" y="0"/>
                  <a:pt x="13505" y="103"/>
                  <a:pt x="13679" y="314"/>
                </a:cubicBezTo>
                <a:cubicBezTo>
                  <a:pt x="13855" y="523"/>
                  <a:pt x="13943" y="776"/>
                  <a:pt x="13943" y="1066"/>
                </a:cubicBezTo>
                <a:lnTo>
                  <a:pt x="13943" y="6484"/>
                </a:lnTo>
                <a:cubicBezTo>
                  <a:pt x="13943" y="6790"/>
                  <a:pt x="13855" y="7045"/>
                  <a:pt x="13679" y="7248"/>
                </a:cubicBezTo>
                <a:cubicBezTo>
                  <a:pt x="13505" y="7451"/>
                  <a:pt x="13294" y="7551"/>
                  <a:pt x="13052" y="7551"/>
                </a:cubicBezTo>
                <a:lnTo>
                  <a:pt x="11471" y="7551"/>
                </a:lnTo>
                <a:lnTo>
                  <a:pt x="11471" y="9998"/>
                </a:lnTo>
                <a:lnTo>
                  <a:pt x="17541" y="9998"/>
                </a:lnTo>
                <a:cubicBezTo>
                  <a:pt x="17970" y="9998"/>
                  <a:pt x="18339" y="10177"/>
                  <a:pt x="18653" y="10539"/>
                </a:cubicBezTo>
                <a:cubicBezTo>
                  <a:pt x="18966" y="10900"/>
                  <a:pt x="19123" y="11344"/>
                  <a:pt x="19123" y="11869"/>
                </a:cubicBezTo>
                <a:lnTo>
                  <a:pt x="19123" y="14020"/>
                </a:lnTo>
                <a:lnTo>
                  <a:pt x="20709" y="14020"/>
                </a:lnTo>
                <a:close/>
                <a:moveTo>
                  <a:pt x="20709" y="14020"/>
                </a:moveTo>
              </a:path>
            </a:pathLst>
          </a:custGeom>
          <a:solidFill>
            <a:schemeClr val="accent1"/>
          </a:solidFill>
          <a:ln>
            <a:noFill/>
          </a:ln>
        </p:spPr>
        <p:txBody>
          <a:bodyPr lIns="0" tIns="0" rIns="0" bIns="0"/>
          <a:lstStyle/>
          <a:p>
            <a:endParaRPr lang="es-ES" sz="5600"/>
          </a:p>
        </p:txBody>
      </p:sp>
      <p:sp>
        <p:nvSpPr>
          <p:cNvPr id="76816" name="AutoShape 16"/>
          <p:cNvSpPr/>
          <p:nvPr/>
        </p:nvSpPr>
        <p:spPr bwMode="auto">
          <a:xfrm>
            <a:off x="12933143" y="2985234"/>
            <a:ext cx="762023" cy="635019"/>
          </a:xfrm>
          <a:custGeom>
            <a:avLst/>
            <a:gdLst/>
            <a:ahLst/>
            <a:cxnLst/>
            <a:rect l="0" t="0" r="r" b="b"/>
            <a:pathLst>
              <a:path w="21600" h="21600">
                <a:moveTo>
                  <a:pt x="3768" y="5419"/>
                </a:moveTo>
                <a:cubicBezTo>
                  <a:pt x="4051" y="5419"/>
                  <a:pt x="4272" y="5506"/>
                  <a:pt x="4428" y="5687"/>
                </a:cubicBezTo>
                <a:cubicBezTo>
                  <a:pt x="4586" y="5866"/>
                  <a:pt x="4702" y="6079"/>
                  <a:pt x="4766" y="6326"/>
                </a:cubicBezTo>
                <a:cubicBezTo>
                  <a:pt x="4836" y="6574"/>
                  <a:pt x="4879" y="6836"/>
                  <a:pt x="4894" y="7107"/>
                </a:cubicBezTo>
                <a:cubicBezTo>
                  <a:pt x="4910" y="7377"/>
                  <a:pt x="4918" y="7596"/>
                  <a:pt x="4918" y="7760"/>
                </a:cubicBezTo>
                <a:lnTo>
                  <a:pt x="4918" y="9857"/>
                </a:lnTo>
                <a:cubicBezTo>
                  <a:pt x="4810" y="9929"/>
                  <a:pt x="4721" y="10015"/>
                  <a:pt x="4646" y="10110"/>
                </a:cubicBezTo>
                <a:cubicBezTo>
                  <a:pt x="4574" y="10208"/>
                  <a:pt x="4469" y="10257"/>
                  <a:pt x="4330" y="10257"/>
                </a:cubicBezTo>
                <a:lnTo>
                  <a:pt x="562" y="10257"/>
                </a:lnTo>
                <a:cubicBezTo>
                  <a:pt x="439" y="10257"/>
                  <a:pt x="338" y="10208"/>
                  <a:pt x="257" y="10110"/>
                </a:cubicBezTo>
                <a:cubicBezTo>
                  <a:pt x="178" y="10015"/>
                  <a:pt x="94" y="9929"/>
                  <a:pt x="0" y="9857"/>
                </a:cubicBezTo>
                <a:lnTo>
                  <a:pt x="0" y="7760"/>
                </a:lnTo>
                <a:cubicBezTo>
                  <a:pt x="0" y="7596"/>
                  <a:pt x="5" y="7377"/>
                  <a:pt x="12" y="7107"/>
                </a:cubicBezTo>
                <a:cubicBezTo>
                  <a:pt x="19" y="6836"/>
                  <a:pt x="58" y="6574"/>
                  <a:pt x="125" y="6326"/>
                </a:cubicBezTo>
                <a:cubicBezTo>
                  <a:pt x="197" y="6079"/>
                  <a:pt x="310" y="5866"/>
                  <a:pt x="466" y="5687"/>
                </a:cubicBezTo>
                <a:cubicBezTo>
                  <a:pt x="624" y="5509"/>
                  <a:pt x="842" y="5419"/>
                  <a:pt x="1123" y="5419"/>
                </a:cubicBezTo>
                <a:cubicBezTo>
                  <a:pt x="782" y="5152"/>
                  <a:pt x="509" y="4803"/>
                  <a:pt x="305" y="4377"/>
                </a:cubicBezTo>
                <a:cubicBezTo>
                  <a:pt x="103" y="3951"/>
                  <a:pt x="0" y="3470"/>
                  <a:pt x="0" y="2937"/>
                </a:cubicBezTo>
                <a:cubicBezTo>
                  <a:pt x="0" y="2540"/>
                  <a:pt x="65" y="2163"/>
                  <a:pt x="190" y="1806"/>
                </a:cubicBezTo>
                <a:cubicBezTo>
                  <a:pt x="317" y="1449"/>
                  <a:pt x="492" y="1135"/>
                  <a:pt x="718" y="861"/>
                </a:cubicBezTo>
                <a:cubicBezTo>
                  <a:pt x="943" y="590"/>
                  <a:pt x="1207" y="380"/>
                  <a:pt x="1505" y="228"/>
                </a:cubicBezTo>
                <a:cubicBezTo>
                  <a:pt x="1805" y="78"/>
                  <a:pt x="2119" y="0"/>
                  <a:pt x="2446" y="0"/>
                </a:cubicBezTo>
                <a:cubicBezTo>
                  <a:pt x="2794" y="0"/>
                  <a:pt x="3115" y="78"/>
                  <a:pt x="3413" y="228"/>
                </a:cubicBezTo>
                <a:cubicBezTo>
                  <a:pt x="3713" y="380"/>
                  <a:pt x="3970" y="590"/>
                  <a:pt x="4188" y="861"/>
                </a:cubicBezTo>
                <a:cubicBezTo>
                  <a:pt x="4406" y="1135"/>
                  <a:pt x="4584" y="1449"/>
                  <a:pt x="4716" y="1806"/>
                </a:cubicBezTo>
                <a:cubicBezTo>
                  <a:pt x="4850" y="2163"/>
                  <a:pt x="4918" y="2540"/>
                  <a:pt x="4918" y="2937"/>
                </a:cubicBezTo>
                <a:cubicBezTo>
                  <a:pt x="4918" y="3458"/>
                  <a:pt x="4814" y="3939"/>
                  <a:pt x="4603" y="4371"/>
                </a:cubicBezTo>
                <a:cubicBezTo>
                  <a:pt x="4392" y="4800"/>
                  <a:pt x="4116" y="5152"/>
                  <a:pt x="3768" y="5419"/>
                </a:cubicBezTo>
                <a:moveTo>
                  <a:pt x="18166" y="12063"/>
                </a:moveTo>
                <a:cubicBezTo>
                  <a:pt x="18672" y="12604"/>
                  <a:pt x="19070" y="13143"/>
                  <a:pt x="19356" y="13670"/>
                </a:cubicBezTo>
                <a:cubicBezTo>
                  <a:pt x="19642" y="14197"/>
                  <a:pt x="19788" y="14801"/>
                  <a:pt x="19788" y="15481"/>
                </a:cubicBezTo>
                <a:lnTo>
                  <a:pt x="19788" y="20817"/>
                </a:lnTo>
                <a:cubicBezTo>
                  <a:pt x="19694" y="20869"/>
                  <a:pt x="19620" y="20932"/>
                  <a:pt x="19558" y="20995"/>
                </a:cubicBezTo>
                <a:cubicBezTo>
                  <a:pt x="19498" y="21062"/>
                  <a:pt x="19426" y="21122"/>
                  <a:pt x="19344" y="21191"/>
                </a:cubicBezTo>
                <a:cubicBezTo>
                  <a:pt x="19262" y="21252"/>
                  <a:pt x="19174" y="21318"/>
                  <a:pt x="19075" y="21387"/>
                </a:cubicBezTo>
                <a:cubicBezTo>
                  <a:pt x="18977" y="21456"/>
                  <a:pt x="18835" y="21528"/>
                  <a:pt x="18662" y="21600"/>
                </a:cubicBezTo>
                <a:lnTo>
                  <a:pt x="2942" y="21600"/>
                </a:lnTo>
                <a:cubicBezTo>
                  <a:pt x="2676" y="21600"/>
                  <a:pt x="2467" y="21499"/>
                  <a:pt x="2318" y="21292"/>
                </a:cubicBezTo>
                <a:cubicBezTo>
                  <a:pt x="2167" y="21082"/>
                  <a:pt x="2004" y="20926"/>
                  <a:pt x="1819" y="20817"/>
                </a:cubicBezTo>
                <a:lnTo>
                  <a:pt x="1819" y="15481"/>
                </a:lnTo>
                <a:cubicBezTo>
                  <a:pt x="1819" y="14764"/>
                  <a:pt x="1990" y="14127"/>
                  <a:pt x="2335" y="13572"/>
                </a:cubicBezTo>
                <a:cubicBezTo>
                  <a:pt x="2678" y="13019"/>
                  <a:pt x="3053" y="12512"/>
                  <a:pt x="3461" y="12063"/>
                </a:cubicBezTo>
                <a:cubicBezTo>
                  <a:pt x="3535" y="11971"/>
                  <a:pt x="3634" y="11870"/>
                  <a:pt x="3754" y="11766"/>
                </a:cubicBezTo>
                <a:cubicBezTo>
                  <a:pt x="3874" y="11660"/>
                  <a:pt x="4001" y="11591"/>
                  <a:pt x="4138" y="11553"/>
                </a:cubicBezTo>
                <a:cubicBezTo>
                  <a:pt x="4277" y="11496"/>
                  <a:pt x="4433" y="11467"/>
                  <a:pt x="4610" y="11455"/>
                </a:cubicBezTo>
                <a:cubicBezTo>
                  <a:pt x="4786" y="11447"/>
                  <a:pt x="4956" y="11424"/>
                  <a:pt x="5126" y="11389"/>
                </a:cubicBezTo>
                <a:cubicBezTo>
                  <a:pt x="5594" y="11300"/>
                  <a:pt x="6091" y="11210"/>
                  <a:pt x="6622" y="11121"/>
                </a:cubicBezTo>
                <a:cubicBezTo>
                  <a:pt x="7150" y="11035"/>
                  <a:pt x="7666" y="10946"/>
                  <a:pt x="8172" y="10853"/>
                </a:cubicBezTo>
                <a:cubicBezTo>
                  <a:pt x="7483" y="10326"/>
                  <a:pt x="6929" y="9632"/>
                  <a:pt x="6514" y="8763"/>
                </a:cubicBezTo>
                <a:cubicBezTo>
                  <a:pt x="6094" y="7896"/>
                  <a:pt x="5885" y="6940"/>
                  <a:pt x="5885" y="5903"/>
                </a:cubicBezTo>
                <a:cubicBezTo>
                  <a:pt x="5885" y="5097"/>
                  <a:pt x="6017" y="4331"/>
                  <a:pt x="6276" y="3608"/>
                </a:cubicBezTo>
                <a:cubicBezTo>
                  <a:pt x="6535" y="2885"/>
                  <a:pt x="6888" y="2261"/>
                  <a:pt x="7332" y="1734"/>
                </a:cubicBezTo>
                <a:cubicBezTo>
                  <a:pt x="7778" y="1204"/>
                  <a:pt x="8299" y="786"/>
                  <a:pt x="8894" y="472"/>
                </a:cubicBezTo>
                <a:cubicBezTo>
                  <a:pt x="9494" y="159"/>
                  <a:pt x="10126" y="3"/>
                  <a:pt x="10802" y="3"/>
                </a:cubicBezTo>
                <a:cubicBezTo>
                  <a:pt x="11477" y="3"/>
                  <a:pt x="12113" y="159"/>
                  <a:pt x="12710" y="472"/>
                </a:cubicBezTo>
                <a:cubicBezTo>
                  <a:pt x="13308" y="786"/>
                  <a:pt x="13826" y="1204"/>
                  <a:pt x="14273" y="1734"/>
                </a:cubicBezTo>
                <a:cubicBezTo>
                  <a:pt x="14717" y="2261"/>
                  <a:pt x="15067" y="2885"/>
                  <a:pt x="15329" y="3608"/>
                </a:cubicBezTo>
                <a:cubicBezTo>
                  <a:pt x="15590" y="4331"/>
                  <a:pt x="15720" y="5097"/>
                  <a:pt x="15720" y="5903"/>
                </a:cubicBezTo>
                <a:cubicBezTo>
                  <a:pt x="15720" y="6940"/>
                  <a:pt x="15514" y="7890"/>
                  <a:pt x="15101" y="8757"/>
                </a:cubicBezTo>
                <a:cubicBezTo>
                  <a:pt x="14686" y="9621"/>
                  <a:pt x="14129" y="10321"/>
                  <a:pt x="13433" y="10853"/>
                </a:cubicBezTo>
                <a:cubicBezTo>
                  <a:pt x="13937" y="10946"/>
                  <a:pt x="14453" y="11032"/>
                  <a:pt x="14978" y="11115"/>
                </a:cubicBezTo>
                <a:cubicBezTo>
                  <a:pt x="15504" y="11199"/>
                  <a:pt x="16006" y="11288"/>
                  <a:pt x="16478" y="11389"/>
                </a:cubicBezTo>
                <a:cubicBezTo>
                  <a:pt x="16654" y="11426"/>
                  <a:pt x="16826" y="11449"/>
                  <a:pt x="16994" y="11455"/>
                </a:cubicBezTo>
                <a:cubicBezTo>
                  <a:pt x="17162" y="11467"/>
                  <a:pt x="17323" y="11496"/>
                  <a:pt x="17467" y="11553"/>
                </a:cubicBezTo>
                <a:cubicBezTo>
                  <a:pt x="17604" y="11591"/>
                  <a:pt x="17731" y="11660"/>
                  <a:pt x="17851" y="11766"/>
                </a:cubicBezTo>
                <a:cubicBezTo>
                  <a:pt x="17966" y="11870"/>
                  <a:pt x="18074" y="11971"/>
                  <a:pt x="18166" y="12063"/>
                </a:cubicBezTo>
                <a:moveTo>
                  <a:pt x="20474" y="5419"/>
                </a:moveTo>
                <a:cubicBezTo>
                  <a:pt x="20758" y="5419"/>
                  <a:pt x="20974" y="5506"/>
                  <a:pt x="21125" y="5687"/>
                </a:cubicBezTo>
                <a:cubicBezTo>
                  <a:pt x="21271" y="5866"/>
                  <a:pt x="21382" y="6079"/>
                  <a:pt x="21449" y="6326"/>
                </a:cubicBezTo>
                <a:cubicBezTo>
                  <a:pt x="21521" y="6574"/>
                  <a:pt x="21562" y="6836"/>
                  <a:pt x="21576" y="7107"/>
                </a:cubicBezTo>
                <a:cubicBezTo>
                  <a:pt x="21593" y="7377"/>
                  <a:pt x="21600" y="7596"/>
                  <a:pt x="21600" y="7760"/>
                </a:cubicBezTo>
                <a:lnTo>
                  <a:pt x="21600" y="9857"/>
                </a:lnTo>
                <a:cubicBezTo>
                  <a:pt x="21509" y="9929"/>
                  <a:pt x="21422" y="10015"/>
                  <a:pt x="21341" y="10110"/>
                </a:cubicBezTo>
                <a:cubicBezTo>
                  <a:pt x="21262" y="10208"/>
                  <a:pt x="21158" y="10257"/>
                  <a:pt x="21036" y="10257"/>
                </a:cubicBezTo>
                <a:lnTo>
                  <a:pt x="17268" y="10257"/>
                </a:lnTo>
                <a:cubicBezTo>
                  <a:pt x="17131" y="10257"/>
                  <a:pt x="17023" y="10208"/>
                  <a:pt x="16954" y="10110"/>
                </a:cubicBezTo>
                <a:cubicBezTo>
                  <a:pt x="16879" y="10015"/>
                  <a:pt x="16790" y="9929"/>
                  <a:pt x="16682" y="9857"/>
                </a:cubicBezTo>
                <a:lnTo>
                  <a:pt x="16682" y="7760"/>
                </a:lnTo>
                <a:cubicBezTo>
                  <a:pt x="16682" y="7596"/>
                  <a:pt x="16692" y="7377"/>
                  <a:pt x="16706" y="7107"/>
                </a:cubicBezTo>
                <a:cubicBezTo>
                  <a:pt x="16721" y="6836"/>
                  <a:pt x="16766" y="6574"/>
                  <a:pt x="16836" y="6326"/>
                </a:cubicBezTo>
                <a:cubicBezTo>
                  <a:pt x="16913" y="6079"/>
                  <a:pt x="17023" y="5866"/>
                  <a:pt x="17184" y="5687"/>
                </a:cubicBezTo>
                <a:cubicBezTo>
                  <a:pt x="17338" y="5509"/>
                  <a:pt x="17556" y="5419"/>
                  <a:pt x="17830" y="5419"/>
                </a:cubicBezTo>
                <a:cubicBezTo>
                  <a:pt x="17489" y="5152"/>
                  <a:pt x="17210" y="4803"/>
                  <a:pt x="16999" y="4377"/>
                </a:cubicBezTo>
                <a:cubicBezTo>
                  <a:pt x="16788" y="3951"/>
                  <a:pt x="16682" y="3470"/>
                  <a:pt x="16682" y="2937"/>
                </a:cubicBezTo>
                <a:cubicBezTo>
                  <a:pt x="16682" y="2540"/>
                  <a:pt x="16745" y="2163"/>
                  <a:pt x="16872" y="1806"/>
                </a:cubicBezTo>
                <a:cubicBezTo>
                  <a:pt x="16999" y="1449"/>
                  <a:pt x="17174" y="1135"/>
                  <a:pt x="17400" y="861"/>
                </a:cubicBezTo>
                <a:cubicBezTo>
                  <a:pt x="17626" y="590"/>
                  <a:pt x="17890" y="380"/>
                  <a:pt x="18187" y="228"/>
                </a:cubicBezTo>
                <a:cubicBezTo>
                  <a:pt x="18487" y="78"/>
                  <a:pt x="18809" y="0"/>
                  <a:pt x="19152" y="0"/>
                </a:cubicBezTo>
                <a:cubicBezTo>
                  <a:pt x="19481" y="0"/>
                  <a:pt x="19795" y="78"/>
                  <a:pt x="20095" y="228"/>
                </a:cubicBezTo>
                <a:cubicBezTo>
                  <a:pt x="20395" y="380"/>
                  <a:pt x="20657" y="590"/>
                  <a:pt x="20882" y="861"/>
                </a:cubicBezTo>
                <a:cubicBezTo>
                  <a:pt x="21108" y="1135"/>
                  <a:pt x="21286" y="1449"/>
                  <a:pt x="21413" y="1806"/>
                </a:cubicBezTo>
                <a:cubicBezTo>
                  <a:pt x="21538" y="2163"/>
                  <a:pt x="21600" y="2540"/>
                  <a:pt x="21600" y="2937"/>
                </a:cubicBezTo>
                <a:cubicBezTo>
                  <a:pt x="21600" y="3458"/>
                  <a:pt x="21499" y="3939"/>
                  <a:pt x="21295" y="4371"/>
                </a:cubicBezTo>
                <a:cubicBezTo>
                  <a:pt x="21094" y="4800"/>
                  <a:pt x="20820" y="5152"/>
                  <a:pt x="20474" y="5419"/>
                </a:cubicBezTo>
              </a:path>
            </a:pathLst>
          </a:custGeom>
          <a:solidFill>
            <a:schemeClr val="accent1"/>
          </a:solidFill>
          <a:ln>
            <a:noFill/>
          </a:ln>
        </p:spPr>
        <p:txBody>
          <a:bodyPr lIns="0" tIns="0" rIns="0" bIns="0"/>
          <a:lstStyle/>
          <a:p>
            <a:endParaRPr lang="es-ES" sz="5600"/>
          </a:p>
        </p:txBody>
      </p:sp>
      <p:grpSp>
        <p:nvGrpSpPr>
          <p:cNvPr id="20" name="组合 19"/>
          <p:cNvGrpSpPr/>
          <p:nvPr/>
        </p:nvGrpSpPr>
        <p:grpSpPr>
          <a:xfrm>
            <a:off x="0" y="-74466"/>
            <a:ext cx="17340263" cy="3848451"/>
            <a:chOff x="0" y="-74466"/>
            <a:chExt cx="17340263" cy="3848451"/>
          </a:xfrm>
        </p:grpSpPr>
        <p:pic>
          <p:nvPicPr>
            <p:cNvPr id="21" name="图片 20"/>
            <p:cNvPicPr>
              <a:picLocks noChangeAspect="1"/>
            </p:cNvPicPr>
            <p:nvPr/>
          </p:nvPicPr>
          <p:blipFill rotWithShape="1">
            <a:blip r:embed="rId3"/>
            <a:srcRect l="40920" t="40605"/>
            <a:stretch>
              <a:fillRect/>
            </a:stretch>
          </p:blipFill>
          <p:spPr>
            <a:xfrm rot="10800000" flipH="1" flipV="1">
              <a:off x="0" y="-74466"/>
              <a:ext cx="5809578" cy="3848451"/>
            </a:xfrm>
            <a:prstGeom prst="rect">
              <a:avLst/>
            </a:prstGeom>
          </p:spPr>
        </p:pic>
        <p:sp>
          <p:nvSpPr>
            <p:cNvPr id="22" name="文本框 21"/>
            <p:cNvSpPr txBox="1"/>
            <p:nvPr/>
          </p:nvSpPr>
          <p:spPr>
            <a:xfrm>
              <a:off x="4061619" y="484312"/>
              <a:ext cx="1005403" cy="584775"/>
            </a:xfrm>
            <a:prstGeom prst="rect">
              <a:avLst/>
            </a:prstGeom>
            <a:noFill/>
          </p:spPr>
          <p:txBody>
            <a:bodyPr wrap="none" rtlCol="0">
              <a:spAutoFit/>
            </a:bodyPr>
            <a:lstStyle/>
            <a:p>
              <a:r>
                <a:rPr lang="zh-CN" altLang="en-US" sz="3200" dirty="0">
                  <a:solidFill>
                    <a:schemeClr val="bg1">
                      <a:lumMod val="95000"/>
                    </a:schemeClr>
                  </a:solidFill>
                  <a:latin typeface="幼圆" panose="02010509060101010101" pitchFamily="49" charset="-122"/>
                  <a:ea typeface="幼圆" panose="02010509060101010101" pitchFamily="49" charset="-122"/>
                </a:rPr>
                <a:t>目录</a:t>
              </a:r>
              <a:endParaRPr lang="zh-CN" altLang="en-US" sz="3200" dirty="0">
                <a:solidFill>
                  <a:schemeClr val="bg1">
                    <a:lumMod val="95000"/>
                  </a:schemeClr>
                </a:solidFill>
                <a:latin typeface="幼圆" panose="02010509060101010101" pitchFamily="49" charset="-122"/>
                <a:ea typeface="幼圆" panose="02010509060101010101" pitchFamily="49" charset="-122"/>
              </a:endParaRPr>
            </a:p>
          </p:txBody>
        </p:sp>
        <p:cxnSp>
          <p:nvCxnSpPr>
            <p:cNvPr id="23" name="直接连接符 22"/>
            <p:cNvCxnSpPr/>
            <p:nvPr/>
          </p:nvCxnSpPr>
          <p:spPr>
            <a:xfrm>
              <a:off x="3355480" y="1327938"/>
              <a:ext cx="1398478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4" name="文本框 23"/>
            <p:cNvSpPr txBox="1"/>
            <p:nvPr/>
          </p:nvSpPr>
          <p:spPr>
            <a:xfrm>
              <a:off x="5013533" y="577233"/>
              <a:ext cx="1314014" cy="461665"/>
            </a:xfrm>
            <a:prstGeom prst="rect">
              <a:avLst/>
            </a:prstGeom>
            <a:noFill/>
          </p:spPr>
          <p:txBody>
            <a:bodyPr wrap="none" rtlCol="0">
              <a:spAutoFit/>
            </a:bodyPr>
            <a:lstStyle/>
            <a:p>
              <a:r>
                <a:rPr lang="en-US" altLang="zh-CN" sz="2400" dirty="0">
                  <a:solidFill>
                    <a:srgbClr val="46B4F0"/>
                  </a:solidFill>
                </a:rPr>
                <a:t>directory</a:t>
              </a:r>
              <a:endParaRPr lang="zh-CN" altLang="en-US" sz="2400" dirty="0">
                <a:solidFill>
                  <a:srgbClr val="46B4F0"/>
                </a:solidFill>
                <a:latin typeface="幼圆" panose="02010509060101010101" pitchFamily="49" charset="-122"/>
                <a:ea typeface="幼圆" panose="02010509060101010101" pitchFamily="49"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300" advTm="896">
        <p14:pan dir="r"/>
      </p:transition>
    </mc:Choice>
    <mc:Fallback>
      <p:transition spd="slow" advTm="89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6813"/>
                                        </p:tgtEl>
                                        <p:attrNameLst>
                                          <p:attrName>style.visibility</p:attrName>
                                        </p:attrNameLst>
                                      </p:cBhvr>
                                      <p:to>
                                        <p:strVal val="visible"/>
                                      </p:to>
                                    </p:set>
                                    <p:animEffect transition="in" filter="wipe(left)">
                                      <p:cBhvr>
                                        <p:cTn id="7" dur="500"/>
                                        <p:tgtEl>
                                          <p:spTgt spid="768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768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0" y="-74466"/>
            <a:ext cx="17340263" cy="3848451"/>
            <a:chOff x="0" y="-74466"/>
            <a:chExt cx="17340263" cy="3848451"/>
          </a:xfrm>
        </p:grpSpPr>
        <p:pic>
          <p:nvPicPr>
            <p:cNvPr id="21" name="图片 20"/>
            <p:cNvPicPr>
              <a:picLocks noChangeAspect="1"/>
            </p:cNvPicPr>
            <p:nvPr/>
          </p:nvPicPr>
          <p:blipFill rotWithShape="1">
            <a:blip r:embed="rId1"/>
            <a:srcRect l="40920" t="40605"/>
            <a:stretch>
              <a:fillRect/>
            </a:stretch>
          </p:blipFill>
          <p:spPr>
            <a:xfrm rot="10800000" flipH="1" flipV="1">
              <a:off x="0" y="-74466"/>
              <a:ext cx="5809578" cy="3848451"/>
            </a:xfrm>
            <a:prstGeom prst="rect">
              <a:avLst/>
            </a:prstGeom>
          </p:spPr>
        </p:pic>
        <p:sp>
          <p:nvSpPr>
            <p:cNvPr id="22" name="文本框 21"/>
            <p:cNvSpPr txBox="1"/>
            <p:nvPr/>
          </p:nvSpPr>
          <p:spPr>
            <a:xfrm>
              <a:off x="4061619" y="484312"/>
              <a:ext cx="1005403" cy="584775"/>
            </a:xfrm>
            <a:prstGeom prst="rect">
              <a:avLst/>
            </a:prstGeom>
            <a:noFill/>
          </p:spPr>
          <p:txBody>
            <a:bodyPr wrap="none" rtlCol="0">
              <a:spAutoFit/>
            </a:bodyPr>
            <a:lstStyle/>
            <a:p>
              <a:r>
                <a:rPr lang="zh-CN" altLang="en-US" sz="3200" dirty="0">
                  <a:solidFill>
                    <a:schemeClr val="bg1">
                      <a:lumMod val="95000"/>
                    </a:schemeClr>
                  </a:solidFill>
                  <a:latin typeface="幼圆" panose="02010509060101010101" pitchFamily="49" charset="-122"/>
                  <a:ea typeface="幼圆" panose="02010509060101010101" pitchFamily="49" charset="-122"/>
                </a:rPr>
                <a:t>目录</a:t>
              </a:r>
              <a:endParaRPr lang="zh-CN" altLang="en-US" sz="3200" dirty="0">
                <a:solidFill>
                  <a:schemeClr val="bg1">
                    <a:lumMod val="95000"/>
                  </a:schemeClr>
                </a:solidFill>
                <a:latin typeface="幼圆" panose="02010509060101010101" pitchFamily="49" charset="-122"/>
                <a:ea typeface="幼圆" panose="02010509060101010101" pitchFamily="49" charset="-122"/>
              </a:endParaRPr>
            </a:p>
          </p:txBody>
        </p:sp>
        <p:cxnSp>
          <p:nvCxnSpPr>
            <p:cNvPr id="23" name="直接连接符 22"/>
            <p:cNvCxnSpPr/>
            <p:nvPr/>
          </p:nvCxnSpPr>
          <p:spPr>
            <a:xfrm>
              <a:off x="3355480" y="1327938"/>
              <a:ext cx="1398478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4" name="文本框 23"/>
            <p:cNvSpPr txBox="1"/>
            <p:nvPr/>
          </p:nvSpPr>
          <p:spPr>
            <a:xfrm>
              <a:off x="5013533" y="577233"/>
              <a:ext cx="1314014" cy="461665"/>
            </a:xfrm>
            <a:prstGeom prst="rect">
              <a:avLst/>
            </a:prstGeom>
            <a:noFill/>
          </p:spPr>
          <p:txBody>
            <a:bodyPr wrap="none" rtlCol="0">
              <a:spAutoFit/>
            </a:bodyPr>
            <a:lstStyle/>
            <a:p>
              <a:r>
                <a:rPr lang="en-US" altLang="zh-CN" sz="2400" dirty="0">
                  <a:solidFill>
                    <a:srgbClr val="46B4F0"/>
                  </a:solidFill>
                </a:rPr>
                <a:t>directory</a:t>
              </a:r>
              <a:endParaRPr lang="zh-CN" altLang="en-US" sz="2400" dirty="0">
                <a:solidFill>
                  <a:srgbClr val="46B4F0"/>
                </a:solidFill>
                <a:latin typeface="幼圆" panose="02010509060101010101" pitchFamily="49" charset="-122"/>
                <a:ea typeface="幼圆" panose="02010509060101010101" pitchFamily="49" charset="-122"/>
              </a:endParaRPr>
            </a:p>
          </p:txBody>
        </p:sp>
      </p:grpSp>
      <p:sp>
        <p:nvSpPr>
          <p:cNvPr id="49" name="Rectangle 9"/>
          <p:cNvSpPr/>
          <p:nvPr/>
        </p:nvSpPr>
        <p:spPr bwMode="auto">
          <a:xfrm>
            <a:off x="3032968" y="4311072"/>
            <a:ext cx="5029200" cy="431800"/>
          </a:xfrm>
          <a:prstGeom prst="rect">
            <a:avLst/>
          </a:prstGeom>
          <a:noFill/>
          <a:ln>
            <a:noFill/>
          </a:ln>
        </p:spPr>
        <p:txBody>
          <a:bodyPr lIns="0" tIns="0" rIns="0" bIns="0"/>
          <a:lstStyle/>
          <a:p>
            <a:pPr algn="just">
              <a:spcBef>
                <a:spcPts val="2200"/>
              </a:spcBef>
            </a:pPr>
            <a:r>
              <a:rPr lang="en-US" sz="1400">
                <a:solidFill>
                  <a:schemeClr val="bg1">
                    <a:lumMod val="85000"/>
                  </a:schemeClr>
                </a:solidFill>
                <a:latin typeface="Lato Bold" charset="0"/>
                <a:ea typeface="MS PGothic" panose="020B0600070205080204" charset="-128"/>
                <a:cs typeface="Lato Bold" charset="0"/>
                <a:sym typeface="Lato Bold" charset="0"/>
              </a:rPr>
              <a:t>Lorem ipsum</a:t>
            </a:r>
            <a:r>
              <a:rPr lang="en-US" sz="1400">
                <a:solidFill>
                  <a:schemeClr val="bg1">
                    <a:lumMod val="85000"/>
                  </a:schemeClr>
                </a:solidFill>
                <a:latin typeface="Lato Regular" charset="0"/>
                <a:ea typeface="MS PGothic" panose="020B0600070205080204" charset="-128"/>
                <a:cs typeface="Lato Regular" charset="0"/>
                <a:sym typeface="Lato Regular" charset="0"/>
              </a:rPr>
              <a:t> dolor sit amet, consectetur adipiscing elit. Integer mollis vehicula ligula ut faucibus. Curabitur vestibulum.</a:t>
            </a:r>
            <a:endParaRPr lang="en-US" sz="1400">
              <a:solidFill>
                <a:schemeClr val="bg1">
                  <a:lumMod val="85000"/>
                </a:schemeClr>
              </a:solidFill>
              <a:latin typeface="Lato Regular" charset="0"/>
              <a:ea typeface="MS PGothic" panose="020B0600070205080204" charset="-128"/>
              <a:cs typeface="Lato Regular" charset="0"/>
              <a:sym typeface="Lato Regular" charset="0"/>
            </a:endParaRPr>
          </a:p>
        </p:txBody>
      </p:sp>
      <p:grpSp>
        <p:nvGrpSpPr>
          <p:cNvPr id="50" name="Group 10"/>
          <p:cNvGrpSpPr/>
          <p:nvPr/>
        </p:nvGrpSpPr>
        <p:grpSpPr bwMode="auto">
          <a:xfrm>
            <a:off x="3021855" y="3466522"/>
            <a:ext cx="7048500" cy="711200"/>
            <a:chOff x="0" y="0"/>
            <a:chExt cx="4440" cy="448"/>
          </a:xfrm>
        </p:grpSpPr>
        <p:sp>
          <p:nvSpPr>
            <p:cNvPr id="51" name="AutoShape 11"/>
            <p:cNvSpPr/>
            <p:nvPr/>
          </p:nvSpPr>
          <p:spPr bwMode="auto">
            <a:xfrm>
              <a:off x="512" y="48"/>
              <a:ext cx="3928" cy="352"/>
            </a:xfrm>
            <a:prstGeom prst="rightArrow">
              <a:avLst>
                <a:gd name="adj1" fmla="val 100000"/>
                <a:gd name="adj2" fmla="val 77029"/>
              </a:avLst>
            </a:prstGeom>
            <a:solidFill>
              <a:schemeClr val="accent1"/>
            </a:solidFill>
            <a:ln w="25400" cap="flat">
              <a:solidFill>
                <a:schemeClr val="tx1">
                  <a:alpha val="0"/>
                </a:schemeClr>
              </a:solidFill>
              <a:prstDash val="solid"/>
              <a:miter lim="800000"/>
              <a:headEnd type="none" w="med" len="med"/>
              <a:tailEnd type="none" w="med" len="med"/>
            </a:ln>
          </p:spPr>
          <p:txBody>
            <a:bodyPr lIns="0" tIns="0" rIns="0" bIns="0"/>
            <a:lstStyle/>
            <a:p>
              <a:endParaRPr lang="es-ES"/>
            </a:p>
          </p:txBody>
        </p:sp>
        <p:sp>
          <p:nvSpPr>
            <p:cNvPr id="52" name="Rectangle 12"/>
            <p:cNvSpPr/>
            <p:nvPr/>
          </p:nvSpPr>
          <p:spPr bwMode="auto">
            <a:xfrm>
              <a:off x="1151" y="124"/>
              <a:ext cx="1392" cy="176"/>
            </a:xfrm>
            <a:prstGeom prst="rect">
              <a:avLst/>
            </a:prstGeom>
            <a:noFill/>
            <a:ln>
              <a:noFill/>
            </a:ln>
          </p:spPr>
          <p:txBody>
            <a:bodyPr lIns="0" tIns="0" rIns="0" bIns="0"/>
            <a:lstStyle/>
            <a:p>
              <a:pPr algn="just">
                <a:spcBef>
                  <a:spcPts val="1200"/>
                </a:spcBef>
              </a:pPr>
              <a:r>
                <a:rPr lang="en-US" sz="1800">
                  <a:solidFill>
                    <a:srgbClr val="FFFFFF"/>
                  </a:solidFill>
                  <a:latin typeface="Verdana" panose="020B0604030504040204" charset="0"/>
                  <a:ea typeface="MS PGothic" panose="020B0600070205080204" charset="-128"/>
                  <a:cs typeface="Verdana" panose="020B0604030504040204" charset="0"/>
                  <a:sym typeface="Verdana" panose="020B0604030504040204" charset="0"/>
                </a:rPr>
                <a:t>FIRST MEET</a:t>
              </a:r>
              <a:endParaRPr lang="en-US" sz="1800">
                <a:solidFill>
                  <a:srgbClr val="FFFFFF"/>
                </a:solidFill>
                <a:latin typeface="Verdana" panose="020B0604030504040204" charset="0"/>
                <a:ea typeface="MS PGothic" panose="020B0600070205080204" charset="-128"/>
                <a:cs typeface="Verdana" panose="020B0604030504040204" charset="0"/>
                <a:sym typeface="Verdana" panose="020B0604030504040204" charset="0"/>
              </a:endParaRPr>
            </a:p>
          </p:txBody>
        </p:sp>
        <p:sp>
          <p:nvSpPr>
            <p:cNvPr id="53" name="AutoShape 13"/>
            <p:cNvSpPr/>
            <p:nvPr/>
          </p:nvSpPr>
          <p:spPr bwMode="auto">
            <a:xfrm>
              <a:off x="0" y="0"/>
              <a:ext cx="928" cy="448"/>
            </a:xfrm>
            <a:prstGeom prst="rightArrow">
              <a:avLst>
                <a:gd name="adj1" fmla="val 100000"/>
                <a:gd name="adj2" fmla="val 15296"/>
              </a:avLst>
            </a:prstGeom>
            <a:solidFill>
              <a:srgbClr val="2C2C2C"/>
            </a:solidFill>
            <a:ln w="25400" cap="flat">
              <a:solidFill>
                <a:schemeClr val="tx1">
                  <a:alpha val="0"/>
                </a:schemeClr>
              </a:solidFill>
              <a:prstDash val="solid"/>
              <a:miter lim="800000"/>
              <a:headEnd type="none" w="med" len="med"/>
              <a:tailEnd type="none" w="med" len="med"/>
            </a:ln>
          </p:spPr>
          <p:txBody>
            <a:bodyPr lIns="0" tIns="0" rIns="0" bIns="0"/>
            <a:lstStyle/>
            <a:p>
              <a:endParaRPr lang="es-ES"/>
            </a:p>
          </p:txBody>
        </p:sp>
        <p:sp>
          <p:nvSpPr>
            <p:cNvPr id="54" name="Rectangle 14"/>
            <p:cNvSpPr/>
            <p:nvPr/>
          </p:nvSpPr>
          <p:spPr bwMode="auto">
            <a:xfrm>
              <a:off x="87" y="36"/>
              <a:ext cx="424" cy="336"/>
            </a:xfrm>
            <a:prstGeom prst="rect">
              <a:avLst/>
            </a:prstGeom>
            <a:noFill/>
            <a:ln>
              <a:noFill/>
            </a:ln>
          </p:spPr>
          <p:txBody>
            <a:bodyPr lIns="0" tIns="0" rIns="0" bIns="0"/>
            <a:lstStyle/>
            <a:p>
              <a:pPr algn="r">
                <a:spcBef>
                  <a:spcPts val="1200"/>
                </a:spcBef>
              </a:pPr>
              <a:r>
                <a:rPr lang="en-US" sz="3500">
                  <a:solidFill>
                    <a:srgbClr val="1EA8F2"/>
                  </a:solidFill>
                  <a:latin typeface="Lato Light" charset="0"/>
                  <a:ea typeface="MS PGothic" panose="020B0600070205080204" charset="-128"/>
                  <a:cs typeface="Lato Light" charset="0"/>
                  <a:sym typeface="Lato Light" charset="0"/>
                </a:rPr>
                <a:t>40</a:t>
              </a:r>
              <a:endParaRPr lang="en-US" sz="3500">
                <a:solidFill>
                  <a:srgbClr val="1EA8F2"/>
                </a:solidFill>
                <a:latin typeface="Lato Light" charset="0"/>
                <a:ea typeface="MS PGothic" panose="020B0600070205080204" charset="-128"/>
                <a:cs typeface="Lato Light" charset="0"/>
                <a:sym typeface="Lato Light" charset="0"/>
              </a:endParaRPr>
            </a:p>
          </p:txBody>
        </p:sp>
        <p:sp>
          <p:nvSpPr>
            <p:cNvPr id="55" name="Rectangle 15"/>
            <p:cNvSpPr/>
            <p:nvPr/>
          </p:nvSpPr>
          <p:spPr bwMode="auto">
            <a:xfrm>
              <a:off x="527" y="76"/>
              <a:ext cx="552" cy="288"/>
            </a:xfrm>
            <a:prstGeom prst="rect">
              <a:avLst/>
            </a:prstGeom>
            <a:noFill/>
            <a:ln>
              <a:noFill/>
            </a:ln>
          </p:spPr>
          <p:txBody>
            <a:bodyPr lIns="0" tIns="0" rIns="0" bIns="0"/>
            <a:lstStyle/>
            <a:p>
              <a:pPr algn="l">
                <a:spcBef>
                  <a:spcPts val="1200"/>
                </a:spcBef>
              </a:pPr>
              <a:r>
                <a:rPr lang="en-US" sz="3000">
                  <a:solidFill>
                    <a:srgbClr val="FFFFFF"/>
                  </a:solidFill>
                  <a:latin typeface="Lato Light" charset="0"/>
                  <a:ea typeface="MS PGothic" panose="020B0600070205080204" charset="-128"/>
                  <a:cs typeface="Lato Light" charset="0"/>
                  <a:sym typeface="Lato Light" charset="0"/>
                </a:rPr>
                <a:t>%</a:t>
              </a:r>
              <a:endParaRPr lang="en-US" sz="3000">
                <a:solidFill>
                  <a:srgbClr val="FFFFFF"/>
                </a:solidFill>
                <a:latin typeface="Lato Light" charset="0"/>
                <a:ea typeface="MS PGothic" panose="020B0600070205080204" charset="-128"/>
                <a:cs typeface="Lato Light" charset="0"/>
                <a:sym typeface="Lato Light" charset="0"/>
              </a:endParaRPr>
            </a:p>
          </p:txBody>
        </p:sp>
      </p:grpSp>
      <p:sp>
        <p:nvSpPr>
          <p:cNvPr id="56" name="Rectangle 16"/>
          <p:cNvSpPr/>
          <p:nvPr/>
        </p:nvSpPr>
        <p:spPr bwMode="auto">
          <a:xfrm>
            <a:off x="3032968" y="5898572"/>
            <a:ext cx="5029200" cy="431800"/>
          </a:xfrm>
          <a:prstGeom prst="rect">
            <a:avLst/>
          </a:prstGeom>
          <a:noFill/>
          <a:ln>
            <a:noFill/>
          </a:ln>
        </p:spPr>
        <p:txBody>
          <a:bodyPr lIns="0" tIns="0" rIns="0" bIns="0"/>
          <a:lstStyle/>
          <a:p>
            <a:pPr algn="just">
              <a:spcBef>
                <a:spcPts val="2200"/>
              </a:spcBef>
            </a:pPr>
            <a:r>
              <a:rPr lang="en-US" sz="1400">
                <a:solidFill>
                  <a:schemeClr val="bg1">
                    <a:lumMod val="85000"/>
                  </a:schemeClr>
                </a:solidFill>
                <a:latin typeface="Lato Bold" charset="0"/>
                <a:ea typeface="MS PGothic" panose="020B0600070205080204" charset="-128"/>
                <a:cs typeface="Lato Bold" charset="0"/>
                <a:sym typeface="Lato Bold" charset="0"/>
              </a:rPr>
              <a:t>Lorem ipsum</a:t>
            </a:r>
            <a:r>
              <a:rPr lang="en-US" sz="1400">
                <a:solidFill>
                  <a:schemeClr val="bg1">
                    <a:lumMod val="85000"/>
                  </a:schemeClr>
                </a:solidFill>
                <a:latin typeface="Lato Regular" charset="0"/>
                <a:ea typeface="MS PGothic" panose="020B0600070205080204" charset="-128"/>
                <a:cs typeface="Lato Regular" charset="0"/>
                <a:sym typeface="Lato Regular" charset="0"/>
              </a:rPr>
              <a:t> dolor sit amet, consectetur adipiscing elit. Integer mollis vehicula ligula ut faucibus. Curabitur vestibulum.</a:t>
            </a:r>
            <a:endParaRPr lang="en-US" sz="1400">
              <a:solidFill>
                <a:schemeClr val="bg1">
                  <a:lumMod val="85000"/>
                </a:schemeClr>
              </a:solidFill>
              <a:latin typeface="Lato Regular" charset="0"/>
              <a:ea typeface="MS PGothic" panose="020B0600070205080204" charset="-128"/>
              <a:cs typeface="Lato Regular" charset="0"/>
              <a:sym typeface="Lato Regular" charset="0"/>
            </a:endParaRPr>
          </a:p>
        </p:txBody>
      </p:sp>
      <p:grpSp>
        <p:nvGrpSpPr>
          <p:cNvPr id="57" name="Group 17"/>
          <p:cNvGrpSpPr/>
          <p:nvPr/>
        </p:nvGrpSpPr>
        <p:grpSpPr bwMode="auto">
          <a:xfrm>
            <a:off x="3021855" y="5054022"/>
            <a:ext cx="6324600" cy="711200"/>
            <a:chOff x="0" y="0"/>
            <a:chExt cx="3984" cy="448"/>
          </a:xfrm>
        </p:grpSpPr>
        <p:sp>
          <p:nvSpPr>
            <p:cNvPr id="58" name="AutoShape 18"/>
            <p:cNvSpPr/>
            <p:nvPr/>
          </p:nvSpPr>
          <p:spPr bwMode="auto">
            <a:xfrm>
              <a:off x="512" y="48"/>
              <a:ext cx="3472" cy="352"/>
            </a:xfrm>
            <a:prstGeom prst="rightArrow">
              <a:avLst>
                <a:gd name="adj1" fmla="val 100000"/>
                <a:gd name="adj2" fmla="val 77037"/>
              </a:avLst>
            </a:prstGeom>
            <a:solidFill>
              <a:schemeClr val="accent1"/>
            </a:solidFill>
            <a:ln w="25400" cap="flat">
              <a:solidFill>
                <a:schemeClr val="tx1">
                  <a:alpha val="0"/>
                </a:schemeClr>
              </a:solidFill>
              <a:prstDash val="solid"/>
              <a:miter lim="800000"/>
              <a:headEnd type="none" w="med" len="med"/>
              <a:tailEnd type="none" w="med" len="med"/>
            </a:ln>
          </p:spPr>
          <p:txBody>
            <a:bodyPr lIns="0" tIns="0" rIns="0" bIns="0"/>
            <a:lstStyle/>
            <a:p>
              <a:endParaRPr lang="es-ES"/>
            </a:p>
          </p:txBody>
        </p:sp>
        <p:sp>
          <p:nvSpPr>
            <p:cNvPr id="59" name="Rectangle 19"/>
            <p:cNvSpPr/>
            <p:nvPr/>
          </p:nvSpPr>
          <p:spPr bwMode="auto">
            <a:xfrm>
              <a:off x="1151" y="124"/>
              <a:ext cx="1392" cy="176"/>
            </a:xfrm>
            <a:prstGeom prst="rect">
              <a:avLst/>
            </a:prstGeom>
            <a:noFill/>
            <a:ln>
              <a:noFill/>
            </a:ln>
          </p:spPr>
          <p:txBody>
            <a:bodyPr lIns="0" tIns="0" rIns="0" bIns="0"/>
            <a:lstStyle/>
            <a:p>
              <a:pPr algn="just">
                <a:spcBef>
                  <a:spcPts val="1200"/>
                </a:spcBef>
              </a:pPr>
              <a:r>
                <a:rPr lang="en-US" sz="1800">
                  <a:solidFill>
                    <a:srgbClr val="FFFFFF"/>
                  </a:solidFill>
                  <a:latin typeface="Verdana" panose="020B0604030504040204" charset="0"/>
                  <a:ea typeface="MS PGothic" panose="020B0600070205080204" charset="-128"/>
                  <a:cs typeface="Verdana" panose="020B0604030504040204" charset="0"/>
                  <a:sym typeface="Verdana" panose="020B0604030504040204" charset="0"/>
                </a:rPr>
                <a:t>SECOND MEET</a:t>
              </a:r>
              <a:endParaRPr lang="en-US" sz="1800">
                <a:solidFill>
                  <a:srgbClr val="FFFFFF"/>
                </a:solidFill>
                <a:latin typeface="Verdana" panose="020B0604030504040204" charset="0"/>
                <a:ea typeface="MS PGothic" panose="020B0600070205080204" charset="-128"/>
                <a:cs typeface="Verdana" panose="020B0604030504040204" charset="0"/>
                <a:sym typeface="Verdana" panose="020B0604030504040204" charset="0"/>
              </a:endParaRPr>
            </a:p>
          </p:txBody>
        </p:sp>
        <p:sp>
          <p:nvSpPr>
            <p:cNvPr id="60" name="AutoShape 20"/>
            <p:cNvSpPr/>
            <p:nvPr/>
          </p:nvSpPr>
          <p:spPr bwMode="auto">
            <a:xfrm>
              <a:off x="0" y="0"/>
              <a:ext cx="928" cy="448"/>
            </a:xfrm>
            <a:prstGeom prst="rightArrow">
              <a:avLst>
                <a:gd name="adj1" fmla="val 100000"/>
                <a:gd name="adj2" fmla="val 15296"/>
              </a:avLst>
            </a:prstGeom>
            <a:solidFill>
              <a:srgbClr val="2C2C2C"/>
            </a:solidFill>
            <a:ln w="25400" cap="flat">
              <a:solidFill>
                <a:schemeClr val="tx1">
                  <a:alpha val="0"/>
                </a:schemeClr>
              </a:solidFill>
              <a:prstDash val="solid"/>
              <a:miter lim="800000"/>
              <a:headEnd type="none" w="med" len="med"/>
              <a:tailEnd type="none" w="med" len="med"/>
            </a:ln>
          </p:spPr>
          <p:txBody>
            <a:bodyPr lIns="0" tIns="0" rIns="0" bIns="0"/>
            <a:lstStyle/>
            <a:p>
              <a:endParaRPr lang="es-ES"/>
            </a:p>
          </p:txBody>
        </p:sp>
        <p:sp>
          <p:nvSpPr>
            <p:cNvPr id="61" name="Rectangle 21"/>
            <p:cNvSpPr/>
            <p:nvPr/>
          </p:nvSpPr>
          <p:spPr bwMode="auto">
            <a:xfrm>
              <a:off x="87" y="36"/>
              <a:ext cx="424" cy="336"/>
            </a:xfrm>
            <a:prstGeom prst="rect">
              <a:avLst/>
            </a:prstGeom>
            <a:noFill/>
            <a:ln>
              <a:noFill/>
            </a:ln>
          </p:spPr>
          <p:txBody>
            <a:bodyPr lIns="0" tIns="0" rIns="0" bIns="0"/>
            <a:lstStyle/>
            <a:p>
              <a:pPr algn="r">
                <a:spcBef>
                  <a:spcPts val="1200"/>
                </a:spcBef>
              </a:pPr>
              <a:r>
                <a:rPr lang="en-US" sz="3500">
                  <a:solidFill>
                    <a:srgbClr val="1EA8F2"/>
                  </a:solidFill>
                  <a:latin typeface="Lato Light" charset="0"/>
                  <a:ea typeface="MS PGothic" panose="020B0600070205080204" charset="-128"/>
                  <a:cs typeface="Lato Light" charset="0"/>
                  <a:sym typeface="Lato Light" charset="0"/>
                </a:rPr>
                <a:t>30</a:t>
              </a:r>
              <a:endParaRPr lang="en-US" sz="3500">
                <a:solidFill>
                  <a:srgbClr val="1EA8F2"/>
                </a:solidFill>
                <a:latin typeface="Lato Light" charset="0"/>
                <a:ea typeface="MS PGothic" panose="020B0600070205080204" charset="-128"/>
                <a:cs typeface="Lato Light" charset="0"/>
                <a:sym typeface="Lato Light" charset="0"/>
              </a:endParaRPr>
            </a:p>
          </p:txBody>
        </p:sp>
        <p:sp>
          <p:nvSpPr>
            <p:cNvPr id="62" name="Rectangle 22"/>
            <p:cNvSpPr/>
            <p:nvPr/>
          </p:nvSpPr>
          <p:spPr bwMode="auto">
            <a:xfrm>
              <a:off x="527" y="76"/>
              <a:ext cx="552" cy="288"/>
            </a:xfrm>
            <a:prstGeom prst="rect">
              <a:avLst/>
            </a:prstGeom>
            <a:noFill/>
            <a:ln>
              <a:noFill/>
            </a:ln>
          </p:spPr>
          <p:txBody>
            <a:bodyPr lIns="0" tIns="0" rIns="0" bIns="0"/>
            <a:lstStyle/>
            <a:p>
              <a:pPr algn="l">
                <a:spcBef>
                  <a:spcPts val="1200"/>
                </a:spcBef>
              </a:pPr>
              <a:r>
                <a:rPr lang="en-US" sz="3000">
                  <a:solidFill>
                    <a:srgbClr val="FFFFFF"/>
                  </a:solidFill>
                  <a:latin typeface="Lato Light" charset="0"/>
                  <a:ea typeface="MS PGothic" panose="020B0600070205080204" charset="-128"/>
                  <a:cs typeface="Lato Light" charset="0"/>
                  <a:sym typeface="Lato Light" charset="0"/>
                </a:rPr>
                <a:t>%</a:t>
              </a:r>
              <a:endParaRPr lang="en-US" sz="3000">
                <a:solidFill>
                  <a:srgbClr val="FFFFFF"/>
                </a:solidFill>
                <a:latin typeface="Lato Light" charset="0"/>
                <a:ea typeface="MS PGothic" panose="020B0600070205080204" charset="-128"/>
                <a:cs typeface="Lato Light" charset="0"/>
                <a:sym typeface="Lato Light" charset="0"/>
              </a:endParaRPr>
            </a:p>
          </p:txBody>
        </p:sp>
      </p:grpSp>
      <p:sp>
        <p:nvSpPr>
          <p:cNvPr id="63" name="Rectangle 23"/>
          <p:cNvSpPr/>
          <p:nvPr/>
        </p:nvSpPr>
        <p:spPr bwMode="auto">
          <a:xfrm>
            <a:off x="3032968" y="7511472"/>
            <a:ext cx="5029200" cy="431800"/>
          </a:xfrm>
          <a:prstGeom prst="rect">
            <a:avLst/>
          </a:prstGeom>
          <a:noFill/>
          <a:ln>
            <a:noFill/>
          </a:ln>
        </p:spPr>
        <p:txBody>
          <a:bodyPr lIns="0" tIns="0" rIns="0" bIns="0"/>
          <a:lstStyle/>
          <a:p>
            <a:pPr algn="just">
              <a:spcBef>
                <a:spcPts val="2200"/>
              </a:spcBef>
            </a:pPr>
            <a:r>
              <a:rPr lang="en-US" sz="1400" dirty="0">
                <a:solidFill>
                  <a:schemeClr val="bg1">
                    <a:lumMod val="85000"/>
                  </a:schemeClr>
                </a:solidFill>
                <a:latin typeface="Lato Bold" charset="0"/>
                <a:ea typeface="MS PGothic" panose="020B0600070205080204" charset="-128"/>
                <a:cs typeface="Lato Bold" charset="0"/>
                <a:sym typeface="Lato Bold" charset="0"/>
              </a:rPr>
              <a:t>Lorem ipsum</a:t>
            </a:r>
            <a:r>
              <a:rPr lang="en-US" sz="1400" dirty="0">
                <a:solidFill>
                  <a:schemeClr val="bg1">
                    <a:lumMod val="85000"/>
                  </a:schemeClr>
                </a:solidFill>
                <a:latin typeface="Lato Regular" charset="0"/>
                <a:ea typeface="MS PGothic" panose="020B0600070205080204" charset="-128"/>
                <a:cs typeface="Lato Regular" charset="0"/>
                <a:sym typeface="Lato Regular" charset="0"/>
              </a:rPr>
              <a:t> dolor sit </a:t>
            </a:r>
            <a:r>
              <a:rPr lang="en-US" sz="1400" dirty="0" err="1">
                <a:solidFill>
                  <a:schemeClr val="bg1">
                    <a:lumMod val="85000"/>
                  </a:schemeClr>
                </a:solidFill>
                <a:latin typeface="Lato Regular" charset="0"/>
                <a:ea typeface="MS PGothic" panose="020B0600070205080204" charset="-128"/>
                <a:cs typeface="Lato Regular" charset="0"/>
                <a:sym typeface="Lato Regular" charset="0"/>
              </a:rPr>
              <a:t>amet</a:t>
            </a:r>
            <a:r>
              <a:rPr lang="en-US" sz="1400" dirty="0">
                <a:solidFill>
                  <a:schemeClr val="bg1">
                    <a:lumMod val="85000"/>
                  </a:schemeClr>
                </a:solidFill>
                <a:latin typeface="Lato Regular" charset="0"/>
                <a:ea typeface="MS PGothic" panose="020B0600070205080204" charset="-128"/>
                <a:cs typeface="Lato Regular" charset="0"/>
                <a:sym typeface="Lato Regular" charset="0"/>
              </a:rPr>
              <a:t>, </a:t>
            </a:r>
            <a:r>
              <a:rPr lang="en-US" sz="1400" dirty="0" err="1">
                <a:solidFill>
                  <a:schemeClr val="bg1">
                    <a:lumMod val="85000"/>
                  </a:schemeClr>
                </a:solidFill>
                <a:latin typeface="Lato Regular" charset="0"/>
                <a:ea typeface="MS PGothic" panose="020B0600070205080204" charset="-128"/>
                <a:cs typeface="Lato Regular" charset="0"/>
                <a:sym typeface="Lato Regular" charset="0"/>
              </a:rPr>
              <a:t>consectetur</a:t>
            </a:r>
            <a:r>
              <a:rPr lang="en-US" sz="1400" dirty="0">
                <a:solidFill>
                  <a:schemeClr val="bg1">
                    <a:lumMod val="85000"/>
                  </a:schemeClr>
                </a:solidFill>
                <a:latin typeface="Lato Regular" charset="0"/>
                <a:ea typeface="MS PGothic" panose="020B0600070205080204" charset="-128"/>
                <a:cs typeface="Lato Regular" charset="0"/>
                <a:sym typeface="Lato Regular" charset="0"/>
              </a:rPr>
              <a:t> </a:t>
            </a:r>
            <a:r>
              <a:rPr lang="en-US" sz="1400" dirty="0" err="1">
                <a:solidFill>
                  <a:schemeClr val="bg1">
                    <a:lumMod val="85000"/>
                  </a:schemeClr>
                </a:solidFill>
                <a:latin typeface="Lato Regular" charset="0"/>
                <a:ea typeface="MS PGothic" panose="020B0600070205080204" charset="-128"/>
                <a:cs typeface="Lato Regular" charset="0"/>
                <a:sym typeface="Lato Regular" charset="0"/>
              </a:rPr>
              <a:t>adipiscing</a:t>
            </a:r>
            <a:r>
              <a:rPr lang="en-US" sz="1400" dirty="0">
                <a:solidFill>
                  <a:schemeClr val="bg1">
                    <a:lumMod val="85000"/>
                  </a:schemeClr>
                </a:solidFill>
                <a:latin typeface="Lato Regular" charset="0"/>
                <a:ea typeface="MS PGothic" panose="020B0600070205080204" charset="-128"/>
                <a:cs typeface="Lato Regular" charset="0"/>
                <a:sym typeface="Lato Regular" charset="0"/>
              </a:rPr>
              <a:t> </a:t>
            </a:r>
            <a:r>
              <a:rPr lang="en-US" sz="1400" dirty="0" err="1">
                <a:solidFill>
                  <a:schemeClr val="bg1">
                    <a:lumMod val="85000"/>
                  </a:schemeClr>
                </a:solidFill>
                <a:latin typeface="Lato Regular" charset="0"/>
                <a:ea typeface="MS PGothic" panose="020B0600070205080204" charset="-128"/>
                <a:cs typeface="Lato Regular" charset="0"/>
                <a:sym typeface="Lato Regular" charset="0"/>
              </a:rPr>
              <a:t>elit</a:t>
            </a:r>
            <a:r>
              <a:rPr lang="en-US" sz="1400" dirty="0">
                <a:solidFill>
                  <a:schemeClr val="bg1">
                    <a:lumMod val="85000"/>
                  </a:schemeClr>
                </a:solidFill>
                <a:latin typeface="Lato Regular" charset="0"/>
                <a:ea typeface="MS PGothic" panose="020B0600070205080204" charset="-128"/>
                <a:cs typeface="Lato Regular" charset="0"/>
                <a:sym typeface="Lato Regular" charset="0"/>
              </a:rPr>
              <a:t>. Integer </a:t>
            </a:r>
            <a:r>
              <a:rPr lang="en-US" sz="1400" dirty="0" err="1">
                <a:solidFill>
                  <a:schemeClr val="bg1">
                    <a:lumMod val="85000"/>
                  </a:schemeClr>
                </a:solidFill>
                <a:latin typeface="Lato Regular" charset="0"/>
                <a:ea typeface="MS PGothic" panose="020B0600070205080204" charset="-128"/>
                <a:cs typeface="Lato Regular" charset="0"/>
                <a:sym typeface="Lato Regular" charset="0"/>
              </a:rPr>
              <a:t>mollis</a:t>
            </a:r>
            <a:r>
              <a:rPr lang="en-US" sz="1400" dirty="0">
                <a:solidFill>
                  <a:schemeClr val="bg1">
                    <a:lumMod val="85000"/>
                  </a:schemeClr>
                </a:solidFill>
                <a:latin typeface="Lato Regular" charset="0"/>
                <a:ea typeface="MS PGothic" panose="020B0600070205080204" charset="-128"/>
                <a:cs typeface="Lato Regular" charset="0"/>
                <a:sym typeface="Lato Regular" charset="0"/>
              </a:rPr>
              <a:t> </a:t>
            </a:r>
            <a:r>
              <a:rPr lang="en-US" sz="1400" dirty="0" err="1">
                <a:solidFill>
                  <a:schemeClr val="bg1">
                    <a:lumMod val="85000"/>
                  </a:schemeClr>
                </a:solidFill>
                <a:latin typeface="Lato Regular" charset="0"/>
                <a:ea typeface="MS PGothic" panose="020B0600070205080204" charset="-128"/>
                <a:cs typeface="Lato Regular" charset="0"/>
                <a:sym typeface="Lato Regular" charset="0"/>
              </a:rPr>
              <a:t>vehicula</a:t>
            </a:r>
            <a:r>
              <a:rPr lang="en-US" sz="1400" dirty="0">
                <a:solidFill>
                  <a:schemeClr val="bg1">
                    <a:lumMod val="85000"/>
                  </a:schemeClr>
                </a:solidFill>
                <a:latin typeface="Lato Regular" charset="0"/>
                <a:ea typeface="MS PGothic" panose="020B0600070205080204" charset="-128"/>
                <a:cs typeface="Lato Regular" charset="0"/>
                <a:sym typeface="Lato Regular" charset="0"/>
              </a:rPr>
              <a:t> ligula </a:t>
            </a:r>
            <a:r>
              <a:rPr lang="en-US" sz="1400" dirty="0" err="1">
                <a:solidFill>
                  <a:schemeClr val="bg1">
                    <a:lumMod val="85000"/>
                  </a:schemeClr>
                </a:solidFill>
                <a:latin typeface="Lato Regular" charset="0"/>
                <a:ea typeface="MS PGothic" panose="020B0600070205080204" charset="-128"/>
                <a:cs typeface="Lato Regular" charset="0"/>
                <a:sym typeface="Lato Regular" charset="0"/>
              </a:rPr>
              <a:t>ut</a:t>
            </a:r>
            <a:r>
              <a:rPr lang="en-US" sz="1400" dirty="0">
                <a:solidFill>
                  <a:schemeClr val="bg1">
                    <a:lumMod val="85000"/>
                  </a:schemeClr>
                </a:solidFill>
                <a:latin typeface="Lato Regular" charset="0"/>
                <a:ea typeface="MS PGothic" panose="020B0600070205080204" charset="-128"/>
                <a:cs typeface="Lato Regular" charset="0"/>
                <a:sym typeface="Lato Regular" charset="0"/>
              </a:rPr>
              <a:t> </a:t>
            </a:r>
            <a:r>
              <a:rPr lang="en-US" sz="1400" dirty="0" err="1">
                <a:solidFill>
                  <a:schemeClr val="bg1">
                    <a:lumMod val="85000"/>
                  </a:schemeClr>
                </a:solidFill>
                <a:latin typeface="Lato Regular" charset="0"/>
                <a:ea typeface="MS PGothic" panose="020B0600070205080204" charset="-128"/>
                <a:cs typeface="Lato Regular" charset="0"/>
                <a:sym typeface="Lato Regular" charset="0"/>
              </a:rPr>
              <a:t>faucibus</a:t>
            </a:r>
            <a:r>
              <a:rPr lang="en-US" sz="1400" dirty="0">
                <a:solidFill>
                  <a:schemeClr val="bg1">
                    <a:lumMod val="85000"/>
                  </a:schemeClr>
                </a:solidFill>
                <a:latin typeface="Lato Regular" charset="0"/>
                <a:ea typeface="MS PGothic" panose="020B0600070205080204" charset="-128"/>
                <a:cs typeface="Lato Regular" charset="0"/>
                <a:sym typeface="Lato Regular" charset="0"/>
              </a:rPr>
              <a:t>. </a:t>
            </a:r>
            <a:r>
              <a:rPr lang="en-US" sz="1400" dirty="0" err="1">
                <a:solidFill>
                  <a:schemeClr val="bg1">
                    <a:lumMod val="85000"/>
                  </a:schemeClr>
                </a:solidFill>
                <a:latin typeface="Lato Regular" charset="0"/>
                <a:ea typeface="MS PGothic" panose="020B0600070205080204" charset="-128"/>
                <a:cs typeface="Lato Regular" charset="0"/>
                <a:sym typeface="Lato Regular" charset="0"/>
              </a:rPr>
              <a:t>Curabitur</a:t>
            </a:r>
            <a:r>
              <a:rPr lang="en-US" sz="1400" dirty="0">
                <a:solidFill>
                  <a:schemeClr val="bg1">
                    <a:lumMod val="85000"/>
                  </a:schemeClr>
                </a:solidFill>
                <a:latin typeface="Lato Regular" charset="0"/>
                <a:ea typeface="MS PGothic" panose="020B0600070205080204" charset="-128"/>
                <a:cs typeface="Lato Regular" charset="0"/>
                <a:sym typeface="Lato Regular" charset="0"/>
              </a:rPr>
              <a:t> </a:t>
            </a:r>
            <a:r>
              <a:rPr lang="en-US" sz="1400" dirty="0" err="1">
                <a:solidFill>
                  <a:schemeClr val="bg1">
                    <a:lumMod val="85000"/>
                  </a:schemeClr>
                </a:solidFill>
                <a:latin typeface="Lato Regular" charset="0"/>
                <a:ea typeface="MS PGothic" panose="020B0600070205080204" charset="-128"/>
                <a:cs typeface="Lato Regular" charset="0"/>
                <a:sym typeface="Lato Regular" charset="0"/>
              </a:rPr>
              <a:t>vestibulum</a:t>
            </a:r>
            <a:r>
              <a:rPr lang="en-US" sz="1400" dirty="0">
                <a:solidFill>
                  <a:schemeClr val="bg1">
                    <a:lumMod val="85000"/>
                  </a:schemeClr>
                </a:solidFill>
                <a:latin typeface="Lato Regular" charset="0"/>
                <a:ea typeface="MS PGothic" panose="020B0600070205080204" charset="-128"/>
                <a:cs typeface="Lato Regular" charset="0"/>
                <a:sym typeface="Lato Regular" charset="0"/>
              </a:rPr>
              <a:t>.</a:t>
            </a:r>
            <a:endParaRPr lang="en-US" sz="1400" dirty="0">
              <a:solidFill>
                <a:schemeClr val="bg1">
                  <a:lumMod val="85000"/>
                </a:schemeClr>
              </a:solidFill>
              <a:latin typeface="Lato Regular" charset="0"/>
              <a:ea typeface="MS PGothic" panose="020B0600070205080204" charset="-128"/>
              <a:cs typeface="Lato Regular" charset="0"/>
              <a:sym typeface="Lato Regular" charset="0"/>
            </a:endParaRPr>
          </a:p>
        </p:txBody>
      </p:sp>
      <p:grpSp>
        <p:nvGrpSpPr>
          <p:cNvPr id="64" name="Group 24"/>
          <p:cNvGrpSpPr/>
          <p:nvPr/>
        </p:nvGrpSpPr>
        <p:grpSpPr bwMode="auto">
          <a:xfrm>
            <a:off x="3021855" y="6666922"/>
            <a:ext cx="7048500" cy="711200"/>
            <a:chOff x="0" y="0"/>
            <a:chExt cx="4440" cy="448"/>
          </a:xfrm>
        </p:grpSpPr>
        <p:sp>
          <p:nvSpPr>
            <p:cNvPr id="65" name="AutoShape 25"/>
            <p:cNvSpPr/>
            <p:nvPr/>
          </p:nvSpPr>
          <p:spPr bwMode="auto">
            <a:xfrm>
              <a:off x="512" y="48"/>
              <a:ext cx="3928" cy="352"/>
            </a:xfrm>
            <a:prstGeom prst="rightArrow">
              <a:avLst>
                <a:gd name="adj1" fmla="val 100000"/>
                <a:gd name="adj2" fmla="val 77029"/>
              </a:avLst>
            </a:prstGeom>
            <a:solidFill>
              <a:schemeClr val="accent1"/>
            </a:solidFill>
            <a:ln w="25400" cap="flat">
              <a:solidFill>
                <a:schemeClr val="tx1">
                  <a:alpha val="0"/>
                </a:schemeClr>
              </a:solidFill>
              <a:prstDash val="solid"/>
              <a:miter lim="800000"/>
              <a:headEnd type="none" w="med" len="med"/>
              <a:tailEnd type="none" w="med" len="med"/>
            </a:ln>
          </p:spPr>
          <p:txBody>
            <a:bodyPr lIns="0" tIns="0" rIns="0" bIns="0"/>
            <a:lstStyle/>
            <a:p>
              <a:endParaRPr lang="es-ES"/>
            </a:p>
          </p:txBody>
        </p:sp>
        <p:sp>
          <p:nvSpPr>
            <p:cNvPr id="66" name="Rectangle 26"/>
            <p:cNvSpPr/>
            <p:nvPr/>
          </p:nvSpPr>
          <p:spPr bwMode="auto">
            <a:xfrm>
              <a:off x="1151" y="124"/>
              <a:ext cx="1392" cy="176"/>
            </a:xfrm>
            <a:prstGeom prst="rect">
              <a:avLst/>
            </a:prstGeom>
            <a:noFill/>
            <a:ln>
              <a:noFill/>
            </a:ln>
          </p:spPr>
          <p:txBody>
            <a:bodyPr lIns="0" tIns="0" rIns="0" bIns="0"/>
            <a:lstStyle/>
            <a:p>
              <a:pPr algn="just">
                <a:spcBef>
                  <a:spcPts val="1200"/>
                </a:spcBef>
              </a:pPr>
              <a:r>
                <a:rPr lang="en-US" sz="1800">
                  <a:solidFill>
                    <a:srgbClr val="FFFFFF"/>
                  </a:solidFill>
                  <a:latin typeface="Verdana" panose="020B0604030504040204" charset="0"/>
                  <a:ea typeface="MS PGothic" panose="020B0600070205080204" charset="-128"/>
                  <a:cs typeface="Verdana" panose="020B0604030504040204" charset="0"/>
                  <a:sym typeface="Verdana" panose="020B0604030504040204" charset="0"/>
                </a:rPr>
                <a:t>LAST MEET</a:t>
              </a:r>
              <a:endParaRPr lang="en-US" sz="1800">
                <a:solidFill>
                  <a:srgbClr val="FFFFFF"/>
                </a:solidFill>
                <a:latin typeface="Verdana" panose="020B0604030504040204" charset="0"/>
                <a:ea typeface="MS PGothic" panose="020B0600070205080204" charset="-128"/>
                <a:cs typeface="Verdana" panose="020B0604030504040204" charset="0"/>
                <a:sym typeface="Verdana" panose="020B0604030504040204" charset="0"/>
              </a:endParaRPr>
            </a:p>
          </p:txBody>
        </p:sp>
        <p:sp>
          <p:nvSpPr>
            <p:cNvPr id="67" name="AutoShape 27"/>
            <p:cNvSpPr/>
            <p:nvPr/>
          </p:nvSpPr>
          <p:spPr bwMode="auto">
            <a:xfrm>
              <a:off x="0" y="0"/>
              <a:ext cx="928" cy="448"/>
            </a:xfrm>
            <a:prstGeom prst="rightArrow">
              <a:avLst>
                <a:gd name="adj1" fmla="val 100000"/>
                <a:gd name="adj2" fmla="val 15296"/>
              </a:avLst>
            </a:prstGeom>
            <a:solidFill>
              <a:srgbClr val="2C2C2C"/>
            </a:solidFill>
            <a:ln w="25400" cap="flat">
              <a:solidFill>
                <a:schemeClr val="tx1">
                  <a:alpha val="0"/>
                </a:schemeClr>
              </a:solidFill>
              <a:prstDash val="solid"/>
              <a:miter lim="800000"/>
              <a:headEnd type="none" w="med" len="med"/>
              <a:tailEnd type="none" w="med" len="med"/>
            </a:ln>
          </p:spPr>
          <p:txBody>
            <a:bodyPr lIns="0" tIns="0" rIns="0" bIns="0"/>
            <a:lstStyle/>
            <a:p>
              <a:endParaRPr lang="es-ES"/>
            </a:p>
          </p:txBody>
        </p:sp>
        <p:sp>
          <p:nvSpPr>
            <p:cNvPr id="68" name="Rectangle 28"/>
            <p:cNvSpPr/>
            <p:nvPr/>
          </p:nvSpPr>
          <p:spPr bwMode="auto">
            <a:xfrm>
              <a:off x="87" y="36"/>
              <a:ext cx="424" cy="336"/>
            </a:xfrm>
            <a:prstGeom prst="rect">
              <a:avLst/>
            </a:prstGeom>
            <a:noFill/>
            <a:ln>
              <a:noFill/>
            </a:ln>
          </p:spPr>
          <p:txBody>
            <a:bodyPr lIns="0" tIns="0" rIns="0" bIns="0"/>
            <a:lstStyle/>
            <a:p>
              <a:pPr algn="r">
                <a:spcBef>
                  <a:spcPts val="1200"/>
                </a:spcBef>
              </a:pPr>
              <a:r>
                <a:rPr lang="en-US" sz="3500">
                  <a:solidFill>
                    <a:srgbClr val="1EA8F2"/>
                  </a:solidFill>
                  <a:latin typeface="Lato Light" charset="0"/>
                  <a:ea typeface="MS PGothic" panose="020B0600070205080204" charset="-128"/>
                  <a:cs typeface="Lato Light" charset="0"/>
                  <a:sym typeface="Lato Light" charset="0"/>
                </a:rPr>
                <a:t>30</a:t>
              </a:r>
              <a:endParaRPr lang="en-US" sz="3500">
                <a:solidFill>
                  <a:srgbClr val="1EA8F2"/>
                </a:solidFill>
                <a:latin typeface="Lato Light" charset="0"/>
                <a:ea typeface="MS PGothic" panose="020B0600070205080204" charset="-128"/>
                <a:cs typeface="Lato Light" charset="0"/>
                <a:sym typeface="Lato Light" charset="0"/>
              </a:endParaRPr>
            </a:p>
          </p:txBody>
        </p:sp>
        <p:sp>
          <p:nvSpPr>
            <p:cNvPr id="69" name="Rectangle 29"/>
            <p:cNvSpPr/>
            <p:nvPr/>
          </p:nvSpPr>
          <p:spPr bwMode="auto">
            <a:xfrm>
              <a:off x="527" y="76"/>
              <a:ext cx="552" cy="288"/>
            </a:xfrm>
            <a:prstGeom prst="rect">
              <a:avLst/>
            </a:prstGeom>
            <a:noFill/>
            <a:ln>
              <a:noFill/>
            </a:ln>
          </p:spPr>
          <p:txBody>
            <a:bodyPr lIns="0" tIns="0" rIns="0" bIns="0"/>
            <a:lstStyle/>
            <a:p>
              <a:pPr algn="l">
                <a:spcBef>
                  <a:spcPts val="1200"/>
                </a:spcBef>
              </a:pPr>
              <a:r>
                <a:rPr lang="en-US" sz="3000">
                  <a:solidFill>
                    <a:srgbClr val="FFFFFF"/>
                  </a:solidFill>
                  <a:latin typeface="Lato Light" charset="0"/>
                  <a:ea typeface="MS PGothic" panose="020B0600070205080204" charset="-128"/>
                  <a:cs typeface="Lato Light" charset="0"/>
                  <a:sym typeface="Lato Light" charset="0"/>
                </a:rPr>
                <a:t>%</a:t>
              </a:r>
              <a:endParaRPr lang="en-US" sz="3000">
                <a:solidFill>
                  <a:srgbClr val="FFFFFF"/>
                </a:solidFill>
                <a:latin typeface="Lato Light" charset="0"/>
                <a:ea typeface="MS PGothic" panose="020B0600070205080204" charset="-128"/>
                <a:cs typeface="Lato Light" charset="0"/>
                <a:sym typeface="Lato Light" charset="0"/>
              </a:endParaRPr>
            </a:p>
          </p:txBody>
        </p:sp>
      </p:grpSp>
      <p:graphicFrame>
        <p:nvGraphicFramePr>
          <p:cNvPr id="70" name="Object 30"/>
          <p:cNvGraphicFramePr>
            <a:graphicFrameLocks noChangeAspect="1"/>
          </p:cNvGraphicFramePr>
          <p:nvPr/>
        </p:nvGraphicFramePr>
        <p:xfrm>
          <a:off x="10054480" y="2731510"/>
          <a:ext cx="4232275" cy="4895850"/>
        </p:xfrm>
        <a:graphic>
          <a:graphicData uri="http://schemas.openxmlformats.org/presentationml/2006/ole">
            <mc:AlternateContent xmlns:mc="http://schemas.openxmlformats.org/markup-compatibility/2006">
              <mc:Choice xmlns:v="urn:schemas-microsoft-com:vml" Requires="v">
                <p:oleObj spid="_x0000_s78861" name="Chart" r:id="rId2" imgW="6083300" imgH="7035800" progId="MSGraph.Chart.8">
                  <p:embed/>
                </p:oleObj>
              </mc:Choice>
              <mc:Fallback>
                <p:oleObj name="Chart" r:id="rId2" imgW="6083300" imgH="7035800" progId="MSGraph.Chart.8">
                  <p:embed/>
                  <p:pic>
                    <p:nvPicPr>
                      <p:cNvPr id="0" name="Object 30"/>
                      <p:cNvPicPr>
                        <a:picLocks noChangeAspect="1" noChangeArrowheads="1"/>
                      </p:cNvPicPr>
                      <p:nvPr/>
                    </p:nvPicPr>
                    <p:blipFill>
                      <a:blip r:embed="rId3"/>
                      <a:srcRect/>
                      <a:stretch>
                        <a:fillRect/>
                      </a:stretch>
                    </p:blipFill>
                    <p:spPr bwMode="auto">
                      <a:xfrm>
                        <a:off x="10054480" y="2731510"/>
                        <a:ext cx="4232275" cy="4895850"/>
                      </a:xfrm>
                      <a:prstGeom prst="rect">
                        <a:avLst/>
                      </a:prstGeom>
                      <a:noFill/>
                      <a:ln>
                        <a:noFill/>
                      </a:ln>
                      <a:effectLst/>
                    </p:spPr>
                  </p:pic>
                </p:oleObj>
              </mc:Fallback>
            </mc:AlternateContent>
          </a:graphicData>
        </a:graphic>
      </p:graphicFrame>
      <p:grpSp>
        <p:nvGrpSpPr>
          <p:cNvPr id="71" name="Group 31"/>
          <p:cNvGrpSpPr/>
          <p:nvPr/>
        </p:nvGrpSpPr>
        <p:grpSpPr bwMode="auto">
          <a:xfrm>
            <a:off x="10348168" y="4018972"/>
            <a:ext cx="3238500" cy="2654300"/>
            <a:chOff x="0" y="0"/>
            <a:chExt cx="2040" cy="1672"/>
          </a:xfrm>
        </p:grpSpPr>
        <p:sp>
          <p:nvSpPr>
            <p:cNvPr id="72" name="Rectangle 32"/>
            <p:cNvSpPr/>
            <p:nvPr/>
          </p:nvSpPr>
          <p:spPr bwMode="auto">
            <a:xfrm>
              <a:off x="816" y="40"/>
              <a:ext cx="264" cy="288"/>
            </a:xfrm>
            <a:prstGeom prst="rect">
              <a:avLst/>
            </a:prstGeom>
            <a:noFill/>
            <a:ln>
              <a:noFill/>
            </a:ln>
          </p:spPr>
          <p:txBody>
            <a:bodyPr lIns="0" tIns="0" rIns="0" bIns="0"/>
            <a:lstStyle/>
            <a:p>
              <a:pPr algn="l">
                <a:spcBef>
                  <a:spcPts val="1200"/>
                </a:spcBef>
              </a:pPr>
              <a:r>
                <a:rPr lang="en-US" sz="3000">
                  <a:solidFill>
                    <a:srgbClr val="FFFFFF"/>
                  </a:solidFill>
                  <a:latin typeface="Lato Light" charset="0"/>
                  <a:ea typeface="MS PGothic" panose="020B0600070205080204" charset="-128"/>
                  <a:cs typeface="Lato Light" charset="0"/>
                  <a:sym typeface="Lato Light" charset="0"/>
                </a:rPr>
                <a:t>%</a:t>
              </a:r>
              <a:endParaRPr lang="en-US" sz="3000">
                <a:solidFill>
                  <a:srgbClr val="FFFFFF"/>
                </a:solidFill>
                <a:latin typeface="Lato Light" charset="0"/>
                <a:ea typeface="MS PGothic" panose="020B0600070205080204" charset="-128"/>
                <a:cs typeface="Lato Light" charset="0"/>
                <a:sym typeface="Lato Light" charset="0"/>
              </a:endParaRPr>
            </a:p>
          </p:txBody>
        </p:sp>
        <p:sp>
          <p:nvSpPr>
            <p:cNvPr id="73" name="Rectangle 33"/>
            <p:cNvSpPr/>
            <p:nvPr/>
          </p:nvSpPr>
          <p:spPr bwMode="auto">
            <a:xfrm>
              <a:off x="376" y="0"/>
              <a:ext cx="424" cy="336"/>
            </a:xfrm>
            <a:prstGeom prst="rect">
              <a:avLst/>
            </a:prstGeom>
            <a:noFill/>
            <a:ln>
              <a:noFill/>
            </a:ln>
          </p:spPr>
          <p:txBody>
            <a:bodyPr lIns="0" tIns="0" rIns="0" bIns="0"/>
            <a:lstStyle/>
            <a:p>
              <a:pPr algn="r">
                <a:spcBef>
                  <a:spcPts val="1200"/>
                </a:spcBef>
              </a:pPr>
              <a:r>
                <a:rPr lang="en-US" sz="3500">
                  <a:solidFill>
                    <a:srgbClr val="FFFFFF"/>
                  </a:solidFill>
                  <a:latin typeface="Lato Light" charset="0"/>
                  <a:ea typeface="MS PGothic" panose="020B0600070205080204" charset="-128"/>
                  <a:cs typeface="Lato Light" charset="0"/>
                  <a:sym typeface="Lato Light" charset="0"/>
                </a:rPr>
                <a:t>17</a:t>
              </a:r>
              <a:endParaRPr lang="en-US" sz="3500">
                <a:solidFill>
                  <a:srgbClr val="FFFFFF"/>
                </a:solidFill>
                <a:latin typeface="Lato Light" charset="0"/>
                <a:ea typeface="MS PGothic" panose="020B0600070205080204" charset="-128"/>
                <a:cs typeface="Lato Light" charset="0"/>
                <a:sym typeface="Lato Light" charset="0"/>
              </a:endParaRPr>
            </a:p>
          </p:txBody>
        </p:sp>
        <p:sp>
          <p:nvSpPr>
            <p:cNvPr id="74" name="Rectangle 34"/>
            <p:cNvSpPr/>
            <p:nvPr/>
          </p:nvSpPr>
          <p:spPr bwMode="auto">
            <a:xfrm>
              <a:off x="440" y="888"/>
              <a:ext cx="264" cy="288"/>
            </a:xfrm>
            <a:prstGeom prst="rect">
              <a:avLst/>
            </a:prstGeom>
            <a:noFill/>
            <a:ln>
              <a:noFill/>
            </a:ln>
          </p:spPr>
          <p:txBody>
            <a:bodyPr lIns="0" tIns="0" rIns="0" bIns="0"/>
            <a:lstStyle/>
            <a:p>
              <a:pPr algn="l">
                <a:spcBef>
                  <a:spcPts val="1200"/>
                </a:spcBef>
              </a:pPr>
              <a:r>
                <a:rPr lang="en-US" sz="3000">
                  <a:solidFill>
                    <a:srgbClr val="4D4D4D"/>
                  </a:solidFill>
                  <a:latin typeface="Lato Light" charset="0"/>
                  <a:ea typeface="MS PGothic" panose="020B0600070205080204" charset="-128"/>
                  <a:cs typeface="Lato Light" charset="0"/>
                  <a:sym typeface="Lato Light" charset="0"/>
                </a:rPr>
                <a:t>%</a:t>
              </a:r>
              <a:endParaRPr lang="en-US" sz="3000">
                <a:solidFill>
                  <a:srgbClr val="4D4D4D"/>
                </a:solidFill>
                <a:latin typeface="Lato Light" charset="0"/>
                <a:ea typeface="MS PGothic" panose="020B0600070205080204" charset="-128"/>
                <a:cs typeface="Lato Light" charset="0"/>
                <a:sym typeface="Lato Light" charset="0"/>
              </a:endParaRPr>
            </a:p>
          </p:txBody>
        </p:sp>
        <p:sp>
          <p:nvSpPr>
            <p:cNvPr id="75" name="Rectangle 35"/>
            <p:cNvSpPr/>
            <p:nvPr/>
          </p:nvSpPr>
          <p:spPr bwMode="auto">
            <a:xfrm>
              <a:off x="0" y="848"/>
              <a:ext cx="424" cy="336"/>
            </a:xfrm>
            <a:prstGeom prst="rect">
              <a:avLst/>
            </a:prstGeom>
            <a:noFill/>
            <a:ln>
              <a:noFill/>
            </a:ln>
          </p:spPr>
          <p:txBody>
            <a:bodyPr lIns="0" tIns="0" rIns="0" bIns="0"/>
            <a:lstStyle/>
            <a:p>
              <a:pPr algn="r">
                <a:spcBef>
                  <a:spcPts val="1200"/>
                </a:spcBef>
              </a:pPr>
              <a:r>
                <a:rPr lang="en-US" sz="3500">
                  <a:solidFill>
                    <a:srgbClr val="FFFFFF"/>
                  </a:solidFill>
                  <a:latin typeface="Lato Light" charset="0"/>
                  <a:ea typeface="MS PGothic" panose="020B0600070205080204" charset="-128"/>
                  <a:cs typeface="Lato Light" charset="0"/>
                  <a:sym typeface="Lato Light" charset="0"/>
                </a:rPr>
                <a:t>20</a:t>
              </a:r>
              <a:endParaRPr lang="en-US" sz="3500">
                <a:solidFill>
                  <a:srgbClr val="FFFFFF"/>
                </a:solidFill>
                <a:latin typeface="Lato Light" charset="0"/>
                <a:ea typeface="MS PGothic" panose="020B0600070205080204" charset="-128"/>
                <a:cs typeface="Lato Light" charset="0"/>
                <a:sym typeface="Lato Light" charset="0"/>
              </a:endParaRPr>
            </a:p>
          </p:txBody>
        </p:sp>
        <p:sp>
          <p:nvSpPr>
            <p:cNvPr id="76" name="Rectangle 36"/>
            <p:cNvSpPr/>
            <p:nvPr/>
          </p:nvSpPr>
          <p:spPr bwMode="auto">
            <a:xfrm>
              <a:off x="1512" y="1376"/>
              <a:ext cx="264" cy="288"/>
            </a:xfrm>
            <a:prstGeom prst="rect">
              <a:avLst/>
            </a:prstGeom>
            <a:noFill/>
            <a:ln>
              <a:noFill/>
            </a:ln>
          </p:spPr>
          <p:txBody>
            <a:bodyPr lIns="0" tIns="0" rIns="0" bIns="0"/>
            <a:lstStyle/>
            <a:p>
              <a:pPr algn="l">
                <a:spcBef>
                  <a:spcPts val="1200"/>
                </a:spcBef>
              </a:pPr>
              <a:r>
                <a:rPr lang="en-US" sz="3000">
                  <a:solidFill>
                    <a:srgbClr val="B3B3B3"/>
                  </a:solidFill>
                  <a:latin typeface="Lato Light" charset="0"/>
                  <a:ea typeface="MS PGothic" panose="020B0600070205080204" charset="-128"/>
                  <a:cs typeface="Lato Light" charset="0"/>
                  <a:sym typeface="Lato Light" charset="0"/>
                </a:rPr>
                <a:t>%</a:t>
              </a:r>
              <a:endParaRPr lang="en-US" sz="3000">
                <a:solidFill>
                  <a:srgbClr val="B3B3B3"/>
                </a:solidFill>
                <a:latin typeface="Lato Light" charset="0"/>
                <a:ea typeface="MS PGothic" panose="020B0600070205080204" charset="-128"/>
                <a:cs typeface="Lato Light" charset="0"/>
                <a:sym typeface="Lato Light" charset="0"/>
              </a:endParaRPr>
            </a:p>
          </p:txBody>
        </p:sp>
        <p:sp>
          <p:nvSpPr>
            <p:cNvPr id="77" name="Rectangle 37"/>
            <p:cNvSpPr/>
            <p:nvPr/>
          </p:nvSpPr>
          <p:spPr bwMode="auto">
            <a:xfrm>
              <a:off x="1072" y="1336"/>
              <a:ext cx="424" cy="336"/>
            </a:xfrm>
            <a:prstGeom prst="rect">
              <a:avLst/>
            </a:prstGeom>
            <a:noFill/>
            <a:ln>
              <a:noFill/>
            </a:ln>
          </p:spPr>
          <p:txBody>
            <a:bodyPr lIns="0" tIns="0" rIns="0" bIns="0"/>
            <a:lstStyle/>
            <a:p>
              <a:pPr algn="r">
                <a:spcBef>
                  <a:spcPts val="1200"/>
                </a:spcBef>
              </a:pPr>
              <a:r>
                <a:rPr lang="en-US" sz="3500">
                  <a:solidFill>
                    <a:srgbClr val="B3B3B3"/>
                  </a:solidFill>
                  <a:latin typeface="Lato Light" charset="0"/>
                  <a:ea typeface="MS PGothic" panose="020B0600070205080204" charset="-128"/>
                  <a:cs typeface="Lato Light" charset="0"/>
                  <a:sym typeface="Lato Light" charset="0"/>
                </a:rPr>
                <a:t>42</a:t>
              </a:r>
              <a:endParaRPr lang="en-US" sz="3500">
                <a:solidFill>
                  <a:srgbClr val="B3B3B3"/>
                </a:solidFill>
                <a:latin typeface="Lato Light" charset="0"/>
                <a:ea typeface="MS PGothic" panose="020B0600070205080204" charset="-128"/>
                <a:cs typeface="Lato Light" charset="0"/>
                <a:sym typeface="Lato Light" charset="0"/>
              </a:endParaRPr>
            </a:p>
          </p:txBody>
        </p:sp>
        <p:sp>
          <p:nvSpPr>
            <p:cNvPr id="78" name="Rectangle 38"/>
            <p:cNvSpPr/>
            <p:nvPr/>
          </p:nvSpPr>
          <p:spPr bwMode="auto">
            <a:xfrm>
              <a:off x="1776" y="168"/>
              <a:ext cx="264" cy="288"/>
            </a:xfrm>
            <a:prstGeom prst="rect">
              <a:avLst/>
            </a:prstGeom>
            <a:noFill/>
            <a:ln>
              <a:noFill/>
            </a:ln>
          </p:spPr>
          <p:txBody>
            <a:bodyPr lIns="0" tIns="0" rIns="0" bIns="0"/>
            <a:lstStyle/>
            <a:p>
              <a:pPr algn="l">
                <a:spcBef>
                  <a:spcPts val="1200"/>
                </a:spcBef>
              </a:pPr>
              <a:r>
                <a:rPr lang="en-US" sz="3000">
                  <a:solidFill>
                    <a:srgbClr val="FFFFFF"/>
                  </a:solidFill>
                  <a:latin typeface="Lato Light" charset="0"/>
                  <a:ea typeface="MS PGothic" panose="020B0600070205080204" charset="-128"/>
                  <a:cs typeface="Lato Light" charset="0"/>
                  <a:sym typeface="Lato Light" charset="0"/>
                </a:rPr>
                <a:t>%</a:t>
              </a:r>
              <a:endParaRPr lang="en-US" sz="3000">
                <a:solidFill>
                  <a:srgbClr val="FFFFFF"/>
                </a:solidFill>
                <a:latin typeface="Lato Light" charset="0"/>
                <a:ea typeface="MS PGothic" panose="020B0600070205080204" charset="-128"/>
                <a:cs typeface="Lato Light" charset="0"/>
                <a:sym typeface="Lato Light" charset="0"/>
              </a:endParaRPr>
            </a:p>
          </p:txBody>
        </p:sp>
        <p:sp>
          <p:nvSpPr>
            <p:cNvPr id="79" name="Rectangle 39"/>
            <p:cNvSpPr/>
            <p:nvPr/>
          </p:nvSpPr>
          <p:spPr bwMode="auto">
            <a:xfrm>
              <a:off x="1336" y="128"/>
              <a:ext cx="424" cy="336"/>
            </a:xfrm>
            <a:prstGeom prst="rect">
              <a:avLst/>
            </a:prstGeom>
            <a:noFill/>
            <a:ln>
              <a:noFill/>
            </a:ln>
          </p:spPr>
          <p:txBody>
            <a:bodyPr lIns="0" tIns="0" rIns="0" bIns="0"/>
            <a:lstStyle/>
            <a:p>
              <a:pPr algn="r">
                <a:spcBef>
                  <a:spcPts val="1200"/>
                </a:spcBef>
              </a:pPr>
              <a:r>
                <a:rPr lang="en-US" sz="3500" dirty="0">
                  <a:solidFill>
                    <a:srgbClr val="1EA8F2"/>
                  </a:solidFill>
                  <a:latin typeface="Lato Light" charset="0"/>
                  <a:ea typeface="MS PGothic" panose="020B0600070205080204" charset="-128"/>
                  <a:cs typeface="Lato Light" charset="0"/>
                  <a:sym typeface="Lato Light" charset="0"/>
                </a:rPr>
                <a:t>21</a:t>
              </a:r>
              <a:endParaRPr lang="en-US" sz="3500" dirty="0">
                <a:solidFill>
                  <a:srgbClr val="1EA8F2"/>
                </a:solidFill>
                <a:latin typeface="Lato Light" charset="0"/>
                <a:ea typeface="MS PGothic" panose="020B0600070205080204" charset="-128"/>
                <a:cs typeface="Lato Light" charset="0"/>
                <a:sym typeface="Lato Light"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300" advTm="4238">
        <p14:pan dir="r"/>
      </p:transition>
    </mc:Choice>
    <mc:Fallback>
      <p:transition spd="slow" advTm="423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additive="base">
                                        <p:cTn id="7" dur="500" fill="hold"/>
                                        <p:tgtEl>
                                          <p:spTgt spid="50"/>
                                        </p:tgtEl>
                                        <p:attrNameLst>
                                          <p:attrName>ppt_x</p:attrName>
                                        </p:attrNameLst>
                                      </p:cBhvr>
                                      <p:tavLst>
                                        <p:tav tm="0">
                                          <p:val>
                                            <p:strVal val="0-#ppt_w/2"/>
                                          </p:val>
                                        </p:tav>
                                        <p:tav tm="100000">
                                          <p:val>
                                            <p:strVal val="#ppt_x"/>
                                          </p:val>
                                        </p:tav>
                                      </p:tavLst>
                                    </p:anim>
                                    <p:anim calcmode="lin" valueType="num">
                                      <p:cBhvr additive="base">
                                        <p:cTn id="8" dur="500" fill="hold"/>
                                        <p:tgtEl>
                                          <p:spTgt spid="5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9"/>
                                        </p:tgtEl>
                                        <p:attrNameLst>
                                          <p:attrName>style.visibility</p:attrName>
                                        </p:attrNameLst>
                                      </p:cBhvr>
                                      <p:to>
                                        <p:strVal val="visible"/>
                                      </p:to>
                                    </p:set>
                                    <p:anim calcmode="lin" valueType="num">
                                      <p:cBhvr additive="base">
                                        <p:cTn id="12" dur="500" fill="hold"/>
                                        <p:tgtEl>
                                          <p:spTgt spid="49"/>
                                        </p:tgtEl>
                                        <p:attrNameLst>
                                          <p:attrName>ppt_x</p:attrName>
                                        </p:attrNameLst>
                                      </p:cBhvr>
                                      <p:tavLst>
                                        <p:tav tm="0">
                                          <p:val>
                                            <p:strVal val="0-#ppt_w/2"/>
                                          </p:val>
                                        </p:tav>
                                        <p:tav tm="100000">
                                          <p:val>
                                            <p:strVal val="#ppt_x"/>
                                          </p:val>
                                        </p:tav>
                                      </p:tavLst>
                                    </p:anim>
                                    <p:anim calcmode="lin" valueType="num">
                                      <p:cBhvr additive="base">
                                        <p:cTn id="13" dur="500" fill="hold"/>
                                        <p:tgtEl>
                                          <p:spTgt spid="49"/>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57"/>
                                        </p:tgtEl>
                                        <p:attrNameLst>
                                          <p:attrName>style.visibility</p:attrName>
                                        </p:attrNameLst>
                                      </p:cBhvr>
                                      <p:to>
                                        <p:strVal val="visible"/>
                                      </p:to>
                                    </p:set>
                                    <p:anim calcmode="lin" valueType="num">
                                      <p:cBhvr additive="base">
                                        <p:cTn id="17" dur="500" fill="hold"/>
                                        <p:tgtEl>
                                          <p:spTgt spid="57"/>
                                        </p:tgtEl>
                                        <p:attrNameLst>
                                          <p:attrName>ppt_x</p:attrName>
                                        </p:attrNameLst>
                                      </p:cBhvr>
                                      <p:tavLst>
                                        <p:tav tm="0">
                                          <p:val>
                                            <p:strVal val="0-#ppt_w/2"/>
                                          </p:val>
                                        </p:tav>
                                        <p:tav tm="100000">
                                          <p:val>
                                            <p:strVal val="#ppt_x"/>
                                          </p:val>
                                        </p:tav>
                                      </p:tavLst>
                                    </p:anim>
                                    <p:anim calcmode="lin" valueType="num">
                                      <p:cBhvr additive="base">
                                        <p:cTn id="18" dur="500" fill="hold"/>
                                        <p:tgtEl>
                                          <p:spTgt spid="57"/>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 calcmode="lin" valueType="num">
                                      <p:cBhvr additive="base">
                                        <p:cTn id="22" dur="500" fill="hold"/>
                                        <p:tgtEl>
                                          <p:spTgt spid="56"/>
                                        </p:tgtEl>
                                        <p:attrNameLst>
                                          <p:attrName>ppt_x</p:attrName>
                                        </p:attrNameLst>
                                      </p:cBhvr>
                                      <p:tavLst>
                                        <p:tav tm="0">
                                          <p:val>
                                            <p:strVal val="0-#ppt_w/2"/>
                                          </p:val>
                                        </p:tav>
                                        <p:tav tm="100000">
                                          <p:val>
                                            <p:strVal val="#ppt_x"/>
                                          </p:val>
                                        </p:tav>
                                      </p:tavLst>
                                    </p:anim>
                                    <p:anim calcmode="lin" valueType="num">
                                      <p:cBhvr additive="base">
                                        <p:cTn id="23" dur="500" fill="hold"/>
                                        <p:tgtEl>
                                          <p:spTgt spid="5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nodeType="afterEffect">
                                  <p:stCondLst>
                                    <p:cond delay="0"/>
                                  </p:stCondLst>
                                  <p:childTnLst>
                                    <p:set>
                                      <p:cBhvr>
                                        <p:cTn id="26" dur="1" fill="hold">
                                          <p:stCondLst>
                                            <p:cond delay="0"/>
                                          </p:stCondLst>
                                        </p:cTn>
                                        <p:tgtEl>
                                          <p:spTgt spid="64"/>
                                        </p:tgtEl>
                                        <p:attrNameLst>
                                          <p:attrName>style.visibility</p:attrName>
                                        </p:attrNameLst>
                                      </p:cBhvr>
                                      <p:to>
                                        <p:strVal val="visible"/>
                                      </p:to>
                                    </p:set>
                                    <p:anim calcmode="lin" valueType="num">
                                      <p:cBhvr additive="base">
                                        <p:cTn id="27" dur="500" fill="hold"/>
                                        <p:tgtEl>
                                          <p:spTgt spid="64"/>
                                        </p:tgtEl>
                                        <p:attrNameLst>
                                          <p:attrName>ppt_x</p:attrName>
                                        </p:attrNameLst>
                                      </p:cBhvr>
                                      <p:tavLst>
                                        <p:tav tm="0">
                                          <p:val>
                                            <p:strVal val="0-#ppt_w/2"/>
                                          </p:val>
                                        </p:tav>
                                        <p:tav tm="100000">
                                          <p:val>
                                            <p:strVal val="#ppt_x"/>
                                          </p:val>
                                        </p:tav>
                                      </p:tavLst>
                                    </p:anim>
                                    <p:anim calcmode="lin" valueType="num">
                                      <p:cBhvr additive="base">
                                        <p:cTn id="28" dur="500" fill="hold"/>
                                        <p:tgtEl>
                                          <p:spTgt spid="64"/>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grpId="0" nodeType="afterEffect">
                                  <p:stCondLst>
                                    <p:cond delay="0"/>
                                  </p:stCondLst>
                                  <p:childTnLst>
                                    <p:set>
                                      <p:cBhvr>
                                        <p:cTn id="31" dur="1" fill="hold">
                                          <p:stCondLst>
                                            <p:cond delay="0"/>
                                          </p:stCondLst>
                                        </p:cTn>
                                        <p:tgtEl>
                                          <p:spTgt spid="63"/>
                                        </p:tgtEl>
                                        <p:attrNameLst>
                                          <p:attrName>style.visibility</p:attrName>
                                        </p:attrNameLst>
                                      </p:cBhvr>
                                      <p:to>
                                        <p:strVal val="visible"/>
                                      </p:to>
                                    </p:set>
                                    <p:anim calcmode="lin" valueType="num">
                                      <p:cBhvr additive="base">
                                        <p:cTn id="32" dur="500" fill="hold"/>
                                        <p:tgtEl>
                                          <p:spTgt spid="63"/>
                                        </p:tgtEl>
                                        <p:attrNameLst>
                                          <p:attrName>ppt_x</p:attrName>
                                        </p:attrNameLst>
                                      </p:cBhvr>
                                      <p:tavLst>
                                        <p:tav tm="0">
                                          <p:val>
                                            <p:strVal val="0-#ppt_w/2"/>
                                          </p:val>
                                        </p:tav>
                                        <p:tav tm="100000">
                                          <p:val>
                                            <p:strVal val="#ppt_x"/>
                                          </p:val>
                                        </p:tav>
                                      </p:tavLst>
                                    </p:anim>
                                    <p:anim calcmode="lin" valueType="num">
                                      <p:cBhvr additive="base">
                                        <p:cTn id="33" dur="500" fill="hold"/>
                                        <p:tgtEl>
                                          <p:spTgt spid="63"/>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3" presetClass="entr" presetSubtype="16" fill="hold" grpId="0" nodeType="after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childTnLst>
                                </p:cTn>
                              </p:par>
                            </p:childTnLst>
                          </p:cTn>
                        </p:par>
                        <p:par>
                          <p:cTn id="39" fill="hold">
                            <p:stCondLst>
                              <p:cond delay="3500"/>
                            </p:stCondLst>
                            <p:childTnLst>
                              <p:par>
                                <p:cTn id="40" presetID="23" presetClass="entr" presetSubtype="16" fill="hold" nodeType="afterEffect">
                                  <p:stCondLst>
                                    <p:cond delay="0"/>
                                  </p:stCondLst>
                                  <p:childTnLst>
                                    <p:set>
                                      <p:cBhvr>
                                        <p:cTn id="41" dur="1" fill="hold">
                                          <p:stCondLst>
                                            <p:cond delay="0"/>
                                          </p:stCondLst>
                                        </p:cTn>
                                        <p:tgtEl>
                                          <p:spTgt spid="71"/>
                                        </p:tgtEl>
                                        <p:attrNameLst>
                                          <p:attrName>style.visibility</p:attrName>
                                        </p:attrNameLst>
                                      </p:cBhvr>
                                      <p:to>
                                        <p:strVal val="visible"/>
                                      </p:to>
                                    </p:set>
                                    <p:anim calcmode="lin" valueType="num">
                                      <p:cBhvr>
                                        <p:cTn id="42" dur="500" fill="hold"/>
                                        <p:tgtEl>
                                          <p:spTgt spid="71"/>
                                        </p:tgtEl>
                                        <p:attrNameLst>
                                          <p:attrName>ppt_w</p:attrName>
                                        </p:attrNameLst>
                                      </p:cBhvr>
                                      <p:tavLst>
                                        <p:tav tm="0">
                                          <p:val>
                                            <p:fltVal val="0"/>
                                          </p:val>
                                        </p:tav>
                                        <p:tav tm="100000">
                                          <p:val>
                                            <p:strVal val="#ppt_w"/>
                                          </p:val>
                                        </p:tav>
                                      </p:tavLst>
                                    </p:anim>
                                    <p:anim calcmode="lin" valueType="num">
                                      <p:cBhvr>
                                        <p:cTn id="43" dur="500" fill="hold"/>
                                        <p:tgtEl>
                                          <p:spTgt spid="7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utoUpdateAnimBg="0"/>
      <p:bldP spid="56" grpId="0" autoUpdateAnimBg="0"/>
      <p:bldP spid="63" grpId="0" autoUpdateAnimBg="0"/>
      <p:bldOleChart spid="7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Line 1"/>
          <p:cNvSpPr>
            <a:spLocks noChangeShapeType="1"/>
          </p:cNvSpPr>
          <p:nvPr/>
        </p:nvSpPr>
        <p:spPr bwMode="auto">
          <a:xfrm rot="10800000" flipH="1">
            <a:off x="2440592" y="3736982"/>
            <a:ext cx="12376527" cy="27518"/>
          </a:xfrm>
          <a:prstGeom prst="line">
            <a:avLst/>
          </a:prstGeom>
          <a:noFill/>
          <a:ln w="38100" cap="flat">
            <a:solidFill>
              <a:srgbClr val="9AA1AE"/>
            </a:solidFill>
            <a:prstDash val="solid"/>
            <a:miter lim="800000"/>
            <a:headEnd type="none" w="med" len="med"/>
            <a:tailEnd type="none" w="med" len="med"/>
          </a:ln>
        </p:spPr>
        <p:txBody>
          <a:bodyPr lIns="0" tIns="0" rIns="0" bIns="0"/>
          <a:lstStyle/>
          <a:p>
            <a:endParaRPr lang="es-ES" sz="5600"/>
          </a:p>
        </p:txBody>
      </p:sp>
      <p:grpSp>
        <p:nvGrpSpPr>
          <p:cNvPr id="26634" name="Group 10"/>
          <p:cNvGrpSpPr/>
          <p:nvPr/>
        </p:nvGrpSpPr>
        <p:grpSpPr bwMode="auto">
          <a:xfrm>
            <a:off x="1166319" y="4791114"/>
            <a:ext cx="2573945" cy="1337774"/>
            <a:chOff x="0" y="0"/>
            <a:chExt cx="1216" cy="632"/>
          </a:xfrm>
        </p:grpSpPr>
        <p:sp>
          <p:nvSpPr>
            <p:cNvPr id="26635" name="Rectangle 11"/>
            <p:cNvSpPr/>
            <p:nvPr/>
          </p:nvSpPr>
          <p:spPr bwMode="auto">
            <a:xfrm>
              <a:off x="0" y="0"/>
              <a:ext cx="1208" cy="176"/>
            </a:xfrm>
            <a:prstGeom prst="rect">
              <a:avLst/>
            </a:prstGeom>
            <a:noFill/>
            <a:ln>
              <a:noFill/>
            </a:ln>
          </p:spPr>
          <p:txBody>
            <a:bodyPr lIns="0" tIns="0" rIns="0" bIns="0"/>
            <a:lstStyle/>
            <a:p>
              <a:pPr>
                <a:spcBef>
                  <a:spcPts val="1600"/>
                </a:spcBef>
              </a:pPr>
              <a:r>
                <a:rPr lang="en-US" sz="2400">
                  <a:solidFill>
                    <a:srgbClr val="FFFFFF"/>
                  </a:solidFill>
                  <a:latin typeface="Lato Bold" charset="0"/>
                  <a:ea typeface="MS PGothic" panose="020B0600070205080204" charset="-128"/>
                  <a:cs typeface="Lato Bold" charset="0"/>
                  <a:sym typeface="Lato Bold" charset="0"/>
                </a:rPr>
                <a:t>Meet</a:t>
              </a:r>
              <a:endParaRPr lang="en-US" sz="2400">
                <a:solidFill>
                  <a:srgbClr val="FFFFFF"/>
                </a:solidFill>
                <a:latin typeface="Lato Bold" charset="0"/>
                <a:ea typeface="MS PGothic" panose="020B0600070205080204" charset="-128"/>
                <a:cs typeface="Lato Bold" charset="0"/>
                <a:sym typeface="Lato Bold" charset="0"/>
              </a:endParaRPr>
            </a:p>
          </p:txBody>
        </p:sp>
        <p:sp>
          <p:nvSpPr>
            <p:cNvPr id="26636" name="Rectangle 12"/>
            <p:cNvSpPr/>
            <p:nvPr/>
          </p:nvSpPr>
          <p:spPr bwMode="auto">
            <a:xfrm>
              <a:off x="8" y="224"/>
              <a:ext cx="1208" cy="408"/>
            </a:xfrm>
            <a:prstGeom prst="rect">
              <a:avLst/>
            </a:prstGeom>
            <a:noFill/>
            <a:ln>
              <a:noFill/>
            </a:ln>
          </p:spPr>
          <p:txBody>
            <a:bodyPr lIns="0" tIns="0" rIns="0" bIns="0"/>
            <a:lstStyle/>
            <a:p>
              <a:pPr>
                <a:spcBef>
                  <a:spcPts val="1600"/>
                </a:spcBef>
              </a:pPr>
              <a:r>
                <a:rPr lang="en-US" sz="1865">
                  <a:solidFill>
                    <a:srgbClr val="777C87"/>
                  </a:solidFill>
                  <a:latin typeface="Lato Regular" charset="0"/>
                  <a:ea typeface="MS PGothic" panose="020B0600070205080204" charset="-128"/>
                  <a:cs typeface="Lato Regular" charset="0"/>
                  <a:sym typeface="Lato Regular" charset="0"/>
                </a:rPr>
                <a:t>Lorem ipsum dolor sit amet, consectetur adipiscing elit. Integer.</a:t>
              </a:r>
              <a:endParaRPr lang="en-US" sz="1865">
                <a:solidFill>
                  <a:srgbClr val="777C87"/>
                </a:solidFill>
                <a:latin typeface="Lato Regular" charset="0"/>
                <a:ea typeface="MS PGothic" panose="020B0600070205080204" charset="-128"/>
                <a:cs typeface="Lato Regular" charset="0"/>
                <a:sym typeface="Lato Regular" charset="0"/>
              </a:endParaRPr>
            </a:p>
          </p:txBody>
        </p:sp>
      </p:grpSp>
      <p:grpSp>
        <p:nvGrpSpPr>
          <p:cNvPr id="26637" name="Group 13"/>
          <p:cNvGrpSpPr/>
          <p:nvPr/>
        </p:nvGrpSpPr>
        <p:grpSpPr bwMode="auto">
          <a:xfrm>
            <a:off x="5078039" y="4791114"/>
            <a:ext cx="2573945" cy="1337774"/>
            <a:chOff x="0" y="0"/>
            <a:chExt cx="1216" cy="632"/>
          </a:xfrm>
        </p:grpSpPr>
        <p:sp>
          <p:nvSpPr>
            <p:cNvPr id="26638" name="Rectangle 14"/>
            <p:cNvSpPr/>
            <p:nvPr/>
          </p:nvSpPr>
          <p:spPr bwMode="auto">
            <a:xfrm>
              <a:off x="0" y="0"/>
              <a:ext cx="1208" cy="176"/>
            </a:xfrm>
            <a:prstGeom prst="rect">
              <a:avLst/>
            </a:prstGeom>
            <a:noFill/>
            <a:ln>
              <a:noFill/>
            </a:ln>
          </p:spPr>
          <p:txBody>
            <a:bodyPr lIns="0" tIns="0" rIns="0" bIns="0"/>
            <a:lstStyle/>
            <a:p>
              <a:pPr>
                <a:spcBef>
                  <a:spcPts val="1600"/>
                </a:spcBef>
              </a:pPr>
              <a:r>
                <a:rPr lang="en-US" sz="2400">
                  <a:solidFill>
                    <a:srgbClr val="FFFFFF"/>
                  </a:solidFill>
                  <a:latin typeface="Lato Bold" charset="0"/>
                  <a:ea typeface="MS PGothic" panose="020B0600070205080204" charset="-128"/>
                  <a:cs typeface="Lato Bold" charset="0"/>
                  <a:sym typeface="Lato Bold" charset="0"/>
                </a:rPr>
                <a:t>Planning</a:t>
              </a:r>
              <a:endParaRPr lang="en-US" sz="2400">
                <a:solidFill>
                  <a:srgbClr val="FFFFFF"/>
                </a:solidFill>
                <a:latin typeface="Lato Bold" charset="0"/>
                <a:ea typeface="MS PGothic" panose="020B0600070205080204" charset="-128"/>
                <a:cs typeface="Lato Bold" charset="0"/>
                <a:sym typeface="Lato Bold" charset="0"/>
              </a:endParaRPr>
            </a:p>
          </p:txBody>
        </p:sp>
        <p:sp>
          <p:nvSpPr>
            <p:cNvPr id="26639" name="Rectangle 15"/>
            <p:cNvSpPr/>
            <p:nvPr/>
          </p:nvSpPr>
          <p:spPr bwMode="auto">
            <a:xfrm>
              <a:off x="8" y="224"/>
              <a:ext cx="1208" cy="408"/>
            </a:xfrm>
            <a:prstGeom prst="rect">
              <a:avLst/>
            </a:prstGeom>
            <a:noFill/>
            <a:ln>
              <a:noFill/>
            </a:ln>
          </p:spPr>
          <p:txBody>
            <a:bodyPr lIns="0" tIns="0" rIns="0" bIns="0"/>
            <a:lstStyle/>
            <a:p>
              <a:pPr>
                <a:spcBef>
                  <a:spcPts val="1600"/>
                </a:spcBef>
              </a:pPr>
              <a:r>
                <a:rPr lang="en-US" sz="1865">
                  <a:solidFill>
                    <a:srgbClr val="777C87"/>
                  </a:solidFill>
                  <a:latin typeface="Lato Regular" charset="0"/>
                  <a:ea typeface="MS PGothic" panose="020B0600070205080204" charset="-128"/>
                  <a:cs typeface="Lato Regular" charset="0"/>
                  <a:sym typeface="Lato Regular" charset="0"/>
                </a:rPr>
                <a:t>Lorem ipsum dolor sit amet, consectetur adipiscing elit Integer.</a:t>
              </a:r>
              <a:endParaRPr lang="en-US" sz="1865">
                <a:solidFill>
                  <a:srgbClr val="777C87"/>
                </a:solidFill>
                <a:latin typeface="Lato Regular" charset="0"/>
                <a:ea typeface="MS PGothic" panose="020B0600070205080204" charset="-128"/>
                <a:cs typeface="Lato Regular" charset="0"/>
                <a:sym typeface="Lato Regular" charset="0"/>
              </a:endParaRPr>
            </a:p>
          </p:txBody>
        </p:sp>
      </p:grpSp>
      <p:grpSp>
        <p:nvGrpSpPr>
          <p:cNvPr id="26640" name="Group 16"/>
          <p:cNvGrpSpPr/>
          <p:nvPr/>
        </p:nvGrpSpPr>
        <p:grpSpPr bwMode="auto">
          <a:xfrm>
            <a:off x="9125229" y="4791114"/>
            <a:ext cx="2573945" cy="1337774"/>
            <a:chOff x="0" y="0"/>
            <a:chExt cx="1216" cy="632"/>
          </a:xfrm>
        </p:grpSpPr>
        <p:sp>
          <p:nvSpPr>
            <p:cNvPr id="26641" name="Rectangle 17"/>
            <p:cNvSpPr/>
            <p:nvPr/>
          </p:nvSpPr>
          <p:spPr bwMode="auto">
            <a:xfrm>
              <a:off x="0" y="0"/>
              <a:ext cx="1208" cy="176"/>
            </a:xfrm>
            <a:prstGeom prst="rect">
              <a:avLst/>
            </a:prstGeom>
            <a:noFill/>
            <a:ln>
              <a:noFill/>
            </a:ln>
          </p:spPr>
          <p:txBody>
            <a:bodyPr lIns="0" tIns="0" rIns="0" bIns="0"/>
            <a:lstStyle/>
            <a:p>
              <a:pPr>
                <a:spcBef>
                  <a:spcPts val="1600"/>
                </a:spcBef>
              </a:pPr>
              <a:r>
                <a:rPr lang="en-US" sz="2400">
                  <a:solidFill>
                    <a:srgbClr val="FFFFFF"/>
                  </a:solidFill>
                  <a:latin typeface="Lato Bold" charset="0"/>
                  <a:ea typeface="MS PGothic" panose="020B0600070205080204" charset="-128"/>
                  <a:cs typeface="Lato Bold" charset="0"/>
                  <a:sym typeface="Lato Bold" charset="0"/>
                </a:rPr>
                <a:t>Final Meet</a:t>
              </a:r>
              <a:endParaRPr lang="en-US" sz="2400">
                <a:solidFill>
                  <a:srgbClr val="FFFFFF"/>
                </a:solidFill>
                <a:latin typeface="Lato Bold" charset="0"/>
                <a:ea typeface="MS PGothic" panose="020B0600070205080204" charset="-128"/>
                <a:cs typeface="Lato Bold" charset="0"/>
                <a:sym typeface="Lato Bold" charset="0"/>
              </a:endParaRPr>
            </a:p>
          </p:txBody>
        </p:sp>
        <p:sp>
          <p:nvSpPr>
            <p:cNvPr id="26642" name="Rectangle 18"/>
            <p:cNvSpPr/>
            <p:nvPr/>
          </p:nvSpPr>
          <p:spPr bwMode="auto">
            <a:xfrm>
              <a:off x="8" y="224"/>
              <a:ext cx="1208" cy="408"/>
            </a:xfrm>
            <a:prstGeom prst="rect">
              <a:avLst/>
            </a:prstGeom>
            <a:noFill/>
            <a:ln>
              <a:noFill/>
            </a:ln>
          </p:spPr>
          <p:txBody>
            <a:bodyPr lIns="0" tIns="0" rIns="0" bIns="0"/>
            <a:lstStyle/>
            <a:p>
              <a:pPr>
                <a:spcBef>
                  <a:spcPts val="1600"/>
                </a:spcBef>
              </a:pPr>
              <a:r>
                <a:rPr lang="en-US" sz="1865">
                  <a:solidFill>
                    <a:srgbClr val="777C87"/>
                  </a:solidFill>
                  <a:latin typeface="Lato Regular" charset="0"/>
                  <a:ea typeface="MS PGothic" panose="020B0600070205080204" charset="-128"/>
                  <a:cs typeface="Lato Regular" charset="0"/>
                  <a:sym typeface="Lato Regular" charset="0"/>
                </a:rPr>
                <a:t>Lorem ipsum dolor sit amet, consectetur adipiscing elit Intege.</a:t>
              </a:r>
              <a:endParaRPr lang="en-US" sz="1865">
                <a:solidFill>
                  <a:srgbClr val="777C87"/>
                </a:solidFill>
                <a:latin typeface="Lato Regular" charset="0"/>
                <a:ea typeface="MS PGothic" panose="020B0600070205080204" charset="-128"/>
                <a:cs typeface="Lato Regular" charset="0"/>
                <a:sym typeface="Lato Regular" charset="0"/>
              </a:endParaRPr>
            </a:p>
          </p:txBody>
        </p:sp>
      </p:grpSp>
      <p:grpSp>
        <p:nvGrpSpPr>
          <p:cNvPr id="26643" name="Group 19"/>
          <p:cNvGrpSpPr/>
          <p:nvPr/>
        </p:nvGrpSpPr>
        <p:grpSpPr bwMode="auto">
          <a:xfrm>
            <a:off x="13511096" y="4791114"/>
            <a:ext cx="2573945" cy="1337774"/>
            <a:chOff x="0" y="0"/>
            <a:chExt cx="1216" cy="632"/>
          </a:xfrm>
        </p:grpSpPr>
        <p:sp>
          <p:nvSpPr>
            <p:cNvPr id="26644" name="Rectangle 20"/>
            <p:cNvSpPr/>
            <p:nvPr/>
          </p:nvSpPr>
          <p:spPr bwMode="auto">
            <a:xfrm>
              <a:off x="0" y="0"/>
              <a:ext cx="1208" cy="176"/>
            </a:xfrm>
            <a:prstGeom prst="rect">
              <a:avLst/>
            </a:prstGeom>
            <a:noFill/>
            <a:ln>
              <a:noFill/>
            </a:ln>
          </p:spPr>
          <p:txBody>
            <a:bodyPr lIns="0" tIns="0" rIns="0" bIns="0"/>
            <a:lstStyle/>
            <a:p>
              <a:pPr>
                <a:spcBef>
                  <a:spcPts val="1600"/>
                </a:spcBef>
              </a:pPr>
              <a:r>
                <a:rPr lang="en-US" sz="2400">
                  <a:solidFill>
                    <a:srgbClr val="FFFFFF"/>
                  </a:solidFill>
                  <a:latin typeface="Lato Bold" charset="0"/>
                  <a:ea typeface="MS PGothic" panose="020B0600070205080204" charset="-128"/>
                  <a:cs typeface="Lato Bold" charset="0"/>
                  <a:sym typeface="Lato Bold" charset="0"/>
                </a:rPr>
                <a:t>Final Project</a:t>
              </a:r>
              <a:endParaRPr lang="en-US" sz="2400">
                <a:solidFill>
                  <a:srgbClr val="FFFFFF"/>
                </a:solidFill>
                <a:latin typeface="Lato Bold" charset="0"/>
                <a:ea typeface="MS PGothic" panose="020B0600070205080204" charset="-128"/>
                <a:cs typeface="Lato Bold" charset="0"/>
                <a:sym typeface="Lato Bold" charset="0"/>
              </a:endParaRPr>
            </a:p>
          </p:txBody>
        </p:sp>
        <p:sp>
          <p:nvSpPr>
            <p:cNvPr id="26645" name="Rectangle 21"/>
            <p:cNvSpPr/>
            <p:nvPr/>
          </p:nvSpPr>
          <p:spPr bwMode="auto">
            <a:xfrm>
              <a:off x="8" y="224"/>
              <a:ext cx="1208" cy="408"/>
            </a:xfrm>
            <a:prstGeom prst="rect">
              <a:avLst/>
            </a:prstGeom>
            <a:noFill/>
            <a:ln>
              <a:noFill/>
            </a:ln>
          </p:spPr>
          <p:txBody>
            <a:bodyPr lIns="0" tIns="0" rIns="0" bIns="0"/>
            <a:lstStyle/>
            <a:p>
              <a:pPr>
                <a:spcBef>
                  <a:spcPts val="1600"/>
                </a:spcBef>
              </a:pPr>
              <a:r>
                <a:rPr lang="en-US" sz="1865">
                  <a:solidFill>
                    <a:srgbClr val="777C87"/>
                  </a:solidFill>
                  <a:latin typeface="Lato Regular" charset="0"/>
                  <a:ea typeface="MS PGothic" panose="020B0600070205080204" charset="-128"/>
                  <a:cs typeface="Lato Regular" charset="0"/>
                  <a:sym typeface="Lato Regular" charset="0"/>
                </a:rPr>
                <a:t>Lorem ipsum dolor sit amet, consectetur adipiscing elit Integer.</a:t>
              </a:r>
              <a:endParaRPr lang="en-US" sz="1865">
                <a:solidFill>
                  <a:srgbClr val="777C87"/>
                </a:solidFill>
                <a:latin typeface="Lato Regular" charset="0"/>
                <a:ea typeface="MS PGothic" panose="020B0600070205080204" charset="-128"/>
                <a:cs typeface="Lato Regular" charset="0"/>
                <a:sym typeface="Lato Regular" charset="0"/>
              </a:endParaRPr>
            </a:p>
          </p:txBody>
        </p:sp>
      </p:grpSp>
      <p:sp>
        <p:nvSpPr>
          <p:cNvPr id="26646" name="Rectangle 22"/>
          <p:cNvSpPr/>
          <p:nvPr/>
        </p:nvSpPr>
        <p:spPr bwMode="auto">
          <a:xfrm>
            <a:off x="1166319" y="6811532"/>
            <a:ext cx="15020325" cy="575751"/>
          </a:xfrm>
          <a:prstGeom prst="rect">
            <a:avLst/>
          </a:prstGeom>
          <a:noFill/>
          <a:ln>
            <a:noFill/>
          </a:ln>
        </p:spPr>
        <p:txBody>
          <a:bodyPr lIns="0" tIns="0" rIns="0" bIns="0"/>
          <a:lstStyle/>
          <a:p>
            <a:pPr algn="just">
              <a:spcBef>
                <a:spcPts val="2935"/>
              </a:spcBef>
            </a:pPr>
            <a:r>
              <a:rPr lang="en-US" sz="1865" dirty="0">
                <a:solidFill>
                  <a:schemeClr val="bg1">
                    <a:lumMod val="85000"/>
                  </a:schemeClr>
                </a:solidFill>
                <a:latin typeface="Lato Regular" charset="0"/>
                <a:ea typeface="MS PGothic" panose="020B0600070205080204" charset="-128"/>
                <a:cs typeface="Lato Regular" charset="0"/>
                <a:sym typeface="Lato Regular" charset="0"/>
              </a:rPr>
              <a:t>Lorem ipsum dolor sit </a:t>
            </a:r>
            <a:r>
              <a:rPr lang="en-US" sz="1865" dirty="0" err="1">
                <a:solidFill>
                  <a:schemeClr val="bg1">
                    <a:lumMod val="85000"/>
                  </a:schemeClr>
                </a:solidFill>
                <a:latin typeface="Lato Regular" charset="0"/>
                <a:ea typeface="MS PGothic" panose="020B0600070205080204" charset="-128"/>
                <a:cs typeface="Lato Regular" charset="0"/>
                <a:sym typeface="Lato Regular" charset="0"/>
              </a:rPr>
              <a:t>amet</a:t>
            </a:r>
            <a:r>
              <a:rPr lang="en-US" sz="1865" dirty="0">
                <a:solidFill>
                  <a:schemeClr val="bg1">
                    <a:lumMod val="85000"/>
                  </a:schemeClr>
                </a:solidFill>
                <a:latin typeface="Lato Regular" charset="0"/>
                <a:ea typeface="MS PGothic" panose="020B0600070205080204" charset="-128"/>
                <a:cs typeface="Lato Regular" charset="0"/>
                <a:sym typeface="Lato Regular" charset="0"/>
              </a:rPr>
              <a:t>, </a:t>
            </a:r>
            <a:r>
              <a:rPr lang="en-US" sz="1865" dirty="0" err="1">
                <a:solidFill>
                  <a:schemeClr val="bg1">
                    <a:lumMod val="85000"/>
                  </a:schemeClr>
                </a:solidFill>
                <a:latin typeface="Lato Regular" charset="0"/>
                <a:ea typeface="MS PGothic" panose="020B0600070205080204" charset="-128"/>
                <a:cs typeface="Lato Regular" charset="0"/>
                <a:sym typeface="Lato Regular" charset="0"/>
              </a:rPr>
              <a:t>consectetur</a:t>
            </a:r>
            <a:r>
              <a:rPr lang="en-US" sz="1865" dirty="0">
                <a:solidFill>
                  <a:schemeClr val="bg1">
                    <a:lumMod val="85000"/>
                  </a:schemeClr>
                </a:solidFill>
                <a:latin typeface="Lato Regular" charset="0"/>
                <a:ea typeface="MS PGothic" panose="020B0600070205080204" charset="-128"/>
                <a:cs typeface="Lato Regular" charset="0"/>
                <a:sym typeface="Lato Regular" charset="0"/>
              </a:rPr>
              <a:t> </a:t>
            </a:r>
            <a:r>
              <a:rPr lang="en-US" sz="1865" dirty="0" err="1">
                <a:solidFill>
                  <a:schemeClr val="bg1">
                    <a:lumMod val="85000"/>
                  </a:schemeClr>
                </a:solidFill>
                <a:latin typeface="Lato Regular" charset="0"/>
                <a:ea typeface="MS PGothic" panose="020B0600070205080204" charset="-128"/>
                <a:cs typeface="Lato Regular" charset="0"/>
                <a:sym typeface="Lato Regular" charset="0"/>
              </a:rPr>
              <a:t>adipiscing</a:t>
            </a:r>
            <a:r>
              <a:rPr lang="en-US" sz="1865" dirty="0">
                <a:solidFill>
                  <a:schemeClr val="bg1">
                    <a:lumMod val="85000"/>
                  </a:schemeClr>
                </a:solidFill>
                <a:latin typeface="Lato Regular" charset="0"/>
                <a:ea typeface="MS PGothic" panose="020B0600070205080204" charset="-128"/>
                <a:cs typeface="Lato Regular" charset="0"/>
                <a:sym typeface="Lato Regular" charset="0"/>
              </a:rPr>
              <a:t> </a:t>
            </a:r>
            <a:r>
              <a:rPr lang="en-US" sz="1865" dirty="0" err="1">
                <a:solidFill>
                  <a:schemeClr val="bg1">
                    <a:lumMod val="85000"/>
                  </a:schemeClr>
                </a:solidFill>
                <a:latin typeface="Lato Regular" charset="0"/>
                <a:ea typeface="MS PGothic" panose="020B0600070205080204" charset="-128"/>
                <a:cs typeface="Lato Regular" charset="0"/>
                <a:sym typeface="Lato Regular" charset="0"/>
              </a:rPr>
              <a:t>elit</a:t>
            </a:r>
            <a:r>
              <a:rPr lang="en-US" sz="1865" dirty="0">
                <a:solidFill>
                  <a:schemeClr val="bg1">
                    <a:lumMod val="85000"/>
                  </a:schemeClr>
                </a:solidFill>
                <a:latin typeface="Lato Regular" charset="0"/>
                <a:ea typeface="MS PGothic" panose="020B0600070205080204" charset="-128"/>
                <a:cs typeface="Lato Regular" charset="0"/>
                <a:sym typeface="Lato Regular" charset="0"/>
              </a:rPr>
              <a:t>. Integer </a:t>
            </a:r>
            <a:r>
              <a:rPr lang="en-US" sz="1865" dirty="0" err="1">
                <a:solidFill>
                  <a:schemeClr val="bg1">
                    <a:lumMod val="85000"/>
                  </a:schemeClr>
                </a:solidFill>
                <a:latin typeface="Lato Regular" charset="0"/>
                <a:ea typeface="MS PGothic" panose="020B0600070205080204" charset="-128"/>
                <a:cs typeface="Lato Regular" charset="0"/>
                <a:sym typeface="Lato Regular" charset="0"/>
              </a:rPr>
              <a:t>mollis</a:t>
            </a:r>
            <a:r>
              <a:rPr lang="en-US" sz="1865" dirty="0">
                <a:solidFill>
                  <a:schemeClr val="bg1">
                    <a:lumMod val="85000"/>
                  </a:schemeClr>
                </a:solidFill>
                <a:latin typeface="Lato Regular" charset="0"/>
                <a:ea typeface="MS PGothic" panose="020B0600070205080204" charset="-128"/>
                <a:cs typeface="Lato Regular" charset="0"/>
                <a:sym typeface="Lato Regular" charset="0"/>
              </a:rPr>
              <a:t> </a:t>
            </a:r>
            <a:r>
              <a:rPr lang="en-US" sz="1865" dirty="0" err="1">
                <a:solidFill>
                  <a:schemeClr val="bg1">
                    <a:lumMod val="85000"/>
                  </a:schemeClr>
                </a:solidFill>
                <a:latin typeface="Lato Regular" charset="0"/>
                <a:ea typeface="MS PGothic" panose="020B0600070205080204" charset="-128"/>
                <a:cs typeface="Lato Regular" charset="0"/>
                <a:sym typeface="Lato Regular" charset="0"/>
              </a:rPr>
              <a:t>vehicula</a:t>
            </a:r>
            <a:r>
              <a:rPr lang="en-US" sz="1865" dirty="0">
                <a:solidFill>
                  <a:schemeClr val="bg1">
                    <a:lumMod val="85000"/>
                  </a:schemeClr>
                </a:solidFill>
                <a:latin typeface="Lato Regular" charset="0"/>
                <a:ea typeface="MS PGothic" panose="020B0600070205080204" charset="-128"/>
                <a:cs typeface="Lato Regular" charset="0"/>
                <a:sym typeface="Lato Regular" charset="0"/>
              </a:rPr>
              <a:t> ligula </a:t>
            </a:r>
            <a:r>
              <a:rPr lang="en-US" sz="1865" dirty="0" err="1">
                <a:solidFill>
                  <a:schemeClr val="bg1">
                    <a:lumMod val="85000"/>
                  </a:schemeClr>
                </a:solidFill>
                <a:latin typeface="Lato Regular" charset="0"/>
                <a:ea typeface="MS PGothic" panose="020B0600070205080204" charset="-128"/>
                <a:cs typeface="Lato Regular" charset="0"/>
                <a:sym typeface="Lato Regular" charset="0"/>
              </a:rPr>
              <a:t>ut</a:t>
            </a:r>
            <a:r>
              <a:rPr lang="en-US" sz="1865" dirty="0">
                <a:solidFill>
                  <a:schemeClr val="bg1">
                    <a:lumMod val="85000"/>
                  </a:schemeClr>
                </a:solidFill>
                <a:latin typeface="Lato Regular" charset="0"/>
                <a:ea typeface="MS PGothic" panose="020B0600070205080204" charset="-128"/>
                <a:cs typeface="Lato Regular" charset="0"/>
                <a:sym typeface="Lato Regular" charset="0"/>
              </a:rPr>
              <a:t> </a:t>
            </a:r>
            <a:r>
              <a:rPr lang="en-US" sz="1865" dirty="0" err="1">
                <a:solidFill>
                  <a:schemeClr val="bg1">
                    <a:lumMod val="85000"/>
                  </a:schemeClr>
                </a:solidFill>
                <a:latin typeface="Lato Regular" charset="0"/>
                <a:ea typeface="MS PGothic" panose="020B0600070205080204" charset="-128"/>
                <a:cs typeface="Lato Regular" charset="0"/>
                <a:sym typeface="Lato Regular" charset="0"/>
              </a:rPr>
              <a:t>faucibus</a:t>
            </a:r>
            <a:r>
              <a:rPr lang="en-US" sz="1865" dirty="0">
                <a:solidFill>
                  <a:schemeClr val="bg1">
                    <a:lumMod val="85000"/>
                  </a:schemeClr>
                </a:solidFill>
                <a:latin typeface="Lato Regular" charset="0"/>
                <a:ea typeface="MS PGothic" panose="020B0600070205080204" charset="-128"/>
                <a:cs typeface="Lato Regular" charset="0"/>
                <a:sym typeface="Lato Regular" charset="0"/>
              </a:rPr>
              <a:t>. </a:t>
            </a:r>
            <a:r>
              <a:rPr lang="en-US" sz="1865" dirty="0" err="1">
                <a:solidFill>
                  <a:schemeClr val="bg1">
                    <a:lumMod val="85000"/>
                  </a:schemeClr>
                </a:solidFill>
                <a:latin typeface="Lato Regular" charset="0"/>
                <a:ea typeface="MS PGothic" panose="020B0600070205080204" charset="-128"/>
                <a:cs typeface="Lato Regular" charset="0"/>
                <a:sym typeface="Lato Regular" charset="0"/>
              </a:rPr>
              <a:t>Curabitur</a:t>
            </a:r>
            <a:r>
              <a:rPr lang="en-US" sz="1865" dirty="0">
                <a:solidFill>
                  <a:schemeClr val="bg1">
                    <a:lumMod val="85000"/>
                  </a:schemeClr>
                </a:solidFill>
                <a:latin typeface="Lato Regular" charset="0"/>
                <a:ea typeface="MS PGothic" panose="020B0600070205080204" charset="-128"/>
                <a:cs typeface="Lato Regular" charset="0"/>
                <a:sym typeface="Lato Regular" charset="0"/>
              </a:rPr>
              <a:t> </a:t>
            </a:r>
            <a:r>
              <a:rPr lang="en-US" sz="1865" dirty="0" err="1">
                <a:solidFill>
                  <a:schemeClr val="bg1">
                    <a:lumMod val="85000"/>
                  </a:schemeClr>
                </a:solidFill>
                <a:latin typeface="Lato Regular" charset="0"/>
                <a:ea typeface="MS PGothic" panose="020B0600070205080204" charset="-128"/>
                <a:cs typeface="Lato Regular" charset="0"/>
                <a:sym typeface="Lato Regular" charset="0"/>
              </a:rPr>
              <a:t>vestibulum</a:t>
            </a:r>
            <a:r>
              <a:rPr lang="en-US" sz="1865" dirty="0">
                <a:solidFill>
                  <a:schemeClr val="bg1">
                    <a:lumMod val="85000"/>
                  </a:schemeClr>
                </a:solidFill>
                <a:latin typeface="Lato Regular" charset="0"/>
                <a:ea typeface="MS PGothic" panose="020B0600070205080204" charset="-128"/>
                <a:cs typeface="Lato Regular" charset="0"/>
                <a:sym typeface="Lato Regular" charset="0"/>
              </a:rPr>
              <a:t> </a:t>
            </a:r>
            <a:r>
              <a:rPr lang="en-US" sz="1865" dirty="0" err="1">
                <a:solidFill>
                  <a:schemeClr val="bg1">
                    <a:lumMod val="85000"/>
                  </a:schemeClr>
                </a:solidFill>
                <a:latin typeface="Lato Regular" charset="0"/>
                <a:ea typeface="MS PGothic" panose="020B0600070205080204" charset="-128"/>
                <a:cs typeface="Lato Regular" charset="0"/>
                <a:sym typeface="Lato Regular" charset="0"/>
              </a:rPr>
              <a:t>consequat</a:t>
            </a:r>
            <a:r>
              <a:rPr lang="en-US" sz="1865" dirty="0">
                <a:solidFill>
                  <a:schemeClr val="bg1">
                    <a:lumMod val="85000"/>
                  </a:schemeClr>
                </a:solidFill>
                <a:latin typeface="Lato Regular" charset="0"/>
                <a:ea typeface="MS PGothic" panose="020B0600070205080204" charset="-128"/>
                <a:cs typeface="Lato Regular" charset="0"/>
                <a:sym typeface="Lato Regular" charset="0"/>
              </a:rPr>
              <a:t> </a:t>
            </a:r>
            <a:r>
              <a:rPr lang="en-US" sz="1865" dirty="0" err="1">
                <a:solidFill>
                  <a:schemeClr val="bg1">
                    <a:lumMod val="85000"/>
                  </a:schemeClr>
                </a:solidFill>
                <a:latin typeface="Lato Regular" charset="0"/>
                <a:ea typeface="MS PGothic" panose="020B0600070205080204" charset="-128"/>
                <a:cs typeface="Lato Regular" charset="0"/>
                <a:sym typeface="Lato Regular" charset="0"/>
              </a:rPr>
              <a:t>urna</a:t>
            </a:r>
            <a:r>
              <a:rPr lang="en-US" sz="1865" dirty="0">
                <a:solidFill>
                  <a:schemeClr val="bg1">
                    <a:lumMod val="85000"/>
                  </a:schemeClr>
                </a:solidFill>
                <a:latin typeface="Lato Regular" charset="0"/>
                <a:ea typeface="MS PGothic" panose="020B0600070205080204" charset="-128"/>
                <a:cs typeface="Lato Regular" charset="0"/>
                <a:sym typeface="Lato Regular" charset="0"/>
              </a:rPr>
              <a:t> et </a:t>
            </a:r>
            <a:r>
              <a:rPr lang="en-US" sz="1865" dirty="0" err="1">
                <a:solidFill>
                  <a:schemeClr val="bg1">
                    <a:lumMod val="85000"/>
                  </a:schemeClr>
                </a:solidFill>
                <a:latin typeface="Lato Regular" charset="0"/>
                <a:ea typeface="MS PGothic" panose="020B0600070205080204" charset="-128"/>
                <a:cs typeface="Lato Regular" charset="0"/>
                <a:sym typeface="Lato Regular" charset="0"/>
              </a:rPr>
              <a:t>vehicula</a:t>
            </a:r>
            <a:r>
              <a:rPr lang="en-US" sz="1865" dirty="0">
                <a:solidFill>
                  <a:schemeClr val="bg1">
                    <a:lumMod val="85000"/>
                  </a:schemeClr>
                </a:solidFill>
                <a:latin typeface="Lato Regular" charset="0"/>
                <a:ea typeface="MS PGothic" panose="020B0600070205080204" charset="-128"/>
                <a:cs typeface="Lato Regular" charset="0"/>
                <a:sym typeface="Lato Regular" charset="0"/>
              </a:rPr>
              <a:t>. </a:t>
            </a:r>
            <a:r>
              <a:rPr lang="en-US" sz="1865" dirty="0" err="1">
                <a:solidFill>
                  <a:schemeClr val="bg1">
                    <a:lumMod val="85000"/>
                  </a:schemeClr>
                </a:solidFill>
                <a:latin typeface="Lato Regular" charset="0"/>
                <a:ea typeface="MS PGothic" panose="020B0600070205080204" charset="-128"/>
                <a:cs typeface="Lato Regular" charset="0"/>
                <a:sym typeface="Lato Regular" charset="0"/>
              </a:rPr>
              <a:t>Suspendisse</a:t>
            </a:r>
            <a:r>
              <a:rPr lang="en-US" sz="1865" dirty="0">
                <a:solidFill>
                  <a:schemeClr val="bg1">
                    <a:lumMod val="85000"/>
                  </a:schemeClr>
                </a:solidFill>
                <a:latin typeface="Lato Regular" charset="0"/>
                <a:ea typeface="MS PGothic" panose="020B0600070205080204" charset="-128"/>
                <a:cs typeface="Lato Regular" charset="0"/>
                <a:sym typeface="Lato Regular" charset="0"/>
              </a:rPr>
              <a:t> </a:t>
            </a:r>
            <a:r>
              <a:rPr lang="en-US" sz="1865" dirty="0" err="1">
                <a:solidFill>
                  <a:schemeClr val="bg1">
                    <a:lumMod val="85000"/>
                  </a:schemeClr>
                </a:solidFill>
                <a:latin typeface="Lato Regular" charset="0"/>
                <a:ea typeface="MS PGothic" panose="020B0600070205080204" charset="-128"/>
                <a:cs typeface="Lato Regular" charset="0"/>
                <a:sym typeface="Lato Regular" charset="0"/>
              </a:rPr>
              <a:t>feugiat</a:t>
            </a:r>
            <a:r>
              <a:rPr lang="en-US" sz="1865" dirty="0">
                <a:solidFill>
                  <a:schemeClr val="bg1">
                    <a:lumMod val="85000"/>
                  </a:schemeClr>
                </a:solidFill>
                <a:latin typeface="Lato Regular" charset="0"/>
                <a:ea typeface="MS PGothic" panose="020B0600070205080204" charset="-128"/>
                <a:cs typeface="Lato Regular" charset="0"/>
                <a:sym typeface="Lato Regular" charset="0"/>
              </a:rPr>
              <a:t> </a:t>
            </a:r>
            <a:r>
              <a:rPr lang="en-US" sz="1865" dirty="0" err="1">
                <a:solidFill>
                  <a:schemeClr val="bg1">
                    <a:lumMod val="85000"/>
                  </a:schemeClr>
                </a:solidFill>
                <a:latin typeface="Lato Regular" charset="0"/>
                <a:ea typeface="MS PGothic" panose="020B0600070205080204" charset="-128"/>
                <a:cs typeface="Lato Regular" charset="0"/>
                <a:sym typeface="Lato Regular" charset="0"/>
              </a:rPr>
              <a:t>biben</a:t>
            </a:r>
            <a:r>
              <a:rPr lang="en-US" sz="1865" dirty="0">
                <a:solidFill>
                  <a:schemeClr val="bg1">
                    <a:lumMod val="85000"/>
                  </a:schemeClr>
                </a:solidFill>
                <a:latin typeface="Lato Regular" charset="0"/>
                <a:ea typeface="MS PGothic" panose="020B0600070205080204" charset="-128"/>
                <a:cs typeface="Lato Regular" charset="0"/>
                <a:sym typeface="Lato Regular" charset="0"/>
              </a:rPr>
              <a:t>- </a:t>
            </a:r>
            <a:r>
              <a:rPr lang="en-US" sz="1865" dirty="0" err="1">
                <a:solidFill>
                  <a:schemeClr val="bg1">
                    <a:lumMod val="85000"/>
                  </a:schemeClr>
                </a:solidFill>
                <a:latin typeface="Lato Regular" charset="0"/>
                <a:ea typeface="MS PGothic" panose="020B0600070205080204" charset="-128"/>
                <a:cs typeface="Lato Regular" charset="0"/>
                <a:sym typeface="Lato Regular" charset="0"/>
              </a:rPr>
              <a:t>dum</a:t>
            </a:r>
            <a:r>
              <a:rPr lang="en-US" sz="1865" dirty="0">
                <a:solidFill>
                  <a:schemeClr val="bg1">
                    <a:lumMod val="85000"/>
                  </a:schemeClr>
                </a:solidFill>
                <a:latin typeface="Lato Regular" charset="0"/>
                <a:ea typeface="MS PGothic" panose="020B0600070205080204" charset="-128"/>
                <a:cs typeface="Lato Regular" charset="0"/>
                <a:sym typeface="Lato Regular" charset="0"/>
              </a:rPr>
              <a:t> </a:t>
            </a:r>
            <a:r>
              <a:rPr lang="en-US" sz="1865" dirty="0" err="1">
                <a:solidFill>
                  <a:schemeClr val="bg1">
                    <a:lumMod val="85000"/>
                  </a:schemeClr>
                </a:solidFill>
                <a:latin typeface="Lato Regular" charset="0"/>
                <a:ea typeface="MS PGothic" panose="020B0600070205080204" charset="-128"/>
                <a:cs typeface="Lato Regular" charset="0"/>
                <a:sym typeface="Lato Regular" charset="0"/>
              </a:rPr>
              <a:t>egestas</a:t>
            </a:r>
            <a:r>
              <a:rPr lang="en-US" sz="1865" dirty="0">
                <a:solidFill>
                  <a:schemeClr val="bg1">
                    <a:lumMod val="85000"/>
                  </a:schemeClr>
                </a:solidFill>
                <a:latin typeface="Lato Regular" charset="0"/>
                <a:ea typeface="MS PGothic" panose="020B0600070205080204" charset="-128"/>
                <a:cs typeface="Lato Regular" charset="0"/>
                <a:sym typeface="Lato Regular" charset="0"/>
              </a:rPr>
              <a:t>. </a:t>
            </a:r>
            <a:r>
              <a:rPr lang="en-US" sz="1865" dirty="0" err="1">
                <a:solidFill>
                  <a:schemeClr val="bg1">
                    <a:lumMod val="85000"/>
                  </a:schemeClr>
                </a:solidFill>
                <a:latin typeface="Lato Regular" charset="0"/>
                <a:ea typeface="MS PGothic" panose="020B0600070205080204" charset="-128"/>
                <a:cs typeface="Lato Regular" charset="0"/>
                <a:sym typeface="Lato Regular" charset="0"/>
              </a:rPr>
              <a:t>Sed</a:t>
            </a:r>
            <a:r>
              <a:rPr lang="en-US" sz="1865" dirty="0">
                <a:solidFill>
                  <a:schemeClr val="bg1">
                    <a:lumMod val="85000"/>
                  </a:schemeClr>
                </a:solidFill>
                <a:latin typeface="Lato Regular" charset="0"/>
                <a:ea typeface="MS PGothic" panose="020B0600070205080204" charset="-128"/>
                <a:cs typeface="Lato Regular" charset="0"/>
                <a:sym typeface="Lato Regular" charset="0"/>
              </a:rPr>
              <a:t> </a:t>
            </a:r>
            <a:r>
              <a:rPr lang="en-US" sz="1865" dirty="0" err="1">
                <a:solidFill>
                  <a:schemeClr val="bg1">
                    <a:lumMod val="85000"/>
                  </a:schemeClr>
                </a:solidFill>
                <a:latin typeface="Lato Regular" charset="0"/>
                <a:ea typeface="MS PGothic" panose="020B0600070205080204" charset="-128"/>
                <a:cs typeface="Lato Regular" charset="0"/>
                <a:sym typeface="Lato Regular" charset="0"/>
              </a:rPr>
              <a:t>bibendum</a:t>
            </a:r>
            <a:r>
              <a:rPr lang="en-US" sz="1865" dirty="0">
                <a:solidFill>
                  <a:schemeClr val="bg1">
                    <a:lumMod val="85000"/>
                  </a:schemeClr>
                </a:solidFill>
                <a:latin typeface="Lato Regular" charset="0"/>
                <a:ea typeface="MS PGothic" panose="020B0600070205080204" charset="-128"/>
                <a:cs typeface="Lato Regular" charset="0"/>
                <a:sym typeface="Lato Regular" charset="0"/>
              </a:rPr>
              <a:t> </a:t>
            </a:r>
            <a:r>
              <a:rPr lang="en-US" sz="1865" dirty="0" err="1">
                <a:solidFill>
                  <a:schemeClr val="bg1">
                    <a:lumMod val="85000"/>
                  </a:schemeClr>
                </a:solidFill>
                <a:latin typeface="Lato Regular" charset="0"/>
                <a:ea typeface="MS PGothic" panose="020B0600070205080204" charset="-128"/>
                <a:cs typeface="Lato Regular" charset="0"/>
                <a:sym typeface="Lato Regular" charset="0"/>
              </a:rPr>
              <a:t>urna</a:t>
            </a:r>
            <a:r>
              <a:rPr lang="en-US" sz="1865" dirty="0">
                <a:solidFill>
                  <a:schemeClr val="bg1">
                    <a:lumMod val="85000"/>
                  </a:schemeClr>
                </a:solidFill>
                <a:latin typeface="Lato Regular" charset="0"/>
                <a:ea typeface="MS PGothic" panose="020B0600070205080204" charset="-128"/>
                <a:cs typeface="Lato Regular" charset="0"/>
                <a:sym typeface="Lato Regular" charset="0"/>
              </a:rPr>
              <a:t> id </a:t>
            </a:r>
            <a:r>
              <a:rPr lang="en-US" sz="1865" dirty="0" err="1">
                <a:solidFill>
                  <a:schemeClr val="bg1">
                    <a:lumMod val="85000"/>
                  </a:schemeClr>
                </a:solidFill>
                <a:latin typeface="Lato Regular" charset="0"/>
                <a:ea typeface="MS PGothic" panose="020B0600070205080204" charset="-128"/>
                <a:cs typeface="Lato Regular" charset="0"/>
                <a:sym typeface="Lato Regular" charset="0"/>
              </a:rPr>
              <a:t>sem</a:t>
            </a:r>
            <a:r>
              <a:rPr lang="en-US" sz="1865" dirty="0">
                <a:solidFill>
                  <a:schemeClr val="bg1">
                    <a:lumMod val="85000"/>
                  </a:schemeClr>
                </a:solidFill>
                <a:latin typeface="Lato Regular" charset="0"/>
                <a:ea typeface="MS PGothic" panose="020B0600070205080204" charset="-128"/>
                <a:cs typeface="Lato Regular" charset="0"/>
                <a:sym typeface="Lato Regular" charset="0"/>
              </a:rPr>
              <a:t> </a:t>
            </a:r>
            <a:r>
              <a:rPr lang="en-US" sz="1865" dirty="0" err="1">
                <a:solidFill>
                  <a:schemeClr val="bg1">
                    <a:lumMod val="85000"/>
                  </a:schemeClr>
                </a:solidFill>
                <a:latin typeface="Lato Regular" charset="0"/>
                <a:ea typeface="MS PGothic" panose="020B0600070205080204" charset="-128"/>
                <a:cs typeface="Lato Regular" charset="0"/>
                <a:sym typeface="Lato Regular" charset="0"/>
              </a:rPr>
              <a:t>tincidunt</a:t>
            </a:r>
            <a:r>
              <a:rPr lang="en-US" sz="1865" dirty="0">
                <a:solidFill>
                  <a:schemeClr val="bg1">
                    <a:lumMod val="85000"/>
                  </a:schemeClr>
                </a:solidFill>
                <a:latin typeface="Lato Regular" charset="0"/>
                <a:ea typeface="MS PGothic" panose="020B0600070205080204" charset="-128"/>
                <a:cs typeface="Lato Regular" charset="0"/>
                <a:sym typeface="Lato Regular" charset="0"/>
              </a:rPr>
              <a:t> </a:t>
            </a:r>
            <a:r>
              <a:rPr lang="en-US" sz="1865" dirty="0" err="1">
                <a:solidFill>
                  <a:schemeClr val="bg1">
                    <a:lumMod val="85000"/>
                  </a:schemeClr>
                </a:solidFill>
                <a:latin typeface="Lato Regular" charset="0"/>
                <a:ea typeface="MS PGothic" panose="020B0600070205080204" charset="-128"/>
                <a:cs typeface="Lato Regular" charset="0"/>
                <a:sym typeface="Lato Regular" charset="0"/>
              </a:rPr>
              <a:t>commodo</a:t>
            </a:r>
            <a:r>
              <a:rPr lang="en-US" sz="1865" dirty="0">
                <a:solidFill>
                  <a:schemeClr val="bg1">
                    <a:lumMod val="85000"/>
                  </a:schemeClr>
                </a:solidFill>
                <a:latin typeface="Lato Regular" charset="0"/>
                <a:ea typeface="MS PGothic" panose="020B0600070205080204" charset="-128"/>
                <a:cs typeface="Lato Regular" charset="0"/>
                <a:sym typeface="Lato Regular" charset="0"/>
              </a:rPr>
              <a:t>.</a:t>
            </a:r>
            <a:endParaRPr lang="en-US" sz="1865" dirty="0">
              <a:solidFill>
                <a:schemeClr val="bg1">
                  <a:lumMod val="85000"/>
                </a:schemeClr>
              </a:solidFill>
              <a:latin typeface="Lato Regular" charset="0"/>
              <a:ea typeface="MS PGothic" panose="020B0600070205080204" charset="-128"/>
              <a:cs typeface="Lato Regular" charset="0"/>
              <a:sym typeface="Lato Regular" charset="0"/>
            </a:endParaRPr>
          </a:p>
        </p:txBody>
      </p:sp>
      <p:sp>
        <p:nvSpPr>
          <p:cNvPr id="26648" name="Oval 24"/>
          <p:cNvSpPr/>
          <p:nvPr/>
        </p:nvSpPr>
        <p:spPr bwMode="auto">
          <a:xfrm>
            <a:off x="1727252" y="3004592"/>
            <a:ext cx="1473245" cy="1473245"/>
          </a:xfrm>
          <a:prstGeom prst="ellipse">
            <a:avLst/>
          </a:prstGeom>
          <a:solidFill>
            <a:schemeClr val="accent1"/>
          </a:solidFill>
          <a:ln w="25400" cap="flat">
            <a:solidFill>
              <a:schemeClr val="tx1">
                <a:alpha val="0"/>
              </a:schemeClr>
            </a:solidFill>
            <a:prstDash val="solid"/>
            <a:miter lim="800000"/>
            <a:headEnd type="none" w="med" len="med"/>
            <a:tailEnd type="none" w="med" len="med"/>
          </a:ln>
        </p:spPr>
        <p:txBody>
          <a:bodyPr lIns="0" tIns="0" rIns="0" bIns="0"/>
          <a:lstStyle/>
          <a:p>
            <a:r>
              <a:rPr lang="es-ES" sz="5600" dirty="0">
                <a:solidFill>
                  <a:schemeClr val="bg1"/>
                </a:solidFill>
              </a:rPr>
              <a:t>1</a:t>
            </a:r>
            <a:endParaRPr lang="es-ES" sz="5600" dirty="0">
              <a:solidFill>
                <a:schemeClr val="bg1"/>
              </a:solidFill>
            </a:endParaRPr>
          </a:p>
        </p:txBody>
      </p:sp>
      <p:sp>
        <p:nvSpPr>
          <p:cNvPr id="26651" name="Oval 27"/>
          <p:cNvSpPr/>
          <p:nvPr/>
        </p:nvSpPr>
        <p:spPr bwMode="auto">
          <a:xfrm>
            <a:off x="5638972" y="3004592"/>
            <a:ext cx="1473245" cy="1473245"/>
          </a:xfrm>
          <a:prstGeom prst="ellipse">
            <a:avLst/>
          </a:prstGeom>
          <a:solidFill>
            <a:schemeClr val="accent1"/>
          </a:solidFill>
          <a:ln w="25400" cap="flat">
            <a:solidFill>
              <a:schemeClr val="tx1">
                <a:alpha val="0"/>
              </a:schemeClr>
            </a:solidFill>
            <a:prstDash val="solid"/>
            <a:miter lim="800000"/>
            <a:headEnd type="none" w="med" len="med"/>
            <a:tailEnd type="none" w="med" len="med"/>
          </a:ln>
        </p:spPr>
        <p:txBody>
          <a:bodyPr lIns="0" tIns="0" rIns="0" bIns="0"/>
          <a:lstStyle/>
          <a:p>
            <a:r>
              <a:rPr lang="es-ES" sz="5600" dirty="0">
                <a:solidFill>
                  <a:schemeClr val="bg1"/>
                </a:solidFill>
              </a:rPr>
              <a:t>2</a:t>
            </a:r>
            <a:endParaRPr lang="es-ES" sz="5600" dirty="0">
              <a:solidFill>
                <a:schemeClr val="bg1"/>
              </a:solidFill>
            </a:endParaRPr>
          </a:p>
        </p:txBody>
      </p:sp>
      <p:sp>
        <p:nvSpPr>
          <p:cNvPr id="26654" name="Oval 30"/>
          <p:cNvSpPr/>
          <p:nvPr/>
        </p:nvSpPr>
        <p:spPr bwMode="auto">
          <a:xfrm>
            <a:off x="9686162" y="3004592"/>
            <a:ext cx="1473245" cy="1473245"/>
          </a:xfrm>
          <a:prstGeom prst="ellipse">
            <a:avLst/>
          </a:prstGeom>
          <a:solidFill>
            <a:schemeClr val="accent1"/>
          </a:solidFill>
          <a:ln w="25400" cap="flat">
            <a:solidFill>
              <a:schemeClr val="tx1">
                <a:alpha val="0"/>
              </a:schemeClr>
            </a:solidFill>
            <a:prstDash val="solid"/>
            <a:miter lim="800000"/>
            <a:headEnd type="none" w="med" len="med"/>
            <a:tailEnd type="none" w="med" len="med"/>
          </a:ln>
        </p:spPr>
        <p:txBody>
          <a:bodyPr lIns="0" tIns="0" rIns="0" bIns="0"/>
          <a:lstStyle/>
          <a:p>
            <a:r>
              <a:rPr lang="es-ES" sz="5600" dirty="0">
                <a:solidFill>
                  <a:schemeClr val="bg1"/>
                </a:solidFill>
              </a:rPr>
              <a:t>3</a:t>
            </a:r>
            <a:endParaRPr lang="es-ES" sz="5600" dirty="0">
              <a:solidFill>
                <a:schemeClr val="bg1"/>
              </a:solidFill>
            </a:endParaRPr>
          </a:p>
        </p:txBody>
      </p:sp>
      <p:sp>
        <p:nvSpPr>
          <p:cNvPr id="26657" name="Oval 33"/>
          <p:cNvSpPr/>
          <p:nvPr/>
        </p:nvSpPr>
        <p:spPr bwMode="auto">
          <a:xfrm>
            <a:off x="14072029" y="3004592"/>
            <a:ext cx="1473245" cy="1473245"/>
          </a:xfrm>
          <a:prstGeom prst="ellipse">
            <a:avLst/>
          </a:prstGeom>
          <a:solidFill>
            <a:schemeClr val="accent1"/>
          </a:solidFill>
          <a:ln w="25400" cap="flat">
            <a:solidFill>
              <a:schemeClr val="tx1">
                <a:alpha val="0"/>
              </a:schemeClr>
            </a:solidFill>
            <a:prstDash val="solid"/>
            <a:miter lim="800000"/>
            <a:headEnd type="none" w="med" len="med"/>
            <a:tailEnd type="none" w="med" len="med"/>
          </a:ln>
        </p:spPr>
        <p:txBody>
          <a:bodyPr lIns="0" tIns="0" rIns="0" bIns="0"/>
          <a:lstStyle/>
          <a:p>
            <a:r>
              <a:rPr lang="es-ES" sz="5600" dirty="0">
                <a:solidFill>
                  <a:schemeClr val="bg1"/>
                </a:solidFill>
              </a:rPr>
              <a:t>4</a:t>
            </a:r>
            <a:endParaRPr lang="es-ES" sz="5600" dirty="0">
              <a:solidFill>
                <a:schemeClr val="bg1"/>
              </a:solidFill>
            </a:endParaRPr>
          </a:p>
        </p:txBody>
      </p:sp>
      <p:grpSp>
        <p:nvGrpSpPr>
          <p:cNvPr id="4" name="组合 3"/>
          <p:cNvGrpSpPr/>
          <p:nvPr/>
        </p:nvGrpSpPr>
        <p:grpSpPr>
          <a:xfrm>
            <a:off x="0" y="-74466"/>
            <a:ext cx="17340263" cy="3848451"/>
            <a:chOff x="0" y="-74466"/>
            <a:chExt cx="17340263" cy="3848451"/>
          </a:xfrm>
        </p:grpSpPr>
        <p:pic>
          <p:nvPicPr>
            <p:cNvPr id="41" name="图片 40"/>
            <p:cNvPicPr>
              <a:picLocks noChangeAspect="1"/>
            </p:cNvPicPr>
            <p:nvPr/>
          </p:nvPicPr>
          <p:blipFill rotWithShape="1">
            <a:blip r:embed="rId1"/>
            <a:srcRect l="40920" t="40605"/>
            <a:stretch>
              <a:fillRect/>
            </a:stretch>
          </p:blipFill>
          <p:spPr>
            <a:xfrm rot="10800000" flipH="1" flipV="1">
              <a:off x="0" y="-74466"/>
              <a:ext cx="5809578" cy="3848451"/>
            </a:xfrm>
            <a:prstGeom prst="rect">
              <a:avLst/>
            </a:prstGeom>
          </p:spPr>
        </p:pic>
        <p:sp>
          <p:nvSpPr>
            <p:cNvPr id="42" name="文本框 41"/>
            <p:cNvSpPr txBox="1"/>
            <p:nvPr/>
          </p:nvSpPr>
          <p:spPr>
            <a:xfrm>
              <a:off x="4061619" y="484312"/>
              <a:ext cx="1005403" cy="584775"/>
            </a:xfrm>
            <a:prstGeom prst="rect">
              <a:avLst/>
            </a:prstGeom>
            <a:noFill/>
          </p:spPr>
          <p:txBody>
            <a:bodyPr wrap="none" rtlCol="0">
              <a:spAutoFit/>
            </a:bodyPr>
            <a:lstStyle/>
            <a:p>
              <a:r>
                <a:rPr lang="zh-CN" altLang="en-US" sz="3200" dirty="0">
                  <a:solidFill>
                    <a:schemeClr val="bg1">
                      <a:lumMod val="95000"/>
                    </a:schemeClr>
                  </a:solidFill>
                  <a:latin typeface="幼圆" panose="02010509060101010101" pitchFamily="49" charset="-122"/>
                  <a:ea typeface="幼圆" panose="02010509060101010101" pitchFamily="49" charset="-122"/>
                </a:rPr>
                <a:t>目录</a:t>
              </a:r>
              <a:endParaRPr lang="zh-CN" altLang="en-US" sz="3200" dirty="0">
                <a:solidFill>
                  <a:schemeClr val="bg1">
                    <a:lumMod val="95000"/>
                  </a:schemeClr>
                </a:solidFill>
                <a:latin typeface="幼圆" panose="02010509060101010101" pitchFamily="49" charset="-122"/>
                <a:ea typeface="幼圆" panose="02010509060101010101" pitchFamily="49" charset="-122"/>
              </a:endParaRPr>
            </a:p>
          </p:txBody>
        </p:sp>
        <p:cxnSp>
          <p:nvCxnSpPr>
            <p:cNvPr id="45" name="直接连接符 44"/>
            <p:cNvCxnSpPr/>
            <p:nvPr/>
          </p:nvCxnSpPr>
          <p:spPr>
            <a:xfrm>
              <a:off x="3355480" y="1327938"/>
              <a:ext cx="1398478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1" name="文本框 50"/>
            <p:cNvSpPr txBox="1"/>
            <p:nvPr/>
          </p:nvSpPr>
          <p:spPr>
            <a:xfrm>
              <a:off x="5013533" y="577233"/>
              <a:ext cx="1314014" cy="461665"/>
            </a:xfrm>
            <a:prstGeom prst="rect">
              <a:avLst/>
            </a:prstGeom>
            <a:noFill/>
          </p:spPr>
          <p:txBody>
            <a:bodyPr wrap="none" rtlCol="0">
              <a:spAutoFit/>
            </a:bodyPr>
            <a:lstStyle/>
            <a:p>
              <a:r>
                <a:rPr lang="en-US" altLang="zh-CN" sz="2400" dirty="0">
                  <a:solidFill>
                    <a:srgbClr val="46B4F0"/>
                  </a:solidFill>
                </a:rPr>
                <a:t>directory</a:t>
              </a:r>
              <a:endParaRPr lang="zh-CN" altLang="en-US" sz="2400" dirty="0">
                <a:solidFill>
                  <a:srgbClr val="46B4F0"/>
                </a:solidFill>
                <a:latin typeface="幼圆" panose="02010509060101010101" pitchFamily="49" charset="-122"/>
                <a:ea typeface="幼圆" panose="02010509060101010101" pitchFamily="49"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300" advTm="3513">
        <p14:pan dir="r"/>
      </p:transition>
    </mc:Choice>
    <mc:Fallback>
      <p:transition spd="slow" advTm="35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625"/>
                                        </p:tgtEl>
                                        <p:attrNameLst>
                                          <p:attrName>style.visibility</p:attrName>
                                        </p:attrNameLst>
                                      </p:cBhvr>
                                      <p:to>
                                        <p:strVal val="visible"/>
                                      </p:to>
                                    </p:set>
                                    <p:animEffect transition="in" filter="wipe(left)">
                                      <p:cBhvr>
                                        <p:cTn id="7" dur="500"/>
                                        <p:tgtEl>
                                          <p:spTgt spid="2662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6634"/>
                                        </p:tgtEl>
                                        <p:attrNameLst>
                                          <p:attrName>style.visibility</p:attrName>
                                        </p:attrNameLst>
                                      </p:cBhvr>
                                      <p:to>
                                        <p:strVal val="visible"/>
                                      </p:to>
                                    </p:set>
                                    <p:animEffect transition="in" filter="wipe(down)">
                                      <p:cBhvr>
                                        <p:cTn id="11" dur="500"/>
                                        <p:tgtEl>
                                          <p:spTgt spid="26634"/>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26637"/>
                                        </p:tgtEl>
                                        <p:attrNameLst>
                                          <p:attrName>style.visibility</p:attrName>
                                        </p:attrNameLst>
                                      </p:cBhvr>
                                      <p:to>
                                        <p:strVal val="visible"/>
                                      </p:to>
                                    </p:set>
                                    <p:animEffect transition="in" filter="wipe(down)">
                                      <p:cBhvr>
                                        <p:cTn id="15" dur="500"/>
                                        <p:tgtEl>
                                          <p:spTgt spid="26637"/>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26640"/>
                                        </p:tgtEl>
                                        <p:attrNameLst>
                                          <p:attrName>style.visibility</p:attrName>
                                        </p:attrNameLst>
                                      </p:cBhvr>
                                      <p:to>
                                        <p:strVal val="visible"/>
                                      </p:to>
                                    </p:set>
                                    <p:animEffect transition="in" filter="wipe(down)">
                                      <p:cBhvr>
                                        <p:cTn id="19" dur="500"/>
                                        <p:tgtEl>
                                          <p:spTgt spid="26640"/>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26643"/>
                                        </p:tgtEl>
                                        <p:attrNameLst>
                                          <p:attrName>style.visibility</p:attrName>
                                        </p:attrNameLst>
                                      </p:cBhvr>
                                      <p:to>
                                        <p:strVal val="visible"/>
                                      </p:to>
                                    </p:set>
                                    <p:animEffect transition="in" filter="wipe(down)">
                                      <p:cBhvr>
                                        <p:cTn id="23" dur="500"/>
                                        <p:tgtEl>
                                          <p:spTgt spid="26643"/>
                                        </p:tgtEl>
                                      </p:cBhvr>
                                    </p:animEffect>
                                  </p:childTnLst>
                                </p:cTn>
                              </p:par>
                            </p:childTnLst>
                          </p:cTn>
                        </p:par>
                        <p:par>
                          <p:cTn id="24" fill="hold">
                            <p:stCondLst>
                              <p:cond delay="2500"/>
                            </p:stCondLst>
                            <p:childTnLst>
                              <p:par>
                                <p:cTn id="25" presetID="2" presetClass="entr" presetSubtype="8" fill="hold" grpId="0" nodeType="afterEffect">
                                  <p:stCondLst>
                                    <p:cond delay="0"/>
                                  </p:stCondLst>
                                  <p:childTnLst>
                                    <p:set>
                                      <p:cBhvr>
                                        <p:cTn id="26" dur="1" fill="hold">
                                          <p:stCondLst>
                                            <p:cond delay="0"/>
                                          </p:stCondLst>
                                        </p:cTn>
                                        <p:tgtEl>
                                          <p:spTgt spid="26646"/>
                                        </p:tgtEl>
                                        <p:attrNameLst>
                                          <p:attrName>style.visibility</p:attrName>
                                        </p:attrNameLst>
                                      </p:cBhvr>
                                      <p:to>
                                        <p:strVal val="visible"/>
                                      </p:to>
                                    </p:set>
                                    <p:anim calcmode="lin" valueType="num">
                                      <p:cBhvr additive="base">
                                        <p:cTn id="27" dur="500" fill="hold"/>
                                        <p:tgtEl>
                                          <p:spTgt spid="26646"/>
                                        </p:tgtEl>
                                        <p:attrNameLst>
                                          <p:attrName>ppt_x</p:attrName>
                                        </p:attrNameLst>
                                      </p:cBhvr>
                                      <p:tavLst>
                                        <p:tav tm="0">
                                          <p:val>
                                            <p:strVal val="0-#ppt_w/2"/>
                                          </p:val>
                                        </p:tav>
                                        <p:tav tm="100000">
                                          <p:val>
                                            <p:strVal val="#ppt_x"/>
                                          </p:val>
                                        </p:tav>
                                      </p:tavLst>
                                    </p:anim>
                                    <p:anim calcmode="lin" valueType="num">
                                      <p:cBhvr additive="base">
                                        <p:cTn id="28" dur="500" fill="hold"/>
                                        <p:tgtEl>
                                          <p:spTgt spid="266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5" grpId="0" animBg="1"/>
      <p:bldP spid="26646"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0" y="-74466"/>
            <a:ext cx="17340263" cy="3848451"/>
            <a:chOff x="0" y="-74466"/>
            <a:chExt cx="17340263" cy="3848451"/>
          </a:xfrm>
        </p:grpSpPr>
        <p:pic>
          <p:nvPicPr>
            <p:cNvPr id="21" name="图片 20"/>
            <p:cNvPicPr>
              <a:picLocks noChangeAspect="1"/>
            </p:cNvPicPr>
            <p:nvPr/>
          </p:nvPicPr>
          <p:blipFill rotWithShape="1">
            <a:blip r:embed="rId1"/>
            <a:srcRect l="40920" t="40605"/>
            <a:stretch>
              <a:fillRect/>
            </a:stretch>
          </p:blipFill>
          <p:spPr>
            <a:xfrm rot="10800000" flipH="1" flipV="1">
              <a:off x="0" y="-74466"/>
              <a:ext cx="5809578" cy="3848451"/>
            </a:xfrm>
            <a:prstGeom prst="rect">
              <a:avLst/>
            </a:prstGeom>
          </p:spPr>
        </p:pic>
        <p:sp>
          <p:nvSpPr>
            <p:cNvPr id="22" name="文本框 21"/>
            <p:cNvSpPr txBox="1"/>
            <p:nvPr/>
          </p:nvSpPr>
          <p:spPr>
            <a:xfrm>
              <a:off x="4061619" y="484312"/>
              <a:ext cx="1005403" cy="584775"/>
            </a:xfrm>
            <a:prstGeom prst="rect">
              <a:avLst/>
            </a:prstGeom>
            <a:noFill/>
          </p:spPr>
          <p:txBody>
            <a:bodyPr wrap="none" rtlCol="0">
              <a:spAutoFit/>
            </a:bodyPr>
            <a:lstStyle/>
            <a:p>
              <a:r>
                <a:rPr lang="zh-CN" altLang="en-US" sz="3200" dirty="0">
                  <a:solidFill>
                    <a:schemeClr val="bg1">
                      <a:lumMod val="95000"/>
                    </a:schemeClr>
                  </a:solidFill>
                  <a:latin typeface="幼圆" panose="02010509060101010101" pitchFamily="49" charset="-122"/>
                  <a:ea typeface="幼圆" panose="02010509060101010101" pitchFamily="49" charset="-122"/>
                </a:rPr>
                <a:t>目录</a:t>
              </a:r>
              <a:endParaRPr lang="zh-CN" altLang="en-US" sz="3200" dirty="0">
                <a:solidFill>
                  <a:schemeClr val="bg1">
                    <a:lumMod val="95000"/>
                  </a:schemeClr>
                </a:solidFill>
                <a:latin typeface="幼圆" panose="02010509060101010101" pitchFamily="49" charset="-122"/>
                <a:ea typeface="幼圆" panose="02010509060101010101" pitchFamily="49" charset="-122"/>
              </a:endParaRPr>
            </a:p>
          </p:txBody>
        </p:sp>
        <p:cxnSp>
          <p:nvCxnSpPr>
            <p:cNvPr id="23" name="直接连接符 22"/>
            <p:cNvCxnSpPr/>
            <p:nvPr/>
          </p:nvCxnSpPr>
          <p:spPr>
            <a:xfrm>
              <a:off x="3355480" y="1327938"/>
              <a:ext cx="1398478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4" name="文本框 23"/>
            <p:cNvSpPr txBox="1"/>
            <p:nvPr/>
          </p:nvSpPr>
          <p:spPr>
            <a:xfrm>
              <a:off x="5013533" y="577233"/>
              <a:ext cx="1314014" cy="461665"/>
            </a:xfrm>
            <a:prstGeom prst="rect">
              <a:avLst/>
            </a:prstGeom>
            <a:noFill/>
          </p:spPr>
          <p:txBody>
            <a:bodyPr wrap="none" rtlCol="0">
              <a:spAutoFit/>
            </a:bodyPr>
            <a:lstStyle/>
            <a:p>
              <a:r>
                <a:rPr lang="en-US" altLang="zh-CN" sz="2400" dirty="0">
                  <a:solidFill>
                    <a:srgbClr val="46B4F0"/>
                  </a:solidFill>
                </a:rPr>
                <a:t>directory</a:t>
              </a:r>
              <a:endParaRPr lang="zh-CN" altLang="en-US" sz="2400" dirty="0">
                <a:solidFill>
                  <a:srgbClr val="46B4F0"/>
                </a:solidFill>
                <a:latin typeface="幼圆" panose="02010509060101010101" pitchFamily="49" charset="-122"/>
                <a:ea typeface="幼圆" panose="02010509060101010101" pitchFamily="49" charset="-122"/>
              </a:endParaRPr>
            </a:p>
          </p:txBody>
        </p:sp>
      </p:grpSp>
      <p:sp>
        <p:nvSpPr>
          <p:cNvPr id="38" name="Oval 9"/>
          <p:cNvSpPr/>
          <p:nvPr/>
        </p:nvSpPr>
        <p:spPr bwMode="auto">
          <a:xfrm>
            <a:off x="3908633" y="3221536"/>
            <a:ext cx="1104900" cy="1104900"/>
          </a:xfrm>
          <a:prstGeom prst="ellipse">
            <a:avLst/>
          </a:prstGeom>
          <a:solidFill>
            <a:schemeClr val="accent1"/>
          </a:solidFill>
          <a:ln w="25400" cap="flat">
            <a:solidFill>
              <a:schemeClr val="tx1">
                <a:alpha val="0"/>
              </a:schemeClr>
            </a:solidFill>
            <a:prstDash val="solid"/>
            <a:miter lim="800000"/>
            <a:headEnd type="none" w="med" len="med"/>
            <a:tailEnd type="none" w="med" len="med"/>
          </a:ln>
        </p:spPr>
        <p:txBody>
          <a:bodyPr lIns="0" tIns="0" rIns="0" bIns="0"/>
          <a:lstStyle/>
          <a:p>
            <a:endParaRPr lang="es-ES"/>
          </a:p>
        </p:txBody>
      </p:sp>
      <p:sp>
        <p:nvSpPr>
          <p:cNvPr id="39" name="Rectangle 10"/>
          <p:cNvSpPr/>
          <p:nvPr/>
        </p:nvSpPr>
        <p:spPr bwMode="auto">
          <a:xfrm>
            <a:off x="5231021" y="3202486"/>
            <a:ext cx="5537200" cy="304800"/>
          </a:xfrm>
          <a:prstGeom prst="rect">
            <a:avLst/>
          </a:prstGeom>
          <a:noFill/>
          <a:ln>
            <a:noFill/>
          </a:ln>
        </p:spPr>
        <p:txBody>
          <a:bodyPr lIns="0" tIns="0" rIns="0" bIns="0" anchor="ctr"/>
          <a:lstStyle/>
          <a:p>
            <a:pPr algn="l"/>
            <a:r>
              <a:rPr lang="en-US" sz="2000">
                <a:solidFill>
                  <a:srgbClr val="9AA1AE"/>
                </a:solidFill>
                <a:latin typeface="Lato Light" charset="0"/>
                <a:ea typeface="MS PGothic" panose="020B0600070205080204" charset="-128"/>
                <a:cs typeface="Lato Light" charset="0"/>
                <a:sym typeface="Lato Light" charset="0"/>
              </a:rPr>
              <a:t>3,450 FLYERS</a:t>
            </a:r>
            <a:endParaRPr lang="en-US" sz="2000">
              <a:solidFill>
                <a:srgbClr val="9AA1AE"/>
              </a:solidFill>
              <a:latin typeface="Lato Light" charset="0"/>
              <a:ea typeface="MS PGothic" panose="020B0600070205080204" charset="-128"/>
              <a:cs typeface="Lato Light" charset="0"/>
              <a:sym typeface="Lato Light" charset="0"/>
            </a:endParaRPr>
          </a:p>
        </p:txBody>
      </p:sp>
      <p:sp>
        <p:nvSpPr>
          <p:cNvPr id="40" name="Rectangle 11"/>
          <p:cNvSpPr/>
          <p:nvPr/>
        </p:nvSpPr>
        <p:spPr bwMode="auto">
          <a:xfrm>
            <a:off x="5253246" y="3837486"/>
            <a:ext cx="10248900" cy="431800"/>
          </a:xfrm>
          <a:prstGeom prst="rect">
            <a:avLst/>
          </a:prstGeom>
          <a:noFill/>
          <a:ln>
            <a:noFill/>
          </a:ln>
        </p:spPr>
        <p:txBody>
          <a:bodyPr lIns="0" tIns="0" rIns="0" bIns="0"/>
          <a:lstStyle/>
          <a:p>
            <a:pPr algn="l"/>
            <a:r>
              <a:rPr lang="en-US" sz="1400" dirty="0">
                <a:solidFill>
                  <a:schemeClr val="bg1">
                    <a:lumMod val="85000"/>
                  </a:schemeClr>
                </a:solidFill>
                <a:latin typeface="Lato Regular" charset="0"/>
                <a:ea typeface="MS PGothic" panose="020B0600070205080204" charset="-128"/>
                <a:cs typeface="Lato Regular" charset="0"/>
                <a:sym typeface="Lato Regular" charset="0"/>
              </a:rPr>
              <a:t>Lorem ipsum dolor sit </a:t>
            </a:r>
            <a:r>
              <a:rPr lang="en-US" sz="1400" dirty="0" err="1">
                <a:solidFill>
                  <a:schemeClr val="bg1">
                    <a:lumMod val="85000"/>
                  </a:schemeClr>
                </a:solidFill>
                <a:latin typeface="Lato Regular" charset="0"/>
                <a:ea typeface="MS PGothic" panose="020B0600070205080204" charset="-128"/>
                <a:cs typeface="Lato Regular" charset="0"/>
                <a:sym typeface="Lato Regular" charset="0"/>
              </a:rPr>
              <a:t>amet</a:t>
            </a:r>
            <a:r>
              <a:rPr lang="en-US" sz="1400" dirty="0">
                <a:solidFill>
                  <a:schemeClr val="bg1">
                    <a:lumMod val="85000"/>
                  </a:schemeClr>
                </a:solidFill>
                <a:latin typeface="Lato Regular" charset="0"/>
                <a:ea typeface="MS PGothic" panose="020B0600070205080204" charset="-128"/>
                <a:cs typeface="Lato Regular" charset="0"/>
                <a:sym typeface="Lato Regular" charset="0"/>
              </a:rPr>
              <a:t>, </a:t>
            </a:r>
            <a:r>
              <a:rPr lang="en-US" sz="1400" dirty="0" err="1">
                <a:solidFill>
                  <a:schemeClr val="bg1">
                    <a:lumMod val="85000"/>
                  </a:schemeClr>
                </a:solidFill>
                <a:latin typeface="Lato Regular" charset="0"/>
                <a:ea typeface="MS PGothic" panose="020B0600070205080204" charset="-128"/>
                <a:cs typeface="Lato Regular" charset="0"/>
                <a:sym typeface="Lato Regular" charset="0"/>
              </a:rPr>
              <a:t>consectetur</a:t>
            </a:r>
            <a:r>
              <a:rPr lang="en-US" sz="1400" dirty="0">
                <a:solidFill>
                  <a:schemeClr val="bg1">
                    <a:lumMod val="85000"/>
                  </a:schemeClr>
                </a:solidFill>
                <a:latin typeface="Lato Regular" charset="0"/>
                <a:ea typeface="MS PGothic" panose="020B0600070205080204" charset="-128"/>
                <a:cs typeface="Lato Regular" charset="0"/>
                <a:sym typeface="Lato Regular" charset="0"/>
              </a:rPr>
              <a:t> </a:t>
            </a:r>
            <a:r>
              <a:rPr lang="en-US" sz="1400" dirty="0" err="1">
                <a:solidFill>
                  <a:schemeClr val="bg1">
                    <a:lumMod val="85000"/>
                  </a:schemeClr>
                </a:solidFill>
                <a:latin typeface="Lato Regular" charset="0"/>
                <a:ea typeface="MS PGothic" panose="020B0600070205080204" charset="-128"/>
                <a:cs typeface="Lato Regular" charset="0"/>
                <a:sym typeface="Lato Regular" charset="0"/>
              </a:rPr>
              <a:t>adipiscing</a:t>
            </a:r>
            <a:r>
              <a:rPr lang="en-US" sz="1400" dirty="0">
                <a:solidFill>
                  <a:schemeClr val="bg1">
                    <a:lumMod val="85000"/>
                  </a:schemeClr>
                </a:solidFill>
                <a:latin typeface="Lato Regular" charset="0"/>
                <a:ea typeface="MS PGothic" panose="020B0600070205080204" charset="-128"/>
                <a:cs typeface="Lato Regular" charset="0"/>
                <a:sym typeface="Lato Regular" charset="0"/>
              </a:rPr>
              <a:t> </a:t>
            </a:r>
            <a:r>
              <a:rPr lang="en-US" sz="1400" dirty="0" err="1">
                <a:solidFill>
                  <a:schemeClr val="bg1">
                    <a:lumMod val="85000"/>
                  </a:schemeClr>
                </a:solidFill>
                <a:latin typeface="Lato Regular" charset="0"/>
                <a:ea typeface="MS PGothic" panose="020B0600070205080204" charset="-128"/>
                <a:cs typeface="Lato Regular" charset="0"/>
                <a:sym typeface="Lato Regular" charset="0"/>
              </a:rPr>
              <a:t>elit</a:t>
            </a:r>
            <a:r>
              <a:rPr lang="en-US" sz="1400" dirty="0">
                <a:solidFill>
                  <a:schemeClr val="bg1">
                    <a:lumMod val="85000"/>
                  </a:schemeClr>
                </a:solidFill>
                <a:latin typeface="Lato Regular" charset="0"/>
                <a:ea typeface="MS PGothic" panose="020B0600070205080204" charset="-128"/>
                <a:cs typeface="Lato Regular" charset="0"/>
                <a:sym typeface="Lato Regular" charset="0"/>
              </a:rPr>
              <a:t>. Integer </a:t>
            </a:r>
            <a:r>
              <a:rPr lang="en-US" sz="1400" dirty="0" err="1">
                <a:solidFill>
                  <a:schemeClr val="bg1">
                    <a:lumMod val="85000"/>
                  </a:schemeClr>
                </a:solidFill>
                <a:latin typeface="Lato Regular" charset="0"/>
                <a:ea typeface="MS PGothic" panose="020B0600070205080204" charset="-128"/>
                <a:cs typeface="Lato Regular" charset="0"/>
                <a:sym typeface="Lato Regular" charset="0"/>
              </a:rPr>
              <a:t>mollis</a:t>
            </a:r>
            <a:r>
              <a:rPr lang="en-US" sz="1400" dirty="0">
                <a:solidFill>
                  <a:schemeClr val="bg1">
                    <a:lumMod val="85000"/>
                  </a:schemeClr>
                </a:solidFill>
                <a:latin typeface="Lato Regular" charset="0"/>
                <a:ea typeface="MS PGothic" panose="020B0600070205080204" charset="-128"/>
                <a:cs typeface="Lato Regular" charset="0"/>
                <a:sym typeface="Lato Regular" charset="0"/>
              </a:rPr>
              <a:t> </a:t>
            </a:r>
            <a:r>
              <a:rPr lang="en-US" sz="1400" dirty="0" err="1">
                <a:solidFill>
                  <a:schemeClr val="bg1">
                    <a:lumMod val="85000"/>
                  </a:schemeClr>
                </a:solidFill>
                <a:latin typeface="Lato Regular" charset="0"/>
                <a:ea typeface="MS PGothic" panose="020B0600070205080204" charset="-128"/>
                <a:cs typeface="Lato Regular" charset="0"/>
                <a:sym typeface="Lato Regular" charset="0"/>
              </a:rPr>
              <a:t>vehicula</a:t>
            </a:r>
            <a:r>
              <a:rPr lang="en-US" sz="1400" dirty="0">
                <a:solidFill>
                  <a:schemeClr val="bg1">
                    <a:lumMod val="85000"/>
                  </a:schemeClr>
                </a:solidFill>
                <a:latin typeface="Lato Regular" charset="0"/>
                <a:ea typeface="MS PGothic" panose="020B0600070205080204" charset="-128"/>
                <a:cs typeface="Lato Regular" charset="0"/>
                <a:sym typeface="Lato Regular" charset="0"/>
              </a:rPr>
              <a:t> ligula </a:t>
            </a:r>
            <a:r>
              <a:rPr lang="en-US" sz="1400" dirty="0" err="1">
                <a:solidFill>
                  <a:schemeClr val="bg1">
                    <a:lumMod val="85000"/>
                  </a:schemeClr>
                </a:solidFill>
                <a:latin typeface="Lato Regular" charset="0"/>
                <a:ea typeface="MS PGothic" panose="020B0600070205080204" charset="-128"/>
                <a:cs typeface="Lato Regular" charset="0"/>
                <a:sym typeface="Lato Regular" charset="0"/>
              </a:rPr>
              <a:t>ut</a:t>
            </a:r>
            <a:r>
              <a:rPr lang="en-US" sz="1400" dirty="0">
                <a:solidFill>
                  <a:schemeClr val="bg1">
                    <a:lumMod val="85000"/>
                  </a:schemeClr>
                </a:solidFill>
                <a:latin typeface="Lato Regular" charset="0"/>
                <a:ea typeface="MS PGothic" panose="020B0600070205080204" charset="-128"/>
                <a:cs typeface="Lato Regular" charset="0"/>
                <a:sym typeface="Lato Regular" charset="0"/>
              </a:rPr>
              <a:t> </a:t>
            </a:r>
            <a:r>
              <a:rPr lang="en-US" sz="1400" dirty="0" err="1">
                <a:solidFill>
                  <a:schemeClr val="bg1">
                    <a:lumMod val="85000"/>
                  </a:schemeClr>
                </a:solidFill>
                <a:latin typeface="Lato Regular" charset="0"/>
                <a:ea typeface="MS PGothic" panose="020B0600070205080204" charset="-128"/>
                <a:cs typeface="Lato Regular" charset="0"/>
                <a:sym typeface="Lato Regular" charset="0"/>
              </a:rPr>
              <a:t>faucibus</a:t>
            </a:r>
            <a:r>
              <a:rPr lang="en-US" sz="1400" dirty="0">
                <a:solidFill>
                  <a:schemeClr val="bg1">
                    <a:lumMod val="85000"/>
                  </a:schemeClr>
                </a:solidFill>
                <a:latin typeface="Lato Regular" charset="0"/>
                <a:ea typeface="MS PGothic" panose="020B0600070205080204" charset="-128"/>
                <a:cs typeface="Lato Regular" charset="0"/>
                <a:sym typeface="Lato Regular" charset="0"/>
              </a:rPr>
              <a:t> </a:t>
            </a:r>
            <a:r>
              <a:rPr lang="en-US" sz="1400" dirty="0" err="1">
                <a:solidFill>
                  <a:schemeClr val="bg1">
                    <a:lumMod val="85000"/>
                  </a:schemeClr>
                </a:solidFill>
                <a:latin typeface="Lato Regular" charset="0"/>
                <a:ea typeface="MS PGothic" panose="020B0600070205080204" charset="-128"/>
                <a:cs typeface="Lato Regular" charset="0"/>
                <a:sym typeface="Lato Regular" charset="0"/>
              </a:rPr>
              <a:t>ger</a:t>
            </a:r>
            <a:r>
              <a:rPr lang="en-US" sz="1400" dirty="0">
                <a:solidFill>
                  <a:schemeClr val="bg1">
                    <a:lumMod val="85000"/>
                  </a:schemeClr>
                </a:solidFill>
                <a:latin typeface="Lato Regular" charset="0"/>
                <a:ea typeface="MS PGothic" panose="020B0600070205080204" charset="-128"/>
                <a:cs typeface="Lato Regular" charset="0"/>
                <a:sym typeface="Lato Regular" charset="0"/>
              </a:rPr>
              <a:t> </a:t>
            </a:r>
            <a:r>
              <a:rPr lang="en-US" sz="1400" dirty="0" err="1">
                <a:solidFill>
                  <a:schemeClr val="bg1">
                    <a:lumMod val="85000"/>
                  </a:schemeClr>
                </a:solidFill>
                <a:latin typeface="Lato Regular" charset="0"/>
                <a:ea typeface="MS PGothic" panose="020B0600070205080204" charset="-128"/>
                <a:cs typeface="Lato Regular" charset="0"/>
                <a:sym typeface="Lato Regular" charset="0"/>
              </a:rPr>
              <a:t>mor</a:t>
            </a:r>
            <a:r>
              <a:rPr lang="en-US" sz="1400" dirty="0">
                <a:solidFill>
                  <a:schemeClr val="bg1">
                    <a:lumMod val="85000"/>
                  </a:schemeClr>
                </a:solidFill>
                <a:latin typeface="Lato Regular" charset="0"/>
                <a:ea typeface="MS PGothic" panose="020B0600070205080204" charset="-128"/>
                <a:cs typeface="Lato Regular" charset="0"/>
                <a:sym typeface="Lato Regular" charset="0"/>
              </a:rPr>
              <a:t>, </a:t>
            </a:r>
            <a:r>
              <a:rPr lang="en-US" sz="1400" dirty="0" err="1">
                <a:solidFill>
                  <a:schemeClr val="bg1">
                    <a:lumMod val="85000"/>
                  </a:schemeClr>
                </a:solidFill>
                <a:latin typeface="Lato Regular" charset="0"/>
                <a:ea typeface="MS PGothic" panose="020B0600070205080204" charset="-128"/>
                <a:cs typeface="Lato Regular" charset="0"/>
                <a:sym typeface="Lato Regular" charset="0"/>
              </a:rPr>
              <a:t>Cura</a:t>
            </a:r>
            <a:r>
              <a:rPr lang="en-US" sz="1400" dirty="0">
                <a:solidFill>
                  <a:schemeClr val="bg1">
                    <a:lumMod val="85000"/>
                  </a:schemeClr>
                </a:solidFill>
                <a:latin typeface="Lato Regular" charset="0"/>
                <a:ea typeface="MS PGothic" panose="020B0600070205080204" charset="-128"/>
                <a:cs typeface="Lato Regular" charset="0"/>
                <a:sym typeface="Lato Regular" charset="0"/>
              </a:rPr>
              <a:t> </a:t>
            </a:r>
            <a:r>
              <a:rPr lang="en-US" sz="1400" dirty="0" err="1">
                <a:solidFill>
                  <a:schemeClr val="bg1">
                    <a:lumMod val="85000"/>
                  </a:schemeClr>
                </a:solidFill>
                <a:latin typeface="Lato Regular" charset="0"/>
                <a:ea typeface="MS PGothic" panose="020B0600070205080204" charset="-128"/>
                <a:cs typeface="Lato Regular" charset="0"/>
                <a:sym typeface="Lato Regular" charset="0"/>
              </a:rPr>
              <a:t>bitur</a:t>
            </a:r>
            <a:r>
              <a:rPr lang="en-US" sz="1400" dirty="0">
                <a:solidFill>
                  <a:schemeClr val="bg1">
                    <a:lumMod val="85000"/>
                  </a:schemeClr>
                </a:solidFill>
                <a:latin typeface="Lato Regular" charset="0"/>
                <a:ea typeface="MS PGothic" panose="020B0600070205080204" charset="-128"/>
                <a:cs typeface="Lato Regular" charset="0"/>
                <a:sym typeface="Lato Regular" charset="0"/>
              </a:rPr>
              <a:t> </a:t>
            </a:r>
            <a:r>
              <a:rPr lang="en-US" sz="1400" dirty="0" err="1">
                <a:solidFill>
                  <a:schemeClr val="bg1">
                    <a:lumMod val="85000"/>
                  </a:schemeClr>
                </a:solidFill>
                <a:latin typeface="Lato Regular" charset="0"/>
                <a:ea typeface="MS PGothic" panose="020B0600070205080204" charset="-128"/>
                <a:cs typeface="Lato Regular" charset="0"/>
                <a:sym typeface="Lato Regular" charset="0"/>
              </a:rPr>
              <a:t>vestib</a:t>
            </a:r>
            <a:r>
              <a:rPr lang="en-US" sz="1400" dirty="0">
                <a:solidFill>
                  <a:schemeClr val="bg1">
                    <a:lumMod val="85000"/>
                  </a:schemeClr>
                </a:solidFill>
                <a:latin typeface="Lato Regular" charset="0"/>
                <a:ea typeface="MS PGothic" panose="020B0600070205080204" charset="-128"/>
                <a:cs typeface="Lato Regular" charset="0"/>
                <a:sym typeface="Lato Regular" charset="0"/>
              </a:rPr>
              <a:t> </a:t>
            </a:r>
            <a:r>
              <a:rPr lang="en-US" sz="1400" dirty="0" err="1">
                <a:solidFill>
                  <a:schemeClr val="bg1">
                    <a:lumMod val="85000"/>
                  </a:schemeClr>
                </a:solidFill>
                <a:latin typeface="Lato Regular" charset="0"/>
                <a:ea typeface="MS PGothic" panose="020B0600070205080204" charset="-128"/>
                <a:cs typeface="Lato Regular" charset="0"/>
                <a:sym typeface="Lato Regular" charset="0"/>
              </a:rPr>
              <a:t>ulum</a:t>
            </a:r>
            <a:r>
              <a:rPr lang="en-US" sz="1400" dirty="0">
                <a:solidFill>
                  <a:schemeClr val="bg1">
                    <a:lumMod val="85000"/>
                  </a:schemeClr>
                </a:solidFill>
                <a:latin typeface="Lato Regular" charset="0"/>
                <a:ea typeface="MS PGothic" panose="020B0600070205080204" charset="-128"/>
                <a:cs typeface="Lato Regular" charset="0"/>
                <a:sym typeface="Lato Regular" charset="0"/>
              </a:rPr>
              <a:t> </a:t>
            </a:r>
            <a:r>
              <a:rPr lang="en-US" sz="1400" dirty="0" err="1">
                <a:solidFill>
                  <a:schemeClr val="bg1">
                    <a:lumMod val="85000"/>
                  </a:schemeClr>
                </a:solidFill>
                <a:latin typeface="Lato Regular" charset="0"/>
                <a:ea typeface="MS PGothic" panose="020B0600070205080204" charset="-128"/>
                <a:cs typeface="Lato Regular" charset="0"/>
                <a:sym typeface="Lato Regular" charset="0"/>
              </a:rPr>
              <a:t>consequat</a:t>
            </a:r>
            <a:r>
              <a:rPr lang="en-US" sz="1400" dirty="0">
                <a:solidFill>
                  <a:schemeClr val="bg1">
                    <a:lumMod val="85000"/>
                  </a:schemeClr>
                </a:solidFill>
                <a:latin typeface="Lato Regular" charset="0"/>
                <a:ea typeface="MS PGothic" panose="020B0600070205080204" charset="-128"/>
                <a:cs typeface="Lato Regular" charset="0"/>
                <a:sym typeface="Lato Regular" charset="0"/>
              </a:rPr>
              <a:t> </a:t>
            </a:r>
            <a:r>
              <a:rPr lang="en-US" sz="1400" dirty="0" err="1">
                <a:solidFill>
                  <a:schemeClr val="bg1">
                    <a:lumMod val="85000"/>
                  </a:schemeClr>
                </a:solidFill>
                <a:latin typeface="Lato Regular" charset="0"/>
                <a:ea typeface="MS PGothic" panose="020B0600070205080204" charset="-128"/>
                <a:cs typeface="Lato Regular" charset="0"/>
                <a:sym typeface="Lato Regular" charset="0"/>
              </a:rPr>
              <a:t>urna</a:t>
            </a:r>
            <a:r>
              <a:rPr lang="en-US" sz="1400" dirty="0">
                <a:solidFill>
                  <a:schemeClr val="bg1">
                    <a:lumMod val="85000"/>
                  </a:schemeClr>
                </a:solidFill>
                <a:latin typeface="Lato Regular" charset="0"/>
                <a:ea typeface="MS PGothic" panose="020B0600070205080204" charset="-128"/>
                <a:cs typeface="Lato Regular" charset="0"/>
                <a:sym typeface="Lato Regular" charset="0"/>
              </a:rPr>
              <a:t> et </a:t>
            </a:r>
            <a:r>
              <a:rPr lang="en-US" sz="1400" dirty="0" err="1">
                <a:solidFill>
                  <a:schemeClr val="bg1">
                    <a:lumMod val="85000"/>
                  </a:schemeClr>
                </a:solidFill>
                <a:latin typeface="Lato Regular" charset="0"/>
                <a:ea typeface="MS PGothic" panose="020B0600070205080204" charset="-128"/>
                <a:cs typeface="Lato Regular" charset="0"/>
                <a:sym typeface="Lato Regular" charset="0"/>
              </a:rPr>
              <a:t>vehicula</a:t>
            </a:r>
            <a:r>
              <a:rPr lang="en-US" sz="1400" dirty="0">
                <a:solidFill>
                  <a:schemeClr val="bg1">
                    <a:lumMod val="85000"/>
                  </a:schemeClr>
                </a:solidFill>
                <a:latin typeface="Lato Regular" charset="0"/>
                <a:ea typeface="MS PGothic" panose="020B0600070205080204" charset="-128"/>
                <a:cs typeface="Lato Regular" charset="0"/>
                <a:sym typeface="Lato Regular" charset="0"/>
              </a:rPr>
              <a:t>. </a:t>
            </a:r>
            <a:r>
              <a:rPr lang="en-US" sz="1400" dirty="0" err="1">
                <a:solidFill>
                  <a:schemeClr val="bg1">
                    <a:lumMod val="85000"/>
                  </a:schemeClr>
                </a:solidFill>
                <a:latin typeface="Lato Regular" charset="0"/>
                <a:ea typeface="MS PGothic" panose="020B0600070205080204" charset="-128"/>
                <a:cs typeface="Lato Regular" charset="0"/>
                <a:sym typeface="Lato Regular" charset="0"/>
              </a:rPr>
              <a:t>Suspendisse</a:t>
            </a:r>
            <a:r>
              <a:rPr lang="en-US" sz="1400" dirty="0">
                <a:solidFill>
                  <a:schemeClr val="bg1">
                    <a:lumMod val="85000"/>
                  </a:schemeClr>
                </a:solidFill>
                <a:latin typeface="Lato Regular" charset="0"/>
                <a:ea typeface="MS PGothic" panose="020B0600070205080204" charset="-128"/>
                <a:cs typeface="Lato Regular" charset="0"/>
                <a:sym typeface="Lato Regular" charset="0"/>
              </a:rPr>
              <a:t> </a:t>
            </a:r>
            <a:r>
              <a:rPr lang="en-US" sz="1400" dirty="0" err="1">
                <a:solidFill>
                  <a:schemeClr val="bg1">
                    <a:lumMod val="85000"/>
                  </a:schemeClr>
                </a:solidFill>
                <a:latin typeface="Lato Regular" charset="0"/>
                <a:ea typeface="MS PGothic" panose="020B0600070205080204" charset="-128"/>
                <a:cs typeface="Lato Regular" charset="0"/>
                <a:sym typeface="Lato Regular" charset="0"/>
              </a:rPr>
              <a:t>feugiat</a:t>
            </a:r>
            <a:r>
              <a:rPr lang="en-US" sz="1400" dirty="0">
                <a:solidFill>
                  <a:schemeClr val="bg1">
                    <a:lumMod val="85000"/>
                  </a:schemeClr>
                </a:solidFill>
                <a:latin typeface="Lato Regular" charset="0"/>
                <a:ea typeface="MS PGothic" panose="020B0600070205080204" charset="-128"/>
                <a:cs typeface="Lato Regular" charset="0"/>
                <a:sym typeface="Lato Regular" charset="0"/>
              </a:rPr>
              <a:t> </a:t>
            </a:r>
            <a:r>
              <a:rPr lang="en-US" sz="1400" dirty="0" err="1">
                <a:solidFill>
                  <a:schemeClr val="bg1">
                    <a:lumMod val="85000"/>
                  </a:schemeClr>
                </a:solidFill>
                <a:latin typeface="Lato Regular" charset="0"/>
                <a:ea typeface="MS PGothic" panose="020B0600070205080204" charset="-128"/>
                <a:cs typeface="Lato Regular" charset="0"/>
                <a:sym typeface="Lato Regular" charset="0"/>
              </a:rPr>
              <a:t>biben</a:t>
            </a:r>
            <a:r>
              <a:rPr lang="en-US" sz="1400" dirty="0">
                <a:solidFill>
                  <a:schemeClr val="bg1">
                    <a:lumMod val="85000"/>
                  </a:schemeClr>
                </a:solidFill>
                <a:latin typeface="Lato Regular" charset="0"/>
                <a:ea typeface="MS PGothic" panose="020B0600070205080204" charset="-128"/>
                <a:cs typeface="Lato Regular" charset="0"/>
                <a:sym typeface="Lato Regular" charset="0"/>
              </a:rPr>
              <a:t>- </a:t>
            </a:r>
            <a:r>
              <a:rPr lang="en-US" sz="1400" dirty="0" err="1">
                <a:solidFill>
                  <a:schemeClr val="bg1">
                    <a:lumMod val="85000"/>
                  </a:schemeClr>
                </a:solidFill>
                <a:latin typeface="Lato Regular" charset="0"/>
                <a:ea typeface="MS PGothic" panose="020B0600070205080204" charset="-128"/>
                <a:cs typeface="Lato Regular" charset="0"/>
                <a:sym typeface="Lato Regular" charset="0"/>
              </a:rPr>
              <a:t>dum</a:t>
            </a:r>
            <a:r>
              <a:rPr lang="en-US" sz="1400" dirty="0">
                <a:solidFill>
                  <a:schemeClr val="bg1">
                    <a:lumMod val="85000"/>
                  </a:schemeClr>
                </a:solidFill>
                <a:latin typeface="Lato Regular" charset="0"/>
                <a:ea typeface="MS PGothic" panose="020B0600070205080204" charset="-128"/>
                <a:cs typeface="Lato Regular" charset="0"/>
                <a:sym typeface="Lato Regular" charset="0"/>
              </a:rPr>
              <a:t> </a:t>
            </a:r>
            <a:r>
              <a:rPr lang="en-US" sz="1400" dirty="0" err="1">
                <a:solidFill>
                  <a:schemeClr val="bg1">
                    <a:lumMod val="85000"/>
                  </a:schemeClr>
                </a:solidFill>
                <a:latin typeface="Lato Regular" charset="0"/>
                <a:ea typeface="MS PGothic" panose="020B0600070205080204" charset="-128"/>
                <a:cs typeface="Lato Regular" charset="0"/>
                <a:sym typeface="Lato Regular" charset="0"/>
              </a:rPr>
              <a:t>egestas</a:t>
            </a:r>
            <a:r>
              <a:rPr lang="en-US" sz="1400" dirty="0">
                <a:solidFill>
                  <a:schemeClr val="bg1">
                    <a:lumMod val="85000"/>
                  </a:schemeClr>
                </a:solidFill>
                <a:latin typeface="Lato Regular" charset="0"/>
                <a:ea typeface="MS PGothic" panose="020B0600070205080204" charset="-128"/>
                <a:cs typeface="Lato Regular" charset="0"/>
                <a:sym typeface="Lato Regular" charset="0"/>
              </a:rPr>
              <a:t>. </a:t>
            </a:r>
            <a:endParaRPr lang="en-US" sz="1400" dirty="0">
              <a:solidFill>
                <a:schemeClr val="bg1">
                  <a:lumMod val="85000"/>
                </a:schemeClr>
              </a:solidFill>
              <a:latin typeface="Lato Regular" charset="0"/>
              <a:ea typeface="MS PGothic" panose="020B0600070205080204" charset="-128"/>
              <a:cs typeface="Lato Regular" charset="0"/>
              <a:sym typeface="Lato Regular" charset="0"/>
            </a:endParaRPr>
          </a:p>
        </p:txBody>
      </p:sp>
      <p:sp>
        <p:nvSpPr>
          <p:cNvPr id="41" name="Rectangle 12"/>
          <p:cNvSpPr/>
          <p:nvPr/>
        </p:nvSpPr>
        <p:spPr bwMode="auto">
          <a:xfrm>
            <a:off x="5205621" y="3513636"/>
            <a:ext cx="5791200" cy="317500"/>
          </a:xfrm>
          <a:prstGeom prst="rect">
            <a:avLst/>
          </a:prstGeom>
          <a:noFill/>
          <a:ln>
            <a:noFill/>
          </a:ln>
        </p:spPr>
        <p:txBody>
          <a:bodyPr lIns="0" tIns="0" rIns="0" bIns="0" anchor="ctr"/>
          <a:lstStyle/>
          <a:p>
            <a:pPr algn="l"/>
            <a:r>
              <a:rPr lang="en-US" sz="1400">
                <a:solidFill>
                  <a:srgbClr val="1EA8F2"/>
                </a:solidFill>
                <a:latin typeface="Verdana" panose="020B0604030504040204" charset="0"/>
                <a:ea typeface="MS PGothic" panose="020B0600070205080204" charset="-128"/>
                <a:cs typeface="Verdana" panose="020B0604030504040204" charset="0"/>
                <a:sym typeface="Verdana" panose="020B0604030504040204" charset="0"/>
              </a:rPr>
              <a:t>OUR BEST MONTHS IN THE LAST THREE YEARS</a:t>
            </a:r>
            <a:endParaRPr lang="en-US" sz="1400">
              <a:solidFill>
                <a:srgbClr val="1EA8F2"/>
              </a:solidFill>
              <a:latin typeface="Verdana" panose="020B0604030504040204" charset="0"/>
              <a:ea typeface="MS PGothic" panose="020B0600070205080204" charset="-128"/>
              <a:cs typeface="Verdana" panose="020B0604030504040204" charset="0"/>
              <a:sym typeface="Verdana" panose="020B0604030504040204" charset="0"/>
            </a:endParaRPr>
          </a:p>
        </p:txBody>
      </p:sp>
      <p:sp>
        <p:nvSpPr>
          <p:cNvPr id="42" name="AutoShape 13"/>
          <p:cNvSpPr/>
          <p:nvPr/>
        </p:nvSpPr>
        <p:spPr bwMode="auto">
          <a:xfrm>
            <a:off x="4215021" y="3561261"/>
            <a:ext cx="508000" cy="422275"/>
          </a:xfrm>
          <a:custGeom>
            <a:avLst/>
            <a:gdLst/>
            <a:ahLst/>
            <a:cxnLst/>
            <a:rect l="0" t="0" r="r" b="b"/>
            <a:pathLst>
              <a:path w="21600" h="21600">
                <a:moveTo>
                  <a:pt x="20263" y="3223"/>
                </a:moveTo>
                <a:cubicBezTo>
                  <a:pt x="20633" y="3223"/>
                  <a:pt x="20946" y="3385"/>
                  <a:pt x="21208" y="3714"/>
                </a:cubicBezTo>
                <a:cubicBezTo>
                  <a:pt x="21470" y="4043"/>
                  <a:pt x="21600" y="4428"/>
                  <a:pt x="21600" y="4865"/>
                </a:cubicBezTo>
                <a:lnTo>
                  <a:pt x="21600" y="19984"/>
                </a:lnTo>
                <a:cubicBezTo>
                  <a:pt x="21600" y="20422"/>
                  <a:pt x="21470" y="20804"/>
                  <a:pt x="21208" y="21121"/>
                </a:cubicBezTo>
                <a:cubicBezTo>
                  <a:pt x="20946" y="21441"/>
                  <a:pt x="20633" y="21600"/>
                  <a:pt x="20263" y="21600"/>
                </a:cubicBezTo>
                <a:lnTo>
                  <a:pt x="1349" y="21600"/>
                </a:lnTo>
                <a:cubicBezTo>
                  <a:pt x="982" y="21600"/>
                  <a:pt x="663" y="21441"/>
                  <a:pt x="399" y="21121"/>
                </a:cubicBezTo>
                <a:cubicBezTo>
                  <a:pt x="135" y="20804"/>
                  <a:pt x="0" y="20422"/>
                  <a:pt x="0" y="19984"/>
                </a:cubicBezTo>
                <a:lnTo>
                  <a:pt x="0" y="4865"/>
                </a:lnTo>
                <a:cubicBezTo>
                  <a:pt x="0" y="4428"/>
                  <a:pt x="135" y="4043"/>
                  <a:pt x="399" y="3714"/>
                </a:cubicBezTo>
                <a:cubicBezTo>
                  <a:pt x="663" y="3385"/>
                  <a:pt x="982" y="3223"/>
                  <a:pt x="1349" y="3223"/>
                </a:cubicBezTo>
                <a:lnTo>
                  <a:pt x="5638" y="3223"/>
                </a:lnTo>
                <a:lnTo>
                  <a:pt x="6319" y="1460"/>
                </a:lnTo>
                <a:cubicBezTo>
                  <a:pt x="6458" y="1058"/>
                  <a:pt x="6718" y="714"/>
                  <a:pt x="7090" y="426"/>
                </a:cubicBezTo>
                <a:cubicBezTo>
                  <a:pt x="7467" y="144"/>
                  <a:pt x="7839" y="0"/>
                  <a:pt x="8204" y="0"/>
                </a:cubicBezTo>
                <a:lnTo>
                  <a:pt x="13396" y="0"/>
                </a:lnTo>
                <a:cubicBezTo>
                  <a:pt x="13763" y="0"/>
                  <a:pt x="14136" y="144"/>
                  <a:pt x="14510" y="426"/>
                </a:cubicBezTo>
                <a:cubicBezTo>
                  <a:pt x="14885" y="714"/>
                  <a:pt x="15147" y="1058"/>
                  <a:pt x="15294" y="1460"/>
                </a:cubicBezTo>
                <a:lnTo>
                  <a:pt x="15962" y="3223"/>
                </a:lnTo>
                <a:lnTo>
                  <a:pt x="20263" y="3223"/>
                </a:lnTo>
                <a:close/>
                <a:moveTo>
                  <a:pt x="10806" y="19185"/>
                </a:moveTo>
                <a:cubicBezTo>
                  <a:pt x="11572" y="19185"/>
                  <a:pt x="12299" y="19003"/>
                  <a:pt x="12987" y="18650"/>
                </a:cubicBezTo>
                <a:cubicBezTo>
                  <a:pt x="13673" y="18295"/>
                  <a:pt x="14270" y="17810"/>
                  <a:pt x="14775" y="17196"/>
                </a:cubicBezTo>
                <a:cubicBezTo>
                  <a:pt x="15279" y="16582"/>
                  <a:pt x="15678" y="15862"/>
                  <a:pt x="15974" y="15048"/>
                </a:cubicBezTo>
                <a:cubicBezTo>
                  <a:pt x="16270" y="14235"/>
                  <a:pt x="16420" y="13356"/>
                  <a:pt x="16420" y="12422"/>
                </a:cubicBezTo>
                <a:cubicBezTo>
                  <a:pt x="16420" y="11499"/>
                  <a:pt x="16270" y="10624"/>
                  <a:pt x="15974" y="9795"/>
                </a:cubicBezTo>
                <a:cubicBezTo>
                  <a:pt x="15678" y="8967"/>
                  <a:pt x="15279" y="8250"/>
                  <a:pt x="14775" y="7645"/>
                </a:cubicBezTo>
                <a:cubicBezTo>
                  <a:pt x="14270" y="7036"/>
                  <a:pt x="13673" y="6558"/>
                  <a:pt x="12987" y="6199"/>
                </a:cubicBezTo>
                <a:cubicBezTo>
                  <a:pt x="12299" y="5844"/>
                  <a:pt x="11572" y="5667"/>
                  <a:pt x="10806" y="5667"/>
                </a:cubicBezTo>
                <a:cubicBezTo>
                  <a:pt x="10040" y="5667"/>
                  <a:pt x="9313" y="5847"/>
                  <a:pt x="8620" y="6199"/>
                </a:cubicBezTo>
                <a:cubicBezTo>
                  <a:pt x="7930" y="6558"/>
                  <a:pt x="7332" y="7036"/>
                  <a:pt x="6828" y="7645"/>
                </a:cubicBezTo>
                <a:cubicBezTo>
                  <a:pt x="6324" y="8250"/>
                  <a:pt x="5922" y="8964"/>
                  <a:pt x="5626" y="9789"/>
                </a:cubicBezTo>
                <a:cubicBezTo>
                  <a:pt x="5330" y="10612"/>
                  <a:pt x="5180" y="11491"/>
                  <a:pt x="5180" y="12422"/>
                </a:cubicBezTo>
                <a:cubicBezTo>
                  <a:pt x="5180" y="13356"/>
                  <a:pt x="5330" y="14235"/>
                  <a:pt x="5626" y="15048"/>
                </a:cubicBezTo>
                <a:cubicBezTo>
                  <a:pt x="5922" y="15862"/>
                  <a:pt x="6324" y="16582"/>
                  <a:pt x="6828" y="17196"/>
                </a:cubicBezTo>
                <a:cubicBezTo>
                  <a:pt x="7332" y="17810"/>
                  <a:pt x="7930" y="18295"/>
                  <a:pt x="8620" y="18650"/>
                </a:cubicBezTo>
                <a:cubicBezTo>
                  <a:pt x="9313" y="19006"/>
                  <a:pt x="10040" y="19185"/>
                  <a:pt x="10806" y="19185"/>
                </a:cubicBezTo>
                <a:moveTo>
                  <a:pt x="10806" y="7833"/>
                </a:moveTo>
                <a:cubicBezTo>
                  <a:pt x="11337" y="7833"/>
                  <a:pt x="11834" y="7953"/>
                  <a:pt x="12295" y="8191"/>
                </a:cubicBezTo>
                <a:cubicBezTo>
                  <a:pt x="12755" y="8432"/>
                  <a:pt x="13159" y="8755"/>
                  <a:pt x="13502" y="9169"/>
                </a:cubicBezTo>
                <a:cubicBezTo>
                  <a:pt x="13847" y="9584"/>
                  <a:pt x="14118" y="10069"/>
                  <a:pt x="14317" y="10624"/>
                </a:cubicBezTo>
                <a:cubicBezTo>
                  <a:pt x="14515" y="11185"/>
                  <a:pt x="14615" y="11781"/>
                  <a:pt x="14615" y="12422"/>
                </a:cubicBezTo>
                <a:cubicBezTo>
                  <a:pt x="14615" y="13056"/>
                  <a:pt x="14515" y="13650"/>
                  <a:pt x="14317" y="14205"/>
                </a:cubicBezTo>
                <a:cubicBezTo>
                  <a:pt x="14118" y="14757"/>
                  <a:pt x="13847" y="15245"/>
                  <a:pt x="13502" y="15668"/>
                </a:cubicBezTo>
                <a:cubicBezTo>
                  <a:pt x="13159" y="16091"/>
                  <a:pt x="12752" y="16420"/>
                  <a:pt x="12290" y="16661"/>
                </a:cubicBezTo>
                <a:cubicBezTo>
                  <a:pt x="11825" y="16899"/>
                  <a:pt x="11330" y="17017"/>
                  <a:pt x="10806" y="17017"/>
                </a:cubicBezTo>
                <a:cubicBezTo>
                  <a:pt x="10275" y="17017"/>
                  <a:pt x="9778" y="16899"/>
                  <a:pt x="9313" y="16661"/>
                </a:cubicBezTo>
                <a:cubicBezTo>
                  <a:pt x="8848" y="16420"/>
                  <a:pt x="8444" y="16091"/>
                  <a:pt x="8101" y="15668"/>
                </a:cubicBezTo>
                <a:cubicBezTo>
                  <a:pt x="7756" y="15245"/>
                  <a:pt x="7484" y="14755"/>
                  <a:pt x="7286" y="14199"/>
                </a:cubicBezTo>
                <a:cubicBezTo>
                  <a:pt x="7085" y="13641"/>
                  <a:pt x="6985" y="13045"/>
                  <a:pt x="6985" y="12422"/>
                </a:cubicBezTo>
                <a:cubicBezTo>
                  <a:pt x="6985" y="11781"/>
                  <a:pt x="7085" y="11185"/>
                  <a:pt x="7286" y="10624"/>
                </a:cubicBezTo>
                <a:cubicBezTo>
                  <a:pt x="7484" y="10068"/>
                  <a:pt x="7756" y="9584"/>
                  <a:pt x="8101" y="9169"/>
                </a:cubicBezTo>
                <a:cubicBezTo>
                  <a:pt x="8444" y="8755"/>
                  <a:pt x="8848" y="8432"/>
                  <a:pt x="9313" y="8191"/>
                </a:cubicBezTo>
                <a:cubicBezTo>
                  <a:pt x="9778" y="7953"/>
                  <a:pt x="10275" y="7833"/>
                  <a:pt x="10806" y="7833"/>
                </a:cubicBezTo>
              </a:path>
            </a:pathLst>
          </a:custGeom>
          <a:solidFill>
            <a:srgbClr val="FFFFFF"/>
          </a:solidFill>
          <a:ln>
            <a:noFill/>
          </a:ln>
        </p:spPr>
        <p:txBody>
          <a:bodyPr lIns="0" tIns="0" rIns="0" bIns="0"/>
          <a:lstStyle/>
          <a:p>
            <a:endParaRPr lang="es-ES"/>
          </a:p>
        </p:txBody>
      </p:sp>
      <p:sp>
        <p:nvSpPr>
          <p:cNvPr id="43" name="Oval 14"/>
          <p:cNvSpPr/>
          <p:nvPr/>
        </p:nvSpPr>
        <p:spPr bwMode="auto">
          <a:xfrm>
            <a:off x="3908633" y="5063036"/>
            <a:ext cx="1104900" cy="1104900"/>
          </a:xfrm>
          <a:prstGeom prst="ellipse">
            <a:avLst/>
          </a:prstGeom>
          <a:solidFill>
            <a:schemeClr val="accent1"/>
          </a:solidFill>
          <a:ln w="25400" cap="flat">
            <a:solidFill>
              <a:schemeClr val="tx1">
                <a:alpha val="0"/>
              </a:schemeClr>
            </a:solidFill>
            <a:prstDash val="solid"/>
            <a:miter lim="800000"/>
            <a:headEnd type="none" w="med" len="med"/>
            <a:tailEnd type="none" w="med" len="med"/>
          </a:ln>
        </p:spPr>
        <p:txBody>
          <a:bodyPr lIns="0" tIns="0" rIns="0" bIns="0"/>
          <a:lstStyle/>
          <a:p>
            <a:endParaRPr lang="es-ES"/>
          </a:p>
        </p:txBody>
      </p:sp>
      <p:sp>
        <p:nvSpPr>
          <p:cNvPr id="44" name="Rectangle 15"/>
          <p:cNvSpPr/>
          <p:nvPr/>
        </p:nvSpPr>
        <p:spPr bwMode="auto">
          <a:xfrm>
            <a:off x="5231021" y="5043986"/>
            <a:ext cx="5537200" cy="304800"/>
          </a:xfrm>
          <a:prstGeom prst="rect">
            <a:avLst/>
          </a:prstGeom>
          <a:noFill/>
          <a:ln>
            <a:noFill/>
          </a:ln>
        </p:spPr>
        <p:txBody>
          <a:bodyPr lIns="0" tIns="0" rIns="0" bIns="0" anchor="ctr"/>
          <a:lstStyle/>
          <a:p>
            <a:pPr algn="l"/>
            <a:r>
              <a:rPr lang="en-US" sz="2000">
                <a:solidFill>
                  <a:srgbClr val="9AA1AE"/>
                </a:solidFill>
                <a:latin typeface="Lato Light" charset="0"/>
                <a:ea typeface="MS PGothic" panose="020B0600070205080204" charset="-128"/>
                <a:cs typeface="Lato Light" charset="0"/>
                <a:sym typeface="Lato Light" charset="0"/>
              </a:rPr>
              <a:t>93 TV COMERCIAL</a:t>
            </a:r>
            <a:endParaRPr lang="en-US" sz="2000">
              <a:solidFill>
                <a:srgbClr val="9AA1AE"/>
              </a:solidFill>
              <a:latin typeface="Lato Light" charset="0"/>
              <a:ea typeface="MS PGothic" panose="020B0600070205080204" charset="-128"/>
              <a:cs typeface="Lato Light" charset="0"/>
              <a:sym typeface="Lato Light" charset="0"/>
            </a:endParaRPr>
          </a:p>
        </p:txBody>
      </p:sp>
      <p:sp>
        <p:nvSpPr>
          <p:cNvPr id="45" name="Rectangle 16"/>
          <p:cNvSpPr/>
          <p:nvPr/>
        </p:nvSpPr>
        <p:spPr bwMode="auto">
          <a:xfrm>
            <a:off x="5265946" y="5678986"/>
            <a:ext cx="10248900" cy="431800"/>
          </a:xfrm>
          <a:prstGeom prst="rect">
            <a:avLst/>
          </a:prstGeom>
          <a:noFill/>
          <a:ln>
            <a:noFill/>
          </a:ln>
        </p:spPr>
        <p:txBody>
          <a:bodyPr lIns="0" tIns="0" rIns="0" bIns="0"/>
          <a:lstStyle/>
          <a:p>
            <a:pPr algn="l"/>
            <a:r>
              <a:rPr lang="en-US" sz="1400">
                <a:solidFill>
                  <a:schemeClr val="bg1">
                    <a:lumMod val="85000"/>
                  </a:schemeClr>
                </a:solidFill>
                <a:latin typeface="Lato Regular" charset="0"/>
                <a:ea typeface="MS PGothic" panose="020B0600070205080204" charset="-128"/>
                <a:cs typeface="Lato Regular" charset="0"/>
                <a:sym typeface="Lato Regular" charset="0"/>
              </a:rPr>
              <a:t>Lorem ipsum dolor sit amet, consectetur adipiscing elit. Integer mollis vehicula ligula ut fauc ibus ger mor, Cur bitur vestib ulum consequat urna et vehicula. Suspendisse feugiat biben- dum egestas. </a:t>
            </a:r>
            <a:endParaRPr lang="en-US" sz="1400">
              <a:solidFill>
                <a:schemeClr val="bg1">
                  <a:lumMod val="85000"/>
                </a:schemeClr>
              </a:solidFill>
              <a:latin typeface="Lato Regular" charset="0"/>
              <a:ea typeface="MS PGothic" panose="020B0600070205080204" charset="-128"/>
              <a:cs typeface="Lato Regular" charset="0"/>
              <a:sym typeface="Lato Regular" charset="0"/>
            </a:endParaRPr>
          </a:p>
        </p:txBody>
      </p:sp>
      <p:sp>
        <p:nvSpPr>
          <p:cNvPr id="46" name="Rectangle 17"/>
          <p:cNvSpPr/>
          <p:nvPr/>
        </p:nvSpPr>
        <p:spPr bwMode="auto">
          <a:xfrm>
            <a:off x="5205621" y="5355136"/>
            <a:ext cx="5791200" cy="317500"/>
          </a:xfrm>
          <a:prstGeom prst="rect">
            <a:avLst/>
          </a:prstGeom>
          <a:noFill/>
          <a:ln>
            <a:noFill/>
          </a:ln>
        </p:spPr>
        <p:txBody>
          <a:bodyPr lIns="0" tIns="0" rIns="0" bIns="0" anchor="ctr"/>
          <a:lstStyle/>
          <a:p>
            <a:pPr algn="l"/>
            <a:r>
              <a:rPr lang="en-US" sz="1400">
                <a:solidFill>
                  <a:srgbClr val="1EA8F2"/>
                </a:solidFill>
                <a:latin typeface="Verdana" panose="020B0604030504040204" charset="0"/>
                <a:ea typeface="MS PGothic" panose="020B0600070205080204" charset="-128"/>
                <a:cs typeface="Verdana" panose="020B0604030504040204" charset="0"/>
                <a:sym typeface="Verdana" panose="020B0604030504040204" charset="0"/>
              </a:rPr>
              <a:t>OUR BEST MONTHS IN THE LAST THREE YEARS</a:t>
            </a:r>
            <a:endParaRPr lang="en-US" sz="1400">
              <a:solidFill>
                <a:srgbClr val="1EA8F2"/>
              </a:solidFill>
              <a:latin typeface="Verdana" panose="020B0604030504040204" charset="0"/>
              <a:ea typeface="MS PGothic" panose="020B0600070205080204" charset="-128"/>
              <a:cs typeface="Verdana" panose="020B0604030504040204" charset="0"/>
              <a:sym typeface="Verdana" panose="020B0604030504040204" charset="0"/>
            </a:endParaRPr>
          </a:p>
        </p:txBody>
      </p:sp>
      <p:sp>
        <p:nvSpPr>
          <p:cNvPr id="47" name="Oval 18"/>
          <p:cNvSpPr/>
          <p:nvPr/>
        </p:nvSpPr>
        <p:spPr bwMode="auto">
          <a:xfrm>
            <a:off x="3908633" y="6968036"/>
            <a:ext cx="1104900" cy="1104900"/>
          </a:xfrm>
          <a:prstGeom prst="ellipse">
            <a:avLst/>
          </a:prstGeom>
          <a:solidFill>
            <a:schemeClr val="accent1"/>
          </a:solidFill>
          <a:ln w="25400" cap="flat">
            <a:solidFill>
              <a:schemeClr val="tx1">
                <a:alpha val="0"/>
              </a:schemeClr>
            </a:solidFill>
            <a:prstDash val="solid"/>
            <a:miter lim="800000"/>
            <a:headEnd type="none" w="med" len="med"/>
            <a:tailEnd type="none" w="med" len="med"/>
          </a:ln>
        </p:spPr>
        <p:txBody>
          <a:bodyPr lIns="0" tIns="0" rIns="0" bIns="0"/>
          <a:lstStyle/>
          <a:p>
            <a:endParaRPr lang="es-ES"/>
          </a:p>
        </p:txBody>
      </p:sp>
      <p:sp>
        <p:nvSpPr>
          <p:cNvPr id="48" name="Rectangle 19"/>
          <p:cNvSpPr/>
          <p:nvPr/>
        </p:nvSpPr>
        <p:spPr bwMode="auto">
          <a:xfrm>
            <a:off x="5231021" y="6948986"/>
            <a:ext cx="5537200" cy="304800"/>
          </a:xfrm>
          <a:prstGeom prst="rect">
            <a:avLst/>
          </a:prstGeom>
          <a:noFill/>
          <a:ln>
            <a:noFill/>
          </a:ln>
        </p:spPr>
        <p:txBody>
          <a:bodyPr lIns="0" tIns="0" rIns="0" bIns="0" anchor="ctr"/>
          <a:lstStyle/>
          <a:p>
            <a:pPr algn="l"/>
            <a:r>
              <a:rPr lang="en-US" sz="2000">
                <a:solidFill>
                  <a:srgbClr val="9AA1AE"/>
                </a:solidFill>
                <a:latin typeface="Lato Light" charset="0"/>
                <a:ea typeface="MS PGothic" panose="020B0600070205080204" charset="-128"/>
                <a:cs typeface="Lato Light" charset="0"/>
                <a:sym typeface="Lato Light" charset="0"/>
              </a:rPr>
              <a:t>8,345 SOCIAL ADS</a:t>
            </a:r>
            <a:endParaRPr lang="en-US" sz="2000">
              <a:solidFill>
                <a:srgbClr val="9AA1AE"/>
              </a:solidFill>
              <a:latin typeface="Lato Light" charset="0"/>
              <a:ea typeface="MS PGothic" panose="020B0600070205080204" charset="-128"/>
              <a:cs typeface="Lato Light" charset="0"/>
              <a:sym typeface="Lato Light" charset="0"/>
            </a:endParaRPr>
          </a:p>
        </p:txBody>
      </p:sp>
      <p:sp>
        <p:nvSpPr>
          <p:cNvPr id="80" name="Rectangle 20"/>
          <p:cNvSpPr/>
          <p:nvPr/>
        </p:nvSpPr>
        <p:spPr bwMode="auto">
          <a:xfrm>
            <a:off x="5265946" y="7583986"/>
            <a:ext cx="9880600" cy="431800"/>
          </a:xfrm>
          <a:prstGeom prst="rect">
            <a:avLst/>
          </a:prstGeom>
          <a:noFill/>
          <a:ln>
            <a:noFill/>
          </a:ln>
        </p:spPr>
        <p:txBody>
          <a:bodyPr lIns="0" tIns="0" rIns="0" bIns="0"/>
          <a:lstStyle/>
          <a:p>
            <a:pPr algn="l"/>
            <a:r>
              <a:rPr lang="en-US" sz="1400" dirty="0">
                <a:solidFill>
                  <a:schemeClr val="bg1">
                    <a:lumMod val="85000"/>
                  </a:schemeClr>
                </a:solidFill>
                <a:latin typeface="Lato Regular" charset="0"/>
                <a:ea typeface="MS PGothic" panose="020B0600070205080204" charset="-128"/>
                <a:cs typeface="Lato Regular" charset="0"/>
                <a:sym typeface="Lato Regular" charset="0"/>
              </a:rPr>
              <a:t>Lorem ipsum dolor sit </a:t>
            </a:r>
            <a:r>
              <a:rPr lang="en-US" sz="1400" dirty="0" err="1">
                <a:solidFill>
                  <a:schemeClr val="bg1">
                    <a:lumMod val="85000"/>
                  </a:schemeClr>
                </a:solidFill>
                <a:latin typeface="Lato Regular" charset="0"/>
                <a:ea typeface="MS PGothic" panose="020B0600070205080204" charset="-128"/>
                <a:cs typeface="Lato Regular" charset="0"/>
                <a:sym typeface="Lato Regular" charset="0"/>
              </a:rPr>
              <a:t>amet</a:t>
            </a:r>
            <a:r>
              <a:rPr lang="en-US" sz="1400" dirty="0">
                <a:solidFill>
                  <a:schemeClr val="bg1">
                    <a:lumMod val="85000"/>
                  </a:schemeClr>
                </a:solidFill>
                <a:latin typeface="Lato Regular" charset="0"/>
                <a:ea typeface="MS PGothic" panose="020B0600070205080204" charset="-128"/>
                <a:cs typeface="Lato Regular" charset="0"/>
                <a:sym typeface="Lato Regular" charset="0"/>
              </a:rPr>
              <a:t>, </a:t>
            </a:r>
            <a:r>
              <a:rPr lang="en-US" sz="1400" dirty="0" err="1">
                <a:solidFill>
                  <a:schemeClr val="bg1">
                    <a:lumMod val="85000"/>
                  </a:schemeClr>
                </a:solidFill>
                <a:latin typeface="Lato Regular" charset="0"/>
                <a:ea typeface="MS PGothic" panose="020B0600070205080204" charset="-128"/>
                <a:cs typeface="Lato Regular" charset="0"/>
                <a:sym typeface="Lato Regular" charset="0"/>
              </a:rPr>
              <a:t>consectetur</a:t>
            </a:r>
            <a:r>
              <a:rPr lang="en-US" sz="1400" dirty="0">
                <a:solidFill>
                  <a:schemeClr val="bg1">
                    <a:lumMod val="85000"/>
                  </a:schemeClr>
                </a:solidFill>
                <a:latin typeface="Lato Regular" charset="0"/>
                <a:ea typeface="MS PGothic" panose="020B0600070205080204" charset="-128"/>
                <a:cs typeface="Lato Regular" charset="0"/>
                <a:sym typeface="Lato Regular" charset="0"/>
              </a:rPr>
              <a:t> </a:t>
            </a:r>
            <a:r>
              <a:rPr lang="en-US" sz="1400" dirty="0" err="1">
                <a:solidFill>
                  <a:schemeClr val="bg1">
                    <a:lumMod val="85000"/>
                  </a:schemeClr>
                </a:solidFill>
                <a:latin typeface="Lato Regular" charset="0"/>
                <a:ea typeface="MS PGothic" panose="020B0600070205080204" charset="-128"/>
                <a:cs typeface="Lato Regular" charset="0"/>
                <a:sym typeface="Lato Regular" charset="0"/>
              </a:rPr>
              <a:t>adipiscing</a:t>
            </a:r>
            <a:r>
              <a:rPr lang="en-US" sz="1400" dirty="0">
                <a:solidFill>
                  <a:schemeClr val="bg1">
                    <a:lumMod val="85000"/>
                  </a:schemeClr>
                </a:solidFill>
                <a:latin typeface="Lato Regular" charset="0"/>
                <a:ea typeface="MS PGothic" panose="020B0600070205080204" charset="-128"/>
                <a:cs typeface="Lato Regular" charset="0"/>
                <a:sym typeface="Lato Regular" charset="0"/>
              </a:rPr>
              <a:t> </a:t>
            </a:r>
            <a:r>
              <a:rPr lang="en-US" sz="1400" dirty="0" err="1">
                <a:solidFill>
                  <a:schemeClr val="bg1">
                    <a:lumMod val="85000"/>
                  </a:schemeClr>
                </a:solidFill>
                <a:latin typeface="Lato Regular" charset="0"/>
                <a:ea typeface="MS PGothic" panose="020B0600070205080204" charset="-128"/>
                <a:cs typeface="Lato Regular" charset="0"/>
                <a:sym typeface="Lato Regular" charset="0"/>
              </a:rPr>
              <a:t>elit</a:t>
            </a:r>
            <a:r>
              <a:rPr lang="en-US" sz="1400" dirty="0">
                <a:solidFill>
                  <a:schemeClr val="bg1">
                    <a:lumMod val="85000"/>
                  </a:schemeClr>
                </a:solidFill>
                <a:latin typeface="Lato Regular" charset="0"/>
                <a:ea typeface="MS PGothic" panose="020B0600070205080204" charset="-128"/>
                <a:cs typeface="Lato Regular" charset="0"/>
                <a:sym typeface="Lato Regular" charset="0"/>
              </a:rPr>
              <a:t>. Integer </a:t>
            </a:r>
            <a:r>
              <a:rPr lang="en-US" sz="1400" dirty="0" err="1">
                <a:solidFill>
                  <a:schemeClr val="bg1">
                    <a:lumMod val="85000"/>
                  </a:schemeClr>
                </a:solidFill>
                <a:latin typeface="Lato Regular" charset="0"/>
                <a:ea typeface="MS PGothic" panose="020B0600070205080204" charset="-128"/>
                <a:cs typeface="Lato Regular" charset="0"/>
                <a:sym typeface="Lato Regular" charset="0"/>
              </a:rPr>
              <a:t>mollis</a:t>
            </a:r>
            <a:r>
              <a:rPr lang="en-US" sz="1400" dirty="0">
                <a:solidFill>
                  <a:schemeClr val="bg1">
                    <a:lumMod val="85000"/>
                  </a:schemeClr>
                </a:solidFill>
                <a:latin typeface="Lato Regular" charset="0"/>
                <a:ea typeface="MS PGothic" panose="020B0600070205080204" charset="-128"/>
                <a:cs typeface="Lato Regular" charset="0"/>
                <a:sym typeface="Lato Regular" charset="0"/>
              </a:rPr>
              <a:t> </a:t>
            </a:r>
            <a:r>
              <a:rPr lang="en-US" sz="1400" dirty="0" err="1">
                <a:solidFill>
                  <a:schemeClr val="bg1">
                    <a:lumMod val="85000"/>
                  </a:schemeClr>
                </a:solidFill>
                <a:latin typeface="Lato Regular" charset="0"/>
                <a:ea typeface="MS PGothic" panose="020B0600070205080204" charset="-128"/>
                <a:cs typeface="Lato Regular" charset="0"/>
                <a:sym typeface="Lato Regular" charset="0"/>
              </a:rPr>
              <a:t>vehicula</a:t>
            </a:r>
            <a:r>
              <a:rPr lang="en-US" sz="1400" dirty="0">
                <a:solidFill>
                  <a:schemeClr val="bg1">
                    <a:lumMod val="85000"/>
                  </a:schemeClr>
                </a:solidFill>
                <a:latin typeface="Lato Regular" charset="0"/>
                <a:ea typeface="MS PGothic" panose="020B0600070205080204" charset="-128"/>
                <a:cs typeface="Lato Regular" charset="0"/>
                <a:sym typeface="Lato Regular" charset="0"/>
              </a:rPr>
              <a:t> ligula </a:t>
            </a:r>
            <a:r>
              <a:rPr lang="en-US" sz="1400" dirty="0" err="1">
                <a:solidFill>
                  <a:schemeClr val="bg1">
                    <a:lumMod val="85000"/>
                  </a:schemeClr>
                </a:solidFill>
                <a:latin typeface="Lato Regular" charset="0"/>
                <a:ea typeface="MS PGothic" panose="020B0600070205080204" charset="-128"/>
                <a:cs typeface="Lato Regular" charset="0"/>
                <a:sym typeface="Lato Regular" charset="0"/>
              </a:rPr>
              <a:t>ut</a:t>
            </a:r>
            <a:r>
              <a:rPr lang="en-US" sz="1400" dirty="0">
                <a:solidFill>
                  <a:schemeClr val="bg1">
                    <a:lumMod val="85000"/>
                  </a:schemeClr>
                </a:solidFill>
                <a:latin typeface="Lato Regular" charset="0"/>
                <a:ea typeface="MS PGothic" panose="020B0600070205080204" charset="-128"/>
                <a:cs typeface="Lato Regular" charset="0"/>
                <a:sym typeface="Lato Regular" charset="0"/>
              </a:rPr>
              <a:t> </a:t>
            </a:r>
            <a:r>
              <a:rPr lang="en-US" sz="1400" dirty="0" err="1">
                <a:solidFill>
                  <a:schemeClr val="bg1">
                    <a:lumMod val="85000"/>
                  </a:schemeClr>
                </a:solidFill>
                <a:latin typeface="Lato Regular" charset="0"/>
                <a:ea typeface="MS PGothic" panose="020B0600070205080204" charset="-128"/>
                <a:cs typeface="Lato Regular" charset="0"/>
                <a:sym typeface="Lato Regular" charset="0"/>
              </a:rPr>
              <a:t>faucibus</a:t>
            </a:r>
            <a:r>
              <a:rPr lang="en-US" sz="1400" dirty="0">
                <a:solidFill>
                  <a:schemeClr val="bg1">
                    <a:lumMod val="85000"/>
                  </a:schemeClr>
                </a:solidFill>
                <a:latin typeface="Lato Regular" charset="0"/>
                <a:ea typeface="MS PGothic" panose="020B0600070205080204" charset="-128"/>
                <a:cs typeface="Lato Regular" charset="0"/>
                <a:sym typeface="Lato Regular" charset="0"/>
              </a:rPr>
              <a:t> </a:t>
            </a:r>
            <a:r>
              <a:rPr lang="en-US" sz="1400" dirty="0" err="1">
                <a:solidFill>
                  <a:schemeClr val="bg1">
                    <a:lumMod val="85000"/>
                  </a:schemeClr>
                </a:solidFill>
                <a:latin typeface="Lato Regular" charset="0"/>
                <a:ea typeface="MS PGothic" panose="020B0600070205080204" charset="-128"/>
                <a:cs typeface="Lato Regular" charset="0"/>
                <a:sym typeface="Lato Regular" charset="0"/>
              </a:rPr>
              <a:t>ger</a:t>
            </a:r>
            <a:r>
              <a:rPr lang="en-US" sz="1400" dirty="0">
                <a:solidFill>
                  <a:schemeClr val="bg1">
                    <a:lumMod val="85000"/>
                  </a:schemeClr>
                </a:solidFill>
                <a:latin typeface="Lato Regular" charset="0"/>
                <a:ea typeface="MS PGothic" panose="020B0600070205080204" charset="-128"/>
                <a:cs typeface="Lato Regular" charset="0"/>
                <a:sym typeface="Lato Regular" charset="0"/>
              </a:rPr>
              <a:t> </a:t>
            </a:r>
            <a:r>
              <a:rPr lang="en-US" sz="1400" dirty="0" err="1">
                <a:solidFill>
                  <a:schemeClr val="bg1">
                    <a:lumMod val="85000"/>
                  </a:schemeClr>
                </a:solidFill>
                <a:latin typeface="Lato Regular" charset="0"/>
                <a:ea typeface="MS PGothic" panose="020B0600070205080204" charset="-128"/>
                <a:cs typeface="Lato Regular" charset="0"/>
                <a:sym typeface="Lato Regular" charset="0"/>
              </a:rPr>
              <a:t>mor</a:t>
            </a:r>
            <a:r>
              <a:rPr lang="en-US" sz="1400" dirty="0">
                <a:solidFill>
                  <a:schemeClr val="bg1">
                    <a:lumMod val="85000"/>
                  </a:schemeClr>
                </a:solidFill>
                <a:latin typeface="Lato Regular" charset="0"/>
                <a:ea typeface="MS PGothic" panose="020B0600070205080204" charset="-128"/>
                <a:cs typeface="Lato Regular" charset="0"/>
                <a:sym typeface="Lato Regular" charset="0"/>
              </a:rPr>
              <a:t>, Cu </a:t>
            </a:r>
            <a:r>
              <a:rPr lang="en-US" sz="1400" dirty="0" err="1">
                <a:solidFill>
                  <a:schemeClr val="bg1">
                    <a:lumMod val="85000"/>
                  </a:schemeClr>
                </a:solidFill>
                <a:latin typeface="Lato Regular" charset="0"/>
                <a:ea typeface="MS PGothic" panose="020B0600070205080204" charset="-128"/>
                <a:cs typeface="Lato Regular" charset="0"/>
                <a:sym typeface="Lato Regular" charset="0"/>
              </a:rPr>
              <a:t>rabitur</a:t>
            </a:r>
            <a:r>
              <a:rPr lang="en-US" sz="1400" dirty="0">
                <a:solidFill>
                  <a:schemeClr val="bg1">
                    <a:lumMod val="85000"/>
                  </a:schemeClr>
                </a:solidFill>
                <a:latin typeface="Lato Regular" charset="0"/>
                <a:ea typeface="MS PGothic" panose="020B0600070205080204" charset="-128"/>
                <a:cs typeface="Lato Regular" charset="0"/>
                <a:sym typeface="Lato Regular" charset="0"/>
              </a:rPr>
              <a:t> vest </a:t>
            </a:r>
            <a:r>
              <a:rPr lang="en-US" sz="1400" dirty="0" err="1">
                <a:solidFill>
                  <a:schemeClr val="bg1">
                    <a:lumMod val="85000"/>
                  </a:schemeClr>
                </a:solidFill>
                <a:latin typeface="Lato Regular" charset="0"/>
                <a:ea typeface="MS PGothic" panose="020B0600070205080204" charset="-128"/>
                <a:cs typeface="Lato Regular" charset="0"/>
                <a:sym typeface="Lato Regular" charset="0"/>
              </a:rPr>
              <a:t>ibulum</a:t>
            </a:r>
            <a:r>
              <a:rPr lang="en-US" sz="1400" dirty="0">
                <a:solidFill>
                  <a:schemeClr val="bg1">
                    <a:lumMod val="85000"/>
                  </a:schemeClr>
                </a:solidFill>
                <a:latin typeface="Lato Regular" charset="0"/>
                <a:ea typeface="MS PGothic" panose="020B0600070205080204" charset="-128"/>
                <a:cs typeface="Lato Regular" charset="0"/>
                <a:sym typeface="Lato Regular" charset="0"/>
              </a:rPr>
              <a:t> </a:t>
            </a:r>
            <a:r>
              <a:rPr lang="en-US" sz="1400" dirty="0" err="1">
                <a:solidFill>
                  <a:schemeClr val="bg1">
                    <a:lumMod val="85000"/>
                  </a:schemeClr>
                </a:solidFill>
                <a:latin typeface="Lato Regular" charset="0"/>
                <a:ea typeface="MS PGothic" panose="020B0600070205080204" charset="-128"/>
                <a:cs typeface="Lato Regular" charset="0"/>
                <a:sym typeface="Lato Regular" charset="0"/>
              </a:rPr>
              <a:t>consequat</a:t>
            </a:r>
            <a:r>
              <a:rPr lang="en-US" sz="1400" dirty="0">
                <a:solidFill>
                  <a:schemeClr val="bg1">
                    <a:lumMod val="85000"/>
                  </a:schemeClr>
                </a:solidFill>
                <a:latin typeface="Lato Regular" charset="0"/>
                <a:ea typeface="MS PGothic" panose="020B0600070205080204" charset="-128"/>
                <a:cs typeface="Lato Regular" charset="0"/>
                <a:sym typeface="Lato Regular" charset="0"/>
              </a:rPr>
              <a:t> </a:t>
            </a:r>
            <a:r>
              <a:rPr lang="en-US" sz="1400" dirty="0" err="1">
                <a:solidFill>
                  <a:schemeClr val="bg1">
                    <a:lumMod val="85000"/>
                  </a:schemeClr>
                </a:solidFill>
                <a:latin typeface="Lato Regular" charset="0"/>
                <a:ea typeface="MS PGothic" panose="020B0600070205080204" charset="-128"/>
                <a:cs typeface="Lato Regular" charset="0"/>
                <a:sym typeface="Lato Regular" charset="0"/>
              </a:rPr>
              <a:t>urna</a:t>
            </a:r>
            <a:r>
              <a:rPr lang="en-US" sz="1400" dirty="0">
                <a:solidFill>
                  <a:schemeClr val="bg1">
                    <a:lumMod val="85000"/>
                  </a:schemeClr>
                </a:solidFill>
                <a:latin typeface="Lato Regular" charset="0"/>
                <a:ea typeface="MS PGothic" panose="020B0600070205080204" charset="-128"/>
                <a:cs typeface="Lato Regular" charset="0"/>
                <a:sym typeface="Lato Regular" charset="0"/>
              </a:rPr>
              <a:t> et </a:t>
            </a:r>
            <a:r>
              <a:rPr lang="en-US" sz="1400" dirty="0" err="1">
                <a:solidFill>
                  <a:schemeClr val="bg1">
                    <a:lumMod val="85000"/>
                  </a:schemeClr>
                </a:solidFill>
                <a:latin typeface="Lato Regular" charset="0"/>
                <a:ea typeface="MS PGothic" panose="020B0600070205080204" charset="-128"/>
                <a:cs typeface="Lato Regular" charset="0"/>
                <a:sym typeface="Lato Regular" charset="0"/>
              </a:rPr>
              <a:t>vehicula</a:t>
            </a:r>
            <a:r>
              <a:rPr lang="en-US" sz="1400" dirty="0">
                <a:solidFill>
                  <a:schemeClr val="bg1">
                    <a:lumMod val="85000"/>
                  </a:schemeClr>
                </a:solidFill>
                <a:latin typeface="Lato Regular" charset="0"/>
                <a:ea typeface="MS PGothic" panose="020B0600070205080204" charset="-128"/>
                <a:cs typeface="Lato Regular" charset="0"/>
                <a:sym typeface="Lato Regular" charset="0"/>
              </a:rPr>
              <a:t>. </a:t>
            </a:r>
            <a:r>
              <a:rPr lang="en-US" sz="1400" dirty="0" err="1">
                <a:solidFill>
                  <a:schemeClr val="bg1">
                    <a:lumMod val="85000"/>
                  </a:schemeClr>
                </a:solidFill>
                <a:latin typeface="Lato Regular" charset="0"/>
                <a:ea typeface="MS PGothic" panose="020B0600070205080204" charset="-128"/>
                <a:cs typeface="Lato Regular" charset="0"/>
                <a:sym typeface="Lato Regular" charset="0"/>
              </a:rPr>
              <a:t>Suspendisse</a:t>
            </a:r>
            <a:r>
              <a:rPr lang="en-US" sz="1400" dirty="0">
                <a:solidFill>
                  <a:schemeClr val="bg1">
                    <a:lumMod val="85000"/>
                  </a:schemeClr>
                </a:solidFill>
                <a:latin typeface="Lato Regular" charset="0"/>
                <a:ea typeface="MS PGothic" panose="020B0600070205080204" charset="-128"/>
                <a:cs typeface="Lato Regular" charset="0"/>
                <a:sym typeface="Lato Regular" charset="0"/>
              </a:rPr>
              <a:t> </a:t>
            </a:r>
            <a:r>
              <a:rPr lang="en-US" sz="1400" dirty="0" err="1">
                <a:solidFill>
                  <a:schemeClr val="bg1">
                    <a:lumMod val="85000"/>
                  </a:schemeClr>
                </a:solidFill>
                <a:latin typeface="Lato Regular" charset="0"/>
                <a:ea typeface="MS PGothic" panose="020B0600070205080204" charset="-128"/>
                <a:cs typeface="Lato Regular" charset="0"/>
                <a:sym typeface="Lato Regular" charset="0"/>
              </a:rPr>
              <a:t>feugiat</a:t>
            </a:r>
            <a:r>
              <a:rPr lang="en-US" sz="1400" dirty="0">
                <a:solidFill>
                  <a:schemeClr val="bg1">
                    <a:lumMod val="85000"/>
                  </a:schemeClr>
                </a:solidFill>
                <a:latin typeface="Lato Regular" charset="0"/>
                <a:ea typeface="MS PGothic" panose="020B0600070205080204" charset="-128"/>
                <a:cs typeface="Lato Regular" charset="0"/>
                <a:sym typeface="Lato Regular" charset="0"/>
              </a:rPr>
              <a:t> </a:t>
            </a:r>
            <a:r>
              <a:rPr lang="en-US" sz="1400" dirty="0" err="1">
                <a:solidFill>
                  <a:schemeClr val="bg1">
                    <a:lumMod val="85000"/>
                  </a:schemeClr>
                </a:solidFill>
                <a:latin typeface="Lato Regular" charset="0"/>
                <a:ea typeface="MS PGothic" panose="020B0600070205080204" charset="-128"/>
                <a:cs typeface="Lato Regular" charset="0"/>
                <a:sym typeface="Lato Regular" charset="0"/>
              </a:rPr>
              <a:t>biben</a:t>
            </a:r>
            <a:r>
              <a:rPr lang="en-US" sz="1400" dirty="0">
                <a:solidFill>
                  <a:schemeClr val="bg1">
                    <a:lumMod val="85000"/>
                  </a:schemeClr>
                </a:solidFill>
                <a:latin typeface="Lato Regular" charset="0"/>
                <a:ea typeface="MS PGothic" panose="020B0600070205080204" charset="-128"/>
                <a:cs typeface="Lato Regular" charset="0"/>
                <a:sym typeface="Lato Regular" charset="0"/>
              </a:rPr>
              <a:t>- </a:t>
            </a:r>
            <a:r>
              <a:rPr lang="en-US" sz="1400" dirty="0" err="1">
                <a:solidFill>
                  <a:schemeClr val="bg1">
                    <a:lumMod val="85000"/>
                  </a:schemeClr>
                </a:solidFill>
                <a:latin typeface="Lato Regular" charset="0"/>
                <a:ea typeface="MS PGothic" panose="020B0600070205080204" charset="-128"/>
                <a:cs typeface="Lato Regular" charset="0"/>
                <a:sym typeface="Lato Regular" charset="0"/>
              </a:rPr>
              <a:t>dum</a:t>
            </a:r>
            <a:r>
              <a:rPr lang="en-US" sz="1400" dirty="0">
                <a:solidFill>
                  <a:schemeClr val="bg1">
                    <a:lumMod val="85000"/>
                  </a:schemeClr>
                </a:solidFill>
                <a:latin typeface="Lato Regular" charset="0"/>
                <a:ea typeface="MS PGothic" panose="020B0600070205080204" charset="-128"/>
                <a:cs typeface="Lato Regular" charset="0"/>
                <a:sym typeface="Lato Regular" charset="0"/>
              </a:rPr>
              <a:t> </a:t>
            </a:r>
            <a:r>
              <a:rPr lang="en-US" sz="1400" dirty="0" err="1">
                <a:solidFill>
                  <a:schemeClr val="bg1">
                    <a:lumMod val="85000"/>
                  </a:schemeClr>
                </a:solidFill>
                <a:latin typeface="Lato Regular" charset="0"/>
                <a:ea typeface="MS PGothic" panose="020B0600070205080204" charset="-128"/>
                <a:cs typeface="Lato Regular" charset="0"/>
                <a:sym typeface="Lato Regular" charset="0"/>
              </a:rPr>
              <a:t>egestas</a:t>
            </a:r>
            <a:r>
              <a:rPr lang="en-US" sz="1400" dirty="0">
                <a:solidFill>
                  <a:schemeClr val="bg1">
                    <a:lumMod val="85000"/>
                  </a:schemeClr>
                </a:solidFill>
                <a:latin typeface="Lato Regular" charset="0"/>
                <a:ea typeface="MS PGothic" panose="020B0600070205080204" charset="-128"/>
                <a:cs typeface="Lato Regular" charset="0"/>
                <a:sym typeface="Lato Regular" charset="0"/>
              </a:rPr>
              <a:t>. </a:t>
            </a:r>
            <a:endParaRPr lang="en-US" sz="1400" dirty="0">
              <a:solidFill>
                <a:schemeClr val="bg1">
                  <a:lumMod val="85000"/>
                </a:schemeClr>
              </a:solidFill>
              <a:latin typeface="Lato Regular" charset="0"/>
              <a:ea typeface="MS PGothic" panose="020B0600070205080204" charset="-128"/>
              <a:cs typeface="Lato Regular" charset="0"/>
              <a:sym typeface="Lato Regular" charset="0"/>
            </a:endParaRPr>
          </a:p>
        </p:txBody>
      </p:sp>
      <p:sp>
        <p:nvSpPr>
          <p:cNvPr id="81" name="Rectangle 21"/>
          <p:cNvSpPr/>
          <p:nvPr/>
        </p:nvSpPr>
        <p:spPr bwMode="auto">
          <a:xfrm>
            <a:off x="5205621" y="7260136"/>
            <a:ext cx="5791200" cy="317500"/>
          </a:xfrm>
          <a:prstGeom prst="rect">
            <a:avLst/>
          </a:prstGeom>
          <a:noFill/>
          <a:ln>
            <a:noFill/>
          </a:ln>
        </p:spPr>
        <p:txBody>
          <a:bodyPr lIns="0" tIns="0" rIns="0" bIns="0" anchor="ctr"/>
          <a:lstStyle/>
          <a:p>
            <a:pPr algn="l"/>
            <a:r>
              <a:rPr lang="en-US" sz="1400">
                <a:solidFill>
                  <a:srgbClr val="1EA8F2"/>
                </a:solidFill>
                <a:latin typeface="Verdana" panose="020B0604030504040204" charset="0"/>
                <a:ea typeface="MS PGothic" panose="020B0600070205080204" charset="-128"/>
                <a:cs typeface="Verdana" panose="020B0604030504040204" charset="0"/>
                <a:sym typeface="Verdana" panose="020B0604030504040204" charset="0"/>
              </a:rPr>
              <a:t>OUR BEST MONTHS IN THE LAST THREE YEARS</a:t>
            </a:r>
            <a:endParaRPr lang="en-US" sz="1400">
              <a:solidFill>
                <a:srgbClr val="1EA8F2"/>
              </a:solidFill>
              <a:latin typeface="Verdana" panose="020B0604030504040204" charset="0"/>
              <a:ea typeface="MS PGothic" panose="020B0600070205080204" charset="-128"/>
              <a:cs typeface="Verdana" panose="020B0604030504040204" charset="0"/>
              <a:sym typeface="Verdana" panose="020B0604030504040204" charset="0"/>
            </a:endParaRPr>
          </a:p>
        </p:txBody>
      </p:sp>
      <p:sp>
        <p:nvSpPr>
          <p:cNvPr id="82" name="AutoShape 22"/>
          <p:cNvSpPr/>
          <p:nvPr/>
        </p:nvSpPr>
        <p:spPr bwMode="auto">
          <a:xfrm>
            <a:off x="4210258" y="5412286"/>
            <a:ext cx="508000" cy="423863"/>
          </a:xfrm>
          <a:custGeom>
            <a:avLst/>
            <a:gdLst/>
            <a:ahLst/>
            <a:cxnLst/>
            <a:rect l="0" t="0" r="r" b="b"/>
            <a:pathLst>
              <a:path w="21600" h="21600">
                <a:moveTo>
                  <a:pt x="20263" y="0"/>
                </a:moveTo>
                <a:cubicBezTo>
                  <a:pt x="20631" y="0"/>
                  <a:pt x="20944" y="162"/>
                  <a:pt x="21206" y="479"/>
                </a:cubicBezTo>
                <a:cubicBezTo>
                  <a:pt x="21468" y="799"/>
                  <a:pt x="21600" y="1178"/>
                  <a:pt x="21600" y="1618"/>
                </a:cubicBezTo>
                <a:lnTo>
                  <a:pt x="21600" y="19982"/>
                </a:lnTo>
                <a:cubicBezTo>
                  <a:pt x="21600" y="20422"/>
                  <a:pt x="21468" y="20801"/>
                  <a:pt x="21206" y="21121"/>
                </a:cubicBezTo>
                <a:cubicBezTo>
                  <a:pt x="20944" y="21438"/>
                  <a:pt x="20631" y="21600"/>
                  <a:pt x="20263" y="21600"/>
                </a:cubicBezTo>
                <a:lnTo>
                  <a:pt x="1346" y="21600"/>
                </a:lnTo>
                <a:cubicBezTo>
                  <a:pt x="982" y="21600"/>
                  <a:pt x="663" y="21438"/>
                  <a:pt x="399" y="21121"/>
                </a:cubicBezTo>
                <a:cubicBezTo>
                  <a:pt x="132" y="20801"/>
                  <a:pt x="0" y="20422"/>
                  <a:pt x="0" y="19982"/>
                </a:cubicBezTo>
                <a:lnTo>
                  <a:pt x="0" y="1618"/>
                </a:lnTo>
                <a:cubicBezTo>
                  <a:pt x="0" y="1178"/>
                  <a:pt x="132" y="799"/>
                  <a:pt x="399" y="479"/>
                </a:cubicBezTo>
                <a:cubicBezTo>
                  <a:pt x="663" y="162"/>
                  <a:pt x="982" y="0"/>
                  <a:pt x="1346" y="0"/>
                </a:cubicBezTo>
                <a:lnTo>
                  <a:pt x="20263" y="0"/>
                </a:lnTo>
                <a:close/>
                <a:moveTo>
                  <a:pt x="4052" y="2171"/>
                </a:moveTo>
                <a:cubicBezTo>
                  <a:pt x="4052" y="2021"/>
                  <a:pt x="4010" y="1892"/>
                  <a:pt x="3924" y="1783"/>
                </a:cubicBezTo>
                <a:cubicBezTo>
                  <a:pt x="3839" y="1677"/>
                  <a:pt x="3729" y="1621"/>
                  <a:pt x="3594" y="1621"/>
                </a:cubicBezTo>
                <a:lnTo>
                  <a:pt x="1802" y="1621"/>
                </a:lnTo>
                <a:cubicBezTo>
                  <a:pt x="1677" y="1621"/>
                  <a:pt x="1569" y="1674"/>
                  <a:pt x="1481" y="1777"/>
                </a:cubicBezTo>
                <a:cubicBezTo>
                  <a:pt x="1391" y="1880"/>
                  <a:pt x="1344" y="2012"/>
                  <a:pt x="1344" y="2171"/>
                </a:cubicBezTo>
                <a:lnTo>
                  <a:pt x="1344" y="4321"/>
                </a:lnTo>
                <a:cubicBezTo>
                  <a:pt x="1344" y="4470"/>
                  <a:pt x="1388" y="4603"/>
                  <a:pt x="1474" y="4708"/>
                </a:cubicBezTo>
                <a:cubicBezTo>
                  <a:pt x="1559" y="4817"/>
                  <a:pt x="1670" y="4867"/>
                  <a:pt x="1802" y="4867"/>
                </a:cubicBezTo>
                <a:lnTo>
                  <a:pt x="3594" y="4867"/>
                </a:lnTo>
                <a:cubicBezTo>
                  <a:pt x="3721" y="4867"/>
                  <a:pt x="3829" y="4820"/>
                  <a:pt x="3917" y="4717"/>
                </a:cubicBezTo>
                <a:cubicBezTo>
                  <a:pt x="4008" y="4614"/>
                  <a:pt x="4052" y="4482"/>
                  <a:pt x="4052" y="4321"/>
                </a:cubicBezTo>
                <a:lnTo>
                  <a:pt x="4052" y="2171"/>
                </a:lnTo>
                <a:close/>
                <a:moveTo>
                  <a:pt x="4052" y="7202"/>
                </a:moveTo>
                <a:cubicBezTo>
                  <a:pt x="4052" y="7055"/>
                  <a:pt x="4010" y="6926"/>
                  <a:pt x="3924" y="6817"/>
                </a:cubicBezTo>
                <a:cubicBezTo>
                  <a:pt x="3839" y="6709"/>
                  <a:pt x="3729" y="6656"/>
                  <a:pt x="3594" y="6656"/>
                </a:cubicBezTo>
                <a:lnTo>
                  <a:pt x="1802" y="6656"/>
                </a:lnTo>
                <a:cubicBezTo>
                  <a:pt x="1677" y="6656"/>
                  <a:pt x="1569" y="6709"/>
                  <a:pt x="1481" y="6817"/>
                </a:cubicBezTo>
                <a:cubicBezTo>
                  <a:pt x="1391" y="6926"/>
                  <a:pt x="1344" y="7055"/>
                  <a:pt x="1344" y="7202"/>
                </a:cubicBezTo>
                <a:lnTo>
                  <a:pt x="1344" y="9370"/>
                </a:lnTo>
                <a:cubicBezTo>
                  <a:pt x="1344" y="9516"/>
                  <a:pt x="1388" y="9646"/>
                  <a:pt x="1474" y="9757"/>
                </a:cubicBezTo>
                <a:cubicBezTo>
                  <a:pt x="1559" y="9863"/>
                  <a:pt x="1670" y="9916"/>
                  <a:pt x="1802" y="9916"/>
                </a:cubicBezTo>
                <a:lnTo>
                  <a:pt x="3594" y="9916"/>
                </a:lnTo>
                <a:cubicBezTo>
                  <a:pt x="3721" y="9916"/>
                  <a:pt x="3829" y="9863"/>
                  <a:pt x="3917" y="9757"/>
                </a:cubicBezTo>
                <a:cubicBezTo>
                  <a:pt x="4008" y="9646"/>
                  <a:pt x="4052" y="9516"/>
                  <a:pt x="4052" y="9370"/>
                </a:cubicBezTo>
                <a:lnTo>
                  <a:pt x="4052" y="7202"/>
                </a:lnTo>
                <a:close/>
                <a:moveTo>
                  <a:pt x="4052" y="12233"/>
                </a:moveTo>
                <a:cubicBezTo>
                  <a:pt x="4052" y="12084"/>
                  <a:pt x="4010" y="11957"/>
                  <a:pt x="3924" y="11846"/>
                </a:cubicBezTo>
                <a:cubicBezTo>
                  <a:pt x="3839" y="11740"/>
                  <a:pt x="3729" y="11687"/>
                  <a:pt x="3594" y="11687"/>
                </a:cubicBezTo>
                <a:lnTo>
                  <a:pt x="1802" y="11687"/>
                </a:lnTo>
                <a:cubicBezTo>
                  <a:pt x="1677" y="11687"/>
                  <a:pt x="1569" y="11740"/>
                  <a:pt x="1481" y="11846"/>
                </a:cubicBezTo>
                <a:cubicBezTo>
                  <a:pt x="1391" y="11957"/>
                  <a:pt x="1344" y="12084"/>
                  <a:pt x="1344" y="12233"/>
                </a:cubicBezTo>
                <a:lnTo>
                  <a:pt x="1344" y="14401"/>
                </a:lnTo>
                <a:cubicBezTo>
                  <a:pt x="1344" y="14548"/>
                  <a:pt x="1388" y="14677"/>
                  <a:pt x="1474" y="14786"/>
                </a:cubicBezTo>
                <a:cubicBezTo>
                  <a:pt x="1559" y="14894"/>
                  <a:pt x="1670" y="14947"/>
                  <a:pt x="1802" y="14947"/>
                </a:cubicBezTo>
                <a:lnTo>
                  <a:pt x="3594" y="14947"/>
                </a:lnTo>
                <a:cubicBezTo>
                  <a:pt x="3721" y="14947"/>
                  <a:pt x="3829" y="14894"/>
                  <a:pt x="3917" y="14786"/>
                </a:cubicBezTo>
                <a:cubicBezTo>
                  <a:pt x="4008" y="14677"/>
                  <a:pt x="4052" y="14548"/>
                  <a:pt x="4052" y="14401"/>
                </a:cubicBezTo>
                <a:lnTo>
                  <a:pt x="4052" y="12233"/>
                </a:lnTo>
                <a:close/>
                <a:moveTo>
                  <a:pt x="4052" y="17285"/>
                </a:moveTo>
                <a:cubicBezTo>
                  <a:pt x="4052" y="17136"/>
                  <a:pt x="4010" y="17006"/>
                  <a:pt x="3924" y="16898"/>
                </a:cubicBezTo>
                <a:cubicBezTo>
                  <a:pt x="3839" y="16792"/>
                  <a:pt x="3729" y="16736"/>
                  <a:pt x="3594" y="16736"/>
                </a:cubicBezTo>
                <a:lnTo>
                  <a:pt x="1802" y="16736"/>
                </a:lnTo>
                <a:cubicBezTo>
                  <a:pt x="1677" y="16736"/>
                  <a:pt x="1569" y="16789"/>
                  <a:pt x="1481" y="16892"/>
                </a:cubicBezTo>
                <a:cubicBezTo>
                  <a:pt x="1391" y="16995"/>
                  <a:pt x="1344" y="17124"/>
                  <a:pt x="1344" y="17285"/>
                </a:cubicBezTo>
                <a:lnTo>
                  <a:pt x="1344" y="19435"/>
                </a:lnTo>
                <a:cubicBezTo>
                  <a:pt x="1344" y="19585"/>
                  <a:pt x="1388" y="19714"/>
                  <a:pt x="1474" y="19823"/>
                </a:cubicBezTo>
                <a:cubicBezTo>
                  <a:pt x="1559" y="19929"/>
                  <a:pt x="1670" y="19985"/>
                  <a:pt x="1802" y="19985"/>
                </a:cubicBezTo>
                <a:lnTo>
                  <a:pt x="3594" y="19985"/>
                </a:lnTo>
                <a:cubicBezTo>
                  <a:pt x="3721" y="19985"/>
                  <a:pt x="3829" y="19932"/>
                  <a:pt x="3917" y="19829"/>
                </a:cubicBezTo>
                <a:cubicBezTo>
                  <a:pt x="4008" y="19726"/>
                  <a:pt x="4052" y="19597"/>
                  <a:pt x="4052" y="19435"/>
                </a:cubicBezTo>
                <a:lnTo>
                  <a:pt x="4052" y="17285"/>
                </a:lnTo>
                <a:close/>
                <a:moveTo>
                  <a:pt x="16194" y="2171"/>
                </a:moveTo>
                <a:cubicBezTo>
                  <a:pt x="16194" y="2021"/>
                  <a:pt x="16150" y="1892"/>
                  <a:pt x="16065" y="1783"/>
                </a:cubicBezTo>
                <a:cubicBezTo>
                  <a:pt x="15979" y="1677"/>
                  <a:pt x="15871" y="1621"/>
                  <a:pt x="15737" y="1621"/>
                </a:cubicBezTo>
                <a:lnTo>
                  <a:pt x="5858" y="1621"/>
                </a:lnTo>
                <a:cubicBezTo>
                  <a:pt x="5731" y="1621"/>
                  <a:pt x="5623" y="1674"/>
                  <a:pt x="5535" y="1777"/>
                </a:cubicBezTo>
                <a:cubicBezTo>
                  <a:pt x="5445" y="1880"/>
                  <a:pt x="5401" y="2012"/>
                  <a:pt x="5401" y="2171"/>
                </a:cubicBezTo>
                <a:lnTo>
                  <a:pt x="5401" y="9370"/>
                </a:lnTo>
                <a:cubicBezTo>
                  <a:pt x="5401" y="9516"/>
                  <a:pt x="5442" y="9646"/>
                  <a:pt x="5528" y="9757"/>
                </a:cubicBezTo>
                <a:cubicBezTo>
                  <a:pt x="5616" y="9863"/>
                  <a:pt x="5724" y="9916"/>
                  <a:pt x="5858" y="9916"/>
                </a:cubicBezTo>
                <a:lnTo>
                  <a:pt x="15737" y="9916"/>
                </a:lnTo>
                <a:cubicBezTo>
                  <a:pt x="15862" y="9916"/>
                  <a:pt x="15969" y="9863"/>
                  <a:pt x="16060" y="9757"/>
                </a:cubicBezTo>
                <a:cubicBezTo>
                  <a:pt x="16148" y="9646"/>
                  <a:pt x="16194" y="9516"/>
                  <a:pt x="16194" y="9370"/>
                </a:cubicBezTo>
                <a:lnTo>
                  <a:pt x="16194" y="2171"/>
                </a:lnTo>
                <a:close/>
                <a:moveTo>
                  <a:pt x="16194" y="12233"/>
                </a:moveTo>
                <a:cubicBezTo>
                  <a:pt x="16194" y="12084"/>
                  <a:pt x="16150" y="11957"/>
                  <a:pt x="16065" y="11846"/>
                </a:cubicBezTo>
                <a:cubicBezTo>
                  <a:pt x="15979" y="11740"/>
                  <a:pt x="15871" y="11687"/>
                  <a:pt x="15737" y="11687"/>
                </a:cubicBezTo>
                <a:lnTo>
                  <a:pt x="5858" y="11687"/>
                </a:lnTo>
                <a:cubicBezTo>
                  <a:pt x="5731" y="11687"/>
                  <a:pt x="5623" y="11740"/>
                  <a:pt x="5535" y="11846"/>
                </a:cubicBezTo>
                <a:cubicBezTo>
                  <a:pt x="5445" y="11957"/>
                  <a:pt x="5401" y="12084"/>
                  <a:pt x="5401" y="12233"/>
                </a:cubicBezTo>
                <a:lnTo>
                  <a:pt x="5401" y="19432"/>
                </a:lnTo>
                <a:cubicBezTo>
                  <a:pt x="5401" y="19582"/>
                  <a:pt x="5442" y="19711"/>
                  <a:pt x="5528" y="19820"/>
                </a:cubicBezTo>
                <a:cubicBezTo>
                  <a:pt x="5616" y="19926"/>
                  <a:pt x="5724" y="19982"/>
                  <a:pt x="5858" y="19982"/>
                </a:cubicBezTo>
                <a:lnTo>
                  <a:pt x="15737" y="19982"/>
                </a:lnTo>
                <a:cubicBezTo>
                  <a:pt x="15862" y="19982"/>
                  <a:pt x="15969" y="19929"/>
                  <a:pt x="16060" y="19826"/>
                </a:cubicBezTo>
                <a:cubicBezTo>
                  <a:pt x="16148" y="19723"/>
                  <a:pt x="16194" y="19594"/>
                  <a:pt x="16194" y="19432"/>
                </a:cubicBezTo>
                <a:lnTo>
                  <a:pt x="16194" y="12233"/>
                </a:lnTo>
                <a:close/>
                <a:moveTo>
                  <a:pt x="20263" y="2171"/>
                </a:moveTo>
                <a:cubicBezTo>
                  <a:pt x="20263" y="2021"/>
                  <a:pt x="20217" y="1892"/>
                  <a:pt x="20129" y="1783"/>
                </a:cubicBezTo>
                <a:cubicBezTo>
                  <a:pt x="20038" y="1677"/>
                  <a:pt x="19930" y="1621"/>
                  <a:pt x="19806" y="1621"/>
                </a:cubicBezTo>
                <a:lnTo>
                  <a:pt x="18001" y="1621"/>
                </a:lnTo>
                <a:cubicBezTo>
                  <a:pt x="17876" y="1621"/>
                  <a:pt x="17769" y="1674"/>
                  <a:pt x="17678" y="1777"/>
                </a:cubicBezTo>
                <a:cubicBezTo>
                  <a:pt x="17590" y="1880"/>
                  <a:pt x="17546" y="2012"/>
                  <a:pt x="17546" y="2171"/>
                </a:cubicBezTo>
                <a:lnTo>
                  <a:pt x="17546" y="4321"/>
                </a:lnTo>
                <a:cubicBezTo>
                  <a:pt x="17546" y="4470"/>
                  <a:pt x="17590" y="4603"/>
                  <a:pt x="17678" y="4708"/>
                </a:cubicBezTo>
                <a:cubicBezTo>
                  <a:pt x="17769" y="4817"/>
                  <a:pt x="17876" y="4867"/>
                  <a:pt x="18001" y="4867"/>
                </a:cubicBezTo>
                <a:lnTo>
                  <a:pt x="19806" y="4867"/>
                </a:lnTo>
                <a:cubicBezTo>
                  <a:pt x="19930" y="4867"/>
                  <a:pt x="20038" y="4820"/>
                  <a:pt x="20129" y="4717"/>
                </a:cubicBezTo>
                <a:cubicBezTo>
                  <a:pt x="20217" y="4614"/>
                  <a:pt x="20263" y="4482"/>
                  <a:pt x="20263" y="4321"/>
                </a:cubicBezTo>
                <a:lnTo>
                  <a:pt x="20263" y="2171"/>
                </a:lnTo>
                <a:close/>
                <a:moveTo>
                  <a:pt x="20263" y="7202"/>
                </a:moveTo>
                <a:cubicBezTo>
                  <a:pt x="20263" y="7055"/>
                  <a:pt x="20217" y="6926"/>
                  <a:pt x="20129" y="6817"/>
                </a:cubicBezTo>
                <a:cubicBezTo>
                  <a:pt x="20038" y="6709"/>
                  <a:pt x="19930" y="6656"/>
                  <a:pt x="19806" y="6656"/>
                </a:cubicBezTo>
                <a:lnTo>
                  <a:pt x="18001" y="6656"/>
                </a:lnTo>
                <a:cubicBezTo>
                  <a:pt x="17876" y="6656"/>
                  <a:pt x="17769" y="6709"/>
                  <a:pt x="17678" y="6817"/>
                </a:cubicBezTo>
                <a:cubicBezTo>
                  <a:pt x="17590" y="6926"/>
                  <a:pt x="17546" y="7055"/>
                  <a:pt x="17546" y="7202"/>
                </a:cubicBezTo>
                <a:lnTo>
                  <a:pt x="17546" y="9370"/>
                </a:lnTo>
                <a:cubicBezTo>
                  <a:pt x="17546" y="9516"/>
                  <a:pt x="17590" y="9646"/>
                  <a:pt x="17678" y="9757"/>
                </a:cubicBezTo>
                <a:cubicBezTo>
                  <a:pt x="17769" y="9863"/>
                  <a:pt x="17876" y="9916"/>
                  <a:pt x="18001" y="9916"/>
                </a:cubicBezTo>
                <a:lnTo>
                  <a:pt x="19806" y="9916"/>
                </a:lnTo>
                <a:cubicBezTo>
                  <a:pt x="19930" y="9916"/>
                  <a:pt x="20038" y="9863"/>
                  <a:pt x="20129" y="9757"/>
                </a:cubicBezTo>
                <a:cubicBezTo>
                  <a:pt x="20217" y="9646"/>
                  <a:pt x="20263" y="9516"/>
                  <a:pt x="20263" y="9370"/>
                </a:cubicBezTo>
                <a:lnTo>
                  <a:pt x="20263" y="7202"/>
                </a:lnTo>
                <a:close/>
                <a:moveTo>
                  <a:pt x="20263" y="12233"/>
                </a:moveTo>
                <a:cubicBezTo>
                  <a:pt x="20263" y="12084"/>
                  <a:pt x="20217" y="11957"/>
                  <a:pt x="20129" y="11846"/>
                </a:cubicBezTo>
                <a:cubicBezTo>
                  <a:pt x="20038" y="11740"/>
                  <a:pt x="19930" y="11687"/>
                  <a:pt x="19806" y="11687"/>
                </a:cubicBezTo>
                <a:lnTo>
                  <a:pt x="18001" y="11687"/>
                </a:lnTo>
                <a:cubicBezTo>
                  <a:pt x="17876" y="11687"/>
                  <a:pt x="17769" y="11740"/>
                  <a:pt x="17678" y="11846"/>
                </a:cubicBezTo>
                <a:cubicBezTo>
                  <a:pt x="17590" y="11957"/>
                  <a:pt x="17546" y="12084"/>
                  <a:pt x="17546" y="12233"/>
                </a:cubicBezTo>
                <a:lnTo>
                  <a:pt x="17546" y="14401"/>
                </a:lnTo>
                <a:cubicBezTo>
                  <a:pt x="17546" y="14548"/>
                  <a:pt x="17590" y="14677"/>
                  <a:pt x="17678" y="14786"/>
                </a:cubicBezTo>
                <a:cubicBezTo>
                  <a:pt x="17769" y="14894"/>
                  <a:pt x="17876" y="14947"/>
                  <a:pt x="18001" y="14947"/>
                </a:cubicBezTo>
                <a:lnTo>
                  <a:pt x="19806" y="14947"/>
                </a:lnTo>
                <a:cubicBezTo>
                  <a:pt x="19930" y="14947"/>
                  <a:pt x="20038" y="14894"/>
                  <a:pt x="20129" y="14786"/>
                </a:cubicBezTo>
                <a:cubicBezTo>
                  <a:pt x="20217" y="14677"/>
                  <a:pt x="20263" y="14548"/>
                  <a:pt x="20263" y="14401"/>
                </a:cubicBezTo>
                <a:lnTo>
                  <a:pt x="20263" y="12233"/>
                </a:lnTo>
                <a:close/>
                <a:moveTo>
                  <a:pt x="20263" y="17285"/>
                </a:moveTo>
                <a:cubicBezTo>
                  <a:pt x="20263" y="17136"/>
                  <a:pt x="20217" y="17006"/>
                  <a:pt x="20129" y="16898"/>
                </a:cubicBezTo>
                <a:cubicBezTo>
                  <a:pt x="20038" y="16792"/>
                  <a:pt x="19930" y="16736"/>
                  <a:pt x="19806" y="16736"/>
                </a:cubicBezTo>
                <a:lnTo>
                  <a:pt x="18001" y="16736"/>
                </a:lnTo>
                <a:cubicBezTo>
                  <a:pt x="17876" y="16736"/>
                  <a:pt x="17769" y="16789"/>
                  <a:pt x="17678" y="16892"/>
                </a:cubicBezTo>
                <a:cubicBezTo>
                  <a:pt x="17590" y="16995"/>
                  <a:pt x="17546" y="17124"/>
                  <a:pt x="17546" y="17285"/>
                </a:cubicBezTo>
                <a:lnTo>
                  <a:pt x="17546" y="19435"/>
                </a:lnTo>
                <a:cubicBezTo>
                  <a:pt x="17546" y="19585"/>
                  <a:pt x="17590" y="19714"/>
                  <a:pt x="17678" y="19823"/>
                </a:cubicBezTo>
                <a:cubicBezTo>
                  <a:pt x="17769" y="19929"/>
                  <a:pt x="17876" y="19985"/>
                  <a:pt x="18001" y="19985"/>
                </a:cubicBezTo>
                <a:lnTo>
                  <a:pt x="19806" y="19985"/>
                </a:lnTo>
                <a:cubicBezTo>
                  <a:pt x="19930" y="19985"/>
                  <a:pt x="20038" y="19932"/>
                  <a:pt x="20129" y="19829"/>
                </a:cubicBezTo>
                <a:cubicBezTo>
                  <a:pt x="20217" y="19726"/>
                  <a:pt x="20263" y="19597"/>
                  <a:pt x="20263" y="19435"/>
                </a:cubicBezTo>
                <a:lnTo>
                  <a:pt x="20263" y="17285"/>
                </a:lnTo>
                <a:close/>
                <a:moveTo>
                  <a:pt x="20263" y="17285"/>
                </a:moveTo>
              </a:path>
            </a:pathLst>
          </a:custGeom>
          <a:solidFill>
            <a:srgbClr val="FFFFFF"/>
          </a:solidFill>
          <a:ln>
            <a:noFill/>
          </a:ln>
        </p:spPr>
        <p:txBody>
          <a:bodyPr lIns="0" tIns="0" rIns="0" bIns="0"/>
          <a:lstStyle/>
          <a:p>
            <a:endParaRPr lang="es-ES"/>
          </a:p>
        </p:txBody>
      </p:sp>
      <p:sp>
        <p:nvSpPr>
          <p:cNvPr id="83" name="AutoShape 23"/>
          <p:cNvSpPr/>
          <p:nvPr/>
        </p:nvSpPr>
        <p:spPr bwMode="auto">
          <a:xfrm>
            <a:off x="4229308" y="7247436"/>
            <a:ext cx="508000" cy="508000"/>
          </a:xfrm>
          <a:custGeom>
            <a:avLst/>
            <a:gdLst/>
            <a:ahLst/>
            <a:cxnLst/>
            <a:rect l="0" t="0" r="r" b="b"/>
            <a:pathLst>
              <a:path w="21600" h="21600">
                <a:moveTo>
                  <a:pt x="18898" y="0"/>
                </a:moveTo>
                <a:cubicBezTo>
                  <a:pt x="19650" y="0"/>
                  <a:pt x="20287" y="264"/>
                  <a:pt x="20813" y="796"/>
                </a:cubicBezTo>
                <a:cubicBezTo>
                  <a:pt x="21336" y="1322"/>
                  <a:pt x="21600" y="1962"/>
                  <a:pt x="21600" y="2711"/>
                </a:cubicBezTo>
                <a:lnTo>
                  <a:pt x="21600" y="18883"/>
                </a:lnTo>
                <a:cubicBezTo>
                  <a:pt x="21600" y="19268"/>
                  <a:pt x="21527" y="19623"/>
                  <a:pt x="21383" y="19952"/>
                </a:cubicBezTo>
                <a:cubicBezTo>
                  <a:pt x="21236" y="20281"/>
                  <a:pt x="21042" y="20563"/>
                  <a:pt x="20804" y="20804"/>
                </a:cubicBezTo>
                <a:cubicBezTo>
                  <a:pt x="20566" y="21042"/>
                  <a:pt x="20278" y="21233"/>
                  <a:pt x="19940" y="21377"/>
                </a:cubicBezTo>
                <a:cubicBezTo>
                  <a:pt x="19603" y="21524"/>
                  <a:pt x="19256" y="21594"/>
                  <a:pt x="18898" y="21594"/>
                </a:cubicBezTo>
                <a:lnTo>
                  <a:pt x="12066" y="21594"/>
                </a:lnTo>
                <a:lnTo>
                  <a:pt x="12066" y="12552"/>
                </a:lnTo>
                <a:lnTo>
                  <a:pt x="14486" y="12552"/>
                </a:lnTo>
                <a:cubicBezTo>
                  <a:pt x="14595" y="12552"/>
                  <a:pt x="14698" y="12517"/>
                  <a:pt x="14789" y="12441"/>
                </a:cubicBezTo>
                <a:cubicBezTo>
                  <a:pt x="14877" y="12367"/>
                  <a:pt x="14921" y="12267"/>
                  <a:pt x="14921" y="12144"/>
                </a:cubicBezTo>
                <a:lnTo>
                  <a:pt x="15088" y="9779"/>
                </a:lnTo>
                <a:cubicBezTo>
                  <a:pt x="15088" y="9650"/>
                  <a:pt x="15050" y="9538"/>
                  <a:pt x="14977" y="9444"/>
                </a:cubicBezTo>
                <a:cubicBezTo>
                  <a:pt x="14883" y="9350"/>
                  <a:pt x="14774" y="9303"/>
                  <a:pt x="14654" y="9303"/>
                </a:cubicBezTo>
                <a:lnTo>
                  <a:pt x="12066" y="9303"/>
                </a:lnTo>
                <a:lnTo>
                  <a:pt x="12066" y="8263"/>
                </a:lnTo>
                <a:cubicBezTo>
                  <a:pt x="12066" y="7879"/>
                  <a:pt x="12116" y="7623"/>
                  <a:pt x="12216" y="7497"/>
                </a:cubicBezTo>
                <a:cubicBezTo>
                  <a:pt x="12313" y="7370"/>
                  <a:pt x="12565" y="7309"/>
                  <a:pt x="12965" y="7309"/>
                </a:cubicBezTo>
                <a:cubicBezTo>
                  <a:pt x="13203" y="7309"/>
                  <a:pt x="13458" y="7326"/>
                  <a:pt x="13746" y="7367"/>
                </a:cubicBezTo>
                <a:cubicBezTo>
                  <a:pt x="14034" y="7406"/>
                  <a:pt x="14307" y="7456"/>
                  <a:pt x="14568" y="7520"/>
                </a:cubicBezTo>
                <a:cubicBezTo>
                  <a:pt x="14624" y="7520"/>
                  <a:pt x="14686" y="7514"/>
                  <a:pt x="14759" y="7499"/>
                </a:cubicBezTo>
                <a:cubicBezTo>
                  <a:pt x="14830" y="7485"/>
                  <a:pt x="14883" y="7458"/>
                  <a:pt x="14921" y="7423"/>
                </a:cubicBezTo>
                <a:cubicBezTo>
                  <a:pt x="15015" y="7367"/>
                  <a:pt x="15079" y="7264"/>
                  <a:pt x="15118" y="7115"/>
                </a:cubicBezTo>
                <a:lnTo>
                  <a:pt x="15438" y="4838"/>
                </a:lnTo>
                <a:cubicBezTo>
                  <a:pt x="15479" y="4565"/>
                  <a:pt x="15361" y="4403"/>
                  <a:pt x="15088" y="4347"/>
                </a:cubicBezTo>
                <a:cubicBezTo>
                  <a:pt x="14245" y="4112"/>
                  <a:pt x="13364" y="4001"/>
                  <a:pt x="12445" y="4010"/>
                </a:cubicBezTo>
                <a:cubicBezTo>
                  <a:pt x="9625" y="4010"/>
                  <a:pt x="8212" y="5384"/>
                  <a:pt x="8212" y="8128"/>
                </a:cubicBezTo>
                <a:lnTo>
                  <a:pt x="8212" y="9309"/>
                </a:lnTo>
                <a:lnTo>
                  <a:pt x="6764" y="9309"/>
                </a:lnTo>
                <a:cubicBezTo>
                  <a:pt x="6456" y="9309"/>
                  <a:pt x="6306" y="9459"/>
                  <a:pt x="6318" y="9758"/>
                </a:cubicBezTo>
                <a:lnTo>
                  <a:pt x="6318" y="12120"/>
                </a:lnTo>
                <a:cubicBezTo>
                  <a:pt x="6318" y="12235"/>
                  <a:pt x="6356" y="12335"/>
                  <a:pt x="6444" y="12426"/>
                </a:cubicBezTo>
                <a:cubicBezTo>
                  <a:pt x="6526" y="12514"/>
                  <a:pt x="6632" y="12558"/>
                  <a:pt x="6764" y="12558"/>
                </a:cubicBezTo>
                <a:lnTo>
                  <a:pt x="8212" y="12558"/>
                </a:lnTo>
                <a:lnTo>
                  <a:pt x="8212" y="21600"/>
                </a:lnTo>
                <a:lnTo>
                  <a:pt x="2685" y="21600"/>
                </a:lnTo>
                <a:cubicBezTo>
                  <a:pt x="2320" y="21600"/>
                  <a:pt x="1974" y="21530"/>
                  <a:pt x="1648" y="21383"/>
                </a:cubicBezTo>
                <a:cubicBezTo>
                  <a:pt x="1322" y="21239"/>
                  <a:pt x="1034" y="21048"/>
                  <a:pt x="796" y="20810"/>
                </a:cubicBezTo>
                <a:cubicBezTo>
                  <a:pt x="558" y="20569"/>
                  <a:pt x="364" y="20287"/>
                  <a:pt x="220" y="19958"/>
                </a:cubicBezTo>
                <a:cubicBezTo>
                  <a:pt x="76" y="19629"/>
                  <a:pt x="0" y="19274"/>
                  <a:pt x="0" y="18889"/>
                </a:cubicBezTo>
                <a:lnTo>
                  <a:pt x="0" y="2717"/>
                </a:lnTo>
                <a:cubicBezTo>
                  <a:pt x="0" y="2353"/>
                  <a:pt x="76" y="2000"/>
                  <a:pt x="220" y="1662"/>
                </a:cubicBezTo>
                <a:cubicBezTo>
                  <a:pt x="364" y="1328"/>
                  <a:pt x="558" y="1037"/>
                  <a:pt x="796" y="802"/>
                </a:cubicBezTo>
                <a:cubicBezTo>
                  <a:pt x="1034" y="558"/>
                  <a:pt x="1322" y="370"/>
                  <a:pt x="1648" y="223"/>
                </a:cubicBezTo>
                <a:cubicBezTo>
                  <a:pt x="1974" y="76"/>
                  <a:pt x="2320" y="6"/>
                  <a:pt x="2685" y="6"/>
                </a:cubicBezTo>
                <a:lnTo>
                  <a:pt x="18898" y="6"/>
                </a:lnTo>
                <a:close/>
                <a:moveTo>
                  <a:pt x="18898" y="0"/>
                </a:moveTo>
              </a:path>
            </a:pathLst>
          </a:custGeom>
          <a:solidFill>
            <a:srgbClr val="FFFFFF"/>
          </a:solidFill>
          <a:ln>
            <a:noFill/>
          </a:ln>
        </p:spPr>
        <p:txBody>
          <a:bodyPr lIns="0" tIns="0" rIns="0" bIns="0"/>
          <a:lstStyle/>
          <a:p>
            <a:endParaRPr lang="es-ES"/>
          </a:p>
        </p:txBody>
      </p:sp>
    </p:spTree>
  </p:cSld>
  <p:clrMapOvr>
    <a:masterClrMapping/>
  </p:clrMapOvr>
  <mc:AlternateContent xmlns:mc="http://schemas.openxmlformats.org/markup-compatibility/2006">
    <mc:Choice xmlns:p14="http://schemas.microsoft.com/office/powerpoint/2010/main" Requires="p14">
      <p:transition spd="slow" p14:dur="1300" advTm="4312">
        <p14:pan dir="r"/>
      </p:transition>
    </mc:Choice>
    <mc:Fallback>
      <p:transition spd="slow" advTm="431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0-#ppt_w/2"/>
                                          </p:val>
                                        </p:tav>
                                        <p:tav tm="100000">
                                          <p:val>
                                            <p:strVal val="#ppt_x"/>
                                          </p:val>
                                        </p:tav>
                                      </p:tavLst>
                                    </p:anim>
                                    <p:anim calcmode="lin" valueType="num">
                                      <p:cBhvr additive="base">
                                        <p:cTn id="8" dur="500" fill="hold"/>
                                        <p:tgtEl>
                                          <p:spTgt spid="3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39"/>
                                        </p:tgtEl>
                                        <p:attrNameLst>
                                          <p:attrName>style.visibility</p:attrName>
                                        </p:attrNameLst>
                                      </p:cBhvr>
                                      <p:to>
                                        <p:strVal val="visible"/>
                                      </p:to>
                                    </p:set>
                                    <p:anim calcmode="lin" valueType="num">
                                      <p:cBhvr additive="base">
                                        <p:cTn id="12" dur="500" fill="hold"/>
                                        <p:tgtEl>
                                          <p:spTgt spid="39"/>
                                        </p:tgtEl>
                                        <p:attrNameLst>
                                          <p:attrName>ppt_x</p:attrName>
                                        </p:attrNameLst>
                                      </p:cBhvr>
                                      <p:tavLst>
                                        <p:tav tm="0">
                                          <p:val>
                                            <p:strVal val="1+#ppt_w/2"/>
                                          </p:val>
                                        </p:tav>
                                        <p:tav tm="100000">
                                          <p:val>
                                            <p:strVal val="#ppt_x"/>
                                          </p:val>
                                        </p:tav>
                                      </p:tavLst>
                                    </p:anim>
                                    <p:anim calcmode="lin" valueType="num">
                                      <p:cBhvr additive="base">
                                        <p:cTn id="13" dur="500" fill="hold"/>
                                        <p:tgtEl>
                                          <p:spTgt spid="39"/>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500" fill="hold"/>
                                        <p:tgtEl>
                                          <p:spTgt spid="41"/>
                                        </p:tgtEl>
                                        <p:attrNameLst>
                                          <p:attrName>ppt_x</p:attrName>
                                        </p:attrNameLst>
                                      </p:cBhvr>
                                      <p:tavLst>
                                        <p:tav tm="0">
                                          <p:val>
                                            <p:strVal val="1+#ppt_w/2"/>
                                          </p:val>
                                        </p:tav>
                                        <p:tav tm="100000">
                                          <p:val>
                                            <p:strVal val="#ppt_x"/>
                                          </p:val>
                                        </p:tav>
                                      </p:tavLst>
                                    </p:anim>
                                    <p:anim calcmode="lin" valueType="num">
                                      <p:cBhvr additive="base">
                                        <p:cTn id="18" dur="500" fill="hold"/>
                                        <p:tgtEl>
                                          <p:spTgt spid="41"/>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additive="base">
                                        <p:cTn id="22" dur="500" fill="hold"/>
                                        <p:tgtEl>
                                          <p:spTgt spid="40"/>
                                        </p:tgtEl>
                                        <p:attrNameLst>
                                          <p:attrName>ppt_x</p:attrName>
                                        </p:attrNameLst>
                                      </p:cBhvr>
                                      <p:tavLst>
                                        <p:tav tm="0">
                                          <p:val>
                                            <p:strVal val="1+#ppt_w/2"/>
                                          </p:val>
                                        </p:tav>
                                        <p:tav tm="100000">
                                          <p:val>
                                            <p:strVal val="#ppt_x"/>
                                          </p:val>
                                        </p:tav>
                                      </p:tavLst>
                                    </p:anim>
                                    <p:anim calcmode="lin" valueType="num">
                                      <p:cBhvr additive="base">
                                        <p:cTn id="23" dur="500" fill="hold"/>
                                        <p:tgtEl>
                                          <p:spTgt spid="40"/>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43"/>
                                        </p:tgtEl>
                                        <p:attrNameLst>
                                          <p:attrName>style.visibility</p:attrName>
                                        </p:attrNameLst>
                                      </p:cBhvr>
                                      <p:to>
                                        <p:strVal val="visible"/>
                                      </p:to>
                                    </p:set>
                                    <p:anim calcmode="lin" valueType="num">
                                      <p:cBhvr additive="base">
                                        <p:cTn id="27" dur="500" fill="hold"/>
                                        <p:tgtEl>
                                          <p:spTgt spid="43"/>
                                        </p:tgtEl>
                                        <p:attrNameLst>
                                          <p:attrName>ppt_x</p:attrName>
                                        </p:attrNameLst>
                                      </p:cBhvr>
                                      <p:tavLst>
                                        <p:tav tm="0">
                                          <p:val>
                                            <p:strVal val="0-#ppt_w/2"/>
                                          </p:val>
                                        </p:tav>
                                        <p:tav tm="100000">
                                          <p:val>
                                            <p:strVal val="#ppt_x"/>
                                          </p:val>
                                        </p:tav>
                                      </p:tavLst>
                                    </p:anim>
                                    <p:anim calcmode="lin" valueType="num">
                                      <p:cBhvr additive="base">
                                        <p:cTn id="28" dur="500" fill="hold"/>
                                        <p:tgtEl>
                                          <p:spTgt spid="43"/>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additive="base">
                                        <p:cTn id="32" dur="500" fill="hold"/>
                                        <p:tgtEl>
                                          <p:spTgt spid="44"/>
                                        </p:tgtEl>
                                        <p:attrNameLst>
                                          <p:attrName>ppt_x</p:attrName>
                                        </p:attrNameLst>
                                      </p:cBhvr>
                                      <p:tavLst>
                                        <p:tav tm="0">
                                          <p:val>
                                            <p:strVal val="1+#ppt_w/2"/>
                                          </p:val>
                                        </p:tav>
                                        <p:tav tm="100000">
                                          <p:val>
                                            <p:strVal val="#ppt_x"/>
                                          </p:val>
                                        </p:tav>
                                      </p:tavLst>
                                    </p:anim>
                                    <p:anim calcmode="lin" valueType="num">
                                      <p:cBhvr additive="base">
                                        <p:cTn id="33" dur="500" fill="hold"/>
                                        <p:tgtEl>
                                          <p:spTgt spid="44"/>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 calcmode="lin" valueType="num">
                                      <p:cBhvr additive="base">
                                        <p:cTn id="37" dur="500" fill="hold"/>
                                        <p:tgtEl>
                                          <p:spTgt spid="46"/>
                                        </p:tgtEl>
                                        <p:attrNameLst>
                                          <p:attrName>ppt_x</p:attrName>
                                        </p:attrNameLst>
                                      </p:cBhvr>
                                      <p:tavLst>
                                        <p:tav tm="0">
                                          <p:val>
                                            <p:strVal val="1+#ppt_w/2"/>
                                          </p:val>
                                        </p:tav>
                                        <p:tav tm="100000">
                                          <p:val>
                                            <p:strVal val="#ppt_x"/>
                                          </p:val>
                                        </p:tav>
                                      </p:tavLst>
                                    </p:anim>
                                    <p:anim calcmode="lin" valueType="num">
                                      <p:cBhvr additive="base">
                                        <p:cTn id="38" dur="500" fill="hold"/>
                                        <p:tgtEl>
                                          <p:spTgt spid="46"/>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500" fill="hold"/>
                                        <p:tgtEl>
                                          <p:spTgt spid="45"/>
                                        </p:tgtEl>
                                        <p:attrNameLst>
                                          <p:attrName>ppt_x</p:attrName>
                                        </p:attrNameLst>
                                      </p:cBhvr>
                                      <p:tavLst>
                                        <p:tav tm="0">
                                          <p:val>
                                            <p:strVal val="1+#ppt_w/2"/>
                                          </p:val>
                                        </p:tav>
                                        <p:tav tm="100000">
                                          <p:val>
                                            <p:strVal val="#ppt_x"/>
                                          </p:val>
                                        </p:tav>
                                      </p:tavLst>
                                    </p:anim>
                                    <p:anim calcmode="lin" valueType="num">
                                      <p:cBhvr additive="base">
                                        <p:cTn id="43" dur="500" fill="hold"/>
                                        <p:tgtEl>
                                          <p:spTgt spid="45"/>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8" fill="hold" grpId="0" nodeType="afterEffect">
                                  <p:stCondLst>
                                    <p:cond delay="0"/>
                                  </p:stCondLst>
                                  <p:childTnLst>
                                    <p:set>
                                      <p:cBhvr>
                                        <p:cTn id="46" dur="1" fill="hold">
                                          <p:stCondLst>
                                            <p:cond delay="0"/>
                                          </p:stCondLst>
                                        </p:cTn>
                                        <p:tgtEl>
                                          <p:spTgt spid="47"/>
                                        </p:tgtEl>
                                        <p:attrNameLst>
                                          <p:attrName>style.visibility</p:attrName>
                                        </p:attrNameLst>
                                      </p:cBhvr>
                                      <p:to>
                                        <p:strVal val="visible"/>
                                      </p:to>
                                    </p:set>
                                    <p:anim calcmode="lin" valueType="num">
                                      <p:cBhvr additive="base">
                                        <p:cTn id="47" dur="500" fill="hold"/>
                                        <p:tgtEl>
                                          <p:spTgt spid="47"/>
                                        </p:tgtEl>
                                        <p:attrNameLst>
                                          <p:attrName>ppt_x</p:attrName>
                                        </p:attrNameLst>
                                      </p:cBhvr>
                                      <p:tavLst>
                                        <p:tav tm="0">
                                          <p:val>
                                            <p:strVal val="0-#ppt_w/2"/>
                                          </p:val>
                                        </p:tav>
                                        <p:tav tm="100000">
                                          <p:val>
                                            <p:strVal val="#ppt_x"/>
                                          </p:val>
                                        </p:tav>
                                      </p:tavLst>
                                    </p:anim>
                                    <p:anim calcmode="lin" valueType="num">
                                      <p:cBhvr additive="base">
                                        <p:cTn id="48" dur="500" fill="hold"/>
                                        <p:tgtEl>
                                          <p:spTgt spid="47"/>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additive="base">
                                        <p:cTn id="52" dur="500" fill="hold"/>
                                        <p:tgtEl>
                                          <p:spTgt spid="48"/>
                                        </p:tgtEl>
                                        <p:attrNameLst>
                                          <p:attrName>ppt_x</p:attrName>
                                        </p:attrNameLst>
                                      </p:cBhvr>
                                      <p:tavLst>
                                        <p:tav tm="0">
                                          <p:val>
                                            <p:strVal val="1+#ppt_w/2"/>
                                          </p:val>
                                        </p:tav>
                                        <p:tav tm="100000">
                                          <p:val>
                                            <p:strVal val="#ppt_x"/>
                                          </p:val>
                                        </p:tav>
                                      </p:tavLst>
                                    </p:anim>
                                    <p:anim calcmode="lin" valueType="num">
                                      <p:cBhvr additive="base">
                                        <p:cTn id="53" dur="500" fill="hold"/>
                                        <p:tgtEl>
                                          <p:spTgt spid="48"/>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2" presetClass="entr" presetSubtype="2" fill="hold" grpId="0" nodeType="afterEffect">
                                  <p:stCondLst>
                                    <p:cond delay="0"/>
                                  </p:stCondLst>
                                  <p:childTnLst>
                                    <p:set>
                                      <p:cBhvr>
                                        <p:cTn id="56" dur="1" fill="hold">
                                          <p:stCondLst>
                                            <p:cond delay="0"/>
                                          </p:stCondLst>
                                        </p:cTn>
                                        <p:tgtEl>
                                          <p:spTgt spid="81"/>
                                        </p:tgtEl>
                                        <p:attrNameLst>
                                          <p:attrName>style.visibility</p:attrName>
                                        </p:attrNameLst>
                                      </p:cBhvr>
                                      <p:to>
                                        <p:strVal val="visible"/>
                                      </p:to>
                                    </p:set>
                                    <p:anim calcmode="lin" valueType="num">
                                      <p:cBhvr additive="base">
                                        <p:cTn id="57" dur="500" fill="hold"/>
                                        <p:tgtEl>
                                          <p:spTgt spid="81"/>
                                        </p:tgtEl>
                                        <p:attrNameLst>
                                          <p:attrName>ppt_x</p:attrName>
                                        </p:attrNameLst>
                                      </p:cBhvr>
                                      <p:tavLst>
                                        <p:tav tm="0">
                                          <p:val>
                                            <p:strVal val="1+#ppt_w/2"/>
                                          </p:val>
                                        </p:tav>
                                        <p:tav tm="100000">
                                          <p:val>
                                            <p:strVal val="#ppt_x"/>
                                          </p:val>
                                        </p:tav>
                                      </p:tavLst>
                                    </p:anim>
                                    <p:anim calcmode="lin" valueType="num">
                                      <p:cBhvr additive="base">
                                        <p:cTn id="58" dur="500" fill="hold"/>
                                        <p:tgtEl>
                                          <p:spTgt spid="81"/>
                                        </p:tgtEl>
                                        <p:attrNameLst>
                                          <p:attrName>ppt_y</p:attrName>
                                        </p:attrNameLst>
                                      </p:cBhvr>
                                      <p:tavLst>
                                        <p:tav tm="0">
                                          <p:val>
                                            <p:strVal val="#ppt_y"/>
                                          </p:val>
                                        </p:tav>
                                        <p:tav tm="100000">
                                          <p:val>
                                            <p:strVal val="#ppt_y"/>
                                          </p:val>
                                        </p:tav>
                                      </p:tavLst>
                                    </p:anim>
                                  </p:childTnLst>
                                </p:cTn>
                              </p:par>
                            </p:childTnLst>
                          </p:cTn>
                        </p:par>
                        <p:par>
                          <p:cTn id="59" fill="hold">
                            <p:stCondLst>
                              <p:cond delay="5500"/>
                            </p:stCondLst>
                            <p:childTnLst>
                              <p:par>
                                <p:cTn id="60" presetID="2" presetClass="entr" presetSubtype="2" fill="hold" grpId="0" nodeType="afterEffect">
                                  <p:stCondLst>
                                    <p:cond delay="0"/>
                                  </p:stCondLst>
                                  <p:childTnLst>
                                    <p:set>
                                      <p:cBhvr>
                                        <p:cTn id="61" dur="1" fill="hold">
                                          <p:stCondLst>
                                            <p:cond delay="0"/>
                                          </p:stCondLst>
                                        </p:cTn>
                                        <p:tgtEl>
                                          <p:spTgt spid="80"/>
                                        </p:tgtEl>
                                        <p:attrNameLst>
                                          <p:attrName>style.visibility</p:attrName>
                                        </p:attrNameLst>
                                      </p:cBhvr>
                                      <p:to>
                                        <p:strVal val="visible"/>
                                      </p:to>
                                    </p:set>
                                    <p:anim calcmode="lin" valueType="num">
                                      <p:cBhvr additive="base">
                                        <p:cTn id="62" dur="500" fill="hold"/>
                                        <p:tgtEl>
                                          <p:spTgt spid="80"/>
                                        </p:tgtEl>
                                        <p:attrNameLst>
                                          <p:attrName>ppt_x</p:attrName>
                                        </p:attrNameLst>
                                      </p:cBhvr>
                                      <p:tavLst>
                                        <p:tav tm="0">
                                          <p:val>
                                            <p:strVal val="1+#ppt_w/2"/>
                                          </p:val>
                                        </p:tav>
                                        <p:tav tm="100000">
                                          <p:val>
                                            <p:strVal val="#ppt_x"/>
                                          </p:val>
                                        </p:tav>
                                      </p:tavLst>
                                    </p:anim>
                                    <p:anim calcmode="lin" valueType="num">
                                      <p:cBhvr additive="base">
                                        <p:cTn id="63" dur="500" fill="hold"/>
                                        <p:tgtEl>
                                          <p:spTgt spid="8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 presetClass="entr" presetSubtype="4" fill="hold" grpId="0" nodeType="afterEffect">
                                  <p:stCondLst>
                                    <p:cond delay="200"/>
                                  </p:stCondLst>
                                  <p:childTnLst>
                                    <p:set>
                                      <p:cBhvr>
                                        <p:cTn id="66" dur="1" fill="hold">
                                          <p:stCondLst>
                                            <p:cond delay="0"/>
                                          </p:stCondLst>
                                        </p:cTn>
                                        <p:tgtEl>
                                          <p:spTgt spid="42"/>
                                        </p:tgtEl>
                                        <p:attrNameLst>
                                          <p:attrName>style.visibility</p:attrName>
                                        </p:attrNameLst>
                                      </p:cBhvr>
                                      <p:to>
                                        <p:strVal val="visible"/>
                                      </p:to>
                                    </p:set>
                                    <p:anim calcmode="lin" valueType="num">
                                      <p:cBhvr additive="base">
                                        <p:cTn id="67" dur="500" fill="hold"/>
                                        <p:tgtEl>
                                          <p:spTgt spid="42"/>
                                        </p:tgtEl>
                                        <p:attrNameLst>
                                          <p:attrName>ppt_x</p:attrName>
                                        </p:attrNameLst>
                                      </p:cBhvr>
                                      <p:tavLst>
                                        <p:tav tm="0">
                                          <p:val>
                                            <p:strVal val="#ppt_x"/>
                                          </p:val>
                                        </p:tav>
                                        <p:tav tm="100000">
                                          <p:val>
                                            <p:strVal val="#ppt_x"/>
                                          </p:val>
                                        </p:tav>
                                      </p:tavLst>
                                    </p:anim>
                                    <p:anim calcmode="lin" valueType="num">
                                      <p:cBhvr additive="base">
                                        <p:cTn id="68" dur="500" fill="hold"/>
                                        <p:tgtEl>
                                          <p:spTgt spid="42"/>
                                        </p:tgtEl>
                                        <p:attrNameLst>
                                          <p:attrName>ppt_y</p:attrName>
                                        </p:attrNameLst>
                                      </p:cBhvr>
                                      <p:tavLst>
                                        <p:tav tm="0">
                                          <p:val>
                                            <p:strVal val="1+#ppt_h/2"/>
                                          </p:val>
                                        </p:tav>
                                        <p:tav tm="100000">
                                          <p:val>
                                            <p:strVal val="#ppt_y"/>
                                          </p:val>
                                        </p:tav>
                                      </p:tavLst>
                                    </p:anim>
                                  </p:childTnLst>
                                </p:cTn>
                              </p:par>
                            </p:childTnLst>
                          </p:cTn>
                        </p:par>
                        <p:par>
                          <p:cTn id="69" fill="hold">
                            <p:stCondLst>
                              <p:cond delay="6700"/>
                            </p:stCondLst>
                            <p:childTnLst>
                              <p:par>
                                <p:cTn id="70" presetID="2" presetClass="entr" presetSubtype="4" fill="hold" grpId="0" nodeType="afterEffect">
                                  <p:stCondLst>
                                    <p:cond delay="200"/>
                                  </p:stCondLst>
                                  <p:childTnLst>
                                    <p:set>
                                      <p:cBhvr>
                                        <p:cTn id="71" dur="1" fill="hold">
                                          <p:stCondLst>
                                            <p:cond delay="0"/>
                                          </p:stCondLst>
                                        </p:cTn>
                                        <p:tgtEl>
                                          <p:spTgt spid="82"/>
                                        </p:tgtEl>
                                        <p:attrNameLst>
                                          <p:attrName>style.visibility</p:attrName>
                                        </p:attrNameLst>
                                      </p:cBhvr>
                                      <p:to>
                                        <p:strVal val="visible"/>
                                      </p:to>
                                    </p:set>
                                    <p:anim calcmode="lin" valueType="num">
                                      <p:cBhvr additive="base">
                                        <p:cTn id="72" dur="500" fill="hold"/>
                                        <p:tgtEl>
                                          <p:spTgt spid="82"/>
                                        </p:tgtEl>
                                        <p:attrNameLst>
                                          <p:attrName>ppt_x</p:attrName>
                                        </p:attrNameLst>
                                      </p:cBhvr>
                                      <p:tavLst>
                                        <p:tav tm="0">
                                          <p:val>
                                            <p:strVal val="#ppt_x"/>
                                          </p:val>
                                        </p:tav>
                                        <p:tav tm="100000">
                                          <p:val>
                                            <p:strVal val="#ppt_x"/>
                                          </p:val>
                                        </p:tav>
                                      </p:tavLst>
                                    </p:anim>
                                    <p:anim calcmode="lin" valueType="num">
                                      <p:cBhvr additive="base">
                                        <p:cTn id="73" dur="500" fill="hold"/>
                                        <p:tgtEl>
                                          <p:spTgt spid="82"/>
                                        </p:tgtEl>
                                        <p:attrNameLst>
                                          <p:attrName>ppt_y</p:attrName>
                                        </p:attrNameLst>
                                      </p:cBhvr>
                                      <p:tavLst>
                                        <p:tav tm="0">
                                          <p:val>
                                            <p:strVal val="1+#ppt_h/2"/>
                                          </p:val>
                                        </p:tav>
                                        <p:tav tm="100000">
                                          <p:val>
                                            <p:strVal val="#ppt_y"/>
                                          </p:val>
                                        </p:tav>
                                      </p:tavLst>
                                    </p:anim>
                                  </p:childTnLst>
                                </p:cTn>
                              </p:par>
                            </p:childTnLst>
                          </p:cTn>
                        </p:par>
                        <p:par>
                          <p:cTn id="74" fill="hold">
                            <p:stCondLst>
                              <p:cond delay="7400"/>
                            </p:stCondLst>
                            <p:childTnLst>
                              <p:par>
                                <p:cTn id="75" presetID="2" presetClass="entr" presetSubtype="4" fill="hold" grpId="0" nodeType="afterEffect">
                                  <p:stCondLst>
                                    <p:cond delay="200"/>
                                  </p:stCondLst>
                                  <p:childTnLst>
                                    <p:set>
                                      <p:cBhvr>
                                        <p:cTn id="76" dur="1" fill="hold">
                                          <p:stCondLst>
                                            <p:cond delay="0"/>
                                          </p:stCondLst>
                                        </p:cTn>
                                        <p:tgtEl>
                                          <p:spTgt spid="83"/>
                                        </p:tgtEl>
                                        <p:attrNameLst>
                                          <p:attrName>style.visibility</p:attrName>
                                        </p:attrNameLst>
                                      </p:cBhvr>
                                      <p:to>
                                        <p:strVal val="visible"/>
                                      </p:to>
                                    </p:set>
                                    <p:anim calcmode="lin" valueType="num">
                                      <p:cBhvr additive="base">
                                        <p:cTn id="77" dur="500" fill="hold"/>
                                        <p:tgtEl>
                                          <p:spTgt spid="83"/>
                                        </p:tgtEl>
                                        <p:attrNameLst>
                                          <p:attrName>ppt_x</p:attrName>
                                        </p:attrNameLst>
                                      </p:cBhvr>
                                      <p:tavLst>
                                        <p:tav tm="0">
                                          <p:val>
                                            <p:strVal val="#ppt_x"/>
                                          </p:val>
                                        </p:tav>
                                        <p:tav tm="100000">
                                          <p:val>
                                            <p:strVal val="#ppt_x"/>
                                          </p:val>
                                        </p:tav>
                                      </p:tavLst>
                                    </p:anim>
                                    <p:anim calcmode="lin" valueType="num">
                                      <p:cBhvr additive="base">
                                        <p:cTn id="78"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utoUpdateAnimBg="0"/>
      <p:bldP spid="40" grpId="0" autoUpdateAnimBg="0"/>
      <p:bldP spid="41" grpId="0" autoUpdateAnimBg="0"/>
      <p:bldP spid="42" grpId="0" animBg="1"/>
      <p:bldP spid="43" grpId="0" animBg="1"/>
      <p:bldP spid="44" grpId="0" autoUpdateAnimBg="0"/>
      <p:bldP spid="45" grpId="0" autoUpdateAnimBg="0"/>
      <p:bldP spid="46" grpId="0" autoUpdateAnimBg="0"/>
      <p:bldP spid="47" grpId="0" animBg="1"/>
      <p:bldP spid="48" grpId="0" autoUpdateAnimBg="0"/>
      <p:bldP spid="80" grpId="0" autoUpdateAnimBg="0"/>
      <p:bldP spid="81" grpId="0" autoUpdateAnimBg="0"/>
      <p:bldP spid="82" grpId="0" animBg="1"/>
      <p:bldP spid="8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0" y="-74466"/>
            <a:ext cx="17340263" cy="3848451"/>
            <a:chOff x="0" y="-74466"/>
            <a:chExt cx="17340263" cy="3848451"/>
          </a:xfrm>
        </p:grpSpPr>
        <p:pic>
          <p:nvPicPr>
            <p:cNvPr id="21" name="图片 20"/>
            <p:cNvPicPr>
              <a:picLocks noChangeAspect="1"/>
            </p:cNvPicPr>
            <p:nvPr/>
          </p:nvPicPr>
          <p:blipFill rotWithShape="1">
            <a:blip r:embed="rId1"/>
            <a:srcRect l="40920" t="40605"/>
            <a:stretch>
              <a:fillRect/>
            </a:stretch>
          </p:blipFill>
          <p:spPr>
            <a:xfrm rot="10800000" flipH="1" flipV="1">
              <a:off x="0" y="-74466"/>
              <a:ext cx="5809578" cy="3848451"/>
            </a:xfrm>
            <a:prstGeom prst="rect">
              <a:avLst/>
            </a:prstGeom>
          </p:spPr>
        </p:pic>
        <p:sp>
          <p:nvSpPr>
            <p:cNvPr id="22" name="文本框 21"/>
            <p:cNvSpPr txBox="1"/>
            <p:nvPr/>
          </p:nvSpPr>
          <p:spPr>
            <a:xfrm>
              <a:off x="4061619" y="484312"/>
              <a:ext cx="1005403" cy="584775"/>
            </a:xfrm>
            <a:prstGeom prst="rect">
              <a:avLst/>
            </a:prstGeom>
            <a:noFill/>
          </p:spPr>
          <p:txBody>
            <a:bodyPr wrap="none" rtlCol="0">
              <a:spAutoFit/>
            </a:bodyPr>
            <a:lstStyle/>
            <a:p>
              <a:r>
                <a:rPr lang="zh-CN" altLang="en-US" sz="3200" dirty="0">
                  <a:solidFill>
                    <a:schemeClr val="bg1">
                      <a:lumMod val="95000"/>
                    </a:schemeClr>
                  </a:solidFill>
                  <a:latin typeface="幼圆" panose="02010509060101010101" pitchFamily="49" charset="-122"/>
                  <a:ea typeface="幼圆" panose="02010509060101010101" pitchFamily="49" charset="-122"/>
                </a:rPr>
                <a:t>目录</a:t>
              </a:r>
              <a:endParaRPr lang="zh-CN" altLang="en-US" sz="3200" dirty="0">
                <a:solidFill>
                  <a:schemeClr val="bg1">
                    <a:lumMod val="95000"/>
                  </a:schemeClr>
                </a:solidFill>
                <a:latin typeface="幼圆" panose="02010509060101010101" pitchFamily="49" charset="-122"/>
                <a:ea typeface="幼圆" panose="02010509060101010101" pitchFamily="49" charset="-122"/>
              </a:endParaRPr>
            </a:p>
          </p:txBody>
        </p:sp>
        <p:cxnSp>
          <p:nvCxnSpPr>
            <p:cNvPr id="23" name="直接连接符 22"/>
            <p:cNvCxnSpPr/>
            <p:nvPr/>
          </p:nvCxnSpPr>
          <p:spPr>
            <a:xfrm>
              <a:off x="3355480" y="1327938"/>
              <a:ext cx="1398478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4" name="文本框 23"/>
            <p:cNvSpPr txBox="1"/>
            <p:nvPr/>
          </p:nvSpPr>
          <p:spPr>
            <a:xfrm>
              <a:off x="5013533" y="577233"/>
              <a:ext cx="1314014" cy="461665"/>
            </a:xfrm>
            <a:prstGeom prst="rect">
              <a:avLst/>
            </a:prstGeom>
            <a:noFill/>
          </p:spPr>
          <p:txBody>
            <a:bodyPr wrap="none" rtlCol="0">
              <a:spAutoFit/>
            </a:bodyPr>
            <a:lstStyle/>
            <a:p>
              <a:r>
                <a:rPr lang="en-US" altLang="zh-CN" sz="2400" dirty="0">
                  <a:solidFill>
                    <a:srgbClr val="46B4F0"/>
                  </a:solidFill>
                </a:rPr>
                <a:t>directory</a:t>
              </a:r>
              <a:endParaRPr lang="zh-CN" altLang="en-US" sz="2400" dirty="0">
                <a:solidFill>
                  <a:srgbClr val="46B4F0"/>
                </a:solidFill>
                <a:latin typeface="幼圆" panose="02010509060101010101" pitchFamily="49" charset="-122"/>
                <a:ea typeface="幼圆" panose="02010509060101010101" pitchFamily="49" charset="-122"/>
              </a:endParaRPr>
            </a:p>
          </p:txBody>
        </p:sp>
      </p:grpSp>
      <p:grpSp>
        <p:nvGrpSpPr>
          <p:cNvPr id="25" name="Group 10"/>
          <p:cNvGrpSpPr/>
          <p:nvPr/>
        </p:nvGrpSpPr>
        <p:grpSpPr bwMode="auto">
          <a:xfrm>
            <a:off x="6725915" y="3169791"/>
            <a:ext cx="4013200" cy="4013200"/>
            <a:chOff x="0" y="0"/>
            <a:chExt cx="2528" cy="2528"/>
          </a:xfrm>
        </p:grpSpPr>
        <p:sp>
          <p:nvSpPr>
            <p:cNvPr id="26" name="Oval 11"/>
            <p:cNvSpPr/>
            <p:nvPr/>
          </p:nvSpPr>
          <p:spPr bwMode="auto">
            <a:xfrm>
              <a:off x="0" y="0"/>
              <a:ext cx="2528" cy="2528"/>
            </a:xfrm>
            <a:prstGeom prst="ellipse">
              <a:avLst/>
            </a:prstGeom>
            <a:solidFill>
              <a:schemeClr val="accent1"/>
            </a:solidFill>
            <a:ln w="25400" cap="flat">
              <a:solidFill>
                <a:schemeClr val="tx1">
                  <a:alpha val="0"/>
                </a:schemeClr>
              </a:solidFill>
              <a:prstDash val="solid"/>
              <a:miter lim="800000"/>
              <a:headEnd type="none" w="med" len="med"/>
              <a:tailEnd type="none" w="med" len="med"/>
            </a:ln>
          </p:spPr>
          <p:txBody>
            <a:bodyPr lIns="0" tIns="0" rIns="0" bIns="0"/>
            <a:lstStyle/>
            <a:p>
              <a:endParaRPr lang="es-ES"/>
            </a:p>
          </p:txBody>
        </p:sp>
        <p:sp>
          <p:nvSpPr>
            <p:cNvPr id="27" name="Oval 12"/>
            <p:cNvSpPr/>
            <p:nvPr/>
          </p:nvSpPr>
          <p:spPr bwMode="auto">
            <a:xfrm>
              <a:off x="292" y="284"/>
              <a:ext cx="1944" cy="1944"/>
            </a:xfrm>
            <a:prstGeom prst="ellipse">
              <a:avLst/>
            </a:prstGeom>
            <a:blipFill dpi="0" rotWithShape="0">
              <a:blip r:embed="rId2"/>
              <a:srcRect/>
              <a:stretch>
                <a:fillRect/>
              </a:stretch>
            </a:blipFill>
            <a:ln w="25400" cap="flat">
              <a:solidFill>
                <a:schemeClr val="tx1">
                  <a:alpha val="0"/>
                </a:schemeClr>
              </a:solidFill>
              <a:prstDash val="solid"/>
              <a:miter lim="800000"/>
              <a:headEnd type="none" w="med" len="med"/>
              <a:tailEnd type="none" w="med" len="med"/>
            </a:ln>
          </p:spPr>
          <p:txBody>
            <a:bodyPr lIns="0" tIns="0" rIns="0" bIns="0"/>
            <a:lstStyle/>
            <a:p>
              <a:endParaRPr lang="es-ES"/>
            </a:p>
          </p:txBody>
        </p:sp>
      </p:grpSp>
      <p:sp>
        <p:nvSpPr>
          <p:cNvPr id="28" name="AutoShape 13"/>
          <p:cNvSpPr/>
          <p:nvPr/>
        </p:nvSpPr>
        <p:spPr bwMode="auto">
          <a:xfrm>
            <a:off x="7418065" y="3858766"/>
            <a:ext cx="2641600" cy="2641600"/>
          </a:xfrm>
          <a:custGeom>
            <a:avLst/>
            <a:gdLst/>
            <a:ahLst/>
            <a:cxnLst/>
            <a:rect l="0" t="0" r="r" b="b"/>
            <a:pathLst>
              <a:path w="21600" h="21600">
                <a:moveTo>
                  <a:pt x="10804" y="0"/>
                </a:moveTo>
                <a:cubicBezTo>
                  <a:pt x="12265" y="0"/>
                  <a:pt x="13649" y="288"/>
                  <a:pt x="14958" y="861"/>
                </a:cubicBezTo>
                <a:cubicBezTo>
                  <a:pt x="16266" y="1434"/>
                  <a:pt x="17413" y="2211"/>
                  <a:pt x="18399" y="3199"/>
                </a:cubicBezTo>
                <a:cubicBezTo>
                  <a:pt x="19388" y="4187"/>
                  <a:pt x="20168" y="5333"/>
                  <a:pt x="20738" y="6646"/>
                </a:cubicBezTo>
                <a:cubicBezTo>
                  <a:pt x="21312" y="7958"/>
                  <a:pt x="21600" y="9342"/>
                  <a:pt x="21600" y="10801"/>
                </a:cubicBezTo>
                <a:cubicBezTo>
                  <a:pt x="21600" y="12281"/>
                  <a:pt x="21312" y="13670"/>
                  <a:pt x="20738" y="14971"/>
                </a:cubicBezTo>
                <a:cubicBezTo>
                  <a:pt x="20168" y="16273"/>
                  <a:pt x="19388" y="17413"/>
                  <a:pt x="18399" y="18401"/>
                </a:cubicBezTo>
                <a:cubicBezTo>
                  <a:pt x="17413" y="19387"/>
                  <a:pt x="16266" y="20172"/>
                  <a:pt x="14958" y="20739"/>
                </a:cubicBezTo>
                <a:cubicBezTo>
                  <a:pt x="13649" y="21312"/>
                  <a:pt x="12265" y="21600"/>
                  <a:pt x="10804" y="21600"/>
                </a:cubicBezTo>
                <a:cubicBezTo>
                  <a:pt x="9327" y="21600"/>
                  <a:pt x="7936" y="21312"/>
                  <a:pt x="6634" y="20739"/>
                </a:cubicBezTo>
                <a:cubicBezTo>
                  <a:pt x="5329" y="20172"/>
                  <a:pt x="4184" y="19387"/>
                  <a:pt x="3196" y="18401"/>
                </a:cubicBezTo>
                <a:cubicBezTo>
                  <a:pt x="2209" y="17413"/>
                  <a:pt x="1430" y="16273"/>
                  <a:pt x="856" y="14971"/>
                </a:cubicBezTo>
                <a:cubicBezTo>
                  <a:pt x="285" y="13670"/>
                  <a:pt x="0" y="12281"/>
                  <a:pt x="0" y="10801"/>
                </a:cubicBezTo>
                <a:cubicBezTo>
                  <a:pt x="0" y="9342"/>
                  <a:pt x="285" y="7958"/>
                  <a:pt x="856" y="6646"/>
                </a:cubicBezTo>
                <a:cubicBezTo>
                  <a:pt x="1430" y="5333"/>
                  <a:pt x="2209" y="4187"/>
                  <a:pt x="3196" y="3199"/>
                </a:cubicBezTo>
                <a:cubicBezTo>
                  <a:pt x="4184" y="2211"/>
                  <a:pt x="5329" y="1434"/>
                  <a:pt x="6634" y="861"/>
                </a:cubicBezTo>
                <a:cubicBezTo>
                  <a:pt x="7936" y="285"/>
                  <a:pt x="9327" y="0"/>
                  <a:pt x="10804" y="0"/>
                </a:cubicBezTo>
                <a:moveTo>
                  <a:pt x="6450" y="2242"/>
                </a:moveTo>
                <a:cubicBezTo>
                  <a:pt x="6134" y="2259"/>
                  <a:pt x="5784" y="2408"/>
                  <a:pt x="5394" y="2688"/>
                </a:cubicBezTo>
                <a:cubicBezTo>
                  <a:pt x="5007" y="2970"/>
                  <a:pt x="4628" y="3295"/>
                  <a:pt x="4258" y="3659"/>
                </a:cubicBezTo>
                <a:cubicBezTo>
                  <a:pt x="3891" y="4029"/>
                  <a:pt x="3549" y="4410"/>
                  <a:pt x="3238" y="4794"/>
                </a:cubicBezTo>
                <a:cubicBezTo>
                  <a:pt x="2927" y="5186"/>
                  <a:pt x="2684" y="5505"/>
                  <a:pt x="2515" y="5754"/>
                </a:cubicBezTo>
                <a:lnTo>
                  <a:pt x="2568" y="5754"/>
                </a:lnTo>
                <a:cubicBezTo>
                  <a:pt x="2605" y="5754"/>
                  <a:pt x="2662" y="5742"/>
                  <a:pt x="2738" y="5717"/>
                </a:cubicBezTo>
                <a:cubicBezTo>
                  <a:pt x="2814" y="5689"/>
                  <a:pt x="2851" y="5728"/>
                  <a:pt x="2851" y="5838"/>
                </a:cubicBezTo>
                <a:cubicBezTo>
                  <a:pt x="2851" y="5875"/>
                  <a:pt x="2840" y="5920"/>
                  <a:pt x="2811" y="5979"/>
                </a:cubicBezTo>
                <a:cubicBezTo>
                  <a:pt x="2783" y="6036"/>
                  <a:pt x="2834" y="6070"/>
                  <a:pt x="2961" y="6070"/>
                </a:cubicBezTo>
                <a:cubicBezTo>
                  <a:pt x="2998" y="6070"/>
                  <a:pt x="3020" y="6042"/>
                  <a:pt x="3029" y="5985"/>
                </a:cubicBezTo>
                <a:cubicBezTo>
                  <a:pt x="3037" y="5931"/>
                  <a:pt x="3051" y="5931"/>
                  <a:pt x="3068" y="5985"/>
                </a:cubicBezTo>
                <a:lnTo>
                  <a:pt x="3122" y="6200"/>
                </a:lnTo>
                <a:lnTo>
                  <a:pt x="3122" y="6228"/>
                </a:lnTo>
                <a:cubicBezTo>
                  <a:pt x="3122" y="6267"/>
                  <a:pt x="3099" y="6296"/>
                  <a:pt x="3054" y="6313"/>
                </a:cubicBezTo>
                <a:cubicBezTo>
                  <a:pt x="3012" y="6327"/>
                  <a:pt x="2998" y="6355"/>
                  <a:pt x="3015" y="6394"/>
                </a:cubicBezTo>
                <a:cubicBezTo>
                  <a:pt x="3051" y="6428"/>
                  <a:pt x="3094" y="6442"/>
                  <a:pt x="3142" y="6442"/>
                </a:cubicBezTo>
                <a:lnTo>
                  <a:pt x="3272" y="6442"/>
                </a:lnTo>
                <a:lnTo>
                  <a:pt x="3325" y="6417"/>
                </a:lnTo>
                <a:lnTo>
                  <a:pt x="3354" y="6394"/>
                </a:lnTo>
                <a:cubicBezTo>
                  <a:pt x="3354" y="6442"/>
                  <a:pt x="3379" y="6482"/>
                  <a:pt x="3433" y="6505"/>
                </a:cubicBezTo>
                <a:cubicBezTo>
                  <a:pt x="3489" y="6533"/>
                  <a:pt x="3535" y="6544"/>
                  <a:pt x="3568" y="6544"/>
                </a:cubicBezTo>
                <a:lnTo>
                  <a:pt x="3597" y="6544"/>
                </a:lnTo>
                <a:cubicBezTo>
                  <a:pt x="3597" y="6558"/>
                  <a:pt x="3577" y="6575"/>
                  <a:pt x="3543" y="6592"/>
                </a:cubicBezTo>
                <a:cubicBezTo>
                  <a:pt x="3506" y="6615"/>
                  <a:pt x="3506" y="6643"/>
                  <a:pt x="3543" y="6674"/>
                </a:cubicBezTo>
                <a:lnTo>
                  <a:pt x="3854" y="6730"/>
                </a:lnTo>
                <a:lnTo>
                  <a:pt x="3854" y="6759"/>
                </a:lnTo>
                <a:lnTo>
                  <a:pt x="4043" y="7148"/>
                </a:lnTo>
                <a:cubicBezTo>
                  <a:pt x="4043" y="7182"/>
                  <a:pt x="4029" y="7233"/>
                  <a:pt x="4004" y="7281"/>
                </a:cubicBezTo>
                <a:cubicBezTo>
                  <a:pt x="3975" y="7337"/>
                  <a:pt x="3944" y="7366"/>
                  <a:pt x="3908" y="7366"/>
                </a:cubicBezTo>
                <a:cubicBezTo>
                  <a:pt x="3871" y="7366"/>
                  <a:pt x="3857" y="7354"/>
                  <a:pt x="3868" y="7326"/>
                </a:cubicBezTo>
                <a:cubicBezTo>
                  <a:pt x="3876" y="7298"/>
                  <a:pt x="3879" y="7264"/>
                  <a:pt x="3879" y="7233"/>
                </a:cubicBezTo>
                <a:cubicBezTo>
                  <a:pt x="3879" y="7193"/>
                  <a:pt x="3871" y="7159"/>
                  <a:pt x="3854" y="7134"/>
                </a:cubicBezTo>
                <a:cubicBezTo>
                  <a:pt x="3837" y="7106"/>
                  <a:pt x="3769" y="7095"/>
                  <a:pt x="3650" y="7095"/>
                </a:cubicBezTo>
                <a:cubicBezTo>
                  <a:pt x="3633" y="7095"/>
                  <a:pt x="3608" y="7100"/>
                  <a:pt x="3583" y="7106"/>
                </a:cubicBezTo>
                <a:cubicBezTo>
                  <a:pt x="3554" y="7117"/>
                  <a:pt x="3552" y="7140"/>
                  <a:pt x="3568" y="7176"/>
                </a:cubicBezTo>
                <a:lnTo>
                  <a:pt x="3732" y="7524"/>
                </a:lnTo>
                <a:lnTo>
                  <a:pt x="3772" y="7552"/>
                </a:lnTo>
                <a:lnTo>
                  <a:pt x="3800" y="7580"/>
                </a:lnTo>
                <a:cubicBezTo>
                  <a:pt x="3710" y="7580"/>
                  <a:pt x="3648" y="7690"/>
                  <a:pt x="3617" y="7905"/>
                </a:cubicBezTo>
                <a:cubicBezTo>
                  <a:pt x="3585" y="8119"/>
                  <a:pt x="3568" y="8275"/>
                  <a:pt x="3568" y="8362"/>
                </a:cubicBezTo>
                <a:lnTo>
                  <a:pt x="3622" y="8611"/>
                </a:lnTo>
                <a:lnTo>
                  <a:pt x="3650" y="8687"/>
                </a:lnTo>
                <a:lnTo>
                  <a:pt x="3650" y="8743"/>
                </a:lnTo>
                <a:lnTo>
                  <a:pt x="3597" y="9003"/>
                </a:lnTo>
                <a:lnTo>
                  <a:pt x="3989" y="9582"/>
                </a:lnTo>
                <a:lnTo>
                  <a:pt x="4071" y="9582"/>
                </a:lnTo>
                <a:cubicBezTo>
                  <a:pt x="4088" y="9618"/>
                  <a:pt x="4080" y="9652"/>
                  <a:pt x="4043" y="9692"/>
                </a:cubicBezTo>
                <a:cubicBezTo>
                  <a:pt x="4006" y="9726"/>
                  <a:pt x="3998" y="9762"/>
                  <a:pt x="4015" y="9796"/>
                </a:cubicBezTo>
                <a:lnTo>
                  <a:pt x="4125" y="9906"/>
                </a:lnTo>
                <a:cubicBezTo>
                  <a:pt x="4125" y="9994"/>
                  <a:pt x="4142" y="10062"/>
                  <a:pt x="4179" y="10098"/>
                </a:cubicBezTo>
                <a:cubicBezTo>
                  <a:pt x="4213" y="10143"/>
                  <a:pt x="4272" y="10197"/>
                  <a:pt x="4354" y="10271"/>
                </a:cubicBezTo>
                <a:cubicBezTo>
                  <a:pt x="4334" y="10381"/>
                  <a:pt x="4427" y="10479"/>
                  <a:pt x="4631" y="10573"/>
                </a:cubicBezTo>
                <a:cubicBezTo>
                  <a:pt x="4834" y="10669"/>
                  <a:pt x="4961" y="10734"/>
                  <a:pt x="5018" y="10773"/>
                </a:cubicBezTo>
                <a:cubicBezTo>
                  <a:pt x="5089" y="10976"/>
                  <a:pt x="5179" y="11180"/>
                  <a:pt x="5286" y="11383"/>
                </a:cubicBezTo>
                <a:cubicBezTo>
                  <a:pt x="5394" y="11589"/>
                  <a:pt x="5526" y="11758"/>
                  <a:pt x="5679" y="11908"/>
                </a:cubicBezTo>
                <a:lnTo>
                  <a:pt x="5707" y="12094"/>
                </a:lnTo>
                <a:cubicBezTo>
                  <a:pt x="5707" y="12111"/>
                  <a:pt x="5685" y="12134"/>
                  <a:pt x="5639" y="12151"/>
                </a:cubicBezTo>
                <a:cubicBezTo>
                  <a:pt x="5594" y="12168"/>
                  <a:pt x="5589" y="12196"/>
                  <a:pt x="5625" y="12227"/>
                </a:cubicBezTo>
                <a:lnTo>
                  <a:pt x="5843" y="12326"/>
                </a:lnTo>
                <a:cubicBezTo>
                  <a:pt x="5877" y="12289"/>
                  <a:pt x="5925" y="12326"/>
                  <a:pt x="5984" y="12433"/>
                </a:cubicBezTo>
                <a:cubicBezTo>
                  <a:pt x="6041" y="12543"/>
                  <a:pt x="6089" y="12614"/>
                  <a:pt x="6125" y="12648"/>
                </a:cubicBezTo>
                <a:lnTo>
                  <a:pt x="6097" y="12729"/>
                </a:lnTo>
                <a:lnTo>
                  <a:pt x="6261" y="12961"/>
                </a:lnTo>
                <a:lnTo>
                  <a:pt x="6343" y="12989"/>
                </a:lnTo>
                <a:lnTo>
                  <a:pt x="6397" y="12879"/>
                </a:lnTo>
                <a:cubicBezTo>
                  <a:pt x="6360" y="12789"/>
                  <a:pt x="6298" y="12667"/>
                  <a:pt x="6207" y="12521"/>
                </a:cubicBezTo>
                <a:cubicBezTo>
                  <a:pt x="6117" y="12371"/>
                  <a:pt x="6024" y="12227"/>
                  <a:pt x="5930" y="12089"/>
                </a:cubicBezTo>
                <a:cubicBezTo>
                  <a:pt x="5834" y="11947"/>
                  <a:pt x="5755" y="11826"/>
                  <a:pt x="5693" y="11710"/>
                </a:cubicBezTo>
                <a:cubicBezTo>
                  <a:pt x="5628" y="11600"/>
                  <a:pt x="5597" y="11532"/>
                  <a:pt x="5597" y="11515"/>
                </a:cubicBezTo>
                <a:cubicBezTo>
                  <a:pt x="5597" y="11493"/>
                  <a:pt x="5589" y="11422"/>
                  <a:pt x="5572" y="11295"/>
                </a:cubicBezTo>
                <a:cubicBezTo>
                  <a:pt x="5552" y="11168"/>
                  <a:pt x="5535" y="11098"/>
                  <a:pt x="5518" y="11069"/>
                </a:cubicBezTo>
                <a:cubicBezTo>
                  <a:pt x="5572" y="11103"/>
                  <a:pt x="5639" y="11137"/>
                  <a:pt x="5721" y="11168"/>
                </a:cubicBezTo>
                <a:cubicBezTo>
                  <a:pt x="5801" y="11202"/>
                  <a:pt x="5868" y="11236"/>
                  <a:pt x="5922" y="11267"/>
                </a:cubicBezTo>
                <a:cubicBezTo>
                  <a:pt x="5959" y="11493"/>
                  <a:pt x="6046" y="11676"/>
                  <a:pt x="6188" y="11809"/>
                </a:cubicBezTo>
                <a:cubicBezTo>
                  <a:pt x="6326" y="11947"/>
                  <a:pt x="6450" y="12100"/>
                  <a:pt x="6558" y="12272"/>
                </a:cubicBezTo>
                <a:cubicBezTo>
                  <a:pt x="6521" y="12306"/>
                  <a:pt x="6521" y="12326"/>
                  <a:pt x="6558" y="12337"/>
                </a:cubicBezTo>
                <a:cubicBezTo>
                  <a:pt x="6594" y="12348"/>
                  <a:pt x="6626" y="12354"/>
                  <a:pt x="6654" y="12354"/>
                </a:cubicBezTo>
                <a:cubicBezTo>
                  <a:pt x="6688" y="12388"/>
                  <a:pt x="6707" y="12453"/>
                  <a:pt x="6707" y="12543"/>
                </a:cubicBezTo>
                <a:cubicBezTo>
                  <a:pt x="6835" y="12684"/>
                  <a:pt x="6998" y="12885"/>
                  <a:pt x="7199" y="13139"/>
                </a:cubicBezTo>
                <a:cubicBezTo>
                  <a:pt x="7403" y="13384"/>
                  <a:pt x="7504" y="13585"/>
                  <a:pt x="7504" y="13732"/>
                </a:cubicBezTo>
                <a:lnTo>
                  <a:pt x="7504" y="13754"/>
                </a:lnTo>
                <a:lnTo>
                  <a:pt x="7451" y="13949"/>
                </a:lnTo>
                <a:cubicBezTo>
                  <a:pt x="7504" y="14090"/>
                  <a:pt x="7597" y="14206"/>
                  <a:pt x="7727" y="14291"/>
                </a:cubicBezTo>
                <a:cubicBezTo>
                  <a:pt x="7857" y="14378"/>
                  <a:pt x="7987" y="14443"/>
                  <a:pt x="8115" y="14500"/>
                </a:cubicBezTo>
                <a:lnTo>
                  <a:pt x="8168" y="14500"/>
                </a:lnTo>
                <a:cubicBezTo>
                  <a:pt x="8349" y="14593"/>
                  <a:pt x="8533" y="14686"/>
                  <a:pt x="8722" y="14790"/>
                </a:cubicBezTo>
                <a:cubicBezTo>
                  <a:pt x="8911" y="14898"/>
                  <a:pt x="9106" y="14985"/>
                  <a:pt x="9304" y="15056"/>
                </a:cubicBezTo>
                <a:lnTo>
                  <a:pt x="9615" y="14864"/>
                </a:lnTo>
                <a:cubicBezTo>
                  <a:pt x="9688" y="14886"/>
                  <a:pt x="9765" y="14929"/>
                  <a:pt x="9846" y="15002"/>
                </a:cubicBezTo>
                <a:cubicBezTo>
                  <a:pt x="9926" y="15073"/>
                  <a:pt x="10019" y="15155"/>
                  <a:pt x="10123" y="15251"/>
                </a:cubicBezTo>
                <a:cubicBezTo>
                  <a:pt x="10225" y="15344"/>
                  <a:pt x="10347" y="15431"/>
                  <a:pt x="10488" y="15513"/>
                </a:cubicBezTo>
                <a:cubicBezTo>
                  <a:pt x="10626" y="15598"/>
                  <a:pt x="10787" y="15646"/>
                  <a:pt x="10968" y="15663"/>
                </a:cubicBezTo>
                <a:cubicBezTo>
                  <a:pt x="11092" y="15575"/>
                  <a:pt x="11157" y="15598"/>
                  <a:pt x="11157" y="15728"/>
                </a:cubicBezTo>
                <a:lnTo>
                  <a:pt x="11157" y="15784"/>
                </a:lnTo>
                <a:lnTo>
                  <a:pt x="11497" y="16193"/>
                </a:lnTo>
                <a:lnTo>
                  <a:pt x="11550" y="16391"/>
                </a:lnTo>
                <a:cubicBezTo>
                  <a:pt x="11641" y="16445"/>
                  <a:pt x="11731" y="16513"/>
                  <a:pt x="11827" y="16594"/>
                </a:cubicBezTo>
                <a:cubicBezTo>
                  <a:pt x="11920" y="16676"/>
                  <a:pt x="11997" y="16767"/>
                  <a:pt x="12050" y="16865"/>
                </a:cubicBezTo>
                <a:lnTo>
                  <a:pt x="12104" y="16865"/>
                </a:lnTo>
                <a:cubicBezTo>
                  <a:pt x="12194" y="16865"/>
                  <a:pt x="12268" y="16908"/>
                  <a:pt x="12327" y="16987"/>
                </a:cubicBezTo>
                <a:cubicBezTo>
                  <a:pt x="12387" y="17069"/>
                  <a:pt x="12460" y="17108"/>
                  <a:pt x="12550" y="17108"/>
                </a:cubicBezTo>
                <a:cubicBezTo>
                  <a:pt x="12604" y="17108"/>
                  <a:pt x="12632" y="17080"/>
                  <a:pt x="12632" y="17029"/>
                </a:cubicBezTo>
                <a:cubicBezTo>
                  <a:pt x="12632" y="16902"/>
                  <a:pt x="12641" y="16820"/>
                  <a:pt x="12658" y="16778"/>
                </a:cubicBezTo>
                <a:cubicBezTo>
                  <a:pt x="12675" y="16738"/>
                  <a:pt x="12700" y="16710"/>
                  <a:pt x="12726" y="16704"/>
                </a:cubicBezTo>
                <a:cubicBezTo>
                  <a:pt x="12754" y="16693"/>
                  <a:pt x="12782" y="16688"/>
                  <a:pt x="12807" y="16688"/>
                </a:cubicBezTo>
                <a:cubicBezTo>
                  <a:pt x="12836" y="16688"/>
                  <a:pt x="12850" y="16671"/>
                  <a:pt x="12850" y="16634"/>
                </a:cubicBezTo>
                <a:lnTo>
                  <a:pt x="12793" y="16555"/>
                </a:lnTo>
                <a:cubicBezTo>
                  <a:pt x="12757" y="16555"/>
                  <a:pt x="12731" y="16577"/>
                  <a:pt x="12714" y="16622"/>
                </a:cubicBezTo>
                <a:cubicBezTo>
                  <a:pt x="12694" y="16668"/>
                  <a:pt x="12669" y="16670"/>
                  <a:pt x="12632" y="16634"/>
                </a:cubicBezTo>
                <a:lnTo>
                  <a:pt x="12440" y="16744"/>
                </a:lnTo>
                <a:lnTo>
                  <a:pt x="12211" y="16687"/>
                </a:lnTo>
                <a:lnTo>
                  <a:pt x="11889" y="16137"/>
                </a:lnTo>
                <a:lnTo>
                  <a:pt x="11997" y="15366"/>
                </a:lnTo>
                <a:cubicBezTo>
                  <a:pt x="12014" y="15332"/>
                  <a:pt x="11980" y="15287"/>
                  <a:pt x="11895" y="15245"/>
                </a:cubicBezTo>
                <a:cubicBezTo>
                  <a:pt x="11807" y="15200"/>
                  <a:pt x="11785" y="15154"/>
                  <a:pt x="11819" y="15112"/>
                </a:cubicBezTo>
                <a:cubicBezTo>
                  <a:pt x="11694" y="15033"/>
                  <a:pt x="11542" y="15002"/>
                  <a:pt x="11361" y="15002"/>
                </a:cubicBezTo>
                <a:cubicBezTo>
                  <a:pt x="11324" y="15002"/>
                  <a:pt x="11231" y="15013"/>
                  <a:pt x="11084" y="15039"/>
                </a:cubicBezTo>
                <a:cubicBezTo>
                  <a:pt x="10934" y="15067"/>
                  <a:pt x="10858" y="15056"/>
                  <a:pt x="10858" y="15002"/>
                </a:cubicBezTo>
                <a:cubicBezTo>
                  <a:pt x="10858" y="14946"/>
                  <a:pt x="10872" y="14875"/>
                  <a:pt x="10900" y="14785"/>
                </a:cubicBezTo>
                <a:cubicBezTo>
                  <a:pt x="10926" y="14691"/>
                  <a:pt x="10960" y="14598"/>
                  <a:pt x="10994" y="14494"/>
                </a:cubicBezTo>
                <a:cubicBezTo>
                  <a:pt x="11030" y="14389"/>
                  <a:pt x="11059" y="14302"/>
                  <a:pt x="11075" y="14228"/>
                </a:cubicBezTo>
                <a:cubicBezTo>
                  <a:pt x="11092" y="14158"/>
                  <a:pt x="11104" y="14113"/>
                  <a:pt x="11104" y="14096"/>
                </a:cubicBezTo>
                <a:lnTo>
                  <a:pt x="11279" y="13732"/>
                </a:lnTo>
                <a:lnTo>
                  <a:pt x="11239" y="13678"/>
                </a:lnTo>
                <a:lnTo>
                  <a:pt x="11022" y="13621"/>
                </a:lnTo>
                <a:cubicBezTo>
                  <a:pt x="10985" y="13621"/>
                  <a:pt x="10926" y="13650"/>
                  <a:pt x="10847" y="13706"/>
                </a:cubicBezTo>
                <a:cubicBezTo>
                  <a:pt x="10765" y="13754"/>
                  <a:pt x="10686" y="13822"/>
                  <a:pt x="10609" y="13898"/>
                </a:cubicBezTo>
                <a:cubicBezTo>
                  <a:pt x="10533" y="13974"/>
                  <a:pt x="10468" y="14053"/>
                  <a:pt x="10414" y="14124"/>
                </a:cubicBezTo>
                <a:cubicBezTo>
                  <a:pt x="10361" y="14197"/>
                  <a:pt x="10332" y="14257"/>
                  <a:pt x="10332" y="14313"/>
                </a:cubicBezTo>
                <a:lnTo>
                  <a:pt x="9725" y="14443"/>
                </a:lnTo>
                <a:cubicBezTo>
                  <a:pt x="9598" y="14443"/>
                  <a:pt x="9493" y="14395"/>
                  <a:pt x="9411" y="14285"/>
                </a:cubicBezTo>
                <a:cubicBezTo>
                  <a:pt x="9377" y="14141"/>
                  <a:pt x="9301" y="13980"/>
                  <a:pt x="9182" y="13805"/>
                </a:cubicBezTo>
                <a:cubicBezTo>
                  <a:pt x="9067" y="13627"/>
                  <a:pt x="9007" y="13474"/>
                  <a:pt x="9007" y="13336"/>
                </a:cubicBezTo>
                <a:cubicBezTo>
                  <a:pt x="9007" y="13133"/>
                  <a:pt x="9041" y="12938"/>
                  <a:pt x="9115" y="12757"/>
                </a:cubicBezTo>
                <a:cubicBezTo>
                  <a:pt x="9188" y="12577"/>
                  <a:pt x="9160" y="12382"/>
                  <a:pt x="9033" y="12179"/>
                </a:cubicBezTo>
                <a:cubicBezTo>
                  <a:pt x="9053" y="12179"/>
                  <a:pt x="9075" y="12168"/>
                  <a:pt x="9101" y="12151"/>
                </a:cubicBezTo>
                <a:cubicBezTo>
                  <a:pt x="9129" y="12134"/>
                  <a:pt x="9134" y="12105"/>
                  <a:pt x="9115" y="12069"/>
                </a:cubicBezTo>
                <a:lnTo>
                  <a:pt x="9276" y="11880"/>
                </a:lnTo>
                <a:lnTo>
                  <a:pt x="9304" y="11851"/>
                </a:lnTo>
                <a:lnTo>
                  <a:pt x="9329" y="11880"/>
                </a:lnTo>
                <a:cubicBezTo>
                  <a:pt x="9457" y="11786"/>
                  <a:pt x="9623" y="11758"/>
                  <a:pt x="9832" y="11786"/>
                </a:cubicBezTo>
                <a:cubicBezTo>
                  <a:pt x="10039" y="11809"/>
                  <a:pt x="10169" y="11747"/>
                  <a:pt x="10225" y="11594"/>
                </a:cubicBezTo>
                <a:lnTo>
                  <a:pt x="10440" y="11770"/>
                </a:lnTo>
                <a:cubicBezTo>
                  <a:pt x="10476" y="11787"/>
                  <a:pt x="10516" y="11770"/>
                  <a:pt x="10561" y="11710"/>
                </a:cubicBezTo>
                <a:cubicBezTo>
                  <a:pt x="10606" y="11654"/>
                  <a:pt x="10629" y="11606"/>
                  <a:pt x="10629" y="11566"/>
                </a:cubicBezTo>
                <a:lnTo>
                  <a:pt x="10522" y="11515"/>
                </a:lnTo>
                <a:lnTo>
                  <a:pt x="11050" y="11377"/>
                </a:lnTo>
                <a:lnTo>
                  <a:pt x="11075" y="11462"/>
                </a:lnTo>
                <a:lnTo>
                  <a:pt x="11333" y="11434"/>
                </a:lnTo>
                <a:lnTo>
                  <a:pt x="11629" y="11620"/>
                </a:lnTo>
                <a:cubicBezTo>
                  <a:pt x="11666" y="11620"/>
                  <a:pt x="11703" y="11600"/>
                  <a:pt x="11739" y="11555"/>
                </a:cubicBezTo>
                <a:cubicBezTo>
                  <a:pt x="11776" y="11510"/>
                  <a:pt x="11816" y="11504"/>
                  <a:pt x="11861" y="11538"/>
                </a:cubicBezTo>
                <a:lnTo>
                  <a:pt x="12132" y="11826"/>
                </a:lnTo>
                <a:cubicBezTo>
                  <a:pt x="12095" y="11896"/>
                  <a:pt x="12090" y="11953"/>
                  <a:pt x="12118" y="11984"/>
                </a:cubicBezTo>
                <a:cubicBezTo>
                  <a:pt x="12143" y="12024"/>
                  <a:pt x="12158" y="12057"/>
                  <a:pt x="12158" y="12094"/>
                </a:cubicBezTo>
                <a:cubicBezTo>
                  <a:pt x="12158" y="12151"/>
                  <a:pt x="12206" y="12272"/>
                  <a:pt x="12299" y="12464"/>
                </a:cubicBezTo>
                <a:cubicBezTo>
                  <a:pt x="12395" y="12659"/>
                  <a:pt x="12480" y="12758"/>
                  <a:pt x="12550" y="12758"/>
                </a:cubicBezTo>
                <a:cubicBezTo>
                  <a:pt x="12641" y="12758"/>
                  <a:pt x="12680" y="12698"/>
                  <a:pt x="12672" y="12583"/>
                </a:cubicBezTo>
                <a:cubicBezTo>
                  <a:pt x="12663" y="12467"/>
                  <a:pt x="12658" y="12391"/>
                  <a:pt x="12658" y="12357"/>
                </a:cubicBezTo>
                <a:cubicBezTo>
                  <a:pt x="12658" y="12176"/>
                  <a:pt x="12621" y="11998"/>
                  <a:pt x="12550" y="11829"/>
                </a:cubicBezTo>
                <a:cubicBezTo>
                  <a:pt x="12480" y="11657"/>
                  <a:pt x="12409" y="11482"/>
                  <a:pt x="12347" y="11298"/>
                </a:cubicBezTo>
                <a:lnTo>
                  <a:pt x="12347" y="11222"/>
                </a:lnTo>
                <a:cubicBezTo>
                  <a:pt x="12347" y="11129"/>
                  <a:pt x="12403" y="11050"/>
                  <a:pt x="12516" y="10985"/>
                </a:cubicBezTo>
                <a:cubicBezTo>
                  <a:pt x="12629" y="10911"/>
                  <a:pt x="12686" y="10874"/>
                  <a:pt x="12686" y="10852"/>
                </a:cubicBezTo>
                <a:cubicBezTo>
                  <a:pt x="12776" y="10781"/>
                  <a:pt x="12878" y="10708"/>
                  <a:pt x="12991" y="10637"/>
                </a:cubicBezTo>
                <a:cubicBezTo>
                  <a:pt x="13101" y="10564"/>
                  <a:pt x="13186" y="10482"/>
                  <a:pt x="13240" y="10383"/>
                </a:cubicBezTo>
                <a:lnTo>
                  <a:pt x="13347" y="10163"/>
                </a:lnTo>
                <a:lnTo>
                  <a:pt x="13347" y="10030"/>
                </a:lnTo>
                <a:lnTo>
                  <a:pt x="13429" y="10030"/>
                </a:lnTo>
                <a:cubicBezTo>
                  <a:pt x="13466" y="10030"/>
                  <a:pt x="13483" y="10002"/>
                  <a:pt x="13483" y="9949"/>
                </a:cubicBezTo>
                <a:cubicBezTo>
                  <a:pt x="13483" y="9932"/>
                  <a:pt x="13471" y="9915"/>
                  <a:pt x="13443" y="9903"/>
                </a:cubicBezTo>
                <a:cubicBezTo>
                  <a:pt x="13415" y="9886"/>
                  <a:pt x="13384" y="9864"/>
                  <a:pt x="13347" y="9827"/>
                </a:cubicBezTo>
                <a:cubicBezTo>
                  <a:pt x="13313" y="9810"/>
                  <a:pt x="13276" y="9782"/>
                  <a:pt x="13240" y="9742"/>
                </a:cubicBezTo>
                <a:lnTo>
                  <a:pt x="13322" y="9694"/>
                </a:lnTo>
                <a:cubicBezTo>
                  <a:pt x="13358" y="9638"/>
                  <a:pt x="13384" y="9573"/>
                  <a:pt x="13404" y="9491"/>
                </a:cubicBezTo>
                <a:cubicBezTo>
                  <a:pt x="13421" y="9407"/>
                  <a:pt x="13412" y="9336"/>
                  <a:pt x="13375" y="9274"/>
                </a:cubicBezTo>
                <a:lnTo>
                  <a:pt x="13579" y="9164"/>
                </a:lnTo>
                <a:cubicBezTo>
                  <a:pt x="13559" y="9220"/>
                  <a:pt x="13579" y="9254"/>
                  <a:pt x="13632" y="9274"/>
                </a:cubicBezTo>
                <a:cubicBezTo>
                  <a:pt x="13686" y="9291"/>
                  <a:pt x="13731" y="9291"/>
                  <a:pt x="13768" y="9274"/>
                </a:cubicBezTo>
                <a:lnTo>
                  <a:pt x="13904" y="9054"/>
                </a:lnTo>
                <a:cubicBezTo>
                  <a:pt x="13867" y="8966"/>
                  <a:pt x="13844" y="8932"/>
                  <a:pt x="13836" y="8961"/>
                </a:cubicBezTo>
                <a:cubicBezTo>
                  <a:pt x="13827" y="8989"/>
                  <a:pt x="13850" y="8961"/>
                  <a:pt x="13904" y="8867"/>
                </a:cubicBezTo>
                <a:cubicBezTo>
                  <a:pt x="13994" y="8834"/>
                  <a:pt x="14082" y="8788"/>
                  <a:pt x="14166" y="8740"/>
                </a:cubicBezTo>
                <a:cubicBezTo>
                  <a:pt x="14254" y="8689"/>
                  <a:pt x="14339" y="8664"/>
                  <a:pt x="14432" y="8664"/>
                </a:cubicBezTo>
                <a:cubicBezTo>
                  <a:pt x="14449" y="8684"/>
                  <a:pt x="14466" y="8689"/>
                  <a:pt x="14486" y="8689"/>
                </a:cubicBezTo>
                <a:cubicBezTo>
                  <a:pt x="14539" y="8689"/>
                  <a:pt x="14565" y="8684"/>
                  <a:pt x="14565" y="8664"/>
                </a:cubicBezTo>
                <a:cubicBezTo>
                  <a:pt x="14565" y="8574"/>
                  <a:pt x="14548" y="8520"/>
                  <a:pt x="14511" y="8503"/>
                </a:cubicBezTo>
                <a:lnTo>
                  <a:pt x="14675" y="8167"/>
                </a:lnTo>
                <a:cubicBezTo>
                  <a:pt x="14799" y="8167"/>
                  <a:pt x="14895" y="8111"/>
                  <a:pt x="14958" y="8001"/>
                </a:cubicBezTo>
                <a:lnTo>
                  <a:pt x="15203" y="7972"/>
                </a:lnTo>
                <a:cubicBezTo>
                  <a:pt x="15257" y="7958"/>
                  <a:pt x="15282" y="7924"/>
                  <a:pt x="15282" y="7868"/>
                </a:cubicBezTo>
                <a:lnTo>
                  <a:pt x="15282" y="7843"/>
                </a:lnTo>
                <a:lnTo>
                  <a:pt x="15757" y="7704"/>
                </a:lnTo>
                <a:lnTo>
                  <a:pt x="15811" y="7555"/>
                </a:lnTo>
                <a:lnTo>
                  <a:pt x="15675" y="7368"/>
                </a:lnTo>
                <a:cubicBezTo>
                  <a:pt x="15692" y="7368"/>
                  <a:pt x="15701" y="7351"/>
                  <a:pt x="15701" y="7312"/>
                </a:cubicBezTo>
                <a:cubicBezTo>
                  <a:pt x="15701" y="7278"/>
                  <a:pt x="15684" y="7252"/>
                  <a:pt x="15647" y="7235"/>
                </a:cubicBezTo>
                <a:cubicBezTo>
                  <a:pt x="15613" y="7213"/>
                  <a:pt x="15579" y="7196"/>
                  <a:pt x="15554" y="7179"/>
                </a:cubicBezTo>
                <a:cubicBezTo>
                  <a:pt x="15525" y="7162"/>
                  <a:pt x="15494" y="7142"/>
                  <a:pt x="15458" y="7125"/>
                </a:cubicBezTo>
                <a:lnTo>
                  <a:pt x="15404" y="7151"/>
                </a:lnTo>
                <a:lnTo>
                  <a:pt x="15458" y="7125"/>
                </a:lnTo>
                <a:lnTo>
                  <a:pt x="15540" y="7125"/>
                </a:lnTo>
                <a:lnTo>
                  <a:pt x="15715" y="7125"/>
                </a:lnTo>
                <a:cubicBezTo>
                  <a:pt x="15797" y="7125"/>
                  <a:pt x="15836" y="7086"/>
                  <a:pt x="15836" y="7004"/>
                </a:cubicBezTo>
                <a:cubicBezTo>
                  <a:pt x="15836" y="6894"/>
                  <a:pt x="15774" y="6837"/>
                  <a:pt x="15647" y="6837"/>
                </a:cubicBezTo>
                <a:cubicBezTo>
                  <a:pt x="15486" y="6837"/>
                  <a:pt x="15299" y="6877"/>
                  <a:pt x="15088" y="6953"/>
                </a:cubicBezTo>
                <a:cubicBezTo>
                  <a:pt x="14876" y="7029"/>
                  <a:pt x="14729" y="7162"/>
                  <a:pt x="14647" y="7340"/>
                </a:cubicBezTo>
                <a:lnTo>
                  <a:pt x="14457" y="7450"/>
                </a:lnTo>
                <a:lnTo>
                  <a:pt x="14700" y="7207"/>
                </a:lnTo>
                <a:lnTo>
                  <a:pt x="14740" y="7125"/>
                </a:lnTo>
                <a:cubicBezTo>
                  <a:pt x="14740" y="7086"/>
                  <a:pt x="14698" y="7063"/>
                  <a:pt x="14613" y="7046"/>
                </a:cubicBezTo>
                <a:cubicBezTo>
                  <a:pt x="14528" y="7035"/>
                  <a:pt x="14503" y="7029"/>
                  <a:pt x="14539" y="7029"/>
                </a:cubicBezTo>
                <a:cubicBezTo>
                  <a:pt x="14700" y="7029"/>
                  <a:pt x="14825" y="7015"/>
                  <a:pt x="14909" y="6976"/>
                </a:cubicBezTo>
                <a:cubicBezTo>
                  <a:pt x="14997" y="6936"/>
                  <a:pt x="15068" y="6899"/>
                  <a:pt x="15121" y="6854"/>
                </a:cubicBezTo>
                <a:cubicBezTo>
                  <a:pt x="15175" y="6809"/>
                  <a:pt x="15232" y="6767"/>
                  <a:pt x="15288" y="6716"/>
                </a:cubicBezTo>
                <a:cubicBezTo>
                  <a:pt x="15347" y="6671"/>
                  <a:pt x="15432" y="6634"/>
                  <a:pt x="15540" y="6594"/>
                </a:cubicBezTo>
                <a:cubicBezTo>
                  <a:pt x="15746" y="6634"/>
                  <a:pt x="15946" y="6645"/>
                  <a:pt x="16136" y="6623"/>
                </a:cubicBezTo>
                <a:cubicBezTo>
                  <a:pt x="16322" y="6606"/>
                  <a:pt x="16523" y="6594"/>
                  <a:pt x="16729" y="6594"/>
                </a:cubicBezTo>
                <a:cubicBezTo>
                  <a:pt x="16786" y="6561"/>
                  <a:pt x="16839" y="6524"/>
                  <a:pt x="16893" y="6484"/>
                </a:cubicBezTo>
                <a:cubicBezTo>
                  <a:pt x="16947" y="6439"/>
                  <a:pt x="16980" y="6397"/>
                  <a:pt x="17000" y="6340"/>
                </a:cubicBezTo>
                <a:lnTo>
                  <a:pt x="17311" y="6287"/>
                </a:lnTo>
                <a:cubicBezTo>
                  <a:pt x="17348" y="6323"/>
                  <a:pt x="17401" y="6315"/>
                  <a:pt x="17475" y="6258"/>
                </a:cubicBezTo>
                <a:cubicBezTo>
                  <a:pt x="17546" y="6202"/>
                  <a:pt x="17582" y="6160"/>
                  <a:pt x="17582" y="6126"/>
                </a:cubicBezTo>
                <a:cubicBezTo>
                  <a:pt x="17582" y="6033"/>
                  <a:pt x="17531" y="5976"/>
                  <a:pt x="17433" y="5951"/>
                </a:cubicBezTo>
                <a:cubicBezTo>
                  <a:pt x="17334" y="5922"/>
                  <a:pt x="17283" y="5855"/>
                  <a:pt x="17283" y="5756"/>
                </a:cubicBezTo>
                <a:cubicBezTo>
                  <a:pt x="17283" y="5739"/>
                  <a:pt x="17288" y="5714"/>
                  <a:pt x="17297" y="5680"/>
                </a:cubicBezTo>
                <a:cubicBezTo>
                  <a:pt x="17308" y="5640"/>
                  <a:pt x="17294" y="5623"/>
                  <a:pt x="17257" y="5623"/>
                </a:cubicBezTo>
                <a:cubicBezTo>
                  <a:pt x="17204" y="5623"/>
                  <a:pt x="17116" y="5652"/>
                  <a:pt x="16995" y="5708"/>
                </a:cubicBezTo>
                <a:cubicBezTo>
                  <a:pt x="16870" y="5759"/>
                  <a:pt x="16786" y="5807"/>
                  <a:pt x="16729" y="5841"/>
                </a:cubicBezTo>
                <a:cubicBezTo>
                  <a:pt x="16692" y="5855"/>
                  <a:pt x="16673" y="5855"/>
                  <a:pt x="16661" y="5829"/>
                </a:cubicBezTo>
                <a:cubicBezTo>
                  <a:pt x="16653" y="5801"/>
                  <a:pt x="16650" y="5767"/>
                  <a:pt x="16650" y="5731"/>
                </a:cubicBezTo>
                <a:lnTo>
                  <a:pt x="16675" y="5756"/>
                </a:lnTo>
                <a:lnTo>
                  <a:pt x="16786" y="5705"/>
                </a:lnTo>
                <a:lnTo>
                  <a:pt x="17093" y="5595"/>
                </a:lnTo>
                <a:lnTo>
                  <a:pt x="17147" y="5539"/>
                </a:lnTo>
                <a:cubicBezTo>
                  <a:pt x="17147" y="5485"/>
                  <a:pt x="17116" y="5451"/>
                  <a:pt x="17048" y="5434"/>
                </a:cubicBezTo>
                <a:cubicBezTo>
                  <a:pt x="16980" y="5412"/>
                  <a:pt x="16927" y="5406"/>
                  <a:pt x="16893" y="5406"/>
                </a:cubicBezTo>
                <a:cubicBezTo>
                  <a:pt x="16856" y="5406"/>
                  <a:pt x="16802" y="5417"/>
                  <a:pt x="16729" y="5445"/>
                </a:cubicBezTo>
                <a:cubicBezTo>
                  <a:pt x="16658" y="5474"/>
                  <a:pt x="16622" y="5457"/>
                  <a:pt x="16622" y="5406"/>
                </a:cubicBezTo>
                <a:lnTo>
                  <a:pt x="16650" y="5349"/>
                </a:lnTo>
                <a:cubicBezTo>
                  <a:pt x="16540" y="5259"/>
                  <a:pt x="16444" y="5155"/>
                  <a:pt x="16359" y="5047"/>
                </a:cubicBezTo>
                <a:cubicBezTo>
                  <a:pt x="16271" y="4932"/>
                  <a:pt x="16229" y="4861"/>
                  <a:pt x="16229" y="4822"/>
                </a:cubicBezTo>
                <a:cubicBezTo>
                  <a:pt x="16229" y="4788"/>
                  <a:pt x="16235" y="4751"/>
                  <a:pt x="16243" y="4706"/>
                </a:cubicBezTo>
                <a:cubicBezTo>
                  <a:pt x="16252" y="4669"/>
                  <a:pt x="16229" y="4647"/>
                  <a:pt x="16175" y="4647"/>
                </a:cubicBezTo>
                <a:cubicBezTo>
                  <a:pt x="16139" y="4647"/>
                  <a:pt x="16107" y="4652"/>
                  <a:pt x="16082" y="4664"/>
                </a:cubicBezTo>
                <a:cubicBezTo>
                  <a:pt x="16054" y="4672"/>
                  <a:pt x="16040" y="4647"/>
                  <a:pt x="16040" y="4596"/>
                </a:cubicBezTo>
                <a:cubicBezTo>
                  <a:pt x="16040" y="4556"/>
                  <a:pt x="16017" y="4480"/>
                  <a:pt x="15972" y="4364"/>
                </a:cubicBezTo>
                <a:cubicBezTo>
                  <a:pt x="15927" y="4249"/>
                  <a:pt x="15864" y="4189"/>
                  <a:pt x="15783" y="4189"/>
                </a:cubicBezTo>
                <a:lnTo>
                  <a:pt x="15675" y="4299"/>
                </a:lnTo>
                <a:cubicBezTo>
                  <a:pt x="15675" y="4347"/>
                  <a:pt x="15647" y="4393"/>
                  <a:pt x="15593" y="4421"/>
                </a:cubicBezTo>
                <a:cubicBezTo>
                  <a:pt x="15540" y="4446"/>
                  <a:pt x="15511" y="4474"/>
                  <a:pt x="15511" y="4514"/>
                </a:cubicBezTo>
                <a:lnTo>
                  <a:pt x="15458" y="4514"/>
                </a:lnTo>
                <a:lnTo>
                  <a:pt x="15175" y="4672"/>
                </a:lnTo>
                <a:cubicBezTo>
                  <a:pt x="15155" y="4641"/>
                  <a:pt x="15133" y="4630"/>
                  <a:pt x="15107" y="4647"/>
                </a:cubicBezTo>
                <a:cubicBezTo>
                  <a:pt x="15079" y="4669"/>
                  <a:pt x="15048" y="4672"/>
                  <a:pt x="15011" y="4672"/>
                </a:cubicBezTo>
                <a:lnTo>
                  <a:pt x="14986" y="4672"/>
                </a:lnTo>
                <a:lnTo>
                  <a:pt x="14958" y="4700"/>
                </a:lnTo>
                <a:cubicBezTo>
                  <a:pt x="15028" y="4700"/>
                  <a:pt x="15062" y="4664"/>
                  <a:pt x="15054" y="4579"/>
                </a:cubicBezTo>
                <a:cubicBezTo>
                  <a:pt x="15042" y="4497"/>
                  <a:pt x="15011" y="4457"/>
                  <a:pt x="14958" y="4457"/>
                </a:cubicBezTo>
                <a:lnTo>
                  <a:pt x="14740" y="4514"/>
                </a:lnTo>
                <a:cubicBezTo>
                  <a:pt x="14706" y="4514"/>
                  <a:pt x="14683" y="4508"/>
                  <a:pt x="14681" y="4497"/>
                </a:cubicBezTo>
                <a:cubicBezTo>
                  <a:pt x="14675" y="4491"/>
                  <a:pt x="14683" y="4474"/>
                  <a:pt x="14709" y="4446"/>
                </a:cubicBezTo>
                <a:cubicBezTo>
                  <a:pt x="14731" y="4421"/>
                  <a:pt x="14751" y="4387"/>
                  <a:pt x="14768" y="4347"/>
                </a:cubicBezTo>
                <a:cubicBezTo>
                  <a:pt x="14788" y="4316"/>
                  <a:pt x="14788" y="4277"/>
                  <a:pt x="14768" y="4243"/>
                </a:cubicBezTo>
                <a:cubicBezTo>
                  <a:pt x="14751" y="4203"/>
                  <a:pt x="14720" y="4203"/>
                  <a:pt x="14681" y="4226"/>
                </a:cubicBezTo>
                <a:cubicBezTo>
                  <a:pt x="14641" y="4254"/>
                  <a:pt x="14619" y="4254"/>
                  <a:pt x="14619" y="4215"/>
                </a:cubicBezTo>
                <a:lnTo>
                  <a:pt x="14700" y="4215"/>
                </a:lnTo>
                <a:lnTo>
                  <a:pt x="14768" y="4150"/>
                </a:lnTo>
                <a:cubicBezTo>
                  <a:pt x="14788" y="4127"/>
                  <a:pt x="14780" y="4099"/>
                  <a:pt x="14748" y="4056"/>
                </a:cubicBezTo>
                <a:cubicBezTo>
                  <a:pt x="14717" y="4006"/>
                  <a:pt x="14692" y="3977"/>
                  <a:pt x="14675" y="3958"/>
                </a:cubicBezTo>
                <a:lnTo>
                  <a:pt x="14376" y="3907"/>
                </a:lnTo>
                <a:lnTo>
                  <a:pt x="14186" y="3740"/>
                </a:lnTo>
                <a:cubicBezTo>
                  <a:pt x="14169" y="3757"/>
                  <a:pt x="14135" y="3746"/>
                  <a:pt x="14087" y="3704"/>
                </a:cubicBezTo>
                <a:cubicBezTo>
                  <a:pt x="14036" y="3658"/>
                  <a:pt x="13994" y="3625"/>
                  <a:pt x="13957" y="3610"/>
                </a:cubicBezTo>
                <a:lnTo>
                  <a:pt x="13740" y="3687"/>
                </a:lnTo>
                <a:lnTo>
                  <a:pt x="13211" y="3565"/>
                </a:lnTo>
                <a:cubicBezTo>
                  <a:pt x="13178" y="3565"/>
                  <a:pt x="13141" y="3577"/>
                  <a:pt x="13104" y="3599"/>
                </a:cubicBezTo>
                <a:cubicBezTo>
                  <a:pt x="13070" y="3625"/>
                  <a:pt x="13050" y="3653"/>
                  <a:pt x="13050" y="3687"/>
                </a:cubicBezTo>
                <a:cubicBezTo>
                  <a:pt x="13050" y="3726"/>
                  <a:pt x="13070" y="3752"/>
                  <a:pt x="13104" y="3769"/>
                </a:cubicBezTo>
                <a:cubicBezTo>
                  <a:pt x="13141" y="3786"/>
                  <a:pt x="13158" y="3814"/>
                  <a:pt x="13158" y="3850"/>
                </a:cubicBezTo>
                <a:cubicBezTo>
                  <a:pt x="13158" y="3884"/>
                  <a:pt x="13172" y="3983"/>
                  <a:pt x="13200" y="4138"/>
                </a:cubicBezTo>
                <a:cubicBezTo>
                  <a:pt x="13226" y="4299"/>
                  <a:pt x="13203" y="4359"/>
                  <a:pt x="13132" y="4325"/>
                </a:cubicBezTo>
                <a:lnTo>
                  <a:pt x="12997" y="4514"/>
                </a:lnTo>
                <a:cubicBezTo>
                  <a:pt x="13014" y="4548"/>
                  <a:pt x="13045" y="4579"/>
                  <a:pt x="13090" y="4607"/>
                </a:cubicBezTo>
                <a:cubicBezTo>
                  <a:pt x="13138" y="4635"/>
                  <a:pt x="13180" y="4669"/>
                  <a:pt x="13226" y="4706"/>
                </a:cubicBezTo>
                <a:cubicBezTo>
                  <a:pt x="13271" y="4751"/>
                  <a:pt x="13313" y="4793"/>
                  <a:pt x="13347" y="4850"/>
                </a:cubicBezTo>
                <a:cubicBezTo>
                  <a:pt x="13384" y="4903"/>
                  <a:pt x="13392" y="4988"/>
                  <a:pt x="13375" y="5093"/>
                </a:cubicBezTo>
                <a:lnTo>
                  <a:pt x="12768" y="5510"/>
                </a:lnTo>
                <a:lnTo>
                  <a:pt x="12768" y="5567"/>
                </a:lnTo>
                <a:cubicBezTo>
                  <a:pt x="12768" y="5637"/>
                  <a:pt x="12785" y="5705"/>
                  <a:pt x="12822" y="5770"/>
                </a:cubicBezTo>
                <a:cubicBezTo>
                  <a:pt x="12855" y="5832"/>
                  <a:pt x="12892" y="5914"/>
                  <a:pt x="12929" y="6013"/>
                </a:cubicBezTo>
                <a:cubicBezTo>
                  <a:pt x="13019" y="6052"/>
                  <a:pt x="13062" y="6081"/>
                  <a:pt x="13059" y="6106"/>
                </a:cubicBezTo>
                <a:cubicBezTo>
                  <a:pt x="13053" y="6134"/>
                  <a:pt x="13022" y="6162"/>
                  <a:pt x="12963" y="6191"/>
                </a:cubicBezTo>
                <a:cubicBezTo>
                  <a:pt x="12903" y="6216"/>
                  <a:pt x="12850" y="6244"/>
                  <a:pt x="12793" y="6273"/>
                </a:cubicBezTo>
                <a:cubicBezTo>
                  <a:pt x="12740" y="6295"/>
                  <a:pt x="12714" y="6321"/>
                  <a:pt x="12714" y="6337"/>
                </a:cubicBezTo>
                <a:cubicBezTo>
                  <a:pt x="12714" y="6354"/>
                  <a:pt x="12694" y="6366"/>
                  <a:pt x="12658" y="6366"/>
                </a:cubicBezTo>
                <a:lnTo>
                  <a:pt x="12550" y="6366"/>
                </a:lnTo>
                <a:lnTo>
                  <a:pt x="12497" y="6366"/>
                </a:lnTo>
                <a:cubicBezTo>
                  <a:pt x="12497" y="6343"/>
                  <a:pt x="12505" y="6332"/>
                  <a:pt x="12522" y="6321"/>
                </a:cubicBezTo>
                <a:cubicBezTo>
                  <a:pt x="12542" y="6315"/>
                  <a:pt x="12550" y="6295"/>
                  <a:pt x="12550" y="6256"/>
                </a:cubicBezTo>
                <a:lnTo>
                  <a:pt x="12293" y="6095"/>
                </a:lnTo>
                <a:lnTo>
                  <a:pt x="12293" y="6123"/>
                </a:lnTo>
                <a:lnTo>
                  <a:pt x="12186" y="5903"/>
                </a:lnTo>
                <a:cubicBezTo>
                  <a:pt x="12220" y="5815"/>
                  <a:pt x="12225" y="5747"/>
                  <a:pt x="12200" y="5711"/>
                </a:cubicBezTo>
                <a:cubicBezTo>
                  <a:pt x="12172" y="5666"/>
                  <a:pt x="12158" y="5620"/>
                  <a:pt x="12158" y="5567"/>
                </a:cubicBezTo>
                <a:cubicBezTo>
                  <a:pt x="12158" y="5423"/>
                  <a:pt x="12093" y="5352"/>
                  <a:pt x="11963" y="5352"/>
                </a:cubicBezTo>
                <a:cubicBezTo>
                  <a:pt x="11833" y="5352"/>
                  <a:pt x="11694" y="5369"/>
                  <a:pt x="11550" y="5409"/>
                </a:cubicBezTo>
                <a:cubicBezTo>
                  <a:pt x="11584" y="5386"/>
                  <a:pt x="11581" y="5361"/>
                  <a:pt x="11536" y="5321"/>
                </a:cubicBezTo>
                <a:cubicBezTo>
                  <a:pt x="11491" y="5276"/>
                  <a:pt x="11460" y="5259"/>
                  <a:pt x="11440" y="5259"/>
                </a:cubicBezTo>
                <a:cubicBezTo>
                  <a:pt x="11296" y="5259"/>
                  <a:pt x="11126" y="5194"/>
                  <a:pt x="10926" y="5067"/>
                </a:cubicBezTo>
                <a:cubicBezTo>
                  <a:pt x="10731" y="4946"/>
                  <a:pt x="10567" y="4881"/>
                  <a:pt x="10440" y="4881"/>
                </a:cubicBezTo>
                <a:cubicBezTo>
                  <a:pt x="10386" y="4881"/>
                  <a:pt x="10321" y="4892"/>
                  <a:pt x="10250" y="4906"/>
                </a:cubicBezTo>
                <a:cubicBezTo>
                  <a:pt x="10180" y="4923"/>
                  <a:pt x="10112" y="4946"/>
                  <a:pt x="10047" y="4963"/>
                </a:cubicBezTo>
                <a:cubicBezTo>
                  <a:pt x="10084" y="4946"/>
                  <a:pt x="10106" y="4898"/>
                  <a:pt x="10115" y="4824"/>
                </a:cubicBezTo>
                <a:lnTo>
                  <a:pt x="9940" y="4516"/>
                </a:lnTo>
                <a:lnTo>
                  <a:pt x="9911" y="4488"/>
                </a:lnTo>
                <a:cubicBezTo>
                  <a:pt x="9858" y="4488"/>
                  <a:pt x="9796" y="4511"/>
                  <a:pt x="9725" y="4553"/>
                </a:cubicBezTo>
                <a:cubicBezTo>
                  <a:pt x="9651" y="4598"/>
                  <a:pt x="9615" y="4559"/>
                  <a:pt x="9615" y="4435"/>
                </a:cubicBezTo>
                <a:cubicBezTo>
                  <a:pt x="9615" y="4418"/>
                  <a:pt x="9623" y="4401"/>
                  <a:pt x="9643" y="4378"/>
                </a:cubicBezTo>
                <a:cubicBezTo>
                  <a:pt x="9660" y="4361"/>
                  <a:pt x="9660" y="4344"/>
                  <a:pt x="9643" y="4327"/>
                </a:cubicBezTo>
                <a:cubicBezTo>
                  <a:pt x="9623" y="4217"/>
                  <a:pt x="9646" y="4124"/>
                  <a:pt x="9711" y="4048"/>
                </a:cubicBezTo>
                <a:cubicBezTo>
                  <a:pt x="9773" y="3969"/>
                  <a:pt x="9824" y="3887"/>
                  <a:pt x="9858" y="3799"/>
                </a:cubicBezTo>
                <a:cubicBezTo>
                  <a:pt x="9894" y="3760"/>
                  <a:pt x="9911" y="3729"/>
                  <a:pt x="9911" y="3689"/>
                </a:cubicBezTo>
                <a:cubicBezTo>
                  <a:pt x="9911" y="3655"/>
                  <a:pt x="9931" y="3638"/>
                  <a:pt x="9965" y="3638"/>
                </a:cubicBezTo>
                <a:cubicBezTo>
                  <a:pt x="10039" y="3638"/>
                  <a:pt x="10109" y="3616"/>
                  <a:pt x="10177" y="3579"/>
                </a:cubicBezTo>
                <a:cubicBezTo>
                  <a:pt x="10245" y="3534"/>
                  <a:pt x="10321" y="3506"/>
                  <a:pt x="10414" y="3492"/>
                </a:cubicBezTo>
                <a:lnTo>
                  <a:pt x="10440" y="3407"/>
                </a:lnTo>
                <a:cubicBezTo>
                  <a:pt x="10440" y="3370"/>
                  <a:pt x="10344" y="3342"/>
                  <a:pt x="10149" y="3314"/>
                </a:cubicBezTo>
                <a:cubicBezTo>
                  <a:pt x="9957" y="3286"/>
                  <a:pt x="9858" y="3255"/>
                  <a:pt x="9858" y="3221"/>
                </a:cubicBezTo>
                <a:lnTo>
                  <a:pt x="9886" y="3192"/>
                </a:lnTo>
                <a:cubicBezTo>
                  <a:pt x="10067" y="3243"/>
                  <a:pt x="10202" y="3274"/>
                  <a:pt x="10298" y="3286"/>
                </a:cubicBezTo>
                <a:cubicBezTo>
                  <a:pt x="10392" y="3297"/>
                  <a:pt x="10471" y="3286"/>
                  <a:pt x="10536" y="3260"/>
                </a:cubicBezTo>
                <a:cubicBezTo>
                  <a:pt x="10598" y="3232"/>
                  <a:pt x="10671" y="3198"/>
                  <a:pt x="10759" y="3147"/>
                </a:cubicBezTo>
                <a:cubicBezTo>
                  <a:pt x="10844" y="3105"/>
                  <a:pt x="10977" y="3043"/>
                  <a:pt x="11157" y="2961"/>
                </a:cubicBezTo>
                <a:cubicBezTo>
                  <a:pt x="11157" y="2927"/>
                  <a:pt x="11061" y="2890"/>
                  <a:pt x="10866" y="2851"/>
                </a:cubicBezTo>
                <a:cubicBezTo>
                  <a:pt x="10671" y="2817"/>
                  <a:pt x="10550" y="2780"/>
                  <a:pt x="10496" y="2746"/>
                </a:cubicBezTo>
                <a:lnTo>
                  <a:pt x="10657" y="2746"/>
                </a:lnTo>
                <a:cubicBezTo>
                  <a:pt x="10691" y="2746"/>
                  <a:pt x="10739" y="2752"/>
                  <a:pt x="10799" y="2775"/>
                </a:cubicBezTo>
                <a:cubicBezTo>
                  <a:pt x="10858" y="2789"/>
                  <a:pt x="10906" y="2806"/>
                  <a:pt x="10940" y="2828"/>
                </a:cubicBezTo>
                <a:cubicBezTo>
                  <a:pt x="10940" y="2862"/>
                  <a:pt x="10968" y="2885"/>
                  <a:pt x="11022" y="2896"/>
                </a:cubicBezTo>
                <a:cubicBezTo>
                  <a:pt x="11075" y="2902"/>
                  <a:pt x="11121" y="2907"/>
                  <a:pt x="11157" y="2907"/>
                </a:cubicBezTo>
                <a:lnTo>
                  <a:pt x="11361" y="2775"/>
                </a:lnTo>
                <a:lnTo>
                  <a:pt x="11361" y="2690"/>
                </a:lnTo>
                <a:lnTo>
                  <a:pt x="11307" y="2608"/>
                </a:lnTo>
                <a:lnTo>
                  <a:pt x="11604" y="2554"/>
                </a:lnTo>
                <a:cubicBezTo>
                  <a:pt x="11584" y="2537"/>
                  <a:pt x="11590" y="2521"/>
                  <a:pt x="11615" y="2504"/>
                </a:cubicBezTo>
                <a:cubicBezTo>
                  <a:pt x="11643" y="2481"/>
                  <a:pt x="11666" y="2475"/>
                  <a:pt x="11683" y="2475"/>
                </a:cubicBezTo>
                <a:cubicBezTo>
                  <a:pt x="11739" y="2475"/>
                  <a:pt x="11793" y="2504"/>
                  <a:pt x="11852" y="2554"/>
                </a:cubicBezTo>
                <a:cubicBezTo>
                  <a:pt x="11912" y="2608"/>
                  <a:pt x="11951" y="2636"/>
                  <a:pt x="11968" y="2636"/>
                </a:cubicBezTo>
                <a:lnTo>
                  <a:pt x="12239" y="2532"/>
                </a:lnTo>
                <a:cubicBezTo>
                  <a:pt x="12220" y="2509"/>
                  <a:pt x="12245" y="2498"/>
                  <a:pt x="12313" y="2487"/>
                </a:cubicBezTo>
                <a:cubicBezTo>
                  <a:pt x="12381" y="2481"/>
                  <a:pt x="12401" y="2453"/>
                  <a:pt x="12375" y="2410"/>
                </a:cubicBezTo>
                <a:lnTo>
                  <a:pt x="12186" y="2190"/>
                </a:lnTo>
                <a:cubicBezTo>
                  <a:pt x="12166" y="2190"/>
                  <a:pt x="12152" y="2179"/>
                  <a:pt x="12143" y="2151"/>
                </a:cubicBezTo>
                <a:cubicBezTo>
                  <a:pt x="12135" y="2122"/>
                  <a:pt x="12141" y="2111"/>
                  <a:pt x="12158" y="2111"/>
                </a:cubicBezTo>
                <a:cubicBezTo>
                  <a:pt x="12248" y="2111"/>
                  <a:pt x="12273" y="2063"/>
                  <a:pt x="12239" y="1973"/>
                </a:cubicBezTo>
                <a:cubicBezTo>
                  <a:pt x="12166" y="1942"/>
                  <a:pt x="12090" y="1896"/>
                  <a:pt x="12011" y="1848"/>
                </a:cubicBezTo>
                <a:cubicBezTo>
                  <a:pt x="11929" y="1798"/>
                  <a:pt x="11838" y="1769"/>
                  <a:pt x="11739" y="1769"/>
                </a:cubicBezTo>
                <a:cubicBezTo>
                  <a:pt x="11703" y="1769"/>
                  <a:pt x="11663" y="1781"/>
                  <a:pt x="11615" y="1798"/>
                </a:cubicBezTo>
                <a:cubicBezTo>
                  <a:pt x="11573" y="1820"/>
                  <a:pt x="11550" y="1848"/>
                  <a:pt x="11550" y="1891"/>
                </a:cubicBezTo>
                <a:cubicBezTo>
                  <a:pt x="11550" y="1930"/>
                  <a:pt x="11573" y="1947"/>
                  <a:pt x="11615" y="1947"/>
                </a:cubicBezTo>
                <a:cubicBezTo>
                  <a:pt x="11663" y="1947"/>
                  <a:pt x="11694" y="1964"/>
                  <a:pt x="11711" y="2001"/>
                </a:cubicBezTo>
                <a:cubicBezTo>
                  <a:pt x="11748" y="2040"/>
                  <a:pt x="11739" y="2057"/>
                  <a:pt x="11683" y="2057"/>
                </a:cubicBezTo>
                <a:cubicBezTo>
                  <a:pt x="11629" y="2057"/>
                  <a:pt x="11604" y="2063"/>
                  <a:pt x="11604" y="2083"/>
                </a:cubicBezTo>
                <a:cubicBezTo>
                  <a:pt x="11530" y="2083"/>
                  <a:pt x="11463" y="2134"/>
                  <a:pt x="11400" y="2244"/>
                </a:cubicBezTo>
                <a:cubicBezTo>
                  <a:pt x="11338" y="2354"/>
                  <a:pt x="11256" y="2433"/>
                  <a:pt x="11157" y="2475"/>
                </a:cubicBezTo>
                <a:cubicBezTo>
                  <a:pt x="11121" y="2475"/>
                  <a:pt x="11106" y="2464"/>
                  <a:pt x="11118" y="2441"/>
                </a:cubicBezTo>
                <a:cubicBezTo>
                  <a:pt x="11126" y="2422"/>
                  <a:pt x="11121" y="2399"/>
                  <a:pt x="11104" y="2382"/>
                </a:cubicBezTo>
                <a:cubicBezTo>
                  <a:pt x="11084" y="2343"/>
                  <a:pt x="11053" y="2320"/>
                  <a:pt x="11008" y="2311"/>
                </a:cubicBezTo>
                <a:cubicBezTo>
                  <a:pt x="10962" y="2306"/>
                  <a:pt x="10940" y="2283"/>
                  <a:pt x="10940" y="2244"/>
                </a:cubicBezTo>
                <a:cubicBezTo>
                  <a:pt x="10940" y="2210"/>
                  <a:pt x="10962" y="2151"/>
                  <a:pt x="11008" y="2069"/>
                </a:cubicBezTo>
                <a:cubicBezTo>
                  <a:pt x="11053" y="1990"/>
                  <a:pt x="10994" y="1947"/>
                  <a:pt x="10832" y="1947"/>
                </a:cubicBezTo>
                <a:cubicBezTo>
                  <a:pt x="10759" y="1947"/>
                  <a:pt x="10708" y="1973"/>
                  <a:pt x="10677" y="2029"/>
                </a:cubicBezTo>
                <a:cubicBezTo>
                  <a:pt x="10646" y="2083"/>
                  <a:pt x="10612" y="2134"/>
                  <a:pt x="10575" y="2190"/>
                </a:cubicBezTo>
                <a:lnTo>
                  <a:pt x="10279" y="1851"/>
                </a:lnTo>
                <a:lnTo>
                  <a:pt x="10047" y="1826"/>
                </a:lnTo>
                <a:cubicBezTo>
                  <a:pt x="10047" y="1753"/>
                  <a:pt x="10064" y="1693"/>
                  <a:pt x="10095" y="1640"/>
                </a:cubicBezTo>
                <a:cubicBezTo>
                  <a:pt x="10126" y="1583"/>
                  <a:pt x="10084" y="1512"/>
                  <a:pt x="9965" y="1425"/>
                </a:cubicBezTo>
                <a:cubicBezTo>
                  <a:pt x="9911" y="1385"/>
                  <a:pt x="9863" y="1354"/>
                  <a:pt x="9818" y="1321"/>
                </a:cubicBezTo>
                <a:cubicBezTo>
                  <a:pt x="9773" y="1292"/>
                  <a:pt x="9725" y="1275"/>
                  <a:pt x="9671" y="1275"/>
                </a:cubicBezTo>
                <a:cubicBezTo>
                  <a:pt x="9651" y="1275"/>
                  <a:pt x="9609" y="1292"/>
                  <a:pt x="9541" y="1338"/>
                </a:cubicBezTo>
                <a:cubicBezTo>
                  <a:pt x="9473" y="1377"/>
                  <a:pt x="9411" y="1414"/>
                  <a:pt x="9358" y="1448"/>
                </a:cubicBezTo>
                <a:cubicBezTo>
                  <a:pt x="9304" y="1487"/>
                  <a:pt x="9276" y="1524"/>
                  <a:pt x="9276" y="1558"/>
                </a:cubicBezTo>
                <a:cubicBezTo>
                  <a:pt x="9276" y="1597"/>
                  <a:pt x="9321" y="1614"/>
                  <a:pt x="9411" y="1614"/>
                </a:cubicBezTo>
                <a:lnTo>
                  <a:pt x="9386" y="1614"/>
                </a:lnTo>
                <a:cubicBezTo>
                  <a:pt x="9329" y="1614"/>
                  <a:pt x="9304" y="1645"/>
                  <a:pt x="9304" y="1724"/>
                </a:cubicBezTo>
                <a:cubicBezTo>
                  <a:pt x="9304" y="1738"/>
                  <a:pt x="9346" y="1761"/>
                  <a:pt x="9434" y="1789"/>
                </a:cubicBezTo>
                <a:cubicBezTo>
                  <a:pt x="9519" y="1818"/>
                  <a:pt x="9578" y="1829"/>
                  <a:pt x="9615" y="1829"/>
                </a:cubicBezTo>
                <a:cubicBezTo>
                  <a:pt x="9651" y="1812"/>
                  <a:pt x="9677" y="1818"/>
                  <a:pt x="9697" y="1851"/>
                </a:cubicBezTo>
                <a:cubicBezTo>
                  <a:pt x="9714" y="1882"/>
                  <a:pt x="9742" y="1894"/>
                  <a:pt x="9779" y="1894"/>
                </a:cubicBezTo>
                <a:lnTo>
                  <a:pt x="9886" y="1854"/>
                </a:lnTo>
                <a:lnTo>
                  <a:pt x="9886" y="1922"/>
                </a:lnTo>
                <a:cubicBezTo>
                  <a:pt x="9866" y="1945"/>
                  <a:pt x="9858" y="1962"/>
                  <a:pt x="9858" y="1976"/>
                </a:cubicBezTo>
                <a:lnTo>
                  <a:pt x="9886" y="2086"/>
                </a:lnTo>
                <a:lnTo>
                  <a:pt x="9615" y="2218"/>
                </a:lnTo>
                <a:cubicBezTo>
                  <a:pt x="9598" y="2235"/>
                  <a:pt x="9578" y="2247"/>
                  <a:pt x="9561" y="2247"/>
                </a:cubicBezTo>
                <a:cubicBezTo>
                  <a:pt x="9544" y="2247"/>
                  <a:pt x="9521" y="2258"/>
                  <a:pt x="9493" y="2275"/>
                </a:cubicBezTo>
                <a:cubicBezTo>
                  <a:pt x="9493" y="2329"/>
                  <a:pt x="9519" y="2385"/>
                  <a:pt x="9567" y="2444"/>
                </a:cubicBezTo>
                <a:cubicBezTo>
                  <a:pt x="9618" y="2501"/>
                  <a:pt x="9564" y="2535"/>
                  <a:pt x="9411" y="2535"/>
                </a:cubicBezTo>
                <a:lnTo>
                  <a:pt x="9329" y="2478"/>
                </a:lnTo>
                <a:cubicBezTo>
                  <a:pt x="9329" y="2408"/>
                  <a:pt x="9259" y="2346"/>
                  <a:pt x="9109" y="2298"/>
                </a:cubicBezTo>
                <a:cubicBezTo>
                  <a:pt x="8959" y="2247"/>
                  <a:pt x="8778" y="2213"/>
                  <a:pt x="8566" y="2193"/>
                </a:cubicBezTo>
                <a:cubicBezTo>
                  <a:pt x="8355" y="2176"/>
                  <a:pt x="8143" y="2165"/>
                  <a:pt x="7931" y="2154"/>
                </a:cubicBezTo>
                <a:cubicBezTo>
                  <a:pt x="7719" y="2142"/>
                  <a:pt x="7558" y="2137"/>
                  <a:pt x="7450" y="2137"/>
                </a:cubicBezTo>
                <a:lnTo>
                  <a:pt x="7004" y="2275"/>
                </a:lnTo>
                <a:lnTo>
                  <a:pt x="7114" y="2535"/>
                </a:lnTo>
                <a:cubicBezTo>
                  <a:pt x="7078" y="2535"/>
                  <a:pt x="7055" y="2546"/>
                  <a:pt x="7046" y="2572"/>
                </a:cubicBezTo>
                <a:cubicBezTo>
                  <a:pt x="7035" y="2600"/>
                  <a:pt x="7049" y="2622"/>
                  <a:pt x="7086" y="2639"/>
                </a:cubicBezTo>
                <a:cubicBezTo>
                  <a:pt x="7049" y="2605"/>
                  <a:pt x="6981" y="2540"/>
                  <a:pt x="6883" y="2444"/>
                </a:cubicBezTo>
                <a:cubicBezTo>
                  <a:pt x="6784" y="2346"/>
                  <a:pt x="6716" y="2303"/>
                  <a:pt x="6679" y="2303"/>
                </a:cubicBezTo>
                <a:lnTo>
                  <a:pt x="6450" y="2242"/>
                </a:lnTo>
                <a:close/>
                <a:moveTo>
                  <a:pt x="8114" y="1663"/>
                </a:moveTo>
                <a:cubicBezTo>
                  <a:pt x="8078" y="1640"/>
                  <a:pt x="8033" y="1623"/>
                  <a:pt x="7979" y="1609"/>
                </a:cubicBezTo>
                <a:cubicBezTo>
                  <a:pt x="7925" y="1592"/>
                  <a:pt x="7880" y="1581"/>
                  <a:pt x="7843" y="1581"/>
                </a:cubicBezTo>
                <a:cubicBezTo>
                  <a:pt x="7807" y="1581"/>
                  <a:pt x="7733" y="1604"/>
                  <a:pt x="7620" y="1646"/>
                </a:cubicBezTo>
                <a:cubicBezTo>
                  <a:pt x="7507" y="1691"/>
                  <a:pt x="7380" y="1745"/>
                  <a:pt x="7241" y="1801"/>
                </a:cubicBezTo>
                <a:cubicBezTo>
                  <a:pt x="7100" y="1860"/>
                  <a:pt x="6967" y="1917"/>
                  <a:pt x="6843" y="1971"/>
                </a:cubicBezTo>
                <a:cubicBezTo>
                  <a:pt x="6716" y="2027"/>
                  <a:pt x="6631" y="2061"/>
                  <a:pt x="6586" y="2081"/>
                </a:cubicBezTo>
                <a:cubicBezTo>
                  <a:pt x="6713" y="2061"/>
                  <a:pt x="6826" y="2027"/>
                  <a:pt x="6931" y="1971"/>
                </a:cubicBezTo>
                <a:cubicBezTo>
                  <a:pt x="7032" y="1917"/>
                  <a:pt x="7143" y="1889"/>
                  <a:pt x="7261" y="1889"/>
                </a:cubicBezTo>
                <a:lnTo>
                  <a:pt x="7343" y="1945"/>
                </a:lnTo>
                <a:cubicBezTo>
                  <a:pt x="7397" y="1962"/>
                  <a:pt x="7445" y="1971"/>
                  <a:pt x="7493" y="1971"/>
                </a:cubicBezTo>
                <a:cubicBezTo>
                  <a:pt x="7538" y="1971"/>
                  <a:pt x="7578" y="1988"/>
                  <a:pt x="7612" y="2027"/>
                </a:cubicBezTo>
                <a:cubicBezTo>
                  <a:pt x="7685" y="2010"/>
                  <a:pt x="7761" y="2016"/>
                  <a:pt x="7843" y="2055"/>
                </a:cubicBezTo>
                <a:lnTo>
                  <a:pt x="7925" y="1999"/>
                </a:lnTo>
                <a:lnTo>
                  <a:pt x="7925" y="1889"/>
                </a:lnTo>
                <a:lnTo>
                  <a:pt x="7897" y="1824"/>
                </a:lnTo>
                <a:lnTo>
                  <a:pt x="7979" y="1849"/>
                </a:lnTo>
                <a:cubicBezTo>
                  <a:pt x="8033" y="1849"/>
                  <a:pt x="8086" y="1807"/>
                  <a:pt x="8140" y="1719"/>
                </a:cubicBezTo>
                <a:lnTo>
                  <a:pt x="8114" y="1663"/>
                </a:lnTo>
                <a:close/>
                <a:moveTo>
                  <a:pt x="12497" y="20256"/>
                </a:moveTo>
                <a:cubicBezTo>
                  <a:pt x="12497" y="20307"/>
                  <a:pt x="12488" y="20333"/>
                  <a:pt x="12468" y="20355"/>
                </a:cubicBezTo>
                <a:cubicBezTo>
                  <a:pt x="13505" y="20174"/>
                  <a:pt x="14486" y="19838"/>
                  <a:pt x="15404" y="19347"/>
                </a:cubicBezTo>
                <a:cubicBezTo>
                  <a:pt x="16322" y="18856"/>
                  <a:pt x="17144" y="18224"/>
                  <a:pt x="17865" y="17450"/>
                </a:cubicBezTo>
                <a:lnTo>
                  <a:pt x="17839" y="17450"/>
                </a:lnTo>
                <a:cubicBezTo>
                  <a:pt x="17766" y="17484"/>
                  <a:pt x="17704" y="17484"/>
                  <a:pt x="17650" y="17450"/>
                </a:cubicBezTo>
                <a:lnTo>
                  <a:pt x="17582" y="17498"/>
                </a:lnTo>
                <a:lnTo>
                  <a:pt x="17418" y="17450"/>
                </a:lnTo>
                <a:lnTo>
                  <a:pt x="17365" y="17450"/>
                </a:lnTo>
                <a:lnTo>
                  <a:pt x="17311" y="17555"/>
                </a:lnTo>
                <a:lnTo>
                  <a:pt x="17339" y="17450"/>
                </a:lnTo>
                <a:cubicBezTo>
                  <a:pt x="17283" y="17377"/>
                  <a:pt x="17221" y="17306"/>
                  <a:pt x="17147" y="17247"/>
                </a:cubicBezTo>
                <a:lnTo>
                  <a:pt x="17094" y="17219"/>
                </a:lnTo>
                <a:cubicBezTo>
                  <a:pt x="17060" y="17219"/>
                  <a:pt x="17040" y="17252"/>
                  <a:pt x="17040" y="17323"/>
                </a:cubicBezTo>
                <a:cubicBezTo>
                  <a:pt x="17060" y="17179"/>
                  <a:pt x="17020" y="17058"/>
                  <a:pt x="16927" y="16953"/>
                </a:cubicBezTo>
                <a:cubicBezTo>
                  <a:pt x="16831" y="16849"/>
                  <a:pt x="16712" y="16798"/>
                  <a:pt x="16568" y="16798"/>
                </a:cubicBezTo>
                <a:cubicBezTo>
                  <a:pt x="16568" y="16815"/>
                  <a:pt x="16560" y="16826"/>
                  <a:pt x="16540" y="16826"/>
                </a:cubicBezTo>
                <a:lnTo>
                  <a:pt x="16486" y="16826"/>
                </a:lnTo>
                <a:lnTo>
                  <a:pt x="16418" y="16772"/>
                </a:lnTo>
                <a:lnTo>
                  <a:pt x="16514" y="16772"/>
                </a:lnTo>
                <a:lnTo>
                  <a:pt x="16568" y="16612"/>
                </a:lnTo>
                <a:lnTo>
                  <a:pt x="16418" y="16501"/>
                </a:lnTo>
                <a:lnTo>
                  <a:pt x="16390" y="16530"/>
                </a:lnTo>
                <a:cubicBezTo>
                  <a:pt x="16266" y="16513"/>
                  <a:pt x="16175" y="16439"/>
                  <a:pt x="16122" y="16315"/>
                </a:cubicBezTo>
                <a:lnTo>
                  <a:pt x="16068" y="16287"/>
                </a:lnTo>
                <a:lnTo>
                  <a:pt x="16040" y="16315"/>
                </a:lnTo>
                <a:lnTo>
                  <a:pt x="15986" y="16341"/>
                </a:lnTo>
                <a:cubicBezTo>
                  <a:pt x="15879" y="16374"/>
                  <a:pt x="15783" y="16414"/>
                  <a:pt x="15701" y="16445"/>
                </a:cubicBezTo>
                <a:cubicBezTo>
                  <a:pt x="15593" y="16414"/>
                  <a:pt x="15511" y="16363"/>
                  <a:pt x="15458" y="16315"/>
                </a:cubicBezTo>
                <a:lnTo>
                  <a:pt x="15093" y="16341"/>
                </a:lnTo>
                <a:cubicBezTo>
                  <a:pt x="15093" y="16284"/>
                  <a:pt x="15076" y="16230"/>
                  <a:pt x="15039" y="16168"/>
                </a:cubicBezTo>
                <a:cubicBezTo>
                  <a:pt x="15003" y="16109"/>
                  <a:pt x="14949" y="16078"/>
                  <a:pt x="14876" y="16078"/>
                </a:cubicBezTo>
                <a:cubicBezTo>
                  <a:pt x="14788" y="16078"/>
                  <a:pt x="14695" y="16089"/>
                  <a:pt x="14599" y="16106"/>
                </a:cubicBezTo>
                <a:cubicBezTo>
                  <a:pt x="14505" y="16123"/>
                  <a:pt x="14440" y="16185"/>
                  <a:pt x="14404" y="16281"/>
                </a:cubicBezTo>
                <a:cubicBezTo>
                  <a:pt x="14404" y="16312"/>
                  <a:pt x="14412" y="16352"/>
                  <a:pt x="14432" y="16386"/>
                </a:cubicBezTo>
                <a:cubicBezTo>
                  <a:pt x="14449" y="16425"/>
                  <a:pt x="14466" y="16451"/>
                  <a:pt x="14486" y="16468"/>
                </a:cubicBezTo>
                <a:lnTo>
                  <a:pt x="14486" y="16578"/>
                </a:lnTo>
                <a:lnTo>
                  <a:pt x="14457" y="16657"/>
                </a:lnTo>
                <a:lnTo>
                  <a:pt x="14404" y="16682"/>
                </a:lnTo>
                <a:lnTo>
                  <a:pt x="14376" y="16682"/>
                </a:lnTo>
                <a:lnTo>
                  <a:pt x="14296" y="16468"/>
                </a:lnTo>
                <a:lnTo>
                  <a:pt x="14376" y="16335"/>
                </a:lnTo>
                <a:cubicBezTo>
                  <a:pt x="14359" y="16298"/>
                  <a:pt x="14350" y="16247"/>
                  <a:pt x="14350" y="16191"/>
                </a:cubicBezTo>
                <a:cubicBezTo>
                  <a:pt x="14350" y="16132"/>
                  <a:pt x="14339" y="16087"/>
                  <a:pt x="14322" y="16050"/>
                </a:cubicBezTo>
                <a:lnTo>
                  <a:pt x="14296" y="15993"/>
                </a:lnTo>
                <a:lnTo>
                  <a:pt x="14214" y="15993"/>
                </a:lnTo>
                <a:lnTo>
                  <a:pt x="14011" y="16132"/>
                </a:lnTo>
                <a:lnTo>
                  <a:pt x="13904" y="16132"/>
                </a:lnTo>
                <a:lnTo>
                  <a:pt x="13850" y="16188"/>
                </a:lnTo>
                <a:cubicBezTo>
                  <a:pt x="13830" y="16202"/>
                  <a:pt x="13822" y="16219"/>
                  <a:pt x="13822" y="16236"/>
                </a:cubicBezTo>
                <a:cubicBezTo>
                  <a:pt x="13822" y="16259"/>
                  <a:pt x="13813" y="16270"/>
                  <a:pt x="13794" y="16281"/>
                </a:cubicBezTo>
                <a:lnTo>
                  <a:pt x="13768" y="16236"/>
                </a:lnTo>
                <a:lnTo>
                  <a:pt x="13661" y="16236"/>
                </a:lnTo>
                <a:cubicBezTo>
                  <a:pt x="13587" y="16312"/>
                  <a:pt x="13548" y="16397"/>
                  <a:pt x="13539" y="16496"/>
                </a:cubicBezTo>
                <a:lnTo>
                  <a:pt x="13579" y="16550"/>
                </a:lnTo>
                <a:lnTo>
                  <a:pt x="13457" y="16629"/>
                </a:lnTo>
                <a:lnTo>
                  <a:pt x="13429" y="16682"/>
                </a:lnTo>
                <a:lnTo>
                  <a:pt x="13347" y="16739"/>
                </a:lnTo>
                <a:cubicBezTo>
                  <a:pt x="13347" y="16756"/>
                  <a:pt x="13344" y="16767"/>
                  <a:pt x="13336" y="16767"/>
                </a:cubicBezTo>
                <a:cubicBezTo>
                  <a:pt x="13325" y="16767"/>
                  <a:pt x="13322" y="16778"/>
                  <a:pt x="13322" y="16793"/>
                </a:cubicBezTo>
                <a:lnTo>
                  <a:pt x="13322" y="16821"/>
                </a:lnTo>
                <a:lnTo>
                  <a:pt x="13322" y="16942"/>
                </a:lnTo>
                <a:lnTo>
                  <a:pt x="13293" y="16970"/>
                </a:lnTo>
                <a:lnTo>
                  <a:pt x="13293" y="16914"/>
                </a:lnTo>
                <a:lnTo>
                  <a:pt x="13268" y="16889"/>
                </a:lnTo>
                <a:cubicBezTo>
                  <a:pt x="13248" y="16778"/>
                  <a:pt x="13144" y="16683"/>
                  <a:pt x="12957" y="16606"/>
                </a:cubicBezTo>
                <a:lnTo>
                  <a:pt x="12875" y="16606"/>
                </a:lnTo>
                <a:lnTo>
                  <a:pt x="12875" y="16657"/>
                </a:lnTo>
                <a:cubicBezTo>
                  <a:pt x="12892" y="16711"/>
                  <a:pt x="12932" y="16762"/>
                  <a:pt x="12991" y="16798"/>
                </a:cubicBezTo>
                <a:cubicBezTo>
                  <a:pt x="13048" y="16838"/>
                  <a:pt x="13096" y="16877"/>
                  <a:pt x="13132" y="16914"/>
                </a:cubicBezTo>
                <a:cubicBezTo>
                  <a:pt x="13113" y="16897"/>
                  <a:pt x="13090" y="16894"/>
                  <a:pt x="13065" y="16903"/>
                </a:cubicBezTo>
                <a:cubicBezTo>
                  <a:pt x="13036" y="16908"/>
                  <a:pt x="13025" y="16925"/>
                  <a:pt x="13025" y="16942"/>
                </a:cubicBezTo>
                <a:lnTo>
                  <a:pt x="13025" y="16999"/>
                </a:lnTo>
                <a:lnTo>
                  <a:pt x="13212" y="17267"/>
                </a:lnTo>
                <a:lnTo>
                  <a:pt x="13212" y="17792"/>
                </a:lnTo>
                <a:lnTo>
                  <a:pt x="13268" y="17930"/>
                </a:lnTo>
                <a:cubicBezTo>
                  <a:pt x="13231" y="18074"/>
                  <a:pt x="13158" y="18193"/>
                  <a:pt x="13050" y="18294"/>
                </a:cubicBezTo>
                <a:lnTo>
                  <a:pt x="13050" y="18266"/>
                </a:lnTo>
                <a:lnTo>
                  <a:pt x="12997" y="18294"/>
                </a:lnTo>
                <a:lnTo>
                  <a:pt x="12957" y="18320"/>
                </a:lnTo>
                <a:lnTo>
                  <a:pt x="12929" y="18453"/>
                </a:lnTo>
                <a:lnTo>
                  <a:pt x="12957" y="18481"/>
                </a:lnTo>
                <a:lnTo>
                  <a:pt x="12957" y="18509"/>
                </a:lnTo>
                <a:lnTo>
                  <a:pt x="12904" y="18453"/>
                </a:lnTo>
                <a:lnTo>
                  <a:pt x="12875" y="18628"/>
                </a:lnTo>
                <a:lnTo>
                  <a:pt x="12714" y="18681"/>
                </a:lnTo>
                <a:cubicBezTo>
                  <a:pt x="12658" y="18721"/>
                  <a:pt x="12635" y="18772"/>
                  <a:pt x="12646" y="18831"/>
                </a:cubicBezTo>
                <a:cubicBezTo>
                  <a:pt x="12655" y="18896"/>
                  <a:pt x="12632" y="18941"/>
                  <a:pt x="12579" y="18981"/>
                </a:cubicBezTo>
                <a:lnTo>
                  <a:pt x="12604" y="19034"/>
                </a:lnTo>
                <a:lnTo>
                  <a:pt x="12522" y="19114"/>
                </a:lnTo>
                <a:cubicBezTo>
                  <a:pt x="12522" y="19150"/>
                  <a:pt x="12519" y="19178"/>
                  <a:pt x="12508" y="19201"/>
                </a:cubicBezTo>
                <a:cubicBezTo>
                  <a:pt x="12500" y="19229"/>
                  <a:pt x="12497" y="19255"/>
                  <a:pt x="12497" y="19289"/>
                </a:cubicBezTo>
                <a:lnTo>
                  <a:pt x="12522" y="19483"/>
                </a:lnTo>
                <a:lnTo>
                  <a:pt x="12604" y="19531"/>
                </a:lnTo>
                <a:lnTo>
                  <a:pt x="12658" y="19483"/>
                </a:lnTo>
                <a:lnTo>
                  <a:pt x="12686" y="19399"/>
                </a:lnTo>
                <a:lnTo>
                  <a:pt x="12714" y="19560"/>
                </a:lnTo>
                <a:cubicBezTo>
                  <a:pt x="12714" y="19599"/>
                  <a:pt x="12694" y="19630"/>
                  <a:pt x="12658" y="19670"/>
                </a:cubicBezTo>
                <a:cubicBezTo>
                  <a:pt x="12604" y="19709"/>
                  <a:pt x="12550" y="19746"/>
                  <a:pt x="12497" y="19797"/>
                </a:cubicBezTo>
                <a:cubicBezTo>
                  <a:pt x="12440" y="19845"/>
                  <a:pt x="12415" y="19918"/>
                  <a:pt x="12415" y="20006"/>
                </a:cubicBezTo>
                <a:cubicBezTo>
                  <a:pt x="12415" y="20045"/>
                  <a:pt x="12429" y="20082"/>
                  <a:pt x="12454" y="20127"/>
                </a:cubicBezTo>
                <a:cubicBezTo>
                  <a:pt x="12483" y="20186"/>
                  <a:pt x="12497" y="20225"/>
                  <a:pt x="12497" y="20256"/>
                </a:cubicBezTo>
              </a:path>
            </a:pathLst>
          </a:custGeom>
          <a:solidFill>
            <a:srgbClr val="FFFFFF"/>
          </a:solidFill>
          <a:ln>
            <a:noFill/>
          </a:ln>
        </p:spPr>
        <p:txBody>
          <a:bodyPr lIns="0" tIns="0" rIns="0" bIns="0"/>
          <a:lstStyle/>
          <a:p>
            <a:endParaRPr lang="es-ES"/>
          </a:p>
        </p:txBody>
      </p:sp>
      <p:sp>
        <p:nvSpPr>
          <p:cNvPr id="29" name="AutoShape 14"/>
          <p:cNvSpPr/>
          <p:nvPr/>
        </p:nvSpPr>
        <p:spPr bwMode="auto">
          <a:xfrm>
            <a:off x="10313665" y="4731891"/>
            <a:ext cx="1612900" cy="876300"/>
          </a:xfrm>
          <a:prstGeom prst="rightArrow">
            <a:avLst>
              <a:gd name="adj1" fmla="val 59074"/>
              <a:gd name="adj2" fmla="val 82596"/>
            </a:avLst>
          </a:prstGeom>
          <a:solidFill>
            <a:schemeClr val="accent1"/>
          </a:solidFill>
          <a:ln w="25400" cap="flat">
            <a:solidFill>
              <a:schemeClr val="tx1">
                <a:alpha val="0"/>
              </a:schemeClr>
            </a:solidFill>
            <a:prstDash val="solid"/>
            <a:miter lim="800000"/>
            <a:headEnd type="none" w="med" len="med"/>
            <a:tailEnd type="none" w="med" len="med"/>
          </a:ln>
        </p:spPr>
        <p:txBody>
          <a:bodyPr lIns="0" tIns="0" rIns="0" bIns="0"/>
          <a:lstStyle/>
          <a:p>
            <a:endParaRPr lang="es-ES"/>
          </a:p>
        </p:txBody>
      </p:sp>
      <p:sp>
        <p:nvSpPr>
          <p:cNvPr id="30" name="AutoShape 15"/>
          <p:cNvSpPr/>
          <p:nvPr/>
        </p:nvSpPr>
        <p:spPr bwMode="auto">
          <a:xfrm rot="10800000">
            <a:off x="5474965" y="4731891"/>
            <a:ext cx="1612900" cy="876300"/>
          </a:xfrm>
          <a:prstGeom prst="rightArrow">
            <a:avLst>
              <a:gd name="adj1" fmla="val 59074"/>
              <a:gd name="adj2" fmla="val 82596"/>
            </a:avLst>
          </a:prstGeom>
          <a:solidFill>
            <a:schemeClr val="accent1"/>
          </a:solidFill>
          <a:ln w="25400" cap="flat">
            <a:solidFill>
              <a:schemeClr val="tx1">
                <a:alpha val="0"/>
              </a:schemeClr>
            </a:solidFill>
            <a:prstDash val="solid"/>
            <a:miter lim="800000"/>
            <a:headEnd type="none" w="med" len="med"/>
            <a:tailEnd type="none" w="med" len="med"/>
          </a:ln>
        </p:spPr>
        <p:txBody>
          <a:bodyPr lIns="0" tIns="0" rIns="0" bIns="0"/>
          <a:lstStyle/>
          <a:p>
            <a:endParaRPr lang="es-ES"/>
          </a:p>
        </p:txBody>
      </p:sp>
      <p:sp>
        <p:nvSpPr>
          <p:cNvPr id="31" name="Rectangle 16"/>
          <p:cNvSpPr/>
          <p:nvPr/>
        </p:nvSpPr>
        <p:spPr bwMode="auto">
          <a:xfrm>
            <a:off x="12080553" y="4528691"/>
            <a:ext cx="2641600" cy="304800"/>
          </a:xfrm>
          <a:prstGeom prst="rect">
            <a:avLst/>
          </a:prstGeom>
          <a:noFill/>
          <a:ln>
            <a:noFill/>
          </a:ln>
        </p:spPr>
        <p:txBody>
          <a:bodyPr lIns="0" tIns="0" rIns="0" bIns="0" anchor="ctr"/>
          <a:lstStyle/>
          <a:p>
            <a:pPr algn="l"/>
            <a:r>
              <a:rPr lang="en-US" sz="2000">
                <a:solidFill>
                  <a:srgbClr val="9AA1AE"/>
                </a:solidFill>
                <a:latin typeface="Lato Light" charset="0"/>
                <a:ea typeface="MS PGothic" panose="020B0600070205080204" charset="-128"/>
                <a:cs typeface="Lato Light" charset="0"/>
                <a:sym typeface="Lato Light" charset="0"/>
              </a:rPr>
              <a:t>3,450 FOLLOWERS</a:t>
            </a:r>
            <a:endParaRPr lang="en-US" sz="2000">
              <a:solidFill>
                <a:srgbClr val="9AA1AE"/>
              </a:solidFill>
              <a:latin typeface="Lato Light" charset="0"/>
              <a:ea typeface="MS PGothic" panose="020B0600070205080204" charset="-128"/>
              <a:cs typeface="Lato Light" charset="0"/>
              <a:sym typeface="Lato Light" charset="0"/>
            </a:endParaRPr>
          </a:p>
        </p:txBody>
      </p:sp>
      <p:sp>
        <p:nvSpPr>
          <p:cNvPr id="32" name="Rectangle 17"/>
          <p:cNvSpPr/>
          <p:nvPr/>
        </p:nvSpPr>
        <p:spPr bwMode="auto">
          <a:xfrm>
            <a:off x="12102778" y="5176391"/>
            <a:ext cx="2171700" cy="1727200"/>
          </a:xfrm>
          <a:prstGeom prst="rect">
            <a:avLst/>
          </a:prstGeom>
          <a:noFill/>
          <a:ln>
            <a:noFill/>
          </a:ln>
        </p:spPr>
        <p:txBody>
          <a:bodyPr lIns="0" tIns="0" rIns="0" bIns="0"/>
          <a:lstStyle/>
          <a:p>
            <a:pPr algn="l"/>
            <a:r>
              <a:rPr lang="en-US" sz="1400">
                <a:solidFill>
                  <a:schemeClr val="bg1">
                    <a:lumMod val="85000"/>
                  </a:schemeClr>
                </a:solidFill>
                <a:latin typeface="Lato Regular" charset="0"/>
                <a:ea typeface="MS PGothic" panose="020B0600070205080204" charset="-128"/>
                <a:cs typeface="Lato Regular" charset="0"/>
                <a:sym typeface="Lato Regular" charset="0"/>
              </a:rPr>
              <a:t>Lorem ipsum dolor sit amet, consectetur adipiscing elit. Integer mollis vehicula ligula ut faucibus ger mor, Cura bitur vestib ulum consequat urna et vehicula. Suspendisse feugiat biben- dum egestas. </a:t>
            </a:r>
            <a:endParaRPr lang="en-US" sz="1400">
              <a:solidFill>
                <a:schemeClr val="bg1">
                  <a:lumMod val="85000"/>
                </a:schemeClr>
              </a:solidFill>
              <a:latin typeface="Lato Regular" charset="0"/>
              <a:ea typeface="MS PGothic" panose="020B0600070205080204" charset="-128"/>
              <a:cs typeface="Lato Regular" charset="0"/>
              <a:sym typeface="Lato Regular" charset="0"/>
            </a:endParaRPr>
          </a:p>
        </p:txBody>
      </p:sp>
      <p:sp>
        <p:nvSpPr>
          <p:cNvPr id="33" name="Rectangle 18"/>
          <p:cNvSpPr/>
          <p:nvPr/>
        </p:nvSpPr>
        <p:spPr bwMode="auto">
          <a:xfrm>
            <a:off x="12067853" y="4839841"/>
            <a:ext cx="2273300" cy="317500"/>
          </a:xfrm>
          <a:prstGeom prst="rect">
            <a:avLst/>
          </a:prstGeom>
          <a:noFill/>
          <a:ln>
            <a:noFill/>
          </a:ln>
        </p:spPr>
        <p:txBody>
          <a:bodyPr lIns="0" tIns="0" rIns="0" bIns="0" anchor="ctr"/>
          <a:lstStyle/>
          <a:p>
            <a:pPr algn="l"/>
            <a:r>
              <a:rPr lang="en-US" sz="1400">
                <a:solidFill>
                  <a:srgbClr val="1EA8F2"/>
                </a:solidFill>
                <a:latin typeface="Verdana" panose="020B0604030504040204" charset="0"/>
                <a:ea typeface="MS PGothic" panose="020B0600070205080204" charset="-128"/>
                <a:cs typeface="Verdana" panose="020B0604030504040204" charset="0"/>
                <a:sym typeface="Verdana" panose="020B0604030504040204" charset="0"/>
              </a:rPr>
              <a:t>SOCIAL DESCRIPTION</a:t>
            </a:r>
            <a:endParaRPr lang="en-US" sz="1400">
              <a:solidFill>
                <a:srgbClr val="1EA8F2"/>
              </a:solidFill>
              <a:latin typeface="Verdana" panose="020B0604030504040204" charset="0"/>
              <a:ea typeface="MS PGothic" panose="020B0600070205080204" charset="-128"/>
              <a:cs typeface="Verdana" panose="020B0604030504040204" charset="0"/>
              <a:sym typeface="Verdana" panose="020B0604030504040204" charset="0"/>
            </a:endParaRPr>
          </a:p>
        </p:txBody>
      </p:sp>
      <p:sp>
        <p:nvSpPr>
          <p:cNvPr id="34" name="Rectangle 19"/>
          <p:cNvSpPr/>
          <p:nvPr/>
        </p:nvSpPr>
        <p:spPr bwMode="auto">
          <a:xfrm>
            <a:off x="2707953" y="4528691"/>
            <a:ext cx="2641600" cy="304800"/>
          </a:xfrm>
          <a:prstGeom prst="rect">
            <a:avLst/>
          </a:prstGeom>
          <a:noFill/>
          <a:ln>
            <a:noFill/>
          </a:ln>
        </p:spPr>
        <p:txBody>
          <a:bodyPr lIns="0" tIns="0" rIns="0" bIns="0" anchor="ctr"/>
          <a:lstStyle/>
          <a:p>
            <a:pPr algn="r"/>
            <a:r>
              <a:rPr lang="en-US" sz="2000">
                <a:solidFill>
                  <a:srgbClr val="9AA1AE"/>
                </a:solidFill>
                <a:latin typeface="Lato Light" charset="0"/>
                <a:ea typeface="MS PGothic" panose="020B0600070205080204" charset="-128"/>
                <a:cs typeface="Lato Light" charset="0"/>
                <a:sym typeface="Lato Light" charset="0"/>
              </a:rPr>
              <a:t>3,450 FOLLOWERS</a:t>
            </a:r>
            <a:endParaRPr lang="en-US" sz="2000">
              <a:solidFill>
                <a:srgbClr val="9AA1AE"/>
              </a:solidFill>
              <a:latin typeface="Lato Light" charset="0"/>
              <a:ea typeface="MS PGothic" panose="020B0600070205080204" charset="-128"/>
              <a:cs typeface="Lato Light" charset="0"/>
              <a:sym typeface="Lato Light" charset="0"/>
            </a:endParaRPr>
          </a:p>
        </p:txBody>
      </p:sp>
      <p:sp>
        <p:nvSpPr>
          <p:cNvPr id="35" name="Rectangle 20"/>
          <p:cNvSpPr/>
          <p:nvPr/>
        </p:nvSpPr>
        <p:spPr bwMode="auto">
          <a:xfrm>
            <a:off x="3212778" y="5176391"/>
            <a:ext cx="2171700" cy="1727200"/>
          </a:xfrm>
          <a:prstGeom prst="rect">
            <a:avLst/>
          </a:prstGeom>
          <a:noFill/>
          <a:ln>
            <a:noFill/>
          </a:ln>
        </p:spPr>
        <p:txBody>
          <a:bodyPr lIns="0" tIns="0" rIns="0" bIns="0"/>
          <a:lstStyle/>
          <a:p>
            <a:pPr algn="r"/>
            <a:r>
              <a:rPr lang="en-US" sz="1400" dirty="0">
                <a:solidFill>
                  <a:schemeClr val="bg1">
                    <a:lumMod val="85000"/>
                  </a:schemeClr>
                </a:solidFill>
                <a:latin typeface="Lato Regular" charset="0"/>
                <a:ea typeface="MS PGothic" panose="020B0600070205080204" charset="-128"/>
                <a:cs typeface="Lato Regular" charset="0"/>
                <a:sym typeface="Lato Regular" charset="0"/>
              </a:rPr>
              <a:t>Lorem ipsum dolor sit </a:t>
            </a:r>
            <a:r>
              <a:rPr lang="en-US" sz="1400" dirty="0" err="1">
                <a:solidFill>
                  <a:schemeClr val="bg1">
                    <a:lumMod val="85000"/>
                  </a:schemeClr>
                </a:solidFill>
                <a:latin typeface="Lato Regular" charset="0"/>
                <a:ea typeface="MS PGothic" panose="020B0600070205080204" charset="-128"/>
                <a:cs typeface="Lato Regular" charset="0"/>
                <a:sym typeface="Lato Regular" charset="0"/>
              </a:rPr>
              <a:t>amet</a:t>
            </a:r>
            <a:r>
              <a:rPr lang="en-US" sz="1400" dirty="0">
                <a:solidFill>
                  <a:schemeClr val="bg1">
                    <a:lumMod val="85000"/>
                  </a:schemeClr>
                </a:solidFill>
                <a:latin typeface="Lato Regular" charset="0"/>
                <a:ea typeface="MS PGothic" panose="020B0600070205080204" charset="-128"/>
                <a:cs typeface="Lato Regular" charset="0"/>
                <a:sym typeface="Lato Regular" charset="0"/>
              </a:rPr>
              <a:t>, </a:t>
            </a:r>
            <a:r>
              <a:rPr lang="en-US" sz="1400" dirty="0" err="1">
                <a:solidFill>
                  <a:schemeClr val="bg1">
                    <a:lumMod val="85000"/>
                  </a:schemeClr>
                </a:solidFill>
                <a:latin typeface="Lato Regular" charset="0"/>
                <a:ea typeface="MS PGothic" panose="020B0600070205080204" charset="-128"/>
                <a:cs typeface="Lato Regular" charset="0"/>
                <a:sym typeface="Lato Regular" charset="0"/>
              </a:rPr>
              <a:t>consectetur</a:t>
            </a:r>
            <a:r>
              <a:rPr lang="en-US" sz="1400" dirty="0">
                <a:solidFill>
                  <a:schemeClr val="bg1">
                    <a:lumMod val="85000"/>
                  </a:schemeClr>
                </a:solidFill>
                <a:latin typeface="Lato Regular" charset="0"/>
                <a:ea typeface="MS PGothic" panose="020B0600070205080204" charset="-128"/>
                <a:cs typeface="Lato Regular" charset="0"/>
                <a:sym typeface="Lato Regular" charset="0"/>
              </a:rPr>
              <a:t> </a:t>
            </a:r>
            <a:r>
              <a:rPr lang="en-US" sz="1400" dirty="0" err="1">
                <a:solidFill>
                  <a:schemeClr val="bg1">
                    <a:lumMod val="85000"/>
                  </a:schemeClr>
                </a:solidFill>
                <a:latin typeface="Lato Regular" charset="0"/>
                <a:ea typeface="MS PGothic" panose="020B0600070205080204" charset="-128"/>
                <a:cs typeface="Lato Regular" charset="0"/>
                <a:sym typeface="Lato Regular" charset="0"/>
              </a:rPr>
              <a:t>adipiscing</a:t>
            </a:r>
            <a:r>
              <a:rPr lang="en-US" sz="1400" dirty="0">
                <a:solidFill>
                  <a:schemeClr val="bg1">
                    <a:lumMod val="85000"/>
                  </a:schemeClr>
                </a:solidFill>
                <a:latin typeface="Lato Regular" charset="0"/>
                <a:ea typeface="MS PGothic" panose="020B0600070205080204" charset="-128"/>
                <a:cs typeface="Lato Regular" charset="0"/>
                <a:sym typeface="Lato Regular" charset="0"/>
              </a:rPr>
              <a:t> </a:t>
            </a:r>
            <a:r>
              <a:rPr lang="en-US" sz="1400" dirty="0" err="1">
                <a:solidFill>
                  <a:schemeClr val="bg1">
                    <a:lumMod val="85000"/>
                  </a:schemeClr>
                </a:solidFill>
                <a:latin typeface="Lato Regular" charset="0"/>
                <a:ea typeface="MS PGothic" panose="020B0600070205080204" charset="-128"/>
                <a:cs typeface="Lato Regular" charset="0"/>
                <a:sym typeface="Lato Regular" charset="0"/>
              </a:rPr>
              <a:t>elit</a:t>
            </a:r>
            <a:r>
              <a:rPr lang="en-US" sz="1400" dirty="0">
                <a:solidFill>
                  <a:schemeClr val="bg1">
                    <a:lumMod val="85000"/>
                  </a:schemeClr>
                </a:solidFill>
                <a:latin typeface="Lato Regular" charset="0"/>
                <a:ea typeface="MS PGothic" panose="020B0600070205080204" charset="-128"/>
                <a:cs typeface="Lato Regular" charset="0"/>
                <a:sym typeface="Lato Regular" charset="0"/>
              </a:rPr>
              <a:t>. Integer </a:t>
            </a:r>
            <a:r>
              <a:rPr lang="en-US" sz="1400" dirty="0" err="1">
                <a:solidFill>
                  <a:schemeClr val="bg1">
                    <a:lumMod val="85000"/>
                  </a:schemeClr>
                </a:solidFill>
                <a:latin typeface="Lato Regular" charset="0"/>
                <a:ea typeface="MS PGothic" panose="020B0600070205080204" charset="-128"/>
                <a:cs typeface="Lato Regular" charset="0"/>
                <a:sym typeface="Lato Regular" charset="0"/>
              </a:rPr>
              <a:t>mollis</a:t>
            </a:r>
            <a:r>
              <a:rPr lang="en-US" sz="1400" dirty="0">
                <a:solidFill>
                  <a:schemeClr val="bg1">
                    <a:lumMod val="85000"/>
                  </a:schemeClr>
                </a:solidFill>
                <a:latin typeface="Lato Regular" charset="0"/>
                <a:ea typeface="MS PGothic" panose="020B0600070205080204" charset="-128"/>
                <a:cs typeface="Lato Regular" charset="0"/>
                <a:sym typeface="Lato Regular" charset="0"/>
              </a:rPr>
              <a:t> </a:t>
            </a:r>
            <a:r>
              <a:rPr lang="en-US" sz="1400" dirty="0" err="1">
                <a:solidFill>
                  <a:schemeClr val="bg1">
                    <a:lumMod val="85000"/>
                  </a:schemeClr>
                </a:solidFill>
                <a:latin typeface="Lato Regular" charset="0"/>
                <a:ea typeface="MS PGothic" panose="020B0600070205080204" charset="-128"/>
                <a:cs typeface="Lato Regular" charset="0"/>
                <a:sym typeface="Lato Regular" charset="0"/>
              </a:rPr>
              <a:t>vehicula</a:t>
            </a:r>
            <a:r>
              <a:rPr lang="en-US" sz="1400" dirty="0">
                <a:solidFill>
                  <a:schemeClr val="bg1">
                    <a:lumMod val="85000"/>
                  </a:schemeClr>
                </a:solidFill>
                <a:latin typeface="Lato Regular" charset="0"/>
                <a:ea typeface="MS PGothic" panose="020B0600070205080204" charset="-128"/>
                <a:cs typeface="Lato Regular" charset="0"/>
                <a:sym typeface="Lato Regular" charset="0"/>
              </a:rPr>
              <a:t> ligula </a:t>
            </a:r>
            <a:r>
              <a:rPr lang="en-US" sz="1400" dirty="0" err="1">
                <a:solidFill>
                  <a:schemeClr val="bg1">
                    <a:lumMod val="85000"/>
                  </a:schemeClr>
                </a:solidFill>
                <a:latin typeface="Lato Regular" charset="0"/>
                <a:ea typeface="MS PGothic" panose="020B0600070205080204" charset="-128"/>
                <a:cs typeface="Lato Regular" charset="0"/>
                <a:sym typeface="Lato Regular" charset="0"/>
              </a:rPr>
              <a:t>ut</a:t>
            </a:r>
            <a:r>
              <a:rPr lang="en-US" sz="1400" dirty="0">
                <a:solidFill>
                  <a:schemeClr val="bg1">
                    <a:lumMod val="85000"/>
                  </a:schemeClr>
                </a:solidFill>
                <a:latin typeface="Lato Regular" charset="0"/>
                <a:ea typeface="MS PGothic" panose="020B0600070205080204" charset="-128"/>
                <a:cs typeface="Lato Regular" charset="0"/>
                <a:sym typeface="Lato Regular" charset="0"/>
              </a:rPr>
              <a:t> </a:t>
            </a:r>
            <a:r>
              <a:rPr lang="en-US" sz="1400" dirty="0" err="1">
                <a:solidFill>
                  <a:schemeClr val="bg1">
                    <a:lumMod val="85000"/>
                  </a:schemeClr>
                </a:solidFill>
                <a:latin typeface="Lato Regular" charset="0"/>
                <a:ea typeface="MS PGothic" panose="020B0600070205080204" charset="-128"/>
                <a:cs typeface="Lato Regular" charset="0"/>
                <a:sym typeface="Lato Regular" charset="0"/>
              </a:rPr>
              <a:t>faucibus</a:t>
            </a:r>
            <a:r>
              <a:rPr lang="en-US" sz="1400" dirty="0">
                <a:solidFill>
                  <a:schemeClr val="bg1">
                    <a:lumMod val="85000"/>
                  </a:schemeClr>
                </a:solidFill>
                <a:latin typeface="Lato Regular" charset="0"/>
                <a:ea typeface="MS PGothic" panose="020B0600070205080204" charset="-128"/>
                <a:cs typeface="Lato Regular" charset="0"/>
                <a:sym typeface="Lato Regular" charset="0"/>
              </a:rPr>
              <a:t> </a:t>
            </a:r>
            <a:r>
              <a:rPr lang="en-US" sz="1400" dirty="0" err="1">
                <a:solidFill>
                  <a:schemeClr val="bg1">
                    <a:lumMod val="85000"/>
                  </a:schemeClr>
                </a:solidFill>
                <a:latin typeface="Lato Regular" charset="0"/>
                <a:ea typeface="MS PGothic" panose="020B0600070205080204" charset="-128"/>
                <a:cs typeface="Lato Regular" charset="0"/>
                <a:sym typeface="Lato Regular" charset="0"/>
              </a:rPr>
              <a:t>ger</a:t>
            </a:r>
            <a:r>
              <a:rPr lang="en-US" sz="1400" dirty="0">
                <a:solidFill>
                  <a:schemeClr val="bg1">
                    <a:lumMod val="85000"/>
                  </a:schemeClr>
                </a:solidFill>
                <a:latin typeface="Lato Regular" charset="0"/>
                <a:ea typeface="MS PGothic" panose="020B0600070205080204" charset="-128"/>
                <a:cs typeface="Lato Regular" charset="0"/>
                <a:sym typeface="Lato Regular" charset="0"/>
              </a:rPr>
              <a:t> </a:t>
            </a:r>
            <a:r>
              <a:rPr lang="en-US" sz="1400" dirty="0" err="1">
                <a:solidFill>
                  <a:schemeClr val="bg1">
                    <a:lumMod val="85000"/>
                  </a:schemeClr>
                </a:solidFill>
                <a:latin typeface="Lato Regular" charset="0"/>
                <a:ea typeface="MS PGothic" panose="020B0600070205080204" charset="-128"/>
                <a:cs typeface="Lato Regular" charset="0"/>
                <a:sym typeface="Lato Regular" charset="0"/>
              </a:rPr>
              <a:t>mor</a:t>
            </a:r>
            <a:r>
              <a:rPr lang="en-US" sz="1400" dirty="0">
                <a:solidFill>
                  <a:schemeClr val="bg1">
                    <a:lumMod val="85000"/>
                  </a:schemeClr>
                </a:solidFill>
                <a:latin typeface="Lato Regular" charset="0"/>
                <a:ea typeface="MS PGothic" panose="020B0600070205080204" charset="-128"/>
                <a:cs typeface="Lato Regular" charset="0"/>
                <a:sym typeface="Lato Regular" charset="0"/>
              </a:rPr>
              <a:t>, </a:t>
            </a:r>
            <a:r>
              <a:rPr lang="en-US" sz="1400" dirty="0" err="1">
                <a:solidFill>
                  <a:schemeClr val="bg1">
                    <a:lumMod val="85000"/>
                  </a:schemeClr>
                </a:solidFill>
                <a:latin typeface="Lato Regular" charset="0"/>
                <a:ea typeface="MS PGothic" panose="020B0600070205080204" charset="-128"/>
                <a:cs typeface="Lato Regular" charset="0"/>
                <a:sym typeface="Lato Regular" charset="0"/>
              </a:rPr>
              <a:t>Cura</a:t>
            </a:r>
            <a:r>
              <a:rPr lang="en-US" sz="1400" dirty="0">
                <a:solidFill>
                  <a:schemeClr val="bg1">
                    <a:lumMod val="85000"/>
                  </a:schemeClr>
                </a:solidFill>
                <a:latin typeface="Lato Regular" charset="0"/>
                <a:ea typeface="MS PGothic" panose="020B0600070205080204" charset="-128"/>
                <a:cs typeface="Lato Regular" charset="0"/>
                <a:sym typeface="Lato Regular" charset="0"/>
              </a:rPr>
              <a:t> </a:t>
            </a:r>
            <a:r>
              <a:rPr lang="en-US" sz="1400" dirty="0" err="1">
                <a:solidFill>
                  <a:schemeClr val="bg1">
                    <a:lumMod val="85000"/>
                  </a:schemeClr>
                </a:solidFill>
                <a:latin typeface="Lato Regular" charset="0"/>
                <a:ea typeface="MS PGothic" panose="020B0600070205080204" charset="-128"/>
                <a:cs typeface="Lato Regular" charset="0"/>
                <a:sym typeface="Lato Regular" charset="0"/>
              </a:rPr>
              <a:t>bitur</a:t>
            </a:r>
            <a:r>
              <a:rPr lang="en-US" sz="1400" dirty="0">
                <a:solidFill>
                  <a:schemeClr val="bg1">
                    <a:lumMod val="85000"/>
                  </a:schemeClr>
                </a:solidFill>
                <a:latin typeface="Lato Regular" charset="0"/>
                <a:ea typeface="MS PGothic" panose="020B0600070205080204" charset="-128"/>
                <a:cs typeface="Lato Regular" charset="0"/>
                <a:sym typeface="Lato Regular" charset="0"/>
              </a:rPr>
              <a:t> </a:t>
            </a:r>
            <a:r>
              <a:rPr lang="en-US" sz="1400" dirty="0" err="1">
                <a:solidFill>
                  <a:schemeClr val="bg1">
                    <a:lumMod val="85000"/>
                  </a:schemeClr>
                </a:solidFill>
                <a:latin typeface="Lato Regular" charset="0"/>
                <a:ea typeface="MS PGothic" panose="020B0600070205080204" charset="-128"/>
                <a:cs typeface="Lato Regular" charset="0"/>
                <a:sym typeface="Lato Regular" charset="0"/>
              </a:rPr>
              <a:t>vestib</a:t>
            </a:r>
            <a:r>
              <a:rPr lang="en-US" sz="1400" dirty="0">
                <a:solidFill>
                  <a:schemeClr val="bg1">
                    <a:lumMod val="85000"/>
                  </a:schemeClr>
                </a:solidFill>
                <a:latin typeface="Lato Regular" charset="0"/>
                <a:ea typeface="MS PGothic" panose="020B0600070205080204" charset="-128"/>
                <a:cs typeface="Lato Regular" charset="0"/>
                <a:sym typeface="Lato Regular" charset="0"/>
              </a:rPr>
              <a:t> </a:t>
            </a:r>
            <a:r>
              <a:rPr lang="en-US" sz="1400" dirty="0" err="1">
                <a:solidFill>
                  <a:schemeClr val="bg1">
                    <a:lumMod val="85000"/>
                  </a:schemeClr>
                </a:solidFill>
                <a:latin typeface="Lato Regular" charset="0"/>
                <a:ea typeface="MS PGothic" panose="020B0600070205080204" charset="-128"/>
                <a:cs typeface="Lato Regular" charset="0"/>
                <a:sym typeface="Lato Regular" charset="0"/>
              </a:rPr>
              <a:t>ulum</a:t>
            </a:r>
            <a:r>
              <a:rPr lang="en-US" sz="1400" dirty="0">
                <a:solidFill>
                  <a:schemeClr val="bg1">
                    <a:lumMod val="85000"/>
                  </a:schemeClr>
                </a:solidFill>
                <a:latin typeface="Lato Regular" charset="0"/>
                <a:ea typeface="MS PGothic" panose="020B0600070205080204" charset="-128"/>
                <a:cs typeface="Lato Regular" charset="0"/>
                <a:sym typeface="Lato Regular" charset="0"/>
              </a:rPr>
              <a:t> </a:t>
            </a:r>
            <a:r>
              <a:rPr lang="en-US" sz="1400" dirty="0" err="1">
                <a:solidFill>
                  <a:schemeClr val="bg1">
                    <a:lumMod val="85000"/>
                  </a:schemeClr>
                </a:solidFill>
                <a:latin typeface="Lato Regular" charset="0"/>
                <a:ea typeface="MS PGothic" panose="020B0600070205080204" charset="-128"/>
                <a:cs typeface="Lato Regular" charset="0"/>
                <a:sym typeface="Lato Regular" charset="0"/>
              </a:rPr>
              <a:t>consequat</a:t>
            </a:r>
            <a:r>
              <a:rPr lang="en-US" sz="1400" dirty="0">
                <a:solidFill>
                  <a:schemeClr val="bg1">
                    <a:lumMod val="85000"/>
                  </a:schemeClr>
                </a:solidFill>
                <a:latin typeface="Lato Regular" charset="0"/>
                <a:ea typeface="MS PGothic" panose="020B0600070205080204" charset="-128"/>
                <a:cs typeface="Lato Regular" charset="0"/>
                <a:sym typeface="Lato Regular" charset="0"/>
              </a:rPr>
              <a:t> </a:t>
            </a:r>
            <a:r>
              <a:rPr lang="en-US" sz="1400" dirty="0" err="1">
                <a:solidFill>
                  <a:schemeClr val="bg1">
                    <a:lumMod val="85000"/>
                  </a:schemeClr>
                </a:solidFill>
                <a:latin typeface="Lato Regular" charset="0"/>
                <a:ea typeface="MS PGothic" panose="020B0600070205080204" charset="-128"/>
                <a:cs typeface="Lato Regular" charset="0"/>
                <a:sym typeface="Lato Regular" charset="0"/>
              </a:rPr>
              <a:t>urna</a:t>
            </a:r>
            <a:r>
              <a:rPr lang="en-US" sz="1400" dirty="0">
                <a:solidFill>
                  <a:schemeClr val="bg1">
                    <a:lumMod val="85000"/>
                  </a:schemeClr>
                </a:solidFill>
                <a:latin typeface="Lato Regular" charset="0"/>
                <a:ea typeface="MS PGothic" panose="020B0600070205080204" charset="-128"/>
                <a:cs typeface="Lato Regular" charset="0"/>
                <a:sym typeface="Lato Regular" charset="0"/>
              </a:rPr>
              <a:t> et </a:t>
            </a:r>
            <a:r>
              <a:rPr lang="en-US" sz="1400" dirty="0" err="1">
                <a:solidFill>
                  <a:schemeClr val="bg1">
                    <a:lumMod val="85000"/>
                  </a:schemeClr>
                </a:solidFill>
                <a:latin typeface="Lato Regular" charset="0"/>
                <a:ea typeface="MS PGothic" panose="020B0600070205080204" charset="-128"/>
                <a:cs typeface="Lato Regular" charset="0"/>
                <a:sym typeface="Lato Regular" charset="0"/>
              </a:rPr>
              <a:t>vehicula</a:t>
            </a:r>
            <a:r>
              <a:rPr lang="en-US" sz="1400" dirty="0">
                <a:solidFill>
                  <a:schemeClr val="bg1">
                    <a:lumMod val="85000"/>
                  </a:schemeClr>
                </a:solidFill>
                <a:latin typeface="Lato Regular" charset="0"/>
                <a:ea typeface="MS PGothic" panose="020B0600070205080204" charset="-128"/>
                <a:cs typeface="Lato Regular" charset="0"/>
                <a:sym typeface="Lato Regular" charset="0"/>
              </a:rPr>
              <a:t>. </a:t>
            </a:r>
            <a:r>
              <a:rPr lang="en-US" sz="1400" dirty="0" err="1">
                <a:solidFill>
                  <a:schemeClr val="bg1">
                    <a:lumMod val="85000"/>
                  </a:schemeClr>
                </a:solidFill>
                <a:latin typeface="Lato Regular" charset="0"/>
                <a:ea typeface="MS PGothic" panose="020B0600070205080204" charset="-128"/>
                <a:cs typeface="Lato Regular" charset="0"/>
                <a:sym typeface="Lato Regular" charset="0"/>
              </a:rPr>
              <a:t>Suspendisse</a:t>
            </a:r>
            <a:r>
              <a:rPr lang="en-US" sz="1400" dirty="0">
                <a:solidFill>
                  <a:schemeClr val="bg1">
                    <a:lumMod val="85000"/>
                  </a:schemeClr>
                </a:solidFill>
                <a:latin typeface="Lato Regular" charset="0"/>
                <a:ea typeface="MS PGothic" panose="020B0600070205080204" charset="-128"/>
                <a:cs typeface="Lato Regular" charset="0"/>
                <a:sym typeface="Lato Regular" charset="0"/>
              </a:rPr>
              <a:t> </a:t>
            </a:r>
            <a:r>
              <a:rPr lang="en-US" sz="1400" dirty="0" err="1">
                <a:solidFill>
                  <a:schemeClr val="bg1">
                    <a:lumMod val="85000"/>
                  </a:schemeClr>
                </a:solidFill>
                <a:latin typeface="Lato Regular" charset="0"/>
                <a:ea typeface="MS PGothic" panose="020B0600070205080204" charset="-128"/>
                <a:cs typeface="Lato Regular" charset="0"/>
                <a:sym typeface="Lato Regular" charset="0"/>
              </a:rPr>
              <a:t>feugiat</a:t>
            </a:r>
            <a:r>
              <a:rPr lang="en-US" sz="1400" dirty="0">
                <a:solidFill>
                  <a:schemeClr val="bg1">
                    <a:lumMod val="85000"/>
                  </a:schemeClr>
                </a:solidFill>
                <a:latin typeface="Lato Regular" charset="0"/>
                <a:ea typeface="MS PGothic" panose="020B0600070205080204" charset="-128"/>
                <a:cs typeface="Lato Regular" charset="0"/>
                <a:sym typeface="Lato Regular" charset="0"/>
              </a:rPr>
              <a:t> </a:t>
            </a:r>
            <a:r>
              <a:rPr lang="en-US" sz="1400" dirty="0" err="1">
                <a:solidFill>
                  <a:schemeClr val="bg1">
                    <a:lumMod val="85000"/>
                  </a:schemeClr>
                </a:solidFill>
                <a:latin typeface="Lato Regular" charset="0"/>
                <a:ea typeface="MS PGothic" panose="020B0600070205080204" charset="-128"/>
                <a:cs typeface="Lato Regular" charset="0"/>
                <a:sym typeface="Lato Regular" charset="0"/>
              </a:rPr>
              <a:t>biben</a:t>
            </a:r>
            <a:r>
              <a:rPr lang="en-US" sz="1400" dirty="0">
                <a:solidFill>
                  <a:schemeClr val="bg1">
                    <a:lumMod val="85000"/>
                  </a:schemeClr>
                </a:solidFill>
                <a:latin typeface="Lato Regular" charset="0"/>
                <a:ea typeface="MS PGothic" panose="020B0600070205080204" charset="-128"/>
                <a:cs typeface="Lato Regular" charset="0"/>
                <a:sym typeface="Lato Regular" charset="0"/>
              </a:rPr>
              <a:t>- </a:t>
            </a:r>
            <a:r>
              <a:rPr lang="en-US" sz="1400" dirty="0" err="1">
                <a:solidFill>
                  <a:schemeClr val="bg1">
                    <a:lumMod val="85000"/>
                  </a:schemeClr>
                </a:solidFill>
                <a:latin typeface="Lato Regular" charset="0"/>
                <a:ea typeface="MS PGothic" panose="020B0600070205080204" charset="-128"/>
                <a:cs typeface="Lato Regular" charset="0"/>
                <a:sym typeface="Lato Regular" charset="0"/>
              </a:rPr>
              <a:t>dum</a:t>
            </a:r>
            <a:r>
              <a:rPr lang="en-US" sz="1400" dirty="0">
                <a:solidFill>
                  <a:schemeClr val="bg1">
                    <a:lumMod val="85000"/>
                  </a:schemeClr>
                </a:solidFill>
                <a:latin typeface="Lato Regular" charset="0"/>
                <a:ea typeface="MS PGothic" panose="020B0600070205080204" charset="-128"/>
                <a:cs typeface="Lato Regular" charset="0"/>
                <a:sym typeface="Lato Regular" charset="0"/>
              </a:rPr>
              <a:t> </a:t>
            </a:r>
            <a:r>
              <a:rPr lang="en-US" sz="1400" dirty="0" err="1">
                <a:solidFill>
                  <a:schemeClr val="bg1">
                    <a:lumMod val="85000"/>
                  </a:schemeClr>
                </a:solidFill>
                <a:latin typeface="Lato Regular" charset="0"/>
                <a:ea typeface="MS PGothic" panose="020B0600070205080204" charset="-128"/>
                <a:cs typeface="Lato Regular" charset="0"/>
                <a:sym typeface="Lato Regular" charset="0"/>
              </a:rPr>
              <a:t>egestas</a:t>
            </a:r>
            <a:r>
              <a:rPr lang="en-US" sz="1400" dirty="0">
                <a:solidFill>
                  <a:schemeClr val="bg1">
                    <a:lumMod val="85000"/>
                  </a:schemeClr>
                </a:solidFill>
                <a:latin typeface="Lato Regular" charset="0"/>
                <a:ea typeface="MS PGothic" panose="020B0600070205080204" charset="-128"/>
                <a:cs typeface="Lato Regular" charset="0"/>
                <a:sym typeface="Lato Regular" charset="0"/>
              </a:rPr>
              <a:t>. </a:t>
            </a:r>
            <a:endParaRPr lang="en-US" sz="1400" dirty="0">
              <a:solidFill>
                <a:schemeClr val="bg1">
                  <a:lumMod val="85000"/>
                </a:schemeClr>
              </a:solidFill>
              <a:latin typeface="Lato Regular" charset="0"/>
              <a:ea typeface="MS PGothic" panose="020B0600070205080204" charset="-128"/>
              <a:cs typeface="Lato Regular" charset="0"/>
              <a:sym typeface="Lato Regular" charset="0"/>
            </a:endParaRPr>
          </a:p>
        </p:txBody>
      </p:sp>
      <p:sp>
        <p:nvSpPr>
          <p:cNvPr id="36" name="Rectangle 21"/>
          <p:cNvSpPr/>
          <p:nvPr/>
        </p:nvSpPr>
        <p:spPr bwMode="auto">
          <a:xfrm>
            <a:off x="3114353" y="4839841"/>
            <a:ext cx="2273300" cy="317500"/>
          </a:xfrm>
          <a:prstGeom prst="rect">
            <a:avLst/>
          </a:prstGeom>
          <a:noFill/>
          <a:ln>
            <a:noFill/>
          </a:ln>
        </p:spPr>
        <p:txBody>
          <a:bodyPr lIns="0" tIns="0" rIns="0" bIns="0" anchor="ctr"/>
          <a:lstStyle/>
          <a:p>
            <a:pPr algn="r"/>
            <a:r>
              <a:rPr lang="en-US" sz="1400">
                <a:solidFill>
                  <a:srgbClr val="1EA8F2"/>
                </a:solidFill>
                <a:latin typeface="Verdana" panose="020B0604030504040204" charset="0"/>
                <a:ea typeface="MS PGothic" panose="020B0600070205080204" charset="-128"/>
                <a:cs typeface="Verdana" panose="020B0604030504040204" charset="0"/>
                <a:sym typeface="Verdana" panose="020B0604030504040204" charset="0"/>
              </a:rPr>
              <a:t>SOCIAL DESCRIPTION</a:t>
            </a:r>
            <a:endParaRPr lang="en-US" sz="1400">
              <a:solidFill>
                <a:srgbClr val="1EA8F2"/>
              </a:solidFill>
              <a:latin typeface="Verdana" panose="020B0604030504040204" charset="0"/>
              <a:ea typeface="MS PGothic" panose="020B0600070205080204" charset="-128"/>
              <a:cs typeface="Verdana" panose="020B0604030504040204" charset="0"/>
              <a:sym typeface="Verdana" panose="020B0604030504040204" charset="0"/>
            </a:endParaRPr>
          </a:p>
        </p:txBody>
      </p:sp>
    </p:spTree>
  </p:cSld>
  <p:clrMapOvr>
    <a:masterClrMapping/>
  </p:clrMapOvr>
  <mc:AlternateContent xmlns:mc="http://schemas.openxmlformats.org/markup-compatibility/2006">
    <mc:Choice xmlns:p14="http://schemas.microsoft.com/office/powerpoint/2010/main" Requires="p14">
      <p:transition spd="slow" p14:dur="1300" advTm="4558">
        <p14:pan dir="r"/>
      </p:transition>
    </mc:Choice>
    <mc:Fallback>
      <p:transition spd="slow" advTm="455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28"/>
                                        </p:tgtEl>
                                        <p:attrNameLst>
                                          <p:attrName>style.visibility</p:attrName>
                                        </p:attrNameLst>
                                      </p:cBhvr>
                                      <p:to>
                                        <p:strVal val="visible"/>
                                      </p:to>
                                    </p:set>
                                    <p:anim calcmode="lin" valueType="num">
                                      <p:cBhvr>
                                        <p:cTn id="12" dur="500" fill="hold"/>
                                        <p:tgtEl>
                                          <p:spTgt spid="28"/>
                                        </p:tgtEl>
                                        <p:attrNameLst>
                                          <p:attrName>ppt_w</p:attrName>
                                        </p:attrNameLst>
                                      </p:cBhvr>
                                      <p:tavLst>
                                        <p:tav tm="0">
                                          <p:val>
                                            <p:fltVal val="0"/>
                                          </p:val>
                                        </p:tav>
                                        <p:tav tm="100000">
                                          <p:val>
                                            <p:strVal val="#ppt_w"/>
                                          </p:val>
                                        </p:tav>
                                      </p:tavLst>
                                    </p:anim>
                                    <p:anim calcmode="lin" valueType="num">
                                      <p:cBhvr>
                                        <p:cTn id="13" dur="500" fill="hold"/>
                                        <p:tgtEl>
                                          <p:spTgt spid="28"/>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wipe(right)">
                                      <p:cBhvr>
                                        <p:cTn id="17" dur="500"/>
                                        <p:tgtEl>
                                          <p:spTgt spid="30"/>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000"/>
                            </p:stCondLst>
                            <p:childTnLst>
                              <p:par>
                                <p:cTn id="23" presetID="2" presetClass="entr" presetSubtype="2"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additive="base">
                                        <p:cTn id="25" dur="500" fill="hold"/>
                                        <p:tgtEl>
                                          <p:spTgt spid="31"/>
                                        </p:tgtEl>
                                        <p:attrNameLst>
                                          <p:attrName>ppt_x</p:attrName>
                                        </p:attrNameLst>
                                      </p:cBhvr>
                                      <p:tavLst>
                                        <p:tav tm="0">
                                          <p:val>
                                            <p:strVal val="1+#ppt_w/2"/>
                                          </p:val>
                                        </p:tav>
                                        <p:tav tm="100000">
                                          <p:val>
                                            <p:strVal val="#ppt_x"/>
                                          </p:val>
                                        </p:tav>
                                      </p:tavLst>
                                    </p:anim>
                                    <p:anim calcmode="lin" valueType="num">
                                      <p:cBhvr additive="base">
                                        <p:cTn id="26" dur="500" fill="hold"/>
                                        <p:tgtEl>
                                          <p:spTgt spid="31"/>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 presetClass="entr" presetSubtype="2"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1+#ppt_w/2"/>
                                          </p:val>
                                        </p:tav>
                                        <p:tav tm="100000">
                                          <p:val>
                                            <p:strVal val="#ppt_x"/>
                                          </p:val>
                                        </p:tav>
                                      </p:tavLst>
                                    </p:anim>
                                    <p:anim calcmode="lin" valueType="num">
                                      <p:cBhvr additive="base">
                                        <p:cTn id="31" dur="500" fill="hold"/>
                                        <p:tgtEl>
                                          <p:spTgt spid="33"/>
                                        </p:tgtEl>
                                        <p:attrNameLst>
                                          <p:attrName>ppt_y</p:attrName>
                                        </p:attrNameLst>
                                      </p:cBhvr>
                                      <p:tavLst>
                                        <p:tav tm="0">
                                          <p:val>
                                            <p:strVal val="#ppt_y"/>
                                          </p:val>
                                        </p:tav>
                                        <p:tav tm="100000">
                                          <p:val>
                                            <p:strVal val="#ppt_y"/>
                                          </p:val>
                                        </p:tav>
                                      </p:tavLst>
                                    </p:anim>
                                  </p:childTnLst>
                                </p:cTn>
                              </p:par>
                            </p:childTnLst>
                          </p:cTn>
                        </p:par>
                        <p:par>
                          <p:cTn id="32" fill="hold">
                            <p:stCondLst>
                              <p:cond delay="3000"/>
                            </p:stCondLst>
                            <p:childTnLst>
                              <p:par>
                                <p:cTn id="33" presetID="2" presetClass="entr" presetSubtype="2" fill="hold" grpId="0" nodeType="after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500" fill="hold"/>
                                        <p:tgtEl>
                                          <p:spTgt spid="32"/>
                                        </p:tgtEl>
                                        <p:attrNameLst>
                                          <p:attrName>ppt_x</p:attrName>
                                        </p:attrNameLst>
                                      </p:cBhvr>
                                      <p:tavLst>
                                        <p:tav tm="0">
                                          <p:val>
                                            <p:strVal val="1+#ppt_w/2"/>
                                          </p:val>
                                        </p:tav>
                                        <p:tav tm="100000">
                                          <p:val>
                                            <p:strVal val="#ppt_x"/>
                                          </p:val>
                                        </p:tav>
                                      </p:tavLst>
                                    </p:anim>
                                    <p:anim calcmode="lin" valueType="num">
                                      <p:cBhvr additive="base">
                                        <p:cTn id="36" dur="500" fill="hold"/>
                                        <p:tgtEl>
                                          <p:spTgt spid="32"/>
                                        </p:tgtEl>
                                        <p:attrNameLst>
                                          <p:attrName>ppt_y</p:attrName>
                                        </p:attrNameLst>
                                      </p:cBhvr>
                                      <p:tavLst>
                                        <p:tav tm="0">
                                          <p:val>
                                            <p:strVal val="#ppt_y"/>
                                          </p:val>
                                        </p:tav>
                                        <p:tav tm="100000">
                                          <p:val>
                                            <p:strVal val="#ppt_y"/>
                                          </p:val>
                                        </p:tav>
                                      </p:tavLst>
                                    </p:anim>
                                  </p:childTnLst>
                                </p:cTn>
                              </p:par>
                            </p:childTnLst>
                          </p:cTn>
                        </p:par>
                        <p:par>
                          <p:cTn id="37" fill="hold">
                            <p:stCondLst>
                              <p:cond delay="3500"/>
                            </p:stCondLst>
                            <p:childTnLst>
                              <p:par>
                                <p:cTn id="38" presetID="2" presetClass="entr" presetSubtype="8" fill="hold" grpId="0" nodeType="afterEffect">
                                  <p:stCondLst>
                                    <p:cond delay="0"/>
                                  </p:stCondLst>
                                  <p:childTnLst>
                                    <p:set>
                                      <p:cBhvr>
                                        <p:cTn id="39" dur="1" fill="hold">
                                          <p:stCondLst>
                                            <p:cond delay="0"/>
                                          </p:stCondLst>
                                        </p:cTn>
                                        <p:tgtEl>
                                          <p:spTgt spid="34"/>
                                        </p:tgtEl>
                                        <p:attrNameLst>
                                          <p:attrName>style.visibility</p:attrName>
                                        </p:attrNameLst>
                                      </p:cBhvr>
                                      <p:to>
                                        <p:strVal val="visible"/>
                                      </p:to>
                                    </p:set>
                                    <p:anim calcmode="lin" valueType="num">
                                      <p:cBhvr additive="base">
                                        <p:cTn id="40" dur="500" fill="hold"/>
                                        <p:tgtEl>
                                          <p:spTgt spid="34"/>
                                        </p:tgtEl>
                                        <p:attrNameLst>
                                          <p:attrName>ppt_x</p:attrName>
                                        </p:attrNameLst>
                                      </p:cBhvr>
                                      <p:tavLst>
                                        <p:tav tm="0">
                                          <p:val>
                                            <p:strVal val="0-#ppt_w/2"/>
                                          </p:val>
                                        </p:tav>
                                        <p:tav tm="100000">
                                          <p:val>
                                            <p:strVal val="#ppt_x"/>
                                          </p:val>
                                        </p:tav>
                                      </p:tavLst>
                                    </p:anim>
                                    <p:anim calcmode="lin" valueType="num">
                                      <p:cBhvr additive="base">
                                        <p:cTn id="41" dur="500" fill="hold"/>
                                        <p:tgtEl>
                                          <p:spTgt spid="3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 presetClass="entr" presetSubtype="8"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0-#ppt_w/2"/>
                                          </p:val>
                                        </p:tav>
                                        <p:tav tm="100000">
                                          <p:val>
                                            <p:strVal val="#ppt_x"/>
                                          </p:val>
                                        </p:tav>
                                      </p:tavLst>
                                    </p:anim>
                                    <p:anim calcmode="lin" valueType="num">
                                      <p:cBhvr additive="base">
                                        <p:cTn id="46" dur="500" fill="hold"/>
                                        <p:tgtEl>
                                          <p:spTgt spid="36"/>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2" presetClass="entr" presetSubtype="8" fill="hold" grpId="0" nodeType="afterEffect">
                                  <p:stCondLst>
                                    <p:cond delay="0"/>
                                  </p:stCondLst>
                                  <p:childTnLst>
                                    <p:set>
                                      <p:cBhvr>
                                        <p:cTn id="49" dur="1" fill="hold">
                                          <p:stCondLst>
                                            <p:cond delay="0"/>
                                          </p:stCondLst>
                                        </p:cTn>
                                        <p:tgtEl>
                                          <p:spTgt spid="35"/>
                                        </p:tgtEl>
                                        <p:attrNameLst>
                                          <p:attrName>style.visibility</p:attrName>
                                        </p:attrNameLst>
                                      </p:cBhvr>
                                      <p:to>
                                        <p:strVal val="visible"/>
                                      </p:to>
                                    </p:set>
                                    <p:anim calcmode="lin" valueType="num">
                                      <p:cBhvr additive="base">
                                        <p:cTn id="50" dur="500" fill="hold"/>
                                        <p:tgtEl>
                                          <p:spTgt spid="35"/>
                                        </p:tgtEl>
                                        <p:attrNameLst>
                                          <p:attrName>ppt_x</p:attrName>
                                        </p:attrNameLst>
                                      </p:cBhvr>
                                      <p:tavLst>
                                        <p:tav tm="0">
                                          <p:val>
                                            <p:strVal val="0-#ppt_w/2"/>
                                          </p:val>
                                        </p:tav>
                                        <p:tav tm="100000">
                                          <p:val>
                                            <p:strVal val="#ppt_x"/>
                                          </p:val>
                                        </p:tav>
                                      </p:tavLst>
                                    </p:anim>
                                    <p:anim calcmode="lin" valueType="num">
                                      <p:cBhvr additive="base">
                                        <p:cTn id="51" dur="500" fill="hold"/>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31" grpId="0" autoUpdateAnimBg="0"/>
      <p:bldP spid="32" grpId="0" autoUpdateAnimBg="0"/>
      <p:bldP spid="33" grpId="0" autoUpdateAnimBg="0"/>
      <p:bldP spid="34" grpId="0" autoUpdateAnimBg="0"/>
      <p:bldP spid="35" grpId="0" autoUpdateAnimBg="0"/>
      <p:bldP spid="36"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0" y="-74466"/>
            <a:ext cx="17340263" cy="3848451"/>
            <a:chOff x="0" y="-74466"/>
            <a:chExt cx="17340263" cy="3848451"/>
          </a:xfrm>
        </p:grpSpPr>
        <p:pic>
          <p:nvPicPr>
            <p:cNvPr id="21" name="图片 20"/>
            <p:cNvPicPr>
              <a:picLocks noChangeAspect="1"/>
            </p:cNvPicPr>
            <p:nvPr/>
          </p:nvPicPr>
          <p:blipFill rotWithShape="1">
            <a:blip r:embed="rId1"/>
            <a:srcRect l="40920" t="40605"/>
            <a:stretch>
              <a:fillRect/>
            </a:stretch>
          </p:blipFill>
          <p:spPr>
            <a:xfrm rot="10800000" flipH="1" flipV="1">
              <a:off x="0" y="-74466"/>
              <a:ext cx="5809578" cy="3848451"/>
            </a:xfrm>
            <a:prstGeom prst="rect">
              <a:avLst/>
            </a:prstGeom>
          </p:spPr>
        </p:pic>
        <p:sp>
          <p:nvSpPr>
            <p:cNvPr id="22" name="文本框 21"/>
            <p:cNvSpPr txBox="1"/>
            <p:nvPr/>
          </p:nvSpPr>
          <p:spPr>
            <a:xfrm>
              <a:off x="4061619" y="484312"/>
              <a:ext cx="1005403" cy="584775"/>
            </a:xfrm>
            <a:prstGeom prst="rect">
              <a:avLst/>
            </a:prstGeom>
            <a:noFill/>
          </p:spPr>
          <p:txBody>
            <a:bodyPr wrap="none" rtlCol="0">
              <a:spAutoFit/>
            </a:bodyPr>
            <a:lstStyle/>
            <a:p>
              <a:r>
                <a:rPr lang="zh-CN" altLang="en-US" sz="3200" dirty="0">
                  <a:solidFill>
                    <a:schemeClr val="bg1">
                      <a:lumMod val="95000"/>
                    </a:schemeClr>
                  </a:solidFill>
                  <a:latin typeface="幼圆" panose="02010509060101010101" pitchFamily="49" charset="-122"/>
                  <a:ea typeface="幼圆" panose="02010509060101010101" pitchFamily="49" charset="-122"/>
                </a:rPr>
                <a:t>目录</a:t>
              </a:r>
              <a:endParaRPr lang="zh-CN" altLang="en-US" sz="3200" dirty="0">
                <a:solidFill>
                  <a:schemeClr val="bg1">
                    <a:lumMod val="95000"/>
                  </a:schemeClr>
                </a:solidFill>
                <a:latin typeface="幼圆" panose="02010509060101010101" pitchFamily="49" charset="-122"/>
                <a:ea typeface="幼圆" panose="02010509060101010101" pitchFamily="49" charset="-122"/>
              </a:endParaRPr>
            </a:p>
          </p:txBody>
        </p:sp>
        <p:cxnSp>
          <p:nvCxnSpPr>
            <p:cNvPr id="23" name="直接连接符 22"/>
            <p:cNvCxnSpPr/>
            <p:nvPr/>
          </p:nvCxnSpPr>
          <p:spPr>
            <a:xfrm>
              <a:off x="3355480" y="1327938"/>
              <a:ext cx="1398478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4" name="文本框 23"/>
            <p:cNvSpPr txBox="1"/>
            <p:nvPr/>
          </p:nvSpPr>
          <p:spPr>
            <a:xfrm>
              <a:off x="5013533" y="577233"/>
              <a:ext cx="1314014" cy="461665"/>
            </a:xfrm>
            <a:prstGeom prst="rect">
              <a:avLst/>
            </a:prstGeom>
            <a:noFill/>
          </p:spPr>
          <p:txBody>
            <a:bodyPr wrap="none" rtlCol="0">
              <a:spAutoFit/>
            </a:bodyPr>
            <a:lstStyle/>
            <a:p>
              <a:r>
                <a:rPr lang="en-US" altLang="zh-CN" sz="2400" dirty="0">
                  <a:solidFill>
                    <a:srgbClr val="46B4F0"/>
                  </a:solidFill>
                </a:rPr>
                <a:t>directory</a:t>
              </a:r>
              <a:endParaRPr lang="zh-CN" altLang="en-US" sz="2400" dirty="0">
                <a:solidFill>
                  <a:srgbClr val="46B4F0"/>
                </a:solidFill>
                <a:latin typeface="幼圆" panose="02010509060101010101" pitchFamily="49" charset="-122"/>
                <a:ea typeface="幼圆" panose="02010509060101010101" pitchFamily="49" charset="-122"/>
              </a:endParaRPr>
            </a:p>
          </p:txBody>
        </p:sp>
      </p:grpSp>
      <p:sp>
        <p:nvSpPr>
          <p:cNvPr id="19" name="Rectangle 9"/>
          <p:cNvSpPr/>
          <p:nvPr/>
        </p:nvSpPr>
        <p:spPr bwMode="auto">
          <a:xfrm>
            <a:off x="3393847" y="6102086"/>
            <a:ext cx="10756900" cy="1600200"/>
          </a:xfrm>
          <a:prstGeom prst="rect">
            <a:avLst/>
          </a:prstGeom>
          <a:noFill/>
          <a:ln>
            <a:noFill/>
          </a:ln>
        </p:spPr>
        <p:txBody>
          <a:bodyPr lIns="0" tIns="0" rIns="0" bIns="0"/>
          <a:lstStyle/>
          <a:p>
            <a:pPr algn="just">
              <a:spcBef>
                <a:spcPts val="1200"/>
              </a:spcBef>
            </a:pPr>
            <a:r>
              <a:rPr lang="en-US" sz="1400" dirty="0">
                <a:solidFill>
                  <a:schemeClr val="bg1">
                    <a:lumMod val="85000"/>
                  </a:schemeClr>
                </a:solidFill>
                <a:latin typeface="Lato Regular" charset="0"/>
                <a:ea typeface="MS PGothic" panose="020B0600070205080204" charset="-128"/>
                <a:cs typeface="Lato Regular" charset="0"/>
                <a:sym typeface="Lato Regular" charset="0"/>
              </a:rPr>
              <a:t>Lorem ipsum dolor sit </a:t>
            </a:r>
            <a:r>
              <a:rPr lang="en-US" sz="1400" dirty="0" err="1">
                <a:solidFill>
                  <a:schemeClr val="bg1">
                    <a:lumMod val="85000"/>
                  </a:schemeClr>
                </a:solidFill>
                <a:latin typeface="Lato Regular" charset="0"/>
                <a:ea typeface="MS PGothic" panose="020B0600070205080204" charset="-128"/>
                <a:cs typeface="Lato Regular" charset="0"/>
                <a:sym typeface="Lato Regular" charset="0"/>
              </a:rPr>
              <a:t>amet</a:t>
            </a:r>
            <a:r>
              <a:rPr lang="en-US" sz="1400" dirty="0">
                <a:solidFill>
                  <a:schemeClr val="bg1">
                    <a:lumMod val="85000"/>
                  </a:schemeClr>
                </a:solidFill>
                <a:latin typeface="Lato Regular" charset="0"/>
                <a:ea typeface="MS PGothic" panose="020B0600070205080204" charset="-128"/>
                <a:cs typeface="Lato Regular" charset="0"/>
                <a:sym typeface="Lato Regular" charset="0"/>
              </a:rPr>
              <a:t>, </a:t>
            </a:r>
            <a:r>
              <a:rPr lang="en-US" sz="1400" dirty="0" err="1">
                <a:solidFill>
                  <a:schemeClr val="bg1">
                    <a:lumMod val="85000"/>
                  </a:schemeClr>
                </a:solidFill>
                <a:latin typeface="Lato Regular" charset="0"/>
                <a:ea typeface="MS PGothic" panose="020B0600070205080204" charset="-128"/>
                <a:cs typeface="Lato Regular" charset="0"/>
                <a:sym typeface="Lato Regular" charset="0"/>
              </a:rPr>
              <a:t>consectetur</a:t>
            </a:r>
            <a:r>
              <a:rPr lang="en-US" sz="1400" dirty="0">
                <a:solidFill>
                  <a:schemeClr val="bg1">
                    <a:lumMod val="85000"/>
                  </a:schemeClr>
                </a:solidFill>
                <a:latin typeface="Lato Regular" charset="0"/>
                <a:ea typeface="MS PGothic" panose="020B0600070205080204" charset="-128"/>
                <a:cs typeface="Lato Regular" charset="0"/>
                <a:sym typeface="Lato Regular" charset="0"/>
              </a:rPr>
              <a:t> </a:t>
            </a:r>
            <a:r>
              <a:rPr lang="en-US" sz="1400" dirty="0" err="1">
                <a:solidFill>
                  <a:schemeClr val="bg1">
                    <a:lumMod val="85000"/>
                  </a:schemeClr>
                </a:solidFill>
                <a:latin typeface="Lato Regular" charset="0"/>
                <a:ea typeface="MS PGothic" panose="020B0600070205080204" charset="-128"/>
                <a:cs typeface="Lato Regular" charset="0"/>
                <a:sym typeface="Lato Regular" charset="0"/>
              </a:rPr>
              <a:t>adipiscing</a:t>
            </a:r>
            <a:r>
              <a:rPr lang="en-US" sz="1400" dirty="0">
                <a:solidFill>
                  <a:schemeClr val="bg1">
                    <a:lumMod val="85000"/>
                  </a:schemeClr>
                </a:solidFill>
                <a:latin typeface="Lato Regular" charset="0"/>
                <a:ea typeface="MS PGothic" panose="020B0600070205080204" charset="-128"/>
                <a:cs typeface="Lato Regular" charset="0"/>
                <a:sym typeface="Lato Regular" charset="0"/>
              </a:rPr>
              <a:t> </a:t>
            </a:r>
            <a:r>
              <a:rPr lang="en-US" sz="1400" dirty="0" err="1">
                <a:solidFill>
                  <a:schemeClr val="bg1">
                    <a:lumMod val="85000"/>
                  </a:schemeClr>
                </a:solidFill>
                <a:latin typeface="Lato Regular" charset="0"/>
                <a:ea typeface="MS PGothic" panose="020B0600070205080204" charset="-128"/>
                <a:cs typeface="Lato Regular" charset="0"/>
                <a:sym typeface="Lato Regular" charset="0"/>
              </a:rPr>
              <a:t>elit</a:t>
            </a:r>
            <a:r>
              <a:rPr lang="en-US" sz="1400" dirty="0">
                <a:solidFill>
                  <a:schemeClr val="bg1">
                    <a:lumMod val="85000"/>
                  </a:schemeClr>
                </a:solidFill>
                <a:latin typeface="Lato Regular" charset="0"/>
                <a:ea typeface="MS PGothic" panose="020B0600070205080204" charset="-128"/>
                <a:cs typeface="Lato Regular" charset="0"/>
                <a:sym typeface="Lato Regular" charset="0"/>
              </a:rPr>
              <a:t>. Integer </a:t>
            </a:r>
            <a:r>
              <a:rPr lang="en-US" sz="1400" dirty="0" err="1">
                <a:solidFill>
                  <a:schemeClr val="bg1">
                    <a:lumMod val="85000"/>
                  </a:schemeClr>
                </a:solidFill>
                <a:latin typeface="Lato Regular" charset="0"/>
                <a:ea typeface="MS PGothic" panose="020B0600070205080204" charset="-128"/>
                <a:cs typeface="Lato Regular" charset="0"/>
                <a:sym typeface="Lato Regular" charset="0"/>
              </a:rPr>
              <a:t>mollis</a:t>
            </a:r>
            <a:r>
              <a:rPr lang="en-US" sz="1400" dirty="0">
                <a:solidFill>
                  <a:schemeClr val="bg1">
                    <a:lumMod val="85000"/>
                  </a:schemeClr>
                </a:solidFill>
                <a:latin typeface="Lato Regular" charset="0"/>
                <a:ea typeface="MS PGothic" panose="020B0600070205080204" charset="-128"/>
                <a:cs typeface="Lato Regular" charset="0"/>
                <a:sym typeface="Lato Regular" charset="0"/>
              </a:rPr>
              <a:t> </a:t>
            </a:r>
            <a:r>
              <a:rPr lang="en-US" sz="1400" dirty="0" err="1">
                <a:solidFill>
                  <a:schemeClr val="bg1">
                    <a:lumMod val="85000"/>
                  </a:schemeClr>
                </a:solidFill>
                <a:latin typeface="Lato Regular" charset="0"/>
                <a:ea typeface="MS PGothic" panose="020B0600070205080204" charset="-128"/>
                <a:cs typeface="Lato Regular" charset="0"/>
                <a:sym typeface="Lato Regular" charset="0"/>
              </a:rPr>
              <a:t>vehicula</a:t>
            </a:r>
            <a:r>
              <a:rPr lang="en-US" sz="1400" dirty="0">
                <a:solidFill>
                  <a:schemeClr val="bg1">
                    <a:lumMod val="85000"/>
                  </a:schemeClr>
                </a:solidFill>
                <a:latin typeface="Lato Regular" charset="0"/>
                <a:ea typeface="MS PGothic" panose="020B0600070205080204" charset="-128"/>
                <a:cs typeface="Lato Regular" charset="0"/>
                <a:sym typeface="Lato Regular" charset="0"/>
              </a:rPr>
              <a:t> ligula </a:t>
            </a:r>
            <a:r>
              <a:rPr lang="en-US" sz="1400" dirty="0" err="1">
                <a:solidFill>
                  <a:schemeClr val="bg1">
                    <a:lumMod val="85000"/>
                  </a:schemeClr>
                </a:solidFill>
                <a:latin typeface="Lato Regular" charset="0"/>
                <a:ea typeface="MS PGothic" panose="020B0600070205080204" charset="-128"/>
                <a:cs typeface="Lato Regular" charset="0"/>
                <a:sym typeface="Lato Regular" charset="0"/>
              </a:rPr>
              <a:t>ut</a:t>
            </a:r>
            <a:r>
              <a:rPr lang="en-US" sz="1400" dirty="0">
                <a:solidFill>
                  <a:schemeClr val="bg1">
                    <a:lumMod val="85000"/>
                  </a:schemeClr>
                </a:solidFill>
                <a:latin typeface="Lato Regular" charset="0"/>
                <a:ea typeface="MS PGothic" panose="020B0600070205080204" charset="-128"/>
                <a:cs typeface="Lato Regular" charset="0"/>
                <a:sym typeface="Lato Regular" charset="0"/>
              </a:rPr>
              <a:t> </a:t>
            </a:r>
            <a:r>
              <a:rPr lang="en-US" sz="1400" dirty="0" err="1">
                <a:solidFill>
                  <a:schemeClr val="bg1">
                    <a:lumMod val="85000"/>
                  </a:schemeClr>
                </a:solidFill>
                <a:latin typeface="Lato Regular" charset="0"/>
                <a:ea typeface="MS PGothic" panose="020B0600070205080204" charset="-128"/>
                <a:cs typeface="Lato Regular" charset="0"/>
                <a:sym typeface="Lato Regular" charset="0"/>
              </a:rPr>
              <a:t>faucibus</a:t>
            </a:r>
            <a:r>
              <a:rPr lang="en-US" sz="1400" dirty="0">
                <a:solidFill>
                  <a:schemeClr val="bg1">
                    <a:lumMod val="85000"/>
                  </a:schemeClr>
                </a:solidFill>
                <a:latin typeface="Lato Regular" charset="0"/>
                <a:ea typeface="MS PGothic" panose="020B0600070205080204" charset="-128"/>
                <a:cs typeface="Lato Regular" charset="0"/>
                <a:sym typeface="Lato Regular" charset="0"/>
              </a:rPr>
              <a:t>. </a:t>
            </a:r>
            <a:r>
              <a:rPr lang="en-US" sz="1400" dirty="0" err="1">
                <a:solidFill>
                  <a:schemeClr val="bg1">
                    <a:lumMod val="85000"/>
                  </a:schemeClr>
                </a:solidFill>
                <a:latin typeface="Lato Regular" charset="0"/>
                <a:ea typeface="MS PGothic" panose="020B0600070205080204" charset="-128"/>
                <a:cs typeface="Lato Regular" charset="0"/>
                <a:sym typeface="Lato Regular" charset="0"/>
              </a:rPr>
              <a:t>Curabitur</a:t>
            </a:r>
            <a:r>
              <a:rPr lang="en-US" sz="1400" dirty="0">
                <a:solidFill>
                  <a:schemeClr val="bg1">
                    <a:lumMod val="85000"/>
                  </a:schemeClr>
                </a:solidFill>
                <a:latin typeface="Lato Regular" charset="0"/>
                <a:ea typeface="MS PGothic" panose="020B0600070205080204" charset="-128"/>
                <a:cs typeface="Lato Regular" charset="0"/>
                <a:sym typeface="Lato Regular" charset="0"/>
              </a:rPr>
              <a:t> </a:t>
            </a:r>
            <a:r>
              <a:rPr lang="en-US" sz="1400" dirty="0" err="1">
                <a:solidFill>
                  <a:schemeClr val="bg1">
                    <a:lumMod val="85000"/>
                  </a:schemeClr>
                </a:solidFill>
                <a:latin typeface="Lato Regular" charset="0"/>
                <a:ea typeface="MS PGothic" panose="020B0600070205080204" charset="-128"/>
                <a:cs typeface="Lato Regular" charset="0"/>
                <a:sym typeface="Lato Regular" charset="0"/>
              </a:rPr>
              <a:t>vestibulum</a:t>
            </a:r>
            <a:r>
              <a:rPr lang="en-US" sz="1400" dirty="0">
                <a:solidFill>
                  <a:schemeClr val="bg1">
                    <a:lumMod val="85000"/>
                  </a:schemeClr>
                </a:solidFill>
                <a:latin typeface="Lato Regular" charset="0"/>
                <a:ea typeface="MS PGothic" panose="020B0600070205080204" charset="-128"/>
                <a:cs typeface="Lato Regular" charset="0"/>
                <a:sym typeface="Lato Regular" charset="0"/>
              </a:rPr>
              <a:t> </a:t>
            </a:r>
            <a:r>
              <a:rPr lang="en-US" sz="1400" dirty="0" err="1">
                <a:solidFill>
                  <a:schemeClr val="bg1">
                    <a:lumMod val="85000"/>
                  </a:schemeClr>
                </a:solidFill>
                <a:latin typeface="Lato Regular" charset="0"/>
                <a:ea typeface="MS PGothic" panose="020B0600070205080204" charset="-128"/>
                <a:cs typeface="Lato Regular" charset="0"/>
                <a:sym typeface="Lato Regular" charset="0"/>
              </a:rPr>
              <a:t>consequat</a:t>
            </a:r>
            <a:r>
              <a:rPr lang="en-US" sz="1400" dirty="0">
                <a:solidFill>
                  <a:schemeClr val="bg1">
                    <a:lumMod val="85000"/>
                  </a:schemeClr>
                </a:solidFill>
                <a:latin typeface="Lato Regular" charset="0"/>
                <a:ea typeface="MS PGothic" panose="020B0600070205080204" charset="-128"/>
                <a:cs typeface="Lato Regular" charset="0"/>
                <a:sym typeface="Lato Regular" charset="0"/>
              </a:rPr>
              <a:t> </a:t>
            </a:r>
            <a:r>
              <a:rPr lang="en-US" sz="1400" dirty="0" err="1">
                <a:solidFill>
                  <a:schemeClr val="bg1">
                    <a:lumMod val="85000"/>
                  </a:schemeClr>
                </a:solidFill>
                <a:latin typeface="Lato Regular" charset="0"/>
                <a:ea typeface="MS PGothic" panose="020B0600070205080204" charset="-128"/>
                <a:cs typeface="Lato Regular" charset="0"/>
                <a:sym typeface="Lato Regular" charset="0"/>
              </a:rPr>
              <a:t>urna</a:t>
            </a:r>
            <a:r>
              <a:rPr lang="en-US" sz="1400" dirty="0">
                <a:solidFill>
                  <a:schemeClr val="bg1">
                    <a:lumMod val="85000"/>
                  </a:schemeClr>
                </a:solidFill>
                <a:latin typeface="Lato Regular" charset="0"/>
                <a:ea typeface="MS PGothic" panose="020B0600070205080204" charset="-128"/>
                <a:cs typeface="Lato Regular" charset="0"/>
                <a:sym typeface="Lato Regular" charset="0"/>
              </a:rPr>
              <a:t> et </a:t>
            </a:r>
            <a:r>
              <a:rPr lang="en-US" sz="1400" dirty="0" err="1">
                <a:solidFill>
                  <a:schemeClr val="bg1">
                    <a:lumMod val="85000"/>
                  </a:schemeClr>
                </a:solidFill>
                <a:latin typeface="Lato Regular" charset="0"/>
                <a:ea typeface="MS PGothic" panose="020B0600070205080204" charset="-128"/>
                <a:cs typeface="Lato Regular" charset="0"/>
                <a:sym typeface="Lato Regular" charset="0"/>
              </a:rPr>
              <a:t>vehicula</a:t>
            </a:r>
            <a:r>
              <a:rPr lang="en-US" sz="1400" dirty="0">
                <a:solidFill>
                  <a:schemeClr val="bg1">
                    <a:lumMod val="85000"/>
                  </a:schemeClr>
                </a:solidFill>
                <a:latin typeface="Lato Regular" charset="0"/>
                <a:ea typeface="MS PGothic" panose="020B0600070205080204" charset="-128"/>
                <a:cs typeface="Lato Regular" charset="0"/>
                <a:sym typeface="Lato Regular" charset="0"/>
              </a:rPr>
              <a:t>. </a:t>
            </a:r>
            <a:r>
              <a:rPr lang="en-US" sz="1400" dirty="0" err="1">
                <a:solidFill>
                  <a:schemeClr val="bg1">
                    <a:lumMod val="85000"/>
                  </a:schemeClr>
                </a:solidFill>
                <a:latin typeface="Lato Regular" charset="0"/>
                <a:ea typeface="MS PGothic" panose="020B0600070205080204" charset="-128"/>
                <a:cs typeface="Lato Regular" charset="0"/>
                <a:sym typeface="Lato Regular" charset="0"/>
              </a:rPr>
              <a:t>Suspendisse</a:t>
            </a:r>
            <a:r>
              <a:rPr lang="en-US" sz="1400" dirty="0">
                <a:solidFill>
                  <a:schemeClr val="bg1">
                    <a:lumMod val="85000"/>
                  </a:schemeClr>
                </a:solidFill>
                <a:latin typeface="Lato Regular" charset="0"/>
                <a:ea typeface="MS PGothic" panose="020B0600070205080204" charset="-128"/>
                <a:cs typeface="Lato Regular" charset="0"/>
                <a:sym typeface="Lato Regular" charset="0"/>
              </a:rPr>
              <a:t> </a:t>
            </a:r>
            <a:r>
              <a:rPr lang="en-US" sz="1400" dirty="0" err="1">
                <a:solidFill>
                  <a:schemeClr val="bg1">
                    <a:lumMod val="85000"/>
                  </a:schemeClr>
                </a:solidFill>
                <a:latin typeface="Lato Regular" charset="0"/>
                <a:ea typeface="MS PGothic" panose="020B0600070205080204" charset="-128"/>
                <a:cs typeface="Lato Regular" charset="0"/>
                <a:sym typeface="Lato Regular" charset="0"/>
              </a:rPr>
              <a:t>feugiat</a:t>
            </a:r>
            <a:r>
              <a:rPr lang="en-US" sz="1400" dirty="0">
                <a:solidFill>
                  <a:schemeClr val="bg1">
                    <a:lumMod val="85000"/>
                  </a:schemeClr>
                </a:solidFill>
                <a:latin typeface="Lato Regular" charset="0"/>
                <a:ea typeface="MS PGothic" panose="020B0600070205080204" charset="-128"/>
                <a:cs typeface="Lato Regular" charset="0"/>
                <a:sym typeface="Lato Regular" charset="0"/>
              </a:rPr>
              <a:t> </a:t>
            </a:r>
            <a:r>
              <a:rPr lang="en-US" sz="1400" dirty="0" err="1">
                <a:solidFill>
                  <a:schemeClr val="bg1">
                    <a:lumMod val="85000"/>
                  </a:schemeClr>
                </a:solidFill>
                <a:latin typeface="Lato Regular" charset="0"/>
                <a:ea typeface="MS PGothic" panose="020B0600070205080204" charset="-128"/>
                <a:cs typeface="Lato Regular" charset="0"/>
                <a:sym typeface="Lato Regular" charset="0"/>
              </a:rPr>
              <a:t>biben</a:t>
            </a:r>
            <a:r>
              <a:rPr lang="en-US" sz="1400" dirty="0">
                <a:solidFill>
                  <a:schemeClr val="bg1">
                    <a:lumMod val="85000"/>
                  </a:schemeClr>
                </a:solidFill>
                <a:latin typeface="Lato Regular" charset="0"/>
                <a:ea typeface="MS PGothic" panose="020B0600070205080204" charset="-128"/>
                <a:cs typeface="Lato Regular" charset="0"/>
                <a:sym typeface="Lato Regular" charset="0"/>
              </a:rPr>
              <a:t>- </a:t>
            </a:r>
            <a:r>
              <a:rPr lang="en-US" sz="1400" dirty="0" err="1">
                <a:solidFill>
                  <a:schemeClr val="bg1">
                    <a:lumMod val="85000"/>
                  </a:schemeClr>
                </a:solidFill>
                <a:latin typeface="Lato Regular" charset="0"/>
                <a:ea typeface="MS PGothic" panose="020B0600070205080204" charset="-128"/>
                <a:cs typeface="Lato Regular" charset="0"/>
                <a:sym typeface="Lato Regular" charset="0"/>
              </a:rPr>
              <a:t>dum</a:t>
            </a:r>
            <a:r>
              <a:rPr lang="en-US" sz="1400" dirty="0">
                <a:solidFill>
                  <a:schemeClr val="bg1">
                    <a:lumMod val="85000"/>
                  </a:schemeClr>
                </a:solidFill>
                <a:latin typeface="Lato Regular" charset="0"/>
                <a:ea typeface="MS PGothic" panose="020B0600070205080204" charset="-128"/>
                <a:cs typeface="Lato Regular" charset="0"/>
                <a:sym typeface="Lato Regular" charset="0"/>
              </a:rPr>
              <a:t> </a:t>
            </a:r>
            <a:r>
              <a:rPr lang="en-US" sz="1400" dirty="0" err="1">
                <a:solidFill>
                  <a:schemeClr val="bg1">
                    <a:lumMod val="85000"/>
                  </a:schemeClr>
                </a:solidFill>
                <a:latin typeface="Lato Regular" charset="0"/>
                <a:ea typeface="MS PGothic" panose="020B0600070205080204" charset="-128"/>
                <a:cs typeface="Lato Regular" charset="0"/>
                <a:sym typeface="Lato Regular" charset="0"/>
              </a:rPr>
              <a:t>egestas</a:t>
            </a:r>
            <a:r>
              <a:rPr lang="en-US" sz="1400" dirty="0">
                <a:solidFill>
                  <a:schemeClr val="bg1">
                    <a:lumMod val="85000"/>
                  </a:schemeClr>
                </a:solidFill>
                <a:latin typeface="Lato Regular" charset="0"/>
                <a:ea typeface="MS PGothic" panose="020B0600070205080204" charset="-128"/>
                <a:cs typeface="Lato Regular" charset="0"/>
                <a:sym typeface="Lato Regular" charset="0"/>
              </a:rPr>
              <a:t>. </a:t>
            </a:r>
            <a:r>
              <a:rPr lang="en-US" sz="1400" dirty="0" err="1">
                <a:solidFill>
                  <a:schemeClr val="bg1">
                    <a:lumMod val="85000"/>
                  </a:schemeClr>
                </a:solidFill>
                <a:latin typeface="Lato Regular" charset="0"/>
                <a:ea typeface="MS PGothic" panose="020B0600070205080204" charset="-128"/>
                <a:cs typeface="Lato Regular" charset="0"/>
                <a:sym typeface="Lato Regular" charset="0"/>
              </a:rPr>
              <a:t>Sed</a:t>
            </a:r>
            <a:r>
              <a:rPr lang="en-US" sz="1400" dirty="0">
                <a:solidFill>
                  <a:schemeClr val="bg1">
                    <a:lumMod val="85000"/>
                  </a:schemeClr>
                </a:solidFill>
                <a:latin typeface="Lato Regular" charset="0"/>
                <a:ea typeface="MS PGothic" panose="020B0600070205080204" charset="-128"/>
                <a:cs typeface="Lato Regular" charset="0"/>
                <a:sym typeface="Lato Regular" charset="0"/>
              </a:rPr>
              <a:t> </a:t>
            </a:r>
            <a:r>
              <a:rPr lang="en-US" sz="1400" dirty="0" err="1">
                <a:solidFill>
                  <a:schemeClr val="bg1">
                    <a:lumMod val="85000"/>
                  </a:schemeClr>
                </a:solidFill>
                <a:latin typeface="Lato Regular" charset="0"/>
                <a:ea typeface="MS PGothic" panose="020B0600070205080204" charset="-128"/>
                <a:cs typeface="Lato Regular" charset="0"/>
                <a:sym typeface="Lato Regular" charset="0"/>
              </a:rPr>
              <a:t>bibendum</a:t>
            </a:r>
            <a:r>
              <a:rPr lang="en-US" sz="1400" dirty="0">
                <a:solidFill>
                  <a:schemeClr val="bg1">
                    <a:lumMod val="85000"/>
                  </a:schemeClr>
                </a:solidFill>
                <a:latin typeface="Lato Regular" charset="0"/>
                <a:ea typeface="MS PGothic" panose="020B0600070205080204" charset="-128"/>
                <a:cs typeface="Lato Regular" charset="0"/>
                <a:sym typeface="Lato Regular" charset="0"/>
              </a:rPr>
              <a:t> </a:t>
            </a:r>
            <a:r>
              <a:rPr lang="en-US" sz="1400" dirty="0" err="1">
                <a:solidFill>
                  <a:schemeClr val="bg1">
                    <a:lumMod val="85000"/>
                  </a:schemeClr>
                </a:solidFill>
                <a:latin typeface="Lato Regular" charset="0"/>
                <a:ea typeface="MS PGothic" panose="020B0600070205080204" charset="-128"/>
                <a:cs typeface="Lato Regular" charset="0"/>
                <a:sym typeface="Lato Regular" charset="0"/>
              </a:rPr>
              <a:t>urna</a:t>
            </a:r>
            <a:r>
              <a:rPr lang="en-US" sz="1400" dirty="0">
                <a:solidFill>
                  <a:schemeClr val="bg1">
                    <a:lumMod val="85000"/>
                  </a:schemeClr>
                </a:solidFill>
                <a:latin typeface="Lato Regular" charset="0"/>
                <a:ea typeface="MS PGothic" panose="020B0600070205080204" charset="-128"/>
                <a:cs typeface="Lato Regular" charset="0"/>
                <a:sym typeface="Lato Regular" charset="0"/>
              </a:rPr>
              <a:t> id </a:t>
            </a:r>
            <a:r>
              <a:rPr lang="en-US" sz="1400" dirty="0" err="1">
                <a:solidFill>
                  <a:schemeClr val="bg1">
                    <a:lumMod val="85000"/>
                  </a:schemeClr>
                </a:solidFill>
                <a:latin typeface="Lato Regular" charset="0"/>
                <a:ea typeface="MS PGothic" panose="020B0600070205080204" charset="-128"/>
                <a:cs typeface="Lato Regular" charset="0"/>
                <a:sym typeface="Lato Regular" charset="0"/>
              </a:rPr>
              <a:t>sem</a:t>
            </a:r>
            <a:r>
              <a:rPr lang="en-US" sz="1400" dirty="0">
                <a:solidFill>
                  <a:schemeClr val="bg1">
                    <a:lumMod val="85000"/>
                  </a:schemeClr>
                </a:solidFill>
                <a:latin typeface="Lato Regular" charset="0"/>
                <a:ea typeface="MS PGothic" panose="020B0600070205080204" charset="-128"/>
                <a:cs typeface="Lato Regular" charset="0"/>
                <a:sym typeface="Lato Regular" charset="0"/>
              </a:rPr>
              <a:t> </a:t>
            </a:r>
            <a:r>
              <a:rPr lang="en-US" sz="1400" dirty="0" err="1">
                <a:solidFill>
                  <a:schemeClr val="bg1">
                    <a:lumMod val="85000"/>
                  </a:schemeClr>
                </a:solidFill>
                <a:latin typeface="Lato Regular" charset="0"/>
                <a:ea typeface="MS PGothic" panose="020B0600070205080204" charset="-128"/>
                <a:cs typeface="Lato Regular" charset="0"/>
                <a:sym typeface="Lato Regular" charset="0"/>
              </a:rPr>
              <a:t>tincidunt</a:t>
            </a:r>
            <a:r>
              <a:rPr lang="en-US" sz="1400" dirty="0">
                <a:solidFill>
                  <a:schemeClr val="bg1">
                    <a:lumMod val="85000"/>
                  </a:schemeClr>
                </a:solidFill>
                <a:latin typeface="Lato Regular" charset="0"/>
                <a:ea typeface="MS PGothic" panose="020B0600070205080204" charset="-128"/>
                <a:cs typeface="Lato Regular" charset="0"/>
                <a:sym typeface="Lato Regular" charset="0"/>
              </a:rPr>
              <a:t> </a:t>
            </a:r>
            <a:r>
              <a:rPr lang="en-US" sz="1400" dirty="0" err="1">
                <a:solidFill>
                  <a:schemeClr val="bg1">
                    <a:lumMod val="85000"/>
                  </a:schemeClr>
                </a:solidFill>
                <a:latin typeface="Lato Regular" charset="0"/>
                <a:ea typeface="MS PGothic" panose="020B0600070205080204" charset="-128"/>
                <a:cs typeface="Lato Regular" charset="0"/>
                <a:sym typeface="Lato Regular" charset="0"/>
              </a:rPr>
              <a:t>commodo</a:t>
            </a:r>
            <a:r>
              <a:rPr lang="en-US" sz="1400" dirty="0">
                <a:solidFill>
                  <a:schemeClr val="bg1">
                    <a:lumMod val="85000"/>
                  </a:schemeClr>
                </a:solidFill>
                <a:latin typeface="Lato Regular" charset="0"/>
                <a:ea typeface="MS PGothic" panose="020B0600070205080204" charset="-128"/>
                <a:cs typeface="Lato Regular" charset="0"/>
                <a:sym typeface="Lato Regular" charset="0"/>
              </a:rPr>
              <a:t>.</a:t>
            </a:r>
            <a:endParaRPr lang="en-US" sz="1400" dirty="0">
              <a:solidFill>
                <a:schemeClr val="bg1">
                  <a:lumMod val="85000"/>
                </a:schemeClr>
              </a:solidFill>
              <a:latin typeface="Lato Regular" charset="0"/>
              <a:ea typeface="MS PGothic" panose="020B0600070205080204" charset="-128"/>
              <a:cs typeface="Lato Regular" charset="0"/>
              <a:sym typeface="Lato Regular" charset="0"/>
            </a:endParaRPr>
          </a:p>
          <a:p>
            <a:pPr algn="just">
              <a:spcBef>
                <a:spcPts val="1200"/>
              </a:spcBef>
            </a:pPr>
            <a:r>
              <a:rPr lang="en-US" sz="1400" dirty="0" err="1">
                <a:solidFill>
                  <a:schemeClr val="bg1">
                    <a:lumMod val="85000"/>
                  </a:schemeClr>
                </a:solidFill>
                <a:latin typeface="Lato Regular" charset="0"/>
                <a:ea typeface="MS PGothic" panose="020B0600070205080204" charset="-128"/>
                <a:cs typeface="Lato Regular" charset="0"/>
                <a:sym typeface="Lato Regular" charset="0"/>
              </a:rPr>
              <a:t>Donec</a:t>
            </a:r>
            <a:r>
              <a:rPr lang="en-US" sz="1400" dirty="0">
                <a:solidFill>
                  <a:schemeClr val="bg1">
                    <a:lumMod val="85000"/>
                  </a:schemeClr>
                </a:solidFill>
                <a:latin typeface="Lato Regular" charset="0"/>
                <a:ea typeface="MS PGothic" panose="020B0600070205080204" charset="-128"/>
                <a:cs typeface="Lato Regular" charset="0"/>
                <a:sym typeface="Lato Regular" charset="0"/>
              </a:rPr>
              <a:t> at dictum </a:t>
            </a:r>
            <a:r>
              <a:rPr lang="en-US" sz="1400" dirty="0" err="1">
                <a:solidFill>
                  <a:schemeClr val="bg1">
                    <a:lumMod val="85000"/>
                  </a:schemeClr>
                </a:solidFill>
                <a:latin typeface="Lato Regular" charset="0"/>
                <a:ea typeface="MS PGothic" panose="020B0600070205080204" charset="-128"/>
                <a:cs typeface="Lato Regular" charset="0"/>
                <a:sym typeface="Lato Regular" charset="0"/>
              </a:rPr>
              <a:t>lectus</a:t>
            </a:r>
            <a:r>
              <a:rPr lang="en-US" sz="1400" dirty="0">
                <a:solidFill>
                  <a:schemeClr val="bg1">
                    <a:lumMod val="85000"/>
                  </a:schemeClr>
                </a:solidFill>
                <a:latin typeface="Lato Regular" charset="0"/>
                <a:ea typeface="MS PGothic" panose="020B0600070205080204" charset="-128"/>
                <a:cs typeface="Lato Regular" charset="0"/>
                <a:sym typeface="Lato Regular" charset="0"/>
              </a:rPr>
              <a:t>. </a:t>
            </a:r>
            <a:r>
              <a:rPr lang="en-US" sz="1400" dirty="0" err="1">
                <a:solidFill>
                  <a:schemeClr val="bg1">
                    <a:lumMod val="85000"/>
                  </a:schemeClr>
                </a:solidFill>
                <a:latin typeface="Lato Regular" charset="0"/>
                <a:ea typeface="MS PGothic" panose="020B0600070205080204" charset="-128"/>
                <a:cs typeface="Lato Regular" charset="0"/>
                <a:sym typeface="Lato Regular" charset="0"/>
              </a:rPr>
              <a:t>Fusce</a:t>
            </a:r>
            <a:r>
              <a:rPr lang="en-US" sz="1400" dirty="0">
                <a:solidFill>
                  <a:schemeClr val="bg1">
                    <a:lumMod val="85000"/>
                  </a:schemeClr>
                </a:solidFill>
                <a:latin typeface="Lato Regular" charset="0"/>
                <a:ea typeface="MS PGothic" panose="020B0600070205080204" charset="-128"/>
                <a:cs typeface="Lato Regular" charset="0"/>
                <a:sym typeface="Lato Regular" charset="0"/>
              </a:rPr>
              <a:t> </a:t>
            </a:r>
            <a:r>
              <a:rPr lang="en-US" sz="1400" dirty="0" err="1">
                <a:solidFill>
                  <a:schemeClr val="bg1">
                    <a:lumMod val="85000"/>
                  </a:schemeClr>
                </a:solidFill>
                <a:latin typeface="Lato Regular" charset="0"/>
                <a:ea typeface="MS PGothic" panose="020B0600070205080204" charset="-128"/>
                <a:cs typeface="Lato Regular" charset="0"/>
                <a:sym typeface="Lato Regular" charset="0"/>
              </a:rPr>
              <a:t>felis</a:t>
            </a:r>
            <a:r>
              <a:rPr lang="en-US" sz="1400" dirty="0">
                <a:solidFill>
                  <a:schemeClr val="bg1">
                    <a:lumMod val="85000"/>
                  </a:schemeClr>
                </a:solidFill>
                <a:latin typeface="Lato Regular" charset="0"/>
                <a:ea typeface="MS PGothic" panose="020B0600070205080204" charset="-128"/>
                <a:cs typeface="Lato Regular" charset="0"/>
                <a:sym typeface="Lato Regular" charset="0"/>
              </a:rPr>
              <a:t> </a:t>
            </a:r>
            <a:r>
              <a:rPr lang="en-US" sz="1400" dirty="0" err="1">
                <a:solidFill>
                  <a:schemeClr val="bg1">
                    <a:lumMod val="85000"/>
                  </a:schemeClr>
                </a:solidFill>
                <a:latin typeface="Lato Regular" charset="0"/>
                <a:ea typeface="MS PGothic" panose="020B0600070205080204" charset="-128"/>
                <a:cs typeface="Lato Regular" charset="0"/>
                <a:sym typeface="Lato Regular" charset="0"/>
              </a:rPr>
              <a:t>tellus</a:t>
            </a:r>
            <a:r>
              <a:rPr lang="en-US" sz="1400" dirty="0">
                <a:solidFill>
                  <a:schemeClr val="bg1">
                    <a:lumMod val="85000"/>
                  </a:schemeClr>
                </a:solidFill>
                <a:latin typeface="Lato Regular" charset="0"/>
                <a:ea typeface="MS PGothic" panose="020B0600070205080204" charset="-128"/>
                <a:cs typeface="Lato Regular" charset="0"/>
                <a:sym typeface="Lato Regular" charset="0"/>
              </a:rPr>
              <a:t>, </a:t>
            </a:r>
            <a:r>
              <a:rPr lang="en-US" sz="1400" dirty="0" err="1">
                <a:solidFill>
                  <a:schemeClr val="bg1">
                    <a:lumMod val="85000"/>
                  </a:schemeClr>
                </a:solidFill>
                <a:latin typeface="Lato Regular" charset="0"/>
                <a:ea typeface="MS PGothic" panose="020B0600070205080204" charset="-128"/>
                <a:cs typeface="Lato Regular" charset="0"/>
                <a:sym typeface="Lato Regular" charset="0"/>
              </a:rPr>
              <a:t>volutpat</a:t>
            </a:r>
            <a:r>
              <a:rPr lang="en-US" sz="1400" dirty="0">
                <a:solidFill>
                  <a:schemeClr val="bg1">
                    <a:lumMod val="85000"/>
                  </a:schemeClr>
                </a:solidFill>
                <a:latin typeface="Lato Regular" charset="0"/>
                <a:ea typeface="MS PGothic" panose="020B0600070205080204" charset="-128"/>
                <a:cs typeface="Lato Regular" charset="0"/>
                <a:sym typeface="Lato Regular" charset="0"/>
              </a:rPr>
              <a:t> </a:t>
            </a:r>
            <a:r>
              <a:rPr lang="en-US" sz="1400" dirty="0" err="1">
                <a:solidFill>
                  <a:schemeClr val="bg1">
                    <a:lumMod val="85000"/>
                  </a:schemeClr>
                </a:solidFill>
                <a:latin typeface="Lato Regular" charset="0"/>
                <a:ea typeface="MS PGothic" panose="020B0600070205080204" charset="-128"/>
                <a:cs typeface="Lato Regular" charset="0"/>
                <a:sym typeface="Lato Regular" charset="0"/>
              </a:rPr>
              <a:t>quis</a:t>
            </a:r>
            <a:r>
              <a:rPr lang="en-US" sz="1400" dirty="0">
                <a:solidFill>
                  <a:schemeClr val="bg1">
                    <a:lumMod val="85000"/>
                  </a:schemeClr>
                </a:solidFill>
                <a:latin typeface="Lato Regular" charset="0"/>
                <a:ea typeface="MS PGothic" panose="020B0600070205080204" charset="-128"/>
                <a:cs typeface="Lato Regular" charset="0"/>
                <a:sym typeface="Lato Regular" charset="0"/>
              </a:rPr>
              <a:t> </a:t>
            </a:r>
            <a:r>
              <a:rPr lang="en-US" sz="1400" dirty="0" err="1">
                <a:solidFill>
                  <a:schemeClr val="bg1">
                    <a:lumMod val="85000"/>
                  </a:schemeClr>
                </a:solidFill>
                <a:latin typeface="Lato Regular" charset="0"/>
                <a:ea typeface="MS PGothic" panose="020B0600070205080204" charset="-128"/>
                <a:cs typeface="Lato Regular" charset="0"/>
                <a:sym typeface="Lato Regular" charset="0"/>
              </a:rPr>
              <a:t>venenatis</a:t>
            </a:r>
            <a:r>
              <a:rPr lang="en-US" sz="1400" dirty="0">
                <a:solidFill>
                  <a:schemeClr val="bg1">
                    <a:lumMod val="85000"/>
                  </a:schemeClr>
                </a:solidFill>
                <a:latin typeface="Lato Regular" charset="0"/>
                <a:ea typeface="MS PGothic" panose="020B0600070205080204" charset="-128"/>
                <a:cs typeface="Lato Regular" charset="0"/>
                <a:sym typeface="Lato Regular" charset="0"/>
              </a:rPr>
              <a:t> non, </a:t>
            </a:r>
            <a:r>
              <a:rPr lang="en-US" sz="1400" dirty="0" err="1">
                <a:solidFill>
                  <a:schemeClr val="bg1">
                    <a:lumMod val="85000"/>
                  </a:schemeClr>
                </a:solidFill>
                <a:latin typeface="Lato Regular" charset="0"/>
                <a:ea typeface="MS PGothic" panose="020B0600070205080204" charset="-128"/>
                <a:cs typeface="Lato Regular" charset="0"/>
                <a:sym typeface="Lato Regular" charset="0"/>
              </a:rPr>
              <a:t>adipiscing</a:t>
            </a:r>
            <a:r>
              <a:rPr lang="en-US" sz="1400" dirty="0">
                <a:solidFill>
                  <a:schemeClr val="bg1">
                    <a:lumMod val="85000"/>
                  </a:schemeClr>
                </a:solidFill>
                <a:latin typeface="Lato Regular" charset="0"/>
                <a:ea typeface="MS PGothic" panose="020B0600070205080204" charset="-128"/>
                <a:cs typeface="Lato Regular" charset="0"/>
                <a:sym typeface="Lato Regular" charset="0"/>
              </a:rPr>
              <a:t> </a:t>
            </a:r>
            <a:r>
              <a:rPr lang="en-US" sz="1400" dirty="0" err="1">
                <a:solidFill>
                  <a:schemeClr val="bg1">
                    <a:lumMod val="85000"/>
                  </a:schemeClr>
                </a:solidFill>
                <a:latin typeface="Lato Regular" charset="0"/>
                <a:ea typeface="MS PGothic" panose="020B0600070205080204" charset="-128"/>
                <a:cs typeface="Lato Regular" charset="0"/>
                <a:sym typeface="Lato Regular" charset="0"/>
              </a:rPr>
              <a:t>quis</a:t>
            </a:r>
            <a:r>
              <a:rPr lang="en-US" sz="1400" dirty="0">
                <a:solidFill>
                  <a:schemeClr val="bg1">
                    <a:lumMod val="85000"/>
                  </a:schemeClr>
                </a:solidFill>
                <a:latin typeface="Lato Regular" charset="0"/>
                <a:ea typeface="MS PGothic" panose="020B0600070205080204" charset="-128"/>
                <a:cs typeface="Lato Regular" charset="0"/>
                <a:sym typeface="Lato Regular" charset="0"/>
              </a:rPr>
              <a:t> </a:t>
            </a:r>
            <a:r>
              <a:rPr lang="en-US" sz="1400" dirty="0" err="1">
                <a:solidFill>
                  <a:schemeClr val="bg1">
                    <a:lumMod val="85000"/>
                  </a:schemeClr>
                </a:solidFill>
                <a:latin typeface="Lato Regular" charset="0"/>
                <a:ea typeface="MS PGothic" panose="020B0600070205080204" charset="-128"/>
                <a:cs typeface="Lato Regular" charset="0"/>
                <a:sym typeface="Lato Regular" charset="0"/>
              </a:rPr>
              <a:t>orci</a:t>
            </a:r>
            <a:r>
              <a:rPr lang="en-US" sz="1400" dirty="0">
                <a:solidFill>
                  <a:schemeClr val="bg1">
                    <a:lumMod val="85000"/>
                  </a:schemeClr>
                </a:solidFill>
                <a:latin typeface="Lato Regular" charset="0"/>
                <a:ea typeface="MS PGothic" panose="020B0600070205080204" charset="-128"/>
                <a:cs typeface="Lato Regular" charset="0"/>
                <a:sym typeface="Lato Regular" charset="0"/>
              </a:rPr>
              <a:t>. Integer </a:t>
            </a:r>
            <a:r>
              <a:rPr lang="en-US" sz="1400" dirty="0" err="1">
                <a:solidFill>
                  <a:schemeClr val="bg1">
                    <a:lumMod val="85000"/>
                  </a:schemeClr>
                </a:solidFill>
                <a:latin typeface="Lato Regular" charset="0"/>
                <a:ea typeface="MS PGothic" panose="020B0600070205080204" charset="-128"/>
                <a:cs typeface="Lato Regular" charset="0"/>
                <a:sym typeface="Lato Regular" charset="0"/>
              </a:rPr>
              <a:t>condimentum</a:t>
            </a:r>
            <a:r>
              <a:rPr lang="en-US" sz="1400" dirty="0">
                <a:solidFill>
                  <a:schemeClr val="bg1">
                    <a:lumMod val="85000"/>
                  </a:schemeClr>
                </a:solidFill>
                <a:latin typeface="Lato Regular" charset="0"/>
                <a:ea typeface="MS PGothic" panose="020B0600070205080204" charset="-128"/>
                <a:cs typeface="Lato Regular" charset="0"/>
                <a:sym typeface="Lato Regular" charset="0"/>
              </a:rPr>
              <a:t> </a:t>
            </a:r>
            <a:r>
              <a:rPr lang="en-US" sz="1400" dirty="0" err="1">
                <a:solidFill>
                  <a:schemeClr val="bg1">
                    <a:lumMod val="85000"/>
                  </a:schemeClr>
                </a:solidFill>
                <a:latin typeface="Lato Regular" charset="0"/>
                <a:ea typeface="MS PGothic" panose="020B0600070205080204" charset="-128"/>
                <a:cs typeface="Lato Regular" charset="0"/>
                <a:sym typeface="Lato Regular" charset="0"/>
              </a:rPr>
              <a:t>leo</a:t>
            </a:r>
            <a:r>
              <a:rPr lang="en-US" sz="1400" dirty="0">
                <a:solidFill>
                  <a:schemeClr val="bg1">
                    <a:lumMod val="85000"/>
                  </a:schemeClr>
                </a:solidFill>
                <a:latin typeface="Lato Regular" charset="0"/>
                <a:ea typeface="MS PGothic" panose="020B0600070205080204" charset="-128"/>
                <a:cs typeface="Lato Regular" charset="0"/>
                <a:sym typeface="Lato Regular" charset="0"/>
              </a:rPr>
              <a:t> </a:t>
            </a:r>
            <a:r>
              <a:rPr lang="en-US" sz="1400" dirty="0" err="1">
                <a:solidFill>
                  <a:schemeClr val="bg1">
                    <a:lumMod val="85000"/>
                  </a:schemeClr>
                </a:solidFill>
                <a:latin typeface="Lato Regular" charset="0"/>
                <a:ea typeface="MS PGothic" panose="020B0600070205080204" charset="-128"/>
                <a:cs typeface="Lato Regular" charset="0"/>
                <a:sym typeface="Lato Regular" charset="0"/>
              </a:rPr>
              <a:t>ut</a:t>
            </a:r>
            <a:r>
              <a:rPr lang="en-US" sz="1400" dirty="0">
                <a:solidFill>
                  <a:schemeClr val="bg1">
                    <a:lumMod val="85000"/>
                  </a:schemeClr>
                </a:solidFill>
                <a:latin typeface="Lato Regular" charset="0"/>
                <a:ea typeface="MS PGothic" panose="020B0600070205080204" charset="-128"/>
                <a:cs typeface="Lato Regular" charset="0"/>
                <a:sym typeface="Lato Regular" charset="0"/>
              </a:rPr>
              <a:t> </a:t>
            </a:r>
            <a:r>
              <a:rPr lang="en-US" sz="1400" dirty="0" err="1">
                <a:solidFill>
                  <a:schemeClr val="bg1">
                    <a:lumMod val="85000"/>
                  </a:schemeClr>
                </a:solidFill>
                <a:latin typeface="Lato Regular" charset="0"/>
                <a:ea typeface="MS PGothic" panose="020B0600070205080204" charset="-128"/>
                <a:cs typeface="Lato Regular" charset="0"/>
                <a:sym typeface="Lato Regular" charset="0"/>
              </a:rPr>
              <a:t>erat</a:t>
            </a:r>
            <a:r>
              <a:rPr lang="en-US" sz="1400" dirty="0">
                <a:solidFill>
                  <a:schemeClr val="bg1">
                    <a:lumMod val="85000"/>
                  </a:schemeClr>
                </a:solidFill>
                <a:latin typeface="Lato Regular" charset="0"/>
                <a:ea typeface="MS PGothic" panose="020B0600070205080204" charset="-128"/>
                <a:cs typeface="Lato Regular" charset="0"/>
                <a:sym typeface="Lato Regular" charset="0"/>
              </a:rPr>
              <a:t> </a:t>
            </a:r>
            <a:r>
              <a:rPr lang="en-US" sz="1400" dirty="0" err="1">
                <a:solidFill>
                  <a:schemeClr val="bg1">
                    <a:lumMod val="85000"/>
                  </a:schemeClr>
                </a:solidFill>
                <a:latin typeface="Lato Regular" charset="0"/>
                <a:ea typeface="MS PGothic" panose="020B0600070205080204" charset="-128"/>
                <a:cs typeface="Lato Regular" charset="0"/>
                <a:sym typeface="Lato Regular" charset="0"/>
              </a:rPr>
              <a:t>ultrices</a:t>
            </a:r>
            <a:r>
              <a:rPr lang="en-US" sz="1400" dirty="0">
                <a:solidFill>
                  <a:schemeClr val="bg1">
                    <a:lumMod val="85000"/>
                  </a:schemeClr>
                </a:solidFill>
                <a:latin typeface="Lato Regular" charset="0"/>
                <a:ea typeface="MS PGothic" panose="020B0600070205080204" charset="-128"/>
                <a:cs typeface="Lato Regular" charset="0"/>
                <a:sym typeface="Lato Regular" charset="0"/>
              </a:rPr>
              <a:t> </a:t>
            </a:r>
            <a:r>
              <a:rPr lang="en-US" sz="1400" dirty="0" err="1">
                <a:solidFill>
                  <a:schemeClr val="bg1">
                    <a:lumMod val="85000"/>
                  </a:schemeClr>
                </a:solidFill>
                <a:latin typeface="Lato Regular" charset="0"/>
                <a:ea typeface="MS PGothic" panose="020B0600070205080204" charset="-128"/>
                <a:cs typeface="Lato Regular" charset="0"/>
                <a:sym typeface="Lato Regular" charset="0"/>
              </a:rPr>
              <a:t>mollis</a:t>
            </a:r>
            <a:r>
              <a:rPr lang="en-US" sz="1400" dirty="0">
                <a:solidFill>
                  <a:schemeClr val="bg1">
                    <a:lumMod val="85000"/>
                  </a:schemeClr>
                </a:solidFill>
                <a:latin typeface="Lato Regular" charset="0"/>
                <a:ea typeface="MS PGothic" panose="020B0600070205080204" charset="-128"/>
                <a:cs typeface="Lato Regular" charset="0"/>
                <a:sym typeface="Lato Regular" charset="0"/>
              </a:rPr>
              <a:t>. Nunc </a:t>
            </a:r>
            <a:r>
              <a:rPr lang="en-US" sz="1400" dirty="0" err="1">
                <a:solidFill>
                  <a:schemeClr val="bg1">
                    <a:lumMod val="85000"/>
                  </a:schemeClr>
                </a:solidFill>
                <a:latin typeface="Lato Regular" charset="0"/>
                <a:ea typeface="MS PGothic" panose="020B0600070205080204" charset="-128"/>
                <a:cs typeface="Lato Regular" charset="0"/>
                <a:sym typeface="Lato Regular" charset="0"/>
              </a:rPr>
              <a:t>ut</a:t>
            </a:r>
            <a:r>
              <a:rPr lang="en-US" sz="1400" dirty="0">
                <a:solidFill>
                  <a:schemeClr val="bg1">
                    <a:lumMod val="85000"/>
                  </a:schemeClr>
                </a:solidFill>
                <a:latin typeface="Lato Regular" charset="0"/>
                <a:ea typeface="MS PGothic" panose="020B0600070205080204" charset="-128"/>
                <a:cs typeface="Lato Regular" charset="0"/>
                <a:sym typeface="Lato Regular" charset="0"/>
              </a:rPr>
              <a:t> </a:t>
            </a:r>
            <a:r>
              <a:rPr lang="en-US" sz="1400" dirty="0" err="1">
                <a:solidFill>
                  <a:schemeClr val="bg1">
                    <a:lumMod val="85000"/>
                  </a:schemeClr>
                </a:solidFill>
                <a:latin typeface="Lato Regular" charset="0"/>
                <a:ea typeface="MS PGothic" panose="020B0600070205080204" charset="-128"/>
                <a:cs typeface="Lato Regular" charset="0"/>
                <a:sym typeface="Lato Regular" charset="0"/>
              </a:rPr>
              <a:t>quam</a:t>
            </a:r>
            <a:r>
              <a:rPr lang="en-US" sz="1400" dirty="0">
                <a:solidFill>
                  <a:schemeClr val="bg1">
                    <a:lumMod val="85000"/>
                  </a:schemeClr>
                </a:solidFill>
                <a:latin typeface="Lato Regular" charset="0"/>
                <a:ea typeface="MS PGothic" panose="020B0600070205080204" charset="-128"/>
                <a:cs typeface="Lato Regular" charset="0"/>
                <a:sym typeface="Lato Regular" charset="0"/>
              </a:rPr>
              <a:t> </a:t>
            </a:r>
            <a:r>
              <a:rPr lang="en-US" sz="1400" dirty="0" err="1">
                <a:solidFill>
                  <a:schemeClr val="bg1">
                    <a:lumMod val="85000"/>
                  </a:schemeClr>
                </a:solidFill>
                <a:latin typeface="Lato Regular" charset="0"/>
                <a:ea typeface="MS PGothic" panose="020B0600070205080204" charset="-128"/>
                <a:cs typeface="Lato Regular" charset="0"/>
                <a:sym typeface="Lato Regular" charset="0"/>
              </a:rPr>
              <a:t>adipiscing</a:t>
            </a:r>
            <a:r>
              <a:rPr lang="en-US" sz="1400" dirty="0">
                <a:solidFill>
                  <a:schemeClr val="bg1">
                    <a:lumMod val="85000"/>
                  </a:schemeClr>
                </a:solidFill>
                <a:latin typeface="Lato Regular" charset="0"/>
                <a:ea typeface="MS PGothic" panose="020B0600070205080204" charset="-128"/>
                <a:cs typeface="Lato Regular" charset="0"/>
                <a:sym typeface="Lato Regular" charset="0"/>
              </a:rPr>
              <a:t>, </a:t>
            </a:r>
            <a:r>
              <a:rPr lang="en-US" sz="1400" dirty="0" err="1">
                <a:solidFill>
                  <a:schemeClr val="bg1">
                    <a:lumMod val="85000"/>
                  </a:schemeClr>
                </a:solidFill>
                <a:latin typeface="Lato Regular" charset="0"/>
                <a:ea typeface="MS PGothic" panose="020B0600070205080204" charset="-128"/>
                <a:cs typeface="Lato Regular" charset="0"/>
                <a:sym typeface="Lato Regular" charset="0"/>
              </a:rPr>
              <a:t>elementum</a:t>
            </a:r>
            <a:r>
              <a:rPr lang="en-US" sz="1400" dirty="0">
                <a:solidFill>
                  <a:schemeClr val="bg1">
                    <a:lumMod val="85000"/>
                  </a:schemeClr>
                </a:solidFill>
                <a:latin typeface="Lato Regular" charset="0"/>
                <a:ea typeface="MS PGothic" panose="020B0600070205080204" charset="-128"/>
                <a:cs typeface="Lato Regular" charset="0"/>
                <a:sym typeface="Lato Regular" charset="0"/>
              </a:rPr>
              <a:t> </a:t>
            </a:r>
            <a:r>
              <a:rPr lang="en-US" sz="1400" dirty="0" err="1">
                <a:solidFill>
                  <a:schemeClr val="bg1">
                    <a:lumMod val="85000"/>
                  </a:schemeClr>
                </a:solidFill>
                <a:latin typeface="Lato Regular" charset="0"/>
                <a:ea typeface="MS PGothic" panose="020B0600070205080204" charset="-128"/>
                <a:cs typeface="Lato Regular" charset="0"/>
                <a:sym typeface="Lato Regular" charset="0"/>
              </a:rPr>
              <a:t>enim</a:t>
            </a:r>
            <a:r>
              <a:rPr lang="en-US" sz="1400" dirty="0">
                <a:solidFill>
                  <a:schemeClr val="bg1">
                    <a:lumMod val="85000"/>
                  </a:schemeClr>
                </a:solidFill>
                <a:latin typeface="Lato Regular" charset="0"/>
                <a:ea typeface="MS PGothic" panose="020B0600070205080204" charset="-128"/>
                <a:cs typeface="Lato Regular" charset="0"/>
                <a:sym typeface="Lato Regular" charset="0"/>
              </a:rPr>
              <a:t> ac, </a:t>
            </a:r>
            <a:r>
              <a:rPr lang="en-US" sz="1400" dirty="0" err="1">
                <a:solidFill>
                  <a:schemeClr val="bg1">
                    <a:lumMod val="85000"/>
                  </a:schemeClr>
                </a:solidFill>
                <a:latin typeface="Lato Regular" charset="0"/>
                <a:ea typeface="MS PGothic" panose="020B0600070205080204" charset="-128"/>
                <a:cs typeface="Lato Regular" charset="0"/>
                <a:sym typeface="Lato Regular" charset="0"/>
              </a:rPr>
              <a:t>ullamcorper</a:t>
            </a:r>
            <a:r>
              <a:rPr lang="en-US" sz="1400" dirty="0">
                <a:solidFill>
                  <a:schemeClr val="bg1">
                    <a:lumMod val="85000"/>
                  </a:schemeClr>
                </a:solidFill>
                <a:latin typeface="Lato Regular" charset="0"/>
                <a:ea typeface="MS PGothic" panose="020B0600070205080204" charset="-128"/>
                <a:cs typeface="Lato Regular" charset="0"/>
                <a:sym typeface="Lato Regular" charset="0"/>
              </a:rPr>
              <a:t> magna. </a:t>
            </a:r>
            <a:r>
              <a:rPr lang="en-US" sz="1400" dirty="0" err="1">
                <a:solidFill>
                  <a:schemeClr val="bg1">
                    <a:lumMod val="85000"/>
                  </a:schemeClr>
                </a:solidFill>
                <a:latin typeface="Lato Regular" charset="0"/>
                <a:ea typeface="MS PGothic" panose="020B0600070205080204" charset="-128"/>
                <a:cs typeface="Lato Regular" charset="0"/>
                <a:sym typeface="Lato Regular" charset="0"/>
              </a:rPr>
              <a:t>Curabitur</a:t>
            </a:r>
            <a:r>
              <a:rPr lang="en-US" sz="1400" dirty="0">
                <a:solidFill>
                  <a:schemeClr val="bg1">
                    <a:lumMod val="85000"/>
                  </a:schemeClr>
                </a:solidFill>
                <a:latin typeface="Lato Regular" charset="0"/>
                <a:ea typeface="MS PGothic" panose="020B0600070205080204" charset="-128"/>
                <a:cs typeface="Lato Regular" charset="0"/>
                <a:sym typeface="Lato Regular" charset="0"/>
              </a:rPr>
              <a:t> a </a:t>
            </a:r>
            <a:r>
              <a:rPr lang="en-US" sz="1400" dirty="0" err="1">
                <a:solidFill>
                  <a:schemeClr val="bg1">
                    <a:lumMod val="85000"/>
                  </a:schemeClr>
                </a:solidFill>
                <a:latin typeface="Lato Regular" charset="0"/>
                <a:ea typeface="MS PGothic" panose="020B0600070205080204" charset="-128"/>
                <a:cs typeface="Lato Regular" charset="0"/>
                <a:sym typeface="Lato Regular" charset="0"/>
              </a:rPr>
              <a:t>felis</a:t>
            </a:r>
            <a:r>
              <a:rPr lang="en-US" sz="1400" dirty="0">
                <a:solidFill>
                  <a:schemeClr val="bg1">
                    <a:lumMod val="85000"/>
                  </a:schemeClr>
                </a:solidFill>
                <a:latin typeface="Lato Regular" charset="0"/>
                <a:ea typeface="MS PGothic" panose="020B0600070205080204" charset="-128"/>
                <a:cs typeface="Lato Regular" charset="0"/>
                <a:sym typeface="Lato Regular" charset="0"/>
              </a:rPr>
              <a:t> </a:t>
            </a:r>
            <a:r>
              <a:rPr lang="en-US" sz="1400" dirty="0" err="1">
                <a:solidFill>
                  <a:schemeClr val="bg1">
                    <a:lumMod val="85000"/>
                  </a:schemeClr>
                </a:solidFill>
                <a:latin typeface="Lato Regular" charset="0"/>
                <a:ea typeface="MS PGothic" panose="020B0600070205080204" charset="-128"/>
                <a:cs typeface="Lato Regular" charset="0"/>
                <a:sym typeface="Lato Regular" charset="0"/>
              </a:rPr>
              <a:t>eu</a:t>
            </a:r>
            <a:r>
              <a:rPr lang="en-US" sz="1400" dirty="0">
                <a:solidFill>
                  <a:schemeClr val="bg1">
                    <a:lumMod val="85000"/>
                  </a:schemeClr>
                </a:solidFill>
                <a:latin typeface="Lato Regular" charset="0"/>
                <a:ea typeface="MS PGothic" panose="020B0600070205080204" charset="-128"/>
                <a:cs typeface="Lato Regular" charset="0"/>
                <a:sym typeface="Lato Regular" charset="0"/>
              </a:rPr>
              <a:t> </a:t>
            </a:r>
            <a:r>
              <a:rPr lang="en-US" sz="1400" dirty="0" err="1">
                <a:solidFill>
                  <a:schemeClr val="bg1">
                    <a:lumMod val="85000"/>
                  </a:schemeClr>
                </a:solidFill>
                <a:latin typeface="Lato Regular" charset="0"/>
                <a:ea typeface="MS PGothic" panose="020B0600070205080204" charset="-128"/>
                <a:cs typeface="Lato Regular" charset="0"/>
                <a:sym typeface="Lato Regular" charset="0"/>
              </a:rPr>
              <a:t>tellus</a:t>
            </a:r>
            <a:r>
              <a:rPr lang="en-US" sz="1400" dirty="0">
                <a:solidFill>
                  <a:schemeClr val="bg1">
                    <a:lumMod val="85000"/>
                  </a:schemeClr>
                </a:solidFill>
                <a:latin typeface="Lato Regular" charset="0"/>
                <a:ea typeface="MS PGothic" panose="020B0600070205080204" charset="-128"/>
                <a:cs typeface="Lato Regular" charset="0"/>
                <a:sym typeface="Lato Regular" charset="0"/>
              </a:rPr>
              <a:t> </a:t>
            </a:r>
            <a:r>
              <a:rPr lang="en-US" sz="1400" dirty="0" err="1">
                <a:solidFill>
                  <a:schemeClr val="bg1">
                    <a:lumMod val="85000"/>
                  </a:schemeClr>
                </a:solidFill>
                <a:latin typeface="Lato Regular" charset="0"/>
                <a:ea typeface="MS PGothic" panose="020B0600070205080204" charset="-128"/>
                <a:cs typeface="Lato Regular" charset="0"/>
                <a:sym typeface="Lato Regular" charset="0"/>
              </a:rPr>
              <a:t>tincidunt</a:t>
            </a:r>
            <a:r>
              <a:rPr lang="en-US" sz="1400" dirty="0">
                <a:solidFill>
                  <a:schemeClr val="bg1">
                    <a:lumMod val="85000"/>
                  </a:schemeClr>
                </a:solidFill>
                <a:latin typeface="Lato Regular" charset="0"/>
                <a:ea typeface="MS PGothic" panose="020B0600070205080204" charset="-128"/>
                <a:cs typeface="Lato Regular" charset="0"/>
                <a:sym typeface="Lato Regular" charset="0"/>
              </a:rPr>
              <a:t> </a:t>
            </a:r>
            <a:r>
              <a:rPr lang="en-US" sz="1400" dirty="0" err="1">
                <a:solidFill>
                  <a:schemeClr val="bg1">
                    <a:lumMod val="85000"/>
                  </a:schemeClr>
                </a:solidFill>
                <a:latin typeface="Lato Regular" charset="0"/>
                <a:ea typeface="MS PGothic" panose="020B0600070205080204" charset="-128"/>
                <a:cs typeface="Lato Regular" charset="0"/>
                <a:sym typeface="Lato Regular" charset="0"/>
              </a:rPr>
              <a:t>rhoncus</a:t>
            </a:r>
            <a:r>
              <a:rPr lang="en-US" sz="1400" dirty="0">
                <a:solidFill>
                  <a:schemeClr val="bg1">
                    <a:lumMod val="85000"/>
                  </a:schemeClr>
                </a:solidFill>
                <a:latin typeface="Lato Regular" charset="0"/>
                <a:ea typeface="MS PGothic" panose="020B0600070205080204" charset="-128"/>
                <a:cs typeface="Lato Regular" charset="0"/>
                <a:sym typeface="Lato Regular" charset="0"/>
              </a:rPr>
              <a:t>. Cras </a:t>
            </a:r>
            <a:r>
              <a:rPr lang="en-US" sz="1400" dirty="0" err="1">
                <a:solidFill>
                  <a:schemeClr val="bg1">
                    <a:lumMod val="85000"/>
                  </a:schemeClr>
                </a:solidFill>
                <a:latin typeface="Lato Regular" charset="0"/>
                <a:ea typeface="MS PGothic" panose="020B0600070205080204" charset="-128"/>
                <a:cs typeface="Lato Regular" charset="0"/>
                <a:sym typeface="Lato Regular" charset="0"/>
              </a:rPr>
              <a:t>rhoncus</a:t>
            </a:r>
            <a:r>
              <a:rPr lang="en-US" sz="1400" dirty="0">
                <a:solidFill>
                  <a:schemeClr val="bg1">
                    <a:lumMod val="85000"/>
                  </a:schemeClr>
                </a:solidFill>
                <a:latin typeface="Lato Regular" charset="0"/>
                <a:ea typeface="MS PGothic" panose="020B0600070205080204" charset="-128"/>
                <a:cs typeface="Lato Regular" charset="0"/>
                <a:sym typeface="Lato Regular" charset="0"/>
              </a:rPr>
              <a:t> </a:t>
            </a:r>
            <a:r>
              <a:rPr lang="en-US" sz="1400" dirty="0" err="1">
                <a:solidFill>
                  <a:schemeClr val="bg1">
                    <a:lumMod val="85000"/>
                  </a:schemeClr>
                </a:solidFill>
                <a:latin typeface="Lato Regular" charset="0"/>
                <a:ea typeface="MS PGothic" panose="020B0600070205080204" charset="-128"/>
                <a:cs typeface="Lato Regular" charset="0"/>
                <a:sym typeface="Lato Regular" charset="0"/>
              </a:rPr>
              <a:t>diam</a:t>
            </a:r>
            <a:r>
              <a:rPr lang="en-US" sz="1400" dirty="0">
                <a:solidFill>
                  <a:schemeClr val="bg1">
                    <a:lumMod val="85000"/>
                  </a:schemeClr>
                </a:solidFill>
                <a:latin typeface="Lato Regular" charset="0"/>
                <a:ea typeface="MS PGothic" panose="020B0600070205080204" charset="-128"/>
                <a:cs typeface="Lato Regular" charset="0"/>
                <a:sym typeface="Lato Regular" charset="0"/>
              </a:rPr>
              <a:t> </a:t>
            </a:r>
            <a:r>
              <a:rPr lang="en-US" sz="1400" dirty="0" err="1">
                <a:solidFill>
                  <a:schemeClr val="bg1">
                    <a:lumMod val="85000"/>
                  </a:schemeClr>
                </a:solidFill>
                <a:latin typeface="Lato Regular" charset="0"/>
                <a:ea typeface="MS PGothic" panose="020B0600070205080204" charset="-128"/>
                <a:cs typeface="Lato Regular" charset="0"/>
                <a:sym typeface="Lato Regular" charset="0"/>
              </a:rPr>
              <a:t>tortor</a:t>
            </a:r>
            <a:r>
              <a:rPr lang="en-US" sz="1400" dirty="0">
                <a:solidFill>
                  <a:schemeClr val="bg1">
                    <a:lumMod val="85000"/>
                  </a:schemeClr>
                </a:solidFill>
                <a:latin typeface="Lato Regular" charset="0"/>
                <a:ea typeface="MS PGothic" panose="020B0600070205080204" charset="-128"/>
                <a:cs typeface="Lato Regular" charset="0"/>
                <a:sym typeface="Lato Regular" charset="0"/>
              </a:rPr>
              <a:t>, id cursus </a:t>
            </a:r>
            <a:r>
              <a:rPr lang="en-US" sz="1400" dirty="0" err="1">
                <a:solidFill>
                  <a:schemeClr val="bg1">
                    <a:lumMod val="85000"/>
                  </a:schemeClr>
                </a:solidFill>
                <a:latin typeface="Lato Regular" charset="0"/>
                <a:ea typeface="MS PGothic" panose="020B0600070205080204" charset="-128"/>
                <a:cs typeface="Lato Regular" charset="0"/>
                <a:sym typeface="Lato Regular" charset="0"/>
              </a:rPr>
              <a:t>purus</a:t>
            </a:r>
            <a:r>
              <a:rPr lang="en-US" sz="1400" dirty="0">
                <a:solidFill>
                  <a:schemeClr val="bg1">
                    <a:lumMod val="85000"/>
                  </a:schemeClr>
                </a:solidFill>
                <a:latin typeface="Lato Regular" charset="0"/>
                <a:ea typeface="MS PGothic" panose="020B0600070205080204" charset="-128"/>
                <a:cs typeface="Lato Regular" charset="0"/>
                <a:sym typeface="Lato Regular" charset="0"/>
              </a:rPr>
              <a:t> </a:t>
            </a:r>
            <a:r>
              <a:rPr lang="en-US" sz="1400" dirty="0" err="1">
                <a:solidFill>
                  <a:schemeClr val="bg1">
                    <a:lumMod val="85000"/>
                  </a:schemeClr>
                </a:solidFill>
                <a:latin typeface="Lato Regular" charset="0"/>
                <a:ea typeface="MS PGothic" panose="020B0600070205080204" charset="-128"/>
                <a:cs typeface="Lato Regular" charset="0"/>
                <a:sym typeface="Lato Regular" charset="0"/>
              </a:rPr>
              <a:t>faucibus</a:t>
            </a:r>
            <a:r>
              <a:rPr lang="en-US" sz="1400" dirty="0">
                <a:solidFill>
                  <a:schemeClr val="bg1">
                    <a:lumMod val="85000"/>
                  </a:schemeClr>
                </a:solidFill>
                <a:latin typeface="Lato Regular" charset="0"/>
                <a:ea typeface="MS PGothic" panose="020B0600070205080204" charset="-128"/>
                <a:cs typeface="Lato Regular" charset="0"/>
                <a:sym typeface="Lato Regular" charset="0"/>
              </a:rPr>
              <a:t> at.</a:t>
            </a:r>
            <a:endParaRPr lang="en-US" sz="1400" dirty="0">
              <a:solidFill>
                <a:schemeClr val="bg1">
                  <a:lumMod val="85000"/>
                </a:schemeClr>
              </a:solidFill>
              <a:latin typeface="Lato Regular" charset="0"/>
              <a:ea typeface="MS PGothic" panose="020B0600070205080204" charset="-128"/>
              <a:cs typeface="Lato Regular" charset="0"/>
              <a:sym typeface="Lato Regular" charset="0"/>
            </a:endParaRPr>
          </a:p>
          <a:p>
            <a:pPr algn="just">
              <a:spcBef>
                <a:spcPts val="1200"/>
              </a:spcBef>
            </a:pPr>
            <a:endParaRPr lang="en-US" sz="1400" dirty="0">
              <a:solidFill>
                <a:schemeClr val="bg1">
                  <a:lumMod val="85000"/>
                </a:schemeClr>
              </a:solidFill>
              <a:latin typeface="Lato Regular" charset="0"/>
              <a:ea typeface="MS PGothic" panose="020B0600070205080204" charset="-128"/>
              <a:cs typeface="Lato Regular" charset="0"/>
              <a:sym typeface="Lato Regular" charset="0"/>
            </a:endParaRPr>
          </a:p>
        </p:txBody>
      </p:sp>
      <p:grpSp>
        <p:nvGrpSpPr>
          <p:cNvPr id="37" name="Group 10"/>
          <p:cNvGrpSpPr/>
          <p:nvPr/>
        </p:nvGrpSpPr>
        <p:grpSpPr bwMode="auto">
          <a:xfrm>
            <a:off x="3468459" y="3435086"/>
            <a:ext cx="2465388" cy="1981200"/>
            <a:chOff x="0" y="0"/>
            <a:chExt cx="1553" cy="1248"/>
          </a:xfrm>
        </p:grpSpPr>
        <p:sp>
          <p:nvSpPr>
            <p:cNvPr id="38" name="Rectangle 11"/>
            <p:cNvSpPr/>
            <p:nvPr/>
          </p:nvSpPr>
          <p:spPr bwMode="auto">
            <a:xfrm>
              <a:off x="265" y="0"/>
              <a:ext cx="1280" cy="176"/>
            </a:xfrm>
            <a:prstGeom prst="rect">
              <a:avLst/>
            </a:prstGeom>
            <a:noFill/>
            <a:ln>
              <a:noFill/>
            </a:ln>
          </p:spPr>
          <p:txBody>
            <a:bodyPr lIns="0" tIns="0" rIns="0" bIns="0"/>
            <a:lstStyle/>
            <a:p>
              <a:pPr algn="l">
                <a:spcBef>
                  <a:spcPts val="1200"/>
                </a:spcBef>
              </a:pPr>
              <a:r>
                <a:rPr lang="en-US" sz="1800">
                  <a:solidFill>
                    <a:schemeClr val="bg1">
                      <a:lumMod val="85000"/>
                    </a:schemeClr>
                  </a:solidFill>
                  <a:latin typeface="Lato Bold" charset="0"/>
                  <a:ea typeface="MS PGothic" panose="020B0600070205080204" charset="-128"/>
                  <a:cs typeface="Lato Bold" charset="0"/>
                  <a:sym typeface="Lato Bold" charset="0"/>
                </a:rPr>
                <a:t>Marketing</a:t>
              </a:r>
              <a:endParaRPr lang="en-US" sz="1800">
                <a:solidFill>
                  <a:schemeClr val="bg1">
                    <a:lumMod val="85000"/>
                  </a:schemeClr>
                </a:solidFill>
                <a:latin typeface="Lato Bold" charset="0"/>
                <a:ea typeface="MS PGothic" panose="020B0600070205080204" charset="-128"/>
                <a:cs typeface="Lato Bold" charset="0"/>
                <a:sym typeface="Lato Bold" charset="0"/>
              </a:endParaRPr>
            </a:p>
          </p:txBody>
        </p:sp>
        <p:sp>
          <p:nvSpPr>
            <p:cNvPr id="39" name="AutoShape 12"/>
            <p:cNvSpPr/>
            <p:nvPr/>
          </p:nvSpPr>
          <p:spPr bwMode="auto">
            <a:xfrm>
              <a:off x="0" y="44"/>
              <a:ext cx="143" cy="99"/>
            </a:xfrm>
            <a:custGeom>
              <a:avLst/>
              <a:gdLst/>
              <a:ahLst/>
              <a:cxnLst/>
              <a:rect l="0" t="0" r="r" b="b"/>
              <a:pathLst>
                <a:path w="21595" h="21600">
                  <a:moveTo>
                    <a:pt x="8043" y="21600"/>
                  </a:moveTo>
                  <a:cubicBezTo>
                    <a:pt x="7769" y="21600"/>
                    <a:pt x="7478" y="21508"/>
                    <a:pt x="7164" y="21320"/>
                  </a:cubicBezTo>
                  <a:cubicBezTo>
                    <a:pt x="6851" y="21133"/>
                    <a:pt x="6608" y="20916"/>
                    <a:pt x="6437" y="20665"/>
                  </a:cubicBezTo>
                  <a:lnTo>
                    <a:pt x="267" y="11698"/>
                  </a:lnTo>
                  <a:cubicBezTo>
                    <a:pt x="88" y="11439"/>
                    <a:pt x="0" y="11121"/>
                    <a:pt x="0" y="10742"/>
                  </a:cubicBezTo>
                  <a:cubicBezTo>
                    <a:pt x="0" y="10363"/>
                    <a:pt x="88" y="10047"/>
                    <a:pt x="267" y="9799"/>
                  </a:cubicBezTo>
                  <a:lnTo>
                    <a:pt x="2307" y="6832"/>
                  </a:lnTo>
                  <a:cubicBezTo>
                    <a:pt x="2488" y="6573"/>
                    <a:pt x="2709" y="6446"/>
                    <a:pt x="2971" y="6453"/>
                  </a:cubicBezTo>
                  <a:cubicBezTo>
                    <a:pt x="3233" y="6460"/>
                    <a:pt x="3449" y="6584"/>
                    <a:pt x="3622" y="6832"/>
                  </a:cubicBezTo>
                  <a:lnTo>
                    <a:pt x="7904" y="13022"/>
                  </a:lnTo>
                  <a:cubicBezTo>
                    <a:pt x="8083" y="13281"/>
                    <a:pt x="8303" y="13408"/>
                    <a:pt x="8568" y="13408"/>
                  </a:cubicBezTo>
                  <a:cubicBezTo>
                    <a:pt x="8827" y="13408"/>
                    <a:pt x="9045" y="13281"/>
                    <a:pt x="9221" y="13022"/>
                  </a:cubicBezTo>
                  <a:lnTo>
                    <a:pt x="17965" y="393"/>
                  </a:lnTo>
                  <a:cubicBezTo>
                    <a:pt x="18144" y="127"/>
                    <a:pt x="18365" y="0"/>
                    <a:pt x="18629" y="0"/>
                  </a:cubicBezTo>
                  <a:cubicBezTo>
                    <a:pt x="18889" y="0"/>
                    <a:pt x="19109" y="127"/>
                    <a:pt x="19293" y="393"/>
                  </a:cubicBezTo>
                  <a:lnTo>
                    <a:pt x="21333" y="3340"/>
                  </a:lnTo>
                  <a:cubicBezTo>
                    <a:pt x="21512" y="3602"/>
                    <a:pt x="21600" y="3920"/>
                    <a:pt x="21595" y="4299"/>
                  </a:cubicBezTo>
                  <a:cubicBezTo>
                    <a:pt x="21590" y="4678"/>
                    <a:pt x="21502" y="4994"/>
                    <a:pt x="21333" y="5242"/>
                  </a:cubicBezTo>
                  <a:lnTo>
                    <a:pt x="10664" y="20665"/>
                  </a:lnTo>
                  <a:cubicBezTo>
                    <a:pt x="10483" y="20931"/>
                    <a:pt x="10238" y="21147"/>
                    <a:pt x="9929" y="21331"/>
                  </a:cubicBezTo>
                  <a:cubicBezTo>
                    <a:pt x="9621" y="21511"/>
                    <a:pt x="9339" y="21600"/>
                    <a:pt x="9079" y="21600"/>
                  </a:cubicBezTo>
                  <a:lnTo>
                    <a:pt x="8043" y="21600"/>
                  </a:lnTo>
                  <a:close/>
                  <a:moveTo>
                    <a:pt x="8043" y="21600"/>
                  </a:moveTo>
                </a:path>
              </a:pathLst>
            </a:custGeom>
            <a:solidFill>
              <a:srgbClr val="FFFFFF"/>
            </a:solidFill>
            <a:ln>
              <a:noFill/>
            </a:ln>
          </p:spPr>
          <p:txBody>
            <a:bodyPr lIns="0" tIns="0" rIns="0" bIns="0"/>
            <a:lstStyle/>
            <a:p>
              <a:endParaRPr lang="es-ES">
                <a:solidFill>
                  <a:schemeClr val="bg1">
                    <a:lumMod val="85000"/>
                  </a:schemeClr>
                </a:solidFill>
              </a:endParaRPr>
            </a:p>
          </p:txBody>
        </p:sp>
        <p:sp>
          <p:nvSpPr>
            <p:cNvPr id="40" name="Rectangle 13"/>
            <p:cNvSpPr/>
            <p:nvPr/>
          </p:nvSpPr>
          <p:spPr bwMode="auto">
            <a:xfrm>
              <a:off x="265" y="264"/>
              <a:ext cx="1280" cy="176"/>
            </a:xfrm>
            <a:prstGeom prst="rect">
              <a:avLst/>
            </a:prstGeom>
            <a:noFill/>
            <a:ln>
              <a:noFill/>
            </a:ln>
          </p:spPr>
          <p:txBody>
            <a:bodyPr lIns="0" tIns="0" rIns="0" bIns="0"/>
            <a:lstStyle/>
            <a:p>
              <a:pPr algn="l">
                <a:spcBef>
                  <a:spcPts val="1200"/>
                </a:spcBef>
              </a:pPr>
              <a:r>
                <a:rPr lang="en-US" sz="1800">
                  <a:solidFill>
                    <a:schemeClr val="bg1">
                      <a:lumMod val="85000"/>
                    </a:schemeClr>
                  </a:solidFill>
                  <a:latin typeface="Lato Bold" charset="0"/>
                  <a:ea typeface="MS PGothic" panose="020B0600070205080204" charset="-128"/>
                  <a:cs typeface="Lato Bold" charset="0"/>
                  <a:sym typeface="Lato Bold" charset="0"/>
                </a:rPr>
                <a:t>Social Media</a:t>
              </a:r>
              <a:endParaRPr lang="en-US" sz="1800">
                <a:solidFill>
                  <a:schemeClr val="bg1">
                    <a:lumMod val="85000"/>
                  </a:schemeClr>
                </a:solidFill>
                <a:latin typeface="Lato Bold" charset="0"/>
                <a:ea typeface="MS PGothic" panose="020B0600070205080204" charset="-128"/>
                <a:cs typeface="Lato Bold" charset="0"/>
                <a:sym typeface="Lato Bold" charset="0"/>
              </a:endParaRPr>
            </a:p>
          </p:txBody>
        </p:sp>
        <p:sp>
          <p:nvSpPr>
            <p:cNvPr id="41" name="AutoShape 14"/>
            <p:cNvSpPr/>
            <p:nvPr/>
          </p:nvSpPr>
          <p:spPr bwMode="auto">
            <a:xfrm>
              <a:off x="0" y="308"/>
              <a:ext cx="143" cy="99"/>
            </a:xfrm>
            <a:custGeom>
              <a:avLst/>
              <a:gdLst/>
              <a:ahLst/>
              <a:cxnLst/>
              <a:rect l="0" t="0" r="r" b="b"/>
              <a:pathLst>
                <a:path w="21595" h="21600">
                  <a:moveTo>
                    <a:pt x="8043" y="21600"/>
                  </a:moveTo>
                  <a:cubicBezTo>
                    <a:pt x="7769" y="21600"/>
                    <a:pt x="7478" y="21508"/>
                    <a:pt x="7164" y="21320"/>
                  </a:cubicBezTo>
                  <a:cubicBezTo>
                    <a:pt x="6851" y="21133"/>
                    <a:pt x="6608" y="20916"/>
                    <a:pt x="6437" y="20665"/>
                  </a:cubicBezTo>
                  <a:lnTo>
                    <a:pt x="267" y="11698"/>
                  </a:lnTo>
                  <a:cubicBezTo>
                    <a:pt x="88" y="11439"/>
                    <a:pt x="0" y="11121"/>
                    <a:pt x="0" y="10742"/>
                  </a:cubicBezTo>
                  <a:cubicBezTo>
                    <a:pt x="0" y="10363"/>
                    <a:pt x="88" y="10047"/>
                    <a:pt x="267" y="9799"/>
                  </a:cubicBezTo>
                  <a:lnTo>
                    <a:pt x="2307" y="6832"/>
                  </a:lnTo>
                  <a:cubicBezTo>
                    <a:pt x="2488" y="6573"/>
                    <a:pt x="2709" y="6446"/>
                    <a:pt x="2971" y="6453"/>
                  </a:cubicBezTo>
                  <a:cubicBezTo>
                    <a:pt x="3233" y="6460"/>
                    <a:pt x="3449" y="6584"/>
                    <a:pt x="3622" y="6832"/>
                  </a:cubicBezTo>
                  <a:lnTo>
                    <a:pt x="7904" y="13022"/>
                  </a:lnTo>
                  <a:cubicBezTo>
                    <a:pt x="8083" y="13281"/>
                    <a:pt x="8303" y="13408"/>
                    <a:pt x="8568" y="13408"/>
                  </a:cubicBezTo>
                  <a:cubicBezTo>
                    <a:pt x="8827" y="13408"/>
                    <a:pt x="9045" y="13281"/>
                    <a:pt x="9221" y="13022"/>
                  </a:cubicBezTo>
                  <a:lnTo>
                    <a:pt x="17965" y="393"/>
                  </a:lnTo>
                  <a:cubicBezTo>
                    <a:pt x="18144" y="127"/>
                    <a:pt x="18365" y="0"/>
                    <a:pt x="18629" y="0"/>
                  </a:cubicBezTo>
                  <a:cubicBezTo>
                    <a:pt x="18889" y="0"/>
                    <a:pt x="19109" y="127"/>
                    <a:pt x="19293" y="393"/>
                  </a:cubicBezTo>
                  <a:lnTo>
                    <a:pt x="21333" y="3340"/>
                  </a:lnTo>
                  <a:cubicBezTo>
                    <a:pt x="21512" y="3602"/>
                    <a:pt x="21600" y="3920"/>
                    <a:pt x="21595" y="4299"/>
                  </a:cubicBezTo>
                  <a:cubicBezTo>
                    <a:pt x="21590" y="4678"/>
                    <a:pt x="21502" y="4994"/>
                    <a:pt x="21333" y="5242"/>
                  </a:cubicBezTo>
                  <a:lnTo>
                    <a:pt x="10664" y="20665"/>
                  </a:lnTo>
                  <a:cubicBezTo>
                    <a:pt x="10483" y="20931"/>
                    <a:pt x="10238" y="21147"/>
                    <a:pt x="9929" y="21331"/>
                  </a:cubicBezTo>
                  <a:cubicBezTo>
                    <a:pt x="9621" y="21511"/>
                    <a:pt x="9339" y="21600"/>
                    <a:pt x="9079" y="21600"/>
                  </a:cubicBezTo>
                  <a:lnTo>
                    <a:pt x="8043" y="21600"/>
                  </a:lnTo>
                  <a:close/>
                  <a:moveTo>
                    <a:pt x="8043" y="21600"/>
                  </a:moveTo>
                </a:path>
              </a:pathLst>
            </a:custGeom>
            <a:solidFill>
              <a:srgbClr val="FFFFFF"/>
            </a:solidFill>
            <a:ln>
              <a:noFill/>
            </a:ln>
          </p:spPr>
          <p:txBody>
            <a:bodyPr lIns="0" tIns="0" rIns="0" bIns="0"/>
            <a:lstStyle/>
            <a:p>
              <a:endParaRPr lang="es-ES">
                <a:solidFill>
                  <a:schemeClr val="bg1">
                    <a:lumMod val="85000"/>
                  </a:schemeClr>
                </a:solidFill>
              </a:endParaRPr>
            </a:p>
          </p:txBody>
        </p:sp>
        <p:sp>
          <p:nvSpPr>
            <p:cNvPr id="42" name="Rectangle 15"/>
            <p:cNvSpPr/>
            <p:nvPr/>
          </p:nvSpPr>
          <p:spPr bwMode="auto">
            <a:xfrm>
              <a:off x="265" y="528"/>
              <a:ext cx="1280" cy="176"/>
            </a:xfrm>
            <a:prstGeom prst="rect">
              <a:avLst/>
            </a:prstGeom>
            <a:noFill/>
            <a:ln>
              <a:noFill/>
            </a:ln>
          </p:spPr>
          <p:txBody>
            <a:bodyPr lIns="0" tIns="0" rIns="0" bIns="0"/>
            <a:lstStyle/>
            <a:p>
              <a:pPr algn="l">
                <a:spcBef>
                  <a:spcPts val="1200"/>
                </a:spcBef>
              </a:pPr>
              <a:r>
                <a:rPr lang="en-US" sz="1800">
                  <a:solidFill>
                    <a:schemeClr val="bg1">
                      <a:lumMod val="85000"/>
                    </a:schemeClr>
                  </a:solidFill>
                  <a:latin typeface="Lato Bold" charset="0"/>
                  <a:ea typeface="MS PGothic" panose="020B0600070205080204" charset="-128"/>
                  <a:cs typeface="Lato Bold" charset="0"/>
                  <a:sym typeface="Lato Bold" charset="0"/>
                </a:rPr>
                <a:t>Development</a:t>
              </a:r>
              <a:endParaRPr lang="en-US" sz="1800">
                <a:solidFill>
                  <a:schemeClr val="bg1">
                    <a:lumMod val="85000"/>
                  </a:schemeClr>
                </a:solidFill>
                <a:latin typeface="Lato Bold" charset="0"/>
                <a:ea typeface="MS PGothic" panose="020B0600070205080204" charset="-128"/>
                <a:cs typeface="Lato Bold" charset="0"/>
                <a:sym typeface="Lato Bold" charset="0"/>
              </a:endParaRPr>
            </a:p>
          </p:txBody>
        </p:sp>
        <p:sp>
          <p:nvSpPr>
            <p:cNvPr id="43" name="AutoShape 16"/>
            <p:cNvSpPr/>
            <p:nvPr/>
          </p:nvSpPr>
          <p:spPr bwMode="auto">
            <a:xfrm>
              <a:off x="0" y="572"/>
              <a:ext cx="143" cy="99"/>
            </a:xfrm>
            <a:custGeom>
              <a:avLst/>
              <a:gdLst/>
              <a:ahLst/>
              <a:cxnLst/>
              <a:rect l="0" t="0" r="r" b="b"/>
              <a:pathLst>
                <a:path w="21595" h="21600">
                  <a:moveTo>
                    <a:pt x="8043" y="21600"/>
                  </a:moveTo>
                  <a:cubicBezTo>
                    <a:pt x="7769" y="21600"/>
                    <a:pt x="7478" y="21508"/>
                    <a:pt x="7164" y="21320"/>
                  </a:cubicBezTo>
                  <a:cubicBezTo>
                    <a:pt x="6851" y="21133"/>
                    <a:pt x="6608" y="20916"/>
                    <a:pt x="6437" y="20665"/>
                  </a:cubicBezTo>
                  <a:lnTo>
                    <a:pt x="267" y="11698"/>
                  </a:lnTo>
                  <a:cubicBezTo>
                    <a:pt x="88" y="11439"/>
                    <a:pt x="0" y="11121"/>
                    <a:pt x="0" y="10742"/>
                  </a:cubicBezTo>
                  <a:cubicBezTo>
                    <a:pt x="0" y="10363"/>
                    <a:pt x="88" y="10047"/>
                    <a:pt x="267" y="9799"/>
                  </a:cubicBezTo>
                  <a:lnTo>
                    <a:pt x="2307" y="6832"/>
                  </a:lnTo>
                  <a:cubicBezTo>
                    <a:pt x="2488" y="6573"/>
                    <a:pt x="2709" y="6446"/>
                    <a:pt x="2971" y="6453"/>
                  </a:cubicBezTo>
                  <a:cubicBezTo>
                    <a:pt x="3233" y="6460"/>
                    <a:pt x="3449" y="6584"/>
                    <a:pt x="3622" y="6832"/>
                  </a:cubicBezTo>
                  <a:lnTo>
                    <a:pt x="7904" y="13022"/>
                  </a:lnTo>
                  <a:cubicBezTo>
                    <a:pt x="8083" y="13281"/>
                    <a:pt x="8303" y="13408"/>
                    <a:pt x="8568" y="13408"/>
                  </a:cubicBezTo>
                  <a:cubicBezTo>
                    <a:pt x="8827" y="13408"/>
                    <a:pt x="9045" y="13281"/>
                    <a:pt x="9221" y="13022"/>
                  </a:cubicBezTo>
                  <a:lnTo>
                    <a:pt x="17965" y="393"/>
                  </a:lnTo>
                  <a:cubicBezTo>
                    <a:pt x="18144" y="127"/>
                    <a:pt x="18365" y="0"/>
                    <a:pt x="18629" y="0"/>
                  </a:cubicBezTo>
                  <a:cubicBezTo>
                    <a:pt x="18889" y="0"/>
                    <a:pt x="19109" y="127"/>
                    <a:pt x="19293" y="393"/>
                  </a:cubicBezTo>
                  <a:lnTo>
                    <a:pt x="21333" y="3340"/>
                  </a:lnTo>
                  <a:cubicBezTo>
                    <a:pt x="21512" y="3602"/>
                    <a:pt x="21600" y="3920"/>
                    <a:pt x="21595" y="4299"/>
                  </a:cubicBezTo>
                  <a:cubicBezTo>
                    <a:pt x="21590" y="4678"/>
                    <a:pt x="21502" y="4994"/>
                    <a:pt x="21333" y="5242"/>
                  </a:cubicBezTo>
                  <a:lnTo>
                    <a:pt x="10664" y="20665"/>
                  </a:lnTo>
                  <a:cubicBezTo>
                    <a:pt x="10483" y="20931"/>
                    <a:pt x="10238" y="21147"/>
                    <a:pt x="9929" y="21331"/>
                  </a:cubicBezTo>
                  <a:cubicBezTo>
                    <a:pt x="9621" y="21511"/>
                    <a:pt x="9339" y="21600"/>
                    <a:pt x="9079" y="21600"/>
                  </a:cubicBezTo>
                  <a:lnTo>
                    <a:pt x="8043" y="21600"/>
                  </a:lnTo>
                  <a:close/>
                  <a:moveTo>
                    <a:pt x="8043" y="21600"/>
                  </a:moveTo>
                </a:path>
              </a:pathLst>
            </a:custGeom>
            <a:solidFill>
              <a:srgbClr val="FFFFFF"/>
            </a:solidFill>
            <a:ln>
              <a:noFill/>
            </a:ln>
          </p:spPr>
          <p:txBody>
            <a:bodyPr lIns="0" tIns="0" rIns="0" bIns="0"/>
            <a:lstStyle/>
            <a:p>
              <a:endParaRPr lang="es-ES">
                <a:solidFill>
                  <a:schemeClr val="bg1">
                    <a:lumMod val="85000"/>
                  </a:schemeClr>
                </a:solidFill>
              </a:endParaRPr>
            </a:p>
          </p:txBody>
        </p:sp>
        <p:sp>
          <p:nvSpPr>
            <p:cNvPr id="44" name="Rectangle 17"/>
            <p:cNvSpPr/>
            <p:nvPr/>
          </p:nvSpPr>
          <p:spPr bwMode="auto">
            <a:xfrm>
              <a:off x="273" y="800"/>
              <a:ext cx="1280" cy="176"/>
            </a:xfrm>
            <a:prstGeom prst="rect">
              <a:avLst/>
            </a:prstGeom>
            <a:noFill/>
            <a:ln>
              <a:noFill/>
            </a:ln>
          </p:spPr>
          <p:txBody>
            <a:bodyPr lIns="0" tIns="0" rIns="0" bIns="0"/>
            <a:lstStyle/>
            <a:p>
              <a:pPr algn="l">
                <a:spcBef>
                  <a:spcPts val="1200"/>
                </a:spcBef>
              </a:pPr>
              <a:r>
                <a:rPr lang="en-US" sz="1800">
                  <a:solidFill>
                    <a:schemeClr val="bg1">
                      <a:lumMod val="85000"/>
                    </a:schemeClr>
                  </a:solidFill>
                  <a:latin typeface="Lato Bold" charset="0"/>
                  <a:ea typeface="MS PGothic" panose="020B0600070205080204" charset="-128"/>
                  <a:cs typeface="Lato Bold" charset="0"/>
                  <a:sym typeface="Lato Bold" charset="0"/>
                </a:rPr>
                <a:t>Planning</a:t>
              </a:r>
              <a:endParaRPr lang="en-US" sz="1800">
                <a:solidFill>
                  <a:schemeClr val="bg1">
                    <a:lumMod val="85000"/>
                  </a:schemeClr>
                </a:solidFill>
                <a:latin typeface="Lato Bold" charset="0"/>
                <a:ea typeface="MS PGothic" panose="020B0600070205080204" charset="-128"/>
                <a:cs typeface="Lato Bold" charset="0"/>
                <a:sym typeface="Lato Bold" charset="0"/>
              </a:endParaRPr>
            </a:p>
          </p:txBody>
        </p:sp>
        <p:sp>
          <p:nvSpPr>
            <p:cNvPr id="45" name="AutoShape 18"/>
            <p:cNvSpPr/>
            <p:nvPr/>
          </p:nvSpPr>
          <p:spPr bwMode="auto">
            <a:xfrm>
              <a:off x="8" y="844"/>
              <a:ext cx="143" cy="99"/>
            </a:xfrm>
            <a:custGeom>
              <a:avLst/>
              <a:gdLst/>
              <a:ahLst/>
              <a:cxnLst/>
              <a:rect l="0" t="0" r="r" b="b"/>
              <a:pathLst>
                <a:path w="21595" h="21600">
                  <a:moveTo>
                    <a:pt x="8043" y="21600"/>
                  </a:moveTo>
                  <a:cubicBezTo>
                    <a:pt x="7769" y="21600"/>
                    <a:pt x="7478" y="21508"/>
                    <a:pt x="7164" y="21320"/>
                  </a:cubicBezTo>
                  <a:cubicBezTo>
                    <a:pt x="6851" y="21133"/>
                    <a:pt x="6608" y="20916"/>
                    <a:pt x="6437" y="20665"/>
                  </a:cubicBezTo>
                  <a:lnTo>
                    <a:pt x="267" y="11698"/>
                  </a:lnTo>
                  <a:cubicBezTo>
                    <a:pt x="88" y="11439"/>
                    <a:pt x="0" y="11121"/>
                    <a:pt x="0" y="10742"/>
                  </a:cubicBezTo>
                  <a:cubicBezTo>
                    <a:pt x="0" y="10363"/>
                    <a:pt x="88" y="10047"/>
                    <a:pt x="267" y="9799"/>
                  </a:cubicBezTo>
                  <a:lnTo>
                    <a:pt x="2307" y="6832"/>
                  </a:lnTo>
                  <a:cubicBezTo>
                    <a:pt x="2488" y="6573"/>
                    <a:pt x="2709" y="6446"/>
                    <a:pt x="2971" y="6453"/>
                  </a:cubicBezTo>
                  <a:cubicBezTo>
                    <a:pt x="3233" y="6460"/>
                    <a:pt x="3449" y="6584"/>
                    <a:pt x="3622" y="6832"/>
                  </a:cubicBezTo>
                  <a:lnTo>
                    <a:pt x="7904" y="13022"/>
                  </a:lnTo>
                  <a:cubicBezTo>
                    <a:pt x="8083" y="13281"/>
                    <a:pt x="8303" y="13408"/>
                    <a:pt x="8568" y="13408"/>
                  </a:cubicBezTo>
                  <a:cubicBezTo>
                    <a:pt x="8827" y="13408"/>
                    <a:pt x="9045" y="13281"/>
                    <a:pt x="9221" y="13022"/>
                  </a:cubicBezTo>
                  <a:lnTo>
                    <a:pt x="17965" y="393"/>
                  </a:lnTo>
                  <a:cubicBezTo>
                    <a:pt x="18144" y="127"/>
                    <a:pt x="18365" y="0"/>
                    <a:pt x="18629" y="0"/>
                  </a:cubicBezTo>
                  <a:cubicBezTo>
                    <a:pt x="18889" y="0"/>
                    <a:pt x="19109" y="127"/>
                    <a:pt x="19293" y="393"/>
                  </a:cubicBezTo>
                  <a:lnTo>
                    <a:pt x="21333" y="3340"/>
                  </a:lnTo>
                  <a:cubicBezTo>
                    <a:pt x="21512" y="3602"/>
                    <a:pt x="21600" y="3920"/>
                    <a:pt x="21595" y="4299"/>
                  </a:cubicBezTo>
                  <a:cubicBezTo>
                    <a:pt x="21590" y="4678"/>
                    <a:pt x="21502" y="4994"/>
                    <a:pt x="21333" y="5242"/>
                  </a:cubicBezTo>
                  <a:lnTo>
                    <a:pt x="10664" y="20665"/>
                  </a:lnTo>
                  <a:cubicBezTo>
                    <a:pt x="10483" y="20931"/>
                    <a:pt x="10238" y="21147"/>
                    <a:pt x="9929" y="21331"/>
                  </a:cubicBezTo>
                  <a:cubicBezTo>
                    <a:pt x="9621" y="21511"/>
                    <a:pt x="9339" y="21600"/>
                    <a:pt x="9079" y="21600"/>
                  </a:cubicBezTo>
                  <a:lnTo>
                    <a:pt x="8043" y="21600"/>
                  </a:lnTo>
                  <a:close/>
                  <a:moveTo>
                    <a:pt x="8043" y="21600"/>
                  </a:moveTo>
                </a:path>
              </a:pathLst>
            </a:custGeom>
            <a:solidFill>
              <a:srgbClr val="FFFFFF"/>
            </a:solidFill>
            <a:ln>
              <a:noFill/>
            </a:ln>
          </p:spPr>
          <p:txBody>
            <a:bodyPr lIns="0" tIns="0" rIns="0" bIns="0"/>
            <a:lstStyle/>
            <a:p>
              <a:endParaRPr lang="es-ES">
                <a:solidFill>
                  <a:schemeClr val="bg1">
                    <a:lumMod val="85000"/>
                  </a:schemeClr>
                </a:solidFill>
              </a:endParaRPr>
            </a:p>
          </p:txBody>
        </p:sp>
        <p:sp>
          <p:nvSpPr>
            <p:cNvPr id="46" name="Rectangle 19"/>
            <p:cNvSpPr/>
            <p:nvPr/>
          </p:nvSpPr>
          <p:spPr bwMode="auto">
            <a:xfrm>
              <a:off x="265" y="1072"/>
              <a:ext cx="1280" cy="176"/>
            </a:xfrm>
            <a:prstGeom prst="rect">
              <a:avLst/>
            </a:prstGeom>
            <a:noFill/>
            <a:ln>
              <a:noFill/>
            </a:ln>
          </p:spPr>
          <p:txBody>
            <a:bodyPr lIns="0" tIns="0" rIns="0" bIns="0"/>
            <a:lstStyle/>
            <a:p>
              <a:pPr algn="l">
                <a:spcBef>
                  <a:spcPts val="1200"/>
                </a:spcBef>
              </a:pPr>
              <a:r>
                <a:rPr lang="en-US" sz="1800">
                  <a:solidFill>
                    <a:schemeClr val="bg1">
                      <a:lumMod val="85000"/>
                    </a:schemeClr>
                  </a:solidFill>
                  <a:latin typeface="Lato Bold" charset="0"/>
                  <a:ea typeface="MS PGothic" panose="020B0600070205080204" charset="-128"/>
                  <a:cs typeface="Lato Bold" charset="0"/>
                  <a:sym typeface="Lato Bold" charset="0"/>
                </a:rPr>
                <a:t>Advertising</a:t>
              </a:r>
              <a:endParaRPr lang="en-US" sz="1800">
                <a:solidFill>
                  <a:schemeClr val="bg1">
                    <a:lumMod val="85000"/>
                  </a:schemeClr>
                </a:solidFill>
                <a:latin typeface="Lato Bold" charset="0"/>
                <a:ea typeface="MS PGothic" panose="020B0600070205080204" charset="-128"/>
                <a:cs typeface="Lato Bold" charset="0"/>
                <a:sym typeface="Lato Bold" charset="0"/>
              </a:endParaRPr>
            </a:p>
          </p:txBody>
        </p:sp>
        <p:sp>
          <p:nvSpPr>
            <p:cNvPr id="47" name="AutoShape 20"/>
            <p:cNvSpPr/>
            <p:nvPr/>
          </p:nvSpPr>
          <p:spPr bwMode="auto">
            <a:xfrm>
              <a:off x="16" y="1116"/>
              <a:ext cx="143" cy="99"/>
            </a:xfrm>
            <a:custGeom>
              <a:avLst/>
              <a:gdLst/>
              <a:ahLst/>
              <a:cxnLst/>
              <a:rect l="0" t="0" r="r" b="b"/>
              <a:pathLst>
                <a:path w="21595" h="21600">
                  <a:moveTo>
                    <a:pt x="8043" y="21600"/>
                  </a:moveTo>
                  <a:cubicBezTo>
                    <a:pt x="7769" y="21600"/>
                    <a:pt x="7478" y="21508"/>
                    <a:pt x="7164" y="21320"/>
                  </a:cubicBezTo>
                  <a:cubicBezTo>
                    <a:pt x="6851" y="21133"/>
                    <a:pt x="6608" y="20916"/>
                    <a:pt x="6437" y="20665"/>
                  </a:cubicBezTo>
                  <a:lnTo>
                    <a:pt x="267" y="11698"/>
                  </a:lnTo>
                  <a:cubicBezTo>
                    <a:pt x="88" y="11439"/>
                    <a:pt x="0" y="11121"/>
                    <a:pt x="0" y="10742"/>
                  </a:cubicBezTo>
                  <a:cubicBezTo>
                    <a:pt x="0" y="10363"/>
                    <a:pt x="88" y="10047"/>
                    <a:pt x="267" y="9799"/>
                  </a:cubicBezTo>
                  <a:lnTo>
                    <a:pt x="2307" y="6832"/>
                  </a:lnTo>
                  <a:cubicBezTo>
                    <a:pt x="2488" y="6573"/>
                    <a:pt x="2709" y="6446"/>
                    <a:pt x="2971" y="6453"/>
                  </a:cubicBezTo>
                  <a:cubicBezTo>
                    <a:pt x="3233" y="6460"/>
                    <a:pt x="3449" y="6584"/>
                    <a:pt x="3622" y="6832"/>
                  </a:cubicBezTo>
                  <a:lnTo>
                    <a:pt x="7904" y="13022"/>
                  </a:lnTo>
                  <a:cubicBezTo>
                    <a:pt x="8083" y="13281"/>
                    <a:pt x="8303" y="13408"/>
                    <a:pt x="8568" y="13408"/>
                  </a:cubicBezTo>
                  <a:cubicBezTo>
                    <a:pt x="8827" y="13408"/>
                    <a:pt x="9045" y="13281"/>
                    <a:pt x="9221" y="13022"/>
                  </a:cubicBezTo>
                  <a:lnTo>
                    <a:pt x="17965" y="393"/>
                  </a:lnTo>
                  <a:cubicBezTo>
                    <a:pt x="18144" y="127"/>
                    <a:pt x="18365" y="0"/>
                    <a:pt x="18629" y="0"/>
                  </a:cubicBezTo>
                  <a:cubicBezTo>
                    <a:pt x="18889" y="0"/>
                    <a:pt x="19109" y="127"/>
                    <a:pt x="19293" y="393"/>
                  </a:cubicBezTo>
                  <a:lnTo>
                    <a:pt x="21333" y="3340"/>
                  </a:lnTo>
                  <a:cubicBezTo>
                    <a:pt x="21512" y="3602"/>
                    <a:pt x="21600" y="3920"/>
                    <a:pt x="21595" y="4299"/>
                  </a:cubicBezTo>
                  <a:cubicBezTo>
                    <a:pt x="21590" y="4678"/>
                    <a:pt x="21502" y="4994"/>
                    <a:pt x="21333" y="5242"/>
                  </a:cubicBezTo>
                  <a:lnTo>
                    <a:pt x="10664" y="20665"/>
                  </a:lnTo>
                  <a:cubicBezTo>
                    <a:pt x="10483" y="20931"/>
                    <a:pt x="10238" y="21147"/>
                    <a:pt x="9929" y="21331"/>
                  </a:cubicBezTo>
                  <a:cubicBezTo>
                    <a:pt x="9621" y="21511"/>
                    <a:pt x="9339" y="21600"/>
                    <a:pt x="9079" y="21600"/>
                  </a:cubicBezTo>
                  <a:lnTo>
                    <a:pt x="8043" y="21600"/>
                  </a:lnTo>
                  <a:close/>
                  <a:moveTo>
                    <a:pt x="8043" y="21600"/>
                  </a:moveTo>
                </a:path>
              </a:pathLst>
            </a:custGeom>
            <a:solidFill>
              <a:srgbClr val="FFFFFF"/>
            </a:solidFill>
            <a:ln>
              <a:noFill/>
            </a:ln>
          </p:spPr>
          <p:txBody>
            <a:bodyPr lIns="0" tIns="0" rIns="0" bIns="0"/>
            <a:lstStyle/>
            <a:p>
              <a:endParaRPr lang="es-ES">
                <a:solidFill>
                  <a:schemeClr val="bg1">
                    <a:lumMod val="85000"/>
                  </a:schemeClr>
                </a:solidFill>
              </a:endParaRPr>
            </a:p>
          </p:txBody>
        </p:sp>
      </p:grpSp>
      <p:grpSp>
        <p:nvGrpSpPr>
          <p:cNvPr id="48" name="Group 21"/>
          <p:cNvGrpSpPr/>
          <p:nvPr/>
        </p:nvGrpSpPr>
        <p:grpSpPr bwMode="auto">
          <a:xfrm>
            <a:off x="8945334" y="3435086"/>
            <a:ext cx="2411413" cy="1981200"/>
            <a:chOff x="0" y="0"/>
            <a:chExt cx="1519" cy="1248"/>
          </a:xfrm>
        </p:grpSpPr>
        <p:sp>
          <p:nvSpPr>
            <p:cNvPr id="49" name="Rectangle 22"/>
            <p:cNvSpPr/>
            <p:nvPr/>
          </p:nvSpPr>
          <p:spPr bwMode="auto">
            <a:xfrm>
              <a:off x="239" y="0"/>
              <a:ext cx="1280" cy="176"/>
            </a:xfrm>
            <a:prstGeom prst="rect">
              <a:avLst/>
            </a:prstGeom>
            <a:noFill/>
            <a:ln>
              <a:noFill/>
            </a:ln>
          </p:spPr>
          <p:txBody>
            <a:bodyPr lIns="0" tIns="0" rIns="0" bIns="0"/>
            <a:lstStyle/>
            <a:p>
              <a:pPr algn="l">
                <a:spcBef>
                  <a:spcPts val="1200"/>
                </a:spcBef>
              </a:pPr>
              <a:r>
                <a:rPr lang="en-US" sz="1800" dirty="0">
                  <a:solidFill>
                    <a:schemeClr val="bg1">
                      <a:lumMod val="85000"/>
                    </a:schemeClr>
                  </a:solidFill>
                  <a:latin typeface="Lato Bold" charset="0"/>
                  <a:ea typeface="MS PGothic" panose="020B0600070205080204" charset="-128"/>
                  <a:cs typeface="Lato Bold" charset="0"/>
                  <a:sym typeface="Lato Bold" charset="0"/>
                </a:rPr>
                <a:t>Marketing</a:t>
              </a:r>
              <a:endParaRPr lang="en-US" sz="1800" dirty="0">
                <a:solidFill>
                  <a:schemeClr val="bg1">
                    <a:lumMod val="85000"/>
                  </a:schemeClr>
                </a:solidFill>
                <a:latin typeface="Lato Bold" charset="0"/>
                <a:ea typeface="MS PGothic" panose="020B0600070205080204" charset="-128"/>
                <a:cs typeface="Lato Bold" charset="0"/>
                <a:sym typeface="Lato Bold" charset="0"/>
              </a:endParaRPr>
            </a:p>
          </p:txBody>
        </p:sp>
        <p:sp>
          <p:nvSpPr>
            <p:cNvPr id="50" name="Rectangle 23"/>
            <p:cNvSpPr/>
            <p:nvPr/>
          </p:nvSpPr>
          <p:spPr bwMode="auto">
            <a:xfrm>
              <a:off x="239" y="264"/>
              <a:ext cx="1280" cy="176"/>
            </a:xfrm>
            <a:prstGeom prst="rect">
              <a:avLst/>
            </a:prstGeom>
            <a:noFill/>
            <a:ln>
              <a:noFill/>
            </a:ln>
          </p:spPr>
          <p:txBody>
            <a:bodyPr lIns="0" tIns="0" rIns="0" bIns="0"/>
            <a:lstStyle/>
            <a:p>
              <a:pPr algn="l">
                <a:spcBef>
                  <a:spcPts val="1200"/>
                </a:spcBef>
              </a:pPr>
              <a:r>
                <a:rPr lang="en-US" sz="1800">
                  <a:solidFill>
                    <a:schemeClr val="bg1">
                      <a:lumMod val="85000"/>
                    </a:schemeClr>
                  </a:solidFill>
                  <a:latin typeface="Lato Bold" charset="0"/>
                  <a:ea typeface="MS PGothic" panose="020B0600070205080204" charset="-128"/>
                  <a:cs typeface="Lato Bold" charset="0"/>
                  <a:sym typeface="Lato Bold" charset="0"/>
                </a:rPr>
                <a:t>Social Media</a:t>
              </a:r>
              <a:endParaRPr lang="en-US" sz="1800">
                <a:solidFill>
                  <a:schemeClr val="bg1">
                    <a:lumMod val="85000"/>
                  </a:schemeClr>
                </a:solidFill>
                <a:latin typeface="Lato Bold" charset="0"/>
                <a:ea typeface="MS PGothic" panose="020B0600070205080204" charset="-128"/>
                <a:cs typeface="Lato Bold" charset="0"/>
                <a:sym typeface="Lato Bold" charset="0"/>
              </a:endParaRPr>
            </a:p>
          </p:txBody>
        </p:sp>
        <p:sp>
          <p:nvSpPr>
            <p:cNvPr id="51" name="Rectangle 24"/>
            <p:cNvSpPr/>
            <p:nvPr/>
          </p:nvSpPr>
          <p:spPr bwMode="auto">
            <a:xfrm>
              <a:off x="239" y="528"/>
              <a:ext cx="1280" cy="176"/>
            </a:xfrm>
            <a:prstGeom prst="rect">
              <a:avLst/>
            </a:prstGeom>
            <a:noFill/>
            <a:ln>
              <a:noFill/>
            </a:ln>
          </p:spPr>
          <p:txBody>
            <a:bodyPr lIns="0" tIns="0" rIns="0" bIns="0"/>
            <a:lstStyle/>
            <a:p>
              <a:pPr algn="l">
                <a:spcBef>
                  <a:spcPts val="1200"/>
                </a:spcBef>
              </a:pPr>
              <a:r>
                <a:rPr lang="en-US" sz="1800">
                  <a:solidFill>
                    <a:schemeClr val="bg1">
                      <a:lumMod val="85000"/>
                    </a:schemeClr>
                  </a:solidFill>
                  <a:latin typeface="Lato Bold" charset="0"/>
                  <a:ea typeface="MS PGothic" panose="020B0600070205080204" charset="-128"/>
                  <a:cs typeface="Lato Bold" charset="0"/>
                  <a:sym typeface="Lato Bold" charset="0"/>
                </a:rPr>
                <a:t>Development</a:t>
              </a:r>
              <a:endParaRPr lang="en-US" sz="1800">
                <a:solidFill>
                  <a:schemeClr val="bg1">
                    <a:lumMod val="85000"/>
                  </a:schemeClr>
                </a:solidFill>
                <a:latin typeface="Lato Bold" charset="0"/>
                <a:ea typeface="MS PGothic" panose="020B0600070205080204" charset="-128"/>
                <a:cs typeface="Lato Bold" charset="0"/>
                <a:sym typeface="Lato Bold" charset="0"/>
              </a:endParaRPr>
            </a:p>
          </p:txBody>
        </p:sp>
        <p:sp>
          <p:nvSpPr>
            <p:cNvPr id="52" name="Rectangle 25"/>
            <p:cNvSpPr/>
            <p:nvPr/>
          </p:nvSpPr>
          <p:spPr bwMode="auto">
            <a:xfrm>
              <a:off x="247" y="800"/>
              <a:ext cx="1272" cy="176"/>
            </a:xfrm>
            <a:prstGeom prst="rect">
              <a:avLst/>
            </a:prstGeom>
            <a:noFill/>
            <a:ln>
              <a:noFill/>
            </a:ln>
          </p:spPr>
          <p:txBody>
            <a:bodyPr lIns="0" tIns="0" rIns="0" bIns="0"/>
            <a:lstStyle/>
            <a:p>
              <a:pPr algn="l">
                <a:spcBef>
                  <a:spcPts val="1200"/>
                </a:spcBef>
              </a:pPr>
              <a:r>
                <a:rPr lang="en-US" sz="1800">
                  <a:solidFill>
                    <a:schemeClr val="bg1">
                      <a:lumMod val="85000"/>
                    </a:schemeClr>
                  </a:solidFill>
                  <a:latin typeface="Lato Bold" charset="0"/>
                  <a:ea typeface="MS PGothic" panose="020B0600070205080204" charset="-128"/>
                  <a:cs typeface="Lato Bold" charset="0"/>
                  <a:sym typeface="Lato Bold" charset="0"/>
                </a:rPr>
                <a:t>Planning</a:t>
              </a:r>
              <a:endParaRPr lang="en-US" sz="1800">
                <a:solidFill>
                  <a:schemeClr val="bg1">
                    <a:lumMod val="85000"/>
                  </a:schemeClr>
                </a:solidFill>
                <a:latin typeface="Lato Bold" charset="0"/>
                <a:ea typeface="MS PGothic" panose="020B0600070205080204" charset="-128"/>
                <a:cs typeface="Lato Bold" charset="0"/>
                <a:sym typeface="Lato Bold" charset="0"/>
              </a:endParaRPr>
            </a:p>
          </p:txBody>
        </p:sp>
        <p:sp>
          <p:nvSpPr>
            <p:cNvPr id="53" name="Rectangle 26"/>
            <p:cNvSpPr/>
            <p:nvPr/>
          </p:nvSpPr>
          <p:spPr bwMode="auto">
            <a:xfrm>
              <a:off x="239" y="1072"/>
              <a:ext cx="1280" cy="176"/>
            </a:xfrm>
            <a:prstGeom prst="rect">
              <a:avLst/>
            </a:prstGeom>
            <a:noFill/>
            <a:ln>
              <a:noFill/>
            </a:ln>
          </p:spPr>
          <p:txBody>
            <a:bodyPr lIns="0" tIns="0" rIns="0" bIns="0"/>
            <a:lstStyle/>
            <a:p>
              <a:pPr algn="l">
                <a:spcBef>
                  <a:spcPts val="1200"/>
                </a:spcBef>
              </a:pPr>
              <a:r>
                <a:rPr lang="en-US" sz="1800">
                  <a:solidFill>
                    <a:schemeClr val="bg1">
                      <a:lumMod val="85000"/>
                    </a:schemeClr>
                  </a:solidFill>
                  <a:latin typeface="Lato Bold" charset="0"/>
                  <a:ea typeface="MS PGothic" panose="020B0600070205080204" charset="-128"/>
                  <a:cs typeface="Lato Bold" charset="0"/>
                  <a:sym typeface="Lato Bold" charset="0"/>
                </a:rPr>
                <a:t>Advertising</a:t>
              </a:r>
              <a:endParaRPr lang="en-US" sz="1800">
                <a:solidFill>
                  <a:schemeClr val="bg1">
                    <a:lumMod val="85000"/>
                  </a:schemeClr>
                </a:solidFill>
                <a:latin typeface="Lato Bold" charset="0"/>
                <a:ea typeface="MS PGothic" panose="020B0600070205080204" charset="-128"/>
                <a:cs typeface="Lato Bold" charset="0"/>
                <a:sym typeface="Lato Bold" charset="0"/>
              </a:endParaRPr>
            </a:p>
          </p:txBody>
        </p:sp>
        <p:sp>
          <p:nvSpPr>
            <p:cNvPr id="54" name="AutoShape 27"/>
            <p:cNvSpPr/>
            <p:nvPr/>
          </p:nvSpPr>
          <p:spPr bwMode="auto">
            <a:xfrm>
              <a:off x="0" y="28"/>
              <a:ext cx="119" cy="120"/>
            </a:xfrm>
            <a:custGeom>
              <a:avLst/>
              <a:gdLst/>
              <a:ahLst/>
              <a:cxnLst/>
              <a:rect l="0" t="0" r="r" b="b"/>
              <a:pathLst>
                <a:path w="21600" h="21600">
                  <a:moveTo>
                    <a:pt x="20278" y="8468"/>
                  </a:moveTo>
                  <a:cubicBezTo>
                    <a:pt x="20642" y="8468"/>
                    <a:pt x="20954" y="8597"/>
                    <a:pt x="21212" y="8853"/>
                  </a:cubicBezTo>
                  <a:cubicBezTo>
                    <a:pt x="21471" y="9111"/>
                    <a:pt x="21600" y="9423"/>
                    <a:pt x="21600" y="9787"/>
                  </a:cubicBezTo>
                  <a:lnTo>
                    <a:pt x="21600" y="11813"/>
                  </a:lnTo>
                  <a:cubicBezTo>
                    <a:pt x="21600" y="12181"/>
                    <a:pt x="21471" y="12489"/>
                    <a:pt x="21212" y="12747"/>
                  </a:cubicBezTo>
                  <a:cubicBezTo>
                    <a:pt x="20954" y="13006"/>
                    <a:pt x="20642" y="13135"/>
                    <a:pt x="20278" y="13135"/>
                  </a:cubicBezTo>
                  <a:lnTo>
                    <a:pt x="13134" y="13135"/>
                  </a:lnTo>
                  <a:lnTo>
                    <a:pt x="13134" y="20252"/>
                  </a:lnTo>
                  <a:cubicBezTo>
                    <a:pt x="13134" y="20637"/>
                    <a:pt x="13005" y="20957"/>
                    <a:pt x="12746" y="21212"/>
                  </a:cubicBezTo>
                  <a:cubicBezTo>
                    <a:pt x="12488" y="21471"/>
                    <a:pt x="12176" y="21600"/>
                    <a:pt x="11812" y="21600"/>
                  </a:cubicBezTo>
                  <a:lnTo>
                    <a:pt x="9788" y="21600"/>
                  </a:lnTo>
                  <a:cubicBezTo>
                    <a:pt x="9424" y="21600"/>
                    <a:pt x="9112" y="21471"/>
                    <a:pt x="8854" y="21212"/>
                  </a:cubicBezTo>
                  <a:cubicBezTo>
                    <a:pt x="8592" y="20957"/>
                    <a:pt x="8466" y="20645"/>
                    <a:pt x="8466" y="20278"/>
                  </a:cubicBezTo>
                  <a:lnTo>
                    <a:pt x="8466" y="13135"/>
                  </a:lnTo>
                  <a:lnTo>
                    <a:pt x="1351" y="13135"/>
                  </a:lnTo>
                  <a:cubicBezTo>
                    <a:pt x="966" y="13135"/>
                    <a:pt x="646" y="13012"/>
                    <a:pt x="388" y="12762"/>
                  </a:cubicBezTo>
                  <a:cubicBezTo>
                    <a:pt x="129" y="12515"/>
                    <a:pt x="0" y="12198"/>
                    <a:pt x="0" y="11813"/>
                  </a:cubicBezTo>
                  <a:lnTo>
                    <a:pt x="0" y="9787"/>
                  </a:lnTo>
                  <a:cubicBezTo>
                    <a:pt x="0" y="9422"/>
                    <a:pt x="129" y="9114"/>
                    <a:pt x="388" y="8853"/>
                  </a:cubicBezTo>
                  <a:cubicBezTo>
                    <a:pt x="646" y="8597"/>
                    <a:pt x="955" y="8468"/>
                    <a:pt x="1322" y="8468"/>
                  </a:cubicBezTo>
                  <a:lnTo>
                    <a:pt x="8466" y="8468"/>
                  </a:lnTo>
                  <a:lnTo>
                    <a:pt x="8466" y="1351"/>
                  </a:lnTo>
                  <a:cubicBezTo>
                    <a:pt x="8466" y="966"/>
                    <a:pt x="8589" y="646"/>
                    <a:pt x="8839" y="388"/>
                  </a:cubicBezTo>
                  <a:cubicBezTo>
                    <a:pt x="9089" y="132"/>
                    <a:pt x="9403" y="0"/>
                    <a:pt x="9788" y="0"/>
                  </a:cubicBezTo>
                  <a:lnTo>
                    <a:pt x="11812" y="0"/>
                  </a:lnTo>
                  <a:cubicBezTo>
                    <a:pt x="12176" y="0"/>
                    <a:pt x="12488" y="132"/>
                    <a:pt x="12746" y="388"/>
                  </a:cubicBezTo>
                  <a:cubicBezTo>
                    <a:pt x="13005" y="646"/>
                    <a:pt x="13134" y="957"/>
                    <a:pt x="13134" y="1322"/>
                  </a:cubicBezTo>
                  <a:lnTo>
                    <a:pt x="13134" y="8468"/>
                  </a:lnTo>
                  <a:lnTo>
                    <a:pt x="20278" y="8468"/>
                  </a:lnTo>
                  <a:close/>
                  <a:moveTo>
                    <a:pt x="20278" y="8468"/>
                  </a:moveTo>
                </a:path>
              </a:pathLst>
            </a:custGeom>
            <a:solidFill>
              <a:srgbClr val="FFFFFF"/>
            </a:solidFill>
            <a:ln>
              <a:noFill/>
            </a:ln>
          </p:spPr>
          <p:txBody>
            <a:bodyPr lIns="0" tIns="0" rIns="0" bIns="0"/>
            <a:lstStyle/>
            <a:p>
              <a:endParaRPr lang="es-ES">
                <a:solidFill>
                  <a:schemeClr val="bg1">
                    <a:lumMod val="85000"/>
                  </a:schemeClr>
                </a:solidFill>
              </a:endParaRPr>
            </a:p>
          </p:txBody>
        </p:sp>
        <p:sp>
          <p:nvSpPr>
            <p:cNvPr id="55" name="AutoShape 28"/>
            <p:cNvSpPr/>
            <p:nvPr/>
          </p:nvSpPr>
          <p:spPr bwMode="auto">
            <a:xfrm>
              <a:off x="0" y="292"/>
              <a:ext cx="119" cy="120"/>
            </a:xfrm>
            <a:custGeom>
              <a:avLst/>
              <a:gdLst/>
              <a:ahLst/>
              <a:cxnLst/>
              <a:rect l="0" t="0" r="r" b="b"/>
              <a:pathLst>
                <a:path w="21600" h="21600">
                  <a:moveTo>
                    <a:pt x="20278" y="8468"/>
                  </a:moveTo>
                  <a:cubicBezTo>
                    <a:pt x="20642" y="8468"/>
                    <a:pt x="20954" y="8597"/>
                    <a:pt x="21212" y="8853"/>
                  </a:cubicBezTo>
                  <a:cubicBezTo>
                    <a:pt x="21471" y="9111"/>
                    <a:pt x="21600" y="9423"/>
                    <a:pt x="21600" y="9787"/>
                  </a:cubicBezTo>
                  <a:lnTo>
                    <a:pt x="21600" y="11813"/>
                  </a:lnTo>
                  <a:cubicBezTo>
                    <a:pt x="21600" y="12181"/>
                    <a:pt x="21471" y="12489"/>
                    <a:pt x="21212" y="12747"/>
                  </a:cubicBezTo>
                  <a:cubicBezTo>
                    <a:pt x="20954" y="13006"/>
                    <a:pt x="20642" y="13135"/>
                    <a:pt x="20278" y="13135"/>
                  </a:cubicBezTo>
                  <a:lnTo>
                    <a:pt x="13134" y="13135"/>
                  </a:lnTo>
                  <a:lnTo>
                    <a:pt x="13134" y="20252"/>
                  </a:lnTo>
                  <a:cubicBezTo>
                    <a:pt x="13134" y="20637"/>
                    <a:pt x="13005" y="20957"/>
                    <a:pt x="12746" y="21212"/>
                  </a:cubicBezTo>
                  <a:cubicBezTo>
                    <a:pt x="12488" y="21471"/>
                    <a:pt x="12176" y="21600"/>
                    <a:pt x="11812" y="21600"/>
                  </a:cubicBezTo>
                  <a:lnTo>
                    <a:pt x="9788" y="21600"/>
                  </a:lnTo>
                  <a:cubicBezTo>
                    <a:pt x="9424" y="21600"/>
                    <a:pt x="9112" y="21471"/>
                    <a:pt x="8854" y="21212"/>
                  </a:cubicBezTo>
                  <a:cubicBezTo>
                    <a:pt x="8592" y="20957"/>
                    <a:pt x="8466" y="20645"/>
                    <a:pt x="8466" y="20278"/>
                  </a:cubicBezTo>
                  <a:lnTo>
                    <a:pt x="8466" y="13135"/>
                  </a:lnTo>
                  <a:lnTo>
                    <a:pt x="1351" y="13135"/>
                  </a:lnTo>
                  <a:cubicBezTo>
                    <a:pt x="966" y="13135"/>
                    <a:pt x="646" y="13012"/>
                    <a:pt x="388" y="12762"/>
                  </a:cubicBezTo>
                  <a:cubicBezTo>
                    <a:pt x="129" y="12515"/>
                    <a:pt x="0" y="12198"/>
                    <a:pt x="0" y="11813"/>
                  </a:cubicBezTo>
                  <a:lnTo>
                    <a:pt x="0" y="9787"/>
                  </a:lnTo>
                  <a:cubicBezTo>
                    <a:pt x="0" y="9422"/>
                    <a:pt x="129" y="9114"/>
                    <a:pt x="388" y="8853"/>
                  </a:cubicBezTo>
                  <a:cubicBezTo>
                    <a:pt x="646" y="8597"/>
                    <a:pt x="955" y="8468"/>
                    <a:pt x="1322" y="8468"/>
                  </a:cubicBezTo>
                  <a:lnTo>
                    <a:pt x="8466" y="8468"/>
                  </a:lnTo>
                  <a:lnTo>
                    <a:pt x="8466" y="1351"/>
                  </a:lnTo>
                  <a:cubicBezTo>
                    <a:pt x="8466" y="966"/>
                    <a:pt x="8589" y="646"/>
                    <a:pt x="8839" y="388"/>
                  </a:cubicBezTo>
                  <a:cubicBezTo>
                    <a:pt x="9089" y="132"/>
                    <a:pt x="9403" y="0"/>
                    <a:pt x="9788" y="0"/>
                  </a:cubicBezTo>
                  <a:lnTo>
                    <a:pt x="11812" y="0"/>
                  </a:lnTo>
                  <a:cubicBezTo>
                    <a:pt x="12176" y="0"/>
                    <a:pt x="12488" y="132"/>
                    <a:pt x="12746" y="388"/>
                  </a:cubicBezTo>
                  <a:cubicBezTo>
                    <a:pt x="13005" y="646"/>
                    <a:pt x="13134" y="957"/>
                    <a:pt x="13134" y="1322"/>
                  </a:cubicBezTo>
                  <a:lnTo>
                    <a:pt x="13134" y="8468"/>
                  </a:lnTo>
                  <a:lnTo>
                    <a:pt x="20278" y="8468"/>
                  </a:lnTo>
                  <a:close/>
                  <a:moveTo>
                    <a:pt x="20278" y="8468"/>
                  </a:moveTo>
                </a:path>
              </a:pathLst>
            </a:custGeom>
            <a:solidFill>
              <a:srgbClr val="FFFFFF"/>
            </a:solidFill>
            <a:ln>
              <a:noFill/>
            </a:ln>
          </p:spPr>
          <p:txBody>
            <a:bodyPr lIns="0" tIns="0" rIns="0" bIns="0"/>
            <a:lstStyle/>
            <a:p>
              <a:endParaRPr lang="es-ES">
                <a:solidFill>
                  <a:schemeClr val="bg1">
                    <a:lumMod val="85000"/>
                  </a:schemeClr>
                </a:solidFill>
              </a:endParaRPr>
            </a:p>
          </p:txBody>
        </p:sp>
        <p:sp>
          <p:nvSpPr>
            <p:cNvPr id="56" name="AutoShape 29"/>
            <p:cNvSpPr/>
            <p:nvPr/>
          </p:nvSpPr>
          <p:spPr bwMode="auto">
            <a:xfrm>
              <a:off x="0" y="548"/>
              <a:ext cx="119" cy="120"/>
            </a:xfrm>
            <a:custGeom>
              <a:avLst/>
              <a:gdLst/>
              <a:ahLst/>
              <a:cxnLst/>
              <a:rect l="0" t="0" r="r" b="b"/>
              <a:pathLst>
                <a:path w="21600" h="21600">
                  <a:moveTo>
                    <a:pt x="20278" y="8468"/>
                  </a:moveTo>
                  <a:cubicBezTo>
                    <a:pt x="20642" y="8468"/>
                    <a:pt x="20954" y="8597"/>
                    <a:pt x="21212" y="8853"/>
                  </a:cubicBezTo>
                  <a:cubicBezTo>
                    <a:pt x="21471" y="9111"/>
                    <a:pt x="21600" y="9423"/>
                    <a:pt x="21600" y="9787"/>
                  </a:cubicBezTo>
                  <a:lnTo>
                    <a:pt x="21600" y="11813"/>
                  </a:lnTo>
                  <a:cubicBezTo>
                    <a:pt x="21600" y="12181"/>
                    <a:pt x="21471" y="12489"/>
                    <a:pt x="21212" y="12747"/>
                  </a:cubicBezTo>
                  <a:cubicBezTo>
                    <a:pt x="20954" y="13006"/>
                    <a:pt x="20642" y="13135"/>
                    <a:pt x="20278" y="13135"/>
                  </a:cubicBezTo>
                  <a:lnTo>
                    <a:pt x="13134" y="13135"/>
                  </a:lnTo>
                  <a:lnTo>
                    <a:pt x="13134" y="20252"/>
                  </a:lnTo>
                  <a:cubicBezTo>
                    <a:pt x="13134" y="20637"/>
                    <a:pt x="13005" y="20957"/>
                    <a:pt x="12746" y="21212"/>
                  </a:cubicBezTo>
                  <a:cubicBezTo>
                    <a:pt x="12488" y="21471"/>
                    <a:pt x="12176" y="21600"/>
                    <a:pt x="11812" y="21600"/>
                  </a:cubicBezTo>
                  <a:lnTo>
                    <a:pt x="9788" y="21600"/>
                  </a:lnTo>
                  <a:cubicBezTo>
                    <a:pt x="9424" y="21600"/>
                    <a:pt x="9112" y="21471"/>
                    <a:pt x="8854" y="21212"/>
                  </a:cubicBezTo>
                  <a:cubicBezTo>
                    <a:pt x="8592" y="20957"/>
                    <a:pt x="8466" y="20645"/>
                    <a:pt x="8466" y="20278"/>
                  </a:cubicBezTo>
                  <a:lnTo>
                    <a:pt x="8466" y="13135"/>
                  </a:lnTo>
                  <a:lnTo>
                    <a:pt x="1351" y="13135"/>
                  </a:lnTo>
                  <a:cubicBezTo>
                    <a:pt x="966" y="13135"/>
                    <a:pt x="646" y="13012"/>
                    <a:pt x="388" y="12762"/>
                  </a:cubicBezTo>
                  <a:cubicBezTo>
                    <a:pt x="129" y="12515"/>
                    <a:pt x="0" y="12198"/>
                    <a:pt x="0" y="11813"/>
                  </a:cubicBezTo>
                  <a:lnTo>
                    <a:pt x="0" y="9787"/>
                  </a:lnTo>
                  <a:cubicBezTo>
                    <a:pt x="0" y="9422"/>
                    <a:pt x="129" y="9114"/>
                    <a:pt x="388" y="8853"/>
                  </a:cubicBezTo>
                  <a:cubicBezTo>
                    <a:pt x="646" y="8597"/>
                    <a:pt x="955" y="8468"/>
                    <a:pt x="1322" y="8468"/>
                  </a:cubicBezTo>
                  <a:lnTo>
                    <a:pt x="8466" y="8468"/>
                  </a:lnTo>
                  <a:lnTo>
                    <a:pt x="8466" y="1351"/>
                  </a:lnTo>
                  <a:cubicBezTo>
                    <a:pt x="8466" y="966"/>
                    <a:pt x="8589" y="646"/>
                    <a:pt x="8839" y="388"/>
                  </a:cubicBezTo>
                  <a:cubicBezTo>
                    <a:pt x="9089" y="132"/>
                    <a:pt x="9403" y="0"/>
                    <a:pt x="9788" y="0"/>
                  </a:cubicBezTo>
                  <a:lnTo>
                    <a:pt x="11812" y="0"/>
                  </a:lnTo>
                  <a:cubicBezTo>
                    <a:pt x="12176" y="0"/>
                    <a:pt x="12488" y="132"/>
                    <a:pt x="12746" y="388"/>
                  </a:cubicBezTo>
                  <a:cubicBezTo>
                    <a:pt x="13005" y="646"/>
                    <a:pt x="13134" y="957"/>
                    <a:pt x="13134" y="1322"/>
                  </a:cubicBezTo>
                  <a:lnTo>
                    <a:pt x="13134" y="8468"/>
                  </a:lnTo>
                  <a:lnTo>
                    <a:pt x="20278" y="8468"/>
                  </a:lnTo>
                  <a:close/>
                  <a:moveTo>
                    <a:pt x="20278" y="8468"/>
                  </a:moveTo>
                </a:path>
              </a:pathLst>
            </a:custGeom>
            <a:solidFill>
              <a:srgbClr val="FFFFFF"/>
            </a:solidFill>
            <a:ln>
              <a:noFill/>
            </a:ln>
          </p:spPr>
          <p:txBody>
            <a:bodyPr lIns="0" tIns="0" rIns="0" bIns="0"/>
            <a:lstStyle/>
            <a:p>
              <a:endParaRPr lang="es-ES">
                <a:solidFill>
                  <a:schemeClr val="bg1">
                    <a:lumMod val="85000"/>
                  </a:schemeClr>
                </a:solidFill>
              </a:endParaRPr>
            </a:p>
          </p:txBody>
        </p:sp>
        <p:sp>
          <p:nvSpPr>
            <p:cNvPr id="57" name="AutoShape 30"/>
            <p:cNvSpPr/>
            <p:nvPr/>
          </p:nvSpPr>
          <p:spPr bwMode="auto">
            <a:xfrm>
              <a:off x="0" y="828"/>
              <a:ext cx="119" cy="120"/>
            </a:xfrm>
            <a:custGeom>
              <a:avLst/>
              <a:gdLst/>
              <a:ahLst/>
              <a:cxnLst/>
              <a:rect l="0" t="0" r="r" b="b"/>
              <a:pathLst>
                <a:path w="21600" h="21600">
                  <a:moveTo>
                    <a:pt x="20278" y="8468"/>
                  </a:moveTo>
                  <a:cubicBezTo>
                    <a:pt x="20642" y="8468"/>
                    <a:pt x="20954" y="8597"/>
                    <a:pt x="21212" y="8853"/>
                  </a:cubicBezTo>
                  <a:cubicBezTo>
                    <a:pt x="21471" y="9111"/>
                    <a:pt x="21600" y="9423"/>
                    <a:pt x="21600" y="9787"/>
                  </a:cubicBezTo>
                  <a:lnTo>
                    <a:pt x="21600" y="11813"/>
                  </a:lnTo>
                  <a:cubicBezTo>
                    <a:pt x="21600" y="12181"/>
                    <a:pt x="21471" y="12489"/>
                    <a:pt x="21212" y="12747"/>
                  </a:cubicBezTo>
                  <a:cubicBezTo>
                    <a:pt x="20954" y="13006"/>
                    <a:pt x="20642" y="13135"/>
                    <a:pt x="20278" y="13135"/>
                  </a:cubicBezTo>
                  <a:lnTo>
                    <a:pt x="13134" y="13135"/>
                  </a:lnTo>
                  <a:lnTo>
                    <a:pt x="13134" y="20252"/>
                  </a:lnTo>
                  <a:cubicBezTo>
                    <a:pt x="13134" y="20637"/>
                    <a:pt x="13005" y="20957"/>
                    <a:pt x="12746" y="21212"/>
                  </a:cubicBezTo>
                  <a:cubicBezTo>
                    <a:pt x="12488" y="21471"/>
                    <a:pt x="12176" y="21600"/>
                    <a:pt x="11812" y="21600"/>
                  </a:cubicBezTo>
                  <a:lnTo>
                    <a:pt x="9788" y="21600"/>
                  </a:lnTo>
                  <a:cubicBezTo>
                    <a:pt x="9424" y="21600"/>
                    <a:pt x="9112" y="21471"/>
                    <a:pt x="8854" y="21212"/>
                  </a:cubicBezTo>
                  <a:cubicBezTo>
                    <a:pt x="8592" y="20957"/>
                    <a:pt x="8466" y="20645"/>
                    <a:pt x="8466" y="20278"/>
                  </a:cubicBezTo>
                  <a:lnTo>
                    <a:pt x="8466" y="13135"/>
                  </a:lnTo>
                  <a:lnTo>
                    <a:pt x="1351" y="13135"/>
                  </a:lnTo>
                  <a:cubicBezTo>
                    <a:pt x="966" y="13135"/>
                    <a:pt x="646" y="13012"/>
                    <a:pt x="388" y="12762"/>
                  </a:cubicBezTo>
                  <a:cubicBezTo>
                    <a:pt x="129" y="12515"/>
                    <a:pt x="0" y="12198"/>
                    <a:pt x="0" y="11813"/>
                  </a:cubicBezTo>
                  <a:lnTo>
                    <a:pt x="0" y="9787"/>
                  </a:lnTo>
                  <a:cubicBezTo>
                    <a:pt x="0" y="9422"/>
                    <a:pt x="129" y="9114"/>
                    <a:pt x="388" y="8853"/>
                  </a:cubicBezTo>
                  <a:cubicBezTo>
                    <a:pt x="646" y="8597"/>
                    <a:pt x="955" y="8468"/>
                    <a:pt x="1322" y="8468"/>
                  </a:cubicBezTo>
                  <a:lnTo>
                    <a:pt x="8466" y="8468"/>
                  </a:lnTo>
                  <a:lnTo>
                    <a:pt x="8466" y="1351"/>
                  </a:lnTo>
                  <a:cubicBezTo>
                    <a:pt x="8466" y="966"/>
                    <a:pt x="8589" y="646"/>
                    <a:pt x="8839" y="388"/>
                  </a:cubicBezTo>
                  <a:cubicBezTo>
                    <a:pt x="9089" y="132"/>
                    <a:pt x="9403" y="0"/>
                    <a:pt x="9788" y="0"/>
                  </a:cubicBezTo>
                  <a:lnTo>
                    <a:pt x="11812" y="0"/>
                  </a:lnTo>
                  <a:cubicBezTo>
                    <a:pt x="12176" y="0"/>
                    <a:pt x="12488" y="132"/>
                    <a:pt x="12746" y="388"/>
                  </a:cubicBezTo>
                  <a:cubicBezTo>
                    <a:pt x="13005" y="646"/>
                    <a:pt x="13134" y="957"/>
                    <a:pt x="13134" y="1322"/>
                  </a:cubicBezTo>
                  <a:lnTo>
                    <a:pt x="13134" y="8468"/>
                  </a:lnTo>
                  <a:lnTo>
                    <a:pt x="20278" y="8468"/>
                  </a:lnTo>
                  <a:close/>
                  <a:moveTo>
                    <a:pt x="20278" y="8468"/>
                  </a:moveTo>
                </a:path>
              </a:pathLst>
            </a:custGeom>
            <a:solidFill>
              <a:srgbClr val="FFFFFF"/>
            </a:solidFill>
            <a:ln>
              <a:noFill/>
            </a:ln>
          </p:spPr>
          <p:txBody>
            <a:bodyPr lIns="0" tIns="0" rIns="0" bIns="0"/>
            <a:lstStyle/>
            <a:p>
              <a:endParaRPr lang="es-ES">
                <a:solidFill>
                  <a:schemeClr val="bg1">
                    <a:lumMod val="85000"/>
                  </a:schemeClr>
                </a:solidFill>
              </a:endParaRPr>
            </a:p>
          </p:txBody>
        </p:sp>
        <p:sp>
          <p:nvSpPr>
            <p:cNvPr id="58" name="AutoShape 31"/>
            <p:cNvSpPr/>
            <p:nvPr/>
          </p:nvSpPr>
          <p:spPr bwMode="auto">
            <a:xfrm>
              <a:off x="0" y="1100"/>
              <a:ext cx="119" cy="120"/>
            </a:xfrm>
            <a:custGeom>
              <a:avLst/>
              <a:gdLst/>
              <a:ahLst/>
              <a:cxnLst/>
              <a:rect l="0" t="0" r="r" b="b"/>
              <a:pathLst>
                <a:path w="21600" h="21600">
                  <a:moveTo>
                    <a:pt x="20278" y="8468"/>
                  </a:moveTo>
                  <a:cubicBezTo>
                    <a:pt x="20642" y="8468"/>
                    <a:pt x="20954" y="8597"/>
                    <a:pt x="21212" y="8853"/>
                  </a:cubicBezTo>
                  <a:cubicBezTo>
                    <a:pt x="21471" y="9111"/>
                    <a:pt x="21600" y="9423"/>
                    <a:pt x="21600" y="9787"/>
                  </a:cubicBezTo>
                  <a:lnTo>
                    <a:pt x="21600" y="11813"/>
                  </a:lnTo>
                  <a:cubicBezTo>
                    <a:pt x="21600" y="12181"/>
                    <a:pt x="21471" y="12489"/>
                    <a:pt x="21212" y="12747"/>
                  </a:cubicBezTo>
                  <a:cubicBezTo>
                    <a:pt x="20954" y="13006"/>
                    <a:pt x="20642" y="13135"/>
                    <a:pt x="20278" y="13135"/>
                  </a:cubicBezTo>
                  <a:lnTo>
                    <a:pt x="13134" y="13135"/>
                  </a:lnTo>
                  <a:lnTo>
                    <a:pt x="13134" y="20252"/>
                  </a:lnTo>
                  <a:cubicBezTo>
                    <a:pt x="13134" y="20637"/>
                    <a:pt x="13005" y="20957"/>
                    <a:pt x="12746" y="21212"/>
                  </a:cubicBezTo>
                  <a:cubicBezTo>
                    <a:pt x="12488" y="21471"/>
                    <a:pt x="12176" y="21600"/>
                    <a:pt x="11812" y="21600"/>
                  </a:cubicBezTo>
                  <a:lnTo>
                    <a:pt x="9788" y="21600"/>
                  </a:lnTo>
                  <a:cubicBezTo>
                    <a:pt x="9424" y="21600"/>
                    <a:pt x="9112" y="21471"/>
                    <a:pt x="8854" y="21212"/>
                  </a:cubicBezTo>
                  <a:cubicBezTo>
                    <a:pt x="8592" y="20957"/>
                    <a:pt x="8466" y="20645"/>
                    <a:pt x="8466" y="20278"/>
                  </a:cubicBezTo>
                  <a:lnTo>
                    <a:pt x="8466" y="13135"/>
                  </a:lnTo>
                  <a:lnTo>
                    <a:pt x="1351" y="13135"/>
                  </a:lnTo>
                  <a:cubicBezTo>
                    <a:pt x="966" y="13135"/>
                    <a:pt x="646" y="13012"/>
                    <a:pt x="388" y="12762"/>
                  </a:cubicBezTo>
                  <a:cubicBezTo>
                    <a:pt x="129" y="12515"/>
                    <a:pt x="0" y="12198"/>
                    <a:pt x="0" y="11813"/>
                  </a:cubicBezTo>
                  <a:lnTo>
                    <a:pt x="0" y="9787"/>
                  </a:lnTo>
                  <a:cubicBezTo>
                    <a:pt x="0" y="9422"/>
                    <a:pt x="129" y="9114"/>
                    <a:pt x="388" y="8853"/>
                  </a:cubicBezTo>
                  <a:cubicBezTo>
                    <a:pt x="646" y="8597"/>
                    <a:pt x="955" y="8468"/>
                    <a:pt x="1322" y="8468"/>
                  </a:cubicBezTo>
                  <a:lnTo>
                    <a:pt x="8466" y="8468"/>
                  </a:lnTo>
                  <a:lnTo>
                    <a:pt x="8466" y="1351"/>
                  </a:lnTo>
                  <a:cubicBezTo>
                    <a:pt x="8466" y="966"/>
                    <a:pt x="8589" y="646"/>
                    <a:pt x="8839" y="388"/>
                  </a:cubicBezTo>
                  <a:cubicBezTo>
                    <a:pt x="9089" y="132"/>
                    <a:pt x="9403" y="0"/>
                    <a:pt x="9788" y="0"/>
                  </a:cubicBezTo>
                  <a:lnTo>
                    <a:pt x="11812" y="0"/>
                  </a:lnTo>
                  <a:cubicBezTo>
                    <a:pt x="12176" y="0"/>
                    <a:pt x="12488" y="132"/>
                    <a:pt x="12746" y="388"/>
                  </a:cubicBezTo>
                  <a:cubicBezTo>
                    <a:pt x="13005" y="646"/>
                    <a:pt x="13134" y="957"/>
                    <a:pt x="13134" y="1322"/>
                  </a:cubicBezTo>
                  <a:lnTo>
                    <a:pt x="13134" y="8468"/>
                  </a:lnTo>
                  <a:lnTo>
                    <a:pt x="20278" y="8468"/>
                  </a:lnTo>
                  <a:close/>
                  <a:moveTo>
                    <a:pt x="20278" y="8468"/>
                  </a:moveTo>
                </a:path>
              </a:pathLst>
            </a:custGeom>
            <a:solidFill>
              <a:srgbClr val="FFFFFF"/>
            </a:solidFill>
            <a:ln>
              <a:noFill/>
            </a:ln>
          </p:spPr>
          <p:txBody>
            <a:bodyPr lIns="0" tIns="0" rIns="0" bIns="0"/>
            <a:lstStyle/>
            <a:p>
              <a:endParaRPr lang="es-ES">
                <a:solidFill>
                  <a:schemeClr val="bg1">
                    <a:lumMod val="85000"/>
                  </a:schemeClr>
                </a:solidFill>
              </a:endParaRPr>
            </a:p>
          </p:txBody>
        </p:sp>
      </p:grpSp>
      <p:grpSp>
        <p:nvGrpSpPr>
          <p:cNvPr id="59" name="Group 32"/>
          <p:cNvGrpSpPr/>
          <p:nvPr/>
        </p:nvGrpSpPr>
        <p:grpSpPr bwMode="auto">
          <a:xfrm>
            <a:off x="6327547" y="3435086"/>
            <a:ext cx="2463800" cy="1981200"/>
            <a:chOff x="0" y="0"/>
            <a:chExt cx="1552" cy="1248"/>
          </a:xfrm>
        </p:grpSpPr>
        <p:sp>
          <p:nvSpPr>
            <p:cNvPr id="60" name="Rectangle 33"/>
            <p:cNvSpPr/>
            <p:nvPr/>
          </p:nvSpPr>
          <p:spPr bwMode="auto">
            <a:xfrm>
              <a:off x="264" y="0"/>
              <a:ext cx="1280" cy="176"/>
            </a:xfrm>
            <a:prstGeom prst="rect">
              <a:avLst/>
            </a:prstGeom>
            <a:noFill/>
            <a:ln>
              <a:noFill/>
            </a:ln>
          </p:spPr>
          <p:txBody>
            <a:bodyPr lIns="0" tIns="0" rIns="0" bIns="0"/>
            <a:lstStyle/>
            <a:p>
              <a:pPr algn="l">
                <a:spcBef>
                  <a:spcPts val="1200"/>
                </a:spcBef>
              </a:pPr>
              <a:r>
                <a:rPr lang="en-US" sz="1800">
                  <a:solidFill>
                    <a:srgbClr val="1EA8F2"/>
                  </a:solidFill>
                  <a:latin typeface="Lato Bold" charset="0"/>
                  <a:ea typeface="MS PGothic" panose="020B0600070205080204" charset="-128"/>
                  <a:cs typeface="Lato Bold" charset="0"/>
                  <a:sym typeface="Lato Bold" charset="0"/>
                </a:rPr>
                <a:t>Marketing</a:t>
              </a:r>
              <a:endParaRPr lang="en-US" sz="1800">
                <a:solidFill>
                  <a:srgbClr val="1EA8F2"/>
                </a:solidFill>
                <a:latin typeface="Lato Bold" charset="0"/>
                <a:ea typeface="MS PGothic" panose="020B0600070205080204" charset="-128"/>
                <a:cs typeface="Lato Bold" charset="0"/>
                <a:sym typeface="Lato Bold" charset="0"/>
              </a:endParaRPr>
            </a:p>
          </p:txBody>
        </p:sp>
        <p:sp>
          <p:nvSpPr>
            <p:cNvPr id="61" name="Rectangle 34"/>
            <p:cNvSpPr/>
            <p:nvPr/>
          </p:nvSpPr>
          <p:spPr bwMode="auto">
            <a:xfrm>
              <a:off x="264" y="264"/>
              <a:ext cx="1280" cy="176"/>
            </a:xfrm>
            <a:prstGeom prst="rect">
              <a:avLst/>
            </a:prstGeom>
            <a:noFill/>
            <a:ln>
              <a:noFill/>
            </a:ln>
          </p:spPr>
          <p:txBody>
            <a:bodyPr lIns="0" tIns="0" rIns="0" bIns="0"/>
            <a:lstStyle/>
            <a:p>
              <a:pPr algn="l">
                <a:spcBef>
                  <a:spcPts val="1200"/>
                </a:spcBef>
              </a:pPr>
              <a:r>
                <a:rPr lang="en-US" sz="1800">
                  <a:solidFill>
                    <a:srgbClr val="1EA8F2"/>
                  </a:solidFill>
                  <a:latin typeface="Lato Bold" charset="0"/>
                  <a:ea typeface="MS PGothic" panose="020B0600070205080204" charset="-128"/>
                  <a:cs typeface="Lato Bold" charset="0"/>
                  <a:sym typeface="Lato Bold" charset="0"/>
                </a:rPr>
                <a:t>Social Media</a:t>
              </a:r>
              <a:endParaRPr lang="en-US" sz="1800">
                <a:solidFill>
                  <a:srgbClr val="1EA8F2"/>
                </a:solidFill>
                <a:latin typeface="Lato Bold" charset="0"/>
                <a:ea typeface="MS PGothic" panose="020B0600070205080204" charset="-128"/>
                <a:cs typeface="Lato Bold" charset="0"/>
                <a:sym typeface="Lato Bold" charset="0"/>
              </a:endParaRPr>
            </a:p>
          </p:txBody>
        </p:sp>
        <p:sp>
          <p:nvSpPr>
            <p:cNvPr id="62" name="Rectangle 35"/>
            <p:cNvSpPr/>
            <p:nvPr/>
          </p:nvSpPr>
          <p:spPr bwMode="auto">
            <a:xfrm>
              <a:off x="264" y="528"/>
              <a:ext cx="1280" cy="176"/>
            </a:xfrm>
            <a:prstGeom prst="rect">
              <a:avLst/>
            </a:prstGeom>
            <a:noFill/>
            <a:ln>
              <a:noFill/>
            </a:ln>
          </p:spPr>
          <p:txBody>
            <a:bodyPr lIns="0" tIns="0" rIns="0" bIns="0"/>
            <a:lstStyle/>
            <a:p>
              <a:pPr algn="l">
                <a:spcBef>
                  <a:spcPts val="1200"/>
                </a:spcBef>
              </a:pPr>
              <a:r>
                <a:rPr lang="en-US" sz="1800">
                  <a:solidFill>
                    <a:srgbClr val="1EA8F2"/>
                  </a:solidFill>
                  <a:latin typeface="Lato Bold" charset="0"/>
                  <a:ea typeface="MS PGothic" panose="020B0600070205080204" charset="-128"/>
                  <a:cs typeface="Lato Bold" charset="0"/>
                  <a:sym typeface="Lato Bold" charset="0"/>
                </a:rPr>
                <a:t>Development</a:t>
              </a:r>
              <a:endParaRPr lang="en-US" sz="1800">
                <a:solidFill>
                  <a:srgbClr val="1EA8F2"/>
                </a:solidFill>
                <a:latin typeface="Lato Bold" charset="0"/>
                <a:ea typeface="MS PGothic" panose="020B0600070205080204" charset="-128"/>
                <a:cs typeface="Lato Bold" charset="0"/>
                <a:sym typeface="Lato Bold" charset="0"/>
              </a:endParaRPr>
            </a:p>
          </p:txBody>
        </p:sp>
        <p:sp>
          <p:nvSpPr>
            <p:cNvPr id="63" name="Rectangle 36"/>
            <p:cNvSpPr/>
            <p:nvPr/>
          </p:nvSpPr>
          <p:spPr bwMode="auto">
            <a:xfrm>
              <a:off x="272" y="800"/>
              <a:ext cx="1280" cy="176"/>
            </a:xfrm>
            <a:prstGeom prst="rect">
              <a:avLst/>
            </a:prstGeom>
            <a:noFill/>
            <a:ln>
              <a:noFill/>
            </a:ln>
          </p:spPr>
          <p:txBody>
            <a:bodyPr lIns="0" tIns="0" rIns="0" bIns="0"/>
            <a:lstStyle/>
            <a:p>
              <a:pPr algn="l">
                <a:spcBef>
                  <a:spcPts val="1200"/>
                </a:spcBef>
              </a:pPr>
              <a:r>
                <a:rPr lang="en-US" sz="1800">
                  <a:solidFill>
                    <a:srgbClr val="1EA8F2"/>
                  </a:solidFill>
                  <a:latin typeface="Lato Bold" charset="0"/>
                  <a:ea typeface="MS PGothic" panose="020B0600070205080204" charset="-128"/>
                  <a:cs typeface="Lato Bold" charset="0"/>
                  <a:sym typeface="Lato Bold" charset="0"/>
                </a:rPr>
                <a:t>Planning</a:t>
              </a:r>
              <a:endParaRPr lang="en-US" sz="1800">
                <a:solidFill>
                  <a:srgbClr val="1EA8F2"/>
                </a:solidFill>
                <a:latin typeface="Lato Bold" charset="0"/>
                <a:ea typeface="MS PGothic" panose="020B0600070205080204" charset="-128"/>
                <a:cs typeface="Lato Bold" charset="0"/>
                <a:sym typeface="Lato Bold" charset="0"/>
              </a:endParaRPr>
            </a:p>
          </p:txBody>
        </p:sp>
        <p:sp>
          <p:nvSpPr>
            <p:cNvPr id="64" name="Rectangle 37"/>
            <p:cNvSpPr/>
            <p:nvPr/>
          </p:nvSpPr>
          <p:spPr bwMode="auto">
            <a:xfrm>
              <a:off x="264" y="1072"/>
              <a:ext cx="1280" cy="176"/>
            </a:xfrm>
            <a:prstGeom prst="rect">
              <a:avLst/>
            </a:prstGeom>
            <a:noFill/>
            <a:ln>
              <a:noFill/>
            </a:ln>
          </p:spPr>
          <p:txBody>
            <a:bodyPr lIns="0" tIns="0" rIns="0" bIns="0"/>
            <a:lstStyle/>
            <a:p>
              <a:pPr algn="l">
                <a:spcBef>
                  <a:spcPts val="1200"/>
                </a:spcBef>
              </a:pPr>
              <a:r>
                <a:rPr lang="en-US" sz="1800">
                  <a:solidFill>
                    <a:srgbClr val="1EA8F2"/>
                  </a:solidFill>
                  <a:latin typeface="Lato Bold" charset="0"/>
                  <a:ea typeface="MS PGothic" panose="020B0600070205080204" charset="-128"/>
                  <a:cs typeface="Lato Bold" charset="0"/>
                  <a:sym typeface="Lato Bold" charset="0"/>
                </a:rPr>
                <a:t>Advertising</a:t>
              </a:r>
              <a:endParaRPr lang="en-US" sz="1800">
                <a:solidFill>
                  <a:srgbClr val="1EA8F2"/>
                </a:solidFill>
                <a:latin typeface="Lato Bold" charset="0"/>
                <a:ea typeface="MS PGothic" panose="020B0600070205080204" charset="-128"/>
                <a:cs typeface="Lato Bold" charset="0"/>
                <a:sym typeface="Lato Bold" charset="0"/>
              </a:endParaRPr>
            </a:p>
          </p:txBody>
        </p:sp>
        <p:sp>
          <p:nvSpPr>
            <p:cNvPr id="65" name="AutoShape 38"/>
            <p:cNvSpPr/>
            <p:nvPr/>
          </p:nvSpPr>
          <p:spPr bwMode="auto">
            <a:xfrm>
              <a:off x="0" y="26"/>
              <a:ext cx="143" cy="119"/>
            </a:xfrm>
            <a:custGeom>
              <a:avLst/>
              <a:gdLst/>
              <a:ahLst/>
              <a:cxnLst/>
              <a:rect l="0" t="0" r="r" b="b"/>
              <a:pathLst>
                <a:path w="21598" h="21600">
                  <a:moveTo>
                    <a:pt x="17537" y="12698"/>
                  </a:moveTo>
                  <a:lnTo>
                    <a:pt x="19799" y="9998"/>
                  </a:lnTo>
                  <a:lnTo>
                    <a:pt x="19799" y="17284"/>
                  </a:lnTo>
                  <a:cubicBezTo>
                    <a:pt x="19799" y="17875"/>
                    <a:pt x="19701" y="18430"/>
                    <a:pt x="19505" y="18950"/>
                  </a:cubicBezTo>
                  <a:cubicBezTo>
                    <a:pt x="19309" y="19470"/>
                    <a:pt x="19050" y="19928"/>
                    <a:pt x="18722" y="20322"/>
                  </a:cubicBezTo>
                  <a:cubicBezTo>
                    <a:pt x="18394" y="20716"/>
                    <a:pt x="18015" y="21027"/>
                    <a:pt x="17584" y="21256"/>
                  </a:cubicBezTo>
                  <a:cubicBezTo>
                    <a:pt x="17153" y="21485"/>
                    <a:pt x="16691" y="21600"/>
                    <a:pt x="16189" y="21600"/>
                  </a:cubicBezTo>
                  <a:lnTo>
                    <a:pt x="3595" y="21600"/>
                  </a:lnTo>
                  <a:cubicBezTo>
                    <a:pt x="3103" y="21600"/>
                    <a:pt x="2636" y="21485"/>
                    <a:pt x="2195" y="21256"/>
                  </a:cubicBezTo>
                  <a:cubicBezTo>
                    <a:pt x="1755" y="21027"/>
                    <a:pt x="1373" y="20716"/>
                    <a:pt x="1052" y="20322"/>
                  </a:cubicBezTo>
                  <a:cubicBezTo>
                    <a:pt x="734" y="19928"/>
                    <a:pt x="477" y="19470"/>
                    <a:pt x="286" y="18950"/>
                  </a:cubicBezTo>
                  <a:cubicBezTo>
                    <a:pt x="95" y="18430"/>
                    <a:pt x="0" y="17875"/>
                    <a:pt x="0" y="17284"/>
                  </a:cubicBezTo>
                  <a:lnTo>
                    <a:pt x="0" y="4316"/>
                  </a:lnTo>
                  <a:cubicBezTo>
                    <a:pt x="0" y="3722"/>
                    <a:pt x="95" y="3164"/>
                    <a:pt x="286" y="2632"/>
                  </a:cubicBezTo>
                  <a:cubicBezTo>
                    <a:pt x="477" y="2107"/>
                    <a:pt x="734" y="1645"/>
                    <a:pt x="1052" y="1263"/>
                  </a:cubicBezTo>
                  <a:cubicBezTo>
                    <a:pt x="1373" y="878"/>
                    <a:pt x="1755" y="573"/>
                    <a:pt x="2195" y="344"/>
                  </a:cubicBezTo>
                  <a:cubicBezTo>
                    <a:pt x="2636" y="115"/>
                    <a:pt x="3103" y="0"/>
                    <a:pt x="3595" y="0"/>
                  </a:cubicBezTo>
                  <a:lnTo>
                    <a:pt x="16189" y="0"/>
                  </a:lnTo>
                  <a:cubicBezTo>
                    <a:pt x="16402" y="0"/>
                    <a:pt x="16605" y="26"/>
                    <a:pt x="16798" y="82"/>
                  </a:cubicBezTo>
                  <a:lnTo>
                    <a:pt x="14608" y="2715"/>
                  </a:lnTo>
                  <a:lnTo>
                    <a:pt x="3595" y="2715"/>
                  </a:lnTo>
                  <a:cubicBezTo>
                    <a:pt x="3228" y="2715"/>
                    <a:pt x="2915" y="2868"/>
                    <a:pt x="2653" y="3185"/>
                  </a:cubicBezTo>
                  <a:cubicBezTo>
                    <a:pt x="2391" y="3496"/>
                    <a:pt x="2261" y="3875"/>
                    <a:pt x="2261" y="4316"/>
                  </a:cubicBezTo>
                  <a:lnTo>
                    <a:pt x="2261" y="17284"/>
                  </a:lnTo>
                  <a:cubicBezTo>
                    <a:pt x="2261" y="17725"/>
                    <a:pt x="2391" y="18101"/>
                    <a:pt x="2653" y="18412"/>
                  </a:cubicBezTo>
                  <a:cubicBezTo>
                    <a:pt x="2915" y="18730"/>
                    <a:pt x="3228" y="18888"/>
                    <a:pt x="3595" y="18888"/>
                  </a:cubicBezTo>
                  <a:lnTo>
                    <a:pt x="16189" y="18888"/>
                  </a:lnTo>
                  <a:cubicBezTo>
                    <a:pt x="16556" y="18888"/>
                    <a:pt x="16874" y="18730"/>
                    <a:pt x="17139" y="18412"/>
                  </a:cubicBezTo>
                  <a:cubicBezTo>
                    <a:pt x="17405" y="18101"/>
                    <a:pt x="17537" y="17725"/>
                    <a:pt x="17537" y="17284"/>
                  </a:cubicBezTo>
                  <a:lnTo>
                    <a:pt x="17537" y="12698"/>
                  </a:lnTo>
                  <a:close/>
                  <a:moveTo>
                    <a:pt x="21333" y="2797"/>
                  </a:moveTo>
                  <a:cubicBezTo>
                    <a:pt x="21514" y="3011"/>
                    <a:pt x="21600" y="3273"/>
                    <a:pt x="21598" y="3578"/>
                  </a:cubicBezTo>
                  <a:cubicBezTo>
                    <a:pt x="21593" y="3881"/>
                    <a:pt x="21505" y="4137"/>
                    <a:pt x="21333" y="4342"/>
                  </a:cubicBezTo>
                  <a:lnTo>
                    <a:pt x="13005" y="14346"/>
                  </a:lnTo>
                  <a:lnTo>
                    <a:pt x="11855" y="15721"/>
                  </a:lnTo>
                  <a:cubicBezTo>
                    <a:pt x="11676" y="15939"/>
                    <a:pt x="11458" y="16044"/>
                    <a:pt x="11206" y="16044"/>
                  </a:cubicBezTo>
                  <a:cubicBezTo>
                    <a:pt x="10952" y="16044"/>
                    <a:pt x="10734" y="15938"/>
                    <a:pt x="10555" y="15721"/>
                  </a:cubicBezTo>
                  <a:lnTo>
                    <a:pt x="9383" y="14346"/>
                  </a:lnTo>
                  <a:lnTo>
                    <a:pt x="4780" y="8787"/>
                  </a:lnTo>
                  <a:cubicBezTo>
                    <a:pt x="4601" y="8573"/>
                    <a:pt x="4508" y="8314"/>
                    <a:pt x="4508" y="8006"/>
                  </a:cubicBezTo>
                  <a:cubicBezTo>
                    <a:pt x="4508" y="7703"/>
                    <a:pt x="4601" y="7442"/>
                    <a:pt x="4780" y="7227"/>
                  </a:cubicBezTo>
                  <a:lnTo>
                    <a:pt x="5927" y="5847"/>
                  </a:lnTo>
                  <a:cubicBezTo>
                    <a:pt x="6106" y="5635"/>
                    <a:pt x="6324" y="5526"/>
                    <a:pt x="6578" y="5526"/>
                  </a:cubicBezTo>
                  <a:cubicBezTo>
                    <a:pt x="6830" y="5526"/>
                    <a:pt x="7043" y="5635"/>
                    <a:pt x="7215" y="5847"/>
                  </a:cubicBezTo>
                  <a:lnTo>
                    <a:pt x="11199" y="10633"/>
                  </a:lnTo>
                  <a:lnTo>
                    <a:pt x="18861" y="1404"/>
                  </a:lnTo>
                  <a:cubicBezTo>
                    <a:pt x="19040" y="1187"/>
                    <a:pt x="19263" y="1084"/>
                    <a:pt x="19525" y="1087"/>
                  </a:cubicBezTo>
                  <a:cubicBezTo>
                    <a:pt x="19787" y="1093"/>
                    <a:pt x="20002" y="1199"/>
                    <a:pt x="20173" y="1404"/>
                  </a:cubicBezTo>
                  <a:lnTo>
                    <a:pt x="21333" y="2797"/>
                  </a:lnTo>
                  <a:close/>
                  <a:moveTo>
                    <a:pt x="21333" y="2797"/>
                  </a:moveTo>
                </a:path>
              </a:pathLst>
            </a:custGeom>
            <a:solidFill>
              <a:srgbClr val="FFFFFF"/>
            </a:solidFill>
            <a:ln>
              <a:noFill/>
            </a:ln>
          </p:spPr>
          <p:txBody>
            <a:bodyPr lIns="0" tIns="0" rIns="0" bIns="0"/>
            <a:lstStyle/>
            <a:p>
              <a:endParaRPr lang="es-ES"/>
            </a:p>
          </p:txBody>
        </p:sp>
        <p:sp>
          <p:nvSpPr>
            <p:cNvPr id="66" name="AutoShape 39"/>
            <p:cNvSpPr/>
            <p:nvPr/>
          </p:nvSpPr>
          <p:spPr bwMode="auto">
            <a:xfrm>
              <a:off x="0" y="290"/>
              <a:ext cx="143" cy="119"/>
            </a:xfrm>
            <a:custGeom>
              <a:avLst/>
              <a:gdLst/>
              <a:ahLst/>
              <a:cxnLst/>
              <a:rect l="0" t="0" r="r" b="b"/>
              <a:pathLst>
                <a:path w="21598" h="21600">
                  <a:moveTo>
                    <a:pt x="17537" y="12698"/>
                  </a:moveTo>
                  <a:lnTo>
                    <a:pt x="19799" y="9998"/>
                  </a:lnTo>
                  <a:lnTo>
                    <a:pt x="19799" y="17284"/>
                  </a:lnTo>
                  <a:cubicBezTo>
                    <a:pt x="19799" y="17875"/>
                    <a:pt x="19701" y="18430"/>
                    <a:pt x="19505" y="18950"/>
                  </a:cubicBezTo>
                  <a:cubicBezTo>
                    <a:pt x="19309" y="19470"/>
                    <a:pt x="19050" y="19928"/>
                    <a:pt x="18722" y="20322"/>
                  </a:cubicBezTo>
                  <a:cubicBezTo>
                    <a:pt x="18394" y="20716"/>
                    <a:pt x="18015" y="21027"/>
                    <a:pt x="17584" y="21256"/>
                  </a:cubicBezTo>
                  <a:cubicBezTo>
                    <a:pt x="17153" y="21485"/>
                    <a:pt x="16691" y="21600"/>
                    <a:pt x="16189" y="21600"/>
                  </a:cubicBezTo>
                  <a:lnTo>
                    <a:pt x="3595" y="21600"/>
                  </a:lnTo>
                  <a:cubicBezTo>
                    <a:pt x="3103" y="21600"/>
                    <a:pt x="2636" y="21485"/>
                    <a:pt x="2195" y="21256"/>
                  </a:cubicBezTo>
                  <a:cubicBezTo>
                    <a:pt x="1755" y="21027"/>
                    <a:pt x="1373" y="20716"/>
                    <a:pt x="1052" y="20322"/>
                  </a:cubicBezTo>
                  <a:cubicBezTo>
                    <a:pt x="734" y="19928"/>
                    <a:pt x="477" y="19470"/>
                    <a:pt x="286" y="18950"/>
                  </a:cubicBezTo>
                  <a:cubicBezTo>
                    <a:pt x="95" y="18430"/>
                    <a:pt x="0" y="17875"/>
                    <a:pt x="0" y="17284"/>
                  </a:cubicBezTo>
                  <a:lnTo>
                    <a:pt x="0" y="4316"/>
                  </a:lnTo>
                  <a:cubicBezTo>
                    <a:pt x="0" y="3722"/>
                    <a:pt x="95" y="3164"/>
                    <a:pt x="286" y="2632"/>
                  </a:cubicBezTo>
                  <a:cubicBezTo>
                    <a:pt x="477" y="2107"/>
                    <a:pt x="734" y="1645"/>
                    <a:pt x="1052" y="1263"/>
                  </a:cubicBezTo>
                  <a:cubicBezTo>
                    <a:pt x="1373" y="878"/>
                    <a:pt x="1755" y="573"/>
                    <a:pt x="2195" y="344"/>
                  </a:cubicBezTo>
                  <a:cubicBezTo>
                    <a:pt x="2636" y="115"/>
                    <a:pt x="3103" y="0"/>
                    <a:pt x="3595" y="0"/>
                  </a:cubicBezTo>
                  <a:lnTo>
                    <a:pt x="16189" y="0"/>
                  </a:lnTo>
                  <a:cubicBezTo>
                    <a:pt x="16402" y="0"/>
                    <a:pt x="16605" y="26"/>
                    <a:pt x="16798" y="82"/>
                  </a:cubicBezTo>
                  <a:lnTo>
                    <a:pt x="14608" y="2715"/>
                  </a:lnTo>
                  <a:lnTo>
                    <a:pt x="3595" y="2715"/>
                  </a:lnTo>
                  <a:cubicBezTo>
                    <a:pt x="3228" y="2715"/>
                    <a:pt x="2915" y="2868"/>
                    <a:pt x="2653" y="3185"/>
                  </a:cubicBezTo>
                  <a:cubicBezTo>
                    <a:pt x="2391" y="3496"/>
                    <a:pt x="2261" y="3875"/>
                    <a:pt x="2261" y="4316"/>
                  </a:cubicBezTo>
                  <a:lnTo>
                    <a:pt x="2261" y="17284"/>
                  </a:lnTo>
                  <a:cubicBezTo>
                    <a:pt x="2261" y="17725"/>
                    <a:pt x="2391" y="18101"/>
                    <a:pt x="2653" y="18412"/>
                  </a:cubicBezTo>
                  <a:cubicBezTo>
                    <a:pt x="2915" y="18730"/>
                    <a:pt x="3228" y="18888"/>
                    <a:pt x="3595" y="18888"/>
                  </a:cubicBezTo>
                  <a:lnTo>
                    <a:pt x="16189" y="18888"/>
                  </a:lnTo>
                  <a:cubicBezTo>
                    <a:pt x="16556" y="18888"/>
                    <a:pt x="16874" y="18730"/>
                    <a:pt x="17139" y="18412"/>
                  </a:cubicBezTo>
                  <a:cubicBezTo>
                    <a:pt x="17405" y="18101"/>
                    <a:pt x="17537" y="17725"/>
                    <a:pt x="17537" y="17284"/>
                  </a:cubicBezTo>
                  <a:lnTo>
                    <a:pt x="17537" y="12698"/>
                  </a:lnTo>
                  <a:close/>
                  <a:moveTo>
                    <a:pt x="21333" y="2797"/>
                  </a:moveTo>
                  <a:cubicBezTo>
                    <a:pt x="21514" y="3011"/>
                    <a:pt x="21600" y="3273"/>
                    <a:pt x="21598" y="3578"/>
                  </a:cubicBezTo>
                  <a:cubicBezTo>
                    <a:pt x="21593" y="3881"/>
                    <a:pt x="21505" y="4137"/>
                    <a:pt x="21333" y="4342"/>
                  </a:cubicBezTo>
                  <a:lnTo>
                    <a:pt x="13005" y="14346"/>
                  </a:lnTo>
                  <a:lnTo>
                    <a:pt x="11855" y="15721"/>
                  </a:lnTo>
                  <a:cubicBezTo>
                    <a:pt x="11676" y="15939"/>
                    <a:pt x="11458" y="16044"/>
                    <a:pt x="11206" y="16044"/>
                  </a:cubicBezTo>
                  <a:cubicBezTo>
                    <a:pt x="10952" y="16044"/>
                    <a:pt x="10734" y="15938"/>
                    <a:pt x="10555" y="15721"/>
                  </a:cubicBezTo>
                  <a:lnTo>
                    <a:pt x="9383" y="14346"/>
                  </a:lnTo>
                  <a:lnTo>
                    <a:pt x="4780" y="8787"/>
                  </a:lnTo>
                  <a:cubicBezTo>
                    <a:pt x="4601" y="8573"/>
                    <a:pt x="4508" y="8314"/>
                    <a:pt x="4508" y="8006"/>
                  </a:cubicBezTo>
                  <a:cubicBezTo>
                    <a:pt x="4508" y="7703"/>
                    <a:pt x="4601" y="7442"/>
                    <a:pt x="4780" y="7227"/>
                  </a:cubicBezTo>
                  <a:lnTo>
                    <a:pt x="5927" y="5847"/>
                  </a:lnTo>
                  <a:cubicBezTo>
                    <a:pt x="6106" y="5635"/>
                    <a:pt x="6324" y="5526"/>
                    <a:pt x="6578" y="5526"/>
                  </a:cubicBezTo>
                  <a:cubicBezTo>
                    <a:pt x="6830" y="5526"/>
                    <a:pt x="7043" y="5635"/>
                    <a:pt x="7215" y="5847"/>
                  </a:cubicBezTo>
                  <a:lnTo>
                    <a:pt x="11199" y="10633"/>
                  </a:lnTo>
                  <a:lnTo>
                    <a:pt x="18861" y="1404"/>
                  </a:lnTo>
                  <a:cubicBezTo>
                    <a:pt x="19040" y="1187"/>
                    <a:pt x="19263" y="1084"/>
                    <a:pt x="19525" y="1087"/>
                  </a:cubicBezTo>
                  <a:cubicBezTo>
                    <a:pt x="19787" y="1093"/>
                    <a:pt x="20002" y="1199"/>
                    <a:pt x="20173" y="1404"/>
                  </a:cubicBezTo>
                  <a:lnTo>
                    <a:pt x="21333" y="2797"/>
                  </a:lnTo>
                  <a:close/>
                  <a:moveTo>
                    <a:pt x="21333" y="2797"/>
                  </a:moveTo>
                </a:path>
              </a:pathLst>
            </a:custGeom>
            <a:solidFill>
              <a:srgbClr val="FFFFFF"/>
            </a:solidFill>
            <a:ln>
              <a:noFill/>
            </a:ln>
          </p:spPr>
          <p:txBody>
            <a:bodyPr lIns="0" tIns="0" rIns="0" bIns="0"/>
            <a:lstStyle/>
            <a:p>
              <a:endParaRPr lang="es-ES"/>
            </a:p>
          </p:txBody>
        </p:sp>
        <p:sp>
          <p:nvSpPr>
            <p:cNvPr id="67" name="AutoShape 40"/>
            <p:cNvSpPr/>
            <p:nvPr/>
          </p:nvSpPr>
          <p:spPr bwMode="auto">
            <a:xfrm>
              <a:off x="0" y="554"/>
              <a:ext cx="143" cy="119"/>
            </a:xfrm>
            <a:custGeom>
              <a:avLst/>
              <a:gdLst/>
              <a:ahLst/>
              <a:cxnLst/>
              <a:rect l="0" t="0" r="r" b="b"/>
              <a:pathLst>
                <a:path w="21598" h="21600">
                  <a:moveTo>
                    <a:pt x="17537" y="12698"/>
                  </a:moveTo>
                  <a:lnTo>
                    <a:pt x="19799" y="9998"/>
                  </a:lnTo>
                  <a:lnTo>
                    <a:pt x="19799" y="17284"/>
                  </a:lnTo>
                  <a:cubicBezTo>
                    <a:pt x="19799" y="17875"/>
                    <a:pt x="19701" y="18430"/>
                    <a:pt x="19505" y="18950"/>
                  </a:cubicBezTo>
                  <a:cubicBezTo>
                    <a:pt x="19309" y="19470"/>
                    <a:pt x="19050" y="19928"/>
                    <a:pt x="18722" y="20322"/>
                  </a:cubicBezTo>
                  <a:cubicBezTo>
                    <a:pt x="18394" y="20716"/>
                    <a:pt x="18015" y="21027"/>
                    <a:pt x="17584" y="21256"/>
                  </a:cubicBezTo>
                  <a:cubicBezTo>
                    <a:pt x="17153" y="21485"/>
                    <a:pt x="16691" y="21600"/>
                    <a:pt x="16189" y="21600"/>
                  </a:cubicBezTo>
                  <a:lnTo>
                    <a:pt x="3595" y="21600"/>
                  </a:lnTo>
                  <a:cubicBezTo>
                    <a:pt x="3103" y="21600"/>
                    <a:pt x="2636" y="21485"/>
                    <a:pt x="2195" y="21256"/>
                  </a:cubicBezTo>
                  <a:cubicBezTo>
                    <a:pt x="1755" y="21027"/>
                    <a:pt x="1373" y="20716"/>
                    <a:pt x="1052" y="20322"/>
                  </a:cubicBezTo>
                  <a:cubicBezTo>
                    <a:pt x="734" y="19928"/>
                    <a:pt x="477" y="19470"/>
                    <a:pt x="286" y="18950"/>
                  </a:cubicBezTo>
                  <a:cubicBezTo>
                    <a:pt x="95" y="18430"/>
                    <a:pt x="0" y="17875"/>
                    <a:pt x="0" y="17284"/>
                  </a:cubicBezTo>
                  <a:lnTo>
                    <a:pt x="0" y="4316"/>
                  </a:lnTo>
                  <a:cubicBezTo>
                    <a:pt x="0" y="3722"/>
                    <a:pt x="95" y="3164"/>
                    <a:pt x="286" y="2632"/>
                  </a:cubicBezTo>
                  <a:cubicBezTo>
                    <a:pt x="477" y="2107"/>
                    <a:pt x="734" y="1645"/>
                    <a:pt x="1052" y="1263"/>
                  </a:cubicBezTo>
                  <a:cubicBezTo>
                    <a:pt x="1373" y="878"/>
                    <a:pt x="1755" y="573"/>
                    <a:pt x="2195" y="344"/>
                  </a:cubicBezTo>
                  <a:cubicBezTo>
                    <a:pt x="2636" y="115"/>
                    <a:pt x="3103" y="0"/>
                    <a:pt x="3595" y="0"/>
                  </a:cubicBezTo>
                  <a:lnTo>
                    <a:pt x="16189" y="0"/>
                  </a:lnTo>
                  <a:cubicBezTo>
                    <a:pt x="16402" y="0"/>
                    <a:pt x="16605" y="26"/>
                    <a:pt x="16798" y="82"/>
                  </a:cubicBezTo>
                  <a:lnTo>
                    <a:pt x="14608" y="2715"/>
                  </a:lnTo>
                  <a:lnTo>
                    <a:pt x="3595" y="2715"/>
                  </a:lnTo>
                  <a:cubicBezTo>
                    <a:pt x="3228" y="2715"/>
                    <a:pt x="2915" y="2868"/>
                    <a:pt x="2653" y="3185"/>
                  </a:cubicBezTo>
                  <a:cubicBezTo>
                    <a:pt x="2391" y="3496"/>
                    <a:pt x="2261" y="3875"/>
                    <a:pt x="2261" y="4316"/>
                  </a:cubicBezTo>
                  <a:lnTo>
                    <a:pt x="2261" y="17284"/>
                  </a:lnTo>
                  <a:cubicBezTo>
                    <a:pt x="2261" y="17725"/>
                    <a:pt x="2391" y="18101"/>
                    <a:pt x="2653" y="18412"/>
                  </a:cubicBezTo>
                  <a:cubicBezTo>
                    <a:pt x="2915" y="18730"/>
                    <a:pt x="3228" y="18888"/>
                    <a:pt x="3595" y="18888"/>
                  </a:cubicBezTo>
                  <a:lnTo>
                    <a:pt x="16189" y="18888"/>
                  </a:lnTo>
                  <a:cubicBezTo>
                    <a:pt x="16556" y="18888"/>
                    <a:pt x="16874" y="18730"/>
                    <a:pt x="17139" y="18412"/>
                  </a:cubicBezTo>
                  <a:cubicBezTo>
                    <a:pt x="17405" y="18101"/>
                    <a:pt x="17537" y="17725"/>
                    <a:pt x="17537" y="17284"/>
                  </a:cubicBezTo>
                  <a:lnTo>
                    <a:pt x="17537" y="12698"/>
                  </a:lnTo>
                  <a:close/>
                  <a:moveTo>
                    <a:pt x="21333" y="2797"/>
                  </a:moveTo>
                  <a:cubicBezTo>
                    <a:pt x="21514" y="3011"/>
                    <a:pt x="21600" y="3273"/>
                    <a:pt x="21598" y="3578"/>
                  </a:cubicBezTo>
                  <a:cubicBezTo>
                    <a:pt x="21593" y="3881"/>
                    <a:pt x="21505" y="4137"/>
                    <a:pt x="21333" y="4342"/>
                  </a:cubicBezTo>
                  <a:lnTo>
                    <a:pt x="13005" y="14346"/>
                  </a:lnTo>
                  <a:lnTo>
                    <a:pt x="11855" y="15721"/>
                  </a:lnTo>
                  <a:cubicBezTo>
                    <a:pt x="11676" y="15939"/>
                    <a:pt x="11458" y="16044"/>
                    <a:pt x="11206" y="16044"/>
                  </a:cubicBezTo>
                  <a:cubicBezTo>
                    <a:pt x="10952" y="16044"/>
                    <a:pt x="10734" y="15938"/>
                    <a:pt x="10555" y="15721"/>
                  </a:cubicBezTo>
                  <a:lnTo>
                    <a:pt x="9383" y="14346"/>
                  </a:lnTo>
                  <a:lnTo>
                    <a:pt x="4780" y="8787"/>
                  </a:lnTo>
                  <a:cubicBezTo>
                    <a:pt x="4601" y="8573"/>
                    <a:pt x="4508" y="8314"/>
                    <a:pt x="4508" y="8006"/>
                  </a:cubicBezTo>
                  <a:cubicBezTo>
                    <a:pt x="4508" y="7703"/>
                    <a:pt x="4601" y="7442"/>
                    <a:pt x="4780" y="7227"/>
                  </a:cubicBezTo>
                  <a:lnTo>
                    <a:pt x="5927" y="5847"/>
                  </a:lnTo>
                  <a:cubicBezTo>
                    <a:pt x="6106" y="5635"/>
                    <a:pt x="6324" y="5526"/>
                    <a:pt x="6578" y="5526"/>
                  </a:cubicBezTo>
                  <a:cubicBezTo>
                    <a:pt x="6830" y="5526"/>
                    <a:pt x="7043" y="5635"/>
                    <a:pt x="7215" y="5847"/>
                  </a:cubicBezTo>
                  <a:lnTo>
                    <a:pt x="11199" y="10633"/>
                  </a:lnTo>
                  <a:lnTo>
                    <a:pt x="18861" y="1404"/>
                  </a:lnTo>
                  <a:cubicBezTo>
                    <a:pt x="19040" y="1187"/>
                    <a:pt x="19263" y="1084"/>
                    <a:pt x="19525" y="1087"/>
                  </a:cubicBezTo>
                  <a:cubicBezTo>
                    <a:pt x="19787" y="1093"/>
                    <a:pt x="20002" y="1199"/>
                    <a:pt x="20173" y="1404"/>
                  </a:cubicBezTo>
                  <a:lnTo>
                    <a:pt x="21333" y="2797"/>
                  </a:lnTo>
                  <a:close/>
                  <a:moveTo>
                    <a:pt x="21333" y="2797"/>
                  </a:moveTo>
                </a:path>
              </a:pathLst>
            </a:custGeom>
            <a:solidFill>
              <a:srgbClr val="FFFFFF"/>
            </a:solidFill>
            <a:ln>
              <a:noFill/>
            </a:ln>
          </p:spPr>
          <p:txBody>
            <a:bodyPr lIns="0" tIns="0" rIns="0" bIns="0"/>
            <a:lstStyle/>
            <a:p>
              <a:endParaRPr lang="es-ES"/>
            </a:p>
          </p:txBody>
        </p:sp>
        <p:sp>
          <p:nvSpPr>
            <p:cNvPr id="68" name="AutoShape 41"/>
            <p:cNvSpPr/>
            <p:nvPr/>
          </p:nvSpPr>
          <p:spPr bwMode="auto">
            <a:xfrm>
              <a:off x="0" y="818"/>
              <a:ext cx="143" cy="119"/>
            </a:xfrm>
            <a:custGeom>
              <a:avLst/>
              <a:gdLst/>
              <a:ahLst/>
              <a:cxnLst/>
              <a:rect l="0" t="0" r="r" b="b"/>
              <a:pathLst>
                <a:path w="21598" h="21600">
                  <a:moveTo>
                    <a:pt x="17537" y="12698"/>
                  </a:moveTo>
                  <a:lnTo>
                    <a:pt x="19799" y="9998"/>
                  </a:lnTo>
                  <a:lnTo>
                    <a:pt x="19799" y="17284"/>
                  </a:lnTo>
                  <a:cubicBezTo>
                    <a:pt x="19799" y="17875"/>
                    <a:pt x="19701" y="18430"/>
                    <a:pt x="19505" y="18950"/>
                  </a:cubicBezTo>
                  <a:cubicBezTo>
                    <a:pt x="19309" y="19470"/>
                    <a:pt x="19050" y="19928"/>
                    <a:pt x="18722" y="20322"/>
                  </a:cubicBezTo>
                  <a:cubicBezTo>
                    <a:pt x="18394" y="20716"/>
                    <a:pt x="18015" y="21027"/>
                    <a:pt x="17584" y="21256"/>
                  </a:cubicBezTo>
                  <a:cubicBezTo>
                    <a:pt x="17153" y="21485"/>
                    <a:pt x="16691" y="21600"/>
                    <a:pt x="16189" y="21600"/>
                  </a:cubicBezTo>
                  <a:lnTo>
                    <a:pt x="3595" y="21600"/>
                  </a:lnTo>
                  <a:cubicBezTo>
                    <a:pt x="3103" y="21600"/>
                    <a:pt x="2636" y="21485"/>
                    <a:pt x="2195" y="21256"/>
                  </a:cubicBezTo>
                  <a:cubicBezTo>
                    <a:pt x="1755" y="21027"/>
                    <a:pt x="1373" y="20716"/>
                    <a:pt x="1052" y="20322"/>
                  </a:cubicBezTo>
                  <a:cubicBezTo>
                    <a:pt x="734" y="19928"/>
                    <a:pt x="477" y="19470"/>
                    <a:pt x="286" y="18950"/>
                  </a:cubicBezTo>
                  <a:cubicBezTo>
                    <a:pt x="95" y="18430"/>
                    <a:pt x="0" y="17875"/>
                    <a:pt x="0" y="17284"/>
                  </a:cubicBezTo>
                  <a:lnTo>
                    <a:pt x="0" y="4316"/>
                  </a:lnTo>
                  <a:cubicBezTo>
                    <a:pt x="0" y="3722"/>
                    <a:pt x="95" y="3164"/>
                    <a:pt x="286" y="2632"/>
                  </a:cubicBezTo>
                  <a:cubicBezTo>
                    <a:pt x="477" y="2107"/>
                    <a:pt x="734" y="1645"/>
                    <a:pt x="1052" y="1263"/>
                  </a:cubicBezTo>
                  <a:cubicBezTo>
                    <a:pt x="1373" y="878"/>
                    <a:pt x="1755" y="573"/>
                    <a:pt x="2195" y="344"/>
                  </a:cubicBezTo>
                  <a:cubicBezTo>
                    <a:pt x="2636" y="115"/>
                    <a:pt x="3103" y="0"/>
                    <a:pt x="3595" y="0"/>
                  </a:cubicBezTo>
                  <a:lnTo>
                    <a:pt x="16189" y="0"/>
                  </a:lnTo>
                  <a:cubicBezTo>
                    <a:pt x="16402" y="0"/>
                    <a:pt x="16605" y="26"/>
                    <a:pt x="16798" y="82"/>
                  </a:cubicBezTo>
                  <a:lnTo>
                    <a:pt x="14608" y="2715"/>
                  </a:lnTo>
                  <a:lnTo>
                    <a:pt x="3595" y="2715"/>
                  </a:lnTo>
                  <a:cubicBezTo>
                    <a:pt x="3228" y="2715"/>
                    <a:pt x="2915" y="2868"/>
                    <a:pt x="2653" y="3185"/>
                  </a:cubicBezTo>
                  <a:cubicBezTo>
                    <a:pt x="2391" y="3496"/>
                    <a:pt x="2261" y="3875"/>
                    <a:pt x="2261" y="4316"/>
                  </a:cubicBezTo>
                  <a:lnTo>
                    <a:pt x="2261" y="17284"/>
                  </a:lnTo>
                  <a:cubicBezTo>
                    <a:pt x="2261" y="17725"/>
                    <a:pt x="2391" y="18101"/>
                    <a:pt x="2653" y="18412"/>
                  </a:cubicBezTo>
                  <a:cubicBezTo>
                    <a:pt x="2915" y="18730"/>
                    <a:pt x="3228" y="18888"/>
                    <a:pt x="3595" y="18888"/>
                  </a:cubicBezTo>
                  <a:lnTo>
                    <a:pt x="16189" y="18888"/>
                  </a:lnTo>
                  <a:cubicBezTo>
                    <a:pt x="16556" y="18888"/>
                    <a:pt x="16874" y="18730"/>
                    <a:pt x="17139" y="18412"/>
                  </a:cubicBezTo>
                  <a:cubicBezTo>
                    <a:pt x="17405" y="18101"/>
                    <a:pt x="17537" y="17725"/>
                    <a:pt x="17537" y="17284"/>
                  </a:cubicBezTo>
                  <a:lnTo>
                    <a:pt x="17537" y="12698"/>
                  </a:lnTo>
                  <a:close/>
                  <a:moveTo>
                    <a:pt x="21333" y="2797"/>
                  </a:moveTo>
                  <a:cubicBezTo>
                    <a:pt x="21514" y="3011"/>
                    <a:pt x="21600" y="3273"/>
                    <a:pt x="21598" y="3578"/>
                  </a:cubicBezTo>
                  <a:cubicBezTo>
                    <a:pt x="21593" y="3881"/>
                    <a:pt x="21505" y="4137"/>
                    <a:pt x="21333" y="4342"/>
                  </a:cubicBezTo>
                  <a:lnTo>
                    <a:pt x="13005" y="14346"/>
                  </a:lnTo>
                  <a:lnTo>
                    <a:pt x="11855" y="15721"/>
                  </a:lnTo>
                  <a:cubicBezTo>
                    <a:pt x="11676" y="15939"/>
                    <a:pt x="11458" y="16044"/>
                    <a:pt x="11206" y="16044"/>
                  </a:cubicBezTo>
                  <a:cubicBezTo>
                    <a:pt x="10952" y="16044"/>
                    <a:pt x="10734" y="15938"/>
                    <a:pt x="10555" y="15721"/>
                  </a:cubicBezTo>
                  <a:lnTo>
                    <a:pt x="9383" y="14346"/>
                  </a:lnTo>
                  <a:lnTo>
                    <a:pt x="4780" y="8787"/>
                  </a:lnTo>
                  <a:cubicBezTo>
                    <a:pt x="4601" y="8573"/>
                    <a:pt x="4508" y="8314"/>
                    <a:pt x="4508" y="8006"/>
                  </a:cubicBezTo>
                  <a:cubicBezTo>
                    <a:pt x="4508" y="7703"/>
                    <a:pt x="4601" y="7442"/>
                    <a:pt x="4780" y="7227"/>
                  </a:cubicBezTo>
                  <a:lnTo>
                    <a:pt x="5927" y="5847"/>
                  </a:lnTo>
                  <a:cubicBezTo>
                    <a:pt x="6106" y="5635"/>
                    <a:pt x="6324" y="5526"/>
                    <a:pt x="6578" y="5526"/>
                  </a:cubicBezTo>
                  <a:cubicBezTo>
                    <a:pt x="6830" y="5526"/>
                    <a:pt x="7043" y="5635"/>
                    <a:pt x="7215" y="5847"/>
                  </a:cubicBezTo>
                  <a:lnTo>
                    <a:pt x="11199" y="10633"/>
                  </a:lnTo>
                  <a:lnTo>
                    <a:pt x="18861" y="1404"/>
                  </a:lnTo>
                  <a:cubicBezTo>
                    <a:pt x="19040" y="1187"/>
                    <a:pt x="19263" y="1084"/>
                    <a:pt x="19525" y="1087"/>
                  </a:cubicBezTo>
                  <a:cubicBezTo>
                    <a:pt x="19787" y="1093"/>
                    <a:pt x="20002" y="1199"/>
                    <a:pt x="20173" y="1404"/>
                  </a:cubicBezTo>
                  <a:lnTo>
                    <a:pt x="21333" y="2797"/>
                  </a:lnTo>
                  <a:close/>
                  <a:moveTo>
                    <a:pt x="21333" y="2797"/>
                  </a:moveTo>
                </a:path>
              </a:pathLst>
            </a:custGeom>
            <a:solidFill>
              <a:srgbClr val="FFFFFF"/>
            </a:solidFill>
            <a:ln>
              <a:noFill/>
            </a:ln>
          </p:spPr>
          <p:txBody>
            <a:bodyPr lIns="0" tIns="0" rIns="0" bIns="0"/>
            <a:lstStyle/>
            <a:p>
              <a:endParaRPr lang="es-ES"/>
            </a:p>
          </p:txBody>
        </p:sp>
        <p:sp>
          <p:nvSpPr>
            <p:cNvPr id="69" name="AutoShape 42"/>
            <p:cNvSpPr/>
            <p:nvPr/>
          </p:nvSpPr>
          <p:spPr bwMode="auto">
            <a:xfrm>
              <a:off x="0" y="1098"/>
              <a:ext cx="143" cy="119"/>
            </a:xfrm>
            <a:custGeom>
              <a:avLst/>
              <a:gdLst/>
              <a:ahLst/>
              <a:cxnLst/>
              <a:rect l="0" t="0" r="r" b="b"/>
              <a:pathLst>
                <a:path w="21598" h="21600">
                  <a:moveTo>
                    <a:pt x="17537" y="12698"/>
                  </a:moveTo>
                  <a:lnTo>
                    <a:pt x="19799" y="9998"/>
                  </a:lnTo>
                  <a:lnTo>
                    <a:pt x="19799" y="17284"/>
                  </a:lnTo>
                  <a:cubicBezTo>
                    <a:pt x="19799" y="17875"/>
                    <a:pt x="19701" y="18430"/>
                    <a:pt x="19505" y="18950"/>
                  </a:cubicBezTo>
                  <a:cubicBezTo>
                    <a:pt x="19309" y="19470"/>
                    <a:pt x="19050" y="19928"/>
                    <a:pt x="18722" y="20322"/>
                  </a:cubicBezTo>
                  <a:cubicBezTo>
                    <a:pt x="18394" y="20716"/>
                    <a:pt x="18015" y="21027"/>
                    <a:pt x="17584" y="21256"/>
                  </a:cubicBezTo>
                  <a:cubicBezTo>
                    <a:pt x="17153" y="21485"/>
                    <a:pt x="16691" y="21600"/>
                    <a:pt x="16189" y="21600"/>
                  </a:cubicBezTo>
                  <a:lnTo>
                    <a:pt x="3595" y="21600"/>
                  </a:lnTo>
                  <a:cubicBezTo>
                    <a:pt x="3103" y="21600"/>
                    <a:pt x="2636" y="21485"/>
                    <a:pt x="2195" y="21256"/>
                  </a:cubicBezTo>
                  <a:cubicBezTo>
                    <a:pt x="1755" y="21027"/>
                    <a:pt x="1373" y="20716"/>
                    <a:pt x="1052" y="20322"/>
                  </a:cubicBezTo>
                  <a:cubicBezTo>
                    <a:pt x="734" y="19928"/>
                    <a:pt x="477" y="19470"/>
                    <a:pt x="286" y="18950"/>
                  </a:cubicBezTo>
                  <a:cubicBezTo>
                    <a:pt x="95" y="18430"/>
                    <a:pt x="0" y="17875"/>
                    <a:pt x="0" y="17284"/>
                  </a:cubicBezTo>
                  <a:lnTo>
                    <a:pt x="0" y="4316"/>
                  </a:lnTo>
                  <a:cubicBezTo>
                    <a:pt x="0" y="3722"/>
                    <a:pt x="95" y="3164"/>
                    <a:pt x="286" y="2632"/>
                  </a:cubicBezTo>
                  <a:cubicBezTo>
                    <a:pt x="477" y="2107"/>
                    <a:pt x="734" y="1645"/>
                    <a:pt x="1052" y="1263"/>
                  </a:cubicBezTo>
                  <a:cubicBezTo>
                    <a:pt x="1373" y="878"/>
                    <a:pt x="1755" y="573"/>
                    <a:pt x="2195" y="344"/>
                  </a:cubicBezTo>
                  <a:cubicBezTo>
                    <a:pt x="2636" y="115"/>
                    <a:pt x="3103" y="0"/>
                    <a:pt x="3595" y="0"/>
                  </a:cubicBezTo>
                  <a:lnTo>
                    <a:pt x="16189" y="0"/>
                  </a:lnTo>
                  <a:cubicBezTo>
                    <a:pt x="16402" y="0"/>
                    <a:pt x="16605" y="26"/>
                    <a:pt x="16798" y="82"/>
                  </a:cubicBezTo>
                  <a:lnTo>
                    <a:pt x="14608" y="2715"/>
                  </a:lnTo>
                  <a:lnTo>
                    <a:pt x="3595" y="2715"/>
                  </a:lnTo>
                  <a:cubicBezTo>
                    <a:pt x="3228" y="2715"/>
                    <a:pt x="2915" y="2868"/>
                    <a:pt x="2653" y="3185"/>
                  </a:cubicBezTo>
                  <a:cubicBezTo>
                    <a:pt x="2391" y="3496"/>
                    <a:pt x="2261" y="3875"/>
                    <a:pt x="2261" y="4316"/>
                  </a:cubicBezTo>
                  <a:lnTo>
                    <a:pt x="2261" y="17284"/>
                  </a:lnTo>
                  <a:cubicBezTo>
                    <a:pt x="2261" y="17725"/>
                    <a:pt x="2391" y="18101"/>
                    <a:pt x="2653" y="18412"/>
                  </a:cubicBezTo>
                  <a:cubicBezTo>
                    <a:pt x="2915" y="18730"/>
                    <a:pt x="3228" y="18888"/>
                    <a:pt x="3595" y="18888"/>
                  </a:cubicBezTo>
                  <a:lnTo>
                    <a:pt x="16189" y="18888"/>
                  </a:lnTo>
                  <a:cubicBezTo>
                    <a:pt x="16556" y="18888"/>
                    <a:pt x="16874" y="18730"/>
                    <a:pt x="17139" y="18412"/>
                  </a:cubicBezTo>
                  <a:cubicBezTo>
                    <a:pt x="17405" y="18101"/>
                    <a:pt x="17537" y="17725"/>
                    <a:pt x="17537" y="17284"/>
                  </a:cubicBezTo>
                  <a:lnTo>
                    <a:pt x="17537" y="12698"/>
                  </a:lnTo>
                  <a:close/>
                  <a:moveTo>
                    <a:pt x="21333" y="2797"/>
                  </a:moveTo>
                  <a:cubicBezTo>
                    <a:pt x="21514" y="3011"/>
                    <a:pt x="21600" y="3273"/>
                    <a:pt x="21598" y="3578"/>
                  </a:cubicBezTo>
                  <a:cubicBezTo>
                    <a:pt x="21593" y="3881"/>
                    <a:pt x="21505" y="4137"/>
                    <a:pt x="21333" y="4342"/>
                  </a:cubicBezTo>
                  <a:lnTo>
                    <a:pt x="13005" y="14346"/>
                  </a:lnTo>
                  <a:lnTo>
                    <a:pt x="11855" y="15721"/>
                  </a:lnTo>
                  <a:cubicBezTo>
                    <a:pt x="11676" y="15939"/>
                    <a:pt x="11458" y="16044"/>
                    <a:pt x="11206" y="16044"/>
                  </a:cubicBezTo>
                  <a:cubicBezTo>
                    <a:pt x="10952" y="16044"/>
                    <a:pt x="10734" y="15938"/>
                    <a:pt x="10555" y="15721"/>
                  </a:cubicBezTo>
                  <a:lnTo>
                    <a:pt x="9383" y="14346"/>
                  </a:lnTo>
                  <a:lnTo>
                    <a:pt x="4780" y="8787"/>
                  </a:lnTo>
                  <a:cubicBezTo>
                    <a:pt x="4601" y="8573"/>
                    <a:pt x="4508" y="8314"/>
                    <a:pt x="4508" y="8006"/>
                  </a:cubicBezTo>
                  <a:cubicBezTo>
                    <a:pt x="4508" y="7703"/>
                    <a:pt x="4601" y="7442"/>
                    <a:pt x="4780" y="7227"/>
                  </a:cubicBezTo>
                  <a:lnTo>
                    <a:pt x="5927" y="5847"/>
                  </a:lnTo>
                  <a:cubicBezTo>
                    <a:pt x="6106" y="5635"/>
                    <a:pt x="6324" y="5526"/>
                    <a:pt x="6578" y="5526"/>
                  </a:cubicBezTo>
                  <a:cubicBezTo>
                    <a:pt x="6830" y="5526"/>
                    <a:pt x="7043" y="5635"/>
                    <a:pt x="7215" y="5847"/>
                  </a:cubicBezTo>
                  <a:lnTo>
                    <a:pt x="11199" y="10633"/>
                  </a:lnTo>
                  <a:lnTo>
                    <a:pt x="18861" y="1404"/>
                  </a:lnTo>
                  <a:cubicBezTo>
                    <a:pt x="19040" y="1187"/>
                    <a:pt x="19263" y="1084"/>
                    <a:pt x="19525" y="1087"/>
                  </a:cubicBezTo>
                  <a:cubicBezTo>
                    <a:pt x="19787" y="1093"/>
                    <a:pt x="20002" y="1199"/>
                    <a:pt x="20173" y="1404"/>
                  </a:cubicBezTo>
                  <a:lnTo>
                    <a:pt x="21333" y="2797"/>
                  </a:lnTo>
                  <a:close/>
                  <a:moveTo>
                    <a:pt x="21333" y="2797"/>
                  </a:moveTo>
                </a:path>
              </a:pathLst>
            </a:custGeom>
            <a:solidFill>
              <a:srgbClr val="FFFFFF"/>
            </a:solidFill>
            <a:ln>
              <a:noFill/>
            </a:ln>
          </p:spPr>
          <p:txBody>
            <a:bodyPr lIns="0" tIns="0" rIns="0" bIns="0"/>
            <a:lstStyle/>
            <a:p>
              <a:endParaRPr lang="es-ES"/>
            </a:p>
          </p:txBody>
        </p:sp>
      </p:grpSp>
      <p:grpSp>
        <p:nvGrpSpPr>
          <p:cNvPr id="70" name="Group 43"/>
          <p:cNvGrpSpPr/>
          <p:nvPr/>
        </p:nvGrpSpPr>
        <p:grpSpPr bwMode="auto">
          <a:xfrm>
            <a:off x="11767909" y="3435086"/>
            <a:ext cx="2446338" cy="1981200"/>
            <a:chOff x="0" y="0"/>
            <a:chExt cx="1541" cy="1248"/>
          </a:xfrm>
        </p:grpSpPr>
        <p:sp>
          <p:nvSpPr>
            <p:cNvPr id="71" name="Rectangle 44"/>
            <p:cNvSpPr/>
            <p:nvPr/>
          </p:nvSpPr>
          <p:spPr bwMode="auto">
            <a:xfrm>
              <a:off x="253" y="0"/>
              <a:ext cx="1280" cy="176"/>
            </a:xfrm>
            <a:prstGeom prst="rect">
              <a:avLst/>
            </a:prstGeom>
            <a:noFill/>
            <a:ln>
              <a:noFill/>
            </a:ln>
          </p:spPr>
          <p:txBody>
            <a:bodyPr lIns="0" tIns="0" rIns="0" bIns="0"/>
            <a:lstStyle/>
            <a:p>
              <a:pPr algn="l">
                <a:spcBef>
                  <a:spcPts val="1200"/>
                </a:spcBef>
              </a:pPr>
              <a:r>
                <a:rPr lang="en-US" sz="1800">
                  <a:solidFill>
                    <a:schemeClr val="bg1">
                      <a:lumMod val="85000"/>
                    </a:schemeClr>
                  </a:solidFill>
                  <a:latin typeface="Lato Bold" charset="0"/>
                  <a:ea typeface="MS PGothic" panose="020B0600070205080204" charset="-128"/>
                  <a:cs typeface="Lato Bold" charset="0"/>
                  <a:sym typeface="Lato Bold" charset="0"/>
                </a:rPr>
                <a:t>Marketing</a:t>
              </a:r>
              <a:endParaRPr lang="en-US" sz="1800">
                <a:solidFill>
                  <a:schemeClr val="bg1">
                    <a:lumMod val="85000"/>
                  </a:schemeClr>
                </a:solidFill>
                <a:latin typeface="Lato Bold" charset="0"/>
                <a:ea typeface="MS PGothic" panose="020B0600070205080204" charset="-128"/>
                <a:cs typeface="Lato Bold" charset="0"/>
                <a:sym typeface="Lato Bold" charset="0"/>
              </a:endParaRPr>
            </a:p>
          </p:txBody>
        </p:sp>
        <p:sp>
          <p:nvSpPr>
            <p:cNvPr id="72" name="Rectangle 45"/>
            <p:cNvSpPr/>
            <p:nvPr/>
          </p:nvSpPr>
          <p:spPr bwMode="auto">
            <a:xfrm>
              <a:off x="253" y="264"/>
              <a:ext cx="1280" cy="176"/>
            </a:xfrm>
            <a:prstGeom prst="rect">
              <a:avLst/>
            </a:prstGeom>
            <a:noFill/>
            <a:ln>
              <a:noFill/>
            </a:ln>
          </p:spPr>
          <p:txBody>
            <a:bodyPr lIns="0" tIns="0" rIns="0" bIns="0"/>
            <a:lstStyle/>
            <a:p>
              <a:pPr algn="l">
                <a:spcBef>
                  <a:spcPts val="1200"/>
                </a:spcBef>
              </a:pPr>
              <a:r>
                <a:rPr lang="en-US" sz="1800">
                  <a:solidFill>
                    <a:schemeClr val="bg1">
                      <a:lumMod val="85000"/>
                    </a:schemeClr>
                  </a:solidFill>
                  <a:latin typeface="Lato Bold" charset="0"/>
                  <a:ea typeface="MS PGothic" panose="020B0600070205080204" charset="-128"/>
                  <a:cs typeface="Lato Bold" charset="0"/>
                  <a:sym typeface="Lato Bold" charset="0"/>
                </a:rPr>
                <a:t>Social Media</a:t>
              </a:r>
              <a:endParaRPr lang="en-US" sz="1800">
                <a:solidFill>
                  <a:schemeClr val="bg1">
                    <a:lumMod val="85000"/>
                  </a:schemeClr>
                </a:solidFill>
                <a:latin typeface="Lato Bold" charset="0"/>
                <a:ea typeface="MS PGothic" panose="020B0600070205080204" charset="-128"/>
                <a:cs typeface="Lato Bold" charset="0"/>
                <a:sym typeface="Lato Bold" charset="0"/>
              </a:endParaRPr>
            </a:p>
          </p:txBody>
        </p:sp>
        <p:sp>
          <p:nvSpPr>
            <p:cNvPr id="73" name="Rectangle 46"/>
            <p:cNvSpPr/>
            <p:nvPr/>
          </p:nvSpPr>
          <p:spPr bwMode="auto">
            <a:xfrm>
              <a:off x="253" y="528"/>
              <a:ext cx="1280" cy="176"/>
            </a:xfrm>
            <a:prstGeom prst="rect">
              <a:avLst/>
            </a:prstGeom>
            <a:noFill/>
            <a:ln>
              <a:noFill/>
            </a:ln>
          </p:spPr>
          <p:txBody>
            <a:bodyPr lIns="0" tIns="0" rIns="0" bIns="0"/>
            <a:lstStyle/>
            <a:p>
              <a:pPr algn="l">
                <a:spcBef>
                  <a:spcPts val="1200"/>
                </a:spcBef>
              </a:pPr>
              <a:r>
                <a:rPr lang="en-US" sz="1800">
                  <a:solidFill>
                    <a:schemeClr val="bg1">
                      <a:lumMod val="85000"/>
                    </a:schemeClr>
                  </a:solidFill>
                  <a:latin typeface="Lato Bold" charset="0"/>
                  <a:ea typeface="MS PGothic" panose="020B0600070205080204" charset="-128"/>
                  <a:cs typeface="Lato Bold" charset="0"/>
                  <a:sym typeface="Lato Bold" charset="0"/>
                </a:rPr>
                <a:t>Development</a:t>
              </a:r>
              <a:endParaRPr lang="en-US" sz="1800">
                <a:solidFill>
                  <a:schemeClr val="bg1">
                    <a:lumMod val="85000"/>
                  </a:schemeClr>
                </a:solidFill>
                <a:latin typeface="Lato Bold" charset="0"/>
                <a:ea typeface="MS PGothic" panose="020B0600070205080204" charset="-128"/>
                <a:cs typeface="Lato Bold" charset="0"/>
                <a:sym typeface="Lato Bold" charset="0"/>
              </a:endParaRPr>
            </a:p>
          </p:txBody>
        </p:sp>
        <p:sp>
          <p:nvSpPr>
            <p:cNvPr id="74" name="Rectangle 47"/>
            <p:cNvSpPr/>
            <p:nvPr/>
          </p:nvSpPr>
          <p:spPr bwMode="auto">
            <a:xfrm>
              <a:off x="261" y="800"/>
              <a:ext cx="1280" cy="176"/>
            </a:xfrm>
            <a:prstGeom prst="rect">
              <a:avLst/>
            </a:prstGeom>
            <a:noFill/>
            <a:ln>
              <a:noFill/>
            </a:ln>
          </p:spPr>
          <p:txBody>
            <a:bodyPr lIns="0" tIns="0" rIns="0" bIns="0"/>
            <a:lstStyle/>
            <a:p>
              <a:pPr algn="l">
                <a:spcBef>
                  <a:spcPts val="1200"/>
                </a:spcBef>
              </a:pPr>
              <a:r>
                <a:rPr lang="en-US" sz="1800">
                  <a:solidFill>
                    <a:schemeClr val="bg1">
                      <a:lumMod val="85000"/>
                    </a:schemeClr>
                  </a:solidFill>
                  <a:latin typeface="Lato Bold" charset="0"/>
                  <a:ea typeface="MS PGothic" panose="020B0600070205080204" charset="-128"/>
                  <a:cs typeface="Lato Bold" charset="0"/>
                  <a:sym typeface="Lato Bold" charset="0"/>
                </a:rPr>
                <a:t>Planning</a:t>
              </a:r>
              <a:endParaRPr lang="en-US" sz="1800">
                <a:solidFill>
                  <a:schemeClr val="bg1">
                    <a:lumMod val="85000"/>
                  </a:schemeClr>
                </a:solidFill>
                <a:latin typeface="Lato Bold" charset="0"/>
                <a:ea typeface="MS PGothic" panose="020B0600070205080204" charset="-128"/>
                <a:cs typeface="Lato Bold" charset="0"/>
                <a:sym typeface="Lato Bold" charset="0"/>
              </a:endParaRPr>
            </a:p>
          </p:txBody>
        </p:sp>
        <p:sp>
          <p:nvSpPr>
            <p:cNvPr id="75" name="Rectangle 48"/>
            <p:cNvSpPr/>
            <p:nvPr/>
          </p:nvSpPr>
          <p:spPr bwMode="auto">
            <a:xfrm>
              <a:off x="253" y="1072"/>
              <a:ext cx="1280" cy="176"/>
            </a:xfrm>
            <a:prstGeom prst="rect">
              <a:avLst/>
            </a:prstGeom>
            <a:noFill/>
            <a:ln>
              <a:noFill/>
            </a:ln>
          </p:spPr>
          <p:txBody>
            <a:bodyPr lIns="0" tIns="0" rIns="0" bIns="0"/>
            <a:lstStyle/>
            <a:p>
              <a:pPr algn="l">
                <a:spcBef>
                  <a:spcPts val="1200"/>
                </a:spcBef>
              </a:pPr>
              <a:r>
                <a:rPr lang="en-US" sz="1800">
                  <a:solidFill>
                    <a:schemeClr val="bg1">
                      <a:lumMod val="85000"/>
                    </a:schemeClr>
                  </a:solidFill>
                  <a:latin typeface="Lato Bold" charset="0"/>
                  <a:ea typeface="MS PGothic" panose="020B0600070205080204" charset="-128"/>
                  <a:cs typeface="Lato Bold" charset="0"/>
                  <a:sym typeface="Lato Bold" charset="0"/>
                </a:rPr>
                <a:t>Advertising</a:t>
              </a:r>
              <a:endParaRPr lang="en-US" sz="1800">
                <a:solidFill>
                  <a:schemeClr val="bg1">
                    <a:lumMod val="85000"/>
                  </a:schemeClr>
                </a:solidFill>
                <a:latin typeface="Lato Bold" charset="0"/>
                <a:ea typeface="MS PGothic" panose="020B0600070205080204" charset="-128"/>
                <a:cs typeface="Lato Bold" charset="0"/>
                <a:sym typeface="Lato Bold" charset="0"/>
              </a:endParaRPr>
            </a:p>
          </p:txBody>
        </p:sp>
        <p:sp>
          <p:nvSpPr>
            <p:cNvPr id="76" name="AutoShape 49"/>
            <p:cNvSpPr/>
            <p:nvPr/>
          </p:nvSpPr>
          <p:spPr bwMode="auto">
            <a:xfrm>
              <a:off x="0" y="7"/>
              <a:ext cx="149" cy="124"/>
            </a:xfrm>
            <a:custGeom>
              <a:avLst/>
              <a:gdLst/>
              <a:ahLst/>
              <a:cxnLst/>
              <a:rect l="0" t="0" r="r" b="b"/>
              <a:pathLst>
                <a:path w="21600" h="21600">
                  <a:moveTo>
                    <a:pt x="14684" y="6870"/>
                  </a:moveTo>
                  <a:lnTo>
                    <a:pt x="18921" y="6898"/>
                  </a:lnTo>
                  <a:cubicBezTo>
                    <a:pt x="19288" y="6898"/>
                    <a:pt x="19641" y="6980"/>
                    <a:pt x="19973" y="7135"/>
                  </a:cubicBezTo>
                  <a:cubicBezTo>
                    <a:pt x="20308" y="7293"/>
                    <a:pt x="20595" y="7516"/>
                    <a:pt x="20830" y="7807"/>
                  </a:cubicBezTo>
                  <a:cubicBezTo>
                    <a:pt x="21068" y="8092"/>
                    <a:pt x="21254" y="8431"/>
                    <a:pt x="21393" y="8815"/>
                  </a:cubicBezTo>
                  <a:cubicBezTo>
                    <a:pt x="21532" y="9205"/>
                    <a:pt x="21600" y="9625"/>
                    <a:pt x="21600" y="10086"/>
                  </a:cubicBezTo>
                  <a:cubicBezTo>
                    <a:pt x="21600" y="10529"/>
                    <a:pt x="21532" y="10944"/>
                    <a:pt x="21393" y="11328"/>
                  </a:cubicBezTo>
                  <a:cubicBezTo>
                    <a:pt x="21252" y="11718"/>
                    <a:pt x="21066" y="12051"/>
                    <a:pt x="20830" y="12333"/>
                  </a:cubicBezTo>
                  <a:cubicBezTo>
                    <a:pt x="20595" y="12615"/>
                    <a:pt x="20308" y="12839"/>
                    <a:pt x="19980" y="12997"/>
                  </a:cubicBezTo>
                  <a:cubicBezTo>
                    <a:pt x="19649" y="13155"/>
                    <a:pt x="19295" y="13231"/>
                    <a:pt x="18921" y="13231"/>
                  </a:cubicBezTo>
                  <a:lnTo>
                    <a:pt x="16666" y="13231"/>
                  </a:lnTo>
                  <a:cubicBezTo>
                    <a:pt x="16593" y="13762"/>
                    <a:pt x="16445" y="14245"/>
                    <a:pt x="16226" y="14679"/>
                  </a:cubicBezTo>
                  <a:cubicBezTo>
                    <a:pt x="16301" y="15213"/>
                    <a:pt x="16273" y="15741"/>
                    <a:pt x="16141" y="16266"/>
                  </a:cubicBezTo>
                  <a:cubicBezTo>
                    <a:pt x="16009" y="16792"/>
                    <a:pt x="15797" y="17260"/>
                    <a:pt x="15503" y="17664"/>
                  </a:cubicBezTo>
                  <a:cubicBezTo>
                    <a:pt x="15503" y="18350"/>
                    <a:pt x="15397" y="18940"/>
                    <a:pt x="15183" y="19437"/>
                  </a:cubicBezTo>
                  <a:cubicBezTo>
                    <a:pt x="14969" y="19931"/>
                    <a:pt x="14684" y="20335"/>
                    <a:pt x="14333" y="20651"/>
                  </a:cubicBezTo>
                  <a:cubicBezTo>
                    <a:pt x="13980" y="20967"/>
                    <a:pt x="13568" y="21207"/>
                    <a:pt x="13100" y="21363"/>
                  </a:cubicBezTo>
                  <a:cubicBezTo>
                    <a:pt x="12631" y="21521"/>
                    <a:pt x="12132" y="21600"/>
                    <a:pt x="11605" y="21600"/>
                  </a:cubicBezTo>
                  <a:cubicBezTo>
                    <a:pt x="11019" y="21600"/>
                    <a:pt x="10463" y="21527"/>
                    <a:pt x="9931" y="21377"/>
                  </a:cubicBezTo>
                  <a:cubicBezTo>
                    <a:pt x="9402" y="21227"/>
                    <a:pt x="8893" y="21066"/>
                    <a:pt x="8401" y="20888"/>
                  </a:cubicBezTo>
                  <a:cubicBezTo>
                    <a:pt x="7909" y="20713"/>
                    <a:pt x="7427" y="20552"/>
                    <a:pt x="6958" y="20403"/>
                  </a:cubicBezTo>
                  <a:cubicBezTo>
                    <a:pt x="6490" y="20253"/>
                    <a:pt x="6026" y="20180"/>
                    <a:pt x="5567" y="20180"/>
                  </a:cubicBezTo>
                  <a:lnTo>
                    <a:pt x="1339" y="20180"/>
                  </a:lnTo>
                  <a:cubicBezTo>
                    <a:pt x="972" y="20180"/>
                    <a:pt x="657" y="20024"/>
                    <a:pt x="395" y="19714"/>
                  </a:cubicBezTo>
                  <a:cubicBezTo>
                    <a:pt x="132" y="19403"/>
                    <a:pt x="0" y="19022"/>
                    <a:pt x="0" y="18573"/>
                  </a:cubicBezTo>
                  <a:lnTo>
                    <a:pt x="0" y="9882"/>
                  </a:lnTo>
                  <a:cubicBezTo>
                    <a:pt x="0" y="9442"/>
                    <a:pt x="132" y="9063"/>
                    <a:pt x="395" y="8753"/>
                  </a:cubicBezTo>
                  <a:cubicBezTo>
                    <a:pt x="657" y="8445"/>
                    <a:pt x="972" y="8287"/>
                    <a:pt x="1339" y="8287"/>
                  </a:cubicBezTo>
                  <a:lnTo>
                    <a:pt x="5261" y="8287"/>
                  </a:lnTo>
                  <a:cubicBezTo>
                    <a:pt x="5466" y="8163"/>
                    <a:pt x="5621" y="8024"/>
                    <a:pt x="5734" y="7875"/>
                  </a:cubicBezTo>
                  <a:cubicBezTo>
                    <a:pt x="5847" y="7725"/>
                    <a:pt x="5977" y="7547"/>
                    <a:pt x="6118" y="7341"/>
                  </a:cubicBezTo>
                  <a:cubicBezTo>
                    <a:pt x="6238" y="7163"/>
                    <a:pt x="6363" y="6988"/>
                    <a:pt x="6495" y="6819"/>
                  </a:cubicBezTo>
                  <a:cubicBezTo>
                    <a:pt x="6626" y="6652"/>
                    <a:pt x="6751" y="6486"/>
                    <a:pt x="6871" y="6313"/>
                  </a:cubicBezTo>
                  <a:cubicBezTo>
                    <a:pt x="7135" y="5997"/>
                    <a:pt x="7424" y="5687"/>
                    <a:pt x="7740" y="5387"/>
                  </a:cubicBezTo>
                  <a:cubicBezTo>
                    <a:pt x="8055" y="5085"/>
                    <a:pt x="8298" y="4746"/>
                    <a:pt x="8472" y="4379"/>
                  </a:cubicBezTo>
                  <a:cubicBezTo>
                    <a:pt x="8660" y="3992"/>
                    <a:pt x="8771" y="3546"/>
                    <a:pt x="8806" y="3035"/>
                  </a:cubicBezTo>
                  <a:cubicBezTo>
                    <a:pt x="8841" y="2524"/>
                    <a:pt x="8903" y="2044"/>
                    <a:pt x="8997" y="1592"/>
                  </a:cubicBezTo>
                  <a:cubicBezTo>
                    <a:pt x="9091" y="1144"/>
                    <a:pt x="9256" y="765"/>
                    <a:pt x="9493" y="460"/>
                  </a:cubicBezTo>
                  <a:cubicBezTo>
                    <a:pt x="9731" y="155"/>
                    <a:pt x="10141" y="0"/>
                    <a:pt x="10727" y="0"/>
                  </a:cubicBezTo>
                  <a:cubicBezTo>
                    <a:pt x="11184" y="0"/>
                    <a:pt x="11603" y="116"/>
                    <a:pt x="11982" y="344"/>
                  </a:cubicBezTo>
                  <a:cubicBezTo>
                    <a:pt x="12360" y="573"/>
                    <a:pt x="12683" y="881"/>
                    <a:pt x="12947" y="1271"/>
                  </a:cubicBezTo>
                  <a:cubicBezTo>
                    <a:pt x="13208" y="1660"/>
                    <a:pt x="13413" y="2101"/>
                    <a:pt x="13561" y="2603"/>
                  </a:cubicBezTo>
                  <a:cubicBezTo>
                    <a:pt x="13707" y="3103"/>
                    <a:pt x="13782" y="3608"/>
                    <a:pt x="13782" y="4122"/>
                  </a:cubicBezTo>
                  <a:cubicBezTo>
                    <a:pt x="13782" y="4600"/>
                    <a:pt x="13723" y="5071"/>
                    <a:pt x="13606" y="5537"/>
                  </a:cubicBezTo>
                  <a:cubicBezTo>
                    <a:pt x="13490" y="6000"/>
                    <a:pt x="13347" y="6443"/>
                    <a:pt x="13173" y="6867"/>
                  </a:cubicBezTo>
                  <a:lnTo>
                    <a:pt x="14684" y="6867"/>
                  </a:lnTo>
                  <a:close/>
                  <a:moveTo>
                    <a:pt x="3524" y="18522"/>
                  </a:moveTo>
                  <a:cubicBezTo>
                    <a:pt x="3773" y="18522"/>
                    <a:pt x="3985" y="18421"/>
                    <a:pt x="4162" y="18220"/>
                  </a:cubicBezTo>
                  <a:cubicBezTo>
                    <a:pt x="4338" y="18017"/>
                    <a:pt x="4428" y="17763"/>
                    <a:pt x="4428" y="17455"/>
                  </a:cubicBezTo>
                  <a:cubicBezTo>
                    <a:pt x="4428" y="17159"/>
                    <a:pt x="4338" y="16904"/>
                    <a:pt x="4162" y="16690"/>
                  </a:cubicBezTo>
                  <a:cubicBezTo>
                    <a:pt x="3988" y="16478"/>
                    <a:pt x="3776" y="16374"/>
                    <a:pt x="3524" y="16374"/>
                  </a:cubicBezTo>
                  <a:cubicBezTo>
                    <a:pt x="3263" y="16374"/>
                    <a:pt x="3046" y="16478"/>
                    <a:pt x="2879" y="16690"/>
                  </a:cubicBezTo>
                  <a:cubicBezTo>
                    <a:pt x="2709" y="16902"/>
                    <a:pt x="2625" y="17156"/>
                    <a:pt x="2625" y="17455"/>
                  </a:cubicBezTo>
                  <a:cubicBezTo>
                    <a:pt x="2625" y="17768"/>
                    <a:pt x="2709" y="18025"/>
                    <a:pt x="2879" y="18223"/>
                  </a:cubicBezTo>
                  <a:cubicBezTo>
                    <a:pt x="3046" y="18423"/>
                    <a:pt x="3263" y="18522"/>
                    <a:pt x="3524" y="18522"/>
                  </a:cubicBezTo>
                  <a:moveTo>
                    <a:pt x="14908" y="11630"/>
                  </a:moveTo>
                  <a:cubicBezTo>
                    <a:pt x="15583" y="11630"/>
                    <a:pt x="16252" y="11624"/>
                    <a:pt x="16913" y="11616"/>
                  </a:cubicBezTo>
                  <a:cubicBezTo>
                    <a:pt x="17575" y="11607"/>
                    <a:pt x="18243" y="11602"/>
                    <a:pt x="18921" y="11602"/>
                  </a:cubicBezTo>
                  <a:cubicBezTo>
                    <a:pt x="19302" y="11602"/>
                    <a:pt x="19620" y="11463"/>
                    <a:pt x="19867" y="11190"/>
                  </a:cubicBezTo>
                  <a:cubicBezTo>
                    <a:pt x="20112" y="10913"/>
                    <a:pt x="20237" y="10546"/>
                    <a:pt x="20237" y="10086"/>
                  </a:cubicBezTo>
                  <a:cubicBezTo>
                    <a:pt x="20237" y="9608"/>
                    <a:pt x="20115" y="9224"/>
                    <a:pt x="19872" y="8936"/>
                  </a:cubicBezTo>
                  <a:cubicBezTo>
                    <a:pt x="19627" y="8648"/>
                    <a:pt x="19312" y="8507"/>
                    <a:pt x="18921" y="8507"/>
                  </a:cubicBezTo>
                  <a:cubicBezTo>
                    <a:pt x="17629" y="8507"/>
                    <a:pt x="16351" y="8501"/>
                    <a:pt x="15089" y="8493"/>
                  </a:cubicBezTo>
                  <a:cubicBezTo>
                    <a:pt x="13827" y="8485"/>
                    <a:pt x="12558" y="8479"/>
                    <a:pt x="11280" y="8479"/>
                  </a:cubicBezTo>
                  <a:cubicBezTo>
                    <a:pt x="11280" y="8109"/>
                    <a:pt x="11341" y="7756"/>
                    <a:pt x="11466" y="7426"/>
                  </a:cubicBezTo>
                  <a:cubicBezTo>
                    <a:pt x="11591" y="7090"/>
                    <a:pt x="11723" y="6757"/>
                    <a:pt x="11862" y="6418"/>
                  </a:cubicBezTo>
                  <a:cubicBezTo>
                    <a:pt x="12001" y="6082"/>
                    <a:pt x="12125" y="5729"/>
                    <a:pt x="12243" y="5359"/>
                  </a:cubicBezTo>
                  <a:cubicBezTo>
                    <a:pt x="12361" y="4989"/>
                    <a:pt x="12417" y="4580"/>
                    <a:pt x="12417" y="4125"/>
                  </a:cubicBezTo>
                  <a:cubicBezTo>
                    <a:pt x="12417" y="3831"/>
                    <a:pt x="12377" y="3532"/>
                    <a:pt x="12300" y="3241"/>
                  </a:cubicBezTo>
                  <a:cubicBezTo>
                    <a:pt x="12220" y="2948"/>
                    <a:pt x="12114" y="2685"/>
                    <a:pt x="11972" y="2445"/>
                  </a:cubicBezTo>
                  <a:cubicBezTo>
                    <a:pt x="11831" y="2205"/>
                    <a:pt x="11659" y="2007"/>
                    <a:pt x="11452" y="1849"/>
                  </a:cubicBezTo>
                  <a:cubicBezTo>
                    <a:pt x="11245" y="1691"/>
                    <a:pt x="11005" y="1615"/>
                    <a:pt x="10725" y="1615"/>
                  </a:cubicBezTo>
                  <a:lnTo>
                    <a:pt x="10600" y="1615"/>
                  </a:lnTo>
                  <a:cubicBezTo>
                    <a:pt x="10548" y="1615"/>
                    <a:pt x="10506" y="1623"/>
                    <a:pt x="10475" y="1640"/>
                  </a:cubicBezTo>
                  <a:cubicBezTo>
                    <a:pt x="10416" y="1677"/>
                    <a:pt x="10381" y="1714"/>
                    <a:pt x="10374" y="1748"/>
                  </a:cubicBezTo>
                  <a:cubicBezTo>
                    <a:pt x="10367" y="1787"/>
                    <a:pt x="10355" y="1844"/>
                    <a:pt x="10341" y="1923"/>
                  </a:cubicBezTo>
                  <a:cubicBezTo>
                    <a:pt x="10249" y="2453"/>
                    <a:pt x="10164" y="3012"/>
                    <a:pt x="10087" y="3594"/>
                  </a:cubicBezTo>
                  <a:cubicBezTo>
                    <a:pt x="10009" y="4173"/>
                    <a:pt x="9858" y="4704"/>
                    <a:pt x="9642" y="5181"/>
                  </a:cubicBezTo>
                  <a:cubicBezTo>
                    <a:pt x="9423" y="5638"/>
                    <a:pt x="9150" y="6037"/>
                    <a:pt x="8818" y="6370"/>
                  </a:cubicBezTo>
                  <a:cubicBezTo>
                    <a:pt x="8488" y="6703"/>
                    <a:pt x="8171" y="7056"/>
                    <a:pt x="7862" y="7426"/>
                  </a:cubicBezTo>
                  <a:cubicBezTo>
                    <a:pt x="7643" y="7705"/>
                    <a:pt x="7460" y="7957"/>
                    <a:pt x="7311" y="8188"/>
                  </a:cubicBezTo>
                  <a:cubicBezTo>
                    <a:pt x="7161" y="8420"/>
                    <a:pt x="7003" y="8634"/>
                    <a:pt x="6843" y="8837"/>
                  </a:cubicBezTo>
                  <a:cubicBezTo>
                    <a:pt x="6683" y="9038"/>
                    <a:pt x="6499" y="9230"/>
                    <a:pt x="6297" y="9405"/>
                  </a:cubicBezTo>
                  <a:cubicBezTo>
                    <a:pt x="6094" y="9580"/>
                    <a:pt x="5852" y="9738"/>
                    <a:pt x="5565" y="9885"/>
                  </a:cubicBezTo>
                  <a:lnTo>
                    <a:pt x="5508" y="9885"/>
                  </a:lnTo>
                  <a:lnTo>
                    <a:pt x="5508" y="18576"/>
                  </a:lnTo>
                  <a:cubicBezTo>
                    <a:pt x="6036" y="18576"/>
                    <a:pt x="6546" y="18649"/>
                    <a:pt x="7045" y="18796"/>
                  </a:cubicBezTo>
                  <a:cubicBezTo>
                    <a:pt x="7547" y="18946"/>
                    <a:pt x="8046" y="19104"/>
                    <a:pt x="8545" y="19270"/>
                  </a:cubicBezTo>
                  <a:cubicBezTo>
                    <a:pt x="9046" y="19440"/>
                    <a:pt x="9545" y="19595"/>
                    <a:pt x="10044" y="19745"/>
                  </a:cubicBezTo>
                  <a:cubicBezTo>
                    <a:pt x="10546" y="19894"/>
                    <a:pt x="11066" y="19965"/>
                    <a:pt x="11605" y="19965"/>
                  </a:cubicBezTo>
                  <a:cubicBezTo>
                    <a:pt x="11930" y="19965"/>
                    <a:pt x="12243" y="19931"/>
                    <a:pt x="12551" y="19861"/>
                  </a:cubicBezTo>
                  <a:cubicBezTo>
                    <a:pt x="12860" y="19787"/>
                    <a:pt x="13130" y="19663"/>
                    <a:pt x="13363" y="19485"/>
                  </a:cubicBezTo>
                  <a:cubicBezTo>
                    <a:pt x="13596" y="19310"/>
                    <a:pt x="13785" y="19073"/>
                    <a:pt x="13926" y="18776"/>
                  </a:cubicBezTo>
                  <a:cubicBezTo>
                    <a:pt x="14067" y="18480"/>
                    <a:pt x="14140" y="18113"/>
                    <a:pt x="14140" y="17667"/>
                  </a:cubicBezTo>
                  <a:cubicBezTo>
                    <a:pt x="14140" y="17542"/>
                    <a:pt x="14138" y="17421"/>
                    <a:pt x="14129" y="17308"/>
                  </a:cubicBezTo>
                  <a:cubicBezTo>
                    <a:pt x="14121" y="17195"/>
                    <a:pt x="14110" y="17085"/>
                    <a:pt x="14096" y="16981"/>
                  </a:cubicBezTo>
                  <a:cubicBezTo>
                    <a:pt x="14357" y="16834"/>
                    <a:pt x="14557" y="16594"/>
                    <a:pt x="14698" y="16263"/>
                  </a:cubicBezTo>
                  <a:cubicBezTo>
                    <a:pt x="14837" y="15927"/>
                    <a:pt x="14908" y="15597"/>
                    <a:pt x="14908" y="15264"/>
                  </a:cubicBezTo>
                  <a:cubicBezTo>
                    <a:pt x="14908" y="14911"/>
                    <a:pt x="14832" y="14606"/>
                    <a:pt x="14682" y="14343"/>
                  </a:cubicBezTo>
                  <a:cubicBezTo>
                    <a:pt x="15124" y="13903"/>
                    <a:pt x="15348" y="13347"/>
                    <a:pt x="15348" y="12680"/>
                  </a:cubicBezTo>
                  <a:cubicBezTo>
                    <a:pt x="15348" y="12474"/>
                    <a:pt x="15298" y="12277"/>
                    <a:pt x="15202" y="12093"/>
                  </a:cubicBezTo>
                  <a:cubicBezTo>
                    <a:pt x="15112" y="11912"/>
                    <a:pt x="15011" y="11757"/>
                    <a:pt x="14908" y="11630"/>
                  </a:cubicBezTo>
                </a:path>
              </a:pathLst>
            </a:custGeom>
            <a:solidFill>
              <a:schemeClr val="accent1"/>
            </a:solidFill>
            <a:ln>
              <a:noFill/>
            </a:ln>
          </p:spPr>
          <p:txBody>
            <a:bodyPr lIns="0" tIns="0" rIns="0" bIns="0"/>
            <a:lstStyle/>
            <a:p>
              <a:endParaRPr lang="es-ES">
                <a:solidFill>
                  <a:schemeClr val="bg1">
                    <a:lumMod val="85000"/>
                  </a:schemeClr>
                </a:solidFill>
              </a:endParaRPr>
            </a:p>
          </p:txBody>
        </p:sp>
        <p:sp>
          <p:nvSpPr>
            <p:cNvPr id="77" name="AutoShape 50"/>
            <p:cNvSpPr/>
            <p:nvPr/>
          </p:nvSpPr>
          <p:spPr bwMode="auto">
            <a:xfrm>
              <a:off x="37" y="287"/>
              <a:ext cx="75" cy="120"/>
            </a:xfrm>
            <a:custGeom>
              <a:avLst/>
              <a:gdLst/>
              <a:ahLst/>
              <a:cxnLst/>
              <a:rect l="0" t="0" r="r" b="b"/>
              <a:pathLst>
                <a:path w="21600" h="21600">
                  <a:moveTo>
                    <a:pt x="20945" y="9858"/>
                  </a:moveTo>
                  <a:cubicBezTo>
                    <a:pt x="21380" y="10131"/>
                    <a:pt x="21600" y="10448"/>
                    <a:pt x="21600" y="10812"/>
                  </a:cubicBezTo>
                  <a:cubicBezTo>
                    <a:pt x="21600" y="11179"/>
                    <a:pt x="21380" y="11495"/>
                    <a:pt x="20945" y="11768"/>
                  </a:cubicBezTo>
                  <a:lnTo>
                    <a:pt x="5905" y="21192"/>
                  </a:lnTo>
                  <a:cubicBezTo>
                    <a:pt x="5470" y="21465"/>
                    <a:pt x="4970" y="21600"/>
                    <a:pt x="4395" y="21600"/>
                  </a:cubicBezTo>
                  <a:cubicBezTo>
                    <a:pt x="3824" y="21600"/>
                    <a:pt x="3320" y="21465"/>
                    <a:pt x="2885" y="21192"/>
                  </a:cubicBezTo>
                  <a:lnTo>
                    <a:pt x="645" y="19787"/>
                  </a:lnTo>
                  <a:cubicBezTo>
                    <a:pt x="210" y="19514"/>
                    <a:pt x="0" y="19200"/>
                    <a:pt x="0" y="18839"/>
                  </a:cubicBezTo>
                  <a:cubicBezTo>
                    <a:pt x="0" y="18475"/>
                    <a:pt x="210" y="18164"/>
                    <a:pt x="645" y="17891"/>
                  </a:cubicBezTo>
                  <a:lnTo>
                    <a:pt x="12020" y="10756"/>
                  </a:lnTo>
                  <a:lnTo>
                    <a:pt x="645" y="3706"/>
                  </a:lnTo>
                  <a:cubicBezTo>
                    <a:pt x="210" y="3433"/>
                    <a:pt x="0" y="3122"/>
                    <a:pt x="0" y="2773"/>
                  </a:cubicBezTo>
                  <a:cubicBezTo>
                    <a:pt x="0" y="2424"/>
                    <a:pt x="210" y="2110"/>
                    <a:pt x="645" y="1840"/>
                  </a:cubicBezTo>
                  <a:lnTo>
                    <a:pt x="2885" y="408"/>
                  </a:lnTo>
                  <a:cubicBezTo>
                    <a:pt x="3320" y="135"/>
                    <a:pt x="3824" y="0"/>
                    <a:pt x="4409" y="0"/>
                  </a:cubicBezTo>
                  <a:cubicBezTo>
                    <a:pt x="4989" y="0"/>
                    <a:pt x="5489" y="135"/>
                    <a:pt x="5905" y="408"/>
                  </a:cubicBezTo>
                  <a:lnTo>
                    <a:pt x="20945" y="9858"/>
                  </a:lnTo>
                  <a:close/>
                  <a:moveTo>
                    <a:pt x="20945" y="9858"/>
                  </a:moveTo>
                </a:path>
              </a:pathLst>
            </a:custGeom>
            <a:solidFill>
              <a:schemeClr val="accent1"/>
            </a:solidFill>
            <a:ln>
              <a:noFill/>
            </a:ln>
          </p:spPr>
          <p:txBody>
            <a:bodyPr lIns="0" tIns="0" rIns="0" bIns="0"/>
            <a:lstStyle/>
            <a:p>
              <a:endParaRPr lang="es-ES">
                <a:solidFill>
                  <a:schemeClr val="bg1">
                    <a:lumMod val="85000"/>
                  </a:schemeClr>
                </a:solidFill>
              </a:endParaRPr>
            </a:p>
          </p:txBody>
        </p:sp>
        <p:sp>
          <p:nvSpPr>
            <p:cNvPr id="78" name="AutoShape 51"/>
            <p:cNvSpPr/>
            <p:nvPr/>
          </p:nvSpPr>
          <p:spPr bwMode="auto">
            <a:xfrm>
              <a:off x="44" y="567"/>
              <a:ext cx="54" cy="96"/>
            </a:xfrm>
            <a:custGeom>
              <a:avLst/>
              <a:gdLst/>
              <a:ahLst/>
              <a:cxnLst/>
              <a:rect l="0" t="0" r="r" b="b"/>
              <a:pathLst>
                <a:path w="21582" h="21382">
                  <a:moveTo>
                    <a:pt x="0" y="1324"/>
                  </a:moveTo>
                  <a:cubicBezTo>
                    <a:pt x="0" y="758"/>
                    <a:pt x="489" y="355"/>
                    <a:pt x="1466" y="123"/>
                  </a:cubicBezTo>
                  <a:cubicBezTo>
                    <a:pt x="2443" y="-106"/>
                    <a:pt x="3316" y="-15"/>
                    <a:pt x="4084" y="402"/>
                  </a:cubicBezTo>
                  <a:lnTo>
                    <a:pt x="20890" y="9729"/>
                  </a:lnTo>
                  <a:cubicBezTo>
                    <a:pt x="21372" y="9994"/>
                    <a:pt x="21600" y="10313"/>
                    <a:pt x="21581" y="10687"/>
                  </a:cubicBezTo>
                  <a:cubicBezTo>
                    <a:pt x="21581" y="11046"/>
                    <a:pt x="21346" y="11354"/>
                    <a:pt x="20890" y="11609"/>
                  </a:cubicBezTo>
                  <a:lnTo>
                    <a:pt x="4084" y="20971"/>
                  </a:lnTo>
                  <a:cubicBezTo>
                    <a:pt x="3316" y="21400"/>
                    <a:pt x="2443" y="21494"/>
                    <a:pt x="1466" y="21251"/>
                  </a:cubicBezTo>
                  <a:cubicBezTo>
                    <a:pt x="495" y="21019"/>
                    <a:pt x="0" y="20605"/>
                    <a:pt x="0" y="20017"/>
                  </a:cubicBezTo>
                  <a:lnTo>
                    <a:pt x="0" y="1324"/>
                  </a:lnTo>
                  <a:close/>
                  <a:moveTo>
                    <a:pt x="0" y="1324"/>
                  </a:moveTo>
                </a:path>
              </a:pathLst>
            </a:custGeom>
            <a:solidFill>
              <a:schemeClr val="accent1"/>
            </a:solidFill>
            <a:ln>
              <a:noFill/>
            </a:ln>
          </p:spPr>
          <p:txBody>
            <a:bodyPr lIns="0" tIns="0" rIns="0" bIns="0"/>
            <a:lstStyle/>
            <a:p>
              <a:endParaRPr lang="es-ES">
                <a:solidFill>
                  <a:schemeClr val="bg1">
                    <a:lumMod val="85000"/>
                  </a:schemeClr>
                </a:solidFill>
              </a:endParaRPr>
            </a:p>
          </p:txBody>
        </p:sp>
        <p:sp>
          <p:nvSpPr>
            <p:cNvPr id="79" name="AutoShape 52"/>
            <p:cNvSpPr/>
            <p:nvPr/>
          </p:nvSpPr>
          <p:spPr bwMode="auto">
            <a:xfrm>
              <a:off x="17" y="823"/>
              <a:ext cx="120" cy="120"/>
            </a:xfrm>
            <a:custGeom>
              <a:avLst/>
              <a:gdLst/>
              <a:ahLst/>
              <a:cxnLst/>
              <a:rect l="0" t="0" r="r" b="b"/>
              <a:pathLst>
                <a:path w="21600" h="21600">
                  <a:moveTo>
                    <a:pt x="21192" y="9858"/>
                  </a:moveTo>
                  <a:cubicBezTo>
                    <a:pt x="21462" y="10128"/>
                    <a:pt x="21600" y="10442"/>
                    <a:pt x="21600" y="10797"/>
                  </a:cubicBezTo>
                  <a:cubicBezTo>
                    <a:pt x="21600" y="11152"/>
                    <a:pt x="21462" y="11469"/>
                    <a:pt x="21192" y="11736"/>
                  </a:cubicBezTo>
                  <a:lnTo>
                    <a:pt x="11755" y="21192"/>
                  </a:lnTo>
                  <a:cubicBezTo>
                    <a:pt x="11484" y="21462"/>
                    <a:pt x="11164" y="21600"/>
                    <a:pt x="10800" y="21600"/>
                  </a:cubicBezTo>
                  <a:cubicBezTo>
                    <a:pt x="10436" y="21600"/>
                    <a:pt x="10116" y="21462"/>
                    <a:pt x="9845" y="21192"/>
                  </a:cubicBezTo>
                  <a:lnTo>
                    <a:pt x="8438" y="19787"/>
                  </a:lnTo>
                  <a:cubicBezTo>
                    <a:pt x="8165" y="19514"/>
                    <a:pt x="8033" y="19197"/>
                    <a:pt x="8033" y="18830"/>
                  </a:cubicBezTo>
                  <a:cubicBezTo>
                    <a:pt x="8033" y="18464"/>
                    <a:pt x="8165" y="18153"/>
                    <a:pt x="8438" y="17891"/>
                  </a:cubicBezTo>
                  <a:lnTo>
                    <a:pt x="13188" y="13144"/>
                  </a:lnTo>
                  <a:lnTo>
                    <a:pt x="1322" y="13144"/>
                  </a:lnTo>
                  <a:cubicBezTo>
                    <a:pt x="958" y="13144"/>
                    <a:pt x="646" y="13015"/>
                    <a:pt x="388" y="12757"/>
                  </a:cubicBezTo>
                  <a:cubicBezTo>
                    <a:pt x="132" y="12499"/>
                    <a:pt x="0" y="12179"/>
                    <a:pt x="0" y="11795"/>
                  </a:cubicBezTo>
                  <a:lnTo>
                    <a:pt x="0" y="9773"/>
                  </a:lnTo>
                  <a:cubicBezTo>
                    <a:pt x="0" y="9409"/>
                    <a:pt x="132" y="9098"/>
                    <a:pt x="388" y="8840"/>
                  </a:cubicBezTo>
                  <a:cubicBezTo>
                    <a:pt x="646" y="8582"/>
                    <a:pt x="958" y="8456"/>
                    <a:pt x="1322" y="8456"/>
                  </a:cubicBezTo>
                  <a:lnTo>
                    <a:pt x="13188" y="8456"/>
                  </a:lnTo>
                  <a:lnTo>
                    <a:pt x="8438" y="3706"/>
                  </a:lnTo>
                  <a:cubicBezTo>
                    <a:pt x="8165" y="3436"/>
                    <a:pt x="8033" y="3122"/>
                    <a:pt x="8033" y="2761"/>
                  </a:cubicBezTo>
                  <a:cubicBezTo>
                    <a:pt x="8033" y="2400"/>
                    <a:pt x="8165" y="2086"/>
                    <a:pt x="8438" y="1813"/>
                  </a:cubicBezTo>
                  <a:lnTo>
                    <a:pt x="9845" y="408"/>
                  </a:lnTo>
                  <a:cubicBezTo>
                    <a:pt x="10116" y="138"/>
                    <a:pt x="10436" y="0"/>
                    <a:pt x="10800" y="0"/>
                  </a:cubicBezTo>
                  <a:cubicBezTo>
                    <a:pt x="11164" y="0"/>
                    <a:pt x="11484" y="138"/>
                    <a:pt x="11755" y="408"/>
                  </a:cubicBezTo>
                  <a:lnTo>
                    <a:pt x="21192" y="9858"/>
                  </a:lnTo>
                  <a:close/>
                  <a:moveTo>
                    <a:pt x="21192" y="9858"/>
                  </a:moveTo>
                </a:path>
              </a:pathLst>
            </a:custGeom>
            <a:solidFill>
              <a:schemeClr val="accent1"/>
            </a:solidFill>
            <a:ln>
              <a:noFill/>
            </a:ln>
          </p:spPr>
          <p:txBody>
            <a:bodyPr lIns="0" tIns="0" rIns="0" bIns="0"/>
            <a:lstStyle/>
            <a:p>
              <a:endParaRPr lang="es-ES">
                <a:solidFill>
                  <a:schemeClr val="bg1">
                    <a:lumMod val="85000"/>
                  </a:schemeClr>
                </a:solidFill>
              </a:endParaRPr>
            </a:p>
          </p:txBody>
        </p:sp>
        <p:sp>
          <p:nvSpPr>
            <p:cNvPr id="80" name="AutoShape 53"/>
            <p:cNvSpPr/>
            <p:nvPr/>
          </p:nvSpPr>
          <p:spPr bwMode="auto">
            <a:xfrm>
              <a:off x="8" y="1103"/>
              <a:ext cx="124" cy="125"/>
            </a:xfrm>
            <a:custGeom>
              <a:avLst/>
              <a:gdLst/>
              <a:ahLst/>
              <a:cxnLst/>
              <a:rect l="0" t="0" r="r" b="b"/>
              <a:pathLst>
                <a:path w="21600" h="21600">
                  <a:moveTo>
                    <a:pt x="21600" y="10800"/>
                  </a:moveTo>
                  <a:cubicBezTo>
                    <a:pt x="21600" y="12297"/>
                    <a:pt x="21320" y="13697"/>
                    <a:pt x="20761" y="15010"/>
                  </a:cubicBezTo>
                  <a:cubicBezTo>
                    <a:pt x="20204" y="16323"/>
                    <a:pt x="19430" y="17466"/>
                    <a:pt x="18447" y="18443"/>
                  </a:cubicBezTo>
                  <a:cubicBezTo>
                    <a:pt x="17466" y="19423"/>
                    <a:pt x="16322" y="20191"/>
                    <a:pt x="15014" y="20753"/>
                  </a:cubicBezTo>
                  <a:cubicBezTo>
                    <a:pt x="13706" y="21320"/>
                    <a:pt x="12305" y="21600"/>
                    <a:pt x="10804" y="21600"/>
                  </a:cubicBezTo>
                  <a:cubicBezTo>
                    <a:pt x="9310" y="21600"/>
                    <a:pt x="7905" y="21320"/>
                    <a:pt x="6594" y="20753"/>
                  </a:cubicBezTo>
                  <a:cubicBezTo>
                    <a:pt x="5281" y="20191"/>
                    <a:pt x="4136" y="19420"/>
                    <a:pt x="3156" y="18443"/>
                  </a:cubicBezTo>
                  <a:cubicBezTo>
                    <a:pt x="2181" y="17466"/>
                    <a:pt x="1407" y="16323"/>
                    <a:pt x="845" y="15010"/>
                  </a:cubicBezTo>
                  <a:cubicBezTo>
                    <a:pt x="283" y="13697"/>
                    <a:pt x="0" y="12297"/>
                    <a:pt x="0" y="10800"/>
                  </a:cubicBezTo>
                  <a:cubicBezTo>
                    <a:pt x="0" y="9304"/>
                    <a:pt x="283" y="7903"/>
                    <a:pt x="845" y="6590"/>
                  </a:cubicBezTo>
                  <a:cubicBezTo>
                    <a:pt x="1407" y="5277"/>
                    <a:pt x="2181" y="4137"/>
                    <a:pt x="3156" y="3157"/>
                  </a:cubicBezTo>
                  <a:cubicBezTo>
                    <a:pt x="4136" y="2177"/>
                    <a:pt x="5281" y="1409"/>
                    <a:pt x="6594" y="844"/>
                  </a:cubicBezTo>
                  <a:cubicBezTo>
                    <a:pt x="7905" y="282"/>
                    <a:pt x="9310" y="0"/>
                    <a:pt x="10804" y="0"/>
                  </a:cubicBezTo>
                  <a:cubicBezTo>
                    <a:pt x="12305" y="0"/>
                    <a:pt x="13706" y="282"/>
                    <a:pt x="15014" y="844"/>
                  </a:cubicBezTo>
                  <a:cubicBezTo>
                    <a:pt x="16322" y="1409"/>
                    <a:pt x="17466" y="2180"/>
                    <a:pt x="18447" y="3157"/>
                  </a:cubicBezTo>
                  <a:cubicBezTo>
                    <a:pt x="19430" y="4136"/>
                    <a:pt x="20204" y="5277"/>
                    <a:pt x="20761" y="6590"/>
                  </a:cubicBezTo>
                  <a:cubicBezTo>
                    <a:pt x="21320" y="7903"/>
                    <a:pt x="21600" y="9304"/>
                    <a:pt x="21600" y="10800"/>
                  </a:cubicBezTo>
                  <a:moveTo>
                    <a:pt x="10143" y="18085"/>
                  </a:moveTo>
                  <a:cubicBezTo>
                    <a:pt x="10324" y="18263"/>
                    <a:pt x="10542" y="18356"/>
                    <a:pt x="10787" y="18356"/>
                  </a:cubicBezTo>
                  <a:cubicBezTo>
                    <a:pt x="11033" y="18356"/>
                    <a:pt x="11262" y="18265"/>
                    <a:pt x="11471" y="18085"/>
                  </a:cubicBezTo>
                  <a:lnTo>
                    <a:pt x="18085" y="11461"/>
                  </a:lnTo>
                  <a:cubicBezTo>
                    <a:pt x="18263" y="11283"/>
                    <a:pt x="18354" y="11060"/>
                    <a:pt x="18359" y="10800"/>
                  </a:cubicBezTo>
                  <a:cubicBezTo>
                    <a:pt x="18365" y="10540"/>
                    <a:pt x="18272" y="10317"/>
                    <a:pt x="18085" y="10142"/>
                  </a:cubicBezTo>
                  <a:lnTo>
                    <a:pt x="11471" y="3515"/>
                  </a:lnTo>
                  <a:cubicBezTo>
                    <a:pt x="11290" y="3337"/>
                    <a:pt x="11070" y="3244"/>
                    <a:pt x="10804" y="3244"/>
                  </a:cubicBezTo>
                  <a:cubicBezTo>
                    <a:pt x="10547" y="3244"/>
                    <a:pt x="10324" y="3335"/>
                    <a:pt x="10143" y="3515"/>
                  </a:cubicBezTo>
                  <a:lnTo>
                    <a:pt x="9143" y="4515"/>
                  </a:lnTo>
                  <a:cubicBezTo>
                    <a:pt x="8962" y="4693"/>
                    <a:pt x="8869" y="4910"/>
                    <a:pt x="8866" y="5161"/>
                  </a:cubicBezTo>
                  <a:cubicBezTo>
                    <a:pt x="8863" y="5413"/>
                    <a:pt x="8954" y="5639"/>
                    <a:pt x="9143" y="5836"/>
                  </a:cubicBezTo>
                  <a:lnTo>
                    <a:pt x="12471" y="9162"/>
                  </a:lnTo>
                  <a:lnTo>
                    <a:pt x="4179" y="9162"/>
                  </a:lnTo>
                  <a:cubicBezTo>
                    <a:pt x="3919" y="9162"/>
                    <a:pt x="3698" y="9250"/>
                    <a:pt x="3515" y="9428"/>
                  </a:cubicBezTo>
                  <a:cubicBezTo>
                    <a:pt x="3337" y="9603"/>
                    <a:pt x="3246" y="9820"/>
                    <a:pt x="3246" y="10080"/>
                  </a:cubicBezTo>
                  <a:lnTo>
                    <a:pt x="3246" y="11486"/>
                  </a:lnTo>
                  <a:cubicBezTo>
                    <a:pt x="3246" y="11749"/>
                    <a:pt x="3340" y="11972"/>
                    <a:pt x="3523" y="12155"/>
                  </a:cubicBezTo>
                  <a:cubicBezTo>
                    <a:pt x="3710" y="12339"/>
                    <a:pt x="3927" y="12432"/>
                    <a:pt x="4179" y="12432"/>
                  </a:cubicBezTo>
                  <a:lnTo>
                    <a:pt x="12471" y="12432"/>
                  </a:lnTo>
                  <a:lnTo>
                    <a:pt x="9143" y="15758"/>
                  </a:lnTo>
                  <a:cubicBezTo>
                    <a:pt x="8962" y="15939"/>
                    <a:pt x="8869" y="16159"/>
                    <a:pt x="8866" y="16413"/>
                  </a:cubicBezTo>
                  <a:cubicBezTo>
                    <a:pt x="8863" y="16667"/>
                    <a:pt x="8954" y="16893"/>
                    <a:pt x="9143" y="17082"/>
                  </a:cubicBezTo>
                  <a:lnTo>
                    <a:pt x="10143" y="18085"/>
                  </a:lnTo>
                  <a:close/>
                  <a:moveTo>
                    <a:pt x="10143" y="18085"/>
                  </a:moveTo>
                </a:path>
              </a:pathLst>
            </a:custGeom>
            <a:solidFill>
              <a:schemeClr val="accent1"/>
            </a:solidFill>
            <a:ln>
              <a:noFill/>
            </a:ln>
          </p:spPr>
          <p:txBody>
            <a:bodyPr lIns="0" tIns="0" rIns="0" bIns="0"/>
            <a:lstStyle/>
            <a:p>
              <a:endParaRPr lang="es-ES">
                <a:solidFill>
                  <a:schemeClr val="bg1">
                    <a:lumMod val="85000"/>
                  </a:schemeClr>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1300" advTm="2587">
        <p14:pan dir="r"/>
      </p:transition>
    </mc:Choice>
    <mc:Fallback>
      <p:transition spd="slow" advTm="258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1+#ppt_w/2"/>
                                          </p:val>
                                        </p:tav>
                                        <p:tav tm="100000">
                                          <p:val>
                                            <p:strVal val="#ppt_x"/>
                                          </p:val>
                                        </p:tav>
                                      </p:tavLst>
                                    </p:anim>
                                    <p:anim calcmode="lin" valueType="num">
                                      <p:cBhvr additive="base">
                                        <p:cTn id="8" dur="500" fill="hold"/>
                                        <p:tgtEl>
                                          <p:spTgt spid="3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59"/>
                                        </p:tgtEl>
                                        <p:attrNameLst>
                                          <p:attrName>style.visibility</p:attrName>
                                        </p:attrNameLst>
                                      </p:cBhvr>
                                      <p:to>
                                        <p:strVal val="visible"/>
                                      </p:to>
                                    </p:set>
                                    <p:anim calcmode="lin" valueType="num">
                                      <p:cBhvr additive="base">
                                        <p:cTn id="12" dur="500" fill="hold"/>
                                        <p:tgtEl>
                                          <p:spTgt spid="59"/>
                                        </p:tgtEl>
                                        <p:attrNameLst>
                                          <p:attrName>ppt_x</p:attrName>
                                        </p:attrNameLst>
                                      </p:cBhvr>
                                      <p:tavLst>
                                        <p:tav tm="0">
                                          <p:val>
                                            <p:strVal val="1+#ppt_w/2"/>
                                          </p:val>
                                        </p:tav>
                                        <p:tav tm="100000">
                                          <p:val>
                                            <p:strVal val="#ppt_x"/>
                                          </p:val>
                                        </p:tav>
                                      </p:tavLst>
                                    </p:anim>
                                    <p:anim calcmode="lin" valueType="num">
                                      <p:cBhvr additive="base">
                                        <p:cTn id="13" dur="500" fill="hold"/>
                                        <p:tgtEl>
                                          <p:spTgt spid="59"/>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500" fill="hold"/>
                                        <p:tgtEl>
                                          <p:spTgt spid="48"/>
                                        </p:tgtEl>
                                        <p:attrNameLst>
                                          <p:attrName>ppt_x</p:attrName>
                                        </p:attrNameLst>
                                      </p:cBhvr>
                                      <p:tavLst>
                                        <p:tav tm="0">
                                          <p:val>
                                            <p:strVal val="1+#ppt_w/2"/>
                                          </p:val>
                                        </p:tav>
                                        <p:tav tm="100000">
                                          <p:val>
                                            <p:strVal val="#ppt_x"/>
                                          </p:val>
                                        </p:tav>
                                      </p:tavLst>
                                    </p:anim>
                                    <p:anim calcmode="lin" valueType="num">
                                      <p:cBhvr additive="base">
                                        <p:cTn id="18" dur="500" fill="hold"/>
                                        <p:tgtEl>
                                          <p:spTgt spid="4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0"/>
                                        </p:tgtEl>
                                        <p:attrNameLst>
                                          <p:attrName>style.visibility</p:attrName>
                                        </p:attrNameLst>
                                      </p:cBhvr>
                                      <p:to>
                                        <p:strVal val="visible"/>
                                      </p:to>
                                    </p:set>
                                    <p:anim calcmode="lin" valueType="num">
                                      <p:cBhvr additive="base">
                                        <p:cTn id="22" dur="500" fill="hold"/>
                                        <p:tgtEl>
                                          <p:spTgt spid="70"/>
                                        </p:tgtEl>
                                        <p:attrNameLst>
                                          <p:attrName>ppt_x</p:attrName>
                                        </p:attrNameLst>
                                      </p:cBhvr>
                                      <p:tavLst>
                                        <p:tav tm="0">
                                          <p:val>
                                            <p:strVal val="1+#ppt_w/2"/>
                                          </p:val>
                                        </p:tav>
                                        <p:tav tm="100000">
                                          <p:val>
                                            <p:strVal val="#ppt_x"/>
                                          </p:val>
                                        </p:tav>
                                      </p:tavLst>
                                    </p:anim>
                                    <p:anim calcmode="lin" valueType="num">
                                      <p:cBhvr additive="base">
                                        <p:cTn id="23" dur="500" fill="hold"/>
                                        <p:tgtEl>
                                          <p:spTgt spid="70"/>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1" presetClass="entr" presetSubtype="0" fill="hold" grpId="0" nodeType="afterEffect">
                                  <p:stCondLst>
                                    <p:cond delay="0"/>
                                  </p:stCondLst>
                                  <p:childTnLst>
                                    <p:set>
                                      <p:cBhvr>
                                        <p:cTn id="26" dur="1" fill="hold">
                                          <p:stCondLst>
                                            <p:cond delay="499"/>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a:srcRect l="40920" t="40605"/>
          <a:stretch>
            <a:fillRect/>
          </a:stretch>
        </p:blipFill>
        <p:spPr>
          <a:xfrm>
            <a:off x="0" y="0"/>
            <a:ext cx="10634010" cy="9753600"/>
          </a:xfrm>
          <a:prstGeom prst="rect">
            <a:avLst/>
          </a:prstGeom>
        </p:spPr>
      </p:pic>
      <p:sp>
        <p:nvSpPr>
          <p:cNvPr id="8" name="文本框 7"/>
          <p:cNvSpPr txBox="1"/>
          <p:nvPr/>
        </p:nvSpPr>
        <p:spPr>
          <a:xfrm>
            <a:off x="8094067" y="3724672"/>
            <a:ext cx="4698723" cy="1446550"/>
          </a:xfrm>
          <a:prstGeom prst="rect">
            <a:avLst/>
          </a:prstGeom>
          <a:noFill/>
        </p:spPr>
        <p:txBody>
          <a:bodyPr wrap="none" rtlCol="0">
            <a:spAutoFit/>
          </a:bodyPr>
          <a:lstStyle/>
          <a:p>
            <a:r>
              <a:rPr lang="zh-CN" altLang="en-US" sz="8800" dirty="0">
                <a:solidFill>
                  <a:schemeClr val="bg1"/>
                </a:solidFill>
                <a:latin typeface="微软雅黑" panose="020B0503020204020204" pitchFamily="34" charset="-122"/>
                <a:ea typeface="微软雅黑" panose="020B0503020204020204" pitchFamily="34" charset="-122"/>
              </a:rPr>
              <a:t>谢谢</a:t>
            </a:r>
            <a:r>
              <a:rPr lang="zh-CN" altLang="en-US" sz="8800" dirty="0">
                <a:solidFill>
                  <a:srgbClr val="46B4F0"/>
                </a:solidFill>
                <a:latin typeface="微软雅黑" panose="020B0503020204020204" pitchFamily="34" charset="-122"/>
                <a:ea typeface="微软雅黑" panose="020B0503020204020204" pitchFamily="34" charset="-122"/>
              </a:rPr>
              <a:t>下载</a:t>
            </a:r>
            <a:endParaRPr lang="zh-CN" altLang="en-US" sz="8800" dirty="0">
              <a:solidFill>
                <a:srgbClr val="46B4F0"/>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7656479" y="5361692"/>
            <a:ext cx="5573898" cy="523220"/>
          </a:xfrm>
          <a:prstGeom prst="rect">
            <a:avLst/>
          </a:prstGeom>
          <a:noFill/>
        </p:spPr>
        <p:txBody>
          <a:bodyPr wrap="none" rtlCol="0">
            <a:spAutoFit/>
          </a:bodyPr>
          <a:lstStyle/>
          <a:p>
            <a:r>
              <a:rPr lang="en-US" altLang="zh-CN" sz="2800" dirty="0">
                <a:solidFill>
                  <a:schemeClr val="bg1">
                    <a:lumMod val="95000"/>
                  </a:schemeClr>
                </a:solidFill>
                <a:latin typeface="微软雅黑" panose="020B0503020204020204" pitchFamily="34" charset="-122"/>
                <a:ea typeface="迷你简报宋" panose="02010609010101010101" pitchFamily="49" charset="-122"/>
              </a:rPr>
              <a:t>Big data analytics PPT template</a:t>
            </a:r>
            <a:endParaRPr lang="zh-CN" altLang="en-US" sz="2800" dirty="0">
              <a:solidFill>
                <a:schemeClr val="bg1">
                  <a:lumMod val="95000"/>
                </a:schemeClr>
              </a:solidFill>
              <a:latin typeface="微软雅黑" panose="020B0503020204020204" pitchFamily="34" charset="-122"/>
              <a:ea typeface="迷你简报宋" panose="02010609010101010101" pitchFamily="49" charset="-122"/>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300" advTm="2950">
        <p14:pan dir="r"/>
      </p:transition>
    </mc:Choice>
    <mc:Fallback>
      <p:transition spd="slow" advTm="295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任意多边形 2"/>
          <p:cNvSpPr/>
          <p:nvPr/>
        </p:nvSpPr>
        <p:spPr>
          <a:xfrm>
            <a:off x="4560698" y="4362083"/>
            <a:ext cx="636625" cy="700966"/>
          </a:xfrm>
          <a:custGeom>
            <a:avLst/>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ah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30027" tIns="65012" rIns="130027" bIns="65012" anchor="ctr"/>
          <a:lstStyle/>
          <a:p>
            <a:pPr algn="ctr" fontAlgn="base">
              <a:defRPr/>
            </a:pPr>
            <a:endParaRPr lang="zh-CN" altLang="en-US" sz="190" strike="noStrike" noProof="1">
              <a:solidFill>
                <a:prstClr val="white"/>
              </a:solidFill>
            </a:endParaRPr>
          </a:p>
        </p:txBody>
      </p:sp>
      <p:sp>
        <p:nvSpPr>
          <p:cNvPr id="4" name="矩形 3"/>
          <p:cNvSpPr/>
          <p:nvPr/>
        </p:nvSpPr>
        <p:spPr>
          <a:xfrm>
            <a:off x="5188854" y="4365469"/>
            <a:ext cx="9982815" cy="70096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91971" tIns="0" rIns="191971"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3945" b="1" i="0" u="none" strike="noStrike" kern="1200" cap="none" spc="0" normalizeH="0" baseline="0" noProof="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PPT</a:t>
            </a:r>
            <a:r>
              <a:rPr kumimoji="0" lang="zh-CN" altLang="en-US" sz="3945" b="1" i="0" u="none" strike="noStrike" kern="1200" cap="none" spc="0" normalizeH="0" baseline="0" noProof="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汇    </a:t>
            </a:r>
            <a:r>
              <a:rPr kumimoji="0" lang="en-US" altLang="zh-CN" sz="3945" b="1" i="0" u="none" strike="noStrike" kern="1200" cap="none" spc="0" normalizeH="0" baseline="0" noProof="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www.ppthui.com</a:t>
            </a:r>
            <a:endParaRPr kumimoji="0" lang="zh-CN" altLang="en-US" sz="3945" b="1" i="0" u="none" strike="noStrike" kern="1200" cap="none" spc="0" normalizeH="0" baseline="0" noProof="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2168276" y="3547678"/>
            <a:ext cx="9932021" cy="82625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394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上万精品</a:t>
            </a:r>
            <a:r>
              <a:rPr kumimoji="0" lang="en-US" altLang="zh-CN" sz="394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394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459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394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zh-CN" altLang="en-US" sz="394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sp>
        <p:nvSpPr>
          <p:cNvPr id="6" name="直角三角形 5"/>
          <p:cNvSpPr/>
          <p:nvPr/>
        </p:nvSpPr>
        <p:spPr>
          <a:xfrm>
            <a:off x="12100295" y="3542598"/>
            <a:ext cx="910914" cy="831338"/>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0027" tIns="65012" rIns="130027" bIns="65012" anchor="ctr"/>
          <a:lstStyle/>
          <a:p>
            <a:pPr algn="ctr" fontAlgn="base">
              <a:defRPr/>
            </a:pPr>
            <a:endParaRPr lang="zh-CN" altLang="en-US" sz="190" strike="noStrike" noProof="1">
              <a:solidFill>
                <a:prstClr val="white"/>
              </a:solidFill>
            </a:endParaRPr>
          </a:p>
        </p:txBody>
      </p:sp>
      <p:sp>
        <p:nvSpPr>
          <p:cNvPr id="38917" name="矩形 11"/>
          <p:cNvSpPr/>
          <p:nvPr/>
        </p:nvSpPr>
        <p:spPr>
          <a:xfrm>
            <a:off x="4145876" y="5401678"/>
            <a:ext cx="8917824" cy="1804901"/>
          </a:xfrm>
          <a:prstGeom prst="rect">
            <a:avLst/>
          </a:prstGeom>
          <a:noFill/>
          <a:ln w="25400">
            <a:noFill/>
          </a:ln>
        </p:spPr>
        <p:txBody>
          <a:bodyPr lIns="130027" tIns="65012" rIns="130027" bIns="65012" anchor="ctr"/>
          <a:p>
            <a:pPr eaLnBrk="0" hangingPunct="0">
              <a:lnSpc>
                <a:spcPts val="2400"/>
              </a:lnSpc>
            </a:pPr>
            <a:r>
              <a:rPr lang="en-US" altLang="zh-CN" sz="1500" b="1" dirty="0">
                <a:solidFill>
                  <a:srgbClr val="4A452A"/>
                </a:solidFill>
                <a:latin typeface="微软雅黑" panose="020B0503020204020204" pitchFamily="34" charset="-122"/>
                <a:ea typeface="微软雅黑" panose="020B0503020204020204" pitchFamily="34" charset="-122"/>
              </a:rPr>
              <a:t>PPT</a:t>
            </a:r>
            <a:r>
              <a:rPr lang="zh-CN" altLang="en-US" sz="1500" b="1" dirty="0">
                <a:solidFill>
                  <a:srgbClr val="4A452A"/>
                </a:solidFill>
                <a:latin typeface="微软雅黑" panose="020B0503020204020204" pitchFamily="34" charset="-122"/>
                <a:ea typeface="微软雅黑" panose="020B0503020204020204" pitchFamily="34" charset="-122"/>
              </a:rPr>
              <a:t>模板下载：</a:t>
            </a:r>
            <a:r>
              <a:rPr lang="en-US" altLang="zh-CN" sz="1500" b="1" dirty="0">
                <a:solidFill>
                  <a:srgbClr val="FFC000"/>
                </a:solidFill>
                <a:latin typeface="微软雅黑" panose="020B0503020204020204" pitchFamily="34" charset="-122"/>
                <a:ea typeface="微软雅黑" panose="020B0503020204020204" pitchFamily="34" charset="-122"/>
                <a:hlinkClick r:id="rId1"/>
              </a:rPr>
              <a:t>www.ppthui.com/muban/</a:t>
            </a:r>
            <a:r>
              <a:rPr lang="en-US" altLang="zh-CN" sz="1500" b="1" dirty="0">
                <a:solidFill>
                  <a:srgbClr val="FFC000"/>
                </a:solidFill>
                <a:latin typeface="微软雅黑" panose="020B0503020204020204" pitchFamily="34" charset="-122"/>
                <a:ea typeface="微软雅黑" panose="020B0503020204020204" pitchFamily="34" charset="-122"/>
              </a:rPr>
              <a:t>            </a:t>
            </a:r>
            <a:r>
              <a:rPr lang="zh-CN" altLang="en-US" sz="1500" b="1" dirty="0">
                <a:solidFill>
                  <a:srgbClr val="4A452A"/>
                </a:solidFill>
                <a:latin typeface="微软雅黑" panose="020B0503020204020204" pitchFamily="34" charset="-122"/>
                <a:ea typeface="微软雅黑" panose="020B0503020204020204" pitchFamily="34" charset="-122"/>
              </a:rPr>
              <a:t>行业</a:t>
            </a:r>
            <a:r>
              <a:rPr lang="en-US" altLang="zh-CN" sz="1500" b="1" dirty="0">
                <a:solidFill>
                  <a:srgbClr val="4A452A"/>
                </a:solidFill>
                <a:latin typeface="微软雅黑" panose="020B0503020204020204" pitchFamily="34" charset="-122"/>
                <a:ea typeface="微软雅黑" panose="020B0503020204020204" pitchFamily="34" charset="-122"/>
              </a:rPr>
              <a:t>PPT</a:t>
            </a:r>
            <a:r>
              <a:rPr lang="zh-CN" altLang="en-US" sz="1500" b="1" dirty="0">
                <a:solidFill>
                  <a:srgbClr val="4A452A"/>
                </a:solidFill>
                <a:latin typeface="微软雅黑" panose="020B0503020204020204" pitchFamily="34" charset="-122"/>
                <a:ea typeface="微软雅黑" panose="020B0503020204020204" pitchFamily="34" charset="-122"/>
              </a:rPr>
              <a:t>模板：</a:t>
            </a:r>
            <a:r>
              <a:rPr lang="en-US" altLang="zh-CN" sz="1500" b="1" dirty="0">
                <a:solidFill>
                  <a:srgbClr val="4A452A"/>
                </a:solidFill>
                <a:latin typeface="微软雅黑" panose="020B0503020204020204" pitchFamily="34" charset="-122"/>
                <a:ea typeface="微软雅黑" panose="020B0503020204020204" pitchFamily="34" charset="-122"/>
                <a:hlinkClick r:id="rId2"/>
              </a:rPr>
              <a:t>www.ppthui.com/hangye/</a:t>
            </a:r>
            <a:endParaRPr lang="en-US" altLang="zh-CN" sz="1500" b="1" dirty="0">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zh-CN" altLang="en-US" sz="1500" b="1" dirty="0">
                <a:solidFill>
                  <a:srgbClr val="4A452A"/>
                </a:solidFill>
                <a:latin typeface="微软雅黑" panose="020B0503020204020204" pitchFamily="34" charset="-122"/>
                <a:ea typeface="微软雅黑" panose="020B0503020204020204" pitchFamily="34" charset="-122"/>
              </a:rPr>
              <a:t>工作</a:t>
            </a:r>
            <a:r>
              <a:rPr lang="en-US" altLang="zh-CN" sz="1500" b="1" dirty="0">
                <a:solidFill>
                  <a:srgbClr val="4A452A"/>
                </a:solidFill>
                <a:latin typeface="微软雅黑" panose="020B0503020204020204" pitchFamily="34" charset="-122"/>
                <a:ea typeface="微软雅黑" panose="020B0503020204020204" pitchFamily="34" charset="-122"/>
              </a:rPr>
              <a:t>PPT</a:t>
            </a:r>
            <a:r>
              <a:rPr lang="zh-CN" altLang="en-US" sz="1500" b="1" dirty="0">
                <a:solidFill>
                  <a:srgbClr val="4A452A"/>
                </a:solidFill>
                <a:latin typeface="微软雅黑" panose="020B0503020204020204" pitchFamily="34" charset="-122"/>
                <a:ea typeface="微软雅黑" panose="020B0503020204020204" pitchFamily="34" charset="-122"/>
              </a:rPr>
              <a:t>模板：</a:t>
            </a:r>
            <a:r>
              <a:rPr lang="en-US" altLang="zh-CN" sz="1500" b="1" dirty="0">
                <a:solidFill>
                  <a:srgbClr val="4A452A"/>
                </a:solidFill>
                <a:latin typeface="微软雅黑" panose="020B0503020204020204" pitchFamily="34" charset="-122"/>
                <a:ea typeface="微软雅黑" panose="020B0503020204020204" pitchFamily="34" charset="-122"/>
                <a:hlinkClick r:id="rId3"/>
              </a:rPr>
              <a:t>www.ppthui.com/gongzuo/</a:t>
            </a:r>
            <a:r>
              <a:rPr lang="en-US" altLang="zh-CN" sz="1500" b="1" dirty="0">
                <a:solidFill>
                  <a:srgbClr val="4A452A"/>
                </a:solidFill>
                <a:latin typeface="微软雅黑" panose="020B0503020204020204" pitchFamily="34" charset="-122"/>
                <a:ea typeface="微软雅黑" panose="020B0503020204020204" pitchFamily="34" charset="-122"/>
              </a:rPr>
              <a:t>         </a:t>
            </a:r>
            <a:r>
              <a:rPr lang="zh-CN" altLang="en-US" sz="1500" b="1" dirty="0">
                <a:solidFill>
                  <a:srgbClr val="4A452A"/>
                </a:solidFill>
                <a:latin typeface="微软雅黑" panose="020B0503020204020204" pitchFamily="34" charset="-122"/>
                <a:ea typeface="微软雅黑" panose="020B0503020204020204" pitchFamily="34" charset="-122"/>
              </a:rPr>
              <a:t>节日</a:t>
            </a:r>
            <a:r>
              <a:rPr lang="en-US" altLang="zh-CN" sz="1500" b="1" dirty="0">
                <a:solidFill>
                  <a:srgbClr val="4A452A"/>
                </a:solidFill>
                <a:latin typeface="微软雅黑" panose="020B0503020204020204" pitchFamily="34" charset="-122"/>
                <a:ea typeface="微软雅黑" panose="020B0503020204020204" pitchFamily="34" charset="-122"/>
              </a:rPr>
              <a:t>PPT</a:t>
            </a:r>
            <a:r>
              <a:rPr lang="zh-CN" altLang="en-US" sz="1500" b="1" dirty="0">
                <a:solidFill>
                  <a:srgbClr val="4A452A"/>
                </a:solidFill>
                <a:latin typeface="微软雅黑" panose="020B0503020204020204" pitchFamily="34" charset="-122"/>
                <a:ea typeface="微软雅黑" panose="020B0503020204020204" pitchFamily="34" charset="-122"/>
              </a:rPr>
              <a:t>模板：</a:t>
            </a:r>
            <a:r>
              <a:rPr lang="en-US" altLang="zh-CN" sz="1500" b="1" dirty="0">
                <a:solidFill>
                  <a:srgbClr val="4A452A"/>
                </a:solidFill>
                <a:latin typeface="微软雅黑" panose="020B0503020204020204" pitchFamily="34" charset="-122"/>
                <a:ea typeface="微软雅黑" panose="020B0503020204020204" pitchFamily="34" charset="-122"/>
                <a:hlinkClick r:id="rId4"/>
              </a:rPr>
              <a:t>www.ppthui.com/jieri/</a:t>
            </a:r>
            <a:endParaRPr lang="en-US" altLang="zh-CN" sz="1500" b="1" dirty="0">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en-US" altLang="zh-CN" sz="1500" b="1" dirty="0">
                <a:solidFill>
                  <a:srgbClr val="4A452A"/>
                </a:solidFill>
                <a:latin typeface="微软雅黑" panose="020B0503020204020204" pitchFamily="34" charset="-122"/>
                <a:ea typeface="微软雅黑" panose="020B0503020204020204" pitchFamily="34" charset="-122"/>
              </a:rPr>
              <a:t>PPT</a:t>
            </a:r>
            <a:r>
              <a:rPr lang="zh-CN" altLang="en-US" sz="1500" b="1" dirty="0">
                <a:solidFill>
                  <a:srgbClr val="4A452A"/>
                </a:solidFill>
                <a:latin typeface="微软雅黑" panose="020B0503020204020204" pitchFamily="34" charset="-122"/>
                <a:ea typeface="微软雅黑" panose="020B0503020204020204" pitchFamily="34" charset="-122"/>
              </a:rPr>
              <a:t>背景图片：</a:t>
            </a:r>
            <a:r>
              <a:rPr lang="en-US" altLang="zh-CN" sz="1500" b="1" dirty="0">
                <a:solidFill>
                  <a:srgbClr val="4A452A"/>
                </a:solidFill>
                <a:latin typeface="微软雅黑" panose="020B0503020204020204" pitchFamily="34" charset="-122"/>
                <a:ea typeface="微软雅黑" panose="020B0503020204020204" pitchFamily="34" charset="-122"/>
              </a:rPr>
              <a:t> </a:t>
            </a:r>
            <a:r>
              <a:rPr lang="en-US" altLang="zh-CN" sz="1500" b="1" dirty="0">
                <a:solidFill>
                  <a:srgbClr val="4A452A"/>
                </a:solidFill>
                <a:latin typeface="微软雅黑" panose="020B0503020204020204" pitchFamily="34" charset="-122"/>
                <a:ea typeface="微软雅黑" panose="020B0503020204020204" pitchFamily="34" charset="-122"/>
                <a:hlinkClick r:id="rId5"/>
              </a:rPr>
              <a:t>www.ppthui.com/beijing/</a:t>
            </a:r>
            <a:r>
              <a:rPr lang="en-US" altLang="zh-CN" sz="1500" b="1" dirty="0">
                <a:solidFill>
                  <a:srgbClr val="4A452A"/>
                </a:solidFill>
                <a:latin typeface="微软雅黑" panose="020B0503020204020204" pitchFamily="34" charset="-122"/>
                <a:ea typeface="微软雅黑" panose="020B0503020204020204" pitchFamily="34" charset="-122"/>
              </a:rPr>
              <a:t>            PPT</a:t>
            </a:r>
            <a:r>
              <a:rPr lang="zh-CN" altLang="en-US" sz="1500" b="1" dirty="0">
                <a:solidFill>
                  <a:srgbClr val="4A452A"/>
                </a:solidFill>
                <a:latin typeface="微软雅黑" panose="020B0503020204020204" pitchFamily="34" charset="-122"/>
                <a:ea typeface="微软雅黑" panose="020B0503020204020204" pitchFamily="34" charset="-122"/>
              </a:rPr>
              <a:t>课件模板：</a:t>
            </a:r>
            <a:r>
              <a:rPr lang="en-US" altLang="zh-CN" sz="1500" b="1" dirty="0">
                <a:solidFill>
                  <a:srgbClr val="4A452A"/>
                </a:solidFill>
                <a:latin typeface="微软雅黑" panose="020B0503020204020204" pitchFamily="34" charset="-122"/>
                <a:ea typeface="微软雅黑" panose="020B0503020204020204" pitchFamily="34" charset="-122"/>
                <a:hlinkClick r:id="rId6"/>
              </a:rPr>
              <a:t>www.ppthui.com/kejian/</a:t>
            </a:r>
            <a:endParaRPr lang="en-US" altLang="zh-CN" sz="1500" b="1" dirty="0">
              <a:solidFill>
                <a:srgbClr val="4A452A"/>
              </a:solidFill>
              <a:latin typeface="微软雅黑" panose="020B0503020204020204" pitchFamily="34" charset="-122"/>
              <a:ea typeface="微软雅黑" panose="020B0503020204020204" pitchFamily="34" charset="-122"/>
            </a:endParaRPr>
          </a:p>
        </p:txBody>
      </p:sp>
      <p:pic>
        <p:nvPicPr>
          <p:cNvPr id="38918" name="Picture 2" descr="C:\Users\20999\Desktop\PPT宣传页背景.png"/>
          <p:cNvPicPr>
            <a:picLocks noChangeAspect="1"/>
          </p:cNvPicPr>
          <p:nvPr/>
        </p:nvPicPr>
        <p:blipFill>
          <a:blip r:embed="rId7"/>
          <a:stretch>
            <a:fillRect/>
          </a:stretch>
        </p:blipFill>
        <p:spPr>
          <a:xfrm>
            <a:off x="6573854" y="1385523"/>
            <a:ext cx="4063562" cy="2031781"/>
          </a:xfrm>
          <a:prstGeom prst="rect">
            <a:avLst/>
          </a:prstGeom>
          <a:noFill/>
          <a:ln w="9525">
            <a:noFill/>
          </a:ln>
        </p:spPr>
      </p:pic>
    </p:spTree>
  </p:cSld>
  <p:clrMapOvr>
    <a:masterClrMapping/>
  </p:clrMapOvr>
  <p:transition spd="med" advClick="0" advTm="0">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9" name="Picture 9"/>
          <p:cNvPicPr>
            <a:picLocks noChangeAspect="1" noChangeArrowheads="1"/>
          </p:cNvPicPr>
          <p:nvPr/>
        </p:nvPicPr>
        <p:blipFill>
          <a:blip r:embed="rId1">
            <a:alphaModFix amt="60000"/>
            <a:extLst>
              <a:ext uri="{28A0092B-C50C-407E-A947-70E740481C1C}">
                <a14:useLocalDpi xmlns:a14="http://schemas.microsoft.com/office/drawing/2010/main" val="0"/>
              </a:ext>
            </a:extLst>
          </a:blip>
          <a:srcRect/>
          <a:stretch>
            <a:fillRect/>
          </a:stretch>
        </p:blipFill>
        <p:spPr bwMode="auto">
          <a:xfrm>
            <a:off x="948296" y="3752969"/>
            <a:ext cx="4578490" cy="5300295"/>
          </a:xfrm>
          <a:prstGeom prst="rect">
            <a:avLst/>
          </a:prstGeom>
          <a:noFill/>
          <a:ln>
            <a:noFill/>
          </a:ln>
        </p:spPr>
      </p:pic>
      <p:pic>
        <p:nvPicPr>
          <p:cNvPr id="46090" name="Picture 10"/>
          <p:cNvPicPr>
            <a:picLocks noChangeAspect="1" noChangeArrowheads="1"/>
          </p:cNvPicPr>
          <p:nvPr/>
        </p:nvPicPr>
        <p:blipFill>
          <a:blip r:embed="rId2">
            <a:alphaModFix amt="60000"/>
            <a:extLst>
              <a:ext uri="{28A0092B-C50C-407E-A947-70E740481C1C}">
                <a14:useLocalDpi xmlns:a14="http://schemas.microsoft.com/office/drawing/2010/main" val="0"/>
              </a:ext>
            </a:extLst>
          </a:blip>
          <a:srcRect/>
          <a:stretch>
            <a:fillRect/>
          </a:stretch>
        </p:blipFill>
        <p:spPr bwMode="auto">
          <a:xfrm>
            <a:off x="5689773" y="3581515"/>
            <a:ext cx="6417929" cy="4218645"/>
          </a:xfrm>
          <a:prstGeom prst="rect">
            <a:avLst/>
          </a:prstGeom>
          <a:noFill/>
          <a:ln>
            <a:noFill/>
          </a:ln>
        </p:spPr>
      </p:pic>
      <p:sp>
        <p:nvSpPr>
          <p:cNvPr id="46091" name="Rectangle 11"/>
          <p:cNvSpPr/>
          <p:nvPr/>
        </p:nvSpPr>
        <p:spPr bwMode="auto">
          <a:xfrm>
            <a:off x="12986147" y="3507428"/>
            <a:ext cx="3369836" cy="609619"/>
          </a:xfrm>
          <a:prstGeom prst="rect">
            <a:avLst/>
          </a:prstGeom>
          <a:noFill/>
          <a:ln>
            <a:noFill/>
          </a:ln>
        </p:spPr>
        <p:txBody>
          <a:bodyPr lIns="0" tIns="0" rIns="0" bIns="0"/>
          <a:lstStyle/>
          <a:p>
            <a:pPr algn="l">
              <a:spcBef>
                <a:spcPts val="1600"/>
              </a:spcBef>
            </a:pPr>
            <a:r>
              <a:rPr lang="en-US" sz="4000" dirty="0">
                <a:solidFill>
                  <a:srgbClr val="46B4F0"/>
                </a:solidFill>
                <a:latin typeface="Lato Bold" charset="0"/>
                <a:ea typeface="MS PGothic" panose="020B0600070205080204" charset="-128"/>
                <a:cs typeface="Lato Bold" charset="0"/>
                <a:sym typeface="Lato Bold" charset="0"/>
              </a:rPr>
              <a:t>2013</a:t>
            </a:r>
            <a:endParaRPr lang="en-US" sz="4000" dirty="0">
              <a:solidFill>
                <a:srgbClr val="46B4F0"/>
              </a:solidFill>
              <a:latin typeface="Lato Bold" charset="0"/>
              <a:ea typeface="MS PGothic" panose="020B0600070205080204" charset="-128"/>
              <a:cs typeface="Lato Bold" charset="0"/>
              <a:sym typeface="Lato Bold" charset="0"/>
            </a:endParaRPr>
          </a:p>
        </p:txBody>
      </p:sp>
      <p:sp>
        <p:nvSpPr>
          <p:cNvPr id="46092" name="Rectangle 12"/>
          <p:cNvSpPr/>
          <p:nvPr/>
        </p:nvSpPr>
        <p:spPr bwMode="auto">
          <a:xfrm>
            <a:off x="13003080" y="4506526"/>
            <a:ext cx="3539175" cy="1151502"/>
          </a:xfrm>
          <a:prstGeom prst="rect">
            <a:avLst/>
          </a:prstGeom>
          <a:noFill/>
          <a:ln>
            <a:noFill/>
          </a:ln>
        </p:spPr>
        <p:txBody>
          <a:bodyPr lIns="0" tIns="0" rIns="0" bIns="0"/>
          <a:lstStyle/>
          <a:p>
            <a:pPr algn="l">
              <a:spcBef>
                <a:spcPts val="1600"/>
              </a:spcBef>
            </a:pPr>
            <a:r>
              <a:rPr lang="en-US" sz="1865">
                <a:solidFill>
                  <a:schemeClr val="bg1">
                    <a:lumMod val="85000"/>
                  </a:schemeClr>
                </a:solidFill>
                <a:latin typeface="Lato Regular" charset="0"/>
                <a:ea typeface="MS PGothic" panose="020B0600070205080204" charset="-128"/>
                <a:cs typeface="Lato Regular" charset="0"/>
                <a:sym typeface="Lato Regular" charset="0"/>
              </a:rPr>
              <a:t>Lorem ipsum dolor sit amet, consectetur adipiscing elit. Integer mollis vehicula ligula ut faucibus.</a:t>
            </a:r>
            <a:endParaRPr lang="en-US" sz="1865">
              <a:solidFill>
                <a:schemeClr val="bg1">
                  <a:lumMod val="85000"/>
                </a:schemeClr>
              </a:solidFill>
              <a:latin typeface="Lato Regular" charset="0"/>
              <a:ea typeface="MS PGothic" panose="020B0600070205080204" charset="-128"/>
              <a:cs typeface="Lato Regular" charset="0"/>
              <a:sym typeface="Lato Regular" charset="0"/>
            </a:endParaRPr>
          </a:p>
        </p:txBody>
      </p:sp>
      <p:sp>
        <p:nvSpPr>
          <p:cNvPr id="46093" name="Rectangle 13"/>
          <p:cNvSpPr/>
          <p:nvPr/>
        </p:nvSpPr>
        <p:spPr bwMode="auto">
          <a:xfrm>
            <a:off x="13003081" y="4100113"/>
            <a:ext cx="3014225" cy="287875"/>
          </a:xfrm>
          <a:prstGeom prst="rect">
            <a:avLst/>
          </a:prstGeom>
          <a:noFill/>
          <a:ln>
            <a:noFill/>
          </a:ln>
        </p:spPr>
        <p:txBody>
          <a:bodyPr lIns="0" tIns="0" rIns="0" bIns="0"/>
          <a:lstStyle/>
          <a:p>
            <a:pPr algn="l">
              <a:spcBef>
                <a:spcPts val="1600"/>
              </a:spcBef>
            </a:pPr>
            <a:r>
              <a:rPr lang="en-US" sz="1865">
                <a:solidFill>
                  <a:schemeClr val="bg1">
                    <a:lumMod val="85000"/>
                  </a:schemeClr>
                </a:solidFill>
                <a:latin typeface="Verdana" panose="020B0604030504040204" charset="0"/>
                <a:ea typeface="MS PGothic" panose="020B0600070205080204" charset="-128"/>
                <a:cs typeface="Verdana" panose="020B0604030504040204" charset="0"/>
                <a:sym typeface="Verdana" panose="020B0604030504040204" charset="0"/>
              </a:rPr>
              <a:t>Upgrade</a:t>
            </a:r>
            <a:endParaRPr lang="en-US" sz="1865">
              <a:solidFill>
                <a:schemeClr val="bg1">
                  <a:lumMod val="85000"/>
                </a:schemeClr>
              </a:solidFill>
              <a:latin typeface="Verdana" panose="020B0604030504040204" charset="0"/>
              <a:ea typeface="MS PGothic" panose="020B0600070205080204" charset="-128"/>
              <a:cs typeface="Verdana" panose="020B0604030504040204" charset="0"/>
              <a:sym typeface="Verdana" panose="020B0604030504040204" charset="0"/>
            </a:endParaRPr>
          </a:p>
        </p:txBody>
      </p:sp>
      <p:sp>
        <p:nvSpPr>
          <p:cNvPr id="46094" name="Rectangle 14"/>
          <p:cNvSpPr/>
          <p:nvPr/>
        </p:nvSpPr>
        <p:spPr bwMode="auto">
          <a:xfrm>
            <a:off x="13003081" y="5776564"/>
            <a:ext cx="3369836" cy="609619"/>
          </a:xfrm>
          <a:prstGeom prst="rect">
            <a:avLst/>
          </a:prstGeom>
          <a:noFill/>
          <a:ln>
            <a:noFill/>
          </a:ln>
        </p:spPr>
        <p:txBody>
          <a:bodyPr lIns="0" tIns="0" rIns="0" bIns="0"/>
          <a:lstStyle/>
          <a:p>
            <a:pPr algn="l">
              <a:spcBef>
                <a:spcPts val="1600"/>
              </a:spcBef>
            </a:pPr>
            <a:r>
              <a:rPr lang="en-US" sz="4000" dirty="0">
                <a:solidFill>
                  <a:srgbClr val="46B4F0"/>
                </a:solidFill>
                <a:latin typeface="Lato Bold" charset="0"/>
                <a:ea typeface="MS PGothic" panose="020B0600070205080204" charset="-128"/>
                <a:cs typeface="Lato Bold" charset="0"/>
                <a:sym typeface="Lato Bold" charset="0"/>
              </a:rPr>
              <a:t>2014</a:t>
            </a:r>
            <a:endParaRPr lang="en-US" sz="4000" dirty="0">
              <a:solidFill>
                <a:srgbClr val="46B4F0"/>
              </a:solidFill>
              <a:latin typeface="Lato Bold" charset="0"/>
              <a:ea typeface="MS PGothic" panose="020B0600070205080204" charset="-128"/>
              <a:cs typeface="Lato Bold" charset="0"/>
              <a:sym typeface="Lato Bold" charset="0"/>
            </a:endParaRPr>
          </a:p>
        </p:txBody>
      </p:sp>
      <p:sp>
        <p:nvSpPr>
          <p:cNvPr id="46095" name="Rectangle 15"/>
          <p:cNvSpPr/>
          <p:nvPr/>
        </p:nvSpPr>
        <p:spPr bwMode="auto">
          <a:xfrm>
            <a:off x="13020015" y="6369249"/>
            <a:ext cx="3014225" cy="287875"/>
          </a:xfrm>
          <a:prstGeom prst="rect">
            <a:avLst/>
          </a:prstGeom>
          <a:noFill/>
          <a:ln>
            <a:noFill/>
          </a:ln>
        </p:spPr>
        <p:txBody>
          <a:bodyPr lIns="0" tIns="0" rIns="0" bIns="0"/>
          <a:lstStyle/>
          <a:p>
            <a:pPr algn="l">
              <a:spcBef>
                <a:spcPts val="1600"/>
              </a:spcBef>
            </a:pPr>
            <a:r>
              <a:rPr lang="en-US" sz="1865">
                <a:solidFill>
                  <a:schemeClr val="bg1">
                    <a:lumMod val="85000"/>
                  </a:schemeClr>
                </a:solidFill>
                <a:latin typeface="Verdana" panose="020B0604030504040204" charset="0"/>
                <a:ea typeface="MS PGothic" panose="020B0600070205080204" charset="-128"/>
                <a:cs typeface="Verdana" panose="020B0604030504040204" charset="0"/>
                <a:sym typeface="Verdana" panose="020B0604030504040204" charset="0"/>
              </a:rPr>
              <a:t>Launch</a:t>
            </a:r>
            <a:endParaRPr lang="en-US" sz="1865">
              <a:solidFill>
                <a:schemeClr val="bg1">
                  <a:lumMod val="85000"/>
                </a:schemeClr>
              </a:solidFill>
              <a:latin typeface="Verdana" panose="020B0604030504040204" charset="0"/>
              <a:ea typeface="MS PGothic" panose="020B0600070205080204" charset="-128"/>
              <a:cs typeface="Verdana" panose="020B0604030504040204" charset="0"/>
              <a:sym typeface="Verdana" panose="020B0604030504040204" charset="0"/>
            </a:endParaRPr>
          </a:p>
        </p:txBody>
      </p:sp>
      <p:sp>
        <p:nvSpPr>
          <p:cNvPr id="46096" name="Rectangle 16"/>
          <p:cNvSpPr/>
          <p:nvPr/>
        </p:nvSpPr>
        <p:spPr bwMode="auto">
          <a:xfrm>
            <a:off x="13003080" y="6809529"/>
            <a:ext cx="3539175" cy="1151502"/>
          </a:xfrm>
          <a:prstGeom prst="rect">
            <a:avLst/>
          </a:prstGeom>
          <a:noFill/>
          <a:ln>
            <a:noFill/>
          </a:ln>
        </p:spPr>
        <p:txBody>
          <a:bodyPr lIns="0" tIns="0" rIns="0" bIns="0"/>
          <a:lstStyle/>
          <a:p>
            <a:pPr algn="l">
              <a:spcBef>
                <a:spcPts val="1600"/>
              </a:spcBef>
            </a:pPr>
            <a:r>
              <a:rPr lang="en-US" sz="1865">
                <a:solidFill>
                  <a:schemeClr val="bg1">
                    <a:lumMod val="85000"/>
                  </a:schemeClr>
                </a:solidFill>
                <a:latin typeface="Lato Regular" charset="0"/>
                <a:ea typeface="MS PGothic" panose="020B0600070205080204" charset="-128"/>
                <a:cs typeface="Lato Regular" charset="0"/>
                <a:sym typeface="Lato Regular" charset="0"/>
              </a:rPr>
              <a:t>Lorem ipsum dolor sit amet, consectetur adipiscing elit. Integer mollis vehicula ligula ut faucibus.</a:t>
            </a:r>
            <a:endParaRPr lang="en-US" sz="1865">
              <a:solidFill>
                <a:schemeClr val="bg1">
                  <a:lumMod val="85000"/>
                </a:schemeClr>
              </a:solidFill>
              <a:latin typeface="Lato Regular" charset="0"/>
              <a:ea typeface="MS PGothic" panose="020B0600070205080204" charset="-128"/>
              <a:cs typeface="Lato Regular" charset="0"/>
              <a:sym typeface="Lato Regular" charset="0"/>
            </a:endParaRPr>
          </a:p>
        </p:txBody>
      </p:sp>
      <p:sp>
        <p:nvSpPr>
          <p:cNvPr id="46097" name="Oval 17"/>
          <p:cNvSpPr/>
          <p:nvPr/>
        </p:nvSpPr>
        <p:spPr bwMode="auto">
          <a:xfrm>
            <a:off x="2514677" y="3101016"/>
            <a:ext cx="2235268" cy="2235268"/>
          </a:xfrm>
          <a:prstGeom prst="ellipse">
            <a:avLst/>
          </a:prstGeom>
          <a:solidFill>
            <a:schemeClr val="accent1"/>
          </a:solidFill>
          <a:ln w="25400" cap="flat">
            <a:solidFill>
              <a:schemeClr val="tx1">
                <a:alpha val="0"/>
              </a:schemeClr>
            </a:solidFill>
            <a:prstDash val="solid"/>
            <a:miter lim="800000"/>
            <a:headEnd type="none" w="med" len="med"/>
            <a:tailEnd type="none" w="med" len="med"/>
          </a:ln>
        </p:spPr>
        <p:txBody>
          <a:bodyPr lIns="0" tIns="0" rIns="0" bIns="0"/>
          <a:lstStyle/>
          <a:p>
            <a:endParaRPr lang="es-ES" sz="5600"/>
          </a:p>
        </p:txBody>
      </p:sp>
      <p:sp>
        <p:nvSpPr>
          <p:cNvPr id="46098" name="Oval 18"/>
          <p:cNvSpPr/>
          <p:nvPr/>
        </p:nvSpPr>
        <p:spPr bwMode="auto">
          <a:xfrm>
            <a:off x="2303004" y="5598759"/>
            <a:ext cx="1540980" cy="1540980"/>
          </a:xfrm>
          <a:prstGeom prst="ellipse">
            <a:avLst/>
          </a:prstGeom>
          <a:solidFill>
            <a:srgbClr val="126491"/>
          </a:solidFill>
          <a:ln w="25400" cap="flat">
            <a:solidFill>
              <a:schemeClr val="tx1">
                <a:alpha val="0"/>
              </a:schemeClr>
            </a:solidFill>
            <a:prstDash val="solid"/>
            <a:miter lim="800000"/>
            <a:headEnd type="none" w="med" len="med"/>
            <a:tailEnd type="none" w="med" len="med"/>
          </a:ln>
        </p:spPr>
        <p:txBody>
          <a:bodyPr lIns="0" tIns="0" rIns="0" bIns="0"/>
          <a:lstStyle/>
          <a:p>
            <a:endParaRPr lang="es-ES" sz="5600"/>
          </a:p>
        </p:txBody>
      </p:sp>
      <p:sp>
        <p:nvSpPr>
          <p:cNvPr id="46099" name="Oval 19"/>
          <p:cNvSpPr/>
          <p:nvPr/>
        </p:nvSpPr>
        <p:spPr bwMode="auto">
          <a:xfrm>
            <a:off x="4792280" y="6716393"/>
            <a:ext cx="1540980" cy="1540980"/>
          </a:xfrm>
          <a:prstGeom prst="ellipse">
            <a:avLst/>
          </a:prstGeom>
          <a:solidFill>
            <a:schemeClr val="accent1"/>
          </a:solidFill>
          <a:ln w="25400" cap="flat">
            <a:solidFill>
              <a:schemeClr val="tx1">
                <a:alpha val="0"/>
              </a:schemeClr>
            </a:solidFill>
            <a:prstDash val="solid"/>
            <a:miter lim="800000"/>
            <a:headEnd type="none" w="med" len="med"/>
            <a:tailEnd type="none" w="med" len="med"/>
          </a:ln>
        </p:spPr>
        <p:txBody>
          <a:bodyPr lIns="0" tIns="0" rIns="0" bIns="0"/>
          <a:lstStyle/>
          <a:p>
            <a:endParaRPr lang="es-ES" sz="5600"/>
          </a:p>
        </p:txBody>
      </p:sp>
      <p:sp>
        <p:nvSpPr>
          <p:cNvPr id="46100" name="Oval 20"/>
          <p:cNvSpPr/>
          <p:nvPr/>
        </p:nvSpPr>
        <p:spPr bwMode="auto">
          <a:xfrm>
            <a:off x="5672840" y="3515895"/>
            <a:ext cx="1913525" cy="1913525"/>
          </a:xfrm>
          <a:prstGeom prst="ellipse">
            <a:avLst/>
          </a:prstGeom>
          <a:solidFill>
            <a:srgbClr val="126491"/>
          </a:solidFill>
          <a:ln w="25400" cap="flat">
            <a:solidFill>
              <a:schemeClr val="tx1">
                <a:alpha val="0"/>
              </a:schemeClr>
            </a:solidFill>
            <a:prstDash val="solid"/>
            <a:miter lim="800000"/>
            <a:headEnd type="none" w="med" len="med"/>
            <a:tailEnd type="none" w="med" len="med"/>
          </a:ln>
        </p:spPr>
        <p:txBody>
          <a:bodyPr lIns="0" tIns="0" rIns="0" bIns="0"/>
          <a:lstStyle/>
          <a:p>
            <a:endParaRPr lang="es-ES" sz="5600"/>
          </a:p>
        </p:txBody>
      </p:sp>
      <p:sp>
        <p:nvSpPr>
          <p:cNvPr id="46101" name="Oval 21"/>
          <p:cNvSpPr/>
          <p:nvPr/>
        </p:nvSpPr>
        <p:spPr bwMode="auto">
          <a:xfrm>
            <a:off x="6909011" y="4227117"/>
            <a:ext cx="1202303" cy="1202303"/>
          </a:xfrm>
          <a:prstGeom prst="ellipse">
            <a:avLst/>
          </a:prstGeom>
          <a:solidFill>
            <a:schemeClr val="accent1"/>
          </a:solidFill>
          <a:ln w="25400" cap="flat">
            <a:solidFill>
              <a:schemeClr val="tx1">
                <a:alpha val="0"/>
              </a:schemeClr>
            </a:solidFill>
            <a:prstDash val="solid"/>
            <a:miter lim="800000"/>
            <a:headEnd type="none" w="med" len="med"/>
            <a:tailEnd type="none" w="med" len="med"/>
          </a:ln>
        </p:spPr>
        <p:txBody>
          <a:bodyPr lIns="0" tIns="0" rIns="0" bIns="0"/>
          <a:lstStyle/>
          <a:p>
            <a:endParaRPr lang="es-ES" sz="5600"/>
          </a:p>
        </p:txBody>
      </p:sp>
      <p:sp>
        <p:nvSpPr>
          <p:cNvPr id="46102" name="Oval 22"/>
          <p:cNvSpPr/>
          <p:nvPr/>
        </p:nvSpPr>
        <p:spPr bwMode="auto">
          <a:xfrm>
            <a:off x="9423687" y="3609032"/>
            <a:ext cx="2235268" cy="2235268"/>
          </a:xfrm>
          <a:prstGeom prst="ellipse">
            <a:avLst/>
          </a:prstGeom>
          <a:solidFill>
            <a:schemeClr val="accent1"/>
          </a:solidFill>
          <a:ln w="25400" cap="flat">
            <a:solidFill>
              <a:schemeClr val="tx1">
                <a:alpha val="0"/>
              </a:schemeClr>
            </a:solidFill>
            <a:prstDash val="solid"/>
            <a:miter lim="800000"/>
            <a:headEnd type="none" w="med" len="med"/>
            <a:tailEnd type="none" w="med" len="med"/>
          </a:ln>
        </p:spPr>
        <p:txBody>
          <a:bodyPr lIns="0" tIns="0" rIns="0" bIns="0"/>
          <a:lstStyle/>
          <a:p>
            <a:endParaRPr lang="es-ES" sz="5600"/>
          </a:p>
        </p:txBody>
      </p:sp>
      <p:sp>
        <p:nvSpPr>
          <p:cNvPr id="46103" name="Oval 23"/>
          <p:cNvSpPr/>
          <p:nvPr/>
        </p:nvSpPr>
        <p:spPr bwMode="auto">
          <a:xfrm>
            <a:off x="7408559" y="6386183"/>
            <a:ext cx="914428" cy="914428"/>
          </a:xfrm>
          <a:prstGeom prst="ellipse">
            <a:avLst/>
          </a:prstGeom>
          <a:solidFill>
            <a:srgbClr val="126491"/>
          </a:solidFill>
          <a:ln w="25400" cap="flat">
            <a:solidFill>
              <a:schemeClr val="tx1">
                <a:alpha val="0"/>
              </a:schemeClr>
            </a:solidFill>
            <a:prstDash val="solid"/>
            <a:miter lim="800000"/>
            <a:headEnd type="none" w="med" len="med"/>
            <a:tailEnd type="none" w="med" len="med"/>
          </a:ln>
        </p:spPr>
        <p:txBody>
          <a:bodyPr lIns="0" tIns="0" rIns="0" bIns="0"/>
          <a:lstStyle/>
          <a:p>
            <a:endParaRPr lang="es-ES" sz="5600"/>
          </a:p>
        </p:txBody>
      </p:sp>
      <p:sp>
        <p:nvSpPr>
          <p:cNvPr id="46104" name="Rectangle 24"/>
          <p:cNvSpPr/>
          <p:nvPr/>
        </p:nvSpPr>
        <p:spPr bwMode="auto">
          <a:xfrm>
            <a:off x="2029946" y="6030572"/>
            <a:ext cx="1710319" cy="609619"/>
          </a:xfrm>
          <a:prstGeom prst="rect">
            <a:avLst/>
          </a:prstGeom>
          <a:noFill/>
          <a:ln>
            <a:noFill/>
          </a:ln>
        </p:spPr>
        <p:txBody>
          <a:bodyPr lIns="0" tIns="0" rIns="0" bIns="0"/>
          <a:lstStyle/>
          <a:p>
            <a:pPr>
              <a:spcBef>
                <a:spcPts val="1600"/>
              </a:spcBef>
            </a:pPr>
            <a:r>
              <a:rPr lang="en-US" sz="4000">
                <a:solidFill>
                  <a:srgbClr val="FFFFFF"/>
                </a:solidFill>
                <a:latin typeface="Lato Light" charset="0"/>
                <a:ea typeface="MS PGothic" panose="020B0600070205080204" charset="-128"/>
                <a:cs typeface="Lato Light" charset="0"/>
                <a:sym typeface="Lato Light" charset="0"/>
              </a:rPr>
              <a:t>50</a:t>
            </a:r>
            <a:endParaRPr lang="en-US" sz="4000">
              <a:solidFill>
                <a:srgbClr val="FFFFFF"/>
              </a:solidFill>
              <a:latin typeface="Lato Light" charset="0"/>
              <a:ea typeface="MS PGothic" panose="020B0600070205080204" charset="-128"/>
              <a:cs typeface="Lato Light" charset="0"/>
              <a:sym typeface="Lato Light" charset="0"/>
            </a:endParaRPr>
          </a:p>
        </p:txBody>
      </p:sp>
      <p:sp>
        <p:nvSpPr>
          <p:cNvPr id="46105" name="Rectangle 25"/>
          <p:cNvSpPr/>
          <p:nvPr/>
        </p:nvSpPr>
        <p:spPr bwMode="auto">
          <a:xfrm>
            <a:off x="3249183" y="6030572"/>
            <a:ext cx="1168436" cy="609619"/>
          </a:xfrm>
          <a:prstGeom prst="rect">
            <a:avLst/>
          </a:prstGeom>
          <a:noFill/>
          <a:ln>
            <a:noFill/>
          </a:ln>
        </p:spPr>
        <p:txBody>
          <a:bodyPr lIns="0" tIns="0" rIns="0" bIns="0"/>
          <a:lstStyle/>
          <a:p>
            <a:pPr algn="l">
              <a:spcBef>
                <a:spcPts val="1600"/>
              </a:spcBef>
            </a:pPr>
            <a:r>
              <a:rPr lang="en-US" sz="4000">
                <a:solidFill>
                  <a:srgbClr val="FFFFFF"/>
                </a:solidFill>
                <a:latin typeface="Lato Light" charset="0"/>
                <a:ea typeface="MS PGothic" panose="020B0600070205080204" charset="-128"/>
                <a:cs typeface="Lato Light" charset="0"/>
                <a:sym typeface="Lato Light" charset="0"/>
              </a:rPr>
              <a:t>%</a:t>
            </a:r>
            <a:endParaRPr lang="en-US" sz="4000">
              <a:solidFill>
                <a:srgbClr val="FFFFFF"/>
              </a:solidFill>
              <a:latin typeface="Lato Light" charset="0"/>
              <a:ea typeface="MS PGothic" panose="020B0600070205080204" charset="-128"/>
              <a:cs typeface="Lato Light" charset="0"/>
              <a:sym typeface="Lato Light" charset="0"/>
            </a:endParaRPr>
          </a:p>
        </p:txBody>
      </p:sp>
      <p:sp>
        <p:nvSpPr>
          <p:cNvPr id="46106" name="Rectangle 26"/>
          <p:cNvSpPr/>
          <p:nvPr/>
        </p:nvSpPr>
        <p:spPr bwMode="auto">
          <a:xfrm>
            <a:off x="2470226" y="3863039"/>
            <a:ext cx="1710319" cy="609619"/>
          </a:xfrm>
          <a:prstGeom prst="rect">
            <a:avLst/>
          </a:prstGeom>
          <a:noFill/>
          <a:ln>
            <a:noFill/>
          </a:ln>
        </p:spPr>
        <p:txBody>
          <a:bodyPr lIns="0" tIns="0" rIns="0" bIns="0"/>
          <a:lstStyle/>
          <a:p>
            <a:pPr>
              <a:spcBef>
                <a:spcPts val="1600"/>
              </a:spcBef>
            </a:pPr>
            <a:r>
              <a:rPr lang="en-US" sz="4000">
                <a:solidFill>
                  <a:srgbClr val="FFFFFF"/>
                </a:solidFill>
                <a:latin typeface="Lato Light" charset="0"/>
                <a:ea typeface="MS PGothic" panose="020B0600070205080204" charset="-128"/>
                <a:cs typeface="Lato Light" charset="0"/>
                <a:sym typeface="Lato Light" charset="0"/>
              </a:rPr>
              <a:t>60</a:t>
            </a:r>
            <a:endParaRPr lang="en-US" sz="4000">
              <a:solidFill>
                <a:srgbClr val="FFFFFF"/>
              </a:solidFill>
              <a:latin typeface="Lato Light" charset="0"/>
              <a:ea typeface="MS PGothic" panose="020B0600070205080204" charset="-128"/>
              <a:cs typeface="Lato Light" charset="0"/>
              <a:sym typeface="Lato Light" charset="0"/>
            </a:endParaRPr>
          </a:p>
        </p:txBody>
      </p:sp>
      <p:sp>
        <p:nvSpPr>
          <p:cNvPr id="46107" name="Rectangle 27"/>
          <p:cNvSpPr/>
          <p:nvPr/>
        </p:nvSpPr>
        <p:spPr bwMode="auto">
          <a:xfrm>
            <a:off x="3689463" y="3863039"/>
            <a:ext cx="1168436" cy="609619"/>
          </a:xfrm>
          <a:prstGeom prst="rect">
            <a:avLst/>
          </a:prstGeom>
          <a:noFill/>
          <a:ln>
            <a:noFill/>
          </a:ln>
        </p:spPr>
        <p:txBody>
          <a:bodyPr lIns="0" tIns="0" rIns="0" bIns="0"/>
          <a:lstStyle/>
          <a:p>
            <a:pPr algn="l">
              <a:spcBef>
                <a:spcPts val="1600"/>
              </a:spcBef>
            </a:pPr>
            <a:r>
              <a:rPr lang="en-US" sz="4000">
                <a:solidFill>
                  <a:srgbClr val="FFFFFF"/>
                </a:solidFill>
                <a:latin typeface="Lato Light" charset="0"/>
                <a:ea typeface="MS PGothic" panose="020B0600070205080204" charset="-128"/>
                <a:cs typeface="Lato Light" charset="0"/>
                <a:sym typeface="Lato Light" charset="0"/>
              </a:rPr>
              <a:t>%</a:t>
            </a:r>
            <a:endParaRPr lang="en-US" sz="4000">
              <a:solidFill>
                <a:srgbClr val="FFFFFF"/>
              </a:solidFill>
              <a:latin typeface="Lato Light" charset="0"/>
              <a:ea typeface="MS PGothic" panose="020B0600070205080204" charset="-128"/>
              <a:cs typeface="Lato Light" charset="0"/>
              <a:sym typeface="Lato Light" charset="0"/>
            </a:endParaRPr>
          </a:p>
        </p:txBody>
      </p:sp>
      <p:sp>
        <p:nvSpPr>
          <p:cNvPr id="46108" name="Rectangle 28"/>
          <p:cNvSpPr/>
          <p:nvPr/>
        </p:nvSpPr>
        <p:spPr bwMode="auto">
          <a:xfrm>
            <a:off x="5535253" y="4150915"/>
            <a:ext cx="1710319" cy="508016"/>
          </a:xfrm>
          <a:prstGeom prst="rect">
            <a:avLst/>
          </a:prstGeom>
          <a:noFill/>
          <a:ln>
            <a:noFill/>
          </a:ln>
        </p:spPr>
        <p:txBody>
          <a:bodyPr lIns="0" tIns="0" rIns="0" bIns="0"/>
          <a:lstStyle/>
          <a:p>
            <a:pPr>
              <a:spcBef>
                <a:spcPts val="1600"/>
              </a:spcBef>
            </a:pPr>
            <a:r>
              <a:rPr lang="en-US" sz="3335">
                <a:solidFill>
                  <a:srgbClr val="FFFFFF"/>
                </a:solidFill>
                <a:latin typeface="Lato Light" charset="0"/>
                <a:ea typeface="MS PGothic" panose="020B0600070205080204" charset="-128"/>
                <a:cs typeface="Lato Light" charset="0"/>
                <a:sym typeface="Lato Light" charset="0"/>
              </a:rPr>
              <a:t>45</a:t>
            </a:r>
            <a:endParaRPr lang="en-US" sz="3335">
              <a:solidFill>
                <a:srgbClr val="FFFFFF"/>
              </a:solidFill>
              <a:latin typeface="Lato Light" charset="0"/>
              <a:ea typeface="MS PGothic" panose="020B0600070205080204" charset="-128"/>
              <a:cs typeface="Lato Light" charset="0"/>
              <a:sym typeface="Lato Light" charset="0"/>
            </a:endParaRPr>
          </a:p>
        </p:txBody>
      </p:sp>
      <p:sp>
        <p:nvSpPr>
          <p:cNvPr id="46109" name="Rectangle 29"/>
          <p:cNvSpPr/>
          <p:nvPr/>
        </p:nvSpPr>
        <p:spPr bwMode="auto">
          <a:xfrm>
            <a:off x="6686754" y="4150915"/>
            <a:ext cx="1168436" cy="508016"/>
          </a:xfrm>
          <a:prstGeom prst="rect">
            <a:avLst/>
          </a:prstGeom>
          <a:noFill/>
          <a:ln>
            <a:noFill/>
          </a:ln>
        </p:spPr>
        <p:txBody>
          <a:bodyPr lIns="0" tIns="0" rIns="0" bIns="0"/>
          <a:lstStyle/>
          <a:p>
            <a:pPr algn="l">
              <a:spcBef>
                <a:spcPts val="1600"/>
              </a:spcBef>
            </a:pPr>
            <a:r>
              <a:rPr lang="en-US" sz="3335">
                <a:solidFill>
                  <a:srgbClr val="FFFFFF"/>
                </a:solidFill>
                <a:latin typeface="Lato Light" charset="0"/>
                <a:ea typeface="MS PGothic" panose="020B0600070205080204" charset="-128"/>
                <a:cs typeface="Lato Light" charset="0"/>
                <a:sym typeface="Lato Light" charset="0"/>
              </a:rPr>
              <a:t>%</a:t>
            </a:r>
            <a:endParaRPr lang="en-US" sz="3335">
              <a:solidFill>
                <a:srgbClr val="FFFFFF"/>
              </a:solidFill>
              <a:latin typeface="Lato Light" charset="0"/>
              <a:ea typeface="MS PGothic" panose="020B0600070205080204" charset="-128"/>
              <a:cs typeface="Lato Light" charset="0"/>
              <a:sym typeface="Lato Light" charset="0"/>
            </a:endParaRPr>
          </a:p>
        </p:txBody>
      </p:sp>
      <p:sp>
        <p:nvSpPr>
          <p:cNvPr id="46110" name="Rectangle 30"/>
          <p:cNvSpPr/>
          <p:nvPr/>
        </p:nvSpPr>
        <p:spPr bwMode="auto">
          <a:xfrm>
            <a:off x="4553089" y="7148206"/>
            <a:ext cx="1710319" cy="609619"/>
          </a:xfrm>
          <a:prstGeom prst="rect">
            <a:avLst/>
          </a:prstGeom>
          <a:noFill/>
          <a:ln>
            <a:noFill/>
          </a:ln>
        </p:spPr>
        <p:txBody>
          <a:bodyPr lIns="0" tIns="0" rIns="0" bIns="0"/>
          <a:lstStyle/>
          <a:p>
            <a:pPr>
              <a:spcBef>
                <a:spcPts val="1600"/>
              </a:spcBef>
            </a:pPr>
            <a:r>
              <a:rPr lang="en-US" sz="4000">
                <a:solidFill>
                  <a:srgbClr val="FFFFFF"/>
                </a:solidFill>
                <a:latin typeface="Lato Light" charset="0"/>
                <a:ea typeface="MS PGothic" panose="020B0600070205080204" charset="-128"/>
                <a:cs typeface="Lato Light" charset="0"/>
                <a:sym typeface="Lato Light" charset="0"/>
              </a:rPr>
              <a:t>5</a:t>
            </a:r>
            <a:endParaRPr lang="en-US" sz="4000">
              <a:solidFill>
                <a:srgbClr val="FFFFFF"/>
              </a:solidFill>
              <a:latin typeface="Lato Light" charset="0"/>
              <a:ea typeface="MS PGothic" panose="020B0600070205080204" charset="-128"/>
              <a:cs typeface="Lato Light" charset="0"/>
              <a:sym typeface="Lato Light" charset="0"/>
            </a:endParaRPr>
          </a:p>
        </p:txBody>
      </p:sp>
      <p:sp>
        <p:nvSpPr>
          <p:cNvPr id="46111" name="Rectangle 31"/>
          <p:cNvSpPr/>
          <p:nvPr/>
        </p:nvSpPr>
        <p:spPr bwMode="auto">
          <a:xfrm>
            <a:off x="5772326" y="7148206"/>
            <a:ext cx="1168436" cy="609619"/>
          </a:xfrm>
          <a:prstGeom prst="rect">
            <a:avLst/>
          </a:prstGeom>
          <a:noFill/>
          <a:ln>
            <a:noFill/>
          </a:ln>
        </p:spPr>
        <p:txBody>
          <a:bodyPr lIns="0" tIns="0" rIns="0" bIns="0"/>
          <a:lstStyle/>
          <a:p>
            <a:pPr algn="l">
              <a:spcBef>
                <a:spcPts val="1600"/>
              </a:spcBef>
            </a:pPr>
            <a:r>
              <a:rPr lang="en-US" sz="4000">
                <a:solidFill>
                  <a:srgbClr val="FFFFFF"/>
                </a:solidFill>
                <a:latin typeface="Lato Light" charset="0"/>
                <a:ea typeface="MS PGothic" panose="020B0600070205080204" charset="-128"/>
                <a:cs typeface="Lato Light" charset="0"/>
                <a:sym typeface="Lato Light" charset="0"/>
              </a:rPr>
              <a:t>%</a:t>
            </a:r>
            <a:endParaRPr lang="en-US" sz="4000">
              <a:solidFill>
                <a:srgbClr val="FFFFFF"/>
              </a:solidFill>
              <a:latin typeface="Lato Light" charset="0"/>
              <a:ea typeface="MS PGothic" panose="020B0600070205080204" charset="-128"/>
              <a:cs typeface="Lato Light" charset="0"/>
              <a:sym typeface="Lato Light" charset="0"/>
            </a:endParaRPr>
          </a:p>
        </p:txBody>
      </p:sp>
      <p:sp>
        <p:nvSpPr>
          <p:cNvPr id="46112" name="Rectangle 32"/>
          <p:cNvSpPr/>
          <p:nvPr/>
        </p:nvSpPr>
        <p:spPr bwMode="auto">
          <a:xfrm>
            <a:off x="6517416" y="4608129"/>
            <a:ext cx="1710319" cy="406412"/>
          </a:xfrm>
          <a:prstGeom prst="rect">
            <a:avLst/>
          </a:prstGeom>
          <a:noFill/>
          <a:ln>
            <a:noFill/>
          </a:ln>
        </p:spPr>
        <p:txBody>
          <a:bodyPr lIns="0" tIns="0" rIns="0" bIns="0"/>
          <a:lstStyle/>
          <a:p>
            <a:pPr>
              <a:spcBef>
                <a:spcPts val="1600"/>
              </a:spcBef>
            </a:pPr>
            <a:r>
              <a:rPr lang="en-US" sz="2665">
                <a:solidFill>
                  <a:srgbClr val="FFFFFF"/>
                </a:solidFill>
                <a:latin typeface="Lato Light" charset="0"/>
                <a:ea typeface="MS PGothic" panose="020B0600070205080204" charset="-128"/>
                <a:cs typeface="Lato Light" charset="0"/>
                <a:sym typeface="Lato Light" charset="0"/>
              </a:rPr>
              <a:t>35</a:t>
            </a:r>
            <a:endParaRPr lang="en-US" sz="2665">
              <a:solidFill>
                <a:srgbClr val="FFFFFF"/>
              </a:solidFill>
              <a:latin typeface="Lato Light" charset="0"/>
              <a:ea typeface="MS PGothic" panose="020B0600070205080204" charset="-128"/>
              <a:cs typeface="Lato Light" charset="0"/>
              <a:sym typeface="Lato Light" charset="0"/>
            </a:endParaRPr>
          </a:p>
        </p:txBody>
      </p:sp>
      <p:sp>
        <p:nvSpPr>
          <p:cNvPr id="46113" name="Rectangle 33"/>
          <p:cNvSpPr/>
          <p:nvPr/>
        </p:nvSpPr>
        <p:spPr bwMode="auto">
          <a:xfrm>
            <a:off x="7584248" y="4608129"/>
            <a:ext cx="1168436" cy="406412"/>
          </a:xfrm>
          <a:prstGeom prst="rect">
            <a:avLst/>
          </a:prstGeom>
          <a:noFill/>
          <a:ln>
            <a:noFill/>
          </a:ln>
        </p:spPr>
        <p:txBody>
          <a:bodyPr lIns="0" tIns="0" rIns="0" bIns="0"/>
          <a:lstStyle/>
          <a:p>
            <a:pPr algn="l">
              <a:spcBef>
                <a:spcPts val="1600"/>
              </a:spcBef>
            </a:pPr>
            <a:r>
              <a:rPr lang="en-US" sz="2665">
                <a:solidFill>
                  <a:srgbClr val="FFFFFF"/>
                </a:solidFill>
                <a:latin typeface="Lato Light" charset="0"/>
                <a:ea typeface="MS PGothic" panose="020B0600070205080204" charset="-128"/>
                <a:cs typeface="Lato Light" charset="0"/>
                <a:sym typeface="Lato Light" charset="0"/>
              </a:rPr>
              <a:t>%</a:t>
            </a:r>
            <a:endParaRPr lang="en-US" sz="2665">
              <a:solidFill>
                <a:srgbClr val="FFFFFF"/>
              </a:solidFill>
              <a:latin typeface="Lato Light" charset="0"/>
              <a:ea typeface="MS PGothic" panose="020B0600070205080204" charset="-128"/>
              <a:cs typeface="Lato Light" charset="0"/>
              <a:sym typeface="Lato Light" charset="0"/>
            </a:endParaRPr>
          </a:p>
        </p:txBody>
      </p:sp>
      <p:sp>
        <p:nvSpPr>
          <p:cNvPr id="46114" name="Rectangle 34"/>
          <p:cNvSpPr/>
          <p:nvPr/>
        </p:nvSpPr>
        <p:spPr bwMode="auto">
          <a:xfrm>
            <a:off x="6889961" y="6606323"/>
            <a:ext cx="1710319" cy="406412"/>
          </a:xfrm>
          <a:prstGeom prst="rect">
            <a:avLst/>
          </a:prstGeom>
          <a:noFill/>
          <a:ln>
            <a:noFill/>
          </a:ln>
        </p:spPr>
        <p:txBody>
          <a:bodyPr lIns="0" tIns="0" rIns="0" bIns="0"/>
          <a:lstStyle/>
          <a:p>
            <a:pPr>
              <a:spcBef>
                <a:spcPts val="1600"/>
              </a:spcBef>
            </a:pPr>
            <a:r>
              <a:rPr lang="en-US" sz="2665">
                <a:solidFill>
                  <a:srgbClr val="FFFFFF"/>
                </a:solidFill>
                <a:latin typeface="Lato Light" charset="0"/>
                <a:ea typeface="MS PGothic" panose="020B0600070205080204" charset="-128"/>
                <a:cs typeface="Lato Light" charset="0"/>
                <a:sym typeface="Lato Light" charset="0"/>
              </a:rPr>
              <a:t>25</a:t>
            </a:r>
            <a:endParaRPr lang="en-US" sz="2665">
              <a:solidFill>
                <a:srgbClr val="FFFFFF"/>
              </a:solidFill>
              <a:latin typeface="Lato Light" charset="0"/>
              <a:ea typeface="MS PGothic" panose="020B0600070205080204" charset="-128"/>
              <a:cs typeface="Lato Light" charset="0"/>
              <a:sym typeface="Lato Light" charset="0"/>
            </a:endParaRPr>
          </a:p>
        </p:txBody>
      </p:sp>
      <p:sp>
        <p:nvSpPr>
          <p:cNvPr id="46115" name="Rectangle 35"/>
          <p:cNvSpPr/>
          <p:nvPr/>
        </p:nvSpPr>
        <p:spPr bwMode="auto">
          <a:xfrm>
            <a:off x="7956793" y="6606323"/>
            <a:ext cx="1168436" cy="406412"/>
          </a:xfrm>
          <a:prstGeom prst="rect">
            <a:avLst/>
          </a:prstGeom>
          <a:noFill/>
          <a:ln>
            <a:noFill/>
          </a:ln>
        </p:spPr>
        <p:txBody>
          <a:bodyPr lIns="0" tIns="0" rIns="0" bIns="0"/>
          <a:lstStyle/>
          <a:p>
            <a:pPr algn="l">
              <a:spcBef>
                <a:spcPts val="1600"/>
              </a:spcBef>
            </a:pPr>
            <a:r>
              <a:rPr lang="en-US" sz="2665">
                <a:solidFill>
                  <a:srgbClr val="FFFFFF"/>
                </a:solidFill>
                <a:latin typeface="Lato Light" charset="0"/>
                <a:ea typeface="MS PGothic" panose="020B0600070205080204" charset="-128"/>
                <a:cs typeface="Lato Light" charset="0"/>
                <a:sym typeface="Lato Light" charset="0"/>
              </a:rPr>
              <a:t>%</a:t>
            </a:r>
            <a:endParaRPr lang="en-US" sz="2665">
              <a:solidFill>
                <a:srgbClr val="FFFFFF"/>
              </a:solidFill>
              <a:latin typeface="Lato Light" charset="0"/>
              <a:ea typeface="MS PGothic" panose="020B0600070205080204" charset="-128"/>
              <a:cs typeface="Lato Light" charset="0"/>
              <a:sym typeface="Lato Light" charset="0"/>
            </a:endParaRPr>
          </a:p>
        </p:txBody>
      </p:sp>
      <p:sp>
        <p:nvSpPr>
          <p:cNvPr id="46116" name="Rectangle 36"/>
          <p:cNvSpPr/>
          <p:nvPr/>
        </p:nvSpPr>
        <p:spPr bwMode="auto">
          <a:xfrm>
            <a:off x="9446972" y="4404922"/>
            <a:ext cx="1710319" cy="609619"/>
          </a:xfrm>
          <a:prstGeom prst="rect">
            <a:avLst/>
          </a:prstGeom>
          <a:noFill/>
          <a:ln>
            <a:noFill/>
          </a:ln>
        </p:spPr>
        <p:txBody>
          <a:bodyPr lIns="0" tIns="0" rIns="0" bIns="0"/>
          <a:lstStyle/>
          <a:p>
            <a:pPr>
              <a:spcBef>
                <a:spcPts val="1600"/>
              </a:spcBef>
            </a:pPr>
            <a:r>
              <a:rPr lang="en-US" sz="4000">
                <a:solidFill>
                  <a:srgbClr val="FFFFFF"/>
                </a:solidFill>
                <a:latin typeface="Lato Light" charset="0"/>
                <a:ea typeface="MS PGothic" panose="020B0600070205080204" charset="-128"/>
                <a:cs typeface="Lato Light" charset="0"/>
                <a:sym typeface="Lato Light" charset="0"/>
              </a:rPr>
              <a:t>60</a:t>
            </a:r>
            <a:endParaRPr lang="en-US" sz="4000">
              <a:solidFill>
                <a:srgbClr val="FFFFFF"/>
              </a:solidFill>
              <a:latin typeface="Lato Light" charset="0"/>
              <a:ea typeface="MS PGothic" panose="020B0600070205080204" charset="-128"/>
              <a:cs typeface="Lato Light" charset="0"/>
              <a:sym typeface="Lato Light" charset="0"/>
            </a:endParaRPr>
          </a:p>
        </p:txBody>
      </p:sp>
      <p:sp>
        <p:nvSpPr>
          <p:cNvPr id="46117" name="Rectangle 37"/>
          <p:cNvSpPr/>
          <p:nvPr/>
        </p:nvSpPr>
        <p:spPr bwMode="auto">
          <a:xfrm>
            <a:off x="10666209" y="4404922"/>
            <a:ext cx="1168436" cy="609619"/>
          </a:xfrm>
          <a:prstGeom prst="rect">
            <a:avLst/>
          </a:prstGeom>
          <a:noFill/>
          <a:ln>
            <a:noFill/>
          </a:ln>
        </p:spPr>
        <p:txBody>
          <a:bodyPr lIns="0" tIns="0" rIns="0" bIns="0"/>
          <a:lstStyle/>
          <a:p>
            <a:pPr algn="l">
              <a:spcBef>
                <a:spcPts val="1600"/>
              </a:spcBef>
            </a:pPr>
            <a:r>
              <a:rPr lang="en-US" sz="4000">
                <a:solidFill>
                  <a:srgbClr val="FFFFFF"/>
                </a:solidFill>
                <a:latin typeface="Lato Light" charset="0"/>
                <a:ea typeface="MS PGothic" panose="020B0600070205080204" charset="-128"/>
                <a:cs typeface="Lato Light" charset="0"/>
                <a:sym typeface="Lato Light" charset="0"/>
              </a:rPr>
              <a:t>%</a:t>
            </a:r>
            <a:endParaRPr lang="en-US" sz="4000">
              <a:solidFill>
                <a:srgbClr val="FFFFFF"/>
              </a:solidFill>
              <a:latin typeface="Lato Light" charset="0"/>
              <a:ea typeface="MS PGothic" panose="020B0600070205080204" charset="-128"/>
              <a:cs typeface="Lato Light" charset="0"/>
              <a:sym typeface="Lato Light" charset="0"/>
            </a:endParaRPr>
          </a:p>
        </p:txBody>
      </p:sp>
      <p:grpSp>
        <p:nvGrpSpPr>
          <p:cNvPr id="41" name="组合 40"/>
          <p:cNvGrpSpPr/>
          <p:nvPr/>
        </p:nvGrpSpPr>
        <p:grpSpPr>
          <a:xfrm>
            <a:off x="0" y="-74466"/>
            <a:ext cx="17340263" cy="3848451"/>
            <a:chOff x="0" y="-74466"/>
            <a:chExt cx="17340263" cy="3848451"/>
          </a:xfrm>
        </p:grpSpPr>
        <p:pic>
          <p:nvPicPr>
            <p:cNvPr id="42" name="图片 41"/>
            <p:cNvPicPr>
              <a:picLocks noChangeAspect="1"/>
            </p:cNvPicPr>
            <p:nvPr/>
          </p:nvPicPr>
          <p:blipFill rotWithShape="1">
            <a:blip r:embed="rId3"/>
            <a:srcRect l="40920" t="40605"/>
            <a:stretch>
              <a:fillRect/>
            </a:stretch>
          </p:blipFill>
          <p:spPr>
            <a:xfrm rot="10800000" flipH="1" flipV="1">
              <a:off x="0" y="-74466"/>
              <a:ext cx="5809578" cy="3848451"/>
            </a:xfrm>
            <a:prstGeom prst="rect">
              <a:avLst/>
            </a:prstGeom>
          </p:spPr>
        </p:pic>
        <p:sp>
          <p:nvSpPr>
            <p:cNvPr id="43" name="文本框 42"/>
            <p:cNvSpPr txBox="1"/>
            <p:nvPr/>
          </p:nvSpPr>
          <p:spPr>
            <a:xfrm>
              <a:off x="4061619" y="484312"/>
              <a:ext cx="1005403" cy="584775"/>
            </a:xfrm>
            <a:prstGeom prst="rect">
              <a:avLst/>
            </a:prstGeom>
            <a:noFill/>
          </p:spPr>
          <p:txBody>
            <a:bodyPr wrap="none" rtlCol="0">
              <a:spAutoFit/>
            </a:bodyPr>
            <a:lstStyle/>
            <a:p>
              <a:r>
                <a:rPr lang="zh-CN" altLang="en-US" sz="3200" dirty="0">
                  <a:solidFill>
                    <a:schemeClr val="bg1">
                      <a:lumMod val="95000"/>
                    </a:schemeClr>
                  </a:solidFill>
                  <a:latin typeface="幼圆" panose="02010509060101010101" pitchFamily="49" charset="-122"/>
                  <a:ea typeface="幼圆" panose="02010509060101010101" pitchFamily="49" charset="-122"/>
                </a:rPr>
                <a:t>目录</a:t>
              </a:r>
              <a:endParaRPr lang="zh-CN" altLang="en-US" sz="3200" dirty="0">
                <a:solidFill>
                  <a:schemeClr val="bg1">
                    <a:lumMod val="95000"/>
                  </a:schemeClr>
                </a:solidFill>
                <a:latin typeface="幼圆" panose="02010509060101010101" pitchFamily="49" charset="-122"/>
                <a:ea typeface="幼圆" panose="02010509060101010101" pitchFamily="49" charset="-122"/>
              </a:endParaRPr>
            </a:p>
          </p:txBody>
        </p:sp>
        <p:cxnSp>
          <p:nvCxnSpPr>
            <p:cNvPr id="44" name="直接连接符 43"/>
            <p:cNvCxnSpPr/>
            <p:nvPr/>
          </p:nvCxnSpPr>
          <p:spPr>
            <a:xfrm>
              <a:off x="3355480" y="1327938"/>
              <a:ext cx="1398478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5" name="文本框 44"/>
            <p:cNvSpPr txBox="1"/>
            <p:nvPr/>
          </p:nvSpPr>
          <p:spPr>
            <a:xfrm>
              <a:off x="5013533" y="577233"/>
              <a:ext cx="1314014" cy="461665"/>
            </a:xfrm>
            <a:prstGeom prst="rect">
              <a:avLst/>
            </a:prstGeom>
            <a:noFill/>
          </p:spPr>
          <p:txBody>
            <a:bodyPr wrap="none" rtlCol="0">
              <a:spAutoFit/>
            </a:bodyPr>
            <a:lstStyle/>
            <a:p>
              <a:r>
                <a:rPr lang="en-US" altLang="zh-CN" sz="2400" dirty="0">
                  <a:solidFill>
                    <a:srgbClr val="46B4F0"/>
                  </a:solidFill>
                </a:rPr>
                <a:t>directory</a:t>
              </a:r>
              <a:endParaRPr lang="zh-CN" altLang="en-US" sz="2400" dirty="0">
                <a:solidFill>
                  <a:srgbClr val="46B4F0"/>
                </a:solidFill>
                <a:latin typeface="幼圆" panose="02010509060101010101" pitchFamily="49" charset="-122"/>
                <a:ea typeface="幼圆" panose="02010509060101010101" pitchFamily="49"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300" advTm="1078">
        <p14:pan dir="r"/>
      </p:transition>
    </mc:Choice>
    <mc:Fallback>
      <p:transition spd="slow" advTm="1078">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7" name="Rectangle 9"/>
          <p:cNvSpPr/>
          <p:nvPr/>
        </p:nvSpPr>
        <p:spPr bwMode="auto">
          <a:xfrm>
            <a:off x="3181448" y="6749478"/>
            <a:ext cx="2557011" cy="863626"/>
          </a:xfrm>
          <a:prstGeom prst="rect">
            <a:avLst/>
          </a:prstGeom>
          <a:noFill/>
          <a:ln>
            <a:noFill/>
          </a:ln>
        </p:spPr>
        <p:txBody>
          <a:bodyPr lIns="0" tIns="0" rIns="0" bIns="0"/>
          <a:lstStyle/>
          <a:p>
            <a:pPr>
              <a:spcBef>
                <a:spcPts val="1600"/>
              </a:spcBef>
            </a:pPr>
            <a:r>
              <a:rPr lang="en-US" sz="1865">
                <a:solidFill>
                  <a:schemeClr val="bg1">
                    <a:lumMod val="85000"/>
                  </a:schemeClr>
                </a:solidFill>
                <a:latin typeface="Lato Regular" charset="0"/>
                <a:ea typeface="MS PGothic" panose="020B0600070205080204" charset="-128"/>
                <a:cs typeface="Lato Regular" charset="0"/>
                <a:sym typeface="Lato Regular" charset="0"/>
              </a:rPr>
              <a:t>Lorem ipsum dolor sit amet, consectetur adipiscing elit. Integer.</a:t>
            </a:r>
            <a:endParaRPr lang="en-US" sz="1865">
              <a:solidFill>
                <a:schemeClr val="bg1">
                  <a:lumMod val="85000"/>
                </a:schemeClr>
              </a:solidFill>
              <a:latin typeface="Lato Regular" charset="0"/>
              <a:ea typeface="MS PGothic" panose="020B0600070205080204" charset="-128"/>
              <a:cs typeface="Lato Regular" charset="0"/>
              <a:sym typeface="Lato Regular" charset="0"/>
            </a:endParaRPr>
          </a:p>
        </p:txBody>
      </p:sp>
      <p:sp>
        <p:nvSpPr>
          <p:cNvPr id="27658" name="Rectangle 10"/>
          <p:cNvSpPr/>
          <p:nvPr/>
        </p:nvSpPr>
        <p:spPr bwMode="auto">
          <a:xfrm>
            <a:off x="5873930" y="6749478"/>
            <a:ext cx="2557011" cy="863626"/>
          </a:xfrm>
          <a:prstGeom prst="rect">
            <a:avLst/>
          </a:prstGeom>
          <a:noFill/>
          <a:ln>
            <a:noFill/>
          </a:ln>
        </p:spPr>
        <p:txBody>
          <a:bodyPr lIns="0" tIns="0" rIns="0" bIns="0"/>
          <a:lstStyle/>
          <a:p>
            <a:pPr>
              <a:spcBef>
                <a:spcPts val="1600"/>
              </a:spcBef>
            </a:pPr>
            <a:r>
              <a:rPr lang="en-US" sz="1865">
                <a:solidFill>
                  <a:schemeClr val="bg1">
                    <a:lumMod val="85000"/>
                  </a:schemeClr>
                </a:solidFill>
                <a:latin typeface="Lato Regular" charset="0"/>
                <a:ea typeface="MS PGothic" panose="020B0600070205080204" charset="-128"/>
                <a:cs typeface="Lato Regular" charset="0"/>
                <a:sym typeface="Lato Regular" charset="0"/>
              </a:rPr>
              <a:t>Lorem ipsum dolor sit amet, consectetur adipiscing elit Integer.</a:t>
            </a:r>
            <a:endParaRPr lang="en-US" sz="1865">
              <a:solidFill>
                <a:schemeClr val="bg1">
                  <a:lumMod val="85000"/>
                </a:schemeClr>
              </a:solidFill>
              <a:latin typeface="Lato Regular" charset="0"/>
              <a:ea typeface="MS PGothic" panose="020B0600070205080204" charset="-128"/>
              <a:cs typeface="Lato Regular" charset="0"/>
              <a:sym typeface="Lato Regular" charset="0"/>
            </a:endParaRPr>
          </a:p>
        </p:txBody>
      </p:sp>
      <p:sp>
        <p:nvSpPr>
          <p:cNvPr id="27659" name="Rectangle 11"/>
          <p:cNvSpPr/>
          <p:nvPr/>
        </p:nvSpPr>
        <p:spPr bwMode="auto">
          <a:xfrm>
            <a:off x="8752684" y="6749478"/>
            <a:ext cx="2557011" cy="863626"/>
          </a:xfrm>
          <a:prstGeom prst="rect">
            <a:avLst/>
          </a:prstGeom>
          <a:noFill/>
          <a:ln>
            <a:noFill/>
          </a:ln>
        </p:spPr>
        <p:txBody>
          <a:bodyPr lIns="0" tIns="0" rIns="0" bIns="0"/>
          <a:lstStyle/>
          <a:p>
            <a:pPr>
              <a:spcBef>
                <a:spcPts val="1600"/>
              </a:spcBef>
            </a:pPr>
            <a:r>
              <a:rPr lang="en-US" sz="1865">
                <a:solidFill>
                  <a:schemeClr val="bg1">
                    <a:lumMod val="85000"/>
                  </a:schemeClr>
                </a:solidFill>
                <a:latin typeface="Lato Regular" charset="0"/>
                <a:ea typeface="MS PGothic" panose="020B0600070205080204" charset="-128"/>
                <a:cs typeface="Lato Regular" charset="0"/>
                <a:sym typeface="Lato Regular" charset="0"/>
              </a:rPr>
              <a:t>Lorem ipsum dolor sit amet, consectetur adipiscing elit Intege.</a:t>
            </a:r>
            <a:endParaRPr lang="en-US" sz="1865">
              <a:solidFill>
                <a:schemeClr val="bg1">
                  <a:lumMod val="85000"/>
                </a:schemeClr>
              </a:solidFill>
              <a:latin typeface="Lato Regular" charset="0"/>
              <a:ea typeface="MS PGothic" panose="020B0600070205080204" charset="-128"/>
              <a:cs typeface="Lato Regular" charset="0"/>
              <a:sym typeface="Lato Regular" charset="0"/>
            </a:endParaRPr>
          </a:p>
        </p:txBody>
      </p:sp>
      <p:sp>
        <p:nvSpPr>
          <p:cNvPr id="27660" name="Rectangle 12"/>
          <p:cNvSpPr/>
          <p:nvPr/>
        </p:nvSpPr>
        <p:spPr bwMode="auto">
          <a:xfrm>
            <a:off x="11648373" y="6749478"/>
            <a:ext cx="2557011" cy="863626"/>
          </a:xfrm>
          <a:prstGeom prst="rect">
            <a:avLst/>
          </a:prstGeom>
          <a:noFill/>
          <a:ln>
            <a:noFill/>
          </a:ln>
        </p:spPr>
        <p:txBody>
          <a:bodyPr lIns="0" tIns="0" rIns="0" bIns="0"/>
          <a:lstStyle/>
          <a:p>
            <a:pPr>
              <a:spcBef>
                <a:spcPts val="1600"/>
              </a:spcBef>
            </a:pPr>
            <a:r>
              <a:rPr lang="en-US" sz="1865">
                <a:solidFill>
                  <a:schemeClr val="bg1">
                    <a:lumMod val="85000"/>
                  </a:schemeClr>
                </a:solidFill>
                <a:latin typeface="Lato Regular" charset="0"/>
                <a:ea typeface="MS PGothic" panose="020B0600070205080204" charset="-128"/>
                <a:cs typeface="Lato Regular" charset="0"/>
                <a:sym typeface="Lato Regular" charset="0"/>
              </a:rPr>
              <a:t>Lorem ipsum dolor sit amet, consectetur adipiscing elit Integer.</a:t>
            </a:r>
            <a:endParaRPr lang="en-US" sz="1865">
              <a:solidFill>
                <a:schemeClr val="bg1">
                  <a:lumMod val="85000"/>
                </a:schemeClr>
              </a:solidFill>
              <a:latin typeface="Lato Regular" charset="0"/>
              <a:ea typeface="MS PGothic" panose="020B0600070205080204" charset="-128"/>
              <a:cs typeface="Lato Regular" charset="0"/>
              <a:sym typeface="Lato Regular" charset="0"/>
            </a:endParaRPr>
          </a:p>
        </p:txBody>
      </p:sp>
      <p:grpSp>
        <p:nvGrpSpPr>
          <p:cNvPr id="27662" name="Group 14"/>
          <p:cNvGrpSpPr/>
          <p:nvPr/>
        </p:nvGrpSpPr>
        <p:grpSpPr bwMode="auto">
          <a:xfrm>
            <a:off x="11193275" y="3083300"/>
            <a:ext cx="3369836" cy="3369836"/>
            <a:chOff x="0" y="0"/>
            <a:chExt cx="1592" cy="1592"/>
          </a:xfrm>
        </p:grpSpPr>
        <p:sp>
          <p:nvSpPr>
            <p:cNvPr id="27663" name="Oval 15"/>
            <p:cNvSpPr/>
            <p:nvPr/>
          </p:nvSpPr>
          <p:spPr bwMode="auto">
            <a:xfrm>
              <a:off x="0" y="0"/>
              <a:ext cx="1592" cy="1592"/>
            </a:xfrm>
            <a:prstGeom prst="ellipse">
              <a:avLst/>
            </a:prstGeom>
            <a:solidFill>
              <a:schemeClr val="accent1">
                <a:alpha val="79999"/>
              </a:schemeClr>
            </a:solidFill>
            <a:ln>
              <a:noFill/>
            </a:ln>
          </p:spPr>
          <p:txBody>
            <a:bodyPr lIns="0" tIns="0" rIns="0" bIns="0"/>
            <a:lstStyle/>
            <a:p>
              <a:endParaRPr lang="es-ES" sz="5600"/>
            </a:p>
          </p:txBody>
        </p:sp>
        <p:sp>
          <p:nvSpPr>
            <p:cNvPr id="27664" name="AutoShape 16"/>
            <p:cNvSpPr/>
            <p:nvPr/>
          </p:nvSpPr>
          <p:spPr bwMode="auto">
            <a:xfrm>
              <a:off x="602" y="550"/>
              <a:ext cx="400" cy="333"/>
            </a:xfrm>
            <a:custGeom>
              <a:avLst/>
              <a:gdLst/>
              <a:ahLst/>
              <a:cxnLst/>
              <a:rect l="0" t="0" r="r" b="b"/>
              <a:pathLst>
                <a:path w="21600" h="21579">
                  <a:moveTo>
                    <a:pt x="21600" y="9391"/>
                  </a:moveTo>
                  <a:cubicBezTo>
                    <a:pt x="21600" y="9887"/>
                    <a:pt x="21473" y="10321"/>
                    <a:pt x="21218" y="10697"/>
                  </a:cubicBezTo>
                  <a:cubicBezTo>
                    <a:pt x="20963" y="11073"/>
                    <a:pt x="20648" y="11313"/>
                    <a:pt x="20263" y="11428"/>
                  </a:cubicBezTo>
                  <a:lnTo>
                    <a:pt x="20263" y="16611"/>
                  </a:lnTo>
                  <a:cubicBezTo>
                    <a:pt x="20263" y="17201"/>
                    <a:pt x="20087" y="17708"/>
                    <a:pt x="19730" y="18128"/>
                  </a:cubicBezTo>
                  <a:cubicBezTo>
                    <a:pt x="19375" y="18551"/>
                    <a:pt x="18951" y="18759"/>
                    <a:pt x="18459" y="18759"/>
                  </a:cubicBezTo>
                  <a:cubicBezTo>
                    <a:pt x="17928" y="18122"/>
                    <a:pt x="17286" y="17506"/>
                    <a:pt x="16537" y="16904"/>
                  </a:cubicBezTo>
                  <a:cubicBezTo>
                    <a:pt x="15786" y="16306"/>
                    <a:pt x="14980" y="15757"/>
                    <a:pt x="14116" y="15255"/>
                  </a:cubicBezTo>
                  <a:cubicBezTo>
                    <a:pt x="13254" y="14756"/>
                    <a:pt x="12363" y="14325"/>
                    <a:pt x="11450" y="13969"/>
                  </a:cubicBezTo>
                  <a:cubicBezTo>
                    <a:pt x="10537" y="13614"/>
                    <a:pt x="9648" y="13380"/>
                    <a:pt x="8789" y="13268"/>
                  </a:cubicBezTo>
                  <a:cubicBezTo>
                    <a:pt x="8453" y="13379"/>
                    <a:pt x="8179" y="13564"/>
                    <a:pt x="7969" y="13829"/>
                  </a:cubicBezTo>
                  <a:cubicBezTo>
                    <a:pt x="7758" y="14093"/>
                    <a:pt x="7614" y="14386"/>
                    <a:pt x="7535" y="14706"/>
                  </a:cubicBezTo>
                  <a:cubicBezTo>
                    <a:pt x="7457" y="15029"/>
                    <a:pt x="7450" y="15361"/>
                    <a:pt x="7511" y="15698"/>
                  </a:cubicBezTo>
                  <a:cubicBezTo>
                    <a:pt x="7575" y="16036"/>
                    <a:pt x="7719" y="16341"/>
                    <a:pt x="7947" y="16611"/>
                  </a:cubicBezTo>
                  <a:cubicBezTo>
                    <a:pt x="7751" y="16992"/>
                    <a:pt x="7660" y="17347"/>
                    <a:pt x="7677" y="17673"/>
                  </a:cubicBezTo>
                  <a:cubicBezTo>
                    <a:pt x="7692" y="17993"/>
                    <a:pt x="7773" y="18307"/>
                    <a:pt x="7917" y="18606"/>
                  </a:cubicBezTo>
                  <a:cubicBezTo>
                    <a:pt x="8059" y="18909"/>
                    <a:pt x="8255" y="19193"/>
                    <a:pt x="8498" y="19469"/>
                  </a:cubicBezTo>
                  <a:cubicBezTo>
                    <a:pt x="8737" y="19745"/>
                    <a:pt x="8997" y="20021"/>
                    <a:pt x="9271" y="20291"/>
                  </a:cubicBezTo>
                  <a:cubicBezTo>
                    <a:pt x="9114" y="20696"/>
                    <a:pt x="8843" y="21001"/>
                    <a:pt x="8456" y="21213"/>
                  </a:cubicBezTo>
                  <a:cubicBezTo>
                    <a:pt x="8069" y="21424"/>
                    <a:pt x="7655" y="21541"/>
                    <a:pt x="7212" y="21571"/>
                  </a:cubicBezTo>
                  <a:cubicBezTo>
                    <a:pt x="6772" y="21600"/>
                    <a:pt x="6341" y="21550"/>
                    <a:pt x="5917" y="21424"/>
                  </a:cubicBezTo>
                  <a:cubicBezTo>
                    <a:pt x="5496" y="21295"/>
                    <a:pt x="5163" y="21092"/>
                    <a:pt x="4923" y="20811"/>
                  </a:cubicBezTo>
                  <a:cubicBezTo>
                    <a:pt x="4781" y="20241"/>
                    <a:pt x="4625" y="19657"/>
                    <a:pt x="4453" y="19056"/>
                  </a:cubicBezTo>
                  <a:cubicBezTo>
                    <a:pt x="4282" y="18454"/>
                    <a:pt x="4140" y="17843"/>
                    <a:pt x="4032" y="17224"/>
                  </a:cubicBezTo>
                  <a:cubicBezTo>
                    <a:pt x="3922" y="16599"/>
                    <a:pt x="3868" y="15953"/>
                    <a:pt x="3868" y="15281"/>
                  </a:cubicBezTo>
                  <a:cubicBezTo>
                    <a:pt x="3868" y="14615"/>
                    <a:pt x="3961" y="13905"/>
                    <a:pt x="4150" y="13154"/>
                  </a:cubicBezTo>
                  <a:lnTo>
                    <a:pt x="1804" y="13154"/>
                  </a:lnTo>
                  <a:cubicBezTo>
                    <a:pt x="1312" y="13154"/>
                    <a:pt x="889" y="12945"/>
                    <a:pt x="534" y="12523"/>
                  </a:cubicBezTo>
                  <a:cubicBezTo>
                    <a:pt x="176" y="12100"/>
                    <a:pt x="0" y="11592"/>
                    <a:pt x="0" y="10991"/>
                  </a:cubicBezTo>
                  <a:lnTo>
                    <a:pt x="0" y="7774"/>
                  </a:lnTo>
                  <a:cubicBezTo>
                    <a:pt x="0" y="7184"/>
                    <a:pt x="176" y="6677"/>
                    <a:pt x="526" y="6245"/>
                  </a:cubicBezTo>
                  <a:cubicBezTo>
                    <a:pt x="879" y="5820"/>
                    <a:pt x="1305" y="5605"/>
                    <a:pt x="1804" y="5605"/>
                  </a:cubicBezTo>
                  <a:lnTo>
                    <a:pt x="7653" y="5605"/>
                  </a:lnTo>
                  <a:cubicBezTo>
                    <a:pt x="8551" y="5605"/>
                    <a:pt x="9509" y="5450"/>
                    <a:pt x="10525" y="5136"/>
                  </a:cubicBezTo>
                  <a:cubicBezTo>
                    <a:pt x="11541" y="4822"/>
                    <a:pt x="12537" y="4399"/>
                    <a:pt x="13511" y="3874"/>
                  </a:cubicBezTo>
                  <a:cubicBezTo>
                    <a:pt x="14488" y="3343"/>
                    <a:pt x="15409" y="2744"/>
                    <a:pt x="16273" y="2072"/>
                  </a:cubicBezTo>
                  <a:cubicBezTo>
                    <a:pt x="17135" y="1406"/>
                    <a:pt x="17864" y="713"/>
                    <a:pt x="18459" y="0"/>
                  </a:cubicBezTo>
                  <a:cubicBezTo>
                    <a:pt x="18951" y="0"/>
                    <a:pt x="19375" y="214"/>
                    <a:pt x="19730" y="634"/>
                  </a:cubicBezTo>
                  <a:cubicBezTo>
                    <a:pt x="20087" y="1057"/>
                    <a:pt x="20263" y="1567"/>
                    <a:pt x="20263" y="2166"/>
                  </a:cubicBezTo>
                  <a:lnTo>
                    <a:pt x="20263" y="7334"/>
                  </a:lnTo>
                  <a:cubicBezTo>
                    <a:pt x="20648" y="7446"/>
                    <a:pt x="20963" y="7692"/>
                    <a:pt x="21218" y="8071"/>
                  </a:cubicBezTo>
                  <a:cubicBezTo>
                    <a:pt x="21473" y="8455"/>
                    <a:pt x="21600" y="8895"/>
                    <a:pt x="21600" y="9391"/>
                  </a:cubicBezTo>
                  <a:moveTo>
                    <a:pt x="18459" y="2855"/>
                  </a:moveTo>
                  <a:cubicBezTo>
                    <a:pt x="17864" y="3407"/>
                    <a:pt x="17215" y="3941"/>
                    <a:pt x="16513" y="4452"/>
                  </a:cubicBezTo>
                  <a:cubicBezTo>
                    <a:pt x="15810" y="4963"/>
                    <a:pt x="15066" y="5423"/>
                    <a:pt x="14280" y="5834"/>
                  </a:cubicBezTo>
                  <a:cubicBezTo>
                    <a:pt x="13494" y="6245"/>
                    <a:pt x="12694" y="6609"/>
                    <a:pt x="11878" y="6923"/>
                  </a:cubicBezTo>
                  <a:cubicBezTo>
                    <a:pt x="11061" y="7237"/>
                    <a:pt x="10255" y="7463"/>
                    <a:pt x="9457" y="7604"/>
                  </a:cubicBezTo>
                  <a:lnTo>
                    <a:pt x="9457" y="11173"/>
                  </a:lnTo>
                  <a:cubicBezTo>
                    <a:pt x="10255" y="11325"/>
                    <a:pt x="11061" y="11554"/>
                    <a:pt x="11878" y="11862"/>
                  </a:cubicBezTo>
                  <a:cubicBezTo>
                    <a:pt x="12694" y="12170"/>
                    <a:pt x="13494" y="12537"/>
                    <a:pt x="14280" y="12957"/>
                  </a:cubicBezTo>
                  <a:cubicBezTo>
                    <a:pt x="15066" y="13379"/>
                    <a:pt x="15813" y="13843"/>
                    <a:pt x="16525" y="14348"/>
                  </a:cubicBezTo>
                  <a:cubicBezTo>
                    <a:pt x="17235" y="14856"/>
                    <a:pt x="17881" y="15381"/>
                    <a:pt x="18459" y="15921"/>
                  </a:cubicBezTo>
                  <a:lnTo>
                    <a:pt x="18459" y="2855"/>
                  </a:lnTo>
                  <a:close/>
                  <a:moveTo>
                    <a:pt x="18459" y="2855"/>
                  </a:moveTo>
                </a:path>
              </a:pathLst>
            </a:custGeom>
            <a:solidFill>
              <a:srgbClr val="FFFFFF"/>
            </a:solidFill>
            <a:ln>
              <a:noFill/>
            </a:ln>
          </p:spPr>
          <p:txBody>
            <a:bodyPr lIns="0" tIns="0" rIns="0" bIns="0"/>
            <a:lstStyle/>
            <a:p>
              <a:endParaRPr lang="es-ES" sz="5600"/>
            </a:p>
          </p:txBody>
        </p:sp>
      </p:grpSp>
      <p:grpSp>
        <p:nvGrpSpPr>
          <p:cNvPr id="27665" name="Group 17"/>
          <p:cNvGrpSpPr/>
          <p:nvPr/>
        </p:nvGrpSpPr>
        <p:grpSpPr bwMode="auto">
          <a:xfrm>
            <a:off x="5452700" y="3083300"/>
            <a:ext cx="3369836" cy="3369836"/>
            <a:chOff x="0" y="0"/>
            <a:chExt cx="1592" cy="1592"/>
          </a:xfrm>
        </p:grpSpPr>
        <p:sp>
          <p:nvSpPr>
            <p:cNvPr id="27666" name="Oval 18"/>
            <p:cNvSpPr/>
            <p:nvPr/>
          </p:nvSpPr>
          <p:spPr bwMode="auto">
            <a:xfrm>
              <a:off x="0" y="0"/>
              <a:ext cx="1592" cy="1592"/>
            </a:xfrm>
            <a:prstGeom prst="ellipse">
              <a:avLst/>
            </a:prstGeom>
            <a:solidFill>
              <a:schemeClr val="accent1">
                <a:alpha val="79999"/>
              </a:schemeClr>
            </a:solidFill>
            <a:ln>
              <a:noFill/>
            </a:ln>
          </p:spPr>
          <p:txBody>
            <a:bodyPr lIns="0" tIns="0" rIns="0" bIns="0"/>
            <a:lstStyle/>
            <a:p>
              <a:endParaRPr lang="es-ES" sz="5600"/>
            </a:p>
          </p:txBody>
        </p:sp>
        <p:sp>
          <p:nvSpPr>
            <p:cNvPr id="27667" name="AutoShape 19"/>
            <p:cNvSpPr/>
            <p:nvPr/>
          </p:nvSpPr>
          <p:spPr bwMode="auto">
            <a:xfrm>
              <a:off x="601" y="518"/>
              <a:ext cx="400" cy="400"/>
            </a:xfrm>
            <a:custGeom>
              <a:avLst/>
              <a:gdLst/>
              <a:ahLst/>
              <a:cxnLst/>
              <a:rect l="0" t="0" r="r" b="b"/>
              <a:pathLst>
                <a:path w="21600" h="21600">
                  <a:moveTo>
                    <a:pt x="19988" y="2580"/>
                  </a:moveTo>
                  <a:cubicBezTo>
                    <a:pt x="20420" y="2580"/>
                    <a:pt x="20794" y="2736"/>
                    <a:pt x="21116" y="3053"/>
                  </a:cubicBezTo>
                  <a:cubicBezTo>
                    <a:pt x="21439" y="3372"/>
                    <a:pt x="21600" y="3744"/>
                    <a:pt x="21600" y="4176"/>
                  </a:cubicBezTo>
                  <a:lnTo>
                    <a:pt x="21600" y="19987"/>
                  </a:lnTo>
                  <a:cubicBezTo>
                    <a:pt x="21600" y="20419"/>
                    <a:pt x="21439" y="20797"/>
                    <a:pt x="21116" y="21116"/>
                  </a:cubicBezTo>
                  <a:cubicBezTo>
                    <a:pt x="20794" y="21439"/>
                    <a:pt x="20420" y="21600"/>
                    <a:pt x="19988" y="21600"/>
                  </a:cubicBezTo>
                  <a:lnTo>
                    <a:pt x="1612" y="21600"/>
                  </a:lnTo>
                  <a:cubicBezTo>
                    <a:pt x="1180" y="21600"/>
                    <a:pt x="806" y="21439"/>
                    <a:pt x="484" y="21116"/>
                  </a:cubicBezTo>
                  <a:cubicBezTo>
                    <a:pt x="161" y="20797"/>
                    <a:pt x="0" y="20419"/>
                    <a:pt x="0" y="19987"/>
                  </a:cubicBezTo>
                  <a:lnTo>
                    <a:pt x="0" y="4176"/>
                  </a:lnTo>
                  <a:cubicBezTo>
                    <a:pt x="0" y="3744"/>
                    <a:pt x="161" y="3372"/>
                    <a:pt x="484" y="3053"/>
                  </a:cubicBezTo>
                  <a:cubicBezTo>
                    <a:pt x="806" y="2736"/>
                    <a:pt x="1180" y="2580"/>
                    <a:pt x="1612" y="2580"/>
                  </a:cubicBezTo>
                  <a:lnTo>
                    <a:pt x="2151" y="2580"/>
                  </a:lnTo>
                  <a:lnTo>
                    <a:pt x="2151" y="2402"/>
                  </a:lnTo>
                  <a:cubicBezTo>
                    <a:pt x="2151" y="2117"/>
                    <a:pt x="2197" y="1829"/>
                    <a:pt x="2289" y="1541"/>
                  </a:cubicBezTo>
                  <a:cubicBezTo>
                    <a:pt x="2381" y="1250"/>
                    <a:pt x="2531" y="991"/>
                    <a:pt x="2738" y="766"/>
                  </a:cubicBezTo>
                  <a:cubicBezTo>
                    <a:pt x="2943" y="542"/>
                    <a:pt x="3216" y="360"/>
                    <a:pt x="3556" y="213"/>
                  </a:cubicBezTo>
                  <a:cubicBezTo>
                    <a:pt x="3896" y="75"/>
                    <a:pt x="4310" y="0"/>
                    <a:pt x="4797" y="0"/>
                  </a:cubicBezTo>
                  <a:cubicBezTo>
                    <a:pt x="5283" y="0"/>
                    <a:pt x="5698" y="75"/>
                    <a:pt x="6038" y="213"/>
                  </a:cubicBezTo>
                  <a:cubicBezTo>
                    <a:pt x="6378" y="360"/>
                    <a:pt x="6651" y="542"/>
                    <a:pt x="6858" y="766"/>
                  </a:cubicBezTo>
                  <a:cubicBezTo>
                    <a:pt x="7063" y="991"/>
                    <a:pt x="7215" y="1256"/>
                    <a:pt x="7313" y="1546"/>
                  </a:cubicBezTo>
                  <a:cubicBezTo>
                    <a:pt x="7411" y="1840"/>
                    <a:pt x="7457" y="2125"/>
                    <a:pt x="7457" y="2402"/>
                  </a:cubicBezTo>
                  <a:lnTo>
                    <a:pt x="7457" y="2580"/>
                  </a:lnTo>
                  <a:lnTo>
                    <a:pt x="8134" y="2580"/>
                  </a:lnTo>
                  <a:lnTo>
                    <a:pt x="8134" y="2402"/>
                  </a:lnTo>
                  <a:cubicBezTo>
                    <a:pt x="8134" y="2117"/>
                    <a:pt x="8180" y="1829"/>
                    <a:pt x="8269" y="1541"/>
                  </a:cubicBezTo>
                  <a:cubicBezTo>
                    <a:pt x="8364" y="1250"/>
                    <a:pt x="8511" y="991"/>
                    <a:pt x="8718" y="766"/>
                  </a:cubicBezTo>
                  <a:cubicBezTo>
                    <a:pt x="8926" y="541"/>
                    <a:pt x="9199" y="360"/>
                    <a:pt x="9539" y="213"/>
                  </a:cubicBezTo>
                  <a:cubicBezTo>
                    <a:pt x="9879" y="75"/>
                    <a:pt x="10293" y="0"/>
                    <a:pt x="10780" y="0"/>
                  </a:cubicBezTo>
                  <a:cubicBezTo>
                    <a:pt x="11266" y="0"/>
                    <a:pt x="11678" y="75"/>
                    <a:pt x="12021" y="213"/>
                  </a:cubicBezTo>
                  <a:cubicBezTo>
                    <a:pt x="12361" y="360"/>
                    <a:pt x="12637" y="542"/>
                    <a:pt x="12853" y="766"/>
                  </a:cubicBezTo>
                  <a:cubicBezTo>
                    <a:pt x="13069" y="991"/>
                    <a:pt x="13227" y="1256"/>
                    <a:pt x="13322" y="1546"/>
                  </a:cubicBezTo>
                  <a:cubicBezTo>
                    <a:pt x="13417" y="1840"/>
                    <a:pt x="13469" y="2125"/>
                    <a:pt x="13469" y="2402"/>
                  </a:cubicBezTo>
                  <a:lnTo>
                    <a:pt x="13469" y="2580"/>
                  </a:lnTo>
                  <a:lnTo>
                    <a:pt x="14143" y="2580"/>
                  </a:lnTo>
                  <a:lnTo>
                    <a:pt x="14143" y="2402"/>
                  </a:lnTo>
                  <a:cubicBezTo>
                    <a:pt x="14143" y="2117"/>
                    <a:pt x="14192" y="1829"/>
                    <a:pt x="14287" y="1541"/>
                  </a:cubicBezTo>
                  <a:cubicBezTo>
                    <a:pt x="14385" y="1250"/>
                    <a:pt x="14534" y="991"/>
                    <a:pt x="14742" y="766"/>
                  </a:cubicBezTo>
                  <a:cubicBezTo>
                    <a:pt x="14949" y="541"/>
                    <a:pt x="15220" y="360"/>
                    <a:pt x="15556" y="213"/>
                  </a:cubicBezTo>
                  <a:cubicBezTo>
                    <a:pt x="15890" y="75"/>
                    <a:pt x="16305" y="0"/>
                    <a:pt x="16803" y="0"/>
                  </a:cubicBezTo>
                  <a:cubicBezTo>
                    <a:pt x="17290" y="0"/>
                    <a:pt x="17704" y="75"/>
                    <a:pt x="18044" y="213"/>
                  </a:cubicBezTo>
                  <a:cubicBezTo>
                    <a:pt x="18384" y="360"/>
                    <a:pt x="18657" y="541"/>
                    <a:pt x="18865" y="766"/>
                  </a:cubicBezTo>
                  <a:cubicBezTo>
                    <a:pt x="19069" y="991"/>
                    <a:pt x="19219" y="1256"/>
                    <a:pt x="19311" y="1546"/>
                  </a:cubicBezTo>
                  <a:cubicBezTo>
                    <a:pt x="19403" y="1840"/>
                    <a:pt x="19449" y="2125"/>
                    <a:pt x="19449" y="2402"/>
                  </a:cubicBezTo>
                  <a:lnTo>
                    <a:pt x="19449" y="2580"/>
                  </a:lnTo>
                  <a:lnTo>
                    <a:pt x="19988" y="2580"/>
                  </a:lnTo>
                  <a:close/>
                  <a:moveTo>
                    <a:pt x="6067" y="7968"/>
                  </a:moveTo>
                  <a:lnTo>
                    <a:pt x="2180" y="7968"/>
                  </a:lnTo>
                  <a:lnTo>
                    <a:pt x="2180" y="11444"/>
                  </a:lnTo>
                  <a:lnTo>
                    <a:pt x="6067" y="11444"/>
                  </a:lnTo>
                  <a:lnTo>
                    <a:pt x="6067" y="7968"/>
                  </a:lnTo>
                  <a:close/>
                  <a:moveTo>
                    <a:pt x="6067" y="11976"/>
                  </a:moveTo>
                  <a:lnTo>
                    <a:pt x="2180" y="11976"/>
                  </a:lnTo>
                  <a:lnTo>
                    <a:pt x="2180" y="15452"/>
                  </a:lnTo>
                  <a:lnTo>
                    <a:pt x="6067" y="15452"/>
                  </a:lnTo>
                  <a:lnTo>
                    <a:pt x="6067" y="11976"/>
                  </a:lnTo>
                  <a:close/>
                  <a:moveTo>
                    <a:pt x="6067" y="15976"/>
                  </a:moveTo>
                  <a:lnTo>
                    <a:pt x="2180" y="15976"/>
                  </a:lnTo>
                  <a:lnTo>
                    <a:pt x="2180" y="19423"/>
                  </a:lnTo>
                  <a:lnTo>
                    <a:pt x="6067" y="19423"/>
                  </a:lnTo>
                  <a:lnTo>
                    <a:pt x="6067" y="15976"/>
                  </a:lnTo>
                  <a:close/>
                  <a:moveTo>
                    <a:pt x="3755" y="5543"/>
                  </a:moveTo>
                  <a:cubicBezTo>
                    <a:pt x="3755" y="6068"/>
                    <a:pt x="4103" y="6324"/>
                    <a:pt x="4800" y="6324"/>
                  </a:cubicBezTo>
                  <a:cubicBezTo>
                    <a:pt x="5499" y="6324"/>
                    <a:pt x="5848" y="6068"/>
                    <a:pt x="5848" y="5543"/>
                  </a:cubicBezTo>
                  <a:lnTo>
                    <a:pt x="5848" y="2399"/>
                  </a:lnTo>
                  <a:cubicBezTo>
                    <a:pt x="5848" y="1878"/>
                    <a:pt x="5499" y="1613"/>
                    <a:pt x="4800" y="1613"/>
                  </a:cubicBezTo>
                  <a:cubicBezTo>
                    <a:pt x="4103" y="1613"/>
                    <a:pt x="3755" y="1878"/>
                    <a:pt x="3755" y="2399"/>
                  </a:cubicBezTo>
                  <a:lnTo>
                    <a:pt x="3755" y="5543"/>
                  </a:lnTo>
                  <a:close/>
                  <a:moveTo>
                    <a:pt x="10535" y="7968"/>
                  </a:moveTo>
                  <a:lnTo>
                    <a:pt x="6608" y="7968"/>
                  </a:lnTo>
                  <a:lnTo>
                    <a:pt x="6608" y="11444"/>
                  </a:lnTo>
                  <a:lnTo>
                    <a:pt x="10535" y="11444"/>
                  </a:lnTo>
                  <a:lnTo>
                    <a:pt x="10535" y="7968"/>
                  </a:lnTo>
                  <a:close/>
                  <a:moveTo>
                    <a:pt x="10535" y="11976"/>
                  </a:moveTo>
                  <a:lnTo>
                    <a:pt x="6608" y="11976"/>
                  </a:lnTo>
                  <a:lnTo>
                    <a:pt x="6608" y="15452"/>
                  </a:lnTo>
                  <a:lnTo>
                    <a:pt x="10535" y="15452"/>
                  </a:lnTo>
                  <a:lnTo>
                    <a:pt x="10535" y="11976"/>
                  </a:lnTo>
                  <a:close/>
                  <a:moveTo>
                    <a:pt x="10535" y="15976"/>
                  </a:moveTo>
                  <a:lnTo>
                    <a:pt x="6608" y="15976"/>
                  </a:lnTo>
                  <a:lnTo>
                    <a:pt x="6608" y="19423"/>
                  </a:lnTo>
                  <a:lnTo>
                    <a:pt x="10535" y="19423"/>
                  </a:lnTo>
                  <a:lnTo>
                    <a:pt x="10535" y="15976"/>
                  </a:lnTo>
                  <a:close/>
                  <a:moveTo>
                    <a:pt x="9775" y="5543"/>
                  </a:moveTo>
                  <a:cubicBezTo>
                    <a:pt x="9775" y="5826"/>
                    <a:pt x="9850" y="6027"/>
                    <a:pt x="9997" y="6145"/>
                  </a:cubicBezTo>
                  <a:cubicBezTo>
                    <a:pt x="10144" y="6269"/>
                    <a:pt x="10406" y="6324"/>
                    <a:pt x="10783" y="6324"/>
                  </a:cubicBezTo>
                  <a:cubicBezTo>
                    <a:pt x="11160" y="6324"/>
                    <a:pt x="11428" y="6263"/>
                    <a:pt x="11589" y="6140"/>
                  </a:cubicBezTo>
                  <a:cubicBezTo>
                    <a:pt x="11750" y="6016"/>
                    <a:pt x="11831" y="5820"/>
                    <a:pt x="11831" y="5544"/>
                  </a:cubicBezTo>
                  <a:lnTo>
                    <a:pt x="11831" y="2399"/>
                  </a:lnTo>
                  <a:cubicBezTo>
                    <a:pt x="11831" y="2128"/>
                    <a:pt x="11750" y="1933"/>
                    <a:pt x="11589" y="1803"/>
                  </a:cubicBezTo>
                  <a:cubicBezTo>
                    <a:pt x="11428" y="1673"/>
                    <a:pt x="11160" y="1613"/>
                    <a:pt x="10783" y="1613"/>
                  </a:cubicBezTo>
                  <a:cubicBezTo>
                    <a:pt x="10406" y="1613"/>
                    <a:pt x="10144" y="1679"/>
                    <a:pt x="9997" y="1814"/>
                  </a:cubicBezTo>
                  <a:cubicBezTo>
                    <a:pt x="9850" y="1944"/>
                    <a:pt x="9775" y="2140"/>
                    <a:pt x="9775" y="2399"/>
                  </a:cubicBezTo>
                  <a:lnTo>
                    <a:pt x="9775" y="5543"/>
                  </a:lnTo>
                  <a:close/>
                  <a:moveTo>
                    <a:pt x="14986" y="7968"/>
                  </a:moveTo>
                  <a:lnTo>
                    <a:pt x="11074" y="7968"/>
                  </a:lnTo>
                  <a:lnTo>
                    <a:pt x="11074" y="11444"/>
                  </a:lnTo>
                  <a:lnTo>
                    <a:pt x="14986" y="11444"/>
                  </a:lnTo>
                  <a:lnTo>
                    <a:pt x="14986" y="7968"/>
                  </a:lnTo>
                  <a:close/>
                  <a:moveTo>
                    <a:pt x="14986" y="11976"/>
                  </a:moveTo>
                  <a:lnTo>
                    <a:pt x="11074" y="11976"/>
                  </a:lnTo>
                  <a:lnTo>
                    <a:pt x="11074" y="15452"/>
                  </a:lnTo>
                  <a:lnTo>
                    <a:pt x="14986" y="15452"/>
                  </a:lnTo>
                  <a:lnTo>
                    <a:pt x="14986" y="11976"/>
                  </a:lnTo>
                  <a:close/>
                  <a:moveTo>
                    <a:pt x="14986" y="15976"/>
                  </a:moveTo>
                  <a:lnTo>
                    <a:pt x="11074" y="15976"/>
                  </a:lnTo>
                  <a:lnTo>
                    <a:pt x="11074" y="19423"/>
                  </a:lnTo>
                  <a:lnTo>
                    <a:pt x="14986" y="19423"/>
                  </a:lnTo>
                  <a:lnTo>
                    <a:pt x="14986" y="15976"/>
                  </a:lnTo>
                  <a:close/>
                  <a:moveTo>
                    <a:pt x="19423" y="7968"/>
                  </a:moveTo>
                  <a:lnTo>
                    <a:pt x="15522" y="7968"/>
                  </a:lnTo>
                  <a:lnTo>
                    <a:pt x="15522" y="11444"/>
                  </a:lnTo>
                  <a:lnTo>
                    <a:pt x="19423" y="11444"/>
                  </a:lnTo>
                  <a:lnTo>
                    <a:pt x="19423" y="7968"/>
                  </a:lnTo>
                  <a:close/>
                  <a:moveTo>
                    <a:pt x="19423" y="11976"/>
                  </a:moveTo>
                  <a:lnTo>
                    <a:pt x="15522" y="11976"/>
                  </a:lnTo>
                  <a:lnTo>
                    <a:pt x="15522" y="15452"/>
                  </a:lnTo>
                  <a:lnTo>
                    <a:pt x="19423" y="15452"/>
                  </a:lnTo>
                  <a:lnTo>
                    <a:pt x="19423" y="11976"/>
                  </a:lnTo>
                  <a:close/>
                  <a:moveTo>
                    <a:pt x="19423" y="15976"/>
                  </a:moveTo>
                  <a:lnTo>
                    <a:pt x="15522" y="15976"/>
                  </a:lnTo>
                  <a:lnTo>
                    <a:pt x="15522" y="19423"/>
                  </a:lnTo>
                  <a:lnTo>
                    <a:pt x="19423" y="19423"/>
                  </a:lnTo>
                  <a:lnTo>
                    <a:pt x="19423" y="15976"/>
                  </a:lnTo>
                  <a:close/>
                  <a:moveTo>
                    <a:pt x="15758" y="5543"/>
                  </a:moveTo>
                  <a:cubicBezTo>
                    <a:pt x="15758" y="6068"/>
                    <a:pt x="16106" y="6324"/>
                    <a:pt x="16806" y="6324"/>
                  </a:cubicBezTo>
                  <a:cubicBezTo>
                    <a:pt x="17503" y="6324"/>
                    <a:pt x="17848" y="6068"/>
                    <a:pt x="17840" y="5543"/>
                  </a:cubicBezTo>
                  <a:lnTo>
                    <a:pt x="17840" y="2399"/>
                  </a:lnTo>
                  <a:cubicBezTo>
                    <a:pt x="17840" y="1878"/>
                    <a:pt x="17494" y="1613"/>
                    <a:pt x="16806" y="1613"/>
                  </a:cubicBezTo>
                  <a:cubicBezTo>
                    <a:pt x="16106" y="1613"/>
                    <a:pt x="15758" y="1878"/>
                    <a:pt x="15758" y="2399"/>
                  </a:cubicBezTo>
                  <a:lnTo>
                    <a:pt x="15758" y="5543"/>
                  </a:lnTo>
                  <a:close/>
                  <a:moveTo>
                    <a:pt x="15758" y="5543"/>
                  </a:moveTo>
                </a:path>
              </a:pathLst>
            </a:custGeom>
            <a:solidFill>
              <a:srgbClr val="FFFFFF"/>
            </a:solidFill>
            <a:ln>
              <a:noFill/>
            </a:ln>
          </p:spPr>
          <p:txBody>
            <a:bodyPr lIns="0" tIns="0" rIns="0" bIns="0"/>
            <a:lstStyle/>
            <a:p>
              <a:endParaRPr lang="es-ES" sz="5600"/>
            </a:p>
          </p:txBody>
        </p:sp>
      </p:grpSp>
      <p:grpSp>
        <p:nvGrpSpPr>
          <p:cNvPr id="27668" name="Group 20"/>
          <p:cNvGrpSpPr/>
          <p:nvPr/>
        </p:nvGrpSpPr>
        <p:grpSpPr bwMode="auto">
          <a:xfrm>
            <a:off x="8331454" y="3083300"/>
            <a:ext cx="3369836" cy="3369836"/>
            <a:chOff x="0" y="0"/>
            <a:chExt cx="1592" cy="1592"/>
          </a:xfrm>
        </p:grpSpPr>
        <p:sp>
          <p:nvSpPr>
            <p:cNvPr id="27669" name="Oval 21"/>
            <p:cNvSpPr/>
            <p:nvPr/>
          </p:nvSpPr>
          <p:spPr bwMode="auto">
            <a:xfrm>
              <a:off x="0" y="0"/>
              <a:ext cx="1592" cy="1592"/>
            </a:xfrm>
            <a:prstGeom prst="ellipse">
              <a:avLst/>
            </a:prstGeom>
            <a:solidFill>
              <a:schemeClr val="accent1">
                <a:alpha val="79999"/>
              </a:schemeClr>
            </a:solidFill>
            <a:ln>
              <a:noFill/>
            </a:ln>
          </p:spPr>
          <p:txBody>
            <a:bodyPr lIns="0" tIns="0" rIns="0" bIns="0"/>
            <a:lstStyle/>
            <a:p>
              <a:endParaRPr lang="es-ES" sz="5600"/>
            </a:p>
          </p:txBody>
        </p:sp>
        <p:sp>
          <p:nvSpPr>
            <p:cNvPr id="27670" name="AutoShape 22"/>
            <p:cNvSpPr/>
            <p:nvPr/>
          </p:nvSpPr>
          <p:spPr bwMode="auto">
            <a:xfrm>
              <a:off x="588" y="549"/>
              <a:ext cx="400" cy="334"/>
            </a:xfrm>
            <a:custGeom>
              <a:avLst/>
              <a:gdLst/>
              <a:ahLst/>
              <a:cxnLst/>
              <a:rect l="0" t="0" r="r" b="b"/>
              <a:pathLst>
                <a:path w="21600" h="21600">
                  <a:moveTo>
                    <a:pt x="20709" y="14020"/>
                  </a:moveTo>
                  <a:cubicBezTo>
                    <a:pt x="20951" y="14020"/>
                    <a:pt x="21162" y="14126"/>
                    <a:pt x="21336" y="14334"/>
                  </a:cubicBezTo>
                  <a:cubicBezTo>
                    <a:pt x="21512" y="14549"/>
                    <a:pt x="21600" y="14810"/>
                    <a:pt x="21600" y="15116"/>
                  </a:cubicBezTo>
                  <a:lnTo>
                    <a:pt x="21600" y="20504"/>
                  </a:lnTo>
                  <a:cubicBezTo>
                    <a:pt x="21600" y="20816"/>
                    <a:pt x="21512" y="21071"/>
                    <a:pt x="21336" y="21286"/>
                  </a:cubicBezTo>
                  <a:cubicBezTo>
                    <a:pt x="21162" y="21494"/>
                    <a:pt x="20951" y="21600"/>
                    <a:pt x="20709" y="21600"/>
                  </a:cubicBezTo>
                  <a:lnTo>
                    <a:pt x="16198" y="21600"/>
                  </a:lnTo>
                  <a:cubicBezTo>
                    <a:pt x="15941" y="21600"/>
                    <a:pt x="15730" y="21494"/>
                    <a:pt x="15564" y="21286"/>
                  </a:cubicBezTo>
                  <a:cubicBezTo>
                    <a:pt x="15400" y="21071"/>
                    <a:pt x="15316" y="20816"/>
                    <a:pt x="15316" y="20504"/>
                  </a:cubicBezTo>
                  <a:lnTo>
                    <a:pt x="15316" y="15116"/>
                  </a:lnTo>
                  <a:cubicBezTo>
                    <a:pt x="15316" y="14810"/>
                    <a:pt x="15400" y="14549"/>
                    <a:pt x="15571" y="14334"/>
                  </a:cubicBezTo>
                  <a:cubicBezTo>
                    <a:pt x="15737" y="14126"/>
                    <a:pt x="15945" y="14020"/>
                    <a:pt x="16198" y="14020"/>
                  </a:cubicBezTo>
                  <a:lnTo>
                    <a:pt x="17789" y="14020"/>
                  </a:lnTo>
                  <a:lnTo>
                    <a:pt x="17789" y="11869"/>
                  </a:lnTo>
                  <a:cubicBezTo>
                    <a:pt x="17789" y="11699"/>
                    <a:pt x="17708" y="11611"/>
                    <a:pt x="17544" y="11602"/>
                  </a:cubicBezTo>
                  <a:lnTo>
                    <a:pt x="11473" y="11602"/>
                  </a:lnTo>
                  <a:lnTo>
                    <a:pt x="11473" y="14020"/>
                  </a:lnTo>
                  <a:lnTo>
                    <a:pt x="13054" y="14020"/>
                  </a:lnTo>
                  <a:cubicBezTo>
                    <a:pt x="13297" y="14020"/>
                    <a:pt x="13507" y="14126"/>
                    <a:pt x="13681" y="14334"/>
                  </a:cubicBezTo>
                  <a:cubicBezTo>
                    <a:pt x="13857" y="14549"/>
                    <a:pt x="13945" y="14810"/>
                    <a:pt x="13945" y="15116"/>
                  </a:cubicBezTo>
                  <a:lnTo>
                    <a:pt x="13945" y="20504"/>
                  </a:lnTo>
                  <a:cubicBezTo>
                    <a:pt x="13945" y="20816"/>
                    <a:pt x="13857" y="21071"/>
                    <a:pt x="13681" y="21286"/>
                  </a:cubicBezTo>
                  <a:cubicBezTo>
                    <a:pt x="13507" y="21494"/>
                    <a:pt x="13297" y="21600"/>
                    <a:pt x="13054" y="21600"/>
                  </a:cubicBezTo>
                  <a:lnTo>
                    <a:pt x="8543" y="21600"/>
                  </a:lnTo>
                  <a:cubicBezTo>
                    <a:pt x="8298" y="21600"/>
                    <a:pt x="8090" y="21494"/>
                    <a:pt x="7914" y="21286"/>
                  </a:cubicBezTo>
                  <a:cubicBezTo>
                    <a:pt x="7740" y="21071"/>
                    <a:pt x="7652" y="20816"/>
                    <a:pt x="7652" y="20504"/>
                  </a:cubicBezTo>
                  <a:lnTo>
                    <a:pt x="7652" y="15116"/>
                  </a:lnTo>
                  <a:cubicBezTo>
                    <a:pt x="7652" y="14810"/>
                    <a:pt x="7740" y="14549"/>
                    <a:pt x="7914" y="14334"/>
                  </a:cubicBezTo>
                  <a:cubicBezTo>
                    <a:pt x="8090" y="14126"/>
                    <a:pt x="8298" y="14020"/>
                    <a:pt x="8543" y="14020"/>
                  </a:cubicBezTo>
                  <a:lnTo>
                    <a:pt x="10124" y="14020"/>
                  </a:lnTo>
                  <a:lnTo>
                    <a:pt x="10124" y="11602"/>
                  </a:lnTo>
                  <a:lnTo>
                    <a:pt x="4056" y="11602"/>
                  </a:lnTo>
                  <a:cubicBezTo>
                    <a:pt x="3902" y="11602"/>
                    <a:pt x="3821" y="11690"/>
                    <a:pt x="3821" y="11869"/>
                  </a:cubicBezTo>
                  <a:lnTo>
                    <a:pt x="3821" y="14020"/>
                  </a:lnTo>
                  <a:lnTo>
                    <a:pt x="5402" y="14020"/>
                  </a:lnTo>
                  <a:cubicBezTo>
                    <a:pt x="5662" y="14020"/>
                    <a:pt x="5875" y="14126"/>
                    <a:pt x="6054" y="14334"/>
                  </a:cubicBezTo>
                  <a:cubicBezTo>
                    <a:pt x="6230" y="14549"/>
                    <a:pt x="6316" y="14810"/>
                    <a:pt x="6316" y="15116"/>
                  </a:cubicBezTo>
                  <a:lnTo>
                    <a:pt x="6316" y="20504"/>
                  </a:lnTo>
                  <a:cubicBezTo>
                    <a:pt x="6316" y="20816"/>
                    <a:pt x="6230" y="21071"/>
                    <a:pt x="6054" y="21286"/>
                  </a:cubicBezTo>
                  <a:cubicBezTo>
                    <a:pt x="5877" y="21494"/>
                    <a:pt x="5664" y="21600"/>
                    <a:pt x="5402" y="21600"/>
                  </a:cubicBezTo>
                  <a:lnTo>
                    <a:pt x="913" y="21600"/>
                  </a:lnTo>
                  <a:cubicBezTo>
                    <a:pt x="658" y="21600"/>
                    <a:pt x="441" y="21494"/>
                    <a:pt x="262" y="21286"/>
                  </a:cubicBezTo>
                  <a:cubicBezTo>
                    <a:pt x="88" y="21071"/>
                    <a:pt x="0" y="20816"/>
                    <a:pt x="0" y="20504"/>
                  </a:cubicBezTo>
                  <a:lnTo>
                    <a:pt x="0" y="15116"/>
                  </a:lnTo>
                  <a:cubicBezTo>
                    <a:pt x="0" y="14810"/>
                    <a:pt x="88" y="14549"/>
                    <a:pt x="262" y="14334"/>
                  </a:cubicBezTo>
                  <a:cubicBezTo>
                    <a:pt x="438" y="14126"/>
                    <a:pt x="656" y="14020"/>
                    <a:pt x="913" y="14020"/>
                  </a:cubicBezTo>
                  <a:lnTo>
                    <a:pt x="2472" y="14020"/>
                  </a:lnTo>
                  <a:lnTo>
                    <a:pt x="2472" y="11869"/>
                  </a:lnTo>
                  <a:cubicBezTo>
                    <a:pt x="2472" y="11352"/>
                    <a:pt x="2629" y="10912"/>
                    <a:pt x="2942" y="10544"/>
                  </a:cubicBezTo>
                  <a:cubicBezTo>
                    <a:pt x="3253" y="10180"/>
                    <a:pt x="3623" y="9998"/>
                    <a:pt x="4054" y="9998"/>
                  </a:cubicBezTo>
                  <a:lnTo>
                    <a:pt x="10122" y="9998"/>
                  </a:lnTo>
                  <a:lnTo>
                    <a:pt x="10122" y="7551"/>
                  </a:lnTo>
                  <a:lnTo>
                    <a:pt x="8541" y="7551"/>
                  </a:lnTo>
                  <a:cubicBezTo>
                    <a:pt x="8296" y="7551"/>
                    <a:pt x="8088" y="7451"/>
                    <a:pt x="7912" y="7248"/>
                  </a:cubicBezTo>
                  <a:cubicBezTo>
                    <a:pt x="7738" y="7045"/>
                    <a:pt x="7650" y="6790"/>
                    <a:pt x="7650" y="6484"/>
                  </a:cubicBezTo>
                  <a:lnTo>
                    <a:pt x="7650" y="1066"/>
                  </a:lnTo>
                  <a:cubicBezTo>
                    <a:pt x="7650" y="776"/>
                    <a:pt x="7738" y="523"/>
                    <a:pt x="7912" y="314"/>
                  </a:cubicBezTo>
                  <a:cubicBezTo>
                    <a:pt x="8088" y="103"/>
                    <a:pt x="8296" y="0"/>
                    <a:pt x="8541" y="0"/>
                  </a:cubicBezTo>
                  <a:lnTo>
                    <a:pt x="13052" y="0"/>
                  </a:lnTo>
                  <a:cubicBezTo>
                    <a:pt x="13294" y="0"/>
                    <a:pt x="13505" y="103"/>
                    <a:pt x="13679" y="314"/>
                  </a:cubicBezTo>
                  <a:cubicBezTo>
                    <a:pt x="13855" y="523"/>
                    <a:pt x="13943" y="776"/>
                    <a:pt x="13943" y="1066"/>
                  </a:cubicBezTo>
                  <a:lnTo>
                    <a:pt x="13943" y="6484"/>
                  </a:lnTo>
                  <a:cubicBezTo>
                    <a:pt x="13943" y="6790"/>
                    <a:pt x="13855" y="7045"/>
                    <a:pt x="13679" y="7248"/>
                  </a:cubicBezTo>
                  <a:cubicBezTo>
                    <a:pt x="13505" y="7451"/>
                    <a:pt x="13294" y="7551"/>
                    <a:pt x="13052" y="7551"/>
                  </a:cubicBezTo>
                  <a:lnTo>
                    <a:pt x="11471" y="7551"/>
                  </a:lnTo>
                  <a:lnTo>
                    <a:pt x="11471" y="9998"/>
                  </a:lnTo>
                  <a:lnTo>
                    <a:pt x="17541" y="9998"/>
                  </a:lnTo>
                  <a:cubicBezTo>
                    <a:pt x="17970" y="9998"/>
                    <a:pt x="18339" y="10177"/>
                    <a:pt x="18653" y="10539"/>
                  </a:cubicBezTo>
                  <a:cubicBezTo>
                    <a:pt x="18966" y="10900"/>
                    <a:pt x="19123" y="11344"/>
                    <a:pt x="19123" y="11869"/>
                  </a:cubicBezTo>
                  <a:lnTo>
                    <a:pt x="19123" y="14020"/>
                  </a:lnTo>
                  <a:lnTo>
                    <a:pt x="20709" y="14020"/>
                  </a:lnTo>
                  <a:close/>
                  <a:moveTo>
                    <a:pt x="20709" y="14020"/>
                  </a:moveTo>
                </a:path>
              </a:pathLst>
            </a:custGeom>
            <a:solidFill>
              <a:srgbClr val="FFFFFF"/>
            </a:solidFill>
            <a:ln>
              <a:noFill/>
            </a:ln>
          </p:spPr>
          <p:txBody>
            <a:bodyPr lIns="0" tIns="0" rIns="0" bIns="0"/>
            <a:lstStyle/>
            <a:p>
              <a:endParaRPr lang="es-ES" sz="5600"/>
            </a:p>
          </p:txBody>
        </p:sp>
      </p:grpSp>
      <p:grpSp>
        <p:nvGrpSpPr>
          <p:cNvPr id="27671" name="Group 23"/>
          <p:cNvGrpSpPr/>
          <p:nvPr/>
        </p:nvGrpSpPr>
        <p:grpSpPr bwMode="auto">
          <a:xfrm>
            <a:off x="2760217" y="3083300"/>
            <a:ext cx="3369836" cy="3369836"/>
            <a:chOff x="0" y="0"/>
            <a:chExt cx="1592" cy="1592"/>
          </a:xfrm>
        </p:grpSpPr>
        <p:sp>
          <p:nvSpPr>
            <p:cNvPr id="27672" name="Oval 24"/>
            <p:cNvSpPr/>
            <p:nvPr/>
          </p:nvSpPr>
          <p:spPr bwMode="auto">
            <a:xfrm>
              <a:off x="0" y="0"/>
              <a:ext cx="1592" cy="1592"/>
            </a:xfrm>
            <a:prstGeom prst="ellipse">
              <a:avLst/>
            </a:prstGeom>
            <a:solidFill>
              <a:schemeClr val="accent1">
                <a:alpha val="79999"/>
              </a:schemeClr>
            </a:solidFill>
            <a:ln>
              <a:noFill/>
            </a:ln>
          </p:spPr>
          <p:txBody>
            <a:bodyPr lIns="0" tIns="0" rIns="0" bIns="0"/>
            <a:lstStyle/>
            <a:p>
              <a:endParaRPr lang="es-ES" sz="5600"/>
            </a:p>
          </p:txBody>
        </p:sp>
        <p:sp>
          <p:nvSpPr>
            <p:cNvPr id="27673" name="AutoShape 25"/>
            <p:cNvSpPr/>
            <p:nvPr/>
          </p:nvSpPr>
          <p:spPr bwMode="auto">
            <a:xfrm>
              <a:off x="602" y="550"/>
              <a:ext cx="400" cy="401"/>
            </a:xfrm>
            <a:custGeom>
              <a:avLst/>
              <a:gdLst/>
              <a:ahLst/>
              <a:cxnLst/>
              <a:rect l="0" t="0" r="r" b="b"/>
              <a:pathLst>
                <a:path w="21600" h="21600">
                  <a:moveTo>
                    <a:pt x="21357" y="18802"/>
                  </a:moveTo>
                  <a:cubicBezTo>
                    <a:pt x="21518" y="18965"/>
                    <a:pt x="21600" y="19177"/>
                    <a:pt x="21600" y="19437"/>
                  </a:cubicBezTo>
                  <a:cubicBezTo>
                    <a:pt x="21600" y="19581"/>
                    <a:pt x="21518" y="19776"/>
                    <a:pt x="21357" y="20019"/>
                  </a:cubicBezTo>
                  <a:cubicBezTo>
                    <a:pt x="21193" y="20261"/>
                    <a:pt x="20990" y="20504"/>
                    <a:pt x="20747" y="20741"/>
                  </a:cubicBezTo>
                  <a:cubicBezTo>
                    <a:pt x="20504" y="20979"/>
                    <a:pt x="20261" y="21185"/>
                    <a:pt x="20023" y="21349"/>
                  </a:cubicBezTo>
                  <a:cubicBezTo>
                    <a:pt x="19783" y="21518"/>
                    <a:pt x="19594" y="21600"/>
                    <a:pt x="19447" y="21600"/>
                  </a:cubicBezTo>
                  <a:cubicBezTo>
                    <a:pt x="19190" y="21600"/>
                    <a:pt x="18975" y="21515"/>
                    <a:pt x="18811" y="21343"/>
                  </a:cubicBezTo>
                  <a:lnTo>
                    <a:pt x="13957" y="16503"/>
                  </a:lnTo>
                  <a:cubicBezTo>
                    <a:pt x="13217" y="16980"/>
                    <a:pt x="12429" y="17350"/>
                    <a:pt x="11590" y="17604"/>
                  </a:cubicBezTo>
                  <a:cubicBezTo>
                    <a:pt x="10751" y="17864"/>
                    <a:pt x="9892" y="17991"/>
                    <a:pt x="9007" y="17991"/>
                  </a:cubicBezTo>
                  <a:cubicBezTo>
                    <a:pt x="7770" y="17991"/>
                    <a:pt x="6609" y="17760"/>
                    <a:pt x="5518" y="17291"/>
                  </a:cubicBezTo>
                  <a:cubicBezTo>
                    <a:pt x="4427" y="16822"/>
                    <a:pt x="3470" y="16175"/>
                    <a:pt x="2645" y="15354"/>
                  </a:cubicBezTo>
                  <a:cubicBezTo>
                    <a:pt x="1817" y="14535"/>
                    <a:pt x="1173" y="13580"/>
                    <a:pt x="701" y="12487"/>
                  </a:cubicBezTo>
                  <a:cubicBezTo>
                    <a:pt x="232" y="11400"/>
                    <a:pt x="0" y="10237"/>
                    <a:pt x="0" y="9000"/>
                  </a:cubicBezTo>
                  <a:cubicBezTo>
                    <a:pt x="0" y="7769"/>
                    <a:pt x="232" y="6602"/>
                    <a:pt x="701" y="5515"/>
                  </a:cubicBezTo>
                  <a:cubicBezTo>
                    <a:pt x="1170" y="4422"/>
                    <a:pt x="1817" y="3468"/>
                    <a:pt x="2645" y="2646"/>
                  </a:cubicBezTo>
                  <a:cubicBezTo>
                    <a:pt x="3470" y="1827"/>
                    <a:pt x="4425" y="1180"/>
                    <a:pt x="5512" y="709"/>
                  </a:cubicBezTo>
                  <a:cubicBezTo>
                    <a:pt x="6600" y="237"/>
                    <a:pt x="7764" y="0"/>
                    <a:pt x="9007" y="0"/>
                  </a:cubicBezTo>
                  <a:cubicBezTo>
                    <a:pt x="10245" y="0"/>
                    <a:pt x="11403" y="237"/>
                    <a:pt x="12488" y="709"/>
                  </a:cubicBezTo>
                  <a:cubicBezTo>
                    <a:pt x="13573" y="1180"/>
                    <a:pt x="14531" y="1827"/>
                    <a:pt x="15359" y="2646"/>
                  </a:cubicBezTo>
                  <a:cubicBezTo>
                    <a:pt x="16184" y="3468"/>
                    <a:pt x="16831" y="4422"/>
                    <a:pt x="17300" y="5515"/>
                  </a:cubicBezTo>
                  <a:cubicBezTo>
                    <a:pt x="17769" y="6602"/>
                    <a:pt x="18003" y="7769"/>
                    <a:pt x="18003" y="9000"/>
                  </a:cubicBezTo>
                  <a:cubicBezTo>
                    <a:pt x="18003" y="9887"/>
                    <a:pt x="17873" y="10748"/>
                    <a:pt x="17616" y="11589"/>
                  </a:cubicBezTo>
                  <a:cubicBezTo>
                    <a:pt x="17359" y="12434"/>
                    <a:pt x="16992" y="13219"/>
                    <a:pt x="16514" y="13947"/>
                  </a:cubicBezTo>
                  <a:lnTo>
                    <a:pt x="21357" y="18802"/>
                  </a:lnTo>
                  <a:close/>
                  <a:moveTo>
                    <a:pt x="3597" y="9000"/>
                  </a:moveTo>
                  <a:cubicBezTo>
                    <a:pt x="3597" y="9759"/>
                    <a:pt x="3741" y="10465"/>
                    <a:pt x="4029" y="11118"/>
                  </a:cubicBezTo>
                  <a:cubicBezTo>
                    <a:pt x="4317" y="11770"/>
                    <a:pt x="4707" y="12338"/>
                    <a:pt x="5193" y="12821"/>
                  </a:cubicBezTo>
                  <a:cubicBezTo>
                    <a:pt x="5679" y="13301"/>
                    <a:pt x="6253" y="13685"/>
                    <a:pt x="6908" y="13970"/>
                  </a:cubicBezTo>
                  <a:cubicBezTo>
                    <a:pt x="7566" y="14252"/>
                    <a:pt x="8264" y="14394"/>
                    <a:pt x="9004" y="14394"/>
                  </a:cubicBezTo>
                  <a:cubicBezTo>
                    <a:pt x="9745" y="14394"/>
                    <a:pt x="10440" y="14252"/>
                    <a:pt x="11092" y="13970"/>
                  </a:cubicBezTo>
                  <a:cubicBezTo>
                    <a:pt x="11745" y="13685"/>
                    <a:pt x="12319" y="13301"/>
                    <a:pt x="12802" y="12821"/>
                  </a:cubicBezTo>
                  <a:cubicBezTo>
                    <a:pt x="13291" y="12338"/>
                    <a:pt x="13678" y="11770"/>
                    <a:pt x="13966" y="11118"/>
                  </a:cubicBezTo>
                  <a:cubicBezTo>
                    <a:pt x="14254" y="10465"/>
                    <a:pt x="14398" y="9759"/>
                    <a:pt x="14398" y="9000"/>
                  </a:cubicBezTo>
                  <a:cubicBezTo>
                    <a:pt x="14398" y="8260"/>
                    <a:pt x="14254" y="7565"/>
                    <a:pt x="13966" y="6913"/>
                  </a:cubicBezTo>
                  <a:cubicBezTo>
                    <a:pt x="13675" y="6258"/>
                    <a:pt x="13291" y="5684"/>
                    <a:pt x="12802" y="5193"/>
                  </a:cubicBezTo>
                  <a:cubicBezTo>
                    <a:pt x="12316" y="4704"/>
                    <a:pt x="11745" y="4317"/>
                    <a:pt x="11092" y="4032"/>
                  </a:cubicBezTo>
                  <a:cubicBezTo>
                    <a:pt x="10440" y="3750"/>
                    <a:pt x="9742" y="3606"/>
                    <a:pt x="9004" y="3606"/>
                  </a:cubicBezTo>
                  <a:cubicBezTo>
                    <a:pt x="8267" y="3606"/>
                    <a:pt x="7566" y="3750"/>
                    <a:pt x="6908" y="4032"/>
                  </a:cubicBezTo>
                  <a:cubicBezTo>
                    <a:pt x="6253" y="4317"/>
                    <a:pt x="5676" y="4704"/>
                    <a:pt x="5193" y="5193"/>
                  </a:cubicBezTo>
                  <a:cubicBezTo>
                    <a:pt x="4707" y="5684"/>
                    <a:pt x="4317" y="6258"/>
                    <a:pt x="4029" y="6913"/>
                  </a:cubicBezTo>
                  <a:cubicBezTo>
                    <a:pt x="3741" y="7565"/>
                    <a:pt x="3597" y="8257"/>
                    <a:pt x="3597" y="9000"/>
                  </a:cubicBezTo>
                  <a:moveTo>
                    <a:pt x="9007" y="5591"/>
                  </a:moveTo>
                  <a:cubicBezTo>
                    <a:pt x="9185" y="5591"/>
                    <a:pt x="9344" y="5656"/>
                    <a:pt x="9473" y="5786"/>
                  </a:cubicBezTo>
                  <a:cubicBezTo>
                    <a:pt x="9603" y="5919"/>
                    <a:pt x="9668" y="6082"/>
                    <a:pt x="9668" y="6280"/>
                  </a:cubicBezTo>
                  <a:cubicBezTo>
                    <a:pt x="9668" y="6461"/>
                    <a:pt x="9603" y="6616"/>
                    <a:pt x="9473" y="6746"/>
                  </a:cubicBezTo>
                  <a:cubicBezTo>
                    <a:pt x="9344" y="6879"/>
                    <a:pt x="9185" y="6944"/>
                    <a:pt x="9007" y="6944"/>
                  </a:cubicBezTo>
                  <a:cubicBezTo>
                    <a:pt x="8439" y="6944"/>
                    <a:pt x="7953" y="7144"/>
                    <a:pt x="7552" y="7537"/>
                  </a:cubicBezTo>
                  <a:cubicBezTo>
                    <a:pt x="7151" y="7935"/>
                    <a:pt x="6950" y="8423"/>
                    <a:pt x="6950" y="8997"/>
                  </a:cubicBezTo>
                  <a:cubicBezTo>
                    <a:pt x="6950" y="9180"/>
                    <a:pt x="6885" y="9333"/>
                    <a:pt x="6755" y="9466"/>
                  </a:cubicBezTo>
                  <a:cubicBezTo>
                    <a:pt x="6623" y="9596"/>
                    <a:pt x="6467" y="9658"/>
                    <a:pt x="6289" y="9658"/>
                  </a:cubicBezTo>
                  <a:cubicBezTo>
                    <a:pt x="6080" y="9658"/>
                    <a:pt x="5914" y="9596"/>
                    <a:pt x="5786" y="9466"/>
                  </a:cubicBezTo>
                  <a:cubicBezTo>
                    <a:pt x="5659" y="9333"/>
                    <a:pt x="5600" y="9180"/>
                    <a:pt x="5600" y="8997"/>
                  </a:cubicBezTo>
                  <a:cubicBezTo>
                    <a:pt x="5600" y="8539"/>
                    <a:pt x="5685" y="8104"/>
                    <a:pt x="5863" y="7686"/>
                  </a:cubicBezTo>
                  <a:cubicBezTo>
                    <a:pt x="6038" y="7271"/>
                    <a:pt x="6281" y="6907"/>
                    <a:pt x="6597" y="6591"/>
                  </a:cubicBezTo>
                  <a:cubicBezTo>
                    <a:pt x="6905" y="6277"/>
                    <a:pt x="7264" y="6029"/>
                    <a:pt x="7677" y="5856"/>
                  </a:cubicBezTo>
                  <a:cubicBezTo>
                    <a:pt x="8086" y="5681"/>
                    <a:pt x="8530" y="5591"/>
                    <a:pt x="9007" y="5591"/>
                  </a:cubicBezTo>
                </a:path>
              </a:pathLst>
            </a:custGeom>
            <a:solidFill>
              <a:srgbClr val="FFFFFF"/>
            </a:solidFill>
            <a:ln>
              <a:noFill/>
            </a:ln>
          </p:spPr>
          <p:txBody>
            <a:bodyPr lIns="0" tIns="0" rIns="0" bIns="0"/>
            <a:lstStyle/>
            <a:p>
              <a:endParaRPr lang="es-ES" sz="5600"/>
            </a:p>
          </p:txBody>
        </p:sp>
      </p:grpSp>
      <p:sp>
        <p:nvSpPr>
          <p:cNvPr id="27674" name="Rectangle 26"/>
          <p:cNvSpPr/>
          <p:nvPr/>
        </p:nvSpPr>
        <p:spPr bwMode="auto">
          <a:xfrm>
            <a:off x="3164514" y="5259299"/>
            <a:ext cx="2557011" cy="372545"/>
          </a:xfrm>
          <a:prstGeom prst="rect">
            <a:avLst/>
          </a:prstGeom>
          <a:noFill/>
          <a:ln>
            <a:noFill/>
          </a:ln>
        </p:spPr>
        <p:txBody>
          <a:bodyPr lIns="0" tIns="0" rIns="0" bIns="0"/>
          <a:lstStyle/>
          <a:p>
            <a:pPr>
              <a:spcBef>
                <a:spcPts val="1600"/>
              </a:spcBef>
            </a:pPr>
            <a:r>
              <a:rPr lang="en-US" sz="2400">
                <a:solidFill>
                  <a:srgbClr val="FFFFFF"/>
                </a:solidFill>
                <a:latin typeface="Lato Bold" charset="0"/>
                <a:ea typeface="MS PGothic" panose="020B0600070205080204" charset="-128"/>
                <a:cs typeface="Lato Bold" charset="0"/>
                <a:sym typeface="Lato Bold" charset="0"/>
              </a:rPr>
              <a:t>Meet</a:t>
            </a:r>
            <a:endParaRPr lang="en-US" sz="2400">
              <a:solidFill>
                <a:srgbClr val="FFFFFF"/>
              </a:solidFill>
              <a:latin typeface="Lato Bold" charset="0"/>
              <a:ea typeface="MS PGothic" panose="020B0600070205080204" charset="-128"/>
              <a:cs typeface="Lato Bold" charset="0"/>
              <a:sym typeface="Lato Bold" charset="0"/>
            </a:endParaRPr>
          </a:p>
        </p:txBody>
      </p:sp>
      <p:sp>
        <p:nvSpPr>
          <p:cNvPr id="27675" name="Rectangle 27"/>
          <p:cNvSpPr/>
          <p:nvPr/>
        </p:nvSpPr>
        <p:spPr bwMode="auto">
          <a:xfrm>
            <a:off x="5856996" y="5259299"/>
            <a:ext cx="2557011" cy="372545"/>
          </a:xfrm>
          <a:prstGeom prst="rect">
            <a:avLst/>
          </a:prstGeom>
          <a:noFill/>
          <a:ln>
            <a:noFill/>
          </a:ln>
        </p:spPr>
        <p:txBody>
          <a:bodyPr lIns="0" tIns="0" rIns="0" bIns="0"/>
          <a:lstStyle/>
          <a:p>
            <a:pPr>
              <a:spcBef>
                <a:spcPts val="1600"/>
              </a:spcBef>
            </a:pPr>
            <a:r>
              <a:rPr lang="en-US" sz="2400">
                <a:solidFill>
                  <a:srgbClr val="FFFFFF"/>
                </a:solidFill>
                <a:latin typeface="Lato Bold" charset="0"/>
                <a:ea typeface="MS PGothic" panose="020B0600070205080204" charset="-128"/>
                <a:cs typeface="Lato Bold" charset="0"/>
                <a:sym typeface="Lato Bold" charset="0"/>
              </a:rPr>
              <a:t>Planning</a:t>
            </a:r>
            <a:endParaRPr lang="en-US" sz="2400">
              <a:solidFill>
                <a:srgbClr val="FFFFFF"/>
              </a:solidFill>
              <a:latin typeface="Lato Bold" charset="0"/>
              <a:ea typeface="MS PGothic" panose="020B0600070205080204" charset="-128"/>
              <a:cs typeface="Lato Bold" charset="0"/>
              <a:sym typeface="Lato Bold" charset="0"/>
            </a:endParaRPr>
          </a:p>
        </p:txBody>
      </p:sp>
      <p:sp>
        <p:nvSpPr>
          <p:cNvPr id="27676" name="Rectangle 28"/>
          <p:cNvSpPr/>
          <p:nvPr/>
        </p:nvSpPr>
        <p:spPr bwMode="auto">
          <a:xfrm>
            <a:off x="8735751" y="5259299"/>
            <a:ext cx="2557011" cy="372545"/>
          </a:xfrm>
          <a:prstGeom prst="rect">
            <a:avLst/>
          </a:prstGeom>
          <a:noFill/>
          <a:ln>
            <a:noFill/>
          </a:ln>
        </p:spPr>
        <p:txBody>
          <a:bodyPr lIns="0" tIns="0" rIns="0" bIns="0"/>
          <a:lstStyle/>
          <a:p>
            <a:pPr>
              <a:spcBef>
                <a:spcPts val="1600"/>
              </a:spcBef>
            </a:pPr>
            <a:r>
              <a:rPr lang="en-US" sz="2400">
                <a:solidFill>
                  <a:srgbClr val="FFFFFF"/>
                </a:solidFill>
                <a:latin typeface="Lato Bold" charset="0"/>
                <a:ea typeface="MS PGothic" panose="020B0600070205080204" charset="-128"/>
                <a:cs typeface="Lato Bold" charset="0"/>
                <a:sym typeface="Lato Bold" charset="0"/>
              </a:rPr>
              <a:t>Final Meet</a:t>
            </a:r>
            <a:endParaRPr lang="en-US" sz="2400">
              <a:solidFill>
                <a:srgbClr val="FFFFFF"/>
              </a:solidFill>
              <a:latin typeface="Lato Bold" charset="0"/>
              <a:ea typeface="MS PGothic" panose="020B0600070205080204" charset="-128"/>
              <a:cs typeface="Lato Bold" charset="0"/>
              <a:sym typeface="Lato Bold" charset="0"/>
            </a:endParaRPr>
          </a:p>
        </p:txBody>
      </p:sp>
      <p:sp>
        <p:nvSpPr>
          <p:cNvPr id="27677" name="Rectangle 29"/>
          <p:cNvSpPr/>
          <p:nvPr/>
        </p:nvSpPr>
        <p:spPr bwMode="auto">
          <a:xfrm>
            <a:off x="11631439" y="5259299"/>
            <a:ext cx="2557011" cy="372545"/>
          </a:xfrm>
          <a:prstGeom prst="rect">
            <a:avLst/>
          </a:prstGeom>
          <a:noFill/>
          <a:ln>
            <a:noFill/>
          </a:ln>
        </p:spPr>
        <p:txBody>
          <a:bodyPr lIns="0" tIns="0" rIns="0" bIns="0"/>
          <a:lstStyle/>
          <a:p>
            <a:pPr>
              <a:spcBef>
                <a:spcPts val="1600"/>
              </a:spcBef>
            </a:pPr>
            <a:r>
              <a:rPr lang="en-US" sz="2400">
                <a:solidFill>
                  <a:srgbClr val="FFFFFF"/>
                </a:solidFill>
                <a:latin typeface="Lato Bold" charset="0"/>
                <a:ea typeface="MS PGothic" panose="020B0600070205080204" charset="-128"/>
                <a:cs typeface="Lato Bold" charset="0"/>
                <a:sym typeface="Lato Bold" charset="0"/>
              </a:rPr>
              <a:t>Final Project</a:t>
            </a:r>
            <a:endParaRPr lang="en-US" sz="2400">
              <a:solidFill>
                <a:srgbClr val="FFFFFF"/>
              </a:solidFill>
              <a:latin typeface="Lato Bold" charset="0"/>
              <a:ea typeface="MS PGothic" panose="020B0600070205080204" charset="-128"/>
              <a:cs typeface="Lato Bold" charset="0"/>
              <a:sym typeface="Lato Bold" charset="0"/>
            </a:endParaRPr>
          </a:p>
        </p:txBody>
      </p:sp>
      <p:grpSp>
        <p:nvGrpSpPr>
          <p:cNvPr id="34" name="组合 33"/>
          <p:cNvGrpSpPr/>
          <p:nvPr/>
        </p:nvGrpSpPr>
        <p:grpSpPr>
          <a:xfrm>
            <a:off x="0" y="-74466"/>
            <a:ext cx="17340263" cy="3848451"/>
            <a:chOff x="0" y="-74466"/>
            <a:chExt cx="17340263" cy="3848451"/>
          </a:xfrm>
        </p:grpSpPr>
        <p:pic>
          <p:nvPicPr>
            <p:cNvPr id="35" name="图片 34"/>
            <p:cNvPicPr>
              <a:picLocks noChangeAspect="1"/>
            </p:cNvPicPr>
            <p:nvPr/>
          </p:nvPicPr>
          <p:blipFill rotWithShape="1">
            <a:blip r:embed="rId1"/>
            <a:srcRect l="40920" t="40605"/>
            <a:stretch>
              <a:fillRect/>
            </a:stretch>
          </p:blipFill>
          <p:spPr>
            <a:xfrm rot="10800000" flipH="1" flipV="1">
              <a:off x="0" y="-74466"/>
              <a:ext cx="5809578" cy="3848451"/>
            </a:xfrm>
            <a:prstGeom prst="rect">
              <a:avLst/>
            </a:prstGeom>
          </p:spPr>
        </p:pic>
        <p:sp>
          <p:nvSpPr>
            <p:cNvPr id="36" name="文本框 35"/>
            <p:cNvSpPr txBox="1"/>
            <p:nvPr/>
          </p:nvSpPr>
          <p:spPr>
            <a:xfrm>
              <a:off x="4061619" y="484312"/>
              <a:ext cx="1005403" cy="584775"/>
            </a:xfrm>
            <a:prstGeom prst="rect">
              <a:avLst/>
            </a:prstGeom>
            <a:noFill/>
          </p:spPr>
          <p:txBody>
            <a:bodyPr wrap="none" rtlCol="0">
              <a:spAutoFit/>
            </a:bodyPr>
            <a:lstStyle/>
            <a:p>
              <a:r>
                <a:rPr lang="zh-CN" altLang="en-US" sz="3200" dirty="0">
                  <a:solidFill>
                    <a:schemeClr val="bg1">
                      <a:lumMod val="95000"/>
                    </a:schemeClr>
                  </a:solidFill>
                  <a:latin typeface="幼圆" panose="02010509060101010101" pitchFamily="49" charset="-122"/>
                  <a:ea typeface="幼圆" panose="02010509060101010101" pitchFamily="49" charset="-122"/>
                </a:rPr>
                <a:t>目录</a:t>
              </a:r>
              <a:endParaRPr lang="zh-CN" altLang="en-US" sz="3200" dirty="0">
                <a:solidFill>
                  <a:schemeClr val="bg1">
                    <a:lumMod val="95000"/>
                  </a:schemeClr>
                </a:solidFill>
                <a:latin typeface="幼圆" panose="02010509060101010101" pitchFamily="49" charset="-122"/>
                <a:ea typeface="幼圆" panose="02010509060101010101" pitchFamily="49" charset="-122"/>
              </a:endParaRPr>
            </a:p>
          </p:txBody>
        </p:sp>
        <p:cxnSp>
          <p:nvCxnSpPr>
            <p:cNvPr id="37" name="直接连接符 36"/>
            <p:cNvCxnSpPr/>
            <p:nvPr/>
          </p:nvCxnSpPr>
          <p:spPr>
            <a:xfrm>
              <a:off x="3355480" y="1327938"/>
              <a:ext cx="1398478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8" name="文本框 37"/>
            <p:cNvSpPr txBox="1"/>
            <p:nvPr/>
          </p:nvSpPr>
          <p:spPr>
            <a:xfrm>
              <a:off x="5013533" y="577233"/>
              <a:ext cx="1314014" cy="461665"/>
            </a:xfrm>
            <a:prstGeom prst="rect">
              <a:avLst/>
            </a:prstGeom>
            <a:noFill/>
          </p:spPr>
          <p:txBody>
            <a:bodyPr wrap="none" rtlCol="0">
              <a:spAutoFit/>
            </a:bodyPr>
            <a:lstStyle/>
            <a:p>
              <a:r>
                <a:rPr lang="en-US" altLang="zh-CN" sz="2400" dirty="0">
                  <a:solidFill>
                    <a:srgbClr val="46B4F0"/>
                  </a:solidFill>
                </a:rPr>
                <a:t>directory</a:t>
              </a:r>
              <a:endParaRPr lang="zh-CN" altLang="en-US" sz="2400" dirty="0">
                <a:solidFill>
                  <a:srgbClr val="46B4F0"/>
                </a:solidFill>
                <a:latin typeface="幼圆" panose="02010509060101010101" pitchFamily="49" charset="-122"/>
                <a:ea typeface="幼圆" panose="02010509060101010101" pitchFamily="49"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300" advTm="5303">
        <p14:pan dir="r"/>
      </p:transition>
    </mc:Choice>
    <mc:Fallback>
      <p:transition spd="slow" advTm="530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7671"/>
                                        </p:tgtEl>
                                        <p:attrNameLst>
                                          <p:attrName>style.visibility</p:attrName>
                                        </p:attrNameLst>
                                      </p:cBhvr>
                                      <p:to>
                                        <p:strVal val="visible"/>
                                      </p:to>
                                    </p:set>
                                    <p:anim calcmode="lin" valueType="num">
                                      <p:cBhvr>
                                        <p:cTn id="7" dur="500" fill="hold"/>
                                        <p:tgtEl>
                                          <p:spTgt spid="27671"/>
                                        </p:tgtEl>
                                        <p:attrNameLst>
                                          <p:attrName>ppt_w</p:attrName>
                                        </p:attrNameLst>
                                      </p:cBhvr>
                                      <p:tavLst>
                                        <p:tav tm="0">
                                          <p:val>
                                            <p:fltVal val="0"/>
                                          </p:val>
                                        </p:tav>
                                        <p:tav tm="100000">
                                          <p:val>
                                            <p:strVal val="#ppt_w"/>
                                          </p:val>
                                        </p:tav>
                                      </p:tavLst>
                                    </p:anim>
                                    <p:anim calcmode="lin" valueType="num">
                                      <p:cBhvr>
                                        <p:cTn id="8" dur="500" fill="hold"/>
                                        <p:tgtEl>
                                          <p:spTgt spid="27671"/>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27665"/>
                                        </p:tgtEl>
                                        <p:attrNameLst>
                                          <p:attrName>style.visibility</p:attrName>
                                        </p:attrNameLst>
                                      </p:cBhvr>
                                      <p:to>
                                        <p:strVal val="visible"/>
                                      </p:to>
                                    </p:set>
                                    <p:anim calcmode="lin" valueType="num">
                                      <p:cBhvr>
                                        <p:cTn id="12" dur="500" fill="hold"/>
                                        <p:tgtEl>
                                          <p:spTgt spid="27665"/>
                                        </p:tgtEl>
                                        <p:attrNameLst>
                                          <p:attrName>ppt_w</p:attrName>
                                        </p:attrNameLst>
                                      </p:cBhvr>
                                      <p:tavLst>
                                        <p:tav tm="0">
                                          <p:val>
                                            <p:fltVal val="0"/>
                                          </p:val>
                                        </p:tav>
                                        <p:tav tm="100000">
                                          <p:val>
                                            <p:strVal val="#ppt_w"/>
                                          </p:val>
                                        </p:tav>
                                      </p:tavLst>
                                    </p:anim>
                                    <p:anim calcmode="lin" valueType="num">
                                      <p:cBhvr>
                                        <p:cTn id="13" dur="500" fill="hold"/>
                                        <p:tgtEl>
                                          <p:spTgt spid="27665"/>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27668"/>
                                        </p:tgtEl>
                                        <p:attrNameLst>
                                          <p:attrName>style.visibility</p:attrName>
                                        </p:attrNameLst>
                                      </p:cBhvr>
                                      <p:to>
                                        <p:strVal val="visible"/>
                                      </p:to>
                                    </p:set>
                                    <p:anim calcmode="lin" valueType="num">
                                      <p:cBhvr>
                                        <p:cTn id="17" dur="500" fill="hold"/>
                                        <p:tgtEl>
                                          <p:spTgt spid="27668"/>
                                        </p:tgtEl>
                                        <p:attrNameLst>
                                          <p:attrName>ppt_w</p:attrName>
                                        </p:attrNameLst>
                                      </p:cBhvr>
                                      <p:tavLst>
                                        <p:tav tm="0">
                                          <p:val>
                                            <p:fltVal val="0"/>
                                          </p:val>
                                        </p:tav>
                                        <p:tav tm="100000">
                                          <p:val>
                                            <p:strVal val="#ppt_w"/>
                                          </p:val>
                                        </p:tav>
                                      </p:tavLst>
                                    </p:anim>
                                    <p:anim calcmode="lin" valueType="num">
                                      <p:cBhvr>
                                        <p:cTn id="18" dur="500" fill="hold"/>
                                        <p:tgtEl>
                                          <p:spTgt spid="27668"/>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3" presetClass="entr" presetSubtype="16" fill="hold" nodeType="afterEffect">
                                  <p:stCondLst>
                                    <p:cond delay="0"/>
                                  </p:stCondLst>
                                  <p:childTnLst>
                                    <p:set>
                                      <p:cBhvr>
                                        <p:cTn id="21" dur="1" fill="hold">
                                          <p:stCondLst>
                                            <p:cond delay="0"/>
                                          </p:stCondLst>
                                        </p:cTn>
                                        <p:tgtEl>
                                          <p:spTgt spid="27662"/>
                                        </p:tgtEl>
                                        <p:attrNameLst>
                                          <p:attrName>style.visibility</p:attrName>
                                        </p:attrNameLst>
                                      </p:cBhvr>
                                      <p:to>
                                        <p:strVal val="visible"/>
                                      </p:to>
                                    </p:set>
                                    <p:anim calcmode="lin" valueType="num">
                                      <p:cBhvr>
                                        <p:cTn id="22" dur="500" fill="hold"/>
                                        <p:tgtEl>
                                          <p:spTgt spid="27662"/>
                                        </p:tgtEl>
                                        <p:attrNameLst>
                                          <p:attrName>ppt_w</p:attrName>
                                        </p:attrNameLst>
                                      </p:cBhvr>
                                      <p:tavLst>
                                        <p:tav tm="0">
                                          <p:val>
                                            <p:fltVal val="0"/>
                                          </p:val>
                                        </p:tav>
                                        <p:tav tm="100000">
                                          <p:val>
                                            <p:strVal val="#ppt_w"/>
                                          </p:val>
                                        </p:tav>
                                      </p:tavLst>
                                    </p:anim>
                                    <p:anim calcmode="lin" valueType="num">
                                      <p:cBhvr>
                                        <p:cTn id="23" dur="500" fill="hold"/>
                                        <p:tgtEl>
                                          <p:spTgt spid="27662"/>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27657"/>
                                        </p:tgtEl>
                                        <p:attrNameLst>
                                          <p:attrName>style.visibility</p:attrName>
                                        </p:attrNameLst>
                                      </p:cBhvr>
                                      <p:to>
                                        <p:strVal val="visible"/>
                                      </p:to>
                                    </p:set>
                                    <p:anim calcmode="lin" valueType="num">
                                      <p:cBhvr>
                                        <p:cTn id="27" dur="500" fill="hold"/>
                                        <p:tgtEl>
                                          <p:spTgt spid="27657"/>
                                        </p:tgtEl>
                                        <p:attrNameLst>
                                          <p:attrName>ppt_w</p:attrName>
                                        </p:attrNameLst>
                                      </p:cBhvr>
                                      <p:tavLst>
                                        <p:tav tm="0">
                                          <p:val>
                                            <p:fltVal val="0"/>
                                          </p:val>
                                        </p:tav>
                                        <p:tav tm="100000">
                                          <p:val>
                                            <p:strVal val="#ppt_w"/>
                                          </p:val>
                                        </p:tav>
                                      </p:tavLst>
                                    </p:anim>
                                    <p:anim calcmode="lin" valueType="num">
                                      <p:cBhvr>
                                        <p:cTn id="28" dur="500" fill="hold"/>
                                        <p:tgtEl>
                                          <p:spTgt spid="27657"/>
                                        </p:tgtEl>
                                        <p:attrNameLst>
                                          <p:attrName>ppt_h</p:attrName>
                                        </p:attrNameLst>
                                      </p:cBhvr>
                                      <p:tavLst>
                                        <p:tav tm="0">
                                          <p:val>
                                            <p:fltVal val="0"/>
                                          </p:val>
                                        </p:tav>
                                        <p:tav tm="100000">
                                          <p:val>
                                            <p:strVal val="#ppt_h"/>
                                          </p:val>
                                        </p:tav>
                                      </p:tavLst>
                                    </p:anim>
                                  </p:childTnLst>
                                </p:cTn>
                              </p:par>
                            </p:childTnLst>
                          </p:cTn>
                        </p:par>
                        <p:par>
                          <p:cTn id="29" fill="hold">
                            <p:stCondLst>
                              <p:cond delay="2500"/>
                            </p:stCondLst>
                            <p:childTnLst>
                              <p:par>
                                <p:cTn id="30" presetID="23" presetClass="entr" presetSubtype="16" fill="hold" grpId="0" nodeType="afterEffect">
                                  <p:stCondLst>
                                    <p:cond delay="0"/>
                                  </p:stCondLst>
                                  <p:childTnLst>
                                    <p:set>
                                      <p:cBhvr>
                                        <p:cTn id="31" dur="1" fill="hold">
                                          <p:stCondLst>
                                            <p:cond delay="0"/>
                                          </p:stCondLst>
                                        </p:cTn>
                                        <p:tgtEl>
                                          <p:spTgt spid="27658"/>
                                        </p:tgtEl>
                                        <p:attrNameLst>
                                          <p:attrName>style.visibility</p:attrName>
                                        </p:attrNameLst>
                                      </p:cBhvr>
                                      <p:to>
                                        <p:strVal val="visible"/>
                                      </p:to>
                                    </p:set>
                                    <p:anim calcmode="lin" valueType="num">
                                      <p:cBhvr>
                                        <p:cTn id="32" dur="500" fill="hold"/>
                                        <p:tgtEl>
                                          <p:spTgt spid="27658"/>
                                        </p:tgtEl>
                                        <p:attrNameLst>
                                          <p:attrName>ppt_w</p:attrName>
                                        </p:attrNameLst>
                                      </p:cBhvr>
                                      <p:tavLst>
                                        <p:tav tm="0">
                                          <p:val>
                                            <p:fltVal val="0"/>
                                          </p:val>
                                        </p:tav>
                                        <p:tav tm="100000">
                                          <p:val>
                                            <p:strVal val="#ppt_w"/>
                                          </p:val>
                                        </p:tav>
                                      </p:tavLst>
                                    </p:anim>
                                    <p:anim calcmode="lin" valueType="num">
                                      <p:cBhvr>
                                        <p:cTn id="33" dur="500" fill="hold"/>
                                        <p:tgtEl>
                                          <p:spTgt spid="27658"/>
                                        </p:tgtEl>
                                        <p:attrNameLst>
                                          <p:attrName>ppt_h</p:attrName>
                                        </p:attrNameLst>
                                      </p:cBhvr>
                                      <p:tavLst>
                                        <p:tav tm="0">
                                          <p:val>
                                            <p:fltVal val="0"/>
                                          </p:val>
                                        </p:tav>
                                        <p:tav tm="100000">
                                          <p:val>
                                            <p:strVal val="#ppt_h"/>
                                          </p:val>
                                        </p:tav>
                                      </p:tavLst>
                                    </p:anim>
                                  </p:childTnLst>
                                </p:cTn>
                              </p:par>
                            </p:childTnLst>
                          </p:cTn>
                        </p:par>
                        <p:par>
                          <p:cTn id="34" fill="hold">
                            <p:stCondLst>
                              <p:cond delay="3000"/>
                            </p:stCondLst>
                            <p:childTnLst>
                              <p:par>
                                <p:cTn id="35" presetID="23" presetClass="entr" presetSubtype="16" fill="hold" grpId="0" nodeType="afterEffect">
                                  <p:stCondLst>
                                    <p:cond delay="0"/>
                                  </p:stCondLst>
                                  <p:childTnLst>
                                    <p:set>
                                      <p:cBhvr>
                                        <p:cTn id="36" dur="1" fill="hold">
                                          <p:stCondLst>
                                            <p:cond delay="0"/>
                                          </p:stCondLst>
                                        </p:cTn>
                                        <p:tgtEl>
                                          <p:spTgt spid="27659"/>
                                        </p:tgtEl>
                                        <p:attrNameLst>
                                          <p:attrName>style.visibility</p:attrName>
                                        </p:attrNameLst>
                                      </p:cBhvr>
                                      <p:to>
                                        <p:strVal val="visible"/>
                                      </p:to>
                                    </p:set>
                                    <p:anim calcmode="lin" valueType="num">
                                      <p:cBhvr>
                                        <p:cTn id="37" dur="500" fill="hold"/>
                                        <p:tgtEl>
                                          <p:spTgt spid="27659"/>
                                        </p:tgtEl>
                                        <p:attrNameLst>
                                          <p:attrName>ppt_w</p:attrName>
                                        </p:attrNameLst>
                                      </p:cBhvr>
                                      <p:tavLst>
                                        <p:tav tm="0">
                                          <p:val>
                                            <p:fltVal val="0"/>
                                          </p:val>
                                        </p:tav>
                                        <p:tav tm="100000">
                                          <p:val>
                                            <p:strVal val="#ppt_w"/>
                                          </p:val>
                                        </p:tav>
                                      </p:tavLst>
                                    </p:anim>
                                    <p:anim calcmode="lin" valueType="num">
                                      <p:cBhvr>
                                        <p:cTn id="38" dur="500" fill="hold"/>
                                        <p:tgtEl>
                                          <p:spTgt spid="27659"/>
                                        </p:tgtEl>
                                        <p:attrNameLst>
                                          <p:attrName>ppt_h</p:attrName>
                                        </p:attrNameLst>
                                      </p:cBhvr>
                                      <p:tavLst>
                                        <p:tav tm="0">
                                          <p:val>
                                            <p:fltVal val="0"/>
                                          </p:val>
                                        </p:tav>
                                        <p:tav tm="100000">
                                          <p:val>
                                            <p:strVal val="#ppt_h"/>
                                          </p:val>
                                        </p:tav>
                                      </p:tavLst>
                                    </p:anim>
                                  </p:childTnLst>
                                </p:cTn>
                              </p:par>
                            </p:childTnLst>
                          </p:cTn>
                        </p:par>
                        <p:par>
                          <p:cTn id="39" fill="hold">
                            <p:stCondLst>
                              <p:cond delay="3500"/>
                            </p:stCondLst>
                            <p:childTnLst>
                              <p:par>
                                <p:cTn id="40" presetID="23" presetClass="entr" presetSubtype="16" fill="hold" grpId="0" nodeType="afterEffect">
                                  <p:stCondLst>
                                    <p:cond delay="0"/>
                                  </p:stCondLst>
                                  <p:childTnLst>
                                    <p:set>
                                      <p:cBhvr>
                                        <p:cTn id="41" dur="1" fill="hold">
                                          <p:stCondLst>
                                            <p:cond delay="0"/>
                                          </p:stCondLst>
                                        </p:cTn>
                                        <p:tgtEl>
                                          <p:spTgt spid="27660"/>
                                        </p:tgtEl>
                                        <p:attrNameLst>
                                          <p:attrName>style.visibility</p:attrName>
                                        </p:attrNameLst>
                                      </p:cBhvr>
                                      <p:to>
                                        <p:strVal val="visible"/>
                                      </p:to>
                                    </p:set>
                                    <p:anim calcmode="lin" valueType="num">
                                      <p:cBhvr>
                                        <p:cTn id="42" dur="500" fill="hold"/>
                                        <p:tgtEl>
                                          <p:spTgt spid="27660"/>
                                        </p:tgtEl>
                                        <p:attrNameLst>
                                          <p:attrName>ppt_w</p:attrName>
                                        </p:attrNameLst>
                                      </p:cBhvr>
                                      <p:tavLst>
                                        <p:tav tm="0">
                                          <p:val>
                                            <p:fltVal val="0"/>
                                          </p:val>
                                        </p:tav>
                                        <p:tav tm="100000">
                                          <p:val>
                                            <p:strVal val="#ppt_w"/>
                                          </p:val>
                                        </p:tav>
                                      </p:tavLst>
                                    </p:anim>
                                    <p:anim calcmode="lin" valueType="num">
                                      <p:cBhvr>
                                        <p:cTn id="43" dur="500" fill="hold"/>
                                        <p:tgtEl>
                                          <p:spTgt spid="27660"/>
                                        </p:tgtEl>
                                        <p:attrNameLst>
                                          <p:attrName>ppt_h</p:attrName>
                                        </p:attrNameLst>
                                      </p:cBhvr>
                                      <p:tavLst>
                                        <p:tav tm="0">
                                          <p:val>
                                            <p:fltVal val="0"/>
                                          </p:val>
                                        </p:tav>
                                        <p:tav tm="100000">
                                          <p:val>
                                            <p:strVal val="#ppt_h"/>
                                          </p:val>
                                        </p:tav>
                                      </p:tavLst>
                                    </p:anim>
                                  </p:childTnLst>
                                </p:cTn>
                              </p:par>
                            </p:childTnLst>
                          </p:cTn>
                        </p:par>
                        <p:par>
                          <p:cTn id="44" fill="hold">
                            <p:stCondLst>
                              <p:cond delay="4000"/>
                            </p:stCondLst>
                            <p:childTnLst>
                              <p:par>
                                <p:cTn id="45" presetID="23" presetClass="entr" presetSubtype="16" fill="hold" grpId="0" nodeType="afterEffect">
                                  <p:stCondLst>
                                    <p:cond delay="0"/>
                                  </p:stCondLst>
                                  <p:childTnLst>
                                    <p:set>
                                      <p:cBhvr>
                                        <p:cTn id="46" dur="1" fill="hold">
                                          <p:stCondLst>
                                            <p:cond delay="0"/>
                                          </p:stCondLst>
                                        </p:cTn>
                                        <p:tgtEl>
                                          <p:spTgt spid="27674"/>
                                        </p:tgtEl>
                                        <p:attrNameLst>
                                          <p:attrName>style.visibility</p:attrName>
                                        </p:attrNameLst>
                                      </p:cBhvr>
                                      <p:to>
                                        <p:strVal val="visible"/>
                                      </p:to>
                                    </p:set>
                                    <p:anim calcmode="lin" valueType="num">
                                      <p:cBhvr>
                                        <p:cTn id="47" dur="500" fill="hold"/>
                                        <p:tgtEl>
                                          <p:spTgt spid="27674"/>
                                        </p:tgtEl>
                                        <p:attrNameLst>
                                          <p:attrName>ppt_w</p:attrName>
                                        </p:attrNameLst>
                                      </p:cBhvr>
                                      <p:tavLst>
                                        <p:tav tm="0">
                                          <p:val>
                                            <p:fltVal val="0"/>
                                          </p:val>
                                        </p:tav>
                                        <p:tav tm="100000">
                                          <p:val>
                                            <p:strVal val="#ppt_w"/>
                                          </p:val>
                                        </p:tav>
                                      </p:tavLst>
                                    </p:anim>
                                    <p:anim calcmode="lin" valueType="num">
                                      <p:cBhvr>
                                        <p:cTn id="48" dur="500" fill="hold"/>
                                        <p:tgtEl>
                                          <p:spTgt spid="27674"/>
                                        </p:tgtEl>
                                        <p:attrNameLst>
                                          <p:attrName>ppt_h</p:attrName>
                                        </p:attrNameLst>
                                      </p:cBhvr>
                                      <p:tavLst>
                                        <p:tav tm="0">
                                          <p:val>
                                            <p:fltVal val="0"/>
                                          </p:val>
                                        </p:tav>
                                        <p:tav tm="100000">
                                          <p:val>
                                            <p:strVal val="#ppt_h"/>
                                          </p:val>
                                        </p:tav>
                                      </p:tavLst>
                                    </p:anim>
                                  </p:childTnLst>
                                </p:cTn>
                              </p:par>
                            </p:childTnLst>
                          </p:cTn>
                        </p:par>
                        <p:par>
                          <p:cTn id="49" fill="hold">
                            <p:stCondLst>
                              <p:cond delay="4500"/>
                            </p:stCondLst>
                            <p:childTnLst>
                              <p:par>
                                <p:cTn id="50" presetID="23" presetClass="entr" presetSubtype="16" fill="hold" grpId="0" nodeType="afterEffect">
                                  <p:stCondLst>
                                    <p:cond delay="0"/>
                                  </p:stCondLst>
                                  <p:childTnLst>
                                    <p:set>
                                      <p:cBhvr>
                                        <p:cTn id="51" dur="1" fill="hold">
                                          <p:stCondLst>
                                            <p:cond delay="0"/>
                                          </p:stCondLst>
                                        </p:cTn>
                                        <p:tgtEl>
                                          <p:spTgt spid="27675"/>
                                        </p:tgtEl>
                                        <p:attrNameLst>
                                          <p:attrName>style.visibility</p:attrName>
                                        </p:attrNameLst>
                                      </p:cBhvr>
                                      <p:to>
                                        <p:strVal val="visible"/>
                                      </p:to>
                                    </p:set>
                                    <p:anim calcmode="lin" valueType="num">
                                      <p:cBhvr>
                                        <p:cTn id="52" dur="500" fill="hold"/>
                                        <p:tgtEl>
                                          <p:spTgt spid="27675"/>
                                        </p:tgtEl>
                                        <p:attrNameLst>
                                          <p:attrName>ppt_w</p:attrName>
                                        </p:attrNameLst>
                                      </p:cBhvr>
                                      <p:tavLst>
                                        <p:tav tm="0">
                                          <p:val>
                                            <p:fltVal val="0"/>
                                          </p:val>
                                        </p:tav>
                                        <p:tav tm="100000">
                                          <p:val>
                                            <p:strVal val="#ppt_w"/>
                                          </p:val>
                                        </p:tav>
                                      </p:tavLst>
                                    </p:anim>
                                    <p:anim calcmode="lin" valueType="num">
                                      <p:cBhvr>
                                        <p:cTn id="53" dur="500" fill="hold"/>
                                        <p:tgtEl>
                                          <p:spTgt spid="27675"/>
                                        </p:tgtEl>
                                        <p:attrNameLst>
                                          <p:attrName>ppt_h</p:attrName>
                                        </p:attrNameLst>
                                      </p:cBhvr>
                                      <p:tavLst>
                                        <p:tav tm="0">
                                          <p:val>
                                            <p:fltVal val="0"/>
                                          </p:val>
                                        </p:tav>
                                        <p:tav tm="100000">
                                          <p:val>
                                            <p:strVal val="#ppt_h"/>
                                          </p:val>
                                        </p:tav>
                                      </p:tavLst>
                                    </p:anim>
                                  </p:childTnLst>
                                </p:cTn>
                              </p:par>
                            </p:childTnLst>
                          </p:cTn>
                        </p:par>
                        <p:par>
                          <p:cTn id="54" fill="hold">
                            <p:stCondLst>
                              <p:cond delay="5000"/>
                            </p:stCondLst>
                            <p:childTnLst>
                              <p:par>
                                <p:cTn id="55" presetID="23" presetClass="entr" presetSubtype="16" fill="hold" grpId="0" nodeType="afterEffect">
                                  <p:stCondLst>
                                    <p:cond delay="0"/>
                                  </p:stCondLst>
                                  <p:childTnLst>
                                    <p:set>
                                      <p:cBhvr>
                                        <p:cTn id="56" dur="1" fill="hold">
                                          <p:stCondLst>
                                            <p:cond delay="0"/>
                                          </p:stCondLst>
                                        </p:cTn>
                                        <p:tgtEl>
                                          <p:spTgt spid="27676"/>
                                        </p:tgtEl>
                                        <p:attrNameLst>
                                          <p:attrName>style.visibility</p:attrName>
                                        </p:attrNameLst>
                                      </p:cBhvr>
                                      <p:to>
                                        <p:strVal val="visible"/>
                                      </p:to>
                                    </p:set>
                                    <p:anim calcmode="lin" valueType="num">
                                      <p:cBhvr>
                                        <p:cTn id="57" dur="500" fill="hold"/>
                                        <p:tgtEl>
                                          <p:spTgt spid="27676"/>
                                        </p:tgtEl>
                                        <p:attrNameLst>
                                          <p:attrName>ppt_w</p:attrName>
                                        </p:attrNameLst>
                                      </p:cBhvr>
                                      <p:tavLst>
                                        <p:tav tm="0">
                                          <p:val>
                                            <p:fltVal val="0"/>
                                          </p:val>
                                        </p:tav>
                                        <p:tav tm="100000">
                                          <p:val>
                                            <p:strVal val="#ppt_w"/>
                                          </p:val>
                                        </p:tav>
                                      </p:tavLst>
                                    </p:anim>
                                    <p:anim calcmode="lin" valueType="num">
                                      <p:cBhvr>
                                        <p:cTn id="58" dur="500" fill="hold"/>
                                        <p:tgtEl>
                                          <p:spTgt spid="27676"/>
                                        </p:tgtEl>
                                        <p:attrNameLst>
                                          <p:attrName>ppt_h</p:attrName>
                                        </p:attrNameLst>
                                      </p:cBhvr>
                                      <p:tavLst>
                                        <p:tav tm="0">
                                          <p:val>
                                            <p:fltVal val="0"/>
                                          </p:val>
                                        </p:tav>
                                        <p:tav tm="100000">
                                          <p:val>
                                            <p:strVal val="#ppt_h"/>
                                          </p:val>
                                        </p:tav>
                                      </p:tavLst>
                                    </p:anim>
                                  </p:childTnLst>
                                </p:cTn>
                              </p:par>
                            </p:childTnLst>
                          </p:cTn>
                        </p:par>
                        <p:par>
                          <p:cTn id="59" fill="hold">
                            <p:stCondLst>
                              <p:cond delay="5500"/>
                            </p:stCondLst>
                            <p:childTnLst>
                              <p:par>
                                <p:cTn id="60" presetID="23" presetClass="entr" presetSubtype="16" fill="hold" grpId="0" nodeType="afterEffect">
                                  <p:stCondLst>
                                    <p:cond delay="0"/>
                                  </p:stCondLst>
                                  <p:childTnLst>
                                    <p:set>
                                      <p:cBhvr>
                                        <p:cTn id="61" dur="1" fill="hold">
                                          <p:stCondLst>
                                            <p:cond delay="0"/>
                                          </p:stCondLst>
                                        </p:cTn>
                                        <p:tgtEl>
                                          <p:spTgt spid="27677"/>
                                        </p:tgtEl>
                                        <p:attrNameLst>
                                          <p:attrName>style.visibility</p:attrName>
                                        </p:attrNameLst>
                                      </p:cBhvr>
                                      <p:to>
                                        <p:strVal val="visible"/>
                                      </p:to>
                                    </p:set>
                                    <p:anim calcmode="lin" valueType="num">
                                      <p:cBhvr>
                                        <p:cTn id="62" dur="500" fill="hold"/>
                                        <p:tgtEl>
                                          <p:spTgt spid="27677"/>
                                        </p:tgtEl>
                                        <p:attrNameLst>
                                          <p:attrName>ppt_w</p:attrName>
                                        </p:attrNameLst>
                                      </p:cBhvr>
                                      <p:tavLst>
                                        <p:tav tm="0">
                                          <p:val>
                                            <p:fltVal val="0"/>
                                          </p:val>
                                        </p:tav>
                                        <p:tav tm="100000">
                                          <p:val>
                                            <p:strVal val="#ppt_w"/>
                                          </p:val>
                                        </p:tav>
                                      </p:tavLst>
                                    </p:anim>
                                    <p:anim calcmode="lin" valueType="num">
                                      <p:cBhvr>
                                        <p:cTn id="63" dur="500" fill="hold"/>
                                        <p:tgtEl>
                                          <p:spTgt spid="2767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7" grpId="0" autoUpdateAnimBg="0"/>
      <p:bldP spid="27658" grpId="0" autoUpdateAnimBg="0"/>
      <p:bldP spid="27659" grpId="0" autoUpdateAnimBg="0"/>
      <p:bldP spid="27660" grpId="0" autoUpdateAnimBg="0"/>
      <p:bldP spid="27674" grpId="0" autoUpdateAnimBg="0"/>
      <p:bldP spid="27675" grpId="0" autoUpdateAnimBg="0"/>
      <p:bldP spid="27676" grpId="0" autoUpdateAnimBg="0"/>
      <p:bldP spid="27677"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组合 42"/>
          <p:cNvGrpSpPr/>
          <p:nvPr/>
        </p:nvGrpSpPr>
        <p:grpSpPr>
          <a:xfrm>
            <a:off x="0" y="-74466"/>
            <a:ext cx="17340263" cy="3848451"/>
            <a:chOff x="0" y="-74466"/>
            <a:chExt cx="17340263" cy="3848451"/>
          </a:xfrm>
        </p:grpSpPr>
        <p:pic>
          <p:nvPicPr>
            <p:cNvPr id="44" name="图片 43"/>
            <p:cNvPicPr>
              <a:picLocks noChangeAspect="1"/>
            </p:cNvPicPr>
            <p:nvPr/>
          </p:nvPicPr>
          <p:blipFill rotWithShape="1">
            <a:blip r:embed="rId1"/>
            <a:srcRect l="40920" t="40605"/>
            <a:stretch>
              <a:fillRect/>
            </a:stretch>
          </p:blipFill>
          <p:spPr>
            <a:xfrm rot="10800000" flipH="1" flipV="1">
              <a:off x="0" y="-74466"/>
              <a:ext cx="5809578" cy="3848451"/>
            </a:xfrm>
            <a:prstGeom prst="rect">
              <a:avLst/>
            </a:prstGeom>
          </p:spPr>
        </p:pic>
        <p:sp>
          <p:nvSpPr>
            <p:cNvPr id="45" name="文本框 44"/>
            <p:cNvSpPr txBox="1"/>
            <p:nvPr/>
          </p:nvSpPr>
          <p:spPr>
            <a:xfrm>
              <a:off x="4061619" y="484312"/>
              <a:ext cx="1005403" cy="584775"/>
            </a:xfrm>
            <a:prstGeom prst="rect">
              <a:avLst/>
            </a:prstGeom>
            <a:noFill/>
          </p:spPr>
          <p:txBody>
            <a:bodyPr wrap="none" rtlCol="0">
              <a:spAutoFit/>
            </a:bodyPr>
            <a:lstStyle/>
            <a:p>
              <a:r>
                <a:rPr lang="zh-CN" altLang="en-US" sz="3200" dirty="0">
                  <a:solidFill>
                    <a:schemeClr val="bg1">
                      <a:lumMod val="95000"/>
                    </a:schemeClr>
                  </a:solidFill>
                  <a:latin typeface="幼圆" panose="02010509060101010101" pitchFamily="49" charset="-122"/>
                  <a:ea typeface="幼圆" panose="02010509060101010101" pitchFamily="49" charset="-122"/>
                </a:rPr>
                <a:t>目录</a:t>
              </a:r>
              <a:endParaRPr lang="zh-CN" altLang="en-US" sz="3200" dirty="0">
                <a:solidFill>
                  <a:schemeClr val="bg1">
                    <a:lumMod val="95000"/>
                  </a:schemeClr>
                </a:solidFill>
                <a:latin typeface="幼圆" panose="02010509060101010101" pitchFamily="49" charset="-122"/>
                <a:ea typeface="幼圆" panose="02010509060101010101" pitchFamily="49" charset="-122"/>
              </a:endParaRPr>
            </a:p>
          </p:txBody>
        </p:sp>
        <p:cxnSp>
          <p:nvCxnSpPr>
            <p:cNvPr id="46" name="直接连接符 45"/>
            <p:cNvCxnSpPr/>
            <p:nvPr/>
          </p:nvCxnSpPr>
          <p:spPr>
            <a:xfrm>
              <a:off x="3355480" y="1327938"/>
              <a:ext cx="1398478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7" name="文本框 46"/>
            <p:cNvSpPr txBox="1"/>
            <p:nvPr/>
          </p:nvSpPr>
          <p:spPr>
            <a:xfrm>
              <a:off x="5013533" y="577233"/>
              <a:ext cx="1314014" cy="461665"/>
            </a:xfrm>
            <a:prstGeom prst="rect">
              <a:avLst/>
            </a:prstGeom>
            <a:noFill/>
          </p:spPr>
          <p:txBody>
            <a:bodyPr wrap="none" rtlCol="0">
              <a:spAutoFit/>
            </a:bodyPr>
            <a:lstStyle/>
            <a:p>
              <a:r>
                <a:rPr lang="en-US" altLang="zh-CN" sz="2400" dirty="0">
                  <a:solidFill>
                    <a:srgbClr val="46B4F0"/>
                  </a:solidFill>
                </a:rPr>
                <a:t>directory</a:t>
              </a:r>
              <a:endParaRPr lang="zh-CN" altLang="en-US" sz="2400" dirty="0">
                <a:solidFill>
                  <a:srgbClr val="46B4F0"/>
                </a:solidFill>
                <a:latin typeface="幼圆" panose="02010509060101010101" pitchFamily="49" charset="-122"/>
                <a:ea typeface="幼圆" panose="02010509060101010101" pitchFamily="49" charset="-122"/>
              </a:endParaRPr>
            </a:p>
          </p:txBody>
        </p:sp>
      </p:grpSp>
      <p:sp>
        <p:nvSpPr>
          <p:cNvPr id="29705" name="Rectangle 9"/>
          <p:cNvSpPr/>
          <p:nvPr/>
        </p:nvSpPr>
        <p:spPr bwMode="auto">
          <a:xfrm>
            <a:off x="1166319" y="8351025"/>
            <a:ext cx="15020325" cy="575751"/>
          </a:xfrm>
          <a:prstGeom prst="rect">
            <a:avLst/>
          </a:prstGeom>
          <a:noFill/>
          <a:ln>
            <a:noFill/>
          </a:ln>
        </p:spPr>
        <p:txBody>
          <a:bodyPr lIns="0" tIns="0" rIns="0" bIns="0"/>
          <a:lstStyle/>
          <a:p>
            <a:pPr algn="just">
              <a:spcBef>
                <a:spcPts val="2935"/>
              </a:spcBef>
            </a:pPr>
            <a:r>
              <a:rPr lang="en-US" sz="1865" dirty="0">
                <a:solidFill>
                  <a:schemeClr val="bg1">
                    <a:lumMod val="85000"/>
                  </a:schemeClr>
                </a:solidFill>
                <a:latin typeface="Lato Regular" charset="0"/>
                <a:ea typeface="MS PGothic" panose="020B0600070205080204" charset="-128"/>
                <a:cs typeface="Lato Regular" charset="0"/>
                <a:sym typeface="Lato Regular" charset="0"/>
              </a:rPr>
              <a:t>Lorem ipsum dolor sit </a:t>
            </a:r>
            <a:r>
              <a:rPr lang="en-US" sz="1865" dirty="0" err="1">
                <a:solidFill>
                  <a:schemeClr val="bg1">
                    <a:lumMod val="85000"/>
                  </a:schemeClr>
                </a:solidFill>
                <a:latin typeface="Lato Regular" charset="0"/>
                <a:ea typeface="MS PGothic" panose="020B0600070205080204" charset="-128"/>
                <a:cs typeface="Lato Regular" charset="0"/>
                <a:sym typeface="Lato Regular" charset="0"/>
              </a:rPr>
              <a:t>amet</a:t>
            </a:r>
            <a:r>
              <a:rPr lang="en-US" sz="1865" dirty="0">
                <a:solidFill>
                  <a:schemeClr val="bg1">
                    <a:lumMod val="85000"/>
                  </a:schemeClr>
                </a:solidFill>
                <a:latin typeface="Lato Regular" charset="0"/>
                <a:ea typeface="MS PGothic" panose="020B0600070205080204" charset="-128"/>
                <a:cs typeface="Lato Regular" charset="0"/>
                <a:sym typeface="Lato Regular" charset="0"/>
              </a:rPr>
              <a:t>, </a:t>
            </a:r>
            <a:r>
              <a:rPr lang="en-US" sz="1865" dirty="0" err="1">
                <a:solidFill>
                  <a:schemeClr val="bg1">
                    <a:lumMod val="85000"/>
                  </a:schemeClr>
                </a:solidFill>
                <a:latin typeface="Lato Regular" charset="0"/>
                <a:ea typeface="MS PGothic" panose="020B0600070205080204" charset="-128"/>
                <a:cs typeface="Lato Regular" charset="0"/>
                <a:sym typeface="Lato Regular" charset="0"/>
              </a:rPr>
              <a:t>consectetur</a:t>
            </a:r>
            <a:r>
              <a:rPr lang="en-US" sz="1865" dirty="0">
                <a:solidFill>
                  <a:schemeClr val="bg1">
                    <a:lumMod val="85000"/>
                  </a:schemeClr>
                </a:solidFill>
                <a:latin typeface="Lato Regular" charset="0"/>
                <a:ea typeface="MS PGothic" panose="020B0600070205080204" charset="-128"/>
                <a:cs typeface="Lato Regular" charset="0"/>
                <a:sym typeface="Lato Regular" charset="0"/>
              </a:rPr>
              <a:t> </a:t>
            </a:r>
            <a:r>
              <a:rPr lang="en-US" sz="1865" dirty="0" err="1">
                <a:solidFill>
                  <a:schemeClr val="bg1">
                    <a:lumMod val="85000"/>
                  </a:schemeClr>
                </a:solidFill>
                <a:latin typeface="Lato Regular" charset="0"/>
                <a:ea typeface="MS PGothic" panose="020B0600070205080204" charset="-128"/>
                <a:cs typeface="Lato Regular" charset="0"/>
                <a:sym typeface="Lato Regular" charset="0"/>
              </a:rPr>
              <a:t>adipiscing</a:t>
            </a:r>
            <a:r>
              <a:rPr lang="en-US" sz="1865" dirty="0">
                <a:solidFill>
                  <a:schemeClr val="bg1">
                    <a:lumMod val="85000"/>
                  </a:schemeClr>
                </a:solidFill>
                <a:latin typeface="Lato Regular" charset="0"/>
                <a:ea typeface="MS PGothic" panose="020B0600070205080204" charset="-128"/>
                <a:cs typeface="Lato Regular" charset="0"/>
                <a:sym typeface="Lato Regular" charset="0"/>
              </a:rPr>
              <a:t> </a:t>
            </a:r>
            <a:r>
              <a:rPr lang="en-US" sz="1865" dirty="0" err="1">
                <a:solidFill>
                  <a:schemeClr val="bg1">
                    <a:lumMod val="85000"/>
                  </a:schemeClr>
                </a:solidFill>
                <a:latin typeface="Lato Regular" charset="0"/>
                <a:ea typeface="MS PGothic" panose="020B0600070205080204" charset="-128"/>
                <a:cs typeface="Lato Regular" charset="0"/>
                <a:sym typeface="Lato Regular" charset="0"/>
              </a:rPr>
              <a:t>elit</a:t>
            </a:r>
            <a:r>
              <a:rPr lang="en-US" sz="1865" dirty="0">
                <a:solidFill>
                  <a:schemeClr val="bg1">
                    <a:lumMod val="85000"/>
                  </a:schemeClr>
                </a:solidFill>
                <a:latin typeface="Lato Regular" charset="0"/>
                <a:ea typeface="MS PGothic" panose="020B0600070205080204" charset="-128"/>
                <a:cs typeface="Lato Regular" charset="0"/>
                <a:sym typeface="Lato Regular" charset="0"/>
              </a:rPr>
              <a:t>. Integer </a:t>
            </a:r>
            <a:r>
              <a:rPr lang="en-US" sz="1865" dirty="0" err="1">
                <a:solidFill>
                  <a:schemeClr val="bg1">
                    <a:lumMod val="85000"/>
                  </a:schemeClr>
                </a:solidFill>
                <a:latin typeface="Lato Regular" charset="0"/>
                <a:ea typeface="MS PGothic" panose="020B0600070205080204" charset="-128"/>
                <a:cs typeface="Lato Regular" charset="0"/>
                <a:sym typeface="Lato Regular" charset="0"/>
              </a:rPr>
              <a:t>mollis</a:t>
            </a:r>
            <a:r>
              <a:rPr lang="en-US" sz="1865" dirty="0">
                <a:solidFill>
                  <a:schemeClr val="bg1">
                    <a:lumMod val="85000"/>
                  </a:schemeClr>
                </a:solidFill>
                <a:latin typeface="Lato Regular" charset="0"/>
                <a:ea typeface="MS PGothic" panose="020B0600070205080204" charset="-128"/>
                <a:cs typeface="Lato Regular" charset="0"/>
                <a:sym typeface="Lato Regular" charset="0"/>
              </a:rPr>
              <a:t> </a:t>
            </a:r>
            <a:r>
              <a:rPr lang="en-US" sz="1865" dirty="0" err="1">
                <a:solidFill>
                  <a:schemeClr val="bg1">
                    <a:lumMod val="85000"/>
                  </a:schemeClr>
                </a:solidFill>
                <a:latin typeface="Lato Regular" charset="0"/>
                <a:ea typeface="MS PGothic" panose="020B0600070205080204" charset="-128"/>
                <a:cs typeface="Lato Regular" charset="0"/>
                <a:sym typeface="Lato Regular" charset="0"/>
              </a:rPr>
              <a:t>vehicula</a:t>
            </a:r>
            <a:r>
              <a:rPr lang="en-US" sz="1865" dirty="0">
                <a:solidFill>
                  <a:schemeClr val="bg1">
                    <a:lumMod val="85000"/>
                  </a:schemeClr>
                </a:solidFill>
                <a:latin typeface="Lato Regular" charset="0"/>
                <a:ea typeface="MS PGothic" panose="020B0600070205080204" charset="-128"/>
                <a:cs typeface="Lato Regular" charset="0"/>
                <a:sym typeface="Lato Regular" charset="0"/>
              </a:rPr>
              <a:t> ligula </a:t>
            </a:r>
            <a:r>
              <a:rPr lang="en-US" sz="1865" dirty="0" err="1">
                <a:solidFill>
                  <a:schemeClr val="bg1">
                    <a:lumMod val="85000"/>
                  </a:schemeClr>
                </a:solidFill>
                <a:latin typeface="Lato Regular" charset="0"/>
                <a:ea typeface="MS PGothic" panose="020B0600070205080204" charset="-128"/>
                <a:cs typeface="Lato Regular" charset="0"/>
                <a:sym typeface="Lato Regular" charset="0"/>
              </a:rPr>
              <a:t>ut</a:t>
            </a:r>
            <a:r>
              <a:rPr lang="en-US" sz="1865" dirty="0">
                <a:solidFill>
                  <a:schemeClr val="bg1">
                    <a:lumMod val="85000"/>
                  </a:schemeClr>
                </a:solidFill>
                <a:latin typeface="Lato Regular" charset="0"/>
                <a:ea typeface="MS PGothic" panose="020B0600070205080204" charset="-128"/>
                <a:cs typeface="Lato Regular" charset="0"/>
                <a:sym typeface="Lato Regular" charset="0"/>
              </a:rPr>
              <a:t> </a:t>
            </a:r>
            <a:r>
              <a:rPr lang="en-US" sz="1865" dirty="0" err="1">
                <a:solidFill>
                  <a:schemeClr val="bg1">
                    <a:lumMod val="85000"/>
                  </a:schemeClr>
                </a:solidFill>
                <a:latin typeface="Lato Regular" charset="0"/>
                <a:ea typeface="MS PGothic" panose="020B0600070205080204" charset="-128"/>
                <a:cs typeface="Lato Regular" charset="0"/>
                <a:sym typeface="Lato Regular" charset="0"/>
              </a:rPr>
              <a:t>faucibus</a:t>
            </a:r>
            <a:r>
              <a:rPr lang="en-US" sz="1865" dirty="0">
                <a:solidFill>
                  <a:schemeClr val="bg1">
                    <a:lumMod val="85000"/>
                  </a:schemeClr>
                </a:solidFill>
                <a:latin typeface="Lato Regular" charset="0"/>
                <a:ea typeface="MS PGothic" panose="020B0600070205080204" charset="-128"/>
                <a:cs typeface="Lato Regular" charset="0"/>
                <a:sym typeface="Lato Regular" charset="0"/>
              </a:rPr>
              <a:t>. </a:t>
            </a:r>
            <a:r>
              <a:rPr lang="en-US" sz="1865" dirty="0" err="1">
                <a:solidFill>
                  <a:schemeClr val="bg1">
                    <a:lumMod val="85000"/>
                  </a:schemeClr>
                </a:solidFill>
                <a:latin typeface="Lato Regular" charset="0"/>
                <a:ea typeface="MS PGothic" panose="020B0600070205080204" charset="-128"/>
                <a:cs typeface="Lato Regular" charset="0"/>
                <a:sym typeface="Lato Regular" charset="0"/>
              </a:rPr>
              <a:t>Curabitur</a:t>
            </a:r>
            <a:r>
              <a:rPr lang="en-US" sz="1865" dirty="0">
                <a:solidFill>
                  <a:schemeClr val="bg1">
                    <a:lumMod val="85000"/>
                  </a:schemeClr>
                </a:solidFill>
                <a:latin typeface="Lato Regular" charset="0"/>
                <a:ea typeface="MS PGothic" panose="020B0600070205080204" charset="-128"/>
                <a:cs typeface="Lato Regular" charset="0"/>
                <a:sym typeface="Lato Regular" charset="0"/>
              </a:rPr>
              <a:t> </a:t>
            </a:r>
            <a:r>
              <a:rPr lang="en-US" sz="1865" dirty="0" err="1">
                <a:solidFill>
                  <a:schemeClr val="bg1">
                    <a:lumMod val="85000"/>
                  </a:schemeClr>
                </a:solidFill>
                <a:latin typeface="Lato Regular" charset="0"/>
                <a:ea typeface="MS PGothic" panose="020B0600070205080204" charset="-128"/>
                <a:cs typeface="Lato Regular" charset="0"/>
                <a:sym typeface="Lato Regular" charset="0"/>
              </a:rPr>
              <a:t>vestibulum</a:t>
            </a:r>
            <a:r>
              <a:rPr lang="en-US" sz="1865" dirty="0">
                <a:solidFill>
                  <a:schemeClr val="bg1">
                    <a:lumMod val="85000"/>
                  </a:schemeClr>
                </a:solidFill>
                <a:latin typeface="Lato Regular" charset="0"/>
                <a:ea typeface="MS PGothic" panose="020B0600070205080204" charset="-128"/>
                <a:cs typeface="Lato Regular" charset="0"/>
                <a:sym typeface="Lato Regular" charset="0"/>
              </a:rPr>
              <a:t> </a:t>
            </a:r>
            <a:r>
              <a:rPr lang="en-US" sz="1865" dirty="0" err="1">
                <a:solidFill>
                  <a:schemeClr val="bg1">
                    <a:lumMod val="85000"/>
                  </a:schemeClr>
                </a:solidFill>
                <a:latin typeface="Lato Regular" charset="0"/>
                <a:ea typeface="MS PGothic" panose="020B0600070205080204" charset="-128"/>
                <a:cs typeface="Lato Regular" charset="0"/>
                <a:sym typeface="Lato Regular" charset="0"/>
              </a:rPr>
              <a:t>consequat</a:t>
            </a:r>
            <a:r>
              <a:rPr lang="en-US" sz="1865" dirty="0">
                <a:solidFill>
                  <a:schemeClr val="bg1">
                    <a:lumMod val="85000"/>
                  </a:schemeClr>
                </a:solidFill>
                <a:latin typeface="Lato Regular" charset="0"/>
                <a:ea typeface="MS PGothic" panose="020B0600070205080204" charset="-128"/>
                <a:cs typeface="Lato Regular" charset="0"/>
                <a:sym typeface="Lato Regular" charset="0"/>
              </a:rPr>
              <a:t> </a:t>
            </a:r>
            <a:r>
              <a:rPr lang="en-US" sz="1865" dirty="0" err="1">
                <a:solidFill>
                  <a:schemeClr val="bg1">
                    <a:lumMod val="85000"/>
                  </a:schemeClr>
                </a:solidFill>
                <a:latin typeface="Lato Regular" charset="0"/>
                <a:ea typeface="MS PGothic" panose="020B0600070205080204" charset="-128"/>
                <a:cs typeface="Lato Regular" charset="0"/>
                <a:sym typeface="Lato Regular" charset="0"/>
              </a:rPr>
              <a:t>urna</a:t>
            </a:r>
            <a:r>
              <a:rPr lang="en-US" sz="1865" dirty="0">
                <a:solidFill>
                  <a:schemeClr val="bg1">
                    <a:lumMod val="85000"/>
                  </a:schemeClr>
                </a:solidFill>
                <a:latin typeface="Lato Regular" charset="0"/>
                <a:ea typeface="MS PGothic" panose="020B0600070205080204" charset="-128"/>
                <a:cs typeface="Lato Regular" charset="0"/>
                <a:sym typeface="Lato Regular" charset="0"/>
              </a:rPr>
              <a:t> et </a:t>
            </a:r>
            <a:r>
              <a:rPr lang="en-US" sz="1865" dirty="0" err="1">
                <a:solidFill>
                  <a:schemeClr val="bg1">
                    <a:lumMod val="85000"/>
                  </a:schemeClr>
                </a:solidFill>
                <a:latin typeface="Lato Regular" charset="0"/>
                <a:ea typeface="MS PGothic" panose="020B0600070205080204" charset="-128"/>
                <a:cs typeface="Lato Regular" charset="0"/>
                <a:sym typeface="Lato Regular" charset="0"/>
              </a:rPr>
              <a:t>vehicula</a:t>
            </a:r>
            <a:r>
              <a:rPr lang="en-US" sz="1865" dirty="0">
                <a:solidFill>
                  <a:schemeClr val="bg1">
                    <a:lumMod val="85000"/>
                  </a:schemeClr>
                </a:solidFill>
                <a:latin typeface="Lato Regular" charset="0"/>
                <a:ea typeface="MS PGothic" panose="020B0600070205080204" charset="-128"/>
                <a:cs typeface="Lato Regular" charset="0"/>
                <a:sym typeface="Lato Regular" charset="0"/>
              </a:rPr>
              <a:t>. </a:t>
            </a:r>
            <a:r>
              <a:rPr lang="en-US" sz="1865" dirty="0" err="1">
                <a:solidFill>
                  <a:schemeClr val="bg1">
                    <a:lumMod val="85000"/>
                  </a:schemeClr>
                </a:solidFill>
                <a:latin typeface="Lato Regular" charset="0"/>
                <a:ea typeface="MS PGothic" panose="020B0600070205080204" charset="-128"/>
                <a:cs typeface="Lato Regular" charset="0"/>
                <a:sym typeface="Lato Regular" charset="0"/>
              </a:rPr>
              <a:t>Suspendisse</a:t>
            </a:r>
            <a:r>
              <a:rPr lang="en-US" sz="1865" dirty="0">
                <a:solidFill>
                  <a:schemeClr val="bg1">
                    <a:lumMod val="85000"/>
                  </a:schemeClr>
                </a:solidFill>
                <a:latin typeface="Lato Regular" charset="0"/>
                <a:ea typeface="MS PGothic" panose="020B0600070205080204" charset="-128"/>
                <a:cs typeface="Lato Regular" charset="0"/>
                <a:sym typeface="Lato Regular" charset="0"/>
              </a:rPr>
              <a:t> </a:t>
            </a:r>
            <a:r>
              <a:rPr lang="en-US" sz="1865" dirty="0" err="1">
                <a:solidFill>
                  <a:schemeClr val="bg1">
                    <a:lumMod val="85000"/>
                  </a:schemeClr>
                </a:solidFill>
                <a:latin typeface="Lato Regular" charset="0"/>
                <a:ea typeface="MS PGothic" panose="020B0600070205080204" charset="-128"/>
                <a:cs typeface="Lato Regular" charset="0"/>
                <a:sym typeface="Lato Regular" charset="0"/>
              </a:rPr>
              <a:t>feugiat</a:t>
            </a:r>
            <a:r>
              <a:rPr lang="en-US" sz="1865" dirty="0">
                <a:solidFill>
                  <a:schemeClr val="bg1">
                    <a:lumMod val="85000"/>
                  </a:schemeClr>
                </a:solidFill>
                <a:latin typeface="Lato Regular" charset="0"/>
                <a:ea typeface="MS PGothic" panose="020B0600070205080204" charset="-128"/>
                <a:cs typeface="Lato Regular" charset="0"/>
                <a:sym typeface="Lato Regular" charset="0"/>
              </a:rPr>
              <a:t> </a:t>
            </a:r>
            <a:r>
              <a:rPr lang="en-US" sz="1865" dirty="0" err="1">
                <a:solidFill>
                  <a:schemeClr val="bg1">
                    <a:lumMod val="85000"/>
                  </a:schemeClr>
                </a:solidFill>
                <a:latin typeface="Lato Regular" charset="0"/>
                <a:ea typeface="MS PGothic" panose="020B0600070205080204" charset="-128"/>
                <a:cs typeface="Lato Regular" charset="0"/>
                <a:sym typeface="Lato Regular" charset="0"/>
              </a:rPr>
              <a:t>biben</a:t>
            </a:r>
            <a:r>
              <a:rPr lang="en-US" sz="1865" dirty="0">
                <a:solidFill>
                  <a:schemeClr val="bg1">
                    <a:lumMod val="85000"/>
                  </a:schemeClr>
                </a:solidFill>
                <a:latin typeface="Lato Regular" charset="0"/>
                <a:ea typeface="MS PGothic" panose="020B0600070205080204" charset="-128"/>
                <a:cs typeface="Lato Regular" charset="0"/>
                <a:sym typeface="Lato Regular" charset="0"/>
              </a:rPr>
              <a:t>- </a:t>
            </a:r>
            <a:r>
              <a:rPr lang="en-US" sz="1865" dirty="0" err="1">
                <a:solidFill>
                  <a:schemeClr val="bg1">
                    <a:lumMod val="85000"/>
                  </a:schemeClr>
                </a:solidFill>
                <a:latin typeface="Lato Regular" charset="0"/>
                <a:ea typeface="MS PGothic" panose="020B0600070205080204" charset="-128"/>
                <a:cs typeface="Lato Regular" charset="0"/>
                <a:sym typeface="Lato Regular" charset="0"/>
              </a:rPr>
              <a:t>dum</a:t>
            </a:r>
            <a:r>
              <a:rPr lang="en-US" sz="1865" dirty="0">
                <a:solidFill>
                  <a:schemeClr val="bg1">
                    <a:lumMod val="85000"/>
                  </a:schemeClr>
                </a:solidFill>
                <a:latin typeface="Lato Regular" charset="0"/>
                <a:ea typeface="MS PGothic" panose="020B0600070205080204" charset="-128"/>
                <a:cs typeface="Lato Regular" charset="0"/>
                <a:sym typeface="Lato Regular" charset="0"/>
              </a:rPr>
              <a:t> </a:t>
            </a:r>
            <a:r>
              <a:rPr lang="en-US" sz="1865" dirty="0" err="1">
                <a:solidFill>
                  <a:schemeClr val="bg1">
                    <a:lumMod val="85000"/>
                  </a:schemeClr>
                </a:solidFill>
                <a:latin typeface="Lato Regular" charset="0"/>
                <a:ea typeface="MS PGothic" panose="020B0600070205080204" charset="-128"/>
                <a:cs typeface="Lato Regular" charset="0"/>
                <a:sym typeface="Lato Regular" charset="0"/>
              </a:rPr>
              <a:t>egestas</a:t>
            </a:r>
            <a:r>
              <a:rPr lang="en-US" sz="1865" dirty="0">
                <a:solidFill>
                  <a:schemeClr val="bg1">
                    <a:lumMod val="85000"/>
                  </a:schemeClr>
                </a:solidFill>
                <a:latin typeface="Lato Regular" charset="0"/>
                <a:ea typeface="MS PGothic" panose="020B0600070205080204" charset="-128"/>
                <a:cs typeface="Lato Regular" charset="0"/>
                <a:sym typeface="Lato Regular" charset="0"/>
              </a:rPr>
              <a:t>. </a:t>
            </a:r>
            <a:r>
              <a:rPr lang="en-US" sz="1865" dirty="0" err="1">
                <a:solidFill>
                  <a:schemeClr val="bg1">
                    <a:lumMod val="85000"/>
                  </a:schemeClr>
                </a:solidFill>
                <a:latin typeface="Lato Regular" charset="0"/>
                <a:ea typeface="MS PGothic" panose="020B0600070205080204" charset="-128"/>
                <a:cs typeface="Lato Regular" charset="0"/>
                <a:sym typeface="Lato Regular" charset="0"/>
              </a:rPr>
              <a:t>Sed</a:t>
            </a:r>
            <a:r>
              <a:rPr lang="en-US" sz="1865" dirty="0">
                <a:solidFill>
                  <a:schemeClr val="bg1">
                    <a:lumMod val="85000"/>
                  </a:schemeClr>
                </a:solidFill>
                <a:latin typeface="Lato Regular" charset="0"/>
                <a:ea typeface="MS PGothic" panose="020B0600070205080204" charset="-128"/>
                <a:cs typeface="Lato Regular" charset="0"/>
                <a:sym typeface="Lato Regular" charset="0"/>
              </a:rPr>
              <a:t> </a:t>
            </a:r>
            <a:r>
              <a:rPr lang="en-US" sz="1865" dirty="0" err="1">
                <a:solidFill>
                  <a:schemeClr val="bg1">
                    <a:lumMod val="85000"/>
                  </a:schemeClr>
                </a:solidFill>
                <a:latin typeface="Lato Regular" charset="0"/>
                <a:ea typeface="MS PGothic" panose="020B0600070205080204" charset="-128"/>
                <a:cs typeface="Lato Regular" charset="0"/>
                <a:sym typeface="Lato Regular" charset="0"/>
              </a:rPr>
              <a:t>bibendum</a:t>
            </a:r>
            <a:r>
              <a:rPr lang="en-US" sz="1865" dirty="0">
                <a:solidFill>
                  <a:schemeClr val="bg1">
                    <a:lumMod val="85000"/>
                  </a:schemeClr>
                </a:solidFill>
                <a:latin typeface="Lato Regular" charset="0"/>
                <a:ea typeface="MS PGothic" panose="020B0600070205080204" charset="-128"/>
                <a:cs typeface="Lato Regular" charset="0"/>
                <a:sym typeface="Lato Regular" charset="0"/>
              </a:rPr>
              <a:t> </a:t>
            </a:r>
            <a:r>
              <a:rPr lang="en-US" sz="1865" dirty="0" err="1">
                <a:solidFill>
                  <a:schemeClr val="bg1">
                    <a:lumMod val="85000"/>
                  </a:schemeClr>
                </a:solidFill>
                <a:latin typeface="Lato Regular" charset="0"/>
                <a:ea typeface="MS PGothic" panose="020B0600070205080204" charset="-128"/>
                <a:cs typeface="Lato Regular" charset="0"/>
                <a:sym typeface="Lato Regular" charset="0"/>
              </a:rPr>
              <a:t>urna</a:t>
            </a:r>
            <a:r>
              <a:rPr lang="en-US" sz="1865" dirty="0">
                <a:solidFill>
                  <a:schemeClr val="bg1">
                    <a:lumMod val="85000"/>
                  </a:schemeClr>
                </a:solidFill>
                <a:latin typeface="Lato Regular" charset="0"/>
                <a:ea typeface="MS PGothic" panose="020B0600070205080204" charset="-128"/>
                <a:cs typeface="Lato Regular" charset="0"/>
                <a:sym typeface="Lato Regular" charset="0"/>
              </a:rPr>
              <a:t> id </a:t>
            </a:r>
            <a:r>
              <a:rPr lang="en-US" sz="1865" dirty="0" err="1">
                <a:solidFill>
                  <a:schemeClr val="bg1">
                    <a:lumMod val="85000"/>
                  </a:schemeClr>
                </a:solidFill>
                <a:latin typeface="Lato Regular" charset="0"/>
                <a:ea typeface="MS PGothic" panose="020B0600070205080204" charset="-128"/>
                <a:cs typeface="Lato Regular" charset="0"/>
                <a:sym typeface="Lato Regular" charset="0"/>
              </a:rPr>
              <a:t>sem</a:t>
            </a:r>
            <a:r>
              <a:rPr lang="en-US" sz="1865" dirty="0">
                <a:solidFill>
                  <a:schemeClr val="bg1">
                    <a:lumMod val="85000"/>
                  </a:schemeClr>
                </a:solidFill>
                <a:latin typeface="Lato Regular" charset="0"/>
                <a:ea typeface="MS PGothic" panose="020B0600070205080204" charset="-128"/>
                <a:cs typeface="Lato Regular" charset="0"/>
                <a:sym typeface="Lato Regular" charset="0"/>
              </a:rPr>
              <a:t> </a:t>
            </a:r>
            <a:r>
              <a:rPr lang="en-US" sz="1865" dirty="0" err="1">
                <a:solidFill>
                  <a:schemeClr val="bg1">
                    <a:lumMod val="85000"/>
                  </a:schemeClr>
                </a:solidFill>
                <a:latin typeface="Lato Regular" charset="0"/>
                <a:ea typeface="MS PGothic" panose="020B0600070205080204" charset="-128"/>
                <a:cs typeface="Lato Regular" charset="0"/>
                <a:sym typeface="Lato Regular" charset="0"/>
              </a:rPr>
              <a:t>tincidunt</a:t>
            </a:r>
            <a:r>
              <a:rPr lang="en-US" sz="1865" dirty="0">
                <a:solidFill>
                  <a:schemeClr val="bg1">
                    <a:lumMod val="85000"/>
                  </a:schemeClr>
                </a:solidFill>
                <a:latin typeface="Lato Regular" charset="0"/>
                <a:ea typeface="MS PGothic" panose="020B0600070205080204" charset="-128"/>
                <a:cs typeface="Lato Regular" charset="0"/>
                <a:sym typeface="Lato Regular" charset="0"/>
              </a:rPr>
              <a:t> </a:t>
            </a:r>
            <a:r>
              <a:rPr lang="en-US" sz="1865" dirty="0" err="1">
                <a:solidFill>
                  <a:schemeClr val="bg1">
                    <a:lumMod val="85000"/>
                  </a:schemeClr>
                </a:solidFill>
                <a:latin typeface="Lato Regular" charset="0"/>
                <a:ea typeface="MS PGothic" panose="020B0600070205080204" charset="-128"/>
                <a:cs typeface="Lato Regular" charset="0"/>
                <a:sym typeface="Lato Regular" charset="0"/>
              </a:rPr>
              <a:t>commodo</a:t>
            </a:r>
            <a:r>
              <a:rPr lang="en-US" sz="1865" dirty="0">
                <a:solidFill>
                  <a:schemeClr val="bg1">
                    <a:lumMod val="85000"/>
                  </a:schemeClr>
                </a:solidFill>
                <a:latin typeface="Lato Regular" charset="0"/>
                <a:ea typeface="MS PGothic" panose="020B0600070205080204" charset="-128"/>
                <a:cs typeface="Lato Regular" charset="0"/>
                <a:sym typeface="Lato Regular" charset="0"/>
              </a:rPr>
              <a:t>.</a:t>
            </a:r>
            <a:endParaRPr lang="en-US" sz="1865" dirty="0">
              <a:solidFill>
                <a:schemeClr val="bg1">
                  <a:lumMod val="85000"/>
                </a:schemeClr>
              </a:solidFill>
              <a:latin typeface="Lato Regular" charset="0"/>
              <a:ea typeface="MS PGothic" panose="020B0600070205080204" charset="-128"/>
              <a:cs typeface="Lato Regular" charset="0"/>
              <a:sym typeface="Lato Regular" charset="0"/>
            </a:endParaRPr>
          </a:p>
        </p:txBody>
      </p:sp>
      <p:grpSp>
        <p:nvGrpSpPr>
          <p:cNvPr id="29706" name="Group 10"/>
          <p:cNvGrpSpPr/>
          <p:nvPr/>
        </p:nvGrpSpPr>
        <p:grpSpPr bwMode="auto">
          <a:xfrm>
            <a:off x="1134568" y="2212504"/>
            <a:ext cx="4673743" cy="2573945"/>
            <a:chOff x="0" y="0"/>
            <a:chExt cx="2208" cy="1216"/>
          </a:xfrm>
        </p:grpSpPr>
        <p:sp>
          <p:nvSpPr>
            <p:cNvPr id="29707" name="Rectangle 11"/>
            <p:cNvSpPr/>
            <p:nvPr/>
          </p:nvSpPr>
          <p:spPr bwMode="auto">
            <a:xfrm>
              <a:off x="0" y="0"/>
              <a:ext cx="2208" cy="1216"/>
            </a:xfrm>
            <a:prstGeom prst="rect">
              <a:avLst/>
            </a:prstGeom>
            <a:solidFill>
              <a:srgbClr val="777C87"/>
            </a:solidFill>
            <a:ln w="25400" cap="flat">
              <a:solidFill>
                <a:schemeClr val="tx1">
                  <a:alpha val="0"/>
                </a:schemeClr>
              </a:solidFill>
              <a:prstDash val="solid"/>
              <a:miter lim="800000"/>
              <a:headEnd type="none" w="med" len="med"/>
              <a:tailEnd type="none" w="med" len="med"/>
            </a:ln>
          </p:spPr>
          <p:txBody>
            <a:bodyPr lIns="0" tIns="0" rIns="0" bIns="0"/>
            <a:lstStyle/>
            <a:p>
              <a:endParaRPr lang="es-ES" sz="5600"/>
            </a:p>
          </p:txBody>
        </p:sp>
        <p:sp>
          <p:nvSpPr>
            <p:cNvPr id="29708" name="Rectangle 12"/>
            <p:cNvSpPr/>
            <p:nvPr/>
          </p:nvSpPr>
          <p:spPr bwMode="auto">
            <a:xfrm>
              <a:off x="8" y="72"/>
              <a:ext cx="880" cy="1048"/>
            </a:xfrm>
            <a:prstGeom prst="rect">
              <a:avLst/>
            </a:prstGeom>
            <a:blipFill dpi="0" rotWithShape="0">
              <a:blip r:embed="rId2"/>
              <a:srcRect/>
              <a:stretch>
                <a:fillRect/>
              </a:stretch>
            </a:blipFill>
            <a:ln w="25400" cap="flat">
              <a:solidFill>
                <a:schemeClr val="tx1">
                  <a:alpha val="0"/>
                </a:schemeClr>
              </a:solidFill>
              <a:prstDash val="solid"/>
              <a:miter lim="800000"/>
              <a:headEnd type="none" w="med" len="med"/>
              <a:tailEnd type="none" w="med" len="med"/>
            </a:ln>
          </p:spPr>
          <p:txBody>
            <a:bodyPr lIns="0" tIns="0" rIns="0" bIns="0"/>
            <a:lstStyle/>
            <a:p>
              <a:endParaRPr lang="es-ES" sz="5600"/>
            </a:p>
          </p:txBody>
        </p:sp>
        <p:sp>
          <p:nvSpPr>
            <p:cNvPr id="29709" name="Rectangle 13"/>
            <p:cNvSpPr/>
            <p:nvPr/>
          </p:nvSpPr>
          <p:spPr bwMode="auto">
            <a:xfrm>
              <a:off x="1023" y="268"/>
              <a:ext cx="1096" cy="176"/>
            </a:xfrm>
            <a:prstGeom prst="rect">
              <a:avLst/>
            </a:prstGeom>
            <a:noFill/>
            <a:ln>
              <a:noFill/>
            </a:ln>
          </p:spPr>
          <p:txBody>
            <a:bodyPr lIns="0" tIns="0" rIns="0" bIns="0"/>
            <a:lstStyle/>
            <a:p>
              <a:pPr algn="l">
                <a:spcBef>
                  <a:spcPts val="1600"/>
                </a:spcBef>
              </a:pPr>
              <a:r>
                <a:rPr lang="en-US" sz="2400">
                  <a:solidFill>
                    <a:srgbClr val="FFFFFF"/>
                  </a:solidFill>
                  <a:latin typeface="Lato Bold" charset="0"/>
                  <a:ea typeface="MS PGothic" panose="020B0600070205080204" charset="-128"/>
                  <a:cs typeface="Lato Bold" charset="0"/>
                  <a:sym typeface="Lato Bold" charset="0"/>
                </a:rPr>
                <a:t>Target Rocket</a:t>
              </a:r>
              <a:endParaRPr lang="en-US" sz="2400">
                <a:solidFill>
                  <a:srgbClr val="FFFFFF"/>
                </a:solidFill>
                <a:latin typeface="Lato Bold" charset="0"/>
                <a:ea typeface="MS PGothic" panose="020B0600070205080204" charset="-128"/>
                <a:cs typeface="Lato Bold" charset="0"/>
                <a:sym typeface="Lato Bold" charset="0"/>
              </a:endParaRPr>
            </a:p>
          </p:txBody>
        </p:sp>
        <p:sp>
          <p:nvSpPr>
            <p:cNvPr id="29710" name="Rectangle 14"/>
            <p:cNvSpPr/>
            <p:nvPr/>
          </p:nvSpPr>
          <p:spPr bwMode="auto">
            <a:xfrm>
              <a:off x="1031" y="500"/>
              <a:ext cx="1096" cy="544"/>
            </a:xfrm>
            <a:prstGeom prst="rect">
              <a:avLst/>
            </a:prstGeom>
            <a:noFill/>
            <a:ln>
              <a:noFill/>
            </a:ln>
          </p:spPr>
          <p:txBody>
            <a:bodyPr lIns="0" tIns="0" rIns="0" bIns="0"/>
            <a:lstStyle/>
            <a:p>
              <a:pPr algn="l">
                <a:spcBef>
                  <a:spcPts val="1600"/>
                </a:spcBef>
              </a:pPr>
              <a:r>
                <a:rPr lang="en-US" sz="1865">
                  <a:solidFill>
                    <a:srgbClr val="FFFFFF"/>
                  </a:solidFill>
                  <a:latin typeface="Lato Regular" charset="0"/>
                  <a:ea typeface="MS PGothic" panose="020B0600070205080204" charset="-128"/>
                  <a:cs typeface="Lato Regular" charset="0"/>
                  <a:sym typeface="Lato Regular" charset="0"/>
                </a:rPr>
                <a:t>Curabitur vestib ulum con sequat urna et ve hicula. Suspen disse feug iat biben.</a:t>
              </a:r>
              <a:endParaRPr lang="en-US" sz="1865">
                <a:solidFill>
                  <a:srgbClr val="FFFFFF"/>
                </a:solidFill>
                <a:latin typeface="Lato Regular" charset="0"/>
                <a:ea typeface="MS PGothic" panose="020B0600070205080204" charset="-128"/>
                <a:cs typeface="Lato Regular" charset="0"/>
                <a:sym typeface="Lato Regular" charset="0"/>
              </a:endParaRPr>
            </a:p>
          </p:txBody>
        </p:sp>
      </p:grpSp>
      <p:grpSp>
        <p:nvGrpSpPr>
          <p:cNvPr id="29711" name="Group 15"/>
          <p:cNvGrpSpPr/>
          <p:nvPr/>
        </p:nvGrpSpPr>
        <p:grpSpPr bwMode="auto">
          <a:xfrm>
            <a:off x="6350193" y="2212504"/>
            <a:ext cx="4673743" cy="2573945"/>
            <a:chOff x="0" y="0"/>
            <a:chExt cx="2208" cy="1216"/>
          </a:xfrm>
        </p:grpSpPr>
        <p:sp>
          <p:nvSpPr>
            <p:cNvPr id="29712" name="Rectangle 16"/>
            <p:cNvSpPr/>
            <p:nvPr/>
          </p:nvSpPr>
          <p:spPr bwMode="auto">
            <a:xfrm>
              <a:off x="0" y="0"/>
              <a:ext cx="2208" cy="1216"/>
            </a:xfrm>
            <a:prstGeom prst="rect">
              <a:avLst/>
            </a:prstGeom>
            <a:solidFill>
              <a:srgbClr val="777C87"/>
            </a:solidFill>
            <a:ln w="25400" cap="flat">
              <a:solidFill>
                <a:schemeClr val="tx1">
                  <a:alpha val="0"/>
                </a:schemeClr>
              </a:solidFill>
              <a:prstDash val="solid"/>
              <a:miter lim="800000"/>
              <a:headEnd type="none" w="med" len="med"/>
              <a:tailEnd type="none" w="med" len="med"/>
            </a:ln>
          </p:spPr>
          <p:txBody>
            <a:bodyPr lIns="0" tIns="0" rIns="0" bIns="0"/>
            <a:lstStyle/>
            <a:p>
              <a:endParaRPr lang="es-ES" sz="5600"/>
            </a:p>
          </p:txBody>
        </p:sp>
        <p:sp>
          <p:nvSpPr>
            <p:cNvPr id="29713" name="Rectangle 17"/>
            <p:cNvSpPr/>
            <p:nvPr/>
          </p:nvSpPr>
          <p:spPr bwMode="auto">
            <a:xfrm>
              <a:off x="32" y="72"/>
              <a:ext cx="880" cy="1048"/>
            </a:xfrm>
            <a:prstGeom prst="rect">
              <a:avLst/>
            </a:prstGeom>
            <a:blipFill dpi="0" rotWithShape="0">
              <a:blip r:embed="rId3"/>
              <a:srcRect/>
              <a:stretch>
                <a:fillRect/>
              </a:stretch>
            </a:blipFill>
            <a:ln w="25400" cap="flat">
              <a:solidFill>
                <a:schemeClr val="tx1">
                  <a:alpha val="0"/>
                </a:schemeClr>
              </a:solidFill>
              <a:prstDash val="solid"/>
              <a:miter lim="800000"/>
              <a:headEnd type="none" w="med" len="med"/>
              <a:tailEnd type="none" w="med" len="med"/>
            </a:ln>
          </p:spPr>
          <p:txBody>
            <a:bodyPr lIns="0" tIns="0" rIns="0" bIns="0"/>
            <a:lstStyle/>
            <a:p>
              <a:endParaRPr lang="es-ES" sz="5600"/>
            </a:p>
          </p:txBody>
        </p:sp>
        <p:sp>
          <p:nvSpPr>
            <p:cNvPr id="29714" name="Rectangle 18"/>
            <p:cNvSpPr/>
            <p:nvPr/>
          </p:nvSpPr>
          <p:spPr bwMode="auto">
            <a:xfrm>
              <a:off x="1023" y="268"/>
              <a:ext cx="1096" cy="176"/>
            </a:xfrm>
            <a:prstGeom prst="rect">
              <a:avLst/>
            </a:prstGeom>
            <a:noFill/>
            <a:ln>
              <a:noFill/>
            </a:ln>
          </p:spPr>
          <p:txBody>
            <a:bodyPr lIns="0" tIns="0" rIns="0" bIns="0"/>
            <a:lstStyle/>
            <a:p>
              <a:pPr algn="l">
                <a:spcBef>
                  <a:spcPts val="1600"/>
                </a:spcBef>
              </a:pPr>
              <a:r>
                <a:rPr lang="en-US" sz="2400">
                  <a:solidFill>
                    <a:srgbClr val="FFFFFF"/>
                  </a:solidFill>
                  <a:latin typeface="Lato Bold" charset="0"/>
                  <a:ea typeface="MS PGothic" panose="020B0600070205080204" charset="-128"/>
                  <a:cs typeface="Lato Bold" charset="0"/>
                  <a:sym typeface="Lato Bold" charset="0"/>
                </a:rPr>
                <a:t>Red Bird</a:t>
              </a:r>
              <a:endParaRPr lang="en-US" sz="2400">
                <a:solidFill>
                  <a:srgbClr val="FFFFFF"/>
                </a:solidFill>
                <a:latin typeface="Lato Bold" charset="0"/>
                <a:ea typeface="MS PGothic" panose="020B0600070205080204" charset="-128"/>
                <a:cs typeface="Lato Bold" charset="0"/>
                <a:sym typeface="Lato Bold" charset="0"/>
              </a:endParaRPr>
            </a:p>
          </p:txBody>
        </p:sp>
        <p:sp>
          <p:nvSpPr>
            <p:cNvPr id="29715" name="Rectangle 19"/>
            <p:cNvSpPr/>
            <p:nvPr/>
          </p:nvSpPr>
          <p:spPr bwMode="auto">
            <a:xfrm>
              <a:off x="1031" y="500"/>
              <a:ext cx="1096" cy="544"/>
            </a:xfrm>
            <a:prstGeom prst="rect">
              <a:avLst/>
            </a:prstGeom>
            <a:noFill/>
            <a:ln>
              <a:noFill/>
            </a:ln>
          </p:spPr>
          <p:txBody>
            <a:bodyPr lIns="0" tIns="0" rIns="0" bIns="0"/>
            <a:lstStyle/>
            <a:p>
              <a:pPr algn="l">
                <a:spcBef>
                  <a:spcPts val="1600"/>
                </a:spcBef>
              </a:pPr>
              <a:r>
                <a:rPr lang="en-US" sz="1865">
                  <a:solidFill>
                    <a:srgbClr val="FFFFFF"/>
                  </a:solidFill>
                  <a:latin typeface="Lato Regular" charset="0"/>
                  <a:ea typeface="MS PGothic" panose="020B0600070205080204" charset="-128"/>
                  <a:cs typeface="Lato Regular" charset="0"/>
                  <a:sym typeface="Lato Regular" charset="0"/>
                </a:rPr>
                <a:t>Curabitur vestib ulum con sequat urna et ve hicula. Suspen disse feug iat biben.</a:t>
              </a:r>
              <a:endParaRPr lang="en-US" sz="1865">
                <a:solidFill>
                  <a:srgbClr val="FFFFFF"/>
                </a:solidFill>
                <a:latin typeface="Lato Regular" charset="0"/>
                <a:ea typeface="MS PGothic" panose="020B0600070205080204" charset="-128"/>
                <a:cs typeface="Lato Regular" charset="0"/>
                <a:sym typeface="Lato Regular" charset="0"/>
              </a:endParaRPr>
            </a:p>
          </p:txBody>
        </p:sp>
      </p:grpSp>
      <p:grpSp>
        <p:nvGrpSpPr>
          <p:cNvPr id="29716" name="Group 20"/>
          <p:cNvGrpSpPr/>
          <p:nvPr/>
        </p:nvGrpSpPr>
        <p:grpSpPr bwMode="auto">
          <a:xfrm>
            <a:off x="11565819" y="2212504"/>
            <a:ext cx="4673743" cy="2573945"/>
            <a:chOff x="0" y="0"/>
            <a:chExt cx="2208" cy="1216"/>
          </a:xfrm>
        </p:grpSpPr>
        <p:sp>
          <p:nvSpPr>
            <p:cNvPr id="29717" name="Rectangle 21"/>
            <p:cNvSpPr/>
            <p:nvPr/>
          </p:nvSpPr>
          <p:spPr bwMode="auto">
            <a:xfrm>
              <a:off x="0" y="0"/>
              <a:ext cx="2208" cy="1216"/>
            </a:xfrm>
            <a:prstGeom prst="rect">
              <a:avLst/>
            </a:prstGeom>
            <a:solidFill>
              <a:srgbClr val="777C87"/>
            </a:solidFill>
            <a:ln w="25400" cap="flat">
              <a:solidFill>
                <a:schemeClr val="tx1">
                  <a:alpha val="0"/>
                </a:schemeClr>
              </a:solidFill>
              <a:prstDash val="solid"/>
              <a:miter lim="800000"/>
              <a:headEnd type="none" w="med" len="med"/>
              <a:tailEnd type="none" w="med" len="med"/>
            </a:ln>
          </p:spPr>
          <p:txBody>
            <a:bodyPr lIns="0" tIns="0" rIns="0" bIns="0"/>
            <a:lstStyle/>
            <a:p>
              <a:endParaRPr lang="es-ES" sz="5600"/>
            </a:p>
          </p:txBody>
        </p:sp>
        <p:sp>
          <p:nvSpPr>
            <p:cNvPr id="29718" name="Rectangle 22"/>
            <p:cNvSpPr/>
            <p:nvPr/>
          </p:nvSpPr>
          <p:spPr bwMode="auto">
            <a:xfrm>
              <a:off x="40" y="72"/>
              <a:ext cx="880" cy="1048"/>
            </a:xfrm>
            <a:prstGeom prst="rect">
              <a:avLst/>
            </a:prstGeom>
            <a:blipFill dpi="0" rotWithShape="0">
              <a:blip r:embed="rId4"/>
              <a:srcRect/>
              <a:stretch>
                <a:fillRect/>
              </a:stretch>
            </a:blipFill>
            <a:ln w="25400" cap="flat">
              <a:solidFill>
                <a:schemeClr val="tx1">
                  <a:alpha val="0"/>
                </a:schemeClr>
              </a:solidFill>
              <a:prstDash val="solid"/>
              <a:miter lim="800000"/>
              <a:headEnd type="none" w="med" len="med"/>
              <a:tailEnd type="none" w="med" len="med"/>
            </a:ln>
          </p:spPr>
          <p:txBody>
            <a:bodyPr lIns="0" tIns="0" rIns="0" bIns="0"/>
            <a:lstStyle/>
            <a:p>
              <a:endParaRPr lang="es-ES" sz="5600"/>
            </a:p>
          </p:txBody>
        </p:sp>
        <p:sp>
          <p:nvSpPr>
            <p:cNvPr id="29719" name="Rectangle 23"/>
            <p:cNvSpPr/>
            <p:nvPr/>
          </p:nvSpPr>
          <p:spPr bwMode="auto">
            <a:xfrm>
              <a:off x="1023" y="268"/>
              <a:ext cx="1096" cy="176"/>
            </a:xfrm>
            <a:prstGeom prst="rect">
              <a:avLst/>
            </a:prstGeom>
            <a:noFill/>
            <a:ln>
              <a:noFill/>
            </a:ln>
          </p:spPr>
          <p:txBody>
            <a:bodyPr lIns="0" tIns="0" rIns="0" bIns="0"/>
            <a:lstStyle/>
            <a:p>
              <a:pPr algn="l">
                <a:spcBef>
                  <a:spcPts val="1600"/>
                </a:spcBef>
              </a:pPr>
              <a:r>
                <a:rPr lang="en-US" sz="2400">
                  <a:solidFill>
                    <a:srgbClr val="FFFFFF"/>
                  </a:solidFill>
                  <a:latin typeface="Lato Bold" charset="0"/>
                  <a:ea typeface="MS PGothic" panose="020B0600070205080204" charset="-128"/>
                  <a:cs typeface="Lato Bold" charset="0"/>
                  <a:sym typeface="Lato Bold" charset="0"/>
                </a:rPr>
                <a:t>Sound Doctor</a:t>
              </a:r>
              <a:endParaRPr lang="en-US" sz="2400">
                <a:solidFill>
                  <a:srgbClr val="FFFFFF"/>
                </a:solidFill>
                <a:latin typeface="Lato Bold" charset="0"/>
                <a:ea typeface="MS PGothic" panose="020B0600070205080204" charset="-128"/>
                <a:cs typeface="Lato Bold" charset="0"/>
                <a:sym typeface="Lato Bold" charset="0"/>
              </a:endParaRPr>
            </a:p>
          </p:txBody>
        </p:sp>
        <p:sp>
          <p:nvSpPr>
            <p:cNvPr id="29720" name="Rectangle 24"/>
            <p:cNvSpPr/>
            <p:nvPr/>
          </p:nvSpPr>
          <p:spPr bwMode="auto">
            <a:xfrm>
              <a:off x="1031" y="500"/>
              <a:ext cx="1096" cy="544"/>
            </a:xfrm>
            <a:prstGeom prst="rect">
              <a:avLst/>
            </a:prstGeom>
            <a:noFill/>
            <a:ln>
              <a:noFill/>
            </a:ln>
          </p:spPr>
          <p:txBody>
            <a:bodyPr lIns="0" tIns="0" rIns="0" bIns="0"/>
            <a:lstStyle/>
            <a:p>
              <a:pPr algn="l">
                <a:spcBef>
                  <a:spcPts val="1600"/>
                </a:spcBef>
              </a:pPr>
              <a:r>
                <a:rPr lang="en-US" sz="1865">
                  <a:solidFill>
                    <a:srgbClr val="FFFFFF"/>
                  </a:solidFill>
                  <a:latin typeface="Lato Regular" charset="0"/>
                  <a:ea typeface="MS PGothic" panose="020B0600070205080204" charset="-128"/>
                  <a:cs typeface="Lato Regular" charset="0"/>
                  <a:sym typeface="Lato Regular" charset="0"/>
                </a:rPr>
                <a:t>Curabitur vestib ulum con sequat urna et ve hicula. Suspen disse feug iat biben.</a:t>
              </a:r>
              <a:endParaRPr lang="en-US" sz="1865">
                <a:solidFill>
                  <a:srgbClr val="FFFFFF"/>
                </a:solidFill>
                <a:latin typeface="Lato Regular" charset="0"/>
                <a:ea typeface="MS PGothic" panose="020B0600070205080204" charset="-128"/>
                <a:cs typeface="Lato Regular" charset="0"/>
                <a:sym typeface="Lato Regular" charset="0"/>
              </a:endParaRPr>
            </a:p>
          </p:txBody>
        </p:sp>
      </p:grpSp>
      <p:grpSp>
        <p:nvGrpSpPr>
          <p:cNvPr id="29721" name="Group 25"/>
          <p:cNvGrpSpPr/>
          <p:nvPr/>
        </p:nvGrpSpPr>
        <p:grpSpPr bwMode="auto">
          <a:xfrm>
            <a:off x="1134568" y="5345266"/>
            <a:ext cx="4673743" cy="2573945"/>
            <a:chOff x="0" y="0"/>
            <a:chExt cx="2208" cy="1216"/>
          </a:xfrm>
        </p:grpSpPr>
        <p:sp>
          <p:nvSpPr>
            <p:cNvPr id="29722" name="Rectangle 26"/>
            <p:cNvSpPr/>
            <p:nvPr/>
          </p:nvSpPr>
          <p:spPr bwMode="auto">
            <a:xfrm>
              <a:off x="0" y="0"/>
              <a:ext cx="2208" cy="1216"/>
            </a:xfrm>
            <a:prstGeom prst="rect">
              <a:avLst/>
            </a:prstGeom>
            <a:solidFill>
              <a:schemeClr val="accent1"/>
            </a:solidFill>
            <a:ln w="25400" cap="flat">
              <a:solidFill>
                <a:schemeClr val="tx1">
                  <a:alpha val="0"/>
                </a:schemeClr>
              </a:solidFill>
              <a:prstDash val="solid"/>
              <a:miter lim="800000"/>
              <a:headEnd type="none" w="med" len="med"/>
              <a:tailEnd type="none" w="med" len="med"/>
            </a:ln>
          </p:spPr>
          <p:txBody>
            <a:bodyPr lIns="0" tIns="0" rIns="0" bIns="0"/>
            <a:lstStyle/>
            <a:p>
              <a:endParaRPr lang="es-ES" sz="5600"/>
            </a:p>
          </p:txBody>
        </p:sp>
        <p:sp>
          <p:nvSpPr>
            <p:cNvPr id="29723" name="Rectangle 27"/>
            <p:cNvSpPr/>
            <p:nvPr/>
          </p:nvSpPr>
          <p:spPr bwMode="auto">
            <a:xfrm>
              <a:off x="56" y="72"/>
              <a:ext cx="880" cy="1048"/>
            </a:xfrm>
            <a:prstGeom prst="rect">
              <a:avLst/>
            </a:prstGeom>
            <a:blipFill dpi="0" rotWithShape="0">
              <a:blip r:embed="rId5"/>
              <a:srcRect/>
              <a:stretch>
                <a:fillRect/>
              </a:stretch>
            </a:blipFill>
            <a:ln w="25400" cap="flat">
              <a:solidFill>
                <a:schemeClr val="tx1">
                  <a:alpha val="0"/>
                </a:schemeClr>
              </a:solidFill>
              <a:prstDash val="solid"/>
              <a:miter lim="800000"/>
              <a:headEnd type="none" w="med" len="med"/>
              <a:tailEnd type="none" w="med" len="med"/>
            </a:ln>
          </p:spPr>
          <p:txBody>
            <a:bodyPr lIns="0" tIns="0" rIns="0" bIns="0"/>
            <a:lstStyle/>
            <a:p>
              <a:endParaRPr lang="es-ES" sz="5600"/>
            </a:p>
          </p:txBody>
        </p:sp>
        <p:sp>
          <p:nvSpPr>
            <p:cNvPr id="29724" name="Rectangle 28"/>
            <p:cNvSpPr/>
            <p:nvPr/>
          </p:nvSpPr>
          <p:spPr bwMode="auto">
            <a:xfrm>
              <a:off x="1023" y="268"/>
              <a:ext cx="1096" cy="176"/>
            </a:xfrm>
            <a:prstGeom prst="rect">
              <a:avLst/>
            </a:prstGeom>
            <a:noFill/>
            <a:ln>
              <a:noFill/>
            </a:ln>
          </p:spPr>
          <p:txBody>
            <a:bodyPr lIns="0" tIns="0" rIns="0" bIns="0"/>
            <a:lstStyle/>
            <a:p>
              <a:pPr algn="l">
                <a:spcBef>
                  <a:spcPts val="1600"/>
                </a:spcBef>
              </a:pPr>
              <a:r>
                <a:rPr lang="en-US" sz="2400">
                  <a:solidFill>
                    <a:srgbClr val="FFFFFF"/>
                  </a:solidFill>
                  <a:latin typeface="Lato Bold" charset="0"/>
                  <a:ea typeface="MS PGothic" panose="020B0600070205080204" charset="-128"/>
                  <a:cs typeface="Lato Bold" charset="0"/>
                  <a:sym typeface="Lato Bold" charset="0"/>
                </a:rPr>
                <a:t>Terra Madre</a:t>
              </a:r>
              <a:endParaRPr lang="en-US" sz="2400">
                <a:solidFill>
                  <a:srgbClr val="FFFFFF"/>
                </a:solidFill>
                <a:latin typeface="Lato Bold" charset="0"/>
                <a:ea typeface="MS PGothic" panose="020B0600070205080204" charset="-128"/>
                <a:cs typeface="Lato Bold" charset="0"/>
                <a:sym typeface="Lato Bold" charset="0"/>
              </a:endParaRPr>
            </a:p>
          </p:txBody>
        </p:sp>
        <p:sp>
          <p:nvSpPr>
            <p:cNvPr id="29725" name="Rectangle 29"/>
            <p:cNvSpPr/>
            <p:nvPr/>
          </p:nvSpPr>
          <p:spPr bwMode="auto">
            <a:xfrm>
              <a:off x="1031" y="500"/>
              <a:ext cx="1096" cy="544"/>
            </a:xfrm>
            <a:prstGeom prst="rect">
              <a:avLst/>
            </a:prstGeom>
            <a:noFill/>
            <a:ln>
              <a:noFill/>
            </a:ln>
          </p:spPr>
          <p:txBody>
            <a:bodyPr lIns="0" tIns="0" rIns="0" bIns="0"/>
            <a:lstStyle/>
            <a:p>
              <a:pPr algn="l">
                <a:spcBef>
                  <a:spcPts val="1600"/>
                </a:spcBef>
              </a:pPr>
              <a:r>
                <a:rPr lang="en-US" sz="1865">
                  <a:solidFill>
                    <a:srgbClr val="FFFFFF"/>
                  </a:solidFill>
                  <a:latin typeface="Lato Regular" charset="0"/>
                  <a:ea typeface="MS PGothic" panose="020B0600070205080204" charset="-128"/>
                  <a:cs typeface="Lato Regular" charset="0"/>
                  <a:sym typeface="Lato Regular" charset="0"/>
                </a:rPr>
                <a:t>Curabitur vestib ulum con sequat urna et ve hicula. Suspen disse feug iat biben.</a:t>
              </a:r>
              <a:endParaRPr lang="en-US" sz="1865">
                <a:solidFill>
                  <a:srgbClr val="FFFFFF"/>
                </a:solidFill>
                <a:latin typeface="Lato Regular" charset="0"/>
                <a:ea typeface="MS PGothic" panose="020B0600070205080204" charset="-128"/>
                <a:cs typeface="Lato Regular" charset="0"/>
                <a:sym typeface="Lato Regular" charset="0"/>
              </a:endParaRPr>
            </a:p>
          </p:txBody>
        </p:sp>
      </p:grpSp>
      <p:grpSp>
        <p:nvGrpSpPr>
          <p:cNvPr id="29726" name="Group 30"/>
          <p:cNvGrpSpPr/>
          <p:nvPr/>
        </p:nvGrpSpPr>
        <p:grpSpPr bwMode="auto">
          <a:xfrm>
            <a:off x="6350193" y="5345266"/>
            <a:ext cx="4673743" cy="2573945"/>
            <a:chOff x="0" y="0"/>
            <a:chExt cx="2208" cy="1216"/>
          </a:xfrm>
        </p:grpSpPr>
        <p:sp>
          <p:nvSpPr>
            <p:cNvPr id="29727" name="Rectangle 31"/>
            <p:cNvSpPr/>
            <p:nvPr/>
          </p:nvSpPr>
          <p:spPr bwMode="auto">
            <a:xfrm>
              <a:off x="0" y="0"/>
              <a:ext cx="2208" cy="1216"/>
            </a:xfrm>
            <a:prstGeom prst="rect">
              <a:avLst/>
            </a:prstGeom>
            <a:solidFill>
              <a:schemeClr val="accent1"/>
            </a:solidFill>
            <a:ln w="25400" cap="flat">
              <a:solidFill>
                <a:schemeClr val="tx1">
                  <a:alpha val="0"/>
                </a:schemeClr>
              </a:solidFill>
              <a:prstDash val="solid"/>
              <a:miter lim="800000"/>
              <a:headEnd type="none" w="med" len="med"/>
              <a:tailEnd type="none" w="med" len="med"/>
            </a:ln>
          </p:spPr>
          <p:txBody>
            <a:bodyPr lIns="0" tIns="0" rIns="0" bIns="0"/>
            <a:lstStyle/>
            <a:p>
              <a:endParaRPr lang="es-ES" sz="5600"/>
            </a:p>
          </p:txBody>
        </p:sp>
        <p:sp>
          <p:nvSpPr>
            <p:cNvPr id="29728" name="Rectangle 32"/>
            <p:cNvSpPr/>
            <p:nvPr/>
          </p:nvSpPr>
          <p:spPr bwMode="auto">
            <a:xfrm>
              <a:off x="64" y="72"/>
              <a:ext cx="880" cy="1048"/>
            </a:xfrm>
            <a:prstGeom prst="rect">
              <a:avLst/>
            </a:prstGeom>
            <a:blipFill dpi="0" rotWithShape="0">
              <a:blip r:embed="rId6"/>
              <a:srcRect/>
              <a:stretch>
                <a:fillRect/>
              </a:stretch>
            </a:blipFill>
            <a:ln w="25400" cap="flat">
              <a:solidFill>
                <a:schemeClr val="tx1">
                  <a:alpha val="0"/>
                </a:schemeClr>
              </a:solidFill>
              <a:prstDash val="solid"/>
              <a:miter lim="800000"/>
              <a:headEnd type="none" w="med" len="med"/>
              <a:tailEnd type="none" w="med" len="med"/>
            </a:ln>
          </p:spPr>
          <p:txBody>
            <a:bodyPr lIns="0" tIns="0" rIns="0" bIns="0"/>
            <a:lstStyle/>
            <a:p>
              <a:endParaRPr lang="es-ES" sz="5600"/>
            </a:p>
          </p:txBody>
        </p:sp>
        <p:sp>
          <p:nvSpPr>
            <p:cNvPr id="29729" name="Rectangle 33"/>
            <p:cNvSpPr/>
            <p:nvPr/>
          </p:nvSpPr>
          <p:spPr bwMode="auto">
            <a:xfrm>
              <a:off x="1023" y="268"/>
              <a:ext cx="1096" cy="176"/>
            </a:xfrm>
            <a:prstGeom prst="rect">
              <a:avLst/>
            </a:prstGeom>
            <a:noFill/>
            <a:ln>
              <a:noFill/>
            </a:ln>
          </p:spPr>
          <p:txBody>
            <a:bodyPr lIns="0" tIns="0" rIns="0" bIns="0"/>
            <a:lstStyle/>
            <a:p>
              <a:pPr algn="l">
                <a:spcBef>
                  <a:spcPts val="1600"/>
                </a:spcBef>
              </a:pPr>
              <a:r>
                <a:rPr lang="en-US" sz="2400">
                  <a:solidFill>
                    <a:srgbClr val="FFFFFF"/>
                  </a:solidFill>
                  <a:latin typeface="Lato Bold" charset="0"/>
                  <a:ea typeface="MS PGothic" panose="020B0600070205080204" charset="-128"/>
                  <a:cs typeface="Lato Bold" charset="0"/>
                  <a:sym typeface="Lato Bold" charset="0"/>
                </a:rPr>
                <a:t>Audio Shop</a:t>
              </a:r>
              <a:endParaRPr lang="en-US" sz="2400">
                <a:solidFill>
                  <a:srgbClr val="FFFFFF"/>
                </a:solidFill>
                <a:latin typeface="Lato Bold" charset="0"/>
                <a:ea typeface="MS PGothic" panose="020B0600070205080204" charset="-128"/>
                <a:cs typeface="Lato Bold" charset="0"/>
                <a:sym typeface="Lato Bold" charset="0"/>
              </a:endParaRPr>
            </a:p>
          </p:txBody>
        </p:sp>
        <p:sp>
          <p:nvSpPr>
            <p:cNvPr id="29730" name="Rectangle 34"/>
            <p:cNvSpPr/>
            <p:nvPr/>
          </p:nvSpPr>
          <p:spPr bwMode="auto">
            <a:xfrm>
              <a:off x="1031" y="500"/>
              <a:ext cx="1096" cy="544"/>
            </a:xfrm>
            <a:prstGeom prst="rect">
              <a:avLst/>
            </a:prstGeom>
            <a:noFill/>
            <a:ln>
              <a:noFill/>
            </a:ln>
          </p:spPr>
          <p:txBody>
            <a:bodyPr lIns="0" tIns="0" rIns="0" bIns="0"/>
            <a:lstStyle/>
            <a:p>
              <a:pPr algn="l">
                <a:spcBef>
                  <a:spcPts val="1600"/>
                </a:spcBef>
              </a:pPr>
              <a:r>
                <a:rPr lang="en-US" sz="1865">
                  <a:solidFill>
                    <a:srgbClr val="FFFFFF"/>
                  </a:solidFill>
                  <a:latin typeface="Lato Regular" charset="0"/>
                  <a:ea typeface="MS PGothic" panose="020B0600070205080204" charset="-128"/>
                  <a:cs typeface="Lato Regular" charset="0"/>
                  <a:sym typeface="Lato Regular" charset="0"/>
                </a:rPr>
                <a:t>Curabitur vestib ulum con sequat urna et ve hicula. Suspen disse feug iat biben.</a:t>
              </a:r>
              <a:endParaRPr lang="en-US" sz="1865">
                <a:solidFill>
                  <a:srgbClr val="FFFFFF"/>
                </a:solidFill>
                <a:latin typeface="Lato Regular" charset="0"/>
                <a:ea typeface="MS PGothic" panose="020B0600070205080204" charset="-128"/>
                <a:cs typeface="Lato Regular" charset="0"/>
                <a:sym typeface="Lato Regular" charset="0"/>
              </a:endParaRPr>
            </a:p>
          </p:txBody>
        </p:sp>
      </p:grpSp>
      <p:grpSp>
        <p:nvGrpSpPr>
          <p:cNvPr id="29731" name="Group 35"/>
          <p:cNvGrpSpPr/>
          <p:nvPr/>
        </p:nvGrpSpPr>
        <p:grpSpPr bwMode="auto">
          <a:xfrm>
            <a:off x="11565819" y="5345266"/>
            <a:ext cx="4673743" cy="2573945"/>
            <a:chOff x="0" y="0"/>
            <a:chExt cx="2208" cy="1216"/>
          </a:xfrm>
        </p:grpSpPr>
        <p:sp>
          <p:nvSpPr>
            <p:cNvPr id="29732" name="Rectangle 36"/>
            <p:cNvSpPr/>
            <p:nvPr/>
          </p:nvSpPr>
          <p:spPr bwMode="auto">
            <a:xfrm>
              <a:off x="0" y="0"/>
              <a:ext cx="2208" cy="1216"/>
            </a:xfrm>
            <a:prstGeom prst="rect">
              <a:avLst/>
            </a:prstGeom>
            <a:solidFill>
              <a:schemeClr val="accent1"/>
            </a:solidFill>
            <a:ln w="25400" cap="flat">
              <a:solidFill>
                <a:schemeClr val="tx1">
                  <a:alpha val="0"/>
                </a:schemeClr>
              </a:solidFill>
              <a:prstDash val="solid"/>
              <a:miter lim="800000"/>
              <a:headEnd type="none" w="med" len="med"/>
              <a:tailEnd type="none" w="med" len="med"/>
            </a:ln>
          </p:spPr>
          <p:txBody>
            <a:bodyPr lIns="0" tIns="0" rIns="0" bIns="0"/>
            <a:lstStyle/>
            <a:p>
              <a:endParaRPr lang="es-ES" sz="5600"/>
            </a:p>
          </p:txBody>
        </p:sp>
        <p:sp>
          <p:nvSpPr>
            <p:cNvPr id="29733" name="Rectangle 37"/>
            <p:cNvSpPr/>
            <p:nvPr/>
          </p:nvSpPr>
          <p:spPr bwMode="auto">
            <a:xfrm>
              <a:off x="32" y="72"/>
              <a:ext cx="880" cy="1048"/>
            </a:xfrm>
            <a:prstGeom prst="rect">
              <a:avLst/>
            </a:prstGeom>
            <a:blipFill dpi="0" rotWithShape="0">
              <a:blip r:embed="rId7"/>
              <a:srcRect/>
              <a:stretch>
                <a:fillRect/>
              </a:stretch>
            </a:blipFill>
            <a:ln w="25400" cap="flat">
              <a:solidFill>
                <a:schemeClr val="tx1">
                  <a:alpha val="0"/>
                </a:schemeClr>
              </a:solidFill>
              <a:prstDash val="solid"/>
              <a:miter lim="800000"/>
              <a:headEnd type="none" w="med" len="med"/>
              <a:tailEnd type="none" w="med" len="med"/>
            </a:ln>
          </p:spPr>
          <p:txBody>
            <a:bodyPr lIns="0" tIns="0" rIns="0" bIns="0"/>
            <a:lstStyle/>
            <a:p>
              <a:endParaRPr lang="es-ES" sz="5600"/>
            </a:p>
          </p:txBody>
        </p:sp>
        <p:sp>
          <p:nvSpPr>
            <p:cNvPr id="29734" name="Rectangle 38"/>
            <p:cNvSpPr/>
            <p:nvPr/>
          </p:nvSpPr>
          <p:spPr bwMode="auto">
            <a:xfrm>
              <a:off x="1023" y="268"/>
              <a:ext cx="1096" cy="176"/>
            </a:xfrm>
            <a:prstGeom prst="rect">
              <a:avLst/>
            </a:prstGeom>
            <a:noFill/>
            <a:ln>
              <a:noFill/>
            </a:ln>
          </p:spPr>
          <p:txBody>
            <a:bodyPr lIns="0" tIns="0" rIns="0" bIns="0"/>
            <a:lstStyle/>
            <a:p>
              <a:pPr algn="l">
                <a:spcBef>
                  <a:spcPts val="1600"/>
                </a:spcBef>
              </a:pPr>
              <a:r>
                <a:rPr lang="en-US" sz="2400">
                  <a:solidFill>
                    <a:srgbClr val="FFFFFF"/>
                  </a:solidFill>
                  <a:latin typeface="Lato Bold" charset="0"/>
                  <a:ea typeface="MS PGothic" panose="020B0600070205080204" charset="-128"/>
                  <a:cs typeface="Lato Bold" charset="0"/>
                  <a:sym typeface="Lato Bold" charset="0"/>
                </a:rPr>
                <a:t>SR8 Studio</a:t>
              </a:r>
              <a:endParaRPr lang="en-US" sz="2400">
                <a:solidFill>
                  <a:srgbClr val="FFFFFF"/>
                </a:solidFill>
                <a:latin typeface="Lato Bold" charset="0"/>
                <a:ea typeface="MS PGothic" panose="020B0600070205080204" charset="-128"/>
                <a:cs typeface="Lato Bold" charset="0"/>
                <a:sym typeface="Lato Bold" charset="0"/>
              </a:endParaRPr>
            </a:p>
          </p:txBody>
        </p:sp>
        <p:sp>
          <p:nvSpPr>
            <p:cNvPr id="29735" name="Rectangle 39"/>
            <p:cNvSpPr/>
            <p:nvPr/>
          </p:nvSpPr>
          <p:spPr bwMode="auto">
            <a:xfrm>
              <a:off x="1031" y="500"/>
              <a:ext cx="1096" cy="544"/>
            </a:xfrm>
            <a:prstGeom prst="rect">
              <a:avLst/>
            </a:prstGeom>
            <a:noFill/>
            <a:ln>
              <a:noFill/>
            </a:ln>
          </p:spPr>
          <p:txBody>
            <a:bodyPr lIns="0" tIns="0" rIns="0" bIns="0"/>
            <a:lstStyle/>
            <a:p>
              <a:pPr algn="l">
                <a:spcBef>
                  <a:spcPts val="1600"/>
                </a:spcBef>
              </a:pPr>
              <a:r>
                <a:rPr lang="en-US" sz="1865">
                  <a:solidFill>
                    <a:srgbClr val="FFFFFF"/>
                  </a:solidFill>
                  <a:latin typeface="Lato Regular" charset="0"/>
                  <a:ea typeface="MS PGothic" panose="020B0600070205080204" charset="-128"/>
                  <a:cs typeface="Lato Regular" charset="0"/>
                  <a:sym typeface="Lato Regular" charset="0"/>
                </a:rPr>
                <a:t>Curabitur vestib ulum con sequat urna et ve hicula. Suspen disse feug iat biben.</a:t>
              </a:r>
              <a:endParaRPr lang="en-US" sz="1865">
                <a:solidFill>
                  <a:srgbClr val="FFFFFF"/>
                </a:solidFill>
                <a:latin typeface="Lato Regular" charset="0"/>
                <a:ea typeface="MS PGothic" panose="020B0600070205080204" charset="-128"/>
                <a:cs typeface="Lato Regular" charset="0"/>
                <a:sym typeface="Lato Regular"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300" advTm="3846">
        <p14:pan dir="r"/>
      </p:transition>
    </mc:Choice>
    <mc:Fallback>
      <p:transition spd="slow" advTm="384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9706"/>
                                        </p:tgtEl>
                                        <p:attrNameLst>
                                          <p:attrName>style.visibility</p:attrName>
                                        </p:attrNameLst>
                                      </p:cBhvr>
                                      <p:to>
                                        <p:strVal val="visible"/>
                                      </p:to>
                                    </p:set>
                                    <p:anim calcmode="lin" valueType="num">
                                      <p:cBhvr additive="base">
                                        <p:cTn id="7" dur="500" fill="hold"/>
                                        <p:tgtEl>
                                          <p:spTgt spid="29706"/>
                                        </p:tgtEl>
                                        <p:attrNameLst>
                                          <p:attrName>ppt_x</p:attrName>
                                        </p:attrNameLst>
                                      </p:cBhvr>
                                      <p:tavLst>
                                        <p:tav tm="0">
                                          <p:val>
                                            <p:strVal val="#ppt_x"/>
                                          </p:val>
                                        </p:tav>
                                        <p:tav tm="100000">
                                          <p:val>
                                            <p:strVal val="#ppt_x"/>
                                          </p:val>
                                        </p:tav>
                                      </p:tavLst>
                                    </p:anim>
                                    <p:anim calcmode="lin" valueType="num">
                                      <p:cBhvr additive="base">
                                        <p:cTn id="8" dur="500" fill="hold"/>
                                        <p:tgtEl>
                                          <p:spTgt spid="2970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29711"/>
                                        </p:tgtEl>
                                        <p:attrNameLst>
                                          <p:attrName>style.visibility</p:attrName>
                                        </p:attrNameLst>
                                      </p:cBhvr>
                                      <p:to>
                                        <p:strVal val="visible"/>
                                      </p:to>
                                    </p:set>
                                    <p:anim calcmode="lin" valueType="num">
                                      <p:cBhvr additive="base">
                                        <p:cTn id="12" dur="500" fill="hold"/>
                                        <p:tgtEl>
                                          <p:spTgt spid="29711"/>
                                        </p:tgtEl>
                                        <p:attrNameLst>
                                          <p:attrName>ppt_x</p:attrName>
                                        </p:attrNameLst>
                                      </p:cBhvr>
                                      <p:tavLst>
                                        <p:tav tm="0">
                                          <p:val>
                                            <p:strVal val="#ppt_x"/>
                                          </p:val>
                                        </p:tav>
                                        <p:tav tm="100000">
                                          <p:val>
                                            <p:strVal val="#ppt_x"/>
                                          </p:val>
                                        </p:tav>
                                      </p:tavLst>
                                    </p:anim>
                                    <p:anim calcmode="lin" valueType="num">
                                      <p:cBhvr additive="base">
                                        <p:cTn id="13" dur="500" fill="hold"/>
                                        <p:tgtEl>
                                          <p:spTgt spid="29711"/>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29716"/>
                                        </p:tgtEl>
                                        <p:attrNameLst>
                                          <p:attrName>style.visibility</p:attrName>
                                        </p:attrNameLst>
                                      </p:cBhvr>
                                      <p:to>
                                        <p:strVal val="visible"/>
                                      </p:to>
                                    </p:set>
                                    <p:anim calcmode="lin" valueType="num">
                                      <p:cBhvr additive="base">
                                        <p:cTn id="17" dur="500" fill="hold"/>
                                        <p:tgtEl>
                                          <p:spTgt spid="29716"/>
                                        </p:tgtEl>
                                        <p:attrNameLst>
                                          <p:attrName>ppt_x</p:attrName>
                                        </p:attrNameLst>
                                      </p:cBhvr>
                                      <p:tavLst>
                                        <p:tav tm="0">
                                          <p:val>
                                            <p:strVal val="#ppt_x"/>
                                          </p:val>
                                        </p:tav>
                                        <p:tav tm="100000">
                                          <p:val>
                                            <p:strVal val="#ppt_x"/>
                                          </p:val>
                                        </p:tav>
                                      </p:tavLst>
                                    </p:anim>
                                    <p:anim calcmode="lin" valueType="num">
                                      <p:cBhvr additive="base">
                                        <p:cTn id="18" dur="500" fill="hold"/>
                                        <p:tgtEl>
                                          <p:spTgt spid="29716"/>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29721"/>
                                        </p:tgtEl>
                                        <p:attrNameLst>
                                          <p:attrName>style.visibility</p:attrName>
                                        </p:attrNameLst>
                                      </p:cBhvr>
                                      <p:to>
                                        <p:strVal val="visible"/>
                                      </p:to>
                                    </p:set>
                                    <p:anim calcmode="lin" valueType="num">
                                      <p:cBhvr additive="base">
                                        <p:cTn id="22" dur="500" fill="hold"/>
                                        <p:tgtEl>
                                          <p:spTgt spid="29721"/>
                                        </p:tgtEl>
                                        <p:attrNameLst>
                                          <p:attrName>ppt_x</p:attrName>
                                        </p:attrNameLst>
                                      </p:cBhvr>
                                      <p:tavLst>
                                        <p:tav tm="0">
                                          <p:val>
                                            <p:strVal val="#ppt_x"/>
                                          </p:val>
                                        </p:tav>
                                        <p:tav tm="100000">
                                          <p:val>
                                            <p:strVal val="#ppt_x"/>
                                          </p:val>
                                        </p:tav>
                                      </p:tavLst>
                                    </p:anim>
                                    <p:anim calcmode="lin" valueType="num">
                                      <p:cBhvr additive="base">
                                        <p:cTn id="23" dur="500" fill="hold"/>
                                        <p:tgtEl>
                                          <p:spTgt spid="29721"/>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29726"/>
                                        </p:tgtEl>
                                        <p:attrNameLst>
                                          <p:attrName>style.visibility</p:attrName>
                                        </p:attrNameLst>
                                      </p:cBhvr>
                                      <p:to>
                                        <p:strVal val="visible"/>
                                      </p:to>
                                    </p:set>
                                    <p:anim calcmode="lin" valueType="num">
                                      <p:cBhvr additive="base">
                                        <p:cTn id="27" dur="500" fill="hold"/>
                                        <p:tgtEl>
                                          <p:spTgt spid="29726"/>
                                        </p:tgtEl>
                                        <p:attrNameLst>
                                          <p:attrName>ppt_x</p:attrName>
                                        </p:attrNameLst>
                                      </p:cBhvr>
                                      <p:tavLst>
                                        <p:tav tm="0">
                                          <p:val>
                                            <p:strVal val="#ppt_x"/>
                                          </p:val>
                                        </p:tav>
                                        <p:tav tm="100000">
                                          <p:val>
                                            <p:strVal val="#ppt_x"/>
                                          </p:val>
                                        </p:tav>
                                      </p:tavLst>
                                    </p:anim>
                                    <p:anim calcmode="lin" valueType="num">
                                      <p:cBhvr additive="base">
                                        <p:cTn id="28" dur="500" fill="hold"/>
                                        <p:tgtEl>
                                          <p:spTgt spid="29726"/>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nodeType="afterEffect">
                                  <p:stCondLst>
                                    <p:cond delay="0"/>
                                  </p:stCondLst>
                                  <p:childTnLst>
                                    <p:set>
                                      <p:cBhvr>
                                        <p:cTn id="31" dur="1" fill="hold">
                                          <p:stCondLst>
                                            <p:cond delay="0"/>
                                          </p:stCondLst>
                                        </p:cTn>
                                        <p:tgtEl>
                                          <p:spTgt spid="29731"/>
                                        </p:tgtEl>
                                        <p:attrNameLst>
                                          <p:attrName>style.visibility</p:attrName>
                                        </p:attrNameLst>
                                      </p:cBhvr>
                                      <p:to>
                                        <p:strVal val="visible"/>
                                      </p:to>
                                    </p:set>
                                    <p:anim calcmode="lin" valueType="num">
                                      <p:cBhvr additive="base">
                                        <p:cTn id="32" dur="500" fill="hold"/>
                                        <p:tgtEl>
                                          <p:spTgt spid="29731"/>
                                        </p:tgtEl>
                                        <p:attrNameLst>
                                          <p:attrName>ppt_x</p:attrName>
                                        </p:attrNameLst>
                                      </p:cBhvr>
                                      <p:tavLst>
                                        <p:tav tm="0">
                                          <p:val>
                                            <p:strVal val="#ppt_x"/>
                                          </p:val>
                                        </p:tav>
                                        <p:tav tm="100000">
                                          <p:val>
                                            <p:strVal val="#ppt_x"/>
                                          </p:val>
                                        </p:tav>
                                      </p:tavLst>
                                    </p:anim>
                                    <p:anim calcmode="lin" valueType="num">
                                      <p:cBhvr additive="base">
                                        <p:cTn id="33" dur="500" fill="hold"/>
                                        <p:tgtEl>
                                          <p:spTgt spid="29731"/>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29705"/>
                                        </p:tgtEl>
                                        <p:attrNameLst>
                                          <p:attrName>style.visibility</p:attrName>
                                        </p:attrNameLst>
                                      </p:cBhvr>
                                      <p:to>
                                        <p:strVal val="visible"/>
                                      </p:to>
                                    </p:set>
                                    <p:anim calcmode="lin" valueType="num">
                                      <p:cBhvr additive="base">
                                        <p:cTn id="37" dur="500" fill="hold"/>
                                        <p:tgtEl>
                                          <p:spTgt spid="29705"/>
                                        </p:tgtEl>
                                        <p:attrNameLst>
                                          <p:attrName>ppt_x</p:attrName>
                                        </p:attrNameLst>
                                      </p:cBhvr>
                                      <p:tavLst>
                                        <p:tav tm="0">
                                          <p:val>
                                            <p:strVal val="0-#ppt_w/2"/>
                                          </p:val>
                                        </p:tav>
                                        <p:tav tm="100000">
                                          <p:val>
                                            <p:strVal val="#ppt_x"/>
                                          </p:val>
                                        </p:tav>
                                      </p:tavLst>
                                    </p:anim>
                                    <p:anim calcmode="lin" valueType="num">
                                      <p:cBhvr additive="base">
                                        <p:cTn id="38" dur="500" fill="hold"/>
                                        <p:tgtEl>
                                          <p:spTgt spid="2970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5"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753" name="Group 9"/>
          <p:cNvGrpSpPr/>
          <p:nvPr/>
        </p:nvGrpSpPr>
        <p:grpSpPr bwMode="auto">
          <a:xfrm>
            <a:off x="7874241" y="2844738"/>
            <a:ext cx="7787455" cy="1363175"/>
            <a:chOff x="0" y="0"/>
            <a:chExt cx="3679" cy="644"/>
          </a:xfrm>
        </p:grpSpPr>
        <p:sp>
          <p:nvSpPr>
            <p:cNvPr id="31754" name="Rectangle 10"/>
            <p:cNvSpPr/>
            <p:nvPr/>
          </p:nvSpPr>
          <p:spPr bwMode="auto">
            <a:xfrm>
              <a:off x="767" y="236"/>
              <a:ext cx="2912" cy="408"/>
            </a:xfrm>
            <a:prstGeom prst="rect">
              <a:avLst/>
            </a:prstGeom>
            <a:noFill/>
            <a:ln>
              <a:noFill/>
            </a:ln>
          </p:spPr>
          <p:txBody>
            <a:bodyPr lIns="0" tIns="0" rIns="0" bIns="0"/>
            <a:lstStyle/>
            <a:p>
              <a:pPr algn="just">
                <a:spcBef>
                  <a:spcPts val="1600"/>
                </a:spcBef>
              </a:pPr>
              <a:r>
                <a:rPr lang="en-US" sz="1865">
                  <a:solidFill>
                    <a:schemeClr val="bg1">
                      <a:lumMod val="85000"/>
                    </a:schemeClr>
                  </a:solidFill>
                  <a:latin typeface="Lato Regular" charset="0"/>
                  <a:ea typeface="MS PGothic" panose="020B0600070205080204" charset="-128"/>
                  <a:cs typeface="Lato Regular" charset="0"/>
                  <a:sym typeface="Lato Regular" charset="0"/>
                </a:rPr>
                <a:t>Donec at dictum lectus. Fusce felis tellus, volutpat quis venenatis non, adipiscing quis orci. Integer condimentum leo ut erat ultrices mollis. </a:t>
              </a:r>
              <a:endParaRPr lang="en-US" sz="1865">
                <a:solidFill>
                  <a:schemeClr val="bg1">
                    <a:lumMod val="85000"/>
                  </a:schemeClr>
                </a:solidFill>
                <a:latin typeface="Lato Regular" charset="0"/>
                <a:ea typeface="MS PGothic" panose="020B0600070205080204" charset="-128"/>
                <a:cs typeface="Lato Regular" charset="0"/>
                <a:sym typeface="Lato Regular" charset="0"/>
              </a:endParaRPr>
            </a:p>
          </p:txBody>
        </p:sp>
        <p:sp>
          <p:nvSpPr>
            <p:cNvPr id="31755" name="Oval 11"/>
            <p:cNvSpPr/>
            <p:nvPr/>
          </p:nvSpPr>
          <p:spPr bwMode="auto">
            <a:xfrm>
              <a:off x="0" y="0"/>
              <a:ext cx="640" cy="640"/>
            </a:xfrm>
            <a:prstGeom prst="ellipse">
              <a:avLst/>
            </a:prstGeom>
            <a:solidFill>
              <a:schemeClr val="accent1"/>
            </a:solidFill>
            <a:ln w="25400" cap="flat">
              <a:solidFill>
                <a:schemeClr val="tx1">
                  <a:alpha val="0"/>
                </a:schemeClr>
              </a:solidFill>
              <a:prstDash val="solid"/>
              <a:miter lim="800000"/>
              <a:headEnd type="none" w="med" len="med"/>
              <a:tailEnd type="none" w="med" len="med"/>
            </a:ln>
          </p:spPr>
          <p:txBody>
            <a:bodyPr lIns="0" tIns="0" rIns="0" bIns="0"/>
            <a:lstStyle/>
            <a:p>
              <a:endParaRPr lang="es-ES" sz="5600">
                <a:solidFill>
                  <a:schemeClr val="bg1">
                    <a:lumMod val="85000"/>
                  </a:schemeClr>
                </a:solidFill>
              </a:endParaRPr>
            </a:p>
          </p:txBody>
        </p:sp>
        <p:sp>
          <p:nvSpPr>
            <p:cNvPr id="31756" name="AutoShape 12"/>
            <p:cNvSpPr/>
            <p:nvPr/>
          </p:nvSpPr>
          <p:spPr bwMode="auto">
            <a:xfrm>
              <a:off x="162" y="182"/>
              <a:ext cx="320" cy="266"/>
            </a:xfrm>
            <a:custGeom>
              <a:avLst/>
              <a:gdLst/>
              <a:ahLst/>
              <a:cxnLst/>
              <a:rect l="0" t="0" r="r" b="b"/>
              <a:pathLst>
                <a:path w="21600" h="21579">
                  <a:moveTo>
                    <a:pt x="21600" y="9391"/>
                  </a:moveTo>
                  <a:cubicBezTo>
                    <a:pt x="21600" y="9887"/>
                    <a:pt x="21473" y="10321"/>
                    <a:pt x="21218" y="10697"/>
                  </a:cubicBezTo>
                  <a:cubicBezTo>
                    <a:pt x="20963" y="11073"/>
                    <a:pt x="20648" y="11313"/>
                    <a:pt x="20263" y="11428"/>
                  </a:cubicBezTo>
                  <a:lnTo>
                    <a:pt x="20263" y="16611"/>
                  </a:lnTo>
                  <a:cubicBezTo>
                    <a:pt x="20263" y="17201"/>
                    <a:pt x="20087" y="17708"/>
                    <a:pt x="19730" y="18128"/>
                  </a:cubicBezTo>
                  <a:cubicBezTo>
                    <a:pt x="19375" y="18551"/>
                    <a:pt x="18951" y="18759"/>
                    <a:pt x="18459" y="18759"/>
                  </a:cubicBezTo>
                  <a:cubicBezTo>
                    <a:pt x="17928" y="18122"/>
                    <a:pt x="17286" y="17506"/>
                    <a:pt x="16537" y="16904"/>
                  </a:cubicBezTo>
                  <a:cubicBezTo>
                    <a:pt x="15786" y="16306"/>
                    <a:pt x="14980" y="15757"/>
                    <a:pt x="14116" y="15255"/>
                  </a:cubicBezTo>
                  <a:cubicBezTo>
                    <a:pt x="13254" y="14756"/>
                    <a:pt x="12363" y="14325"/>
                    <a:pt x="11450" y="13969"/>
                  </a:cubicBezTo>
                  <a:cubicBezTo>
                    <a:pt x="10537" y="13614"/>
                    <a:pt x="9648" y="13380"/>
                    <a:pt x="8789" y="13268"/>
                  </a:cubicBezTo>
                  <a:cubicBezTo>
                    <a:pt x="8453" y="13379"/>
                    <a:pt x="8179" y="13564"/>
                    <a:pt x="7969" y="13829"/>
                  </a:cubicBezTo>
                  <a:cubicBezTo>
                    <a:pt x="7758" y="14093"/>
                    <a:pt x="7614" y="14386"/>
                    <a:pt x="7535" y="14706"/>
                  </a:cubicBezTo>
                  <a:cubicBezTo>
                    <a:pt x="7457" y="15029"/>
                    <a:pt x="7450" y="15361"/>
                    <a:pt x="7511" y="15698"/>
                  </a:cubicBezTo>
                  <a:cubicBezTo>
                    <a:pt x="7575" y="16036"/>
                    <a:pt x="7719" y="16341"/>
                    <a:pt x="7947" y="16611"/>
                  </a:cubicBezTo>
                  <a:cubicBezTo>
                    <a:pt x="7751" y="16992"/>
                    <a:pt x="7660" y="17347"/>
                    <a:pt x="7677" y="17673"/>
                  </a:cubicBezTo>
                  <a:cubicBezTo>
                    <a:pt x="7692" y="17993"/>
                    <a:pt x="7773" y="18307"/>
                    <a:pt x="7917" y="18606"/>
                  </a:cubicBezTo>
                  <a:cubicBezTo>
                    <a:pt x="8059" y="18909"/>
                    <a:pt x="8255" y="19193"/>
                    <a:pt x="8498" y="19469"/>
                  </a:cubicBezTo>
                  <a:cubicBezTo>
                    <a:pt x="8737" y="19745"/>
                    <a:pt x="8997" y="20021"/>
                    <a:pt x="9271" y="20291"/>
                  </a:cubicBezTo>
                  <a:cubicBezTo>
                    <a:pt x="9114" y="20696"/>
                    <a:pt x="8843" y="21001"/>
                    <a:pt x="8456" y="21213"/>
                  </a:cubicBezTo>
                  <a:cubicBezTo>
                    <a:pt x="8069" y="21424"/>
                    <a:pt x="7655" y="21541"/>
                    <a:pt x="7212" y="21571"/>
                  </a:cubicBezTo>
                  <a:cubicBezTo>
                    <a:pt x="6772" y="21600"/>
                    <a:pt x="6341" y="21550"/>
                    <a:pt x="5917" y="21424"/>
                  </a:cubicBezTo>
                  <a:cubicBezTo>
                    <a:pt x="5496" y="21295"/>
                    <a:pt x="5163" y="21092"/>
                    <a:pt x="4923" y="20811"/>
                  </a:cubicBezTo>
                  <a:cubicBezTo>
                    <a:pt x="4781" y="20241"/>
                    <a:pt x="4625" y="19657"/>
                    <a:pt x="4453" y="19056"/>
                  </a:cubicBezTo>
                  <a:cubicBezTo>
                    <a:pt x="4282" y="18454"/>
                    <a:pt x="4140" y="17843"/>
                    <a:pt x="4032" y="17224"/>
                  </a:cubicBezTo>
                  <a:cubicBezTo>
                    <a:pt x="3922" y="16599"/>
                    <a:pt x="3868" y="15953"/>
                    <a:pt x="3868" y="15281"/>
                  </a:cubicBezTo>
                  <a:cubicBezTo>
                    <a:pt x="3868" y="14615"/>
                    <a:pt x="3961" y="13905"/>
                    <a:pt x="4150" y="13154"/>
                  </a:cubicBezTo>
                  <a:lnTo>
                    <a:pt x="1804" y="13154"/>
                  </a:lnTo>
                  <a:cubicBezTo>
                    <a:pt x="1312" y="13154"/>
                    <a:pt x="889" y="12945"/>
                    <a:pt x="534" y="12523"/>
                  </a:cubicBezTo>
                  <a:cubicBezTo>
                    <a:pt x="176" y="12100"/>
                    <a:pt x="0" y="11592"/>
                    <a:pt x="0" y="10991"/>
                  </a:cubicBezTo>
                  <a:lnTo>
                    <a:pt x="0" y="7774"/>
                  </a:lnTo>
                  <a:cubicBezTo>
                    <a:pt x="0" y="7184"/>
                    <a:pt x="176" y="6677"/>
                    <a:pt x="526" y="6245"/>
                  </a:cubicBezTo>
                  <a:cubicBezTo>
                    <a:pt x="879" y="5820"/>
                    <a:pt x="1305" y="5605"/>
                    <a:pt x="1804" y="5605"/>
                  </a:cubicBezTo>
                  <a:lnTo>
                    <a:pt x="7653" y="5605"/>
                  </a:lnTo>
                  <a:cubicBezTo>
                    <a:pt x="8551" y="5605"/>
                    <a:pt x="9509" y="5450"/>
                    <a:pt x="10525" y="5136"/>
                  </a:cubicBezTo>
                  <a:cubicBezTo>
                    <a:pt x="11541" y="4822"/>
                    <a:pt x="12537" y="4399"/>
                    <a:pt x="13511" y="3874"/>
                  </a:cubicBezTo>
                  <a:cubicBezTo>
                    <a:pt x="14488" y="3343"/>
                    <a:pt x="15409" y="2744"/>
                    <a:pt x="16273" y="2072"/>
                  </a:cubicBezTo>
                  <a:cubicBezTo>
                    <a:pt x="17135" y="1406"/>
                    <a:pt x="17864" y="713"/>
                    <a:pt x="18459" y="0"/>
                  </a:cubicBezTo>
                  <a:cubicBezTo>
                    <a:pt x="18951" y="0"/>
                    <a:pt x="19375" y="214"/>
                    <a:pt x="19730" y="634"/>
                  </a:cubicBezTo>
                  <a:cubicBezTo>
                    <a:pt x="20087" y="1057"/>
                    <a:pt x="20263" y="1567"/>
                    <a:pt x="20263" y="2166"/>
                  </a:cubicBezTo>
                  <a:lnTo>
                    <a:pt x="20263" y="7334"/>
                  </a:lnTo>
                  <a:cubicBezTo>
                    <a:pt x="20648" y="7446"/>
                    <a:pt x="20963" y="7692"/>
                    <a:pt x="21218" y="8071"/>
                  </a:cubicBezTo>
                  <a:cubicBezTo>
                    <a:pt x="21473" y="8455"/>
                    <a:pt x="21600" y="8895"/>
                    <a:pt x="21600" y="9391"/>
                  </a:cubicBezTo>
                  <a:moveTo>
                    <a:pt x="18459" y="2855"/>
                  </a:moveTo>
                  <a:cubicBezTo>
                    <a:pt x="17864" y="3407"/>
                    <a:pt x="17215" y="3941"/>
                    <a:pt x="16513" y="4452"/>
                  </a:cubicBezTo>
                  <a:cubicBezTo>
                    <a:pt x="15810" y="4963"/>
                    <a:pt x="15066" y="5423"/>
                    <a:pt x="14280" y="5834"/>
                  </a:cubicBezTo>
                  <a:cubicBezTo>
                    <a:pt x="13494" y="6245"/>
                    <a:pt x="12694" y="6609"/>
                    <a:pt x="11878" y="6923"/>
                  </a:cubicBezTo>
                  <a:cubicBezTo>
                    <a:pt x="11061" y="7237"/>
                    <a:pt x="10255" y="7463"/>
                    <a:pt x="9457" y="7604"/>
                  </a:cubicBezTo>
                  <a:lnTo>
                    <a:pt x="9457" y="11173"/>
                  </a:lnTo>
                  <a:cubicBezTo>
                    <a:pt x="10255" y="11325"/>
                    <a:pt x="11061" y="11554"/>
                    <a:pt x="11878" y="11862"/>
                  </a:cubicBezTo>
                  <a:cubicBezTo>
                    <a:pt x="12694" y="12170"/>
                    <a:pt x="13494" y="12537"/>
                    <a:pt x="14280" y="12957"/>
                  </a:cubicBezTo>
                  <a:cubicBezTo>
                    <a:pt x="15066" y="13379"/>
                    <a:pt x="15813" y="13843"/>
                    <a:pt x="16525" y="14348"/>
                  </a:cubicBezTo>
                  <a:cubicBezTo>
                    <a:pt x="17235" y="14856"/>
                    <a:pt x="17881" y="15381"/>
                    <a:pt x="18459" y="15921"/>
                  </a:cubicBezTo>
                  <a:lnTo>
                    <a:pt x="18459" y="2855"/>
                  </a:lnTo>
                  <a:close/>
                  <a:moveTo>
                    <a:pt x="18459" y="2855"/>
                  </a:moveTo>
                </a:path>
              </a:pathLst>
            </a:custGeom>
            <a:solidFill>
              <a:srgbClr val="FFFFFF"/>
            </a:solidFill>
            <a:ln>
              <a:noFill/>
            </a:ln>
          </p:spPr>
          <p:txBody>
            <a:bodyPr lIns="0" tIns="0" rIns="0" bIns="0"/>
            <a:lstStyle/>
            <a:p>
              <a:endParaRPr lang="es-ES" sz="5600">
                <a:solidFill>
                  <a:schemeClr val="bg1">
                    <a:lumMod val="85000"/>
                  </a:schemeClr>
                </a:solidFill>
              </a:endParaRPr>
            </a:p>
          </p:txBody>
        </p:sp>
        <p:sp>
          <p:nvSpPr>
            <p:cNvPr id="31757" name="Rectangle 13"/>
            <p:cNvSpPr/>
            <p:nvPr/>
          </p:nvSpPr>
          <p:spPr bwMode="auto">
            <a:xfrm>
              <a:off x="767" y="36"/>
              <a:ext cx="1592" cy="176"/>
            </a:xfrm>
            <a:prstGeom prst="rect">
              <a:avLst/>
            </a:prstGeom>
            <a:noFill/>
            <a:ln>
              <a:noFill/>
            </a:ln>
          </p:spPr>
          <p:txBody>
            <a:bodyPr lIns="0" tIns="0" rIns="0" bIns="0"/>
            <a:lstStyle/>
            <a:p>
              <a:pPr algn="l">
                <a:spcBef>
                  <a:spcPts val="1600"/>
                </a:spcBef>
              </a:pPr>
              <a:r>
                <a:rPr lang="en-US" sz="2400">
                  <a:solidFill>
                    <a:schemeClr val="bg1">
                      <a:lumMod val="85000"/>
                    </a:schemeClr>
                  </a:solidFill>
                  <a:latin typeface="Lato Bold" charset="0"/>
                  <a:ea typeface="MS PGothic" panose="020B0600070205080204" charset="-128"/>
                  <a:cs typeface="Lato Bold" charset="0"/>
                  <a:sym typeface="Lato Bold" charset="0"/>
                </a:rPr>
                <a:t>Marketing</a:t>
              </a:r>
              <a:endParaRPr lang="en-US" sz="2400">
                <a:solidFill>
                  <a:schemeClr val="bg1">
                    <a:lumMod val="85000"/>
                  </a:schemeClr>
                </a:solidFill>
                <a:latin typeface="Lato Bold" charset="0"/>
                <a:ea typeface="MS PGothic" panose="020B0600070205080204" charset="-128"/>
                <a:cs typeface="Lato Bold" charset="0"/>
                <a:sym typeface="Lato Bold" charset="0"/>
              </a:endParaRPr>
            </a:p>
          </p:txBody>
        </p:sp>
      </p:grpSp>
      <p:sp>
        <p:nvSpPr>
          <p:cNvPr id="31758" name="Rectangle 14"/>
          <p:cNvSpPr/>
          <p:nvPr/>
        </p:nvSpPr>
        <p:spPr bwMode="auto">
          <a:xfrm>
            <a:off x="1253105" y="2861672"/>
            <a:ext cx="5943781" cy="3268233"/>
          </a:xfrm>
          <a:prstGeom prst="rect">
            <a:avLst/>
          </a:prstGeom>
          <a:blipFill dpi="0" rotWithShape="0">
            <a:blip r:embed="rId1"/>
            <a:srcRect/>
            <a:stretch>
              <a:fillRect/>
            </a:stretch>
          </a:blipFill>
          <a:ln w="25400" cap="flat">
            <a:solidFill>
              <a:schemeClr val="tx1">
                <a:alpha val="0"/>
              </a:schemeClr>
            </a:solidFill>
            <a:prstDash val="solid"/>
            <a:miter lim="800000"/>
            <a:headEnd type="none" w="med" len="med"/>
            <a:tailEnd type="none" w="med" len="med"/>
          </a:ln>
        </p:spPr>
        <p:txBody>
          <a:bodyPr lIns="0" tIns="0" rIns="0" bIns="0"/>
          <a:lstStyle/>
          <a:p>
            <a:endParaRPr lang="es-ES" sz="5600"/>
          </a:p>
        </p:txBody>
      </p:sp>
      <p:grpSp>
        <p:nvGrpSpPr>
          <p:cNvPr id="31759" name="Group 15"/>
          <p:cNvGrpSpPr/>
          <p:nvPr/>
        </p:nvGrpSpPr>
        <p:grpSpPr bwMode="auto">
          <a:xfrm>
            <a:off x="7874241" y="4792131"/>
            <a:ext cx="7787455" cy="1413976"/>
            <a:chOff x="0" y="0"/>
            <a:chExt cx="3679" cy="668"/>
          </a:xfrm>
        </p:grpSpPr>
        <p:sp>
          <p:nvSpPr>
            <p:cNvPr id="31760" name="Oval 16"/>
            <p:cNvSpPr/>
            <p:nvPr/>
          </p:nvSpPr>
          <p:spPr bwMode="auto">
            <a:xfrm>
              <a:off x="0" y="0"/>
              <a:ext cx="640" cy="640"/>
            </a:xfrm>
            <a:prstGeom prst="ellipse">
              <a:avLst/>
            </a:prstGeom>
            <a:solidFill>
              <a:schemeClr val="accent1"/>
            </a:solidFill>
            <a:ln w="25400" cap="flat">
              <a:solidFill>
                <a:schemeClr val="tx1">
                  <a:alpha val="0"/>
                </a:schemeClr>
              </a:solidFill>
              <a:prstDash val="solid"/>
              <a:miter lim="800000"/>
              <a:headEnd type="none" w="med" len="med"/>
              <a:tailEnd type="none" w="med" len="med"/>
            </a:ln>
          </p:spPr>
          <p:txBody>
            <a:bodyPr lIns="0" tIns="0" rIns="0" bIns="0"/>
            <a:lstStyle/>
            <a:p>
              <a:endParaRPr lang="es-ES" sz="5600">
                <a:solidFill>
                  <a:schemeClr val="bg1">
                    <a:lumMod val="85000"/>
                  </a:schemeClr>
                </a:solidFill>
              </a:endParaRPr>
            </a:p>
          </p:txBody>
        </p:sp>
        <p:sp>
          <p:nvSpPr>
            <p:cNvPr id="31761" name="AutoShape 17"/>
            <p:cNvSpPr/>
            <p:nvPr/>
          </p:nvSpPr>
          <p:spPr bwMode="auto">
            <a:xfrm>
              <a:off x="162" y="158"/>
              <a:ext cx="320" cy="321"/>
            </a:xfrm>
            <a:custGeom>
              <a:avLst/>
              <a:gdLst/>
              <a:ahLst/>
              <a:cxnLst/>
              <a:rect l="0" t="0" r="r" b="b"/>
              <a:pathLst>
                <a:path w="21600" h="21600">
                  <a:moveTo>
                    <a:pt x="21357" y="18802"/>
                  </a:moveTo>
                  <a:cubicBezTo>
                    <a:pt x="21518" y="18965"/>
                    <a:pt x="21600" y="19177"/>
                    <a:pt x="21600" y="19437"/>
                  </a:cubicBezTo>
                  <a:cubicBezTo>
                    <a:pt x="21600" y="19581"/>
                    <a:pt x="21518" y="19776"/>
                    <a:pt x="21357" y="20019"/>
                  </a:cubicBezTo>
                  <a:cubicBezTo>
                    <a:pt x="21193" y="20261"/>
                    <a:pt x="20990" y="20504"/>
                    <a:pt x="20747" y="20741"/>
                  </a:cubicBezTo>
                  <a:cubicBezTo>
                    <a:pt x="20504" y="20979"/>
                    <a:pt x="20261" y="21185"/>
                    <a:pt x="20023" y="21349"/>
                  </a:cubicBezTo>
                  <a:cubicBezTo>
                    <a:pt x="19783" y="21518"/>
                    <a:pt x="19594" y="21600"/>
                    <a:pt x="19447" y="21600"/>
                  </a:cubicBezTo>
                  <a:cubicBezTo>
                    <a:pt x="19190" y="21600"/>
                    <a:pt x="18975" y="21515"/>
                    <a:pt x="18811" y="21343"/>
                  </a:cubicBezTo>
                  <a:lnTo>
                    <a:pt x="13957" y="16503"/>
                  </a:lnTo>
                  <a:cubicBezTo>
                    <a:pt x="13217" y="16980"/>
                    <a:pt x="12429" y="17350"/>
                    <a:pt x="11590" y="17604"/>
                  </a:cubicBezTo>
                  <a:cubicBezTo>
                    <a:pt x="10751" y="17864"/>
                    <a:pt x="9892" y="17991"/>
                    <a:pt x="9007" y="17991"/>
                  </a:cubicBezTo>
                  <a:cubicBezTo>
                    <a:pt x="7770" y="17991"/>
                    <a:pt x="6609" y="17760"/>
                    <a:pt x="5518" y="17291"/>
                  </a:cubicBezTo>
                  <a:cubicBezTo>
                    <a:pt x="4427" y="16822"/>
                    <a:pt x="3470" y="16175"/>
                    <a:pt x="2645" y="15354"/>
                  </a:cubicBezTo>
                  <a:cubicBezTo>
                    <a:pt x="1817" y="14535"/>
                    <a:pt x="1173" y="13580"/>
                    <a:pt x="701" y="12487"/>
                  </a:cubicBezTo>
                  <a:cubicBezTo>
                    <a:pt x="232" y="11400"/>
                    <a:pt x="0" y="10237"/>
                    <a:pt x="0" y="9000"/>
                  </a:cubicBezTo>
                  <a:cubicBezTo>
                    <a:pt x="0" y="7769"/>
                    <a:pt x="232" y="6602"/>
                    <a:pt x="701" y="5515"/>
                  </a:cubicBezTo>
                  <a:cubicBezTo>
                    <a:pt x="1170" y="4422"/>
                    <a:pt x="1817" y="3468"/>
                    <a:pt x="2645" y="2646"/>
                  </a:cubicBezTo>
                  <a:cubicBezTo>
                    <a:pt x="3470" y="1827"/>
                    <a:pt x="4425" y="1180"/>
                    <a:pt x="5512" y="709"/>
                  </a:cubicBezTo>
                  <a:cubicBezTo>
                    <a:pt x="6600" y="237"/>
                    <a:pt x="7764" y="0"/>
                    <a:pt x="9007" y="0"/>
                  </a:cubicBezTo>
                  <a:cubicBezTo>
                    <a:pt x="10245" y="0"/>
                    <a:pt x="11403" y="237"/>
                    <a:pt x="12488" y="709"/>
                  </a:cubicBezTo>
                  <a:cubicBezTo>
                    <a:pt x="13573" y="1180"/>
                    <a:pt x="14531" y="1827"/>
                    <a:pt x="15359" y="2646"/>
                  </a:cubicBezTo>
                  <a:cubicBezTo>
                    <a:pt x="16184" y="3468"/>
                    <a:pt x="16831" y="4422"/>
                    <a:pt x="17300" y="5515"/>
                  </a:cubicBezTo>
                  <a:cubicBezTo>
                    <a:pt x="17769" y="6602"/>
                    <a:pt x="18003" y="7769"/>
                    <a:pt x="18003" y="9000"/>
                  </a:cubicBezTo>
                  <a:cubicBezTo>
                    <a:pt x="18003" y="9887"/>
                    <a:pt x="17873" y="10748"/>
                    <a:pt x="17616" y="11589"/>
                  </a:cubicBezTo>
                  <a:cubicBezTo>
                    <a:pt x="17359" y="12434"/>
                    <a:pt x="16992" y="13219"/>
                    <a:pt x="16514" y="13947"/>
                  </a:cubicBezTo>
                  <a:lnTo>
                    <a:pt x="21357" y="18802"/>
                  </a:lnTo>
                  <a:close/>
                  <a:moveTo>
                    <a:pt x="3597" y="9000"/>
                  </a:moveTo>
                  <a:cubicBezTo>
                    <a:pt x="3597" y="9759"/>
                    <a:pt x="3741" y="10465"/>
                    <a:pt x="4029" y="11118"/>
                  </a:cubicBezTo>
                  <a:cubicBezTo>
                    <a:pt x="4317" y="11770"/>
                    <a:pt x="4707" y="12338"/>
                    <a:pt x="5193" y="12821"/>
                  </a:cubicBezTo>
                  <a:cubicBezTo>
                    <a:pt x="5679" y="13301"/>
                    <a:pt x="6253" y="13685"/>
                    <a:pt x="6908" y="13970"/>
                  </a:cubicBezTo>
                  <a:cubicBezTo>
                    <a:pt x="7566" y="14252"/>
                    <a:pt x="8264" y="14394"/>
                    <a:pt x="9004" y="14394"/>
                  </a:cubicBezTo>
                  <a:cubicBezTo>
                    <a:pt x="9745" y="14394"/>
                    <a:pt x="10440" y="14252"/>
                    <a:pt x="11092" y="13970"/>
                  </a:cubicBezTo>
                  <a:cubicBezTo>
                    <a:pt x="11745" y="13685"/>
                    <a:pt x="12319" y="13301"/>
                    <a:pt x="12802" y="12821"/>
                  </a:cubicBezTo>
                  <a:cubicBezTo>
                    <a:pt x="13291" y="12338"/>
                    <a:pt x="13678" y="11770"/>
                    <a:pt x="13966" y="11118"/>
                  </a:cubicBezTo>
                  <a:cubicBezTo>
                    <a:pt x="14254" y="10465"/>
                    <a:pt x="14398" y="9759"/>
                    <a:pt x="14398" y="9000"/>
                  </a:cubicBezTo>
                  <a:cubicBezTo>
                    <a:pt x="14398" y="8260"/>
                    <a:pt x="14254" y="7565"/>
                    <a:pt x="13966" y="6913"/>
                  </a:cubicBezTo>
                  <a:cubicBezTo>
                    <a:pt x="13675" y="6258"/>
                    <a:pt x="13291" y="5684"/>
                    <a:pt x="12802" y="5193"/>
                  </a:cubicBezTo>
                  <a:cubicBezTo>
                    <a:pt x="12316" y="4704"/>
                    <a:pt x="11745" y="4317"/>
                    <a:pt x="11092" y="4032"/>
                  </a:cubicBezTo>
                  <a:cubicBezTo>
                    <a:pt x="10440" y="3750"/>
                    <a:pt x="9742" y="3606"/>
                    <a:pt x="9004" y="3606"/>
                  </a:cubicBezTo>
                  <a:cubicBezTo>
                    <a:pt x="8267" y="3606"/>
                    <a:pt x="7566" y="3750"/>
                    <a:pt x="6908" y="4032"/>
                  </a:cubicBezTo>
                  <a:cubicBezTo>
                    <a:pt x="6253" y="4317"/>
                    <a:pt x="5676" y="4704"/>
                    <a:pt x="5193" y="5193"/>
                  </a:cubicBezTo>
                  <a:cubicBezTo>
                    <a:pt x="4707" y="5684"/>
                    <a:pt x="4317" y="6258"/>
                    <a:pt x="4029" y="6913"/>
                  </a:cubicBezTo>
                  <a:cubicBezTo>
                    <a:pt x="3741" y="7565"/>
                    <a:pt x="3597" y="8257"/>
                    <a:pt x="3597" y="9000"/>
                  </a:cubicBezTo>
                  <a:moveTo>
                    <a:pt x="9007" y="5591"/>
                  </a:moveTo>
                  <a:cubicBezTo>
                    <a:pt x="9185" y="5591"/>
                    <a:pt x="9344" y="5656"/>
                    <a:pt x="9473" y="5786"/>
                  </a:cubicBezTo>
                  <a:cubicBezTo>
                    <a:pt x="9603" y="5919"/>
                    <a:pt x="9668" y="6082"/>
                    <a:pt x="9668" y="6280"/>
                  </a:cubicBezTo>
                  <a:cubicBezTo>
                    <a:pt x="9668" y="6461"/>
                    <a:pt x="9603" y="6616"/>
                    <a:pt x="9473" y="6746"/>
                  </a:cubicBezTo>
                  <a:cubicBezTo>
                    <a:pt x="9344" y="6879"/>
                    <a:pt x="9185" y="6944"/>
                    <a:pt x="9007" y="6944"/>
                  </a:cubicBezTo>
                  <a:cubicBezTo>
                    <a:pt x="8439" y="6944"/>
                    <a:pt x="7953" y="7144"/>
                    <a:pt x="7552" y="7537"/>
                  </a:cubicBezTo>
                  <a:cubicBezTo>
                    <a:pt x="7151" y="7935"/>
                    <a:pt x="6950" y="8423"/>
                    <a:pt x="6950" y="8997"/>
                  </a:cubicBezTo>
                  <a:cubicBezTo>
                    <a:pt x="6950" y="9180"/>
                    <a:pt x="6885" y="9333"/>
                    <a:pt x="6755" y="9466"/>
                  </a:cubicBezTo>
                  <a:cubicBezTo>
                    <a:pt x="6623" y="9596"/>
                    <a:pt x="6467" y="9658"/>
                    <a:pt x="6289" y="9658"/>
                  </a:cubicBezTo>
                  <a:cubicBezTo>
                    <a:pt x="6080" y="9658"/>
                    <a:pt x="5914" y="9596"/>
                    <a:pt x="5786" y="9466"/>
                  </a:cubicBezTo>
                  <a:cubicBezTo>
                    <a:pt x="5659" y="9333"/>
                    <a:pt x="5600" y="9180"/>
                    <a:pt x="5600" y="8997"/>
                  </a:cubicBezTo>
                  <a:cubicBezTo>
                    <a:pt x="5600" y="8539"/>
                    <a:pt x="5685" y="8104"/>
                    <a:pt x="5863" y="7686"/>
                  </a:cubicBezTo>
                  <a:cubicBezTo>
                    <a:pt x="6038" y="7271"/>
                    <a:pt x="6281" y="6907"/>
                    <a:pt x="6597" y="6591"/>
                  </a:cubicBezTo>
                  <a:cubicBezTo>
                    <a:pt x="6905" y="6277"/>
                    <a:pt x="7264" y="6029"/>
                    <a:pt x="7677" y="5856"/>
                  </a:cubicBezTo>
                  <a:cubicBezTo>
                    <a:pt x="8086" y="5681"/>
                    <a:pt x="8530" y="5591"/>
                    <a:pt x="9007" y="5591"/>
                  </a:cubicBezTo>
                </a:path>
              </a:pathLst>
            </a:custGeom>
            <a:solidFill>
              <a:srgbClr val="FFFFFF"/>
            </a:solidFill>
            <a:ln>
              <a:noFill/>
            </a:ln>
          </p:spPr>
          <p:txBody>
            <a:bodyPr lIns="0" tIns="0" rIns="0" bIns="0"/>
            <a:lstStyle/>
            <a:p>
              <a:endParaRPr lang="es-ES" sz="5600">
                <a:solidFill>
                  <a:schemeClr val="bg1">
                    <a:lumMod val="85000"/>
                  </a:schemeClr>
                </a:solidFill>
              </a:endParaRPr>
            </a:p>
          </p:txBody>
        </p:sp>
        <p:sp>
          <p:nvSpPr>
            <p:cNvPr id="31762" name="Rectangle 18"/>
            <p:cNvSpPr/>
            <p:nvPr/>
          </p:nvSpPr>
          <p:spPr bwMode="auto">
            <a:xfrm>
              <a:off x="767" y="28"/>
              <a:ext cx="1592" cy="176"/>
            </a:xfrm>
            <a:prstGeom prst="rect">
              <a:avLst/>
            </a:prstGeom>
            <a:noFill/>
            <a:ln>
              <a:noFill/>
            </a:ln>
          </p:spPr>
          <p:txBody>
            <a:bodyPr lIns="0" tIns="0" rIns="0" bIns="0"/>
            <a:lstStyle/>
            <a:p>
              <a:pPr algn="l">
                <a:spcBef>
                  <a:spcPts val="1600"/>
                </a:spcBef>
              </a:pPr>
              <a:r>
                <a:rPr lang="en-US" sz="2400">
                  <a:solidFill>
                    <a:schemeClr val="bg1">
                      <a:lumMod val="85000"/>
                    </a:schemeClr>
                  </a:solidFill>
                  <a:latin typeface="Lato Bold" charset="0"/>
                  <a:ea typeface="MS PGothic" panose="020B0600070205080204" charset="-128"/>
                  <a:cs typeface="Lato Bold" charset="0"/>
                  <a:sym typeface="Lato Bold" charset="0"/>
                </a:rPr>
                <a:t>Research</a:t>
              </a:r>
              <a:endParaRPr lang="en-US" sz="2400">
                <a:solidFill>
                  <a:schemeClr val="bg1">
                    <a:lumMod val="85000"/>
                  </a:schemeClr>
                </a:solidFill>
                <a:latin typeface="Lato Bold" charset="0"/>
                <a:ea typeface="MS PGothic" panose="020B0600070205080204" charset="-128"/>
                <a:cs typeface="Lato Bold" charset="0"/>
                <a:sym typeface="Lato Bold" charset="0"/>
              </a:endParaRPr>
            </a:p>
          </p:txBody>
        </p:sp>
        <p:sp>
          <p:nvSpPr>
            <p:cNvPr id="31763" name="Rectangle 19"/>
            <p:cNvSpPr/>
            <p:nvPr/>
          </p:nvSpPr>
          <p:spPr bwMode="auto">
            <a:xfrm>
              <a:off x="767" y="260"/>
              <a:ext cx="2912" cy="408"/>
            </a:xfrm>
            <a:prstGeom prst="rect">
              <a:avLst/>
            </a:prstGeom>
            <a:noFill/>
            <a:ln>
              <a:noFill/>
            </a:ln>
          </p:spPr>
          <p:txBody>
            <a:bodyPr lIns="0" tIns="0" rIns="0" bIns="0"/>
            <a:lstStyle/>
            <a:p>
              <a:pPr algn="just">
                <a:spcBef>
                  <a:spcPts val="1600"/>
                </a:spcBef>
              </a:pPr>
              <a:r>
                <a:rPr lang="en-US" sz="1865" dirty="0" err="1">
                  <a:solidFill>
                    <a:schemeClr val="bg1">
                      <a:lumMod val="85000"/>
                    </a:schemeClr>
                  </a:solidFill>
                  <a:latin typeface="Lato Regular" charset="0"/>
                  <a:ea typeface="MS PGothic" panose="020B0600070205080204" charset="-128"/>
                  <a:cs typeface="Lato Regular" charset="0"/>
                  <a:sym typeface="Lato Regular" charset="0"/>
                </a:rPr>
                <a:t>Donec</a:t>
              </a:r>
              <a:r>
                <a:rPr lang="en-US" sz="1865" dirty="0">
                  <a:solidFill>
                    <a:schemeClr val="bg1">
                      <a:lumMod val="85000"/>
                    </a:schemeClr>
                  </a:solidFill>
                  <a:latin typeface="Lato Regular" charset="0"/>
                  <a:ea typeface="MS PGothic" panose="020B0600070205080204" charset="-128"/>
                  <a:cs typeface="Lato Regular" charset="0"/>
                  <a:sym typeface="Lato Regular" charset="0"/>
                </a:rPr>
                <a:t> at dictum </a:t>
              </a:r>
              <a:r>
                <a:rPr lang="en-US" sz="1865" dirty="0" err="1">
                  <a:solidFill>
                    <a:schemeClr val="bg1">
                      <a:lumMod val="85000"/>
                    </a:schemeClr>
                  </a:solidFill>
                  <a:latin typeface="Lato Regular" charset="0"/>
                  <a:ea typeface="MS PGothic" panose="020B0600070205080204" charset="-128"/>
                  <a:cs typeface="Lato Regular" charset="0"/>
                  <a:sym typeface="Lato Regular" charset="0"/>
                </a:rPr>
                <a:t>lectus</a:t>
              </a:r>
              <a:r>
                <a:rPr lang="en-US" sz="1865" dirty="0">
                  <a:solidFill>
                    <a:schemeClr val="bg1">
                      <a:lumMod val="85000"/>
                    </a:schemeClr>
                  </a:solidFill>
                  <a:latin typeface="Lato Regular" charset="0"/>
                  <a:ea typeface="MS PGothic" panose="020B0600070205080204" charset="-128"/>
                  <a:cs typeface="Lato Regular" charset="0"/>
                  <a:sym typeface="Lato Regular" charset="0"/>
                </a:rPr>
                <a:t>. </a:t>
              </a:r>
              <a:r>
                <a:rPr lang="en-US" sz="1865" dirty="0" err="1">
                  <a:solidFill>
                    <a:schemeClr val="bg1">
                      <a:lumMod val="85000"/>
                    </a:schemeClr>
                  </a:solidFill>
                  <a:latin typeface="Lato Regular" charset="0"/>
                  <a:ea typeface="MS PGothic" panose="020B0600070205080204" charset="-128"/>
                  <a:cs typeface="Lato Regular" charset="0"/>
                  <a:sym typeface="Lato Regular" charset="0"/>
                </a:rPr>
                <a:t>Fusce</a:t>
              </a:r>
              <a:r>
                <a:rPr lang="en-US" sz="1865" dirty="0">
                  <a:solidFill>
                    <a:schemeClr val="bg1">
                      <a:lumMod val="85000"/>
                    </a:schemeClr>
                  </a:solidFill>
                  <a:latin typeface="Lato Regular" charset="0"/>
                  <a:ea typeface="MS PGothic" panose="020B0600070205080204" charset="-128"/>
                  <a:cs typeface="Lato Regular" charset="0"/>
                  <a:sym typeface="Lato Regular" charset="0"/>
                </a:rPr>
                <a:t> </a:t>
              </a:r>
              <a:r>
                <a:rPr lang="en-US" sz="1865" dirty="0" err="1">
                  <a:solidFill>
                    <a:schemeClr val="bg1">
                      <a:lumMod val="85000"/>
                    </a:schemeClr>
                  </a:solidFill>
                  <a:latin typeface="Lato Regular" charset="0"/>
                  <a:ea typeface="MS PGothic" panose="020B0600070205080204" charset="-128"/>
                  <a:cs typeface="Lato Regular" charset="0"/>
                  <a:sym typeface="Lato Regular" charset="0"/>
                </a:rPr>
                <a:t>felis</a:t>
              </a:r>
              <a:r>
                <a:rPr lang="en-US" sz="1865" dirty="0">
                  <a:solidFill>
                    <a:schemeClr val="bg1">
                      <a:lumMod val="85000"/>
                    </a:schemeClr>
                  </a:solidFill>
                  <a:latin typeface="Lato Regular" charset="0"/>
                  <a:ea typeface="MS PGothic" panose="020B0600070205080204" charset="-128"/>
                  <a:cs typeface="Lato Regular" charset="0"/>
                  <a:sym typeface="Lato Regular" charset="0"/>
                </a:rPr>
                <a:t> </a:t>
              </a:r>
              <a:r>
                <a:rPr lang="en-US" sz="1865" dirty="0" err="1">
                  <a:solidFill>
                    <a:schemeClr val="bg1">
                      <a:lumMod val="85000"/>
                    </a:schemeClr>
                  </a:solidFill>
                  <a:latin typeface="Lato Regular" charset="0"/>
                  <a:ea typeface="MS PGothic" panose="020B0600070205080204" charset="-128"/>
                  <a:cs typeface="Lato Regular" charset="0"/>
                  <a:sym typeface="Lato Regular" charset="0"/>
                </a:rPr>
                <a:t>tellus</a:t>
              </a:r>
              <a:r>
                <a:rPr lang="en-US" sz="1865" dirty="0">
                  <a:solidFill>
                    <a:schemeClr val="bg1">
                      <a:lumMod val="85000"/>
                    </a:schemeClr>
                  </a:solidFill>
                  <a:latin typeface="Lato Regular" charset="0"/>
                  <a:ea typeface="MS PGothic" panose="020B0600070205080204" charset="-128"/>
                  <a:cs typeface="Lato Regular" charset="0"/>
                  <a:sym typeface="Lato Regular" charset="0"/>
                </a:rPr>
                <a:t>, </a:t>
              </a:r>
              <a:r>
                <a:rPr lang="en-US" sz="1865" dirty="0" err="1">
                  <a:solidFill>
                    <a:schemeClr val="bg1">
                      <a:lumMod val="85000"/>
                    </a:schemeClr>
                  </a:solidFill>
                  <a:latin typeface="Lato Regular" charset="0"/>
                  <a:ea typeface="MS PGothic" panose="020B0600070205080204" charset="-128"/>
                  <a:cs typeface="Lato Regular" charset="0"/>
                  <a:sym typeface="Lato Regular" charset="0"/>
                </a:rPr>
                <a:t>volutpat</a:t>
              </a:r>
              <a:r>
                <a:rPr lang="en-US" sz="1865" dirty="0">
                  <a:solidFill>
                    <a:schemeClr val="bg1">
                      <a:lumMod val="85000"/>
                    </a:schemeClr>
                  </a:solidFill>
                  <a:latin typeface="Lato Regular" charset="0"/>
                  <a:ea typeface="MS PGothic" panose="020B0600070205080204" charset="-128"/>
                  <a:cs typeface="Lato Regular" charset="0"/>
                  <a:sym typeface="Lato Regular" charset="0"/>
                </a:rPr>
                <a:t> </a:t>
              </a:r>
              <a:r>
                <a:rPr lang="en-US" sz="1865" dirty="0" err="1">
                  <a:solidFill>
                    <a:schemeClr val="bg1">
                      <a:lumMod val="85000"/>
                    </a:schemeClr>
                  </a:solidFill>
                  <a:latin typeface="Lato Regular" charset="0"/>
                  <a:ea typeface="MS PGothic" panose="020B0600070205080204" charset="-128"/>
                  <a:cs typeface="Lato Regular" charset="0"/>
                  <a:sym typeface="Lato Regular" charset="0"/>
                </a:rPr>
                <a:t>quis</a:t>
              </a:r>
              <a:r>
                <a:rPr lang="en-US" sz="1865" dirty="0">
                  <a:solidFill>
                    <a:schemeClr val="bg1">
                      <a:lumMod val="85000"/>
                    </a:schemeClr>
                  </a:solidFill>
                  <a:latin typeface="Lato Regular" charset="0"/>
                  <a:ea typeface="MS PGothic" panose="020B0600070205080204" charset="-128"/>
                  <a:cs typeface="Lato Regular" charset="0"/>
                  <a:sym typeface="Lato Regular" charset="0"/>
                </a:rPr>
                <a:t> </a:t>
              </a:r>
              <a:r>
                <a:rPr lang="en-US" sz="1865" dirty="0" err="1">
                  <a:solidFill>
                    <a:schemeClr val="bg1">
                      <a:lumMod val="85000"/>
                    </a:schemeClr>
                  </a:solidFill>
                  <a:latin typeface="Lato Regular" charset="0"/>
                  <a:ea typeface="MS PGothic" panose="020B0600070205080204" charset="-128"/>
                  <a:cs typeface="Lato Regular" charset="0"/>
                  <a:sym typeface="Lato Regular" charset="0"/>
                </a:rPr>
                <a:t>venenatis</a:t>
              </a:r>
              <a:r>
                <a:rPr lang="en-US" sz="1865" dirty="0">
                  <a:solidFill>
                    <a:schemeClr val="bg1">
                      <a:lumMod val="85000"/>
                    </a:schemeClr>
                  </a:solidFill>
                  <a:latin typeface="Lato Regular" charset="0"/>
                  <a:ea typeface="MS PGothic" panose="020B0600070205080204" charset="-128"/>
                  <a:cs typeface="Lato Regular" charset="0"/>
                  <a:sym typeface="Lato Regular" charset="0"/>
                </a:rPr>
                <a:t> non, </a:t>
              </a:r>
              <a:r>
                <a:rPr lang="en-US" sz="1865" dirty="0" err="1">
                  <a:solidFill>
                    <a:schemeClr val="bg1">
                      <a:lumMod val="85000"/>
                    </a:schemeClr>
                  </a:solidFill>
                  <a:latin typeface="Lato Regular" charset="0"/>
                  <a:ea typeface="MS PGothic" panose="020B0600070205080204" charset="-128"/>
                  <a:cs typeface="Lato Regular" charset="0"/>
                  <a:sym typeface="Lato Regular" charset="0"/>
                </a:rPr>
                <a:t>adipiscing</a:t>
              </a:r>
              <a:r>
                <a:rPr lang="en-US" sz="1865" dirty="0">
                  <a:solidFill>
                    <a:schemeClr val="bg1">
                      <a:lumMod val="85000"/>
                    </a:schemeClr>
                  </a:solidFill>
                  <a:latin typeface="Lato Regular" charset="0"/>
                  <a:ea typeface="MS PGothic" panose="020B0600070205080204" charset="-128"/>
                  <a:cs typeface="Lato Regular" charset="0"/>
                  <a:sym typeface="Lato Regular" charset="0"/>
                </a:rPr>
                <a:t> </a:t>
              </a:r>
              <a:r>
                <a:rPr lang="en-US" sz="1865" dirty="0" err="1">
                  <a:solidFill>
                    <a:schemeClr val="bg1">
                      <a:lumMod val="85000"/>
                    </a:schemeClr>
                  </a:solidFill>
                  <a:latin typeface="Lato Regular" charset="0"/>
                  <a:ea typeface="MS PGothic" panose="020B0600070205080204" charset="-128"/>
                  <a:cs typeface="Lato Regular" charset="0"/>
                  <a:sym typeface="Lato Regular" charset="0"/>
                </a:rPr>
                <a:t>quis</a:t>
              </a:r>
              <a:r>
                <a:rPr lang="en-US" sz="1865" dirty="0">
                  <a:solidFill>
                    <a:schemeClr val="bg1">
                      <a:lumMod val="85000"/>
                    </a:schemeClr>
                  </a:solidFill>
                  <a:latin typeface="Lato Regular" charset="0"/>
                  <a:ea typeface="MS PGothic" panose="020B0600070205080204" charset="-128"/>
                  <a:cs typeface="Lato Regular" charset="0"/>
                  <a:sym typeface="Lato Regular" charset="0"/>
                </a:rPr>
                <a:t> </a:t>
              </a:r>
              <a:r>
                <a:rPr lang="en-US" sz="1865" dirty="0" err="1">
                  <a:solidFill>
                    <a:schemeClr val="bg1">
                      <a:lumMod val="85000"/>
                    </a:schemeClr>
                  </a:solidFill>
                  <a:latin typeface="Lato Regular" charset="0"/>
                  <a:ea typeface="MS PGothic" panose="020B0600070205080204" charset="-128"/>
                  <a:cs typeface="Lato Regular" charset="0"/>
                  <a:sym typeface="Lato Regular" charset="0"/>
                </a:rPr>
                <a:t>orci</a:t>
              </a:r>
              <a:r>
                <a:rPr lang="en-US" sz="1865" dirty="0">
                  <a:solidFill>
                    <a:schemeClr val="bg1">
                      <a:lumMod val="85000"/>
                    </a:schemeClr>
                  </a:solidFill>
                  <a:latin typeface="Lato Regular" charset="0"/>
                  <a:ea typeface="MS PGothic" panose="020B0600070205080204" charset="-128"/>
                  <a:cs typeface="Lato Regular" charset="0"/>
                  <a:sym typeface="Lato Regular" charset="0"/>
                </a:rPr>
                <a:t>. Integer </a:t>
              </a:r>
              <a:r>
                <a:rPr lang="en-US" sz="1865" dirty="0" err="1">
                  <a:solidFill>
                    <a:schemeClr val="bg1">
                      <a:lumMod val="85000"/>
                    </a:schemeClr>
                  </a:solidFill>
                  <a:latin typeface="Lato Regular" charset="0"/>
                  <a:ea typeface="MS PGothic" panose="020B0600070205080204" charset="-128"/>
                  <a:cs typeface="Lato Regular" charset="0"/>
                  <a:sym typeface="Lato Regular" charset="0"/>
                </a:rPr>
                <a:t>condimentum</a:t>
              </a:r>
              <a:r>
                <a:rPr lang="en-US" sz="1865" dirty="0">
                  <a:solidFill>
                    <a:schemeClr val="bg1">
                      <a:lumMod val="85000"/>
                    </a:schemeClr>
                  </a:solidFill>
                  <a:latin typeface="Lato Regular" charset="0"/>
                  <a:ea typeface="MS PGothic" panose="020B0600070205080204" charset="-128"/>
                  <a:cs typeface="Lato Regular" charset="0"/>
                  <a:sym typeface="Lato Regular" charset="0"/>
                </a:rPr>
                <a:t> </a:t>
              </a:r>
              <a:r>
                <a:rPr lang="en-US" sz="1865" dirty="0" err="1">
                  <a:solidFill>
                    <a:schemeClr val="bg1">
                      <a:lumMod val="85000"/>
                    </a:schemeClr>
                  </a:solidFill>
                  <a:latin typeface="Lato Regular" charset="0"/>
                  <a:ea typeface="MS PGothic" panose="020B0600070205080204" charset="-128"/>
                  <a:cs typeface="Lato Regular" charset="0"/>
                  <a:sym typeface="Lato Regular" charset="0"/>
                </a:rPr>
                <a:t>leo</a:t>
              </a:r>
              <a:r>
                <a:rPr lang="en-US" sz="1865" dirty="0">
                  <a:solidFill>
                    <a:schemeClr val="bg1">
                      <a:lumMod val="85000"/>
                    </a:schemeClr>
                  </a:solidFill>
                  <a:latin typeface="Lato Regular" charset="0"/>
                  <a:ea typeface="MS PGothic" panose="020B0600070205080204" charset="-128"/>
                  <a:cs typeface="Lato Regular" charset="0"/>
                  <a:sym typeface="Lato Regular" charset="0"/>
                </a:rPr>
                <a:t> </a:t>
              </a:r>
              <a:r>
                <a:rPr lang="en-US" sz="1865" dirty="0" err="1">
                  <a:solidFill>
                    <a:schemeClr val="bg1">
                      <a:lumMod val="85000"/>
                    </a:schemeClr>
                  </a:solidFill>
                  <a:latin typeface="Lato Regular" charset="0"/>
                  <a:ea typeface="MS PGothic" panose="020B0600070205080204" charset="-128"/>
                  <a:cs typeface="Lato Regular" charset="0"/>
                  <a:sym typeface="Lato Regular" charset="0"/>
                </a:rPr>
                <a:t>ut</a:t>
              </a:r>
              <a:r>
                <a:rPr lang="en-US" sz="1865" dirty="0">
                  <a:solidFill>
                    <a:schemeClr val="bg1">
                      <a:lumMod val="85000"/>
                    </a:schemeClr>
                  </a:solidFill>
                  <a:latin typeface="Lato Regular" charset="0"/>
                  <a:ea typeface="MS PGothic" panose="020B0600070205080204" charset="-128"/>
                  <a:cs typeface="Lato Regular" charset="0"/>
                  <a:sym typeface="Lato Regular" charset="0"/>
                </a:rPr>
                <a:t> </a:t>
              </a:r>
              <a:r>
                <a:rPr lang="en-US" sz="1865" dirty="0" err="1">
                  <a:solidFill>
                    <a:schemeClr val="bg1">
                      <a:lumMod val="85000"/>
                    </a:schemeClr>
                  </a:solidFill>
                  <a:latin typeface="Lato Regular" charset="0"/>
                  <a:ea typeface="MS PGothic" panose="020B0600070205080204" charset="-128"/>
                  <a:cs typeface="Lato Regular" charset="0"/>
                  <a:sym typeface="Lato Regular" charset="0"/>
                </a:rPr>
                <a:t>erat</a:t>
              </a:r>
              <a:r>
                <a:rPr lang="en-US" sz="1865" dirty="0">
                  <a:solidFill>
                    <a:schemeClr val="bg1">
                      <a:lumMod val="85000"/>
                    </a:schemeClr>
                  </a:solidFill>
                  <a:latin typeface="Lato Regular" charset="0"/>
                  <a:ea typeface="MS PGothic" panose="020B0600070205080204" charset="-128"/>
                  <a:cs typeface="Lato Regular" charset="0"/>
                  <a:sym typeface="Lato Regular" charset="0"/>
                </a:rPr>
                <a:t> </a:t>
              </a:r>
              <a:r>
                <a:rPr lang="en-US" sz="1865" dirty="0" err="1">
                  <a:solidFill>
                    <a:schemeClr val="bg1">
                      <a:lumMod val="85000"/>
                    </a:schemeClr>
                  </a:solidFill>
                  <a:latin typeface="Lato Regular" charset="0"/>
                  <a:ea typeface="MS PGothic" panose="020B0600070205080204" charset="-128"/>
                  <a:cs typeface="Lato Regular" charset="0"/>
                  <a:sym typeface="Lato Regular" charset="0"/>
                </a:rPr>
                <a:t>ultrices</a:t>
              </a:r>
              <a:r>
                <a:rPr lang="en-US" sz="1865" dirty="0">
                  <a:solidFill>
                    <a:schemeClr val="bg1">
                      <a:lumMod val="85000"/>
                    </a:schemeClr>
                  </a:solidFill>
                  <a:latin typeface="Lato Regular" charset="0"/>
                  <a:ea typeface="MS PGothic" panose="020B0600070205080204" charset="-128"/>
                  <a:cs typeface="Lato Regular" charset="0"/>
                  <a:sym typeface="Lato Regular" charset="0"/>
                </a:rPr>
                <a:t> </a:t>
              </a:r>
              <a:r>
                <a:rPr lang="en-US" sz="1865" dirty="0" err="1">
                  <a:solidFill>
                    <a:schemeClr val="bg1">
                      <a:lumMod val="85000"/>
                    </a:schemeClr>
                  </a:solidFill>
                  <a:latin typeface="Lato Regular" charset="0"/>
                  <a:ea typeface="MS PGothic" panose="020B0600070205080204" charset="-128"/>
                  <a:cs typeface="Lato Regular" charset="0"/>
                  <a:sym typeface="Lato Regular" charset="0"/>
                </a:rPr>
                <a:t>mollis</a:t>
              </a:r>
              <a:r>
                <a:rPr lang="en-US" sz="1865" dirty="0">
                  <a:solidFill>
                    <a:schemeClr val="bg1">
                      <a:lumMod val="85000"/>
                    </a:schemeClr>
                  </a:solidFill>
                  <a:latin typeface="Lato Regular" charset="0"/>
                  <a:ea typeface="MS PGothic" panose="020B0600070205080204" charset="-128"/>
                  <a:cs typeface="Lato Regular" charset="0"/>
                  <a:sym typeface="Lato Regular" charset="0"/>
                </a:rPr>
                <a:t>. </a:t>
              </a:r>
              <a:endParaRPr lang="en-US" sz="1865" dirty="0">
                <a:solidFill>
                  <a:schemeClr val="bg1">
                    <a:lumMod val="85000"/>
                  </a:schemeClr>
                </a:solidFill>
                <a:latin typeface="Lato Regular" charset="0"/>
                <a:ea typeface="MS PGothic" panose="020B0600070205080204" charset="-128"/>
                <a:cs typeface="Lato Regular" charset="0"/>
                <a:sym typeface="Lato Regular" charset="0"/>
              </a:endParaRPr>
            </a:p>
          </p:txBody>
        </p:sp>
      </p:grpSp>
      <p:sp>
        <p:nvSpPr>
          <p:cNvPr id="31764" name="Rectangle 20"/>
          <p:cNvSpPr/>
          <p:nvPr/>
        </p:nvSpPr>
        <p:spPr bwMode="auto">
          <a:xfrm>
            <a:off x="1284856" y="6985064"/>
            <a:ext cx="14342971" cy="2133665"/>
          </a:xfrm>
          <a:prstGeom prst="rect">
            <a:avLst/>
          </a:prstGeom>
          <a:noFill/>
          <a:ln>
            <a:noFill/>
          </a:ln>
        </p:spPr>
        <p:txBody>
          <a:bodyPr lIns="0" tIns="0" rIns="0" bIns="0"/>
          <a:lstStyle/>
          <a:p>
            <a:pPr algn="just">
              <a:spcBef>
                <a:spcPts val="1600"/>
              </a:spcBef>
            </a:pPr>
            <a:r>
              <a:rPr lang="en-US" sz="1865" dirty="0">
                <a:solidFill>
                  <a:schemeClr val="bg1">
                    <a:lumMod val="85000"/>
                  </a:schemeClr>
                </a:solidFill>
                <a:latin typeface="Lato Regular" charset="0"/>
                <a:ea typeface="MS PGothic" panose="020B0600070205080204" charset="-128"/>
                <a:cs typeface="Lato Regular" charset="0"/>
                <a:sym typeface="Lato Regular" charset="0"/>
              </a:rPr>
              <a:t>Lorem ipsum dolor sit </a:t>
            </a:r>
            <a:r>
              <a:rPr lang="en-US" sz="1865" dirty="0" err="1">
                <a:solidFill>
                  <a:schemeClr val="bg1">
                    <a:lumMod val="85000"/>
                  </a:schemeClr>
                </a:solidFill>
                <a:latin typeface="Lato Regular" charset="0"/>
                <a:ea typeface="MS PGothic" panose="020B0600070205080204" charset="-128"/>
                <a:cs typeface="Lato Regular" charset="0"/>
                <a:sym typeface="Lato Regular" charset="0"/>
              </a:rPr>
              <a:t>amet</a:t>
            </a:r>
            <a:r>
              <a:rPr lang="en-US" sz="1865" dirty="0">
                <a:solidFill>
                  <a:schemeClr val="bg1">
                    <a:lumMod val="85000"/>
                  </a:schemeClr>
                </a:solidFill>
                <a:latin typeface="Lato Regular" charset="0"/>
                <a:ea typeface="MS PGothic" panose="020B0600070205080204" charset="-128"/>
                <a:cs typeface="Lato Regular" charset="0"/>
                <a:sym typeface="Lato Regular" charset="0"/>
              </a:rPr>
              <a:t>, </a:t>
            </a:r>
            <a:r>
              <a:rPr lang="en-US" sz="1865" dirty="0" err="1">
                <a:solidFill>
                  <a:schemeClr val="bg1">
                    <a:lumMod val="85000"/>
                  </a:schemeClr>
                </a:solidFill>
                <a:latin typeface="Lato Regular" charset="0"/>
                <a:ea typeface="MS PGothic" panose="020B0600070205080204" charset="-128"/>
                <a:cs typeface="Lato Regular" charset="0"/>
                <a:sym typeface="Lato Regular" charset="0"/>
              </a:rPr>
              <a:t>consectetur</a:t>
            </a:r>
            <a:r>
              <a:rPr lang="en-US" sz="1865" dirty="0">
                <a:solidFill>
                  <a:schemeClr val="bg1">
                    <a:lumMod val="85000"/>
                  </a:schemeClr>
                </a:solidFill>
                <a:latin typeface="Lato Regular" charset="0"/>
                <a:ea typeface="MS PGothic" panose="020B0600070205080204" charset="-128"/>
                <a:cs typeface="Lato Regular" charset="0"/>
                <a:sym typeface="Lato Regular" charset="0"/>
              </a:rPr>
              <a:t> </a:t>
            </a:r>
            <a:r>
              <a:rPr lang="en-US" sz="1865" dirty="0" err="1">
                <a:solidFill>
                  <a:schemeClr val="bg1">
                    <a:lumMod val="85000"/>
                  </a:schemeClr>
                </a:solidFill>
                <a:latin typeface="Lato Regular" charset="0"/>
                <a:ea typeface="MS PGothic" panose="020B0600070205080204" charset="-128"/>
                <a:cs typeface="Lato Regular" charset="0"/>
                <a:sym typeface="Lato Regular" charset="0"/>
              </a:rPr>
              <a:t>adipiscing</a:t>
            </a:r>
            <a:r>
              <a:rPr lang="en-US" sz="1865" dirty="0">
                <a:solidFill>
                  <a:schemeClr val="bg1">
                    <a:lumMod val="85000"/>
                  </a:schemeClr>
                </a:solidFill>
                <a:latin typeface="Lato Regular" charset="0"/>
                <a:ea typeface="MS PGothic" panose="020B0600070205080204" charset="-128"/>
                <a:cs typeface="Lato Regular" charset="0"/>
                <a:sym typeface="Lato Regular" charset="0"/>
              </a:rPr>
              <a:t> </a:t>
            </a:r>
            <a:r>
              <a:rPr lang="en-US" sz="1865" dirty="0" err="1">
                <a:solidFill>
                  <a:schemeClr val="bg1">
                    <a:lumMod val="85000"/>
                  </a:schemeClr>
                </a:solidFill>
                <a:latin typeface="Lato Regular" charset="0"/>
                <a:ea typeface="MS PGothic" panose="020B0600070205080204" charset="-128"/>
                <a:cs typeface="Lato Regular" charset="0"/>
                <a:sym typeface="Lato Regular" charset="0"/>
              </a:rPr>
              <a:t>elit</a:t>
            </a:r>
            <a:r>
              <a:rPr lang="en-US" sz="1865" dirty="0">
                <a:solidFill>
                  <a:schemeClr val="bg1">
                    <a:lumMod val="85000"/>
                  </a:schemeClr>
                </a:solidFill>
                <a:latin typeface="Lato Regular" charset="0"/>
                <a:ea typeface="MS PGothic" panose="020B0600070205080204" charset="-128"/>
                <a:cs typeface="Lato Regular" charset="0"/>
                <a:sym typeface="Lato Regular" charset="0"/>
              </a:rPr>
              <a:t>. Integer </a:t>
            </a:r>
            <a:r>
              <a:rPr lang="en-US" sz="1865" dirty="0" err="1">
                <a:solidFill>
                  <a:schemeClr val="bg1">
                    <a:lumMod val="85000"/>
                  </a:schemeClr>
                </a:solidFill>
                <a:latin typeface="Lato Regular" charset="0"/>
                <a:ea typeface="MS PGothic" panose="020B0600070205080204" charset="-128"/>
                <a:cs typeface="Lato Regular" charset="0"/>
                <a:sym typeface="Lato Regular" charset="0"/>
              </a:rPr>
              <a:t>mollis</a:t>
            </a:r>
            <a:r>
              <a:rPr lang="en-US" sz="1865" dirty="0">
                <a:solidFill>
                  <a:schemeClr val="bg1">
                    <a:lumMod val="85000"/>
                  </a:schemeClr>
                </a:solidFill>
                <a:latin typeface="Lato Regular" charset="0"/>
                <a:ea typeface="MS PGothic" panose="020B0600070205080204" charset="-128"/>
                <a:cs typeface="Lato Regular" charset="0"/>
                <a:sym typeface="Lato Regular" charset="0"/>
              </a:rPr>
              <a:t> </a:t>
            </a:r>
            <a:r>
              <a:rPr lang="en-US" sz="1865" dirty="0" err="1">
                <a:solidFill>
                  <a:schemeClr val="bg1">
                    <a:lumMod val="85000"/>
                  </a:schemeClr>
                </a:solidFill>
                <a:latin typeface="Lato Regular" charset="0"/>
                <a:ea typeface="MS PGothic" panose="020B0600070205080204" charset="-128"/>
                <a:cs typeface="Lato Regular" charset="0"/>
                <a:sym typeface="Lato Regular" charset="0"/>
              </a:rPr>
              <a:t>vehicula</a:t>
            </a:r>
            <a:r>
              <a:rPr lang="en-US" sz="1865" dirty="0">
                <a:solidFill>
                  <a:schemeClr val="bg1">
                    <a:lumMod val="85000"/>
                  </a:schemeClr>
                </a:solidFill>
                <a:latin typeface="Lato Regular" charset="0"/>
                <a:ea typeface="MS PGothic" panose="020B0600070205080204" charset="-128"/>
                <a:cs typeface="Lato Regular" charset="0"/>
                <a:sym typeface="Lato Regular" charset="0"/>
              </a:rPr>
              <a:t> ligula </a:t>
            </a:r>
            <a:r>
              <a:rPr lang="en-US" sz="1865" dirty="0" err="1">
                <a:solidFill>
                  <a:schemeClr val="bg1">
                    <a:lumMod val="85000"/>
                  </a:schemeClr>
                </a:solidFill>
                <a:latin typeface="Lato Regular" charset="0"/>
                <a:ea typeface="MS PGothic" panose="020B0600070205080204" charset="-128"/>
                <a:cs typeface="Lato Regular" charset="0"/>
                <a:sym typeface="Lato Regular" charset="0"/>
              </a:rPr>
              <a:t>ut</a:t>
            </a:r>
            <a:r>
              <a:rPr lang="en-US" sz="1865" dirty="0">
                <a:solidFill>
                  <a:schemeClr val="bg1">
                    <a:lumMod val="85000"/>
                  </a:schemeClr>
                </a:solidFill>
                <a:latin typeface="Lato Regular" charset="0"/>
                <a:ea typeface="MS PGothic" panose="020B0600070205080204" charset="-128"/>
                <a:cs typeface="Lato Regular" charset="0"/>
                <a:sym typeface="Lato Regular" charset="0"/>
              </a:rPr>
              <a:t> </a:t>
            </a:r>
            <a:r>
              <a:rPr lang="en-US" sz="1865" dirty="0" err="1">
                <a:solidFill>
                  <a:schemeClr val="bg1">
                    <a:lumMod val="85000"/>
                  </a:schemeClr>
                </a:solidFill>
                <a:latin typeface="Lato Regular" charset="0"/>
                <a:ea typeface="MS PGothic" panose="020B0600070205080204" charset="-128"/>
                <a:cs typeface="Lato Regular" charset="0"/>
                <a:sym typeface="Lato Regular" charset="0"/>
              </a:rPr>
              <a:t>faucibus</a:t>
            </a:r>
            <a:r>
              <a:rPr lang="en-US" sz="1865" dirty="0">
                <a:solidFill>
                  <a:schemeClr val="bg1">
                    <a:lumMod val="85000"/>
                  </a:schemeClr>
                </a:solidFill>
                <a:latin typeface="Lato Regular" charset="0"/>
                <a:ea typeface="MS PGothic" panose="020B0600070205080204" charset="-128"/>
                <a:cs typeface="Lato Regular" charset="0"/>
                <a:sym typeface="Lato Regular" charset="0"/>
              </a:rPr>
              <a:t>. </a:t>
            </a:r>
            <a:r>
              <a:rPr lang="en-US" sz="1865" dirty="0" err="1">
                <a:solidFill>
                  <a:schemeClr val="bg1">
                    <a:lumMod val="85000"/>
                  </a:schemeClr>
                </a:solidFill>
                <a:latin typeface="Lato Regular" charset="0"/>
                <a:ea typeface="MS PGothic" panose="020B0600070205080204" charset="-128"/>
                <a:cs typeface="Lato Regular" charset="0"/>
                <a:sym typeface="Lato Regular" charset="0"/>
              </a:rPr>
              <a:t>Curabitur</a:t>
            </a:r>
            <a:r>
              <a:rPr lang="en-US" sz="1865" dirty="0">
                <a:solidFill>
                  <a:schemeClr val="bg1">
                    <a:lumMod val="85000"/>
                  </a:schemeClr>
                </a:solidFill>
                <a:latin typeface="Lato Regular" charset="0"/>
                <a:ea typeface="MS PGothic" panose="020B0600070205080204" charset="-128"/>
                <a:cs typeface="Lato Regular" charset="0"/>
                <a:sym typeface="Lato Regular" charset="0"/>
              </a:rPr>
              <a:t> </a:t>
            </a:r>
            <a:r>
              <a:rPr lang="en-US" sz="1865" dirty="0" err="1">
                <a:solidFill>
                  <a:schemeClr val="bg1">
                    <a:lumMod val="85000"/>
                  </a:schemeClr>
                </a:solidFill>
                <a:latin typeface="Lato Regular" charset="0"/>
                <a:ea typeface="MS PGothic" panose="020B0600070205080204" charset="-128"/>
                <a:cs typeface="Lato Regular" charset="0"/>
                <a:sym typeface="Lato Regular" charset="0"/>
              </a:rPr>
              <a:t>vestibulum</a:t>
            </a:r>
            <a:r>
              <a:rPr lang="en-US" sz="1865" dirty="0">
                <a:solidFill>
                  <a:schemeClr val="bg1">
                    <a:lumMod val="85000"/>
                  </a:schemeClr>
                </a:solidFill>
                <a:latin typeface="Lato Regular" charset="0"/>
                <a:ea typeface="MS PGothic" panose="020B0600070205080204" charset="-128"/>
                <a:cs typeface="Lato Regular" charset="0"/>
                <a:sym typeface="Lato Regular" charset="0"/>
              </a:rPr>
              <a:t> </a:t>
            </a:r>
            <a:r>
              <a:rPr lang="en-US" sz="1865" dirty="0" err="1">
                <a:solidFill>
                  <a:schemeClr val="bg1">
                    <a:lumMod val="85000"/>
                  </a:schemeClr>
                </a:solidFill>
                <a:latin typeface="Lato Regular" charset="0"/>
                <a:ea typeface="MS PGothic" panose="020B0600070205080204" charset="-128"/>
                <a:cs typeface="Lato Regular" charset="0"/>
                <a:sym typeface="Lato Regular" charset="0"/>
              </a:rPr>
              <a:t>consequat</a:t>
            </a:r>
            <a:r>
              <a:rPr lang="en-US" sz="1865" dirty="0">
                <a:solidFill>
                  <a:schemeClr val="bg1">
                    <a:lumMod val="85000"/>
                  </a:schemeClr>
                </a:solidFill>
                <a:latin typeface="Lato Regular" charset="0"/>
                <a:ea typeface="MS PGothic" panose="020B0600070205080204" charset="-128"/>
                <a:cs typeface="Lato Regular" charset="0"/>
                <a:sym typeface="Lato Regular" charset="0"/>
              </a:rPr>
              <a:t> </a:t>
            </a:r>
            <a:r>
              <a:rPr lang="en-US" sz="1865" dirty="0" err="1">
                <a:solidFill>
                  <a:schemeClr val="bg1">
                    <a:lumMod val="85000"/>
                  </a:schemeClr>
                </a:solidFill>
                <a:latin typeface="Lato Regular" charset="0"/>
                <a:ea typeface="MS PGothic" panose="020B0600070205080204" charset="-128"/>
                <a:cs typeface="Lato Regular" charset="0"/>
                <a:sym typeface="Lato Regular" charset="0"/>
              </a:rPr>
              <a:t>urna</a:t>
            </a:r>
            <a:r>
              <a:rPr lang="en-US" sz="1865" dirty="0">
                <a:solidFill>
                  <a:schemeClr val="bg1">
                    <a:lumMod val="85000"/>
                  </a:schemeClr>
                </a:solidFill>
                <a:latin typeface="Lato Regular" charset="0"/>
                <a:ea typeface="MS PGothic" panose="020B0600070205080204" charset="-128"/>
                <a:cs typeface="Lato Regular" charset="0"/>
                <a:sym typeface="Lato Regular" charset="0"/>
              </a:rPr>
              <a:t> et </a:t>
            </a:r>
            <a:r>
              <a:rPr lang="en-US" sz="1865" dirty="0" err="1">
                <a:solidFill>
                  <a:schemeClr val="bg1">
                    <a:lumMod val="85000"/>
                  </a:schemeClr>
                </a:solidFill>
                <a:latin typeface="Lato Regular" charset="0"/>
                <a:ea typeface="MS PGothic" panose="020B0600070205080204" charset="-128"/>
                <a:cs typeface="Lato Regular" charset="0"/>
                <a:sym typeface="Lato Regular" charset="0"/>
              </a:rPr>
              <a:t>vehicula</a:t>
            </a:r>
            <a:r>
              <a:rPr lang="en-US" sz="1865" dirty="0">
                <a:solidFill>
                  <a:schemeClr val="bg1">
                    <a:lumMod val="85000"/>
                  </a:schemeClr>
                </a:solidFill>
                <a:latin typeface="Lato Regular" charset="0"/>
                <a:ea typeface="MS PGothic" panose="020B0600070205080204" charset="-128"/>
                <a:cs typeface="Lato Regular" charset="0"/>
                <a:sym typeface="Lato Regular" charset="0"/>
              </a:rPr>
              <a:t>. </a:t>
            </a:r>
            <a:r>
              <a:rPr lang="en-US" sz="1865" dirty="0" err="1">
                <a:solidFill>
                  <a:schemeClr val="bg1">
                    <a:lumMod val="85000"/>
                  </a:schemeClr>
                </a:solidFill>
                <a:latin typeface="Lato Regular" charset="0"/>
                <a:ea typeface="MS PGothic" panose="020B0600070205080204" charset="-128"/>
                <a:cs typeface="Lato Regular" charset="0"/>
                <a:sym typeface="Lato Regular" charset="0"/>
              </a:rPr>
              <a:t>Suspendisse</a:t>
            </a:r>
            <a:r>
              <a:rPr lang="en-US" sz="1865" dirty="0">
                <a:solidFill>
                  <a:schemeClr val="bg1">
                    <a:lumMod val="85000"/>
                  </a:schemeClr>
                </a:solidFill>
                <a:latin typeface="Lato Regular" charset="0"/>
                <a:ea typeface="MS PGothic" panose="020B0600070205080204" charset="-128"/>
                <a:cs typeface="Lato Regular" charset="0"/>
                <a:sym typeface="Lato Regular" charset="0"/>
              </a:rPr>
              <a:t> </a:t>
            </a:r>
            <a:r>
              <a:rPr lang="en-US" sz="1865" dirty="0" err="1">
                <a:solidFill>
                  <a:schemeClr val="bg1">
                    <a:lumMod val="85000"/>
                  </a:schemeClr>
                </a:solidFill>
                <a:latin typeface="Lato Regular" charset="0"/>
                <a:ea typeface="MS PGothic" panose="020B0600070205080204" charset="-128"/>
                <a:cs typeface="Lato Regular" charset="0"/>
                <a:sym typeface="Lato Regular" charset="0"/>
              </a:rPr>
              <a:t>feugiat</a:t>
            </a:r>
            <a:r>
              <a:rPr lang="en-US" sz="1865" dirty="0">
                <a:solidFill>
                  <a:schemeClr val="bg1">
                    <a:lumMod val="85000"/>
                  </a:schemeClr>
                </a:solidFill>
                <a:latin typeface="Lato Regular" charset="0"/>
                <a:ea typeface="MS PGothic" panose="020B0600070205080204" charset="-128"/>
                <a:cs typeface="Lato Regular" charset="0"/>
                <a:sym typeface="Lato Regular" charset="0"/>
              </a:rPr>
              <a:t> </a:t>
            </a:r>
            <a:r>
              <a:rPr lang="en-US" sz="1865" dirty="0" err="1">
                <a:solidFill>
                  <a:schemeClr val="bg1">
                    <a:lumMod val="85000"/>
                  </a:schemeClr>
                </a:solidFill>
                <a:latin typeface="Lato Regular" charset="0"/>
                <a:ea typeface="MS PGothic" panose="020B0600070205080204" charset="-128"/>
                <a:cs typeface="Lato Regular" charset="0"/>
                <a:sym typeface="Lato Regular" charset="0"/>
              </a:rPr>
              <a:t>biben</a:t>
            </a:r>
            <a:r>
              <a:rPr lang="en-US" sz="1865" dirty="0">
                <a:solidFill>
                  <a:schemeClr val="bg1">
                    <a:lumMod val="85000"/>
                  </a:schemeClr>
                </a:solidFill>
                <a:latin typeface="Lato Regular" charset="0"/>
                <a:ea typeface="MS PGothic" panose="020B0600070205080204" charset="-128"/>
                <a:cs typeface="Lato Regular" charset="0"/>
                <a:sym typeface="Lato Regular" charset="0"/>
              </a:rPr>
              <a:t>- </a:t>
            </a:r>
            <a:r>
              <a:rPr lang="en-US" sz="1865" dirty="0" err="1">
                <a:solidFill>
                  <a:schemeClr val="bg1">
                    <a:lumMod val="85000"/>
                  </a:schemeClr>
                </a:solidFill>
                <a:latin typeface="Lato Regular" charset="0"/>
                <a:ea typeface="MS PGothic" panose="020B0600070205080204" charset="-128"/>
                <a:cs typeface="Lato Regular" charset="0"/>
                <a:sym typeface="Lato Regular" charset="0"/>
              </a:rPr>
              <a:t>dum</a:t>
            </a:r>
            <a:r>
              <a:rPr lang="en-US" sz="1865" dirty="0">
                <a:solidFill>
                  <a:schemeClr val="bg1">
                    <a:lumMod val="85000"/>
                  </a:schemeClr>
                </a:solidFill>
                <a:latin typeface="Lato Regular" charset="0"/>
                <a:ea typeface="MS PGothic" panose="020B0600070205080204" charset="-128"/>
                <a:cs typeface="Lato Regular" charset="0"/>
                <a:sym typeface="Lato Regular" charset="0"/>
              </a:rPr>
              <a:t> </a:t>
            </a:r>
            <a:r>
              <a:rPr lang="en-US" sz="1865" dirty="0" err="1">
                <a:solidFill>
                  <a:schemeClr val="bg1">
                    <a:lumMod val="85000"/>
                  </a:schemeClr>
                </a:solidFill>
                <a:latin typeface="Lato Regular" charset="0"/>
                <a:ea typeface="MS PGothic" panose="020B0600070205080204" charset="-128"/>
                <a:cs typeface="Lato Regular" charset="0"/>
                <a:sym typeface="Lato Regular" charset="0"/>
              </a:rPr>
              <a:t>egestas</a:t>
            </a:r>
            <a:r>
              <a:rPr lang="en-US" sz="1865" dirty="0">
                <a:solidFill>
                  <a:schemeClr val="bg1">
                    <a:lumMod val="85000"/>
                  </a:schemeClr>
                </a:solidFill>
                <a:latin typeface="Lato Regular" charset="0"/>
                <a:ea typeface="MS PGothic" panose="020B0600070205080204" charset="-128"/>
                <a:cs typeface="Lato Regular" charset="0"/>
                <a:sym typeface="Lato Regular" charset="0"/>
              </a:rPr>
              <a:t>. </a:t>
            </a:r>
            <a:r>
              <a:rPr lang="en-US" sz="1865" dirty="0" err="1">
                <a:solidFill>
                  <a:schemeClr val="bg1">
                    <a:lumMod val="85000"/>
                  </a:schemeClr>
                </a:solidFill>
                <a:latin typeface="Lato Regular" charset="0"/>
                <a:ea typeface="MS PGothic" panose="020B0600070205080204" charset="-128"/>
                <a:cs typeface="Lato Regular" charset="0"/>
                <a:sym typeface="Lato Regular" charset="0"/>
              </a:rPr>
              <a:t>Sed</a:t>
            </a:r>
            <a:r>
              <a:rPr lang="en-US" sz="1865" dirty="0">
                <a:solidFill>
                  <a:schemeClr val="bg1">
                    <a:lumMod val="85000"/>
                  </a:schemeClr>
                </a:solidFill>
                <a:latin typeface="Lato Regular" charset="0"/>
                <a:ea typeface="MS PGothic" panose="020B0600070205080204" charset="-128"/>
                <a:cs typeface="Lato Regular" charset="0"/>
                <a:sym typeface="Lato Regular" charset="0"/>
              </a:rPr>
              <a:t> </a:t>
            </a:r>
            <a:r>
              <a:rPr lang="en-US" sz="1865" dirty="0" err="1">
                <a:solidFill>
                  <a:schemeClr val="bg1">
                    <a:lumMod val="85000"/>
                  </a:schemeClr>
                </a:solidFill>
                <a:latin typeface="Lato Regular" charset="0"/>
                <a:ea typeface="MS PGothic" panose="020B0600070205080204" charset="-128"/>
                <a:cs typeface="Lato Regular" charset="0"/>
                <a:sym typeface="Lato Regular" charset="0"/>
              </a:rPr>
              <a:t>bibendum</a:t>
            </a:r>
            <a:r>
              <a:rPr lang="en-US" sz="1865" dirty="0">
                <a:solidFill>
                  <a:schemeClr val="bg1">
                    <a:lumMod val="85000"/>
                  </a:schemeClr>
                </a:solidFill>
                <a:latin typeface="Lato Regular" charset="0"/>
                <a:ea typeface="MS PGothic" panose="020B0600070205080204" charset="-128"/>
                <a:cs typeface="Lato Regular" charset="0"/>
                <a:sym typeface="Lato Regular" charset="0"/>
              </a:rPr>
              <a:t> </a:t>
            </a:r>
            <a:r>
              <a:rPr lang="en-US" sz="1865" dirty="0" err="1">
                <a:solidFill>
                  <a:schemeClr val="bg1">
                    <a:lumMod val="85000"/>
                  </a:schemeClr>
                </a:solidFill>
                <a:latin typeface="Lato Regular" charset="0"/>
                <a:ea typeface="MS PGothic" panose="020B0600070205080204" charset="-128"/>
                <a:cs typeface="Lato Regular" charset="0"/>
                <a:sym typeface="Lato Regular" charset="0"/>
              </a:rPr>
              <a:t>urna</a:t>
            </a:r>
            <a:r>
              <a:rPr lang="en-US" sz="1865" dirty="0">
                <a:solidFill>
                  <a:schemeClr val="bg1">
                    <a:lumMod val="85000"/>
                  </a:schemeClr>
                </a:solidFill>
                <a:latin typeface="Lato Regular" charset="0"/>
                <a:ea typeface="MS PGothic" panose="020B0600070205080204" charset="-128"/>
                <a:cs typeface="Lato Regular" charset="0"/>
                <a:sym typeface="Lato Regular" charset="0"/>
              </a:rPr>
              <a:t> id </a:t>
            </a:r>
            <a:r>
              <a:rPr lang="en-US" sz="1865" dirty="0" err="1">
                <a:solidFill>
                  <a:schemeClr val="bg1">
                    <a:lumMod val="85000"/>
                  </a:schemeClr>
                </a:solidFill>
                <a:latin typeface="Lato Regular" charset="0"/>
                <a:ea typeface="MS PGothic" panose="020B0600070205080204" charset="-128"/>
                <a:cs typeface="Lato Regular" charset="0"/>
                <a:sym typeface="Lato Regular" charset="0"/>
              </a:rPr>
              <a:t>sem</a:t>
            </a:r>
            <a:r>
              <a:rPr lang="en-US" sz="1865" dirty="0">
                <a:solidFill>
                  <a:schemeClr val="bg1">
                    <a:lumMod val="85000"/>
                  </a:schemeClr>
                </a:solidFill>
                <a:latin typeface="Lato Regular" charset="0"/>
                <a:ea typeface="MS PGothic" panose="020B0600070205080204" charset="-128"/>
                <a:cs typeface="Lato Regular" charset="0"/>
                <a:sym typeface="Lato Regular" charset="0"/>
              </a:rPr>
              <a:t> </a:t>
            </a:r>
            <a:r>
              <a:rPr lang="en-US" sz="1865" dirty="0" err="1">
                <a:solidFill>
                  <a:schemeClr val="bg1">
                    <a:lumMod val="85000"/>
                  </a:schemeClr>
                </a:solidFill>
                <a:latin typeface="Lato Regular" charset="0"/>
                <a:ea typeface="MS PGothic" panose="020B0600070205080204" charset="-128"/>
                <a:cs typeface="Lato Regular" charset="0"/>
                <a:sym typeface="Lato Regular" charset="0"/>
              </a:rPr>
              <a:t>tincidunt</a:t>
            </a:r>
            <a:r>
              <a:rPr lang="en-US" sz="1865" dirty="0">
                <a:solidFill>
                  <a:schemeClr val="bg1">
                    <a:lumMod val="85000"/>
                  </a:schemeClr>
                </a:solidFill>
                <a:latin typeface="Lato Regular" charset="0"/>
                <a:ea typeface="MS PGothic" panose="020B0600070205080204" charset="-128"/>
                <a:cs typeface="Lato Regular" charset="0"/>
                <a:sym typeface="Lato Regular" charset="0"/>
              </a:rPr>
              <a:t> </a:t>
            </a:r>
            <a:r>
              <a:rPr lang="en-US" sz="1865" dirty="0" err="1">
                <a:solidFill>
                  <a:schemeClr val="bg1">
                    <a:lumMod val="85000"/>
                  </a:schemeClr>
                </a:solidFill>
                <a:latin typeface="Lato Regular" charset="0"/>
                <a:ea typeface="MS PGothic" panose="020B0600070205080204" charset="-128"/>
                <a:cs typeface="Lato Regular" charset="0"/>
                <a:sym typeface="Lato Regular" charset="0"/>
              </a:rPr>
              <a:t>commodo</a:t>
            </a:r>
            <a:r>
              <a:rPr lang="en-US" sz="1865" dirty="0">
                <a:solidFill>
                  <a:schemeClr val="bg1">
                    <a:lumMod val="85000"/>
                  </a:schemeClr>
                </a:solidFill>
                <a:latin typeface="Lato Regular" charset="0"/>
                <a:ea typeface="MS PGothic" panose="020B0600070205080204" charset="-128"/>
                <a:cs typeface="Lato Regular" charset="0"/>
                <a:sym typeface="Lato Regular" charset="0"/>
              </a:rPr>
              <a:t>.</a:t>
            </a:r>
            <a:endParaRPr lang="en-US" sz="1865" dirty="0">
              <a:solidFill>
                <a:schemeClr val="bg1">
                  <a:lumMod val="85000"/>
                </a:schemeClr>
              </a:solidFill>
              <a:latin typeface="Lato Regular" charset="0"/>
              <a:ea typeface="MS PGothic" panose="020B0600070205080204" charset="-128"/>
              <a:cs typeface="Lato Regular" charset="0"/>
              <a:sym typeface="Lato Regular" charset="0"/>
            </a:endParaRPr>
          </a:p>
          <a:p>
            <a:pPr algn="just">
              <a:spcBef>
                <a:spcPts val="1600"/>
              </a:spcBef>
            </a:pPr>
            <a:r>
              <a:rPr lang="en-US" sz="1865" dirty="0" err="1">
                <a:solidFill>
                  <a:schemeClr val="bg1">
                    <a:lumMod val="85000"/>
                  </a:schemeClr>
                </a:solidFill>
                <a:latin typeface="Lato Regular" charset="0"/>
                <a:ea typeface="MS PGothic" panose="020B0600070205080204" charset="-128"/>
                <a:cs typeface="Lato Regular" charset="0"/>
                <a:sym typeface="Lato Regular" charset="0"/>
              </a:rPr>
              <a:t>Donec</a:t>
            </a:r>
            <a:r>
              <a:rPr lang="en-US" sz="1865" dirty="0">
                <a:solidFill>
                  <a:schemeClr val="bg1">
                    <a:lumMod val="85000"/>
                  </a:schemeClr>
                </a:solidFill>
                <a:latin typeface="Lato Regular" charset="0"/>
                <a:ea typeface="MS PGothic" panose="020B0600070205080204" charset="-128"/>
                <a:cs typeface="Lato Regular" charset="0"/>
                <a:sym typeface="Lato Regular" charset="0"/>
              </a:rPr>
              <a:t> at dictum </a:t>
            </a:r>
            <a:r>
              <a:rPr lang="en-US" sz="1865" dirty="0" err="1">
                <a:solidFill>
                  <a:schemeClr val="bg1">
                    <a:lumMod val="85000"/>
                  </a:schemeClr>
                </a:solidFill>
                <a:latin typeface="Lato Regular" charset="0"/>
                <a:ea typeface="MS PGothic" panose="020B0600070205080204" charset="-128"/>
                <a:cs typeface="Lato Regular" charset="0"/>
                <a:sym typeface="Lato Regular" charset="0"/>
              </a:rPr>
              <a:t>lectus</a:t>
            </a:r>
            <a:r>
              <a:rPr lang="en-US" sz="1865" dirty="0">
                <a:solidFill>
                  <a:schemeClr val="bg1">
                    <a:lumMod val="85000"/>
                  </a:schemeClr>
                </a:solidFill>
                <a:latin typeface="Lato Regular" charset="0"/>
                <a:ea typeface="MS PGothic" panose="020B0600070205080204" charset="-128"/>
                <a:cs typeface="Lato Regular" charset="0"/>
                <a:sym typeface="Lato Regular" charset="0"/>
              </a:rPr>
              <a:t>. </a:t>
            </a:r>
            <a:r>
              <a:rPr lang="en-US" sz="1865" dirty="0" err="1">
                <a:solidFill>
                  <a:schemeClr val="bg1">
                    <a:lumMod val="85000"/>
                  </a:schemeClr>
                </a:solidFill>
                <a:latin typeface="Lato Regular" charset="0"/>
                <a:ea typeface="MS PGothic" panose="020B0600070205080204" charset="-128"/>
                <a:cs typeface="Lato Regular" charset="0"/>
                <a:sym typeface="Lato Regular" charset="0"/>
              </a:rPr>
              <a:t>Fusce</a:t>
            </a:r>
            <a:r>
              <a:rPr lang="en-US" sz="1865" dirty="0">
                <a:solidFill>
                  <a:schemeClr val="bg1">
                    <a:lumMod val="85000"/>
                  </a:schemeClr>
                </a:solidFill>
                <a:latin typeface="Lato Regular" charset="0"/>
                <a:ea typeface="MS PGothic" panose="020B0600070205080204" charset="-128"/>
                <a:cs typeface="Lato Regular" charset="0"/>
                <a:sym typeface="Lato Regular" charset="0"/>
              </a:rPr>
              <a:t> </a:t>
            </a:r>
            <a:r>
              <a:rPr lang="en-US" sz="1865" dirty="0" err="1">
                <a:solidFill>
                  <a:schemeClr val="bg1">
                    <a:lumMod val="85000"/>
                  </a:schemeClr>
                </a:solidFill>
                <a:latin typeface="Lato Regular" charset="0"/>
                <a:ea typeface="MS PGothic" panose="020B0600070205080204" charset="-128"/>
                <a:cs typeface="Lato Regular" charset="0"/>
                <a:sym typeface="Lato Regular" charset="0"/>
              </a:rPr>
              <a:t>felis</a:t>
            </a:r>
            <a:r>
              <a:rPr lang="en-US" sz="1865" dirty="0">
                <a:solidFill>
                  <a:schemeClr val="bg1">
                    <a:lumMod val="85000"/>
                  </a:schemeClr>
                </a:solidFill>
                <a:latin typeface="Lato Regular" charset="0"/>
                <a:ea typeface="MS PGothic" panose="020B0600070205080204" charset="-128"/>
                <a:cs typeface="Lato Regular" charset="0"/>
                <a:sym typeface="Lato Regular" charset="0"/>
              </a:rPr>
              <a:t> </a:t>
            </a:r>
            <a:r>
              <a:rPr lang="en-US" sz="1865" dirty="0" err="1">
                <a:solidFill>
                  <a:schemeClr val="bg1">
                    <a:lumMod val="85000"/>
                  </a:schemeClr>
                </a:solidFill>
                <a:latin typeface="Lato Regular" charset="0"/>
                <a:ea typeface="MS PGothic" panose="020B0600070205080204" charset="-128"/>
                <a:cs typeface="Lato Regular" charset="0"/>
                <a:sym typeface="Lato Regular" charset="0"/>
              </a:rPr>
              <a:t>tellus</a:t>
            </a:r>
            <a:r>
              <a:rPr lang="en-US" sz="1865" dirty="0">
                <a:solidFill>
                  <a:schemeClr val="bg1">
                    <a:lumMod val="85000"/>
                  </a:schemeClr>
                </a:solidFill>
                <a:latin typeface="Lato Regular" charset="0"/>
                <a:ea typeface="MS PGothic" panose="020B0600070205080204" charset="-128"/>
                <a:cs typeface="Lato Regular" charset="0"/>
                <a:sym typeface="Lato Regular" charset="0"/>
              </a:rPr>
              <a:t>, </a:t>
            </a:r>
            <a:r>
              <a:rPr lang="en-US" sz="1865" dirty="0" err="1">
                <a:solidFill>
                  <a:schemeClr val="bg1">
                    <a:lumMod val="85000"/>
                  </a:schemeClr>
                </a:solidFill>
                <a:latin typeface="Lato Regular" charset="0"/>
                <a:ea typeface="MS PGothic" panose="020B0600070205080204" charset="-128"/>
                <a:cs typeface="Lato Regular" charset="0"/>
                <a:sym typeface="Lato Regular" charset="0"/>
              </a:rPr>
              <a:t>volutpat</a:t>
            </a:r>
            <a:r>
              <a:rPr lang="en-US" sz="1865" dirty="0">
                <a:solidFill>
                  <a:schemeClr val="bg1">
                    <a:lumMod val="85000"/>
                  </a:schemeClr>
                </a:solidFill>
                <a:latin typeface="Lato Regular" charset="0"/>
                <a:ea typeface="MS PGothic" panose="020B0600070205080204" charset="-128"/>
                <a:cs typeface="Lato Regular" charset="0"/>
                <a:sym typeface="Lato Regular" charset="0"/>
              </a:rPr>
              <a:t> </a:t>
            </a:r>
            <a:r>
              <a:rPr lang="en-US" sz="1865" dirty="0" err="1">
                <a:solidFill>
                  <a:schemeClr val="bg1">
                    <a:lumMod val="85000"/>
                  </a:schemeClr>
                </a:solidFill>
                <a:latin typeface="Lato Regular" charset="0"/>
                <a:ea typeface="MS PGothic" panose="020B0600070205080204" charset="-128"/>
                <a:cs typeface="Lato Regular" charset="0"/>
                <a:sym typeface="Lato Regular" charset="0"/>
              </a:rPr>
              <a:t>quis</a:t>
            </a:r>
            <a:r>
              <a:rPr lang="en-US" sz="1865" dirty="0">
                <a:solidFill>
                  <a:schemeClr val="bg1">
                    <a:lumMod val="85000"/>
                  </a:schemeClr>
                </a:solidFill>
                <a:latin typeface="Lato Regular" charset="0"/>
                <a:ea typeface="MS PGothic" panose="020B0600070205080204" charset="-128"/>
                <a:cs typeface="Lato Regular" charset="0"/>
                <a:sym typeface="Lato Regular" charset="0"/>
              </a:rPr>
              <a:t> </a:t>
            </a:r>
            <a:r>
              <a:rPr lang="en-US" sz="1865" dirty="0" err="1">
                <a:solidFill>
                  <a:schemeClr val="bg1">
                    <a:lumMod val="85000"/>
                  </a:schemeClr>
                </a:solidFill>
                <a:latin typeface="Lato Regular" charset="0"/>
                <a:ea typeface="MS PGothic" panose="020B0600070205080204" charset="-128"/>
                <a:cs typeface="Lato Regular" charset="0"/>
                <a:sym typeface="Lato Regular" charset="0"/>
              </a:rPr>
              <a:t>venenatis</a:t>
            </a:r>
            <a:r>
              <a:rPr lang="en-US" sz="1865" dirty="0">
                <a:solidFill>
                  <a:schemeClr val="bg1">
                    <a:lumMod val="85000"/>
                  </a:schemeClr>
                </a:solidFill>
                <a:latin typeface="Lato Regular" charset="0"/>
                <a:ea typeface="MS PGothic" panose="020B0600070205080204" charset="-128"/>
                <a:cs typeface="Lato Regular" charset="0"/>
                <a:sym typeface="Lato Regular" charset="0"/>
              </a:rPr>
              <a:t> non, </a:t>
            </a:r>
            <a:r>
              <a:rPr lang="en-US" sz="1865" dirty="0" err="1">
                <a:solidFill>
                  <a:schemeClr val="bg1">
                    <a:lumMod val="85000"/>
                  </a:schemeClr>
                </a:solidFill>
                <a:latin typeface="Lato Regular" charset="0"/>
                <a:ea typeface="MS PGothic" panose="020B0600070205080204" charset="-128"/>
                <a:cs typeface="Lato Regular" charset="0"/>
                <a:sym typeface="Lato Regular" charset="0"/>
              </a:rPr>
              <a:t>adipiscing</a:t>
            </a:r>
            <a:r>
              <a:rPr lang="en-US" sz="1865" dirty="0">
                <a:solidFill>
                  <a:schemeClr val="bg1">
                    <a:lumMod val="85000"/>
                  </a:schemeClr>
                </a:solidFill>
                <a:latin typeface="Lato Regular" charset="0"/>
                <a:ea typeface="MS PGothic" panose="020B0600070205080204" charset="-128"/>
                <a:cs typeface="Lato Regular" charset="0"/>
                <a:sym typeface="Lato Regular" charset="0"/>
              </a:rPr>
              <a:t> </a:t>
            </a:r>
            <a:r>
              <a:rPr lang="en-US" sz="1865" dirty="0" err="1">
                <a:solidFill>
                  <a:schemeClr val="bg1">
                    <a:lumMod val="85000"/>
                  </a:schemeClr>
                </a:solidFill>
                <a:latin typeface="Lato Regular" charset="0"/>
                <a:ea typeface="MS PGothic" panose="020B0600070205080204" charset="-128"/>
                <a:cs typeface="Lato Regular" charset="0"/>
                <a:sym typeface="Lato Regular" charset="0"/>
              </a:rPr>
              <a:t>quis</a:t>
            </a:r>
            <a:r>
              <a:rPr lang="en-US" sz="1865" dirty="0">
                <a:solidFill>
                  <a:schemeClr val="bg1">
                    <a:lumMod val="85000"/>
                  </a:schemeClr>
                </a:solidFill>
                <a:latin typeface="Lato Regular" charset="0"/>
                <a:ea typeface="MS PGothic" panose="020B0600070205080204" charset="-128"/>
                <a:cs typeface="Lato Regular" charset="0"/>
                <a:sym typeface="Lato Regular" charset="0"/>
              </a:rPr>
              <a:t> </a:t>
            </a:r>
            <a:r>
              <a:rPr lang="en-US" sz="1865" dirty="0" err="1">
                <a:solidFill>
                  <a:schemeClr val="bg1">
                    <a:lumMod val="85000"/>
                  </a:schemeClr>
                </a:solidFill>
                <a:latin typeface="Lato Regular" charset="0"/>
                <a:ea typeface="MS PGothic" panose="020B0600070205080204" charset="-128"/>
                <a:cs typeface="Lato Regular" charset="0"/>
                <a:sym typeface="Lato Regular" charset="0"/>
              </a:rPr>
              <a:t>orci</a:t>
            </a:r>
            <a:r>
              <a:rPr lang="en-US" sz="1865" dirty="0">
                <a:solidFill>
                  <a:schemeClr val="bg1">
                    <a:lumMod val="85000"/>
                  </a:schemeClr>
                </a:solidFill>
                <a:latin typeface="Lato Regular" charset="0"/>
                <a:ea typeface="MS PGothic" panose="020B0600070205080204" charset="-128"/>
                <a:cs typeface="Lato Regular" charset="0"/>
                <a:sym typeface="Lato Regular" charset="0"/>
              </a:rPr>
              <a:t>. Integer </a:t>
            </a:r>
            <a:r>
              <a:rPr lang="en-US" sz="1865" dirty="0" err="1">
                <a:solidFill>
                  <a:schemeClr val="bg1">
                    <a:lumMod val="85000"/>
                  </a:schemeClr>
                </a:solidFill>
                <a:latin typeface="Lato Regular" charset="0"/>
                <a:ea typeface="MS PGothic" panose="020B0600070205080204" charset="-128"/>
                <a:cs typeface="Lato Regular" charset="0"/>
                <a:sym typeface="Lato Regular" charset="0"/>
              </a:rPr>
              <a:t>condimentum</a:t>
            </a:r>
            <a:r>
              <a:rPr lang="en-US" sz="1865" dirty="0">
                <a:solidFill>
                  <a:schemeClr val="bg1">
                    <a:lumMod val="85000"/>
                  </a:schemeClr>
                </a:solidFill>
                <a:latin typeface="Lato Regular" charset="0"/>
                <a:ea typeface="MS PGothic" panose="020B0600070205080204" charset="-128"/>
                <a:cs typeface="Lato Regular" charset="0"/>
                <a:sym typeface="Lato Regular" charset="0"/>
              </a:rPr>
              <a:t> </a:t>
            </a:r>
            <a:r>
              <a:rPr lang="en-US" sz="1865" dirty="0" err="1">
                <a:solidFill>
                  <a:schemeClr val="bg1">
                    <a:lumMod val="85000"/>
                  </a:schemeClr>
                </a:solidFill>
                <a:latin typeface="Lato Regular" charset="0"/>
                <a:ea typeface="MS PGothic" panose="020B0600070205080204" charset="-128"/>
                <a:cs typeface="Lato Regular" charset="0"/>
                <a:sym typeface="Lato Regular" charset="0"/>
              </a:rPr>
              <a:t>leo</a:t>
            </a:r>
            <a:r>
              <a:rPr lang="en-US" sz="1865" dirty="0">
                <a:solidFill>
                  <a:schemeClr val="bg1">
                    <a:lumMod val="85000"/>
                  </a:schemeClr>
                </a:solidFill>
                <a:latin typeface="Lato Regular" charset="0"/>
                <a:ea typeface="MS PGothic" panose="020B0600070205080204" charset="-128"/>
                <a:cs typeface="Lato Regular" charset="0"/>
                <a:sym typeface="Lato Regular" charset="0"/>
              </a:rPr>
              <a:t> </a:t>
            </a:r>
            <a:r>
              <a:rPr lang="en-US" sz="1865" dirty="0" err="1">
                <a:solidFill>
                  <a:schemeClr val="bg1">
                    <a:lumMod val="85000"/>
                  </a:schemeClr>
                </a:solidFill>
                <a:latin typeface="Lato Regular" charset="0"/>
                <a:ea typeface="MS PGothic" panose="020B0600070205080204" charset="-128"/>
                <a:cs typeface="Lato Regular" charset="0"/>
                <a:sym typeface="Lato Regular" charset="0"/>
              </a:rPr>
              <a:t>ut</a:t>
            </a:r>
            <a:r>
              <a:rPr lang="en-US" sz="1865" dirty="0">
                <a:solidFill>
                  <a:schemeClr val="bg1">
                    <a:lumMod val="85000"/>
                  </a:schemeClr>
                </a:solidFill>
                <a:latin typeface="Lato Regular" charset="0"/>
                <a:ea typeface="MS PGothic" panose="020B0600070205080204" charset="-128"/>
                <a:cs typeface="Lato Regular" charset="0"/>
                <a:sym typeface="Lato Regular" charset="0"/>
              </a:rPr>
              <a:t> </a:t>
            </a:r>
            <a:r>
              <a:rPr lang="en-US" sz="1865" dirty="0" err="1">
                <a:solidFill>
                  <a:schemeClr val="bg1">
                    <a:lumMod val="85000"/>
                  </a:schemeClr>
                </a:solidFill>
                <a:latin typeface="Lato Regular" charset="0"/>
                <a:ea typeface="MS PGothic" panose="020B0600070205080204" charset="-128"/>
                <a:cs typeface="Lato Regular" charset="0"/>
                <a:sym typeface="Lato Regular" charset="0"/>
              </a:rPr>
              <a:t>erat</a:t>
            </a:r>
            <a:r>
              <a:rPr lang="en-US" sz="1865" dirty="0">
                <a:solidFill>
                  <a:schemeClr val="bg1">
                    <a:lumMod val="85000"/>
                  </a:schemeClr>
                </a:solidFill>
                <a:latin typeface="Lato Regular" charset="0"/>
                <a:ea typeface="MS PGothic" panose="020B0600070205080204" charset="-128"/>
                <a:cs typeface="Lato Regular" charset="0"/>
                <a:sym typeface="Lato Regular" charset="0"/>
              </a:rPr>
              <a:t> </a:t>
            </a:r>
            <a:r>
              <a:rPr lang="en-US" sz="1865" dirty="0" err="1">
                <a:solidFill>
                  <a:schemeClr val="bg1">
                    <a:lumMod val="85000"/>
                  </a:schemeClr>
                </a:solidFill>
                <a:latin typeface="Lato Regular" charset="0"/>
                <a:ea typeface="MS PGothic" panose="020B0600070205080204" charset="-128"/>
                <a:cs typeface="Lato Regular" charset="0"/>
                <a:sym typeface="Lato Regular" charset="0"/>
              </a:rPr>
              <a:t>ultrices</a:t>
            </a:r>
            <a:r>
              <a:rPr lang="en-US" sz="1865" dirty="0">
                <a:solidFill>
                  <a:schemeClr val="bg1">
                    <a:lumMod val="85000"/>
                  </a:schemeClr>
                </a:solidFill>
                <a:latin typeface="Lato Regular" charset="0"/>
                <a:ea typeface="MS PGothic" panose="020B0600070205080204" charset="-128"/>
                <a:cs typeface="Lato Regular" charset="0"/>
                <a:sym typeface="Lato Regular" charset="0"/>
              </a:rPr>
              <a:t> </a:t>
            </a:r>
            <a:r>
              <a:rPr lang="en-US" sz="1865" dirty="0" err="1">
                <a:solidFill>
                  <a:schemeClr val="bg1">
                    <a:lumMod val="85000"/>
                  </a:schemeClr>
                </a:solidFill>
                <a:latin typeface="Lato Regular" charset="0"/>
                <a:ea typeface="MS PGothic" panose="020B0600070205080204" charset="-128"/>
                <a:cs typeface="Lato Regular" charset="0"/>
                <a:sym typeface="Lato Regular" charset="0"/>
              </a:rPr>
              <a:t>mollis</a:t>
            </a:r>
            <a:r>
              <a:rPr lang="en-US" sz="1865" dirty="0">
                <a:solidFill>
                  <a:schemeClr val="bg1">
                    <a:lumMod val="85000"/>
                  </a:schemeClr>
                </a:solidFill>
                <a:latin typeface="Lato Regular" charset="0"/>
                <a:ea typeface="MS PGothic" panose="020B0600070205080204" charset="-128"/>
                <a:cs typeface="Lato Regular" charset="0"/>
                <a:sym typeface="Lato Regular" charset="0"/>
              </a:rPr>
              <a:t>. Nunc </a:t>
            </a:r>
            <a:r>
              <a:rPr lang="en-US" sz="1865" dirty="0" err="1">
                <a:solidFill>
                  <a:schemeClr val="bg1">
                    <a:lumMod val="85000"/>
                  </a:schemeClr>
                </a:solidFill>
                <a:latin typeface="Lato Regular" charset="0"/>
                <a:ea typeface="MS PGothic" panose="020B0600070205080204" charset="-128"/>
                <a:cs typeface="Lato Regular" charset="0"/>
                <a:sym typeface="Lato Regular" charset="0"/>
              </a:rPr>
              <a:t>ut</a:t>
            </a:r>
            <a:r>
              <a:rPr lang="en-US" sz="1865" dirty="0">
                <a:solidFill>
                  <a:schemeClr val="bg1">
                    <a:lumMod val="85000"/>
                  </a:schemeClr>
                </a:solidFill>
                <a:latin typeface="Lato Regular" charset="0"/>
                <a:ea typeface="MS PGothic" panose="020B0600070205080204" charset="-128"/>
                <a:cs typeface="Lato Regular" charset="0"/>
                <a:sym typeface="Lato Regular" charset="0"/>
              </a:rPr>
              <a:t> </a:t>
            </a:r>
            <a:r>
              <a:rPr lang="en-US" sz="1865" dirty="0" err="1">
                <a:solidFill>
                  <a:schemeClr val="bg1">
                    <a:lumMod val="85000"/>
                  </a:schemeClr>
                </a:solidFill>
                <a:latin typeface="Lato Regular" charset="0"/>
                <a:ea typeface="MS PGothic" panose="020B0600070205080204" charset="-128"/>
                <a:cs typeface="Lato Regular" charset="0"/>
                <a:sym typeface="Lato Regular" charset="0"/>
              </a:rPr>
              <a:t>quam</a:t>
            </a:r>
            <a:r>
              <a:rPr lang="en-US" sz="1865" dirty="0">
                <a:solidFill>
                  <a:schemeClr val="bg1">
                    <a:lumMod val="85000"/>
                  </a:schemeClr>
                </a:solidFill>
                <a:latin typeface="Lato Regular" charset="0"/>
                <a:ea typeface="MS PGothic" panose="020B0600070205080204" charset="-128"/>
                <a:cs typeface="Lato Regular" charset="0"/>
                <a:sym typeface="Lato Regular" charset="0"/>
              </a:rPr>
              <a:t> </a:t>
            </a:r>
            <a:r>
              <a:rPr lang="en-US" sz="1865" dirty="0" err="1">
                <a:solidFill>
                  <a:schemeClr val="bg1">
                    <a:lumMod val="85000"/>
                  </a:schemeClr>
                </a:solidFill>
                <a:latin typeface="Lato Regular" charset="0"/>
                <a:ea typeface="MS PGothic" panose="020B0600070205080204" charset="-128"/>
                <a:cs typeface="Lato Regular" charset="0"/>
                <a:sym typeface="Lato Regular" charset="0"/>
              </a:rPr>
              <a:t>adipiscing</a:t>
            </a:r>
            <a:r>
              <a:rPr lang="en-US" sz="1865" dirty="0">
                <a:solidFill>
                  <a:schemeClr val="bg1">
                    <a:lumMod val="85000"/>
                  </a:schemeClr>
                </a:solidFill>
                <a:latin typeface="Lato Regular" charset="0"/>
                <a:ea typeface="MS PGothic" panose="020B0600070205080204" charset="-128"/>
                <a:cs typeface="Lato Regular" charset="0"/>
                <a:sym typeface="Lato Regular" charset="0"/>
              </a:rPr>
              <a:t>, </a:t>
            </a:r>
            <a:r>
              <a:rPr lang="en-US" sz="1865" dirty="0" err="1">
                <a:solidFill>
                  <a:schemeClr val="bg1">
                    <a:lumMod val="85000"/>
                  </a:schemeClr>
                </a:solidFill>
                <a:latin typeface="Lato Regular" charset="0"/>
                <a:ea typeface="MS PGothic" panose="020B0600070205080204" charset="-128"/>
                <a:cs typeface="Lato Regular" charset="0"/>
                <a:sym typeface="Lato Regular" charset="0"/>
              </a:rPr>
              <a:t>elementum</a:t>
            </a:r>
            <a:r>
              <a:rPr lang="en-US" sz="1865" dirty="0">
                <a:solidFill>
                  <a:schemeClr val="bg1">
                    <a:lumMod val="85000"/>
                  </a:schemeClr>
                </a:solidFill>
                <a:latin typeface="Lato Regular" charset="0"/>
                <a:ea typeface="MS PGothic" panose="020B0600070205080204" charset="-128"/>
                <a:cs typeface="Lato Regular" charset="0"/>
                <a:sym typeface="Lato Regular" charset="0"/>
              </a:rPr>
              <a:t> </a:t>
            </a:r>
            <a:r>
              <a:rPr lang="en-US" sz="1865" dirty="0" err="1">
                <a:solidFill>
                  <a:schemeClr val="bg1">
                    <a:lumMod val="85000"/>
                  </a:schemeClr>
                </a:solidFill>
                <a:latin typeface="Lato Regular" charset="0"/>
                <a:ea typeface="MS PGothic" panose="020B0600070205080204" charset="-128"/>
                <a:cs typeface="Lato Regular" charset="0"/>
                <a:sym typeface="Lato Regular" charset="0"/>
              </a:rPr>
              <a:t>enim</a:t>
            </a:r>
            <a:r>
              <a:rPr lang="en-US" sz="1865" dirty="0">
                <a:solidFill>
                  <a:schemeClr val="bg1">
                    <a:lumMod val="85000"/>
                  </a:schemeClr>
                </a:solidFill>
                <a:latin typeface="Lato Regular" charset="0"/>
                <a:ea typeface="MS PGothic" panose="020B0600070205080204" charset="-128"/>
                <a:cs typeface="Lato Regular" charset="0"/>
                <a:sym typeface="Lato Regular" charset="0"/>
              </a:rPr>
              <a:t> ac, </a:t>
            </a:r>
            <a:r>
              <a:rPr lang="en-US" sz="1865" dirty="0" err="1">
                <a:solidFill>
                  <a:schemeClr val="bg1">
                    <a:lumMod val="85000"/>
                  </a:schemeClr>
                </a:solidFill>
                <a:latin typeface="Lato Regular" charset="0"/>
                <a:ea typeface="MS PGothic" panose="020B0600070205080204" charset="-128"/>
                <a:cs typeface="Lato Regular" charset="0"/>
                <a:sym typeface="Lato Regular" charset="0"/>
              </a:rPr>
              <a:t>ullamcorper</a:t>
            </a:r>
            <a:r>
              <a:rPr lang="en-US" sz="1865" dirty="0">
                <a:solidFill>
                  <a:schemeClr val="bg1">
                    <a:lumMod val="85000"/>
                  </a:schemeClr>
                </a:solidFill>
                <a:latin typeface="Lato Regular" charset="0"/>
                <a:ea typeface="MS PGothic" panose="020B0600070205080204" charset="-128"/>
                <a:cs typeface="Lato Regular" charset="0"/>
                <a:sym typeface="Lato Regular" charset="0"/>
              </a:rPr>
              <a:t> magna. </a:t>
            </a:r>
            <a:r>
              <a:rPr lang="en-US" sz="1865" dirty="0" err="1">
                <a:solidFill>
                  <a:schemeClr val="bg1">
                    <a:lumMod val="85000"/>
                  </a:schemeClr>
                </a:solidFill>
                <a:latin typeface="Lato Regular" charset="0"/>
                <a:ea typeface="MS PGothic" panose="020B0600070205080204" charset="-128"/>
                <a:cs typeface="Lato Regular" charset="0"/>
                <a:sym typeface="Lato Regular" charset="0"/>
              </a:rPr>
              <a:t>Curabitur</a:t>
            </a:r>
            <a:r>
              <a:rPr lang="en-US" sz="1865" dirty="0">
                <a:solidFill>
                  <a:schemeClr val="bg1">
                    <a:lumMod val="85000"/>
                  </a:schemeClr>
                </a:solidFill>
                <a:latin typeface="Lato Regular" charset="0"/>
                <a:ea typeface="MS PGothic" panose="020B0600070205080204" charset="-128"/>
                <a:cs typeface="Lato Regular" charset="0"/>
                <a:sym typeface="Lato Regular" charset="0"/>
              </a:rPr>
              <a:t> a </a:t>
            </a:r>
            <a:r>
              <a:rPr lang="en-US" sz="1865" dirty="0" err="1">
                <a:solidFill>
                  <a:schemeClr val="bg1">
                    <a:lumMod val="85000"/>
                  </a:schemeClr>
                </a:solidFill>
                <a:latin typeface="Lato Regular" charset="0"/>
                <a:ea typeface="MS PGothic" panose="020B0600070205080204" charset="-128"/>
                <a:cs typeface="Lato Regular" charset="0"/>
                <a:sym typeface="Lato Regular" charset="0"/>
              </a:rPr>
              <a:t>felis</a:t>
            </a:r>
            <a:r>
              <a:rPr lang="en-US" sz="1865" dirty="0">
                <a:solidFill>
                  <a:schemeClr val="bg1">
                    <a:lumMod val="85000"/>
                  </a:schemeClr>
                </a:solidFill>
                <a:latin typeface="Lato Regular" charset="0"/>
                <a:ea typeface="MS PGothic" panose="020B0600070205080204" charset="-128"/>
                <a:cs typeface="Lato Regular" charset="0"/>
                <a:sym typeface="Lato Regular" charset="0"/>
              </a:rPr>
              <a:t> </a:t>
            </a:r>
            <a:r>
              <a:rPr lang="en-US" sz="1865" dirty="0" err="1">
                <a:solidFill>
                  <a:schemeClr val="bg1">
                    <a:lumMod val="85000"/>
                  </a:schemeClr>
                </a:solidFill>
                <a:latin typeface="Lato Regular" charset="0"/>
                <a:ea typeface="MS PGothic" panose="020B0600070205080204" charset="-128"/>
                <a:cs typeface="Lato Regular" charset="0"/>
                <a:sym typeface="Lato Regular" charset="0"/>
              </a:rPr>
              <a:t>eu</a:t>
            </a:r>
            <a:r>
              <a:rPr lang="en-US" sz="1865" dirty="0">
                <a:solidFill>
                  <a:schemeClr val="bg1">
                    <a:lumMod val="85000"/>
                  </a:schemeClr>
                </a:solidFill>
                <a:latin typeface="Lato Regular" charset="0"/>
                <a:ea typeface="MS PGothic" panose="020B0600070205080204" charset="-128"/>
                <a:cs typeface="Lato Regular" charset="0"/>
                <a:sym typeface="Lato Regular" charset="0"/>
              </a:rPr>
              <a:t> </a:t>
            </a:r>
            <a:r>
              <a:rPr lang="en-US" sz="1865" dirty="0" err="1">
                <a:solidFill>
                  <a:schemeClr val="bg1">
                    <a:lumMod val="85000"/>
                  </a:schemeClr>
                </a:solidFill>
                <a:latin typeface="Lato Regular" charset="0"/>
                <a:ea typeface="MS PGothic" panose="020B0600070205080204" charset="-128"/>
                <a:cs typeface="Lato Regular" charset="0"/>
                <a:sym typeface="Lato Regular" charset="0"/>
              </a:rPr>
              <a:t>tellus</a:t>
            </a:r>
            <a:r>
              <a:rPr lang="en-US" sz="1865" dirty="0">
                <a:solidFill>
                  <a:schemeClr val="bg1">
                    <a:lumMod val="85000"/>
                  </a:schemeClr>
                </a:solidFill>
                <a:latin typeface="Lato Regular" charset="0"/>
                <a:ea typeface="MS PGothic" panose="020B0600070205080204" charset="-128"/>
                <a:cs typeface="Lato Regular" charset="0"/>
                <a:sym typeface="Lato Regular" charset="0"/>
              </a:rPr>
              <a:t> </a:t>
            </a:r>
            <a:r>
              <a:rPr lang="en-US" sz="1865" dirty="0" err="1">
                <a:solidFill>
                  <a:schemeClr val="bg1">
                    <a:lumMod val="85000"/>
                  </a:schemeClr>
                </a:solidFill>
                <a:latin typeface="Lato Regular" charset="0"/>
                <a:ea typeface="MS PGothic" panose="020B0600070205080204" charset="-128"/>
                <a:cs typeface="Lato Regular" charset="0"/>
                <a:sym typeface="Lato Regular" charset="0"/>
              </a:rPr>
              <a:t>tincidunt</a:t>
            </a:r>
            <a:r>
              <a:rPr lang="en-US" sz="1865" dirty="0">
                <a:solidFill>
                  <a:schemeClr val="bg1">
                    <a:lumMod val="85000"/>
                  </a:schemeClr>
                </a:solidFill>
                <a:latin typeface="Lato Regular" charset="0"/>
                <a:ea typeface="MS PGothic" panose="020B0600070205080204" charset="-128"/>
                <a:cs typeface="Lato Regular" charset="0"/>
                <a:sym typeface="Lato Regular" charset="0"/>
              </a:rPr>
              <a:t> </a:t>
            </a:r>
            <a:r>
              <a:rPr lang="en-US" sz="1865" dirty="0" err="1">
                <a:solidFill>
                  <a:schemeClr val="bg1">
                    <a:lumMod val="85000"/>
                  </a:schemeClr>
                </a:solidFill>
                <a:latin typeface="Lato Regular" charset="0"/>
                <a:ea typeface="MS PGothic" panose="020B0600070205080204" charset="-128"/>
                <a:cs typeface="Lato Regular" charset="0"/>
                <a:sym typeface="Lato Regular" charset="0"/>
              </a:rPr>
              <a:t>rhoncus</a:t>
            </a:r>
            <a:r>
              <a:rPr lang="en-US" sz="1865" dirty="0">
                <a:solidFill>
                  <a:schemeClr val="bg1">
                    <a:lumMod val="85000"/>
                  </a:schemeClr>
                </a:solidFill>
                <a:latin typeface="Lato Regular" charset="0"/>
                <a:ea typeface="MS PGothic" panose="020B0600070205080204" charset="-128"/>
                <a:cs typeface="Lato Regular" charset="0"/>
                <a:sym typeface="Lato Regular" charset="0"/>
              </a:rPr>
              <a:t>. Cras </a:t>
            </a:r>
            <a:r>
              <a:rPr lang="en-US" sz="1865" dirty="0" err="1">
                <a:solidFill>
                  <a:schemeClr val="bg1">
                    <a:lumMod val="85000"/>
                  </a:schemeClr>
                </a:solidFill>
                <a:latin typeface="Lato Regular" charset="0"/>
                <a:ea typeface="MS PGothic" panose="020B0600070205080204" charset="-128"/>
                <a:cs typeface="Lato Regular" charset="0"/>
                <a:sym typeface="Lato Regular" charset="0"/>
              </a:rPr>
              <a:t>rhoncus</a:t>
            </a:r>
            <a:r>
              <a:rPr lang="en-US" sz="1865" dirty="0">
                <a:solidFill>
                  <a:schemeClr val="bg1">
                    <a:lumMod val="85000"/>
                  </a:schemeClr>
                </a:solidFill>
                <a:latin typeface="Lato Regular" charset="0"/>
                <a:ea typeface="MS PGothic" panose="020B0600070205080204" charset="-128"/>
                <a:cs typeface="Lato Regular" charset="0"/>
                <a:sym typeface="Lato Regular" charset="0"/>
              </a:rPr>
              <a:t> </a:t>
            </a:r>
            <a:r>
              <a:rPr lang="en-US" sz="1865" dirty="0" err="1">
                <a:solidFill>
                  <a:schemeClr val="bg1">
                    <a:lumMod val="85000"/>
                  </a:schemeClr>
                </a:solidFill>
                <a:latin typeface="Lato Regular" charset="0"/>
                <a:ea typeface="MS PGothic" panose="020B0600070205080204" charset="-128"/>
                <a:cs typeface="Lato Regular" charset="0"/>
                <a:sym typeface="Lato Regular" charset="0"/>
              </a:rPr>
              <a:t>diam</a:t>
            </a:r>
            <a:r>
              <a:rPr lang="en-US" sz="1865" dirty="0">
                <a:solidFill>
                  <a:schemeClr val="bg1">
                    <a:lumMod val="85000"/>
                  </a:schemeClr>
                </a:solidFill>
                <a:latin typeface="Lato Regular" charset="0"/>
                <a:ea typeface="MS PGothic" panose="020B0600070205080204" charset="-128"/>
                <a:cs typeface="Lato Regular" charset="0"/>
                <a:sym typeface="Lato Regular" charset="0"/>
              </a:rPr>
              <a:t> </a:t>
            </a:r>
            <a:r>
              <a:rPr lang="en-US" sz="1865" dirty="0" err="1">
                <a:solidFill>
                  <a:schemeClr val="bg1">
                    <a:lumMod val="85000"/>
                  </a:schemeClr>
                </a:solidFill>
                <a:latin typeface="Lato Regular" charset="0"/>
                <a:ea typeface="MS PGothic" panose="020B0600070205080204" charset="-128"/>
                <a:cs typeface="Lato Regular" charset="0"/>
                <a:sym typeface="Lato Regular" charset="0"/>
              </a:rPr>
              <a:t>tortor</a:t>
            </a:r>
            <a:r>
              <a:rPr lang="en-US" sz="1865" dirty="0">
                <a:solidFill>
                  <a:schemeClr val="bg1">
                    <a:lumMod val="85000"/>
                  </a:schemeClr>
                </a:solidFill>
                <a:latin typeface="Lato Regular" charset="0"/>
                <a:ea typeface="MS PGothic" panose="020B0600070205080204" charset="-128"/>
                <a:cs typeface="Lato Regular" charset="0"/>
                <a:sym typeface="Lato Regular" charset="0"/>
              </a:rPr>
              <a:t>, id cursus </a:t>
            </a:r>
            <a:r>
              <a:rPr lang="en-US" sz="1865" dirty="0" err="1">
                <a:solidFill>
                  <a:schemeClr val="bg1">
                    <a:lumMod val="85000"/>
                  </a:schemeClr>
                </a:solidFill>
                <a:latin typeface="Lato Regular" charset="0"/>
                <a:ea typeface="MS PGothic" panose="020B0600070205080204" charset="-128"/>
                <a:cs typeface="Lato Regular" charset="0"/>
                <a:sym typeface="Lato Regular" charset="0"/>
              </a:rPr>
              <a:t>purus</a:t>
            </a:r>
            <a:r>
              <a:rPr lang="en-US" sz="1865" dirty="0">
                <a:solidFill>
                  <a:schemeClr val="bg1">
                    <a:lumMod val="85000"/>
                  </a:schemeClr>
                </a:solidFill>
                <a:latin typeface="Lato Regular" charset="0"/>
                <a:ea typeface="MS PGothic" panose="020B0600070205080204" charset="-128"/>
                <a:cs typeface="Lato Regular" charset="0"/>
                <a:sym typeface="Lato Regular" charset="0"/>
              </a:rPr>
              <a:t> </a:t>
            </a:r>
            <a:r>
              <a:rPr lang="en-US" sz="1865" dirty="0" err="1">
                <a:solidFill>
                  <a:schemeClr val="bg1">
                    <a:lumMod val="85000"/>
                  </a:schemeClr>
                </a:solidFill>
                <a:latin typeface="Lato Regular" charset="0"/>
                <a:ea typeface="MS PGothic" panose="020B0600070205080204" charset="-128"/>
                <a:cs typeface="Lato Regular" charset="0"/>
                <a:sym typeface="Lato Regular" charset="0"/>
              </a:rPr>
              <a:t>faucibus</a:t>
            </a:r>
            <a:r>
              <a:rPr lang="en-US" sz="1865" dirty="0">
                <a:solidFill>
                  <a:schemeClr val="bg1">
                    <a:lumMod val="85000"/>
                  </a:schemeClr>
                </a:solidFill>
                <a:latin typeface="Lato Regular" charset="0"/>
                <a:ea typeface="MS PGothic" panose="020B0600070205080204" charset="-128"/>
                <a:cs typeface="Lato Regular" charset="0"/>
                <a:sym typeface="Lato Regular" charset="0"/>
              </a:rPr>
              <a:t> at.</a:t>
            </a:r>
            <a:endParaRPr lang="en-US" sz="1865" dirty="0">
              <a:solidFill>
                <a:schemeClr val="bg1">
                  <a:lumMod val="85000"/>
                </a:schemeClr>
              </a:solidFill>
              <a:latin typeface="Lato Regular" charset="0"/>
              <a:ea typeface="MS PGothic" panose="020B0600070205080204" charset="-128"/>
              <a:cs typeface="Lato Regular" charset="0"/>
              <a:sym typeface="Lato Regular" charset="0"/>
            </a:endParaRPr>
          </a:p>
          <a:p>
            <a:pPr algn="just">
              <a:spcBef>
                <a:spcPts val="1600"/>
              </a:spcBef>
            </a:pPr>
            <a:endParaRPr lang="en-US" sz="1865" dirty="0">
              <a:solidFill>
                <a:schemeClr val="bg1">
                  <a:lumMod val="85000"/>
                </a:schemeClr>
              </a:solidFill>
              <a:latin typeface="Lato Regular" charset="0"/>
              <a:ea typeface="MS PGothic" panose="020B0600070205080204" charset="-128"/>
              <a:cs typeface="Lato Regular" charset="0"/>
              <a:sym typeface="Lato Regular" charset="0"/>
            </a:endParaRPr>
          </a:p>
        </p:txBody>
      </p:sp>
      <p:grpSp>
        <p:nvGrpSpPr>
          <p:cNvPr id="24" name="组合 23"/>
          <p:cNvGrpSpPr/>
          <p:nvPr/>
        </p:nvGrpSpPr>
        <p:grpSpPr>
          <a:xfrm>
            <a:off x="0" y="-74466"/>
            <a:ext cx="17340263" cy="3848451"/>
            <a:chOff x="0" y="-74466"/>
            <a:chExt cx="17340263" cy="3848451"/>
          </a:xfrm>
        </p:grpSpPr>
        <p:pic>
          <p:nvPicPr>
            <p:cNvPr id="25" name="图片 24"/>
            <p:cNvPicPr>
              <a:picLocks noChangeAspect="1"/>
            </p:cNvPicPr>
            <p:nvPr/>
          </p:nvPicPr>
          <p:blipFill rotWithShape="1">
            <a:blip r:embed="rId2"/>
            <a:srcRect l="40920" t="40605"/>
            <a:stretch>
              <a:fillRect/>
            </a:stretch>
          </p:blipFill>
          <p:spPr>
            <a:xfrm rot="10800000" flipH="1" flipV="1">
              <a:off x="0" y="-74466"/>
              <a:ext cx="5809578" cy="3848451"/>
            </a:xfrm>
            <a:prstGeom prst="rect">
              <a:avLst/>
            </a:prstGeom>
          </p:spPr>
        </p:pic>
        <p:sp>
          <p:nvSpPr>
            <p:cNvPr id="26" name="文本框 25"/>
            <p:cNvSpPr txBox="1"/>
            <p:nvPr/>
          </p:nvSpPr>
          <p:spPr>
            <a:xfrm>
              <a:off x="4061619" y="484312"/>
              <a:ext cx="1005403" cy="584775"/>
            </a:xfrm>
            <a:prstGeom prst="rect">
              <a:avLst/>
            </a:prstGeom>
            <a:noFill/>
          </p:spPr>
          <p:txBody>
            <a:bodyPr wrap="none" rtlCol="0">
              <a:spAutoFit/>
            </a:bodyPr>
            <a:lstStyle/>
            <a:p>
              <a:r>
                <a:rPr lang="zh-CN" altLang="en-US" sz="3200" dirty="0">
                  <a:solidFill>
                    <a:schemeClr val="bg1">
                      <a:lumMod val="95000"/>
                    </a:schemeClr>
                  </a:solidFill>
                  <a:latin typeface="幼圆" panose="02010509060101010101" pitchFamily="49" charset="-122"/>
                  <a:ea typeface="幼圆" panose="02010509060101010101" pitchFamily="49" charset="-122"/>
                </a:rPr>
                <a:t>目录</a:t>
              </a:r>
              <a:endParaRPr lang="zh-CN" altLang="en-US" sz="3200" dirty="0">
                <a:solidFill>
                  <a:schemeClr val="bg1">
                    <a:lumMod val="95000"/>
                  </a:schemeClr>
                </a:solidFill>
                <a:latin typeface="幼圆" panose="02010509060101010101" pitchFamily="49" charset="-122"/>
                <a:ea typeface="幼圆" panose="02010509060101010101" pitchFamily="49" charset="-122"/>
              </a:endParaRPr>
            </a:p>
          </p:txBody>
        </p:sp>
        <p:cxnSp>
          <p:nvCxnSpPr>
            <p:cNvPr id="27" name="直接连接符 26"/>
            <p:cNvCxnSpPr/>
            <p:nvPr/>
          </p:nvCxnSpPr>
          <p:spPr>
            <a:xfrm>
              <a:off x="3355480" y="1327938"/>
              <a:ext cx="1398478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8" name="文本框 27"/>
            <p:cNvSpPr txBox="1"/>
            <p:nvPr/>
          </p:nvSpPr>
          <p:spPr>
            <a:xfrm>
              <a:off x="5013533" y="577233"/>
              <a:ext cx="1314014" cy="461665"/>
            </a:xfrm>
            <a:prstGeom prst="rect">
              <a:avLst/>
            </a:prstGeom>
            <a:noFill/>
          </p:spPr>
          <p:txBody>
            <a:bodyPr wrap="none" rtlCol="0">
              <a:spAutoFit/>
            </a:bodyPr>
            <a:lstStyle/>
            <a:p>
              <a:r>
                <a:rPr lang="en-US" altLang="zh-CN" sz="2400" dirty="0">
                  <a:solidFill>
                    <a:srgbClr val="46B4F0"/>
                  </a:solidFill>
                </a:rPr>
                <a:t>directory</a:t>
              </a:r>
              <a:endParaRPr lang="zh-CN" altLang="en-US" sz="2400" dirty="0">
                <a:solidFill>
                  <a:srgbClr val="46B4F0"/>
                </a:solidFill>
                <a:latin typeface="幼圆" panose="02010509060101010101" pitchFamily="49" charset="-122"/>
                <a:ea typeface="幼圆" panose="02010509060101010101" pitchFamily="49"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300" advTm="2598">
        <p14:pan dir="r"/>
      </p:transition>
    </mc:Choice>
    <mc:Fallback>
      <p:transition spd="slow" advTm="259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758"/>
                                        </p:tgtEl>
                                        <p:attrNameLst>
                                          <p:attrName>style.visibility</p:attrName>
                                        </p:attrNameLst>
                                      </p:cBhvr>
                                      <p:to>
                                        <p:strVal val="visible"/>
                                      </p:to>
                                    </p:set>
                                    <p:anim calcmode="lin" valueType="num">
                                      <p:cBhvr additive="base">
                                        <p:cTn id="7" dur="500" fill="hold"/>
                                        <p:tgtEl>
                                          <p:spTgt spid="31758"/>
                                        </p:tgtEl>
                                        <p:attrNameLst>
                                          <p:attrName>ppt_x</p:attrName>
                                        </p:attrNameLst>
                                      </p:cBhvr>
                                      <p:tavLst>
                                        <p:tav tm="0">
                                          <p:val>
                                            <p:strVal val="0-#ppt_w/2"/>
                                          </p:val>
                                        </p:tav>
                                        <p:tav tm="100000">
                                          <p:val>
                                            <p:strVal val="#ppt_x"/>
                                          </p:val>
                                        </p:tav>
                                      </p:tavLst>
                                    </p:anim>
                                    <p:anim calcmode="lin" valueType="num">
                                      <p:cBhvr additive="base">
                                        <p:cTn id="8" dur="500" fill="hold"/>
                                        <p:tgtEl>
                                          <p:spTgt spid="3175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31753"/>
                                        </p:tgtEl>
                                        <p:attrNameLst>
                                          <p:attrName>style.visibility</p:attrName>
                                        </p:attrNameLst>
                                      </p:cBhvr>
                                      <p:to>
                                        <p:strVal val="visible"/>
                                      </p:to>
                                    </p:set>
                                    <p:anim calcmode="lin" valueType="num">
                                      <p:cBhvr additive="base">
                                        <p:cTn id="12" dur="500" fill="hold"/>
                                        <p:tgtEl>
                                          <p:spTgt spid="31753"/>
                                        </p:tgtEl>
                                        <p:attrNameLst>
                                          <p:attrName>ppt_x</p:attrName>
                                        </p:attrNameLst>
                                      </p:cBhvr>
                                      <p:tavLst>
                                        <p:tav tm="0">
                                          <p:val>
                                            <p:strVal val="1+#ppt_w/2"/>
                                          </p:val>
                                        </p:tav>
                                        <p:tav tm="100000">
                                          <p:val>
                                            <p:strVal val="#ppt_x"/>
                                          </p:val>
                                        </p:tav>
                                      </p:tavLst>
                                    </p:anim>
                                    <p:anim calcmode="lin" valueType="num">
                                      <p:cBhvr additive="base">
                                        <p:cTn id="13" dur="500" fill="hold"/>
                                        <p:tgtEl>
                                          <p:spTgt spid="3175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31759"/>
                                        </p:tgtEl>
                                        <p:attrNameLst>
                                          <p:attrName>style.visibility</p:attrName>
                                        </p:attrNameLst>
                                      </p:cBhvr>
                                      <p:to>
                                        <p:strVal val="visible"/>
                                      </p:to>
                                    </p:set>
                                    <p:anim calcmode="lin" valueType="num">
                                      <p:cBhvr additive="base">
                                        <p:cTn id="17" dur="500" fill="hold"/>
                                        <p:tgtEl>
                                          <p:spTgt spid="31759"/>
                                        </p:tgtEl>
                                        <p:attrNameLst>
                                          <p:attrName>ppt_x</p:attrName>
                                        </p:attrNameLst>
                                      </p:cBhvr>
                                      <p:tavLst>
                                        <p:tav tm="0">
                                          <p:val>
                                            <p:strVal val="1+#ppt_w/2"/>
                                          </p:val>
                                        </p:tav>
                                        <p:tav tm="100000">
                                          <p:val>
                                            <p:strVal val="#ppt_x"/>
                                          </p:val>
                                        </p:tav>
                                      </p:tavLst>
                                    </p:anim>
                                    <p:anim calcmode="lin" valueType="num">
                                      <p:cBhvr additive="base">
                                        <p:cTn id="18" dur="500" fill="hold"/>
                                        <p:tgtEl>
                                          <p:spTgt spid="31759"/>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31764"/>
                                        </p:tgtEl>
                                        <p:attrNameLst>
                                          <p:attrName>style.visibility</p:attrName>
                                        </p:attrNameLst>
                                      </p:cBhvr>
                                      <p:to>
                                        <p:strVal val="visible"/>
                                      </p:to>
                                    </p:set>
                                    <p:anim calcmode="lin" valueType="num">
                                      <p:cBhvr additive="base">
                                        <p:cTn id="22" dur="500" fill="hold"/>
                                        <p:tgtEl>
                                          <p:spTgt spid="31764"/>
                                        </p:tgtEl>
                                        <p:attrNameLst>
                                          <p:attrName>ppt_x</p:attrName>
                                        </p:attrNameLst>
                                      </p:cBhvr>
                                      <p:tavLst>
                                        <p:tav tm="0">
                                          <p:val>
                                            <p:strVal val="0-#ppt_w/2"/>
                                          </p:val>
                                        </p:tav>
                                        <p:tav tm="100000">
                                          <p:val>
                                            <p:strVal val="#ppt_x"/>
                                          </p:val>
                                        </p:tav>
                                      </p:tavLst>
                                    </p:anim>
                                    <p:anim calcmode="lin" valueType="num">
                                      <p:cBhvr additive="base">
                                        <p:cTn id="23" dur="500" fill="hold"/>
                                        <p:tgtEl>
                                          <p:spTgt spid="3176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8" grpId="0" animBg="1"/>
      <p:bldP spid="31764"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13" name="Rectangle 9"/>
          <p:cNvSpPr/>
          <p:nvPr/>
        </p:nvSpPr>
        <p:spPr bwMode="auto">
          <a:xfrm>
            <a:off x="1299837" y="7253690"/>
            <a:ext cx="4809213" cy="863626"/>
          </a:xfrm>
          <a:prstGeom prst="rect">
            <a:avLst/>
          </a:prstGeom>
          <a:noFill/>
          <a:ln>
            <a:noFill/>
          </a:ln>
        </p:spPr>
        <p:txBody>
          <a:bodyPr lIns="0" tIns="0" rIns="0" bIns="0"/>
          <a:lstStyle/>
          <a:p>
            <a:pPr algn="just">
              <a:spcBef>
                <a:spcPts val="2935"/>
              </a:spcBef>
            </a:pPr>
            <a:r>
              <a:rPr lang="en-US" sz="1865">
                <a:solidFill>
                  <a:schemeClr val="bg1">
                    <a:lumMod val="85000"/>
                  </a:schemeClr>
                </a:solidFill>
                <a:latin typeface="Lato Bold" charset="0"/>
                <a:ea typeface="MS PGothic" panose="020B0600070205080204" charset="-128"/>
                <a:cs typeface="Lato Bold" charset="0"/>
                <a:sym typeface="Lato Bold" charset="0"/>
              </a:rPr>
              <a:t>Lorem ipsum</a:t>
            </a:r>
            <a:r>
              <a:rPr lang="en-US" sz="1865">
                <a:solidFill>
                  <a:schemeClr val="bg1">
                    <a:lumMod val="85000"/>
                  </a:schemeClr>
                </a:solidFill>
                <a:latin typeface="Lato Regular" charset="0"/>
                <a:ea typeface="MS PGothic" panose="020B0600070205080204" charset="-128"/>
                <a:cs typeface="Lato Regular" charset="0"/>
                <a:sym typeface="Lato Regular" charset="0"/>
              </a:rPr>
              <a:t> dolor sit amet, consectetur adipiscing elit. Integer mollis vehicula ligula ut faucibus. Curabitur vestibulum.</a:t>
            </a:r>
            <a:endParaRPr lang="en-US" sz="1865">
              <a:solidFill>
                <a:schemeClr val="bg1">
                  <a:lumMod val="85000"/>
                </a:schemeClr>
              </a:solidFill>
              <a:latin typeface="Lato Regular" charset="0"/>
              <a:ea typeface="MS PGothic" panose="020B0600070205080204" charset="-128"/>
              <a:cs typeface="Lato Regular" charset="0"/>
              <a:sym typeface="Lato Regular" charset="0"/>
            </a:endParaRPr>
          </a:p>
        </p:txBody>
      </p:sp>
      <p:sp>
        <p:nvSpPr>
          <p:cNvPr id="47114" name="Rectangle 10"/>
          <p:cNvSpPr/>
          <p:nvPr/>
        </p:nvSpPr>
        <p:spPr bwMode="auto">
          <a:xfrm>
            <a:off x="11951228" y="7253690"/>
            <a:ext cx="4402801" cy="863626"/>
          </a:xfrm>
          <a:prstGeom prst="rect">
            <a:avLst/>
          </a:prstGeom>
          <a:noFill/>
          <a:ln>
            <a:noFill/>
          </a:ln>
        </p:spPr>
        <p:txBody>
          <a:bodyPr lIns="0" tIns="0" rIns="0" bIns="0"/>
          <a:lstStyle/>
          <a:p>
            <a:pPr algn="just">
              <a:spcBef>
                <a:spcPts val="2935"/>
              </a:spcBef>
            </a:pPr>
            <a:r>
              <a:rPr lang="en-US" sz="1865">
                <a:solidFill>
                  <a:schemeClr val="bg1">
                    <a:lumMod val="85000"/>
                  </a:schemeClr>
                </a:solidFill>
                <a:latin typeface="Lato Bold" charset="0"/>
                <a:ea typeface="MS PGothic" panose="020B0600070205080204" charset="-128"/>
                <a:cs typeface="Lato Bold" charset="0"/>
                <a:sym typeface="Lato Bold" charset="0"/>
              </a:rPr>
              <a:t>Lorem ipsum</a:t>
            </a:r>
            <a:r>
              <a:rPr lang="en-US" sz="1865">
                <a:solidFill>
                  <a:schemeClr val="bg1">
                    <a:lumMod val="85000"/>
                  </a:schemeClr>
                </a:solidFill>
                <a:latin typeface="Lato Regular" charset="0"/>
                <a:ea typeface="MS PGothic" panose="020B0600070205080204" charset="-128"/>
                <a:cs typeface="Lato Regular" charset="0"/>
                <a:sym typeface="Lato Regular" charset="0"/>
              </a:rPr>
              <a:t> Curabitur vestibulum consequat urna et vehicula. Suspendisse feugiat biben- dum egestas. </a:t>
            </a:r>
            <a:endParaRPr lang="en-US" sz="1865">
              <a:solidFill>
                <a:schemeClr val="bg1">
                  <a:lumMod val="85000"/>
                </a:schemeClr>
              </a:solidFill>
              <a:latin typeface="Lato Regular" charset="0"/>
              <a:ea typeface="MS PGothic" panose="020B0600070205080204" charset="-128"/>
              <a:cs typeface="Lato Regular" charset="0"/>
              <a:sym typeface="Lato Regular" charset="0"/>
            </a:endParaRPr>
          </a:p>
        </p:txBody>
      </p:sp>
      <p:sp>
        <p:nvSpPr>
          <p:cNvPr id="47115" name="Rectangle 11"/>
          <p:cNvSpPr/>
          <p:nvPr/>
        </p:nvSpPr>
        <p:spPr bwMode="auto">
          <a:xfrm>
            <a:off x="6938808" y="7253690"/>
            <a:ext cx="4402801" cy="1151502"/>
          </a:xfrm>
          <a:prstGeom prst="rect">
            <a:avLst/>
          </a:prstGeom>
          <a:noFill/>
          <a:ln>
            <a:noFill/>
          </a:ln>
        </p:spPr>
        <p:txBody>
          <a:bodyPr lIns="0" tIns="0" rIns="0" bIns="0"/>
          <a:lstStyle/>
          <a:p>
            <a:pPr algn="just">
              <a:spcBef>
                <a:spcPts val="2935"/>
              </a:spcBef>
            </a:pPr>
            <a:r>
              <a:rPr lang="en-US" sz="1865">
                <a:solidFill>
                  <a:schemeClr val="bg1">
                    <a:lumMod val="85000"/>
                  </a:schemeClr>
                </a:solidFill>
                <a:latin typeface="Lato Bold" charset="0"/>
                <a:ea typeface="MS PGothic" panose="020B0600070205080204" charset="-128"/>
                <a:cs typeface="Lato Bold" charset="0"/>
                <a:sym typeface="Lato Bold" charset="0"/>
              </a:rPr>
              <a:t>Lorem ipsum</a:t>
            </a:r>
            <a:r>
              <a:rPr lang="en-US" sz="1865">
                <a:solidFill>
                  <a:schemeClr val="bg1">
                    <a:lumMod val="85000"/>
                  </a:schemeClr>
                </a:solidFill>
                <a:latin typeface="Lato Regular" charset="0"/>
                <a:ea typeface="MS PGothic" panose="020B0600070205080204" charset="-128"/>
                <a:cs typeface="Lato Regular" charset="0"/>
                <a:sym typeface="Lato Regular" charset="0"/>
              </a:rPr>
              <a:t> dolor sit amet, consectetur adipiscing elit. Integer mollis vehicula ligula ut faucibus. Curabitur vestibulum consequat urna.</a:t>
            </a:r>
            <a:endParaRPr lang="en-US" sz="1865">
              <a:solidFill>
                <a:schemeClr val="bg1">
                  <a:lumMod val="85000"/>
                </a:schemeClr>
              </a:solidFill>
              <a:latin typeface="Lato Regular" charset="0"/>
              <a:ea typeface="MS PGothic" panose="020B0600070205080204" charset="-128"/>
              <a:cs typeface="Lato Regular" charset="0"/>
              <a:sym typeface="Lato Regular" charset="0"/>
            </a:endParaRPr>
          </a:p>
        </p:txBody>
      </p:sp>
      <p:sp>
        <p:nvSpPr>
          <p:cNvPr id="47116" name="AutoShape 12"/>
          <p:cNvSpPr/>
          <p:nvPr/>
        </p:nvSpPr>
        <p:spPr bwMode="auto">
          <a:xfrm>
            <a:off x="1263852" y="5035356"/>
            <a:ext cx="2140016" cy="1701852"/>
          </a:xfrm>
          <a:prstGeom prst="triangle">
            <a:avLst>
              <a:gd name="adj" fmla="val 50000"/>
            </a:avLst>
          </a:prstGeom>
          <a:solidFill>
            <a:schemeClr val="accent1">
              <a:alpha val="79999"/>
            </a:schemeClr>
          </a:solidFill>
          <a:ln w="25400" cap="flat">
            <a:solidFill>
              <a:schemeClr val="tx1">
                <a:alpha val="0"/>
              </a:schemeClr>
            </a:solidFill>
            <a:prstDash val="solid"/>
            <a:miter lim="800000"/>
            <a:headEnd type="none" w="med" len="med"/>
            <a:tailEnd type="none" w="med" len="med"/>
          </a:ln>
        </p:spPr>
        <p:txBody>
          <a:bodyPr lIns="0" tIns="0" rIns="0" bIns="0"/>
          <a:lstStyle/>
          <a:p>
            <a:endParaRPr lang="es-ES" sz="5600"/>
          </a:p>
        </p:txBody>
      </p:sp>
      <p:sp>
        <p:nvSpPr>
          <p:cNvPr id="47117" name="Rectangle 13"/>
          <p:cNvSpPr/>
          <p:nvPr/>
        </p:nvSpPr>
        <p:spPr bwMode="auto">
          <a:xfrm>
            <a:off x="1181299" y="3968523"/>
            <a:ext cx="1710319" cy="609619"/>
          </a:xfrm>
          <a:prstGeom prst="rect">
            <a:avLst/>
          </a:prstGeom>
          <a:noFill/>
          <a:ln>
            <a:noFill/>
          </a:ln>
        </p:spPr>
        <p:txBody>
          <a:bodyPr lIns="0" tIns="0" rIns="0" bIns="0"/>
          <a:lstStyle/>
          <a:p>
            <a:pPr>
              <a:spcBef>
                <a:spcPts val="1600"/>
              </a:spcBef>
            </a:pPr>
            <a:r>
              <a:rPr lang="en-US" sz="4000">
                <a:solidFill>
                  <a:srgbClr val="1EA8F2"/>
                </a:solidFill>
                <a:latin typeface="Lato Light" charset="0"/>
                <a:ea typeface="MS PGothic" panose="020B0600070205080204" charset="-128"/>
                <a:cs typeface="Lato Light" charset="0"/>
                <a:sym typeface="Lato Light" charset="0"/>
              </a:rPr>
              <a:t>40</a:t>
            </a:r>
            <a:endParaRPr lang="en-US" sz="4000">
              <a:solidFill>
                <a:srgbClr val="1EA8F2"/>
              </a:solidFill>
              <a:latin typeface="Lato Light" charset="0"/>
              <a:ea typeface="MS PGothic" panose="020B0600070205080204" charset="-128"/>
              <a:cs typeface="Lato Light" charset="0"/>
              <a:sym typeface="Lato Light" charset="0"/>
            </a:endParaRPr>
          </a:p>
        </p:txBody>
      </p:sp>
      <p:sp>
        <p:nvSpPr>
          <p:cNvPr id="47118" name="Rectangle 14"/>
          <p:cNvSpPr/>
          <p:nvPr/>
        </p:nvSpPr>
        <p:spPr bwMode="auto">
          <a:xfrm>
            <a:off x="2400536" y="3968523"/>
            <a:ext cx="1168436" cy="609619"/>
          </a:xfrm>
          <a:prstGeom prst="rect">
            <a:avLst/>
          </a:prstGeom>
          <a:noFill/>
          <a:ln>
            <a:noFill/>
          </a:ln>
        </p:spPr>
        <p:txBody>
          <a:bodyPr lIns="0" tIns="0" rIns="0" bIns="0"/>
          <a:lstStyle/>
          <a:p>
            <a:pPr algn="l">
              <a:spcBef>
                <a:spcPts val="1600"/>
              </a:spcBef>
            </a:pPr>
            <a:r>
              <a:rPr lang="en-US" sz="4000">
                <a:solidFill>
                  <a:srgbClr val="2C2C2C"/>
                </a:solidFill>
                <a:latin typeface="Lato Light" charset="0"/>
                <a:ea typeface="MS PGothic" panose="020B0600070205080204" charset="-128"/>
                <a:cs typeface="Lato Light" charset="0"/>
                <a:sym typeface="Lato Light" charset="0"/>
              </a:rPr>
              <a:t>%</a:t>
            </a:r>
            <a:endParaRPr lang="en-US" sz="4000">
              <a:solidFill>
                <a:srgbClr val="2C2C2C"/>
              </a:solidFill>
              <a:latin typeface="Lato Light" charset="0"/>
              <a:ea typeface="MS PGothic" panose="020B0600070205080204" charset="-128"/>
              <a:cs typeface="Lato Light" charset="0"/>
              <a:sym typeface="Lato Light" charset="0"/>
            </a:endParaRPr>
          </a:p>
        </p:txBody>
      </p:sp>
      <p:sp>
        <p:nvSpPr>
          <p:cNvPr id="47119" name="Rectangle 15"/>
          <p:cNvSpPr/>
          <p:nvPr/>
        </p:nvSpPr>
        <p:spPr bwMode="auto">
          <a:xfrm>
            <a:off x="3010155" y="3104897"/>
            <a:ext cx="1710319" cy="609619"/>
          </a:xfrm>
          <a:prstGeom prst="rect">
            <a:avLst/>
          </a:prstGeom>
          <a:noFill/>
          <a:ln>
            <a:noFill/>
          </a:ln>
        </p:spPr>
        <p:txBody>
          <a:bodyPr lIns="0" tIns="0" rIns="0" bIns="0"/>
          <a:lstStyle/>
          <a:p>
            <a:pPr>
              <a:spcBef>
                <a:spcPts val="1600"/>
              </a:spcBef>
            </a:pPr>
            <a:r>
              <a:rPr lang="en-US" sz="4000">
                <a:solidFill>
                  <a:srgbClr val="1EA8F2"/>
                </a:solidFill>
                <a:latin typeface="Lato Light" charset="0"/>
                <a:ea typeface="MS PGothic" panose="020B0600070205080204" charset="-128"/>
                <a:cs typeface="Lato Light" charset="0"/>
                <a:sym typeface="Lato Light" charset="0"/>
              </a:rPr>
              <a:t>75</a:t>
            </a:r>
            <a:endParaRPr lang="en-US" sz="4000">
              <a:solidFill>
                <a:srgbClr val="1EA8F2"/>
              </a:solidFill>
              <a:latin typeface="Lato Light" charset="0"/>
              <a:ea typeface="MS PGothic" panose="020B0600070205080204" charset="-128"/>
              <a:cs typeface="Lato Light" charset="0"/>
              <a:sym typeface="Lato Light" charset="0"/>
            </a:endParaRPr>
          </a:p>
        </p:txBody>
      </p:sp>
      <p:sp>
        <p:nvSpPr>
          <p:cNvPr id="47120" name="Rectangle 16"/>
          <p:cNvSpPr/>
          <p:nvPr/>
        </p:nvSpPr>
        <p:spPr bwMode="auto">
          <a:xfrm>
            <a:off x="4229392" y="3104897"/>
            <a:ext cx="1168436" cy="609619"/>
          </a:xfrm>
          <a:prstGeom prst="rect">
            <a:avLst/>
          </a:prstGeom>
          <a:noFill/>
          <a:ln>
            <a:noFill/>
          </a:ln>
        </p:spPr>
        <p:txBody>
          <a:bodyPr lIns="0" tIns="0" rIns="0" bIns="0"/>
          <a:lstStyle/>
          <a:p>
            <a:pPr algn="l">
              <a:spcBef>
                <a:spcPts val="1600"/>
              </a:spcBef>
            </a:pPr>
            <a:r>
              <a:rPr lang="en-US" sz="4000">
                <a:solidFill>
                  <a:srgbClr val="2C2C2C"/>
                </a:solidFill>
                <a:latin typeface="Lato Light" charset="0"/>
                <a:ea typeface="MS PGothic" panose="020B0600070205080204" charset="-128"/>
                <a:cs typeface="Lato Light" charset="0"/>
                <a:sym typeface="Lato Light" charset="0"/>
              </a:rPr>
              <a:t>%</a:t>
            </a:r>
            <a:endParaRPr lang="en-US" sz="4000">
              <a:solidFill>
                <a:srgbClr val="2C2C2C"/>
              </a:solidFill>
              <a:latin typeface="Lato Light" charset="0"/>
              <a:ea typeface="MS PGothic" panose="020B0600070205080204" charset="-128"/>
              <a:cs typeface="Lato Light" charset="0"/>
              <a:sym typeface="Lato Light" charset="0"/>
            </a:endParaRPr>
          </a:p>
        </p:txBody>
      </p:sp>
      <p:sp>
        <p:nvSpPr>
          <p:cNvPr id="47121" name="Rectangle 17"/>
          <p:cNvSpPr/>
          <p:nvPr/>
        </p:nvSpPr>
        <p:spPr bwMode="auto">
          <a:xfrm>
            <a:off x="4720474" y="4256398"/>
            <a:ext cx="1710319" cy="609619"/>
          </a:xfrm>
          <a:prstGeom prst="rect">
            <a:avLst/>
          </a:prstGeom>
          <a:noFill/>
          <a:ln>
            <a:noFill/>
          </a:ln>
        </p:spPr>
        <p:txBody>
          <a:bodyPr lIns="0" tIns="0" rIns="0" bIns="0"/>
          <a:lstStyle/>
          <a:p>
            <a:pPr>
              <a:spcBef>
                <a:spcPts val="1600"/>
              </a:spcBef>
            </a:pPr>
            <a:r>
              <a:rPr lang="en-US" sz="4000">
                <a:solidFill>
                  <a:srgbClr val="1EA8F2"/>
                </a:solidFill>
                <a:latin typeface="Lato Light" charset="0"/>
                <a:ea typeface="MS PGothic" panose="020B0600070205080204" charset="-128"/>
                <a:cs typeface="Lato Light" charset="0"/>
                <a:sym typeface="Lato Light" charset="0"/>
              </a:rPr>
              <a:t>35</a:t>
            </a:r>
            <a:endParaRPr lang="en-US" sz="4000">
              <a:solidFill>
                <a:srgbClr val="1EA8F2"/>
              </a:solidFill>
              <a:latin typeface="Lato Light" charset="0"/>
              <a:ea typeface="MS PGothic" panose="020B0600070205080204" charset="-128"/>
              <a:cs typeface="Lato Light" charset="0"/>
              <a:sym typeface="Lato Light" charset="0"/>
            </a:endParaRPr>
          </a:p>
        </p:txBody>
      </p:sp>
      <p:sp>
        <p:nvSpPr>
          <p:cNvPr id="47122" name="Rectangle 18"/>
          <p:cNvSpPr/>
          <p:nvPr/>
        </p:nvSpPr>
        <p:spPr bwMode="auto">
          <a:xfrm>
            <a:off x="5939711" y="4256398"/>
            <a:ext cx="1168436" cy="609619"/>
          </a:xfrm>
          <a:prstGeom prst="rect">
            <a:avLst/>
          </a:prstGeom>
          <a:noFill/>
          <a:ln>
            <a:noFill/>
          </a:ln>
        </p:spPr>
        <p:txBody>
          <a:bodyPr lIns="0" tIns="0" rIns="0" bIns="0"/>
          <a:lstStyle/>
          <a:p>
            <a:pPr algn="l">
              <a:spcBef>
                <a:spcPts val="1600"/>
              </a:spcBef>
            </a:pPr>
            <a:r>
              <a:rPr lang="en-US" sz="4000">
                <a:solidFill>
                  <a:srgbClr val="2C2C2C"/>
                </a:solidFill>
                <a:latin typeface="Lato Light" charset="0"/>
                <a:ea typeface="MS PGothic" panose="020B0600070205080204" charset="-128"/>
                <a:cs typeface="Lato Light" charset="0"/>
                <a:sym typeface="Lato Light" charset="0"/>
              </a:rPr>
              <a:t>%</a:t>
            </a:r>
            <a:endParaRPr lang="en-US" sz="4000">
              <a:solidFill>
                <a:srgbClr val="2C2C2C"/>
              </a:solidFill>
              <a:latin typeface="Lato Light" charset="0"/>
              <a:ea typeface="MS PGothic" panose="020B0600070205080204" charset="-128"/>
              <a:cs typeface="Lato Light" charset="0"/>
              <a:sym typeface="Lato Light" charset="0"/>
            </a:endParaRPr>
          </a:p>
        </p:txBody>
      </p:sp>
      <p:sp>
        <p:nvSpPr>
          <p:cNvPr id="47123" name="AutoShape 19"/>
          <p:cNvSpPr/>
          <p:nvPr/>
        </p:nvSpPr>
        <p:spPr bwMode="auto">
          <a:xfrm>
            <a:off x="2417471" y="4027792"/>
            <a:ext cx="3050209" cy="2705183"/>
          </a:xfrm>
          <a:prstGeom prst="triangle">
            <a:avLst>
              <a:gd name="adj" fmla="val 50000"/>
            </a:avLst>
          </a:prstGeom>
          <a:solidFill>
            <a:srgbClr val="126491">
              <a:alpha val="79999"/>
            </a:srgbClr>
          </a:solidFill>
          <a:ln w="25400" cap="flat">
            <a:solidFill>
              <a:schemeClr val="tx1">
                <a:alpha val="0"/>
              </a:schemeClr>
            </a:solidFill>
            <a:prstDash val="solid"/>
            <a:miter lim="800000"/>
            <a:headEnd type="none" w="med" len="med"/>
            <a:tailEnd type="none" w="med" len="med"/>
          </a:ln>
        </p:spPr>
        <p:txBody>
          <a:bodyPr lIns="0" tIns="0" rIns="0" bIns="0"/>
          <a:lstStyle/>
          <a:p>
            <a:endParaRPr lang="es-ES" sz="5600"/>
          </a:p>
        </p:txBody>
      </p:sp>
      <p:sp>
        <p:nvSpPr>
          <p:cNvPr id="47124" name="AutoShape 20"/>
          <p:cNvSpPr/>
          <p:nvPr/>
        </p:nvSpPr>
        <p:spPr bwMode="auto">
          <a:xfrm>
            <a:off x="4769159" y="5035356"/>
            <a:ext cx="2140016" cy="1701852"/>
          </a:xfrm>
          <a:prstGeom prst="triangle">
            <a:avLst>
              <a:gd name="adj" fmla="val 50000"/>
            </a:avLst>
          </a:prstGeom>
          <a:solidFill>
            <a:srgbClr val="9AA1AE">
              <a:alpha val="79999"/>
            </a:srgbClr>
          </a:solidFill>
          <a:ln w="25400" cap="flat">
            <a:solidFill>
              <a:schemeClr val="tx1">
                <a:alpha val="0"/>
              </a:schemeClr>
            </a:solidFill>
            <a:prstDash val="solid"/>
            <a:miter lim="800000"/>
            <a:headEnd type="none" w="med" len="med"/>
            <a:tailEnd type="none" w="med" len="med"/>
          </a:ln>
        </p:spPr>
        <p:txBody>
          <a:bodyPr lIns="0" tIns="0" rIns="0" bIns="0"/>
          <a:lstStyle/>
          <a:p>
            <a:endParaRPr lang="es-ES" sz="5600"/>
          </a:p>
        </p:txBody>
      </p:sp>
      <p:sp>
        <p:nvSpPr>
          <p:cNvPr id="47125" name="AutoShape 21"/>
          <p:cNvSpPr/>
          <p:nvPr/>
        </p:nvSpPr>
        <p:spPr bwMode="auto">
          <a:xfrm>
            <a:off x="6068832" y="4688213"/>
            <a:ext cx="2317821" cy="2044762"/>
          </a:xfrm>
          <a:prstGeom prst="triangle">
            <a:avLst>
              <a:gd name="adj" fmla="val 50000"/>
            </a:avLst>
          </a:prstGeom>
          <a:solidFill>
            <a:srgbClr val="126491">
              <a:alpha val="79999"/>
            </a:srgbClr>
          </a:solidFill>
          <a:ln w="25400" cap="flat">
            <a:solidFill>
              <a:schemeClr val="tx1">
                <a:alpha val="0"/>
              </a:schemeClr>
            </a:solidFill>
            <a:prstDash val="solid"/>
            <a:miter lim="800000"/>
            <a:headEnd type="none" w="med" len="med"/>
            <a:tailEnd type="none" w="med" len="med"/>
          </a:ln>
        </p:spPr>
        <p:txBody>
          <a:bodyPr lIns="0" tIns="0" rIns="0" bIns="0"/>
          <a:lstStyle/>
          <a:p>
            <a:endParaRPr lang="es-ES" sz="5600"/>
          </a:p>
        </p:txBody>
      </p:sp>
      <p:sp>
        <p:nvSpPr>
          <p:cNvPr id="47126" name="AutoShape 22"/>
          <p:cNvSpPr/>
          <p:nvPr/>
        </p:nvSpPr>
        <p:spPr bwMode="auto">
          <a:xfrm>
            <a:off x="7616163" y="4027792"/>
            <a:ext cx="3050209" cy="2705183"/>
          </a:xfrm>
          <a:prstGeom prst="triangle">
            <a:avLst>
              <a:gd name="adj" fmla="val 50000"/>
            </a:avLst>
          </a:prstGeom>
          <a:solidFill>
            <a:srgbClr val="9AA1AE">
              <a:alpha val="79999"/>
            </a:srgbClr>
          </a:solidFill>
          <a:ln w="25400" cap="flat">
            <a:solidFill>
              <a:schemeClr val="tx1">
                <a:alpha val="0"/>
              </a:schemeClr>
            </a:solidFill>
            <a:prstDash val="solid"/>
            <a:miter lim="800000"/>
            <a:headEnd type="none" w="med" len="med"/>
            <a:tailEnd type="none" w="med" len="med"/>
          </a:ln>
        </p:spPr>
        <p:txBody>
          <a:bodyPr lIns="0" tIns="0" rIns="0" bIns="0"/>
          <a:lstStyle/>
          <a:p>
            <a:endParaRPr lang="es-ES" sz="5600"/>
          </a:p>
        </p:txBody>
      </p:sp>
      <p:sp>
        <p:nvSpPr>
          <p:cNvPr id="47127" name="Rectangle 23"/>
          <p:cNvSpPr/>
          <p:nvPr/>
        </p:nvSpPr>
        <p:spPr bwMode="auto">
          <a:xfrm>
            <a:off x="6229703" y="3672181"/>
            <a:ext cx="1710319" cy="609619"/>
          </a:xfrm>
          <a:prstGeom prst="rect">
            <a:avLst/>
          </a:prstGeom>
          <a:noFill/>
          <a:ln>
            <a:noFill/>
          </a:ln>
        </p:spPr>
        <p:txBody>
          <a:bodyPr lIns="0" tIns="0" rIns="0" bIns="0"/>
          <a:lstStyle/>
          <a:p>
            <a:pPr>
              <a:spcBef>
                <a:spcPts val="1600"/>
              </a:spcBef>
            </a:pPr>
            <a:r>
              <a:rPr lang="en-US" sz="4000">
                <a:solidFill>
                  <a:srgbClr val="1EA8F2"/>
                </a:solidFill>
                <a:latin typeface="Lato Light" charset="0"/>
                <a:ea typeface="MS PGothic" panose="020B0600070205080204" charset="-128"/>
                <a:cs typeface="Lato Light" charset="0"/>
                <a:sym typeface="Lato Light" charset="0"/>
              </a:rPr>
              <a:t>50</a:t>
            </a:r>
            <a:endParaRPr lang="en-US" sz="4000">
              <a:solidFill>
                <a:srgbClr val="1EA8F2"/>
              </a:solidFill>
              <a:latin typeface="Lato Light" charset="0"/>
              <a:ea typeface="MS PGothic" panose="020B0600070205080204" charset="-128"/>
              <a:cs typeface="Lato Light" charset="0"/>
              <a:sym typeface="Lato Light" charset="0"/>
            </a:endParaRPr>
          </a:p>
        </p:txBody>
      </p:sp>
      <p:sp>
        <p:nvSpPr>
          <p:cNvPr id="47128" name="Rectangle 24"/>
          <p:cNvSpPr/>
          <p:nvPr/>
        </p:nvSpPr>
        <p:spPr bwMode="auto">
          <a:xfrm>
            <a:off x="7448940" y="3672181"/>
            <a:ext cx="1168436" cy="609619"/>
          </a:xfrm>
          <a:prstGeom prst="rect">
            <a:avLst/>
          </a:prstGeom>
          <a:noFill/>
          <a:ln>
            <a:noFill/>
          </a:ln>
        </p:spPr>
        <p:txBody>
          <a:bodyPr lIns="0" tIns="0" rIns="0" bIns="0"/>
          <a:lstStyle/>
          <a:p>
            <a:pPr algn="l">
              <a:spcBef>
                <a:spcPts val="1600"/>
              </a:spcBef>
            </a:pPr>
            <a:r>
              <a:rPr lang="en-US" sz="4000">
                <a:solidFill>
                  <a:srgbClr val="2C2C2C"/>
                </a:solidFill>
                <a:latin typeface="Lato Light" charset="0"/>
                <a:ea typeface="MS PGothic" panose="020B0600070205080204" charset="-128"/>
                <a:cs typeface="Lato Light" charset="0"/>
                <a:sym typeface="Lato Light" charset="0"/>
              </a:rPr>
              <a:t>%</a:t>
            </a:r>
            <a:endParaRPr lang="en-US" sz="4000">
              <a:solidFill>
                <a:srgbClr val="2C2C2C"/>
              </a:solidFill>
              <a:latin typeface="Lato Light" charset="0"/>
              <a:ea typeface="MS PGothic" panose="020B0600070205080204" charset="-128"/>
              <a:cs typeface="Lato Light" charset="0"/>
              <a:sym typeface="Lato Light" charset="0"/>
            </a:endParaRPr>
          </a:p>
        </p:txBody>
      </p:sp>
      <p:sp>
        <p:nvSpPr>
          <p:cNvPr id="47129" name="Rectangle 25"/>
          <p:cNvSpPr/>
          <p:nvPr/>
        </p:nvSpPr>
        <p:spPr bwMode="auto">
          <a:xfrm>
            <a:off x="8007757" y="3333504"/>
            <a:ext cx="1710319" cy="609619"/>
          </a:xfrm>
          <a:prstGeom prst="rect">
            <a:avLst/>
          </a:prstGeom>
          <a:noFill/>
          <a:ln>
            <a:noFill/>
          </a:ln>
        </p:spPr>
        <p:txBody>
          <a:bodyPr lIns="0" tIns="0" rIns="0" bIns="0"/>
          <a:lstStyle/>
          <a:p>
            <a:pPr>
              <a:spcBef>
                <a:spcPts val="1600"/>
              </a:spcBef>
            </a:pPr>
            <a:r>
              <a:rPr lang="en-US" sz="4000">
                <a:solidFill>
                  <a:srgbClr val="1EA8F2"/>
                </a:solidFill>
                <a:latin typeface="Lato Light" charset="0"/>
                <a:ea typeface="MS PGothic" panose="020B0600070205080204" charset="-128"/>
                <a:cs typeface="Lato Light" charset="0"/>
                <a:sym typeface="Lato Light" charset="0"/>
              </a:rPr>
              <a:t>75</a:t>
            </a:r>
            <a:endParaRPr lang="en-US" sz="4000">
              <a:solidFill>
                <a:srgbClr val="1EA8F2"/>
              </a:solidFill>
              <a:latin typeface="Lato Light" charset="0"/>
              <a:ea typeface="MS PGothic" panose="020B0600070205080204" charset="-128"/>
              <a:cs typeface="Lato Light" charset="0"/>
              <a:sym typeface="Lato Light" charset="0"/>
            </a:endParaRPr>
          </a:p>
        </p:txBody>
      </p:sp>
      <p:sp>
        <p:nvSpPr>
          <p:cNvPr id="47130" name="Rectangle 26"/>
          <p:cNvSpPr/>
          <p:nvPr/>
        </p:nvSpPr>
        <p:spPr bwMode="auto">
          <a:xfrm>
            <a:off x="9226994" y="3333504"/>
            <a:ext cx="1168436" cy="609619"/>
          </a:xfrm>
          <a:prstGeom prst="rect">
            <a:avLst/>
          </a:prstGeom>
          <a:noFill/>
          <a:ln>
            <a:noFill/>
          </a:ln>
        </p:spPr>
        <p:txBody>
          <a:bodyPr lIns="0" tIns="0" rIns="0" bIns="0"/>
          <a:lstStyle/>
          <a:p>
            <a:pPr algn="l">
              <a:spcBef>
                <a:spcPts val="1600"/>
              </a:spcBef>
            </a:pPr>
            <a:r>
              <a:rPr lang="en-US" sz="4000">
                <a:solidFill>
                  <a:srgbClr val="2C2C2C"/>
                </a:solidFill>
                <a:latin typeface="Lato Light" charset="0"/>
                <a:ea typeface="MS PGothic" panose="020B0600070205080204" charset="-128"/>
                <a:cs typeface="Lato Light" charset="0"/>
                <a:sym typeface="Lato Light" charset="0"/>
              </a:rPr>
              <a:t>%</a:t>
            </a:r>
            <a:endParaRPr lang="en-US" sz="4000">
              <a:solidFill>
                <a:srgbClr val="2C2C2C"/>
              </a:solidFill>
              <a:latin typeface="Lato Light" charset="0"/>
              <a:ea typeface="MS PGothic" panose="020B0600070205080204" charset="-128"/>
              <a:cs typeface="Lato Light" charset="0"/>
              <a:sym typeface="Lato Light" charset="0"/>
            </a:endParaRPr>
          </a:p>
        </p:txBody>
      </p:sp>
      <p:sp>
        <p:nvSpPr>
          <p:cNvPr id="47131" name="AutoShape 27"/>
          <p:cNvSpPr/>
          <p:nvPr/>
        </p:nvSpPr>
        <p:spPr bwMode="auto">
          <a:xfrm>
            <a:off x="9747711" y="5035356"/>
            <a:ext cx="2140016" cy="1701852"/>
          </a:xfrm>
          <a:prstGeom prst="triangle">
            <a:avLst>
              <a:gd name="adj" fmla="val 50000"/>
            </a:avLst>
          </a:prstGeom>
          <a:solidFill>
            <a:schemeClr val="accent1">
              <a:alpha val="79999"/>
            </a:schemeClr>
          </a:solidFill>
          <a:ln w="25400" cap="flat">
            <a:solidFill>
              <a:schemeClr val="tx1">
                <a:alpha val="0"/>
              </a:schemeClr>
            </a:solidFill>
            <a:prstDash val="solid"/>
            <a:miter lim="800000"/>
            <a:headEnd type="none" w="med" len="med"/>
            <a:tailEnd type="none" w="med" len="med"/>
          </a:ln>
        </p:spPr>
        <p:txBody>
          <a:bodyPr lIns="0" tIns="0" rIns="0" bIns="0"/>
          <a:lstStyle/>
          <a:p>
            <a:endParaRPr lang="es-ES" sz="5600"/>
          </a:p>
        </p:txBody>
      </p:sp>
      <p:sp>
        <p:nvSpPr>
          <p:cNvPr id="47132" name="Rectangle 28"/>
          <p:cNvSpPr/>
          <p:nvPr/>
        </p:nvSpPr>
        <p:spPr bwMode="auto">
          <a:xfrm>
            <a:off x="9851431" y="4256398"/>
            <a:ext cx="1710319" cy="609619"/>
          </a:xfrm>
          <a:prstGeom prst="rect">
            <a:avLst/>
          </a:prstGeom>
          <a:noFill/>
          <a:ln>
            <a:noFill/>
          </a:ln>
        </p:spPr>
        <p:txBody>
          <a:bodyPr lIns="0" tIns="0" rIns="0" bIns="0"/>
          <a:lstStyle/>
          <a:p>
            <a:pPr>
              <a:spcBef>
                <a:spcPts val="1600"/>
              </a:spcBef>
            </a:pPr>
            <a:r>
              <a:rPr lang="en-US" sz="4000">
                <a:solidFill>
                  <a:srgbClr val="1EA8F2"/>
                </a:solidFill>
                <a:latin typeface="Lato Light" charset="0"/>
                <a:ea typeface="MS PGothic" panose="020B0600070205080204" charset="-128"/>
                <a:cs typeface="Lato Light" charset="0"/>
                <a:sym typeface="Lato Light" charset="0"/>
              </a:rPr>
              <a:t>35</a:t>
            </a:r>
            <a:endParaRPr lang="en-US" sz="4000">
              <a:solidFill>
                <a:srgbClr val="1EA8F2"/>
              </a:solidFill>
              <a:latin typeface="Lato Light" charset="0"/>
              <a:ea typeface="MS PGothic" panose="020B0600070205080204" charset="-128"/>
              <a:cs typeface="Lato Light" charset="0"/>
              <a:sym typeface="Lato Light" charset="0"/>
            </a:endParaRPr>
          </a:p>
        </p:txBody>
      </p:sp>
      <p:sp>
        <p:nvSpPr>
          <p:cNvPr id="47133" name="Rectangle 29"/>
          <p:cNvSpPr/>
          <p:nvPr/>
        </p:nvSpPr>
        <p:spPr bwMode="auto">
          <a:xfrm>
            <a:off x="11070668" y="4256398"/>
            <a:ext cx="1168436" cy="609619"/>
          </a:xfrm>
          <a:prstGeom prst="rect">
            <a:avLst/>
          </a:prstGeom>
          <a:noFill/>
          <a:ln>
            <a:noFill/>
          </a:ln>
        </p:spPr>
        <p:txBody>
          <a:bodyPr lIns="0" tIns="0" rIns="0" bIns="0"/>
          <a:lstStyle/>
          <a:p>
            <a:pPr algn="l">
              <a:spcBef>
                <a:spcPts val="1600"/>
              </a:spcBef>
            </a:pPr>
            <a:r>
              <a:rPr lang="en-US" sz="4000">
                <a:solidFill>
                  <a:srgbClr val="2C2C2C"/>
                </a:solidFill>
                <a:latin typeface="Lato Light" charset="0"/>
                <a:ea typeface="MS PGothic" panose="020B0600070205080204" charset="-128"/>
                <a:cs typeface="Lato Light" charset="0"/>
                <a:sym typeface="Lato Light" charset="0"/>
              </a:rPr>
              <a:t>%</a:t>
            </a:r>
            <a:endParaRPr lang="en-US" sz="4000">
              <a:solidFill>
                <a:srgbClr val="2C2C2C"/>
              </a:solidFill>
              <a:latin typeface="Lato Light" charset="0"/>
              <a:ea typeface="MS PGothic" panose="020B0600070205080204" charset="-128"/>
              <a:cs typeface="Lato Light" charset="0"/>
              <a:sym typeface="Lato Light" charset="0"/>
            </a:endParaRPr>
          </a:p>
        </p:txBody>
      </p:sp>
      <p:sp>
        <p:nvSpPr>
          <p:cNvPr id="47134" name="AutoShape 30"/>
          <p:cNvSpPr/>
          <p:nvPr/>
        </p:nvSpPr>
        <p:spPr bwMode="auto">
          <a:xfrm>
            <a:off x="11223073" y="4027792"/>
            <a:ext cx="3050209" cy="2705183"/>
          </a:xfrm>
          <a:prstGeom prst="triangle">
            <a:avLst>
              <a:gd name="adj" fmla="val 50000"/>
            </a:avLst>
          </a:prstGeom>
          <a:solidFill>
            <a:srgbClr val="126491">
              <a:alpha val="79999"/>
            </a:srgbClr>
          </a:solidFill>
          <a:ln w="25400" cap="flat">
            <a:solidFill>
              <a:schemeClr val="tx1">
                <a:alpha val="0"/>
              </a:schemeClr>
            </a:solidFill>
            <a:prstDash val="solid"/>
            <a:miter lim="800000"/>
            <a:headEnd type="none" w="med" len="med"/>
            <a:tailEnd type="none" w="med" len="med"/>
          </a:ln>
        </p:spPr>
        <p:txBody>
          <a:bodyPr lIns="0" tIns="0" rIns="0" bIns="0"/>
          <a:lstStyle/>
          <a:p>
            <a:endParaRPr lang="es-ES" sz="5600"/>
          </a:p>
        </p:txBody>
      </p:sp>
      <p:sp>
        <p:nvSpPr>
          <p:cNvPr id="47135" name="Rectangle 31"/>
          <p:cNvSpPr/>
          <p:nvPr/>
        </p:nvSpPr>
        <p:spPr bwMode="auto">
          <a:xfrm>
            <a:off x="11781889" y="3104897"/>
            <a:ext cx="1710319" cy="609619"/>
          </a:xfrm>
          <a:prstGeom prst="rect">
            <a:avLst/>
          </a:prstGeom>
          <a:noFill/>
          <a:ln>
            <a:noFill/>
          </a:ln>
        </p:spPr>
        <p:txBody>
          <a:bodyPr lIns="0" tIns="0" rIns="0" bIns="0"/>
          <a:lstStyle/>
          <a:p>
            <a:pPr>
              <a:spcBef>
                <a:spcPts val="1600"/>
              </a:spcBef>
            </a:pPr>
            <a:r>
              <a:rPr lang="en-US" sz="4000">
                <a:solidFill>
                  <a:srgbClr val="1EA8F2"/>
                </a:solidFill>
                <a:latin typeface="Lato Light" charset="0"/>
                <a:ea typeface="MS PGothic" panose="020B0600070205080204" charset="-128"/>
                <a:cs typeface="Lato Light" charset="0"/>
                <a:sym typeface="Lato Light" charset="0"/>
              </a:rPr>
              <a:t>75</a:t>
            </a:r>
            <a:endParaRPr lang="en-US" sz="4000">
              <a:solidFill>
                <a:srgbClr val="1EA8F2"/>
              </a:solidFill>
              <a:latin typeface="Lato Light" charset="0"/>
              <a:ea typeface="MS PGothic" panose="020B0600070205080204" charset="-128"/>
              <a:cs typeface="Lato Light" charset="0"/>
              <a:sym typeface="Lato Light" charset="0"/>
            </a:endParaRPr>
          </a:p>
        </p:txBody>
      </p:sp>
      <p:sp>
        <p:nvSpPr>
          <p:cNvPr id="47136" name="Rectangle 32"/>
          <p:cNvSpPr/>
          <p:nvPr/>
        </p:nvSpPr>
        <p:spPr bwMode="auto">
          <a:xfrm>
            <a:off x="13001127" y="3104897"/>
            <a:ext cx="1168436" cy="609619"/>
          </a:xfrm>
          <a:prstGeom prst="rect">
            <a:avLst/>
          </a:prstGeom>
          <a:noFill/>
          <a:ln>
            <a:noFill/>
          </a:ln>
        </p:spPr>
        <p:txBody>
          <a:bodyPr lIns="0" tIns="0" rIns="0" bIns="0"/>
          <a:lstStyle/>
          <a:p>
            <a:pPr algn="l">
              <a:spcBef>
                <a:spcPts val="1600"/>
              </a:spcBef>
            </a:pPr>
            <a:r>
              <a:rPr lang="en-US" sz="4000">
                <a:solidFill>
                  <a:srgbClr val="2C2C2C"/>
                </a:solidFill>
                <a:latin typeface="Lato Light" charset="0"/>
                <a:ea typeface="MS PGothic" panose="020B0600070205080204" charset="-128"/>
                <a:cs typeface="Lato Light" charset="0"/>
                <a:sym typeface="Lato Light" charset="0"/>
              </a:rPr>
              <a:t>%</a:t>
            </a:r>
            <a:endParaRPr lang="en-US" sz="4000">
              <a:solidFill>
                <a:srgbClr val="2C2C2C"/>
              </a:solidFill>
              <a:latin typeface="Lato Light" charset="0"/>
              <a:ea typeface="MS PGothic" panose="020B0600070205080204" charset="-128"/>
              <a:cs typeface="Lato Light" charset="0"/>
              <a:sym typeface="Lato Light" charset="0"/>
            </a:endParaRPr>
          </a:p>
        </p:txBody>
      </p:sp>
      <p:sp>
        <p:nvSpPr>
          <p:cNvPr id="47137" name="AutoShape 33"/>
          <p:cNvSpPr/>
          <p:nvPr/>
        </p:nvSpPr>
        <p:spPr bwMode="auto">
          <a:xfrm>
            <a:off x="13388489" y="5035356"/>
            <a:ext cx="2140016" cy="1701852"/>
          </a:xfrm>
          <a:prstGeom prst="triangle">
            <a:avLst>
              <a:gd name="adj" fmla="val 50000"/>
            </a:avLst>
          </a:prstGeom>
          <a:solidFill>
            <a:srgbClr val="9AA1AE">
              <a:alpha val="79999"/>
            </a:srgbClr>
          </a:solidFill>
          <a:ln w="25400" cap="flat">
            <a:solidFill>
              <a:schemeClr val="tx1">
                <a:alpha val="0"/>
              </a:schemeClr>
            </a:solidFill>
            <a:prstDash val="solid"/>
            <a:miter lim="800000"/>
            <a:headEnd type="none" w="med" len="med"/>
            <a:tailEnd type="none" w="med" len="med"/>
          </a:ln>
        </p:spPr>
        <p:txBody>
          <a:bodyPr lIns="0" tIns="0" rIns="0" bIns="0"/>
          <a:lstStyle/>
          <a:p>
            <a:endParaRPr lang="es-ES" sz="5600"/>
          </a:p>
        </p:txBody>
      </p:sp>
      <p:sp>
        <p:nvSpPr>
          <p:cNvPr id="47138" name="Rectangle 34"/>
          <p:cNvSpPr/>
          <p:nvPr/>
        </p:nvSpPr>
        <p:spPr bwMode="auto">
          <a:xfrm>
            <a:off x="13509142" y="4256398"/>
            <a:ext cx="1710319" cy="609619"/>
          </a:xfrm>
          <a:prstGeom prst="rect">
            <a:avLst/>
          </a:prstGeom>
          <a:noFill/>
          <a:ln>
            <a:noFill/>
          </a:ln>
        </p:spPr>
        <p:txBody>
          <a:bodyPr lIns="0" tIns="0" rIns="0" bIns="0"/>
          <a:lstStyle/>
          <a:p>
            <a:pPr>
              <a:spcBef>
                <a:spcPts val="1600"/>
              </a:spcBef>
            </a:pPr>
            <a:r>
              <a:rPr lang="en-US" sz="4000">
                <a:solidFill>
                  <a:srgbClr val="1EA8F2"/>
                </a:solidFill>
                <a:latin typeface="Lato Light" charset="0"/>
                <a:ea typeface="MS PGothic" panose="020B0600070205080204" charset="-128"/>
                <a:cs typeface="Lato Light" charset="0"/>
                <a:sym typeface="Lato Light" charset="0"/>
              </a:rPr>
              <a:t>35</a:t>
            </a:r>
            <a:endParaRPr lang="en-US" sz="4000">
              <a:solidFill>
                <a:srgbClr val="1EA8F2"/>
              </a:solidFill>
              <a:latin typeface="Lato Light" charset="0"/>
              <a:ea typeface="MS PGothic" panose="020B0600070205080204" charset="-128"/>
              <a:cs typeface="Lato Light" charset="0"/>
              <a:sym typeface="Lato Light" charset="0"/>
            </a:endParaRPr>
          </a:p>
        </p:txBody>
      </p:sp>
      <p:sp>
        <p:nvSpPr>
          <p:cNvPr id="47139" name="Rectangle 35"/>
          <p:cNvSpPr/>
          <p:nvPr/>
        </p:nvSpPr>
        <p:spPr bwMode="auto">
          <a:xfrm>
            <a:off x="14728379" y="4256398"/>
            <a:ext cx="1168436" cy="609619"/>
          </a:xfrm>
          <a:prstGeom prst="rect">
            <a:avLst/>
          </a:prstGeom>
          <a:noFill/>
          <a:ln>
            <a:noFill/>
          </a:ln>
        </p:spPr>
        <p:txBody>
          <a:bodyPr lIns="0" tIns="0" rIns="0" bIns="0"/>
          <a:lstStyle/>
          <a:p>
            <a:pPr algn="l">
              <a:spcBef>
                <a:spcPts val="1600"/>
              </a:spcBef>
            </a:pPr>
            <a:r>
              <a:rPr lang="en-US" sz="4000">
                <a:solidFill>
                  <a:srgbClr val="2C2C2C"/>
                </a:solidFill>
                <a:latin typeface="Lato Light" charset="0"/>
                <a:ea typeface="MS PGothic" panose="020B0600070205080204" charset="-128"/>
                <a:cs typeface="Lato Light" charset="0"/>
                <a:sym typeface="Lato Light" charset="0"/>
              </a:rPr>
              <a:t>%</a:t>
            </a:r>
            <a:endParaRPr lang="en-US" sz="4000">
              <a:solidFill>
                <a:srgbClr val="2C2C2C"/>
              </a:solidFill>
              <a:latin typeface="Lato Light" charset="0"/>
              <a:ea typeface="MS PGothic" panose="020B0600070205080204" charset="-128"/>
              <a:cs typeface="Lato Light" charset="0"/>
              <a:sym typeface="Lato Light" charset="0"/>
            </a:endParaRPr>
          </a:p>
        </p:txBody>
      </p:sp>
      <p:grpSp>
        <p:nvGrpSpPr>
          <p:cNvPr id="39" name="组合 38"/>
          <p:cNvGrpSpPr/>
          <p:nvPr/>
        </p:nvGrpSpPr>
        <p:grpSpPr>
          <a:xfrm>
            <a:off x="0" y="-74466"/>
            <a:ext cx="17340263" cy="3848451"/>
            <a:chOff x="0" y="-74466"/>
            <a:chExt cx="17340263" cy="3848451"/>
          </a:xfrm>
        </p:grpSpPr>
        <p:pic>
          <p:nvPicPr>
            <p:cNvPr id="40" name="图片 39"/>
            <p:cNvPicPr>
              <a:picLocks noChangeAspect="1"/>
            </p:cNvPicPr>
            <p:nvPr/>
          </p:nvPicPr>
          <p:blipFill rotWithShape="1">
            <a:blip r:embed="rId1"/>
            <a:srcRect l="40920" t="40605"/>
            <a:stretch>
              <a:fillRect/>
            </a:stretch>
          </p:blipFill>
          <p:spPr>
            <a:xfrm rot="10800000" flipH="1" flipV="1">
              <a:off x="0" y="-74466"/>
              <a:ext cx="5809578" cy="3848451"/>
            </a:xfrm>
            <a:prstGeom prst="rect">
              <a:avLst/>
            </a:prstGeom>
          </p:spPr>
        </p:pic>
        <p:sp>
          <p:nvSpPr>
            <p:cNvPr id="41" name="文本框 40"/>
            <p:cNvSpPr txBox="1"/>
            <p:nvPr/>
          </p:nvSpPr>
          <p:spPr>
            <a:xfrm>
              <a:off x="4061619" y="484312"/>
              <a:ext cx="1005403" cy="584775"/>
            </a:xfrm>
            <a:prstGeom prst="rect">
              <a:avLst/>
            </a:prstGeom>
            <a:noFill/>
          </p:spPr>
          <p:txBody>
            <a:bodyPr wrap="none" rtlCol="0">
              <a:spAutoFit/>
            </a:bodyPr>
            <a:lstStyle/>
            <a:p>
              <a:r>
                <a:rPr lang="zh-CN" altLang="en-US" sz="3200" dirty="0">
                  <a:solidFill>
                    <a:schemeClr val="bg1">
                      <a:lumMod val="95000"/>
                    </a:schemeClr>
                  </a:solidFill>
                  <a:latin typeface="幼圆" panose="02010509060101010101" pitchFamily="49" charset="-122"/>
                  <a:ea typeface="幼圆" panose="02010509060101010101" pitchFamily="49" charset="-122"/>
                </a:rPr>
                <a:t>目录</a:t>
              </a:r>
              <a:endParaRPr lang="zh-CN" altLang="en-US" sz="3200" dirty="0">
                <a:solidFill>
                  <a:schemeClr val="bg1">
                    <a:lumMod val="95000"/>
                  </a:schemeClr>
                </a:solidFill>
                <a:latin typeface="幼圆" panose="02010509060101010101" pitchFamily="49" charset="-122"/>
                <a:ea typeface="幼圆" panose="02010509060101010101" pitchFamily="49" charset="-122"/>
              </a:endParaRPr>
            </a:p>
          </p:txBody>
        </p:sp>
        <p:cxnSp>
          <p:nvCxnSpPr>
            <p:cNvPr id="42" name="直接连接符 41"/>
            <p:cNvCxnSpPr/>
            <p:nvPr/>
          </p:nvCxnSpPr>
          <p:spPr>
            <a:xfrm>
              <a:off x="3355480" y="1327938"/>
              <a:ext cx="1398478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3" name="文本框 42"/>
            <p:cNvSpPr txBox="1"/>
            <p:nvPr/>
          </p:nvSpPr>
          <p:spPr>
            <a:xfrm>
              <a:off x="5013533" y="577233"/>
              <a:ext cx="1314014" cy="461665"/>
            </a:xfrm>
            <a:prstGeom prst="rect">
              <a:avLst/>
            </a:prstGeom>
            <a:noFill/>
          </p:spPr>
          <p:txBody>
            <a:bodyPr wrap="none" rtlCol="0">
              <a:spAutoFit/>
            </a:bodyPr>
            <a:lstStyle/>
            <a:p>
              <a:r>
                <a:rPr lang="en-US" altLang="zh-CN" sz="2400" dirty="0">
                  <a:solidFill>
                    <a:srgbClr val="46B4F0"/>
                  </a:solidFill>
                </a:rPr>
                <a:t>directory</a:t>
              </a:r>
              <a:endParaRPr lang="zh-CN" altLang="en-US" sz="2400" dirty="0">
                <a:solidFill>
                  <a:srgbClr val="46B4F0"/>
                </a:solidFill>
                <a:latin typeface="幼圆" panose="02010509060101010101" pitchFamily="49" charset="-122"/>
                <a:ea typeface="幼圆" panose="02010509060101010101" pitchFamily="49"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300" advTm="4338">
        <p14:pan dir="r"/>
      </p:transition>
    </mc:Choice>
    <mc:Fallback>
      <p:transition spd="slow" advTm="433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7116"/>
                                        </p:tgtEl>
                                        <p:attrNameLst>
                                          <p:attrName>style.visibility</p:attrName>
                                        </p:attrNameLst>
                                      </p:cBhvr>
                                      <p:to>
                                        <p:strVal val="visible"/>
                                      </p:to>
                                    </p:set>
                                    <p:animEffect transition="in" filter="wipe(down)">
                                      <p:cBhvr>
                                        <p:cTn id="7" dur="500"/>
                                        <p:tgtEl>
                                          <p:spTgt spid="47116"/>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7123"/>
                                        </p:tgtEl>
                                        <p:attrNameLst>
                                          <p:attrName>style.visibility</p:attrName>
                                        </p:attrNameLst>
                                      </p:cBhvr>
                                      <p:to>
                                        <p:strVal val="visible"/>
                                      </p:to>
                                    </p:set>
                                    <p:animEffect transition="in" filter="wipe(down)">
                                      <p:cBhvr>
                                        <p:cTn id="11" dur="500"/>
                                        <p:tgtEl>
                                          <p:spTgt spid="4712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47124"/>
                                        </p:tgtEl>
                                        <p:attrNameLst>
                                          <p:attrName>style.visibility</p:attrName>
                                        </p:attrNameLst>
                                      </p:cBhvr>
                                      <p:to>
                                        <p:strVal val="visible"/>
                                      </p:to>
                                    </p:set>
                                    <p:animEffect transition="in" filter="wipe(down)">
                                      <p:cBhvr>
                                        <p:cTn id="15" dur="500"/>
                                        <p:tgtEl>
                                          <p:spTgt spid="47124"/>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47125"/>
                                        </p:tgtEl>
                                        <p:attrNameLst>
                                          <p:attrName>style.visibility</p:attrName>
                                        </p:attrNameLst>
                                      </p:cBhvr>
                                      <p:to>
                                        <p:strVal val="visible"/>
                                      </p:to>
                                    </p:set>
                                    <p:animEffect transition="in" filter="wipe(down)">
                                      <p:cBhvr>
                                        <p:cTn id="19" dur="500"/>
                                        <p:tgtEl>
                                          <p:spTgt spid="47125"/>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47126"/>
                                        </p:tgtEl>
                                        <p:attrNameLst>
                                          <p:attrName>style.visibility</p:attrName>
                                        </p:attrNameLst>
                                      </p:cBhvr>
                                      <p:to>
                                        <p:strVal val="visible"/>
                                      </p:to>
                                    </p:set>
                                    <p:animEffect transition="in" filter="wipe(down)">
                                      <p:cBhvr>
                                        <p:cTn id="23" dur="500"/>
                                        <p:tgtEl>
                                          <p:spTgt spid="47126"/>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47131"/>
                                        </p:tgtEl>
                                        <p:attrNameLst>
                                          <p:attrName>style.visibility</p:attrName>
                                        </p:attrNameLst>
                                      </p:cBhvr>
                                      <p:to>
                                        <p:strVal val="visible"/>
                                      </p:to>
                                    </p:set>
                                    <p:animEffect transition="in" filter="wipe(down)">
                                      <p:cBhvr>
                                        <p:cTn id="27" dur="500"/>
                                        <p:tgtEl>
                                          <p:spTgt spid="47131"/>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47134"/>
                                        </p:tgtEl>
                                        <p:attrNameLst>
                                          <p:attrName>style.visibility</p:attrName>
                                        </p:attrNameLst>
                                      </p:cBhvr>
                                      <p:to>
                                        <p:strVal val="visible"/>
                                      </p:to>
                                    </p:set>
                                    <p:animEffect transition="in" filter="wipe(down)">
                                      <p:cBhvr>
                                        <p:cTn id="31" dur="500"/>
                                        <p:tgtEl>
                                          <p:spTgt spid="47134"/>
                                        </p:tgtEl>
                                      </p:cBhvr>
                                    </p:animEffect>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47137"/>
                                        </p:tgtEl>
                                        <p:attrNameLst>
                                          <p:attrName>style.visibility</p:attrName>
                                        </p:attrNameLst>
                                      </p:cBhvr>
                                      <p:to>
                                        <p:strVal val="visible"/>
                                      </p:to>
                                    </p:set>
                                    <p:animEffect transition="in" filter="wipe(down)">
                                      <p:cBhvr>
                                        <p:cTn id="35" dur="500"/>
                                        <p:tgtEl>
                                          <p:spTgt spid="47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16" grpId="0" animBg="1"/>
      <p:bldP spid="47123" grpId="0" animBg="1"/>
      <p:bldP spid="47124" grpId="0" animBg="1"/>
      <p:bldP spid="47125" grpId="0" animBg="1"/>
      <p:bldP spid="47126" grpId="0" animBg="1"/>
      <p:bldP spid="47131" grpId="0" animBg="1"/>
      <p:bldP spid="47134" grpId="0" animBg="1"/>
      <p:bldP spid="4713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7" name="Rectangle 9"/>
          <p:cNvSpPr/>
          <p:nvPr/>
        </p:nvSpPr>
        <p:spPr bwMode="auto">
          <a:xfrm>
            <a:off x="1196117" y="7351647"/>
            <a:ext cx="15020325" cy="2133665"/>
          </a:xfrm>
          <a:prstGeom prst="rect">
            <a:avLst/>
          </a:prstGeom>
          <a:noFill/>
          <a:ln>
            <a:noFill/>
          </a:ln>
        </p:spPr>
        <p:txBody>
          <a:bodyPr lIns="0" tIns="0" rIns="0" bIns="0"/>
          <a:lstStyle/>
          <a:p>
            <a:pPr algn="just">
              <a:spcBef>
                <a:spcPts val="1600"/>
              </a:spcBef>
            </a:pPr>
            <a:r>
              <a:rPr lang="en-US" sz="1865">
                <a:solidFill>
                  <a:srgbClr val="777C87"/>
                </a:solidFill>
                <a:latin typeface="Lato Regular" charset="0"/>
                <a:ea typeface="MS PGothic" panose="020B0600070205080204" charset="-128"/>
                <a:cs typeface="Lato Regular" charset="0"/>
                <a:sym typeface="Lato Regular" charset="0"/>
              </a:rPr>
              <a:t>Lorem ipsum dolor sit amet, consectetur adipiscing elit. Integer mollis vehicula ligula ut faucibus. Curabitur vestibulum consequat urna et vehicula. Suspendisse feugiat biben- dum egestas. Sed bibendum urna id sem tincidunt commodo.</a:t>
            </a:r>
            <a:endParaRPr lang="en-US" sz="1865">
              <a:solidFill>
                <a:srgbClr val="777C87"/>
              </a:solidFill>
              <a:latin typeface="Lato Regular" charset="0"/>
              <a:ea typeface="MS PGothic" panose="020B0600070205080204" charset="-128"/>
              <a:cs typeface="Lato Regular" charset="0"/>
              <a:sym typeface="Lato Regular" charset="0"/>
            </a:endParaRPr>
          </a:p>
          <a:p>
            <a:pPr algn="just">
              <a:spcBef>
                <a:spcPts val="1600"/>
              </a:spcBef>
            </a:pPr>
            <a:r>
              <a:rPr lang="en-US" sz="1865">
                <a:solidFill>
                  <a:srgbClr val="777C87"/>
                </a:solidFill>
                <a:latin typeface="Lato Regular" charset="0"/>
                <a:ea typeface="MS PGothic" panose="020B0600070205080204" charset="-128"/>
                <a:cs typeface="Lato Regular" charset="0"/>
                <a:sym typeface="Lato Regular" charset="0"/>
              </a:rPr>
              <a:t>Donec at dictum lectus. Fusce felis tellus, volutpat quis venenatis non, adipiscing quis orci. Integer condimentum leo ut erat ultrices mollis. Nunc ut quam adipiscing, elementum enim ac, ullamcorper magna. Curabitur a felis eu tellus tincidunt rhoncus. Cras rhoncus diam tortor, id cursus purus faucibus at.</a:t>
            </a:r>
            <a:endParaRPr lang="en-US" sz="1865">
              <a:solidFill>
                <a:srgbClr val="777C87"/>
              </a:solidFill>
              <a:latin typeface="Lato Regular" charset="0"/>
              <a:ea typeface="MS PGothic" panose="020B0600070205080204" charset="-128"/>
              <a:cs typeface="Lato Regular" charset="0"/>
              <a:sym typeface="Lato Regular" charset="0"/>
            </a:endParaRPr>
          </a:p>
          <a:p>
            <a:pPr algn="just">
              <a:spcBef>
                <a:spcPts val="1600"/>
              </a:spcBef>
            </a:pPr>
            <a:endParaRPr lang="en-US" sz="1865">
              <a:solidFill>
                <a:srgbClr val="777C87"/>
              </a:solidFill>
              <a:latin typeface="Lato Regular" charset="0"/>
              <a:ea typeface="MS PGothic" panose="020B0600070205080204" charset="-128"/>
              <a:cs typeface="Lato Regular" charset="0"/>
              <a:sym typeface="Lato Regular" charset="0"/>
            </a:endParaRPr>
          </a:p>
        </p:txBody>
      </p:sp>
      <p:grpSp>
        <p:nvGrpSpPr>
          <p:cNvPr id="32778" name="Group 10"/>
          <p:cNvGrpSpPr/>
          <p:nvPr/>
        </p:nvGrpSpPr>
        <p:grpSpPr bwMode="auto">
          <a:xfrm>
            <a:off x="1181299" y="2584768"/>
            <a:ext cx="4656809" cy="4216529"/>
            <a:chOff x="0" y="0"/>
            <a:chExt cx="2200" cy="1992"/>
          </a:xfrm>
        </p:grpSpPr>
        <p:sp>
          <p:nvSpPr>
            <p:cNvPr id="32779" name="Rectangle 11"/>
            <p:cNvSpPr/>
            <p:nvPr/>
          </p:nvSpPr>
          <p:spPr bwMode="auto">
            <a:xfrm>
              <a:off x="0" y="0"/>
              <a:ext cx="2200" cy="1992"/>
            </a:xfrm>
            <a:prstGeom prst="rect">
              <a:avLst/>
            </a:prstGeom>
            <a:solidFill>
              <a:schemeClr val="accent1"/>
            </a:solidFill>
            <a:ln w="25400" cap="flat">
              <a:solidFill>
                <a:schemeClr val="tx1">
                  <a:alpha val="0"/>
                </a:schemeClr>
              </a:solidFill>
              <a:prstDash val="solid"/>
              <a:miter lim="800000"/>
              <a:headEnd type="none" w="med" len="med"/>
              <a:tailEnd type="none" w="med" len="med"/>
            </a:ln>
          </p:spPr>
          <p:txBody>
            <a:bodyPr lIns="0" tIns="0" rIns="0" bIns="0"/>
            <a:lstStyle/>
            <a:p>
              <a:endParaRPr lang="es-ES" sz="5600"/>
            </a:p>
          </p:txBody>
        </p:sp>
        <p:sp>
          <p:nvSpPr>
            <p:cNvPr id="32780" name="Rectangle 12"/>
            <p:cNvSpPr/>
            <p:nvPr/>
          </p:nvSpPr>
          <p:spPr bwMode="auto">
            <a:xfrm>
              <a:off x="151" y="972"/>
              <a:ext cx="1592" cy="176"/>
            </a:xfrm>
            <a:prstGeom prst="rect">
              <a:avLst/>
            </a:prstGeom>
            <a:noFill/>
            <a:ln>
              <a:noFill/>
            </a:ln>
          </p:spPr>
          <p:txBody>
            <a:bodyPr lIns="0" tIns="0" rIns="0" bIns="0"/>
            <a:lstStyle/>
            <a:p>
              <a:pPr algn="l">
                <a:spcBef>
                  <a:spcPts val="1600"/>
                </a:spcBef>
              </a:pPr>
              <a:r>
                <a:rPr lang="en-US" sz="2400">
                  <a:solidFill>
                    <a:srgbClr val="FFFFFF"/>
                  </a:solidFill>
                  <a:latin typeface="Lato Bold" charset="0"/>
                  <a:ea typeface="MS PGothic" panose="020B0600070205080204" charset="-128"/>
                  <a:cs typeface="Lato Bold" charset="0"/>
                  <a:sym typeface="Lato Bold" charset="0"/>
                </a:rPr>
                <a:t>Calendar</a:t>
              </a:r>
              <a:endParaRPr lang="en-US" sz="2400">
                <a:solidFill>
                  <a:srgbClr val="FFFFFF"/>
                </a:solidFill>
                <a:latin typeface="Lato Bold" charset="0"/>
                <a:ea typeface="MS PGothic" panose="020B0600070205080204" charset="-128"/>
                <a:cs typeface="Lato Bold" charset="0"/>
                <a:sym typeface="Lato Bold" charset="0"/>
              </a:endParaRPr>
            </a:p>
          </p:txBody>
        </p:sp>
        <p:sp>
          <p:nvSpPr>
            <p:cNvPr id="32781" name="Rectangle 13"/>
            <p:cNvSpPr/>
            <p:nvPr/>
          </p:nvSpPr>
          <p:spPr bwMode="auto">
            <a:xfrm>
              <a:off x="159" y="1204"/>
              <a:ext cx="1800" cy="544"/>
            </a:xfrm>
            <a:prstGeom prst="rect">
              <a:avLst/>
            </a:prstGeom>
            <a:noFill/>
            <a:ln>
              <a:noFill/>
            </a:ln>
          </p:spPr>
          <p:txBody>
            <a:bodyPr lIns="0" tIns="0" rIns="0" bIns="0"/>
            <a:lstStyle/>
            <a:p>
              <a:pPr algn="just">
                <a:spcBef>
                  <a:spcPts val="1600"/>
                </a:spcBef>
              </a:pPr>
              <a:r>
                <a:rPr lang="en-US" sz="1865">
                  <a:solidFill>
                    <a:srgbClr val="FFFFFF"/>
                  </a:solidFill>
                  <a:latin typeface="Lato Regular" charset="0"/>
                  <a:ea typeface="MS PGothic" panose="020B0600070205080204" charset="-128"/>
                  <a:cs typeface="Lato Regular" charset="0"/>
                  <a:sym typeface="Lato Regular" charset="0"/>
                </a:rPr>
                <a:t>Curabitur vestibulum consequat urna et vehicula. Suspendisse feugiat biben- dum egestas. Sed bibendum urna id sem tincidunt commodo.</a:t>
              </a:r>
              <a:endParaRPr lang="en-US" sz="1865">
                <a:solidFill>
                  <a:srgbClr val="FFFFFF"/>
                </a:solidFill>
                <a:latin typeface="Lato Regular" charset="0"/>
                <a:ea typeface="MS PGothic" panose="020B0600070205080204" charset="-128"/>
                <a:cs typeface="Lato Regular" charset="0"/>
                <a:sym typeface="Lato Regular" charset="0"/>
              </a:endParaRPr>
            </a:p>
          </p:txBody>
        </p:sp>
        <p:sp>
          <p:nvSpPr>
            <p:cNvPr id="32782" name="AutoShape 14"/>
            <p:cNvSpPr/>
            <p:nvPr/>
          </p:nvSpPr>
          <p:spPr bwMode="auto">
            <a:xfrm>
              <a:off x="1417" y="118"/>
              <a:ext cx="560" cy="560"/>
            </a:xfrm>
            <a:custGeom>
              <a:avLst/>
              <a:gdLst/>
              <a:ahLst/>
              <a:cxnLst/>
              <a:rect l="0" t="0" r="r" b="b"/>
              <a:pathLst>
                <a:path w="21600" h="21600">
                  <a:moveTo>
                    <a:pt x="19988" y="2580"/>
                  </a:moveTo>
                  <a:cubicBezTo>
                    <a:pt x="20420" y="2580"/>
                    <a:pt x="20794" y="2736"/>
                    <a:pt x="21116" y="3053"/>
                  </a:cubicBezTo>
                  <a:cubicBezTo>
                    <a:pt x="21439" y="3372"/>
                    <a:pt x="21600" y="3744"/>
                    <a:pt x="21600" y="4176"/>
                  </a:cubicBezTo>
                  <a:lnTo>
                    <a:pt x="21600" y="19987"/>
                  </a:lnTo>
                  <a:cubicBezTo>
                    <a:pt x="21600" y="20419"/>
                    <a:pt x="21439" y="20797"/>
                    <a:pt x="21116" y="21116"/>
                  </a:cubicBezTo>
                  <a:cubicBezTo>
                    <a:pt x="20794" y="21439"/>
                    <a:pt x="20420" y="21600"/>
                    <a:pt x="19988" y="21600"/>
                  </a:cubicBezTo>
                  <a:lnTo>
                    <a:pt x="1612" y="21600"/>
                  </a:lnTo>
                  <a:cubicBezTo>
                    <a:pt x="1180" y="21600"/>
                    <a:pt x="806" y="21439"/>
                    <a:pt x="484" y="21116"/>
                  </a:cubicBezTo>
                  <a:cubicBezTo>
                    <a:pt x="161" y="20797"/>
                    <a:pt x="0" y="20419"/>
                    <a:pt x="0" y="19987"/>
                  </a:cubicBezTo>
                  <a:lnTo>
                    <a:pt x="0" y="4176"/>
                  </a:lnTo>
                  <a:cubicBezTo>
                    <a:pt x="0" y="3744"/>
                    <a:pt x="161" y="3372"/>
                    <a:pt x="484" y="3053"/>
                  </a:cubicBezTo>
                  <a:cubicBezTo>
                    <a:pt x="806" y="2736"/>
                    <a:pt x="1180" y="2580"/>
                    <a:pt x="1612" y="2580"/>
                  </a:cubicBezTo>
                  <a:lnTo>
                    <a:pt x="2151" y="2580"/>
                  </a:lnTo>
                  <a:lnTo>
                    <a:pt x="2151" y="2402"/>
                  </a:lnTo>
                  <a:cubicBezTo>
                    <a:pt x="2151" y="2117"/>
                    <a:pt x="2197" y="1829"/>
                    <a:pt x="2289" y="1541"/>
                  </a:cubicBezTo>
                  <a:cubicBezTo>
                    <a:pt x="2381" y="1250"/>
                    <a:pt x="2531" y="991"/>
                    <a:pt x="2738" y="766"/>
                  </a:cubicBezTo>
                  <a:cubicBezTo>
                    <a:pt x="2943" y="542"/>
                    <a:pt x="3216" y="360"/>
                    <a:pt x="3556" y="213"/>
                  </a:cubicBezTo>
                  <a:cubicBezTo>
                    <a:pt x="3896" y="75"/>
                    <a:pt x="4310" y="0"/>
                    <a:pt x="4797" y="0"/>
                  </a:cubicBezTo>
                  <a:cubicBezTo>
                    <a:pt x="5283" y="0"/>
                    <a:pt x="5698" y="75"/>
                    <a:pt x="6038" y="213"/>
                  </a:cubicBezTo>
                  <a:cubicBezTo>
                    <a:pt x="6378" y="360"/>
                    <a:pt x="6651" y="542"/>
                    <a:pt x="6858" y="766"/>
                  </a:cubicBezTo>
                  <a:cubicBezTo>
                    <a:pt x="7063" y="991"/>
                    <a:pt x="7215" y="1256"/>
                    <a:pt x="7313" y="1546"/>
                  </a:cubicBezTo>
                  <a:cubicBezTo>
                    <a:pt x="7411" y="1840"/>
                    <a:pt x="7457" y="2125"/>
                    <a:pt x="7457" y="2402"/>
                  </a:cubicBezTo>
                  <a:lnTo>
                    <a:pt x="7457" y="2580"/>
                  </a:lnTo>
                  <a:lnTo>
                    <a:pt x="8134" y="2580"/>
                  </a:lnTo>
                  <a:lnTo>
                    <a:pt x="8134" y="2402"/>
                  </a:lnTo>
                  <a:cubicBezTo>
                    <a:pt x="8134" y="2117"/>
                    <a:pt x="8180" y="1829"/>
                    <a:pt x="8269" y="1541"/>
                  </a:cubicBezTo>
                  <a:cubicBezTo>
                    <a:pt x="8364" y="1250"/>
                    <a:pt x="8511" y="991"/>
                    <a:pt x="8718" y="766"/>
                  </a:cubicBezTo>
                  <a:cubicBezTo>
                    <a:pt x="8926" y="541"/>
                    <a:pt x="9199" y="360"/>
                    <a:pt x="9539" y="213"/>
                  </a:cubicBezTo>
                  <a:cubicBezTo>
                    <a:pt x="9879" y="75"/>
                    <a:pt x="10293" y="0"/>
                    <a:pt x="10780" y="0"/>
                  </a:cubicBezTo>
                  <a:cubicBezTo>
                    <a:pt x="11266" y="0"/>
                    <a:pt x="11678" y="75"/>
                    <a:pt x="12021" y="213"/>
                  </a:cubicBezTo>
                  <a:cubicBezTo>
                    <a:pt x="12361" y="360"/>
                    <a:pt x="12637" y="542"/>
                    <a:pt x="12853" y="766"/>
                  </a:cubicBezTo>
                  <a:cubicBezTo>
                    <a:pt x="13069" y="991"/>
                    <a:pt x="13227" y="1256"/>
                    <a:pt x="13322" y="1546"/>
                  </a:cubicBezTo>
                  <a:cubicBezTo>
                    <a:pt x="13417" y="1840"/>
                    <a:pt x="13469" y="2125"/>
                    <a:pt x="13469" y="2402"/>
                  </a:cubicBezTo>
                  <a:lnTo>
                    <a:pt x="13469" y="2580"/>
                  </a:lnTo>
                  <a:lnTo>
                    <a:pt x="14143" y="2580"/>
                  </a:lnTo>
                  <a:lnTo>
                    <a:pt x="14143" y="2402"/>
                  </a:lnTo>
                  <a:cubicBezTo>
                    <a:pt x="14143" y="2117"/>
                    <a:pt x="14192" y="1829"/>
                    <a:pt x="14287" y="1541"/>
                  </a:cubicBezTo>
                  <a:cubicBezTo>
                    <a:pt x="14385" y="1250"/>
                    <a:pt x="14534" y="991"/>
                    <a:pt x="14742" y="766"/>
                  </a:cubicBezTo>
                  <a:cubicBezTo>
                    <a:pt x="14949" y="541"/>
                    <a:pt x="15220" y="360"/>
                    <a:pt x="15556" y="213"/>
                  </a:cubicBezTo>
                  <a:cubicBezTo>
                    <a:pt x="15890" y="75"/>
                    <a:pt x="16305" y="0"/>
                    <a:pt x="16803" y="0"/>
                  </a:cubicBezTo>
                  <a:cubicBezTo>
                    <a:pt x="17290" y="0"/>
                    <a:pt x="17704" y="75"/>
                    <a:pt x="18044" y="213"/>
                  </a:cubicBezTo>
                  <a:cubicBezTo>
                    <a:pt x="18384" y="360"/>
                    <a:pt x="18657" y="541"/>
                    <a:pt x="18865" y="766"/>
                  </a:cubicBezTo>
                  <a:cubicBezTo>
                    <a:pt x="19069" y="991"/>
                    <a:pt x="19219" y="1256"/>
                    <a:pt x="19311" y="1546"/>
                  </a:cubicBezTo>
                  <a:cubicBezTo>
                    <a:pt x="19403" y="1840"/>
                    <a:pt x="19449" y="2125"/>
                    <a:pt x="19449" y="2402"/>
                  </a:cubicBezTo>
                  <a:lnTo>
                    <a:pt x="19449" y="2580"/>
                  </a:lnTo>
                  <a:lnTo>
                    <a:pt x="19988" y="2580"/>
                  </a:lnTo>
                  <a:close/>
                  <a:moveTo>
                    <a:pt x="6067" y="7968"/>
                  </a:moveTo>
                  <a:lnTo>
                    <a:pt x="2180" y="7968"/>
                  </a:lnTo>
                  <a:lnTo>
                    <a:pt x="2180" y="11444"/>
                  </a:lnTo>
                  <a:lnTo>
                    <a:pt x="6067" y="11444"/>
                  </a:lnTo>
                  <a:lnTo>
                    <a:pt x="6067" y="7968"/>
                  </a:lnTo>
                  <a:close/>
                  <a:moveTo>
                    <a:pt x="6067" y="11976"/>
                  </a:moveTo>
                  <a:lnTo>
                    <a:pt x="2180" y="11976"/>
                  </a:lnTo>
                  <a:lnTo>
                    <a:pt x="2180" y="15452"/>
                  </a:lnTo>
                  <a:lnTo>
                    <a:pt x="6067" y="15452"/>
                  </a:lnTo>
                  <a:lnTo>
                    <a:pt x="6067" y="11976"/>
                  </a:lnTo>
                  <a:close/>
                  <a:moveTo>
                    <a:pt x="6067" y="15976"/>
                  </a:moveTo>
                  <a:lnTo>
                    <a:pt x="2180" y="15976"/>
                  </a:lnTo>
                  <a:lnTo>
                    <a:pt x="2180" y="19423"/>
                  </a:lnTo>
                  <a:lnTo>
                    <a:pt x="6067" y="19423"/>
                  </a:lnTo>
                  <a:lnTo>
                    <a:pt x="6067" y="15976"/>
                  </a:lnTo>
                  <a:close/>
                  <a:moveTo>
                    <a:pt x="3755" y="5543"/>
                  </a:moveTo>
                  <a:cubicBezTo>
                    <a:pt x="3755" y="6068"/>
                    <a:pt x="4103" y="6324"/>
                    <a:pt x="4800" y="6324"/>
                  </a:cubicBezTo>
                  <a:cubicBezTo>
                    <a:pt x="5499" y="6324"/>
                    <a:pt x="5848" y="6068"/>
                    <a:pt x="5848" y="5543"/>
                  </a:cubicBezTo>
                  <a:lnTo>
                    <a:pt x="5848" y="2399"/>
                  </a:lnTo>
                  <a:cubicBezTo>
                    <a:pt x="5848" y="1878"/>
                    <a:pt x="5499" y="1613"/>
                    <a:pt x="4800" y="1613"/>
                  </a:cubicBezTo>
                  <a:cubicBezTo>
                    <a:pt x="4103" y="1613"/>
                    <a:pt x="3755" y="1878"/>
                    <a:pt x="3755" y="2399"/>
                  </a:cubicBezTo>
                  <a:lnTo>
                    <a:pt x="3755" y="5543"/>
                  </a:lnTo>
                  <a:close/>
                  <a:moveTo>
                    <a:pt x="10535" y="7968"/>
                  </a:moveTo>
                  <a:lnTo>
                    <a:pt x="6608" y="7968"/>
                  </a:lnTo>
                  <a:lnTo>
                    <a:pt x="6608" y="11444"/>
                  </a:lnTo>
                  <a:lnTo>
                    <a:pt x="10535" y="11444"/>
                  </a:lnTo>
                  <a:lnTo>
                    <a:pt x="10535" y="7968"/>
                  </a:lnTo>
                  <a:close/>
                  <a:moveTo>
                    <a:pt x="10535" y="11976"/>
                  </a:moveTo>
                  <a:lnTo>
                    <a:pt x="6608" y="11976"/>
                  </a:lnTo>
                  <a:lnTo>
                    <a:pt x="6608" y="15452"/>
                  </a:lnTo>
                  <a:lnTo>
                    <a:pt x="10535" y="15452"/>
                  </a:lnTo>
                  <a:lnTo>
                    <a:pt x="10535" y="11976"/>
                  </a:lnTo>
                  <a:close/>
                  <a:moveTo>
                    <a:pt x="10535" y="15976"/>
                  </a:moveTo>
                  <a:lnTo>
                    <a:pt x="6608" y="15976"/>
                  </a:lnTo>
                  <a:lnTo>
                    <a:pt x="6608" y="19423"/>
                  </a:lnTo>
                  <a:lnTo>
                    <a:pt x="10535" y="19423"/>
                  </a:lnTo>
                  <a:lnTo>
                    <a:pt x="10535" y="15976"/>
                  </a:lnTo>
                  <a:close/>
                  <a:moveTo>
                    <a:pt x="9775" y="5543"/>
                  </a:moveTo>
                  <a:cubicBezTo>
                    <a:pt x="9775" y="5826"/>
                    <a:pt x="9850" y="6027"/>
                    <a:pt x="9997" y="6145"/>
                  </a:cubicBezTo>
                  <a:cubicBezTo>
                    <a:pt x="10144" y="6269"/>
                    <a:pt x="10406" y="6324"/>
                    <a:pt x="10783" y="6324"/>
                  </a:cubicBezTo>
                  <a:cubicBezTo>
                    <a:pt x="11160" y="6324"/>
                    <a:pt x="11428" y="6263"/>
                    <a:pt x="11589" y="6140"/>
                  </a:cubicBezTo>
                  <a:cubicBezTo>
                    <a:pt x="11750" y="6016"/>
                    <a:pt x="11831" y="5820"/>
                    <a:pt x="11831" y="5544"/>
                  </a:cubicBezTo>
                  <a:lnTo>
                    <a:pt x="11831" y="2399"/>
                  </a:lnTo>
                  <a:cubicBezTo>
                    <a:pt x="11831" y="2128"/>
                    <a:pt x="11750" y="1933"/>
                    <a:pt x="11589" y="1803"/>
                  </a:cubicBezTo>
                  <a:cubicBezTo>
                    <a:pt x="11428" y="1673"/>
                    <a:pt x="11160" y="1613"/>
                    <a:pt x="10783" y="1613"/>
                  </a:cubicBezTo>
                  <a:cubicBezTo>
                    <a:pt x="10406" y="1613"/>
                    <a:pt x="10144" y="1679"/>
                    <a:pt x="9997" y="1814"/>
                  </a:cubicBezTo>
                  <a:cubicBezTo>
                    <a:pt x="9850" y="1944"/>
                    <a:pt x="9775" y="2140"/>
                    <a:pt x="9775" y="2399"/>
                  </a:cubicBezTo>
                  <a:lnTo>
                    <a:pt x="9775" y="5543"/>
                  </a:lnTo>
                  <a:close/>
                  <a:moveTo>
                    <a:pt x="14986" y="7968"/>
                  </a:moveTo>
                  <a:lnTo>
                    <a:pt x="11074" y="7968"/>
                  </a:lnTo>
                  <a:lnTo>
                    <a:pt x="11074" y="11444"/>
                  </a:lnTo>
                  <a:lnTo>
                    <a:pt x="14986" y="11444"/>
                  </a:lnTo>
                  <a:lnTo>
                    <a:pt x="14986" y="7968"/>
                  </a:lnTo>
                  <a:close/>
                  <a:moveTo>
                    <a:pt x="14986" y="11976"/>
                  </a:moveTo>
                  <a:lnTo>
                    <a:pt x="11074" y="11976"/>
                  </a:lnTo>
                  <a:lnTo>
                    <a:pt x="11074" y="15452"/>
                  </a:lnTo>
                  <a:lnTo>
                    <a:pt x="14986" y="15452"/>
                  </a:lnTo>
                  <a:lnTo>
                    <a:pt x="14986" y="11976"/>
                  </a:lnTo>
                  <a:close/>
                  <a:moveTo>
                    <a:pt x="14986" y="15976"/>
                  </a:moveTo>
                  <a:lnTo>
                    <a:pt x="11074" y="15976"/>
                  </a:lnTo>
                  <a:lnTo>
                    <a:pt x="11074" y="19423"/>
                  </a:lnTo>
                  <a:lnTo>
                    <a:pt x="14986" y="19423"/>
                  </a:lnTo>
                  <a:lnTo>
                    <a:pt x="14986" y="15976"/>
                  </a:lnTo>
                  <a:close/>
                  <a:moveTo>
                    <a:pt x="19423" y="7968"/>
                  </a:moveTo>
                  <a:lnTo>
                    <a:pt x="15522" y="7968"/>
                  </a:lnTo>
                  <a:lnTo>
                    <a:pt x="15522" y="11444"/>
                  </a:lnTo>
                  <a:lnTo>
                    <a:pt x="19423" y="11444"/>
                  </a:lnTo>
                  <a:lnTo>
                    <a:pt x="19423" y="7968"/>
                  </a:lnTo>
                  <a:close/>
                  <a:moveTo>
                    <a:pt x="19423" y="11976"/>
                  </a:moveTo>
                  <a:lnTo>
                    <a:pt x="15522" y="11976"/>
                  </a:lnTo>
                  <a:lnTo>
                    <a:pt x="15522" y="15452"/>
                  </a:lnTo>
                  <a:lnTo>
                    <a:pt x="19423" y="15452"/>
                  </a:lnTo>
                  <a:lnTo>
                    <a:pt x="19423" y="11976"/>
                  </a:lnTo>
                  <a:close/>
                  <a:moveTo>
                    <a:pt x="19423" y="15976"/>
                  </a:moveTo>
                  <a:lnTo>
                    <a:pt x="15522" y="15976"/>
                  </a:lnTo>
                  <a:lnTo>
                    <a:pt x="15522" y="19423"/>
                  </a:lnTo>
                  <a:lnTo>
                    <a:pt x="19423" y="19423"/>
                  </a:lnTo>
                  <a:lnTo>
                    <a:pt x="19423" y="15976"/>
                  </a:lnTo>
                  <a:close/>
                  <a:moveTo>
                    <a:pt x="15758" y="5543"/>
                  </a:moveTo>
                  <a:cubicBezTo>
                    <a:pt x="15758" y="6068"/>
                    <a:pt x="16106" y="6324"/>
                    <a:pt x="16806" y="6324"/>
                  </a:cubicBezTo>
                  <a:cubicBezTo>
                    <a:pt x="17503" y="6324"/>
                    <a:pt x="17848" y="6068"/>
                    <a:pt x="17840" y="5543"/>
                  </a:cubicBezTo>
                  <a:lnTo>
                    <a:pt x="17840" y="2399"/>
                  </a:lnTo>
                  <a:cubicBezTo>
                    <a:pt x="17840" y="1878"/>
                    <a:pt x="17494" y="1613"/>
                    <a:pt x="16806" y="1613"/>
                  </a:cubicBezTo>
                  <a:cubicBezTo>
                    <a:pt x="16106" y="1613"/>
                    <a:pt x="15758" y="1878"/>
                    <a:pt x="15758" y="2399"/>
                  </a:cubicBezTo>
                  <a:lnTo>
                    <a:pt x="15758" y="5543"/>
                  </a:lnTo>
                  <a:close/>
                  <a:moveTo>
                    <a:pt x="15758" y="5543"/>
                  </a:moveTo>
                </a:path>
              </a:pathLst>
            </a:custGeom>
            <a:solidFill>
              <a:srgbClr val="FFFFFF">
                <a:alpha val="29999"/>
              </a:srgbClr>
            </a:solidFill>
            <a:ln>
              <a:noFill/>
            </a:ln>
          </p:spPr>
          <p:txBody>
            <a:bodyPr lIns="0" tIns="0" rIns="0" bIns="0"/>
            <a:lstStyle/>
            <a:p>
              <a:endParaRPr lang="es-ES" sz="5600"/>
            </a:p>
          </p:txBody>
        </p:sp>
      </p:grpSp>
      <p:grpSp>
        <p:nvGrpSpPr>
          <p:cNvPr id="32783" name="Group 15"/>
          <p:cNvGrpSpPr/>
          <p:nvPr/>
        </p:nvGrpSpPr>
        <p:grpSpPr bwMode="auto">
          <a:xfrm>
            <a:off x="6379991" y="2584768"/>
            <a:ext cx="4656809" cy="4216529"/>
            <a:chOff x="0" y="0"/>
            <a:chExt cx="2200" cy="1992"/>
          </a:xfrm>
        </p:grpSpPr>
        <p:sp>
          <p:nvSpPr>
            <p:cNvPr id="32784" name="Rectangle 16"/>
            <p:cNvSpPr/>
            <p:nvPr/>
          </p:nvSpPr>
          <p:spPr bwMode="auto">
            <a:xfrm>
              <a:off x="0" y="0"/>
              <a:ext cx="2200" cy="1992"/>
            </a:xfrm>
            <a:prstGeom prst="rect">
              <a:avLst/>
            </a:prstGeom>
            <a:solidFill>
              <a:srgbClr val="777C87"/>
            </a:solidFill>
            <a:ln w="25400" cap="flat">
              <a:solidFill>
                <a:schemeClr val="tx1">
                  <a:alpha val="0"/>
                </a:schemeClr>
              </a:solidFill>
              <a:prstDash val="solid"/>
              <a:miter lim="800000"/>
              <a:headEnd type="none" w="med" len="med"/>
              <a:tailEnd type="none" w="med" len="med"/>
            </a:ln>
          </p:spPr>
          <p:txBody>
            <a:bodyPr lIns="0" tIns="0" rIns="0" bIns="0"/>
            <a:lstStyle/>
            <a:p>
              <a:endParaRPr lang="es-ES" sz="5600"/>
            </a:p>
          </p:txBody>
        </p:sp>
        <p:sp>
          <p:nvSpPr>
            <p:cNvPr id="32785" name="Rectangle 17"/>
            <p:cNvSpPr/>
            <p:nvPr/>
          </p:nvSpPr>
          <p:spPr bwMode="auto">
            <a:xfrm>
              <a:off x="183" y="972"/>
              <a:ext cx="1592" cy="176"/>
            </a:xfrm>
            <a:prstGeom prst="rect">
              <a:avLst/>
            </a:prstGeom>
            <a:noFill/>
            <a:ln>
              <a:noFill/>
            </a:ln>
          </p:spPr>
          <p:txBody>
            <a:bodyPr lIns="0" tIns="0" rIns="0" bIns="0"/>
            <a:lstStyle/>
            <a:p>
              <a:pPr algn="l">
                <a:spcBef>
                  <a:spcPts val="1600"/>
                </a:spcBef>
              </a:pPr>
              <a:r>
                <a:rPr lang="en-US" sz="2400">
                  <a:solidFill>
                    <a:srgbClr val="FFFFFF"/>
                  </a:solidFill>
                  <a:latin typeface="Lato Bold" charset="0"/>
                  <a:ea typeface="MS PGothic" panose="020B0600070205080204" charset="-128"/>
                  <a:cs typeface="Lato Bold" charset="0"/>
                  <a:sym typeface="Lato Bold" charset="0"/>
                </a:rPr>
                <a:t>Hierarchy</a:t>
              </a:r>
              <a:endParaRPr lang="en-US" sz="2400">
                <a:solidFill>
                  <a:srgbClr val="FFFFFF"/>
                </a:solidFill>
                <a:latin typeface="Lato Bold" charset="0"/>
                <a:ea typeface="MS PGothic" panose="020B0600070205080204" charset="-128"/>
                <a:cs typeface="Lato Bold" charset="0"/>
                <a:sym typeface="Lato Bold" charset="0"/>
              </a:endParaRPr>
            </a:p>
          </p:txBody>
        </p:sp>
        <p:sp>
          <p:nvSpPr>
            <p:cNvPr id="32786" name="Rectangle 18"/>
            <p:cNvSpPr/>
            <p:nvPr/>
          </p:nvSpPr>
          <p:spPr bwMode="auto">
            <a:xfrm>
              <a:off x="191" y="1204"/>
              <a:ext cx="1800" cy="544"/>
            </a:xfrm>
            <a:prstGeom prst="rect">
              <a:avLst/>
            </a:prstGeom>
            <a:noFill/>
            <a:ln>
              <a:noFill/>
            </a:ln>
          </p:spPr>
          <p:txBody>
            <a:bodyPr lIns="0" tIns="0" rIns="0" bIns="0"/>
            <a:lstStyle/>
            <a:p>
              <a:pPr algn="just">
                <a:spcBef>
                  <a:spcPts val="1600"/>
                </a:spcBef>
              </a:pPr>
              <a:r>
                <a:rPr lang="en-US" sz="1865">
                  <a:solidFill>
                    <a:srgbClr val="FFFFFF"/>
                  </a:solidFill>
                  <a:latin typeface="Lato Regular" charset="0"/>
                  <a:ea typeface="MS PGothic" panose="020B0600070205080204" charset="-128"/>
                  <a:cs typeface="Lato Regular" charset="0"/>
                  <a:sym typeface="Lato Regular" charset="0"/>
                </a:rPr>
                <a:t>Curabitur vestibulum consequat urna et vehicula. Suspendisse feugiat biben- dum egestas. Sed bibendum urna id sem tincidunt commodo.</a:t>
              </a:r>
              <a:endParaRPr lang="en-US" sz="1865">
                <a:solidFill>
                  <a:srgbClr val="FFFFFF"/>
                </a:solidFill>
                <a:latin typeface="Lato Regular" charset="0"/>
                <a:ea typeface="MS PGothic" panose="020B0600070205080204" charset="-128"/>
                <a:cs typeface="Lato Regular" charset="0"/>
                <a:sym typeface="Lato Regular" charset="0"/>
              </a:endParaRPr>
            </a:p>
          </p:txBody>
        </p:sp>
        <p:sp>
          <p:nvSpPr>
            <p:cNvPr id="32787" name="AutoShape 19"/>
            <p:cNvSpPr/>
            <p:nvPr/>
          </p:nvSpPr>
          <p:spPr bwMode="auto">
            <a:xfrm>
              <a:off x="1468" y="141"/>
              <a:ext cx="560" cy="467"/>
            </a:xfrm>
            <a:custGeom>
              <a:avLst/>
              <a:gdLst/>
              <a:ahLst/>
              <a:cxnLst/>
              <a:rect l="0" t="0" r="r" b="b"/>
              <a:pathLst>
                <a:path w="21600" h="21600">
                  <a:moveTo>
                    <a:pt x="20709" y="14020"/>
                  </a:moveTo>
                  <a:cubicBezTo>
                    <a:pt x="20951" y="14020"/>
                    <a:pt x="21162" y="14126"/>
                    <a:pt x="21336" y="14334"/>
                  </a:cubicBezTo>
                  <a:cubicBezTo>
                    <a:pt x="21512" y="14549"/>
                    <a:pt x="21600" y="14810"/>
                    <a:pt x="21600" y="15116"/>
                  </a:cubicBezTo>
                  <a:lnTo>
                    <a:pt x="21600" y="20504"/>
                  </a:lnTo>
                  <a:cubicBezTo>
                    <a:pt x="21600" y="20816"/>
                    <a:pt x="21512" y="21071"/>
                    <a:pt x="21336" y="21286"/>
                  </a:cubicBezTo>
                  <a:cubicBezTo>
                    <a:pt x="21162" y="21494"/>
                    <a:pt x="20951" y="21600"/>
                    <a:pt x="20709" y="21600"/>
                  </a:cubicBezTo>
                  <a:lnTo>
                    <a:pt x="16198" y="21600"/>
                  </a:lnTo>
                  <a:cubicBezTo>
                    <a:pt x="15941" y="21600"/>
                    <a:pt x="15730" y="21494"/>
                    <a:pt x="15564" y="21286"/>
                  </a:cubicBezTo>
                  <a:cubicBezTo>
                    <a:pt x="15400" y="21071"/>
                    <a:pt x="15316" y="20816"/>
                    <a:pt x="15316" y="20504"/>
                  </a:cubicBezTo>
                  <a:lnTo>
                    <a:pt x="15316" y="15116"/>
                  </a:lnTo>
                  <a:cubicBezTo>
                    <a:pt x="15316" y="14810"/>
                    <a:pt x="15400" y="14549"/>
                    <a:pt x="15571" y="14334"/>
                  </a:cubicBezTo>
                  <a:cubicBezTo>
                    <a:pt x="15737" y="14126"/>
                    <a:pt x="15945" y="14020"/>
                    <a:pt x="16198" y="14020"/>
                  </a:cubicBezTo>
                  <a:lnTo>
                    <a:pt x="17789" y="14020"/>
                  </a:lnTo>
                  <a:lnTo>
                    <a:pt x="17789" y="11869"/>
                  </a:lnTo>
                  <a:cubicBezTo>
                    <a:pt x="17789" y="11699"/>
                    <a:pt x="17708" y="11611"/>
                    <a:pt x="17544" y="11602"/>
                  </a:cubicBezTo>
                  <a:lnTo>
                    <a:pt x="11473" y="11602"/>
                  </a:lnTo>
                  <a:lnTo>
                    <a:pt x="11473" y="14020"/>
                  </a:lnTo>
                  <a:lnTo>
                    <a:pt x="13054" y="14020"/>
                  </a:lnTo>
                  <a:cubicBezTo>
                    <a:pt x="13297" y="14020"/>
                    <a:pt x="13507" y="14126"/>
                    <a:pt x="13681" y="14334"/>
                  </a:cubicBezTo>
                  <a:cubicBezTo>
                    <a:pt x="13857" y="14549"/>
                    <a:pt x="13945" y="14810"/>
                    <a:pt x="13945" y="15116"/>
                  </a:cubicBezTo>
                  <a:lnTo>
                    <a:pt x="13945" y="20504"/>
                  </a:lnTo>
                  <a:cubicBezTo>
                    <a:pt x="13945" y="20816"/>
                    <a:pt x="13857" y="21071"/>
                    <a:pt x="13681" y="21286"/>
                  </a:cubicBezTo>
                  <a:cubicBezTo>
                    <a:pt x="13507" y="21494"/>
                    <a:pt x="13297" y="21600"/>
                    <a:pt x="13054" y="21600"/>
                  </a:cubicBezTo>
                  <a:lnTo>
                    <a:pt x="8543" y="21600"/>
                  </a:lnTo>
                  <a:cubicBezTo>
                    <a:pt x="8298" y="21600"/>
                    <a:pt x="8090" y="21494"/>
                    <a:pt x="7914" y="21286"/>
                  </a:cubicBezTo>
                  <a:cubicBezTo>
                    <a:pt x="7740" y="21071"/>
                    <a:pt x="7652" y="20816"/>
                    <a:pt x="7652" y="20504"/>
                  </a:cubicBezTo>
                  <a:lnTo>
                    <a:pt x="7652" y="15116"/>
                  </a:lnTo>
                  <a:cubicBezTo>
                    <a:pt x="7652" y="14810"/>
                    <a:pt x="7740" y="14549"/>
                    <a:pt x="7914" y="14334"/>
                  </a:cubicBezTo>
                  <a:cubicBezTo>
                    <a:pt x="8090" y="14126"/>
                    <a:pt x="8298" y="14020"/>
                    <a:pt x="8543" y="14020"/>
                  </a:cubicBezTo>
                  <a:lnTo>
                    <a:pt x="10124" y="14020"/>
                  </a:lnTo>
                  <a:lnTo>
                    <a:pt x="10124" y="11602"/>
                  </a:lnTo>
                  <a:lnTo>
                    <a:pt x="4056" y="11602"/>
                  </a:lnTo>
                  <a:cubicBezTo>
                    <a:pt x="3902" y="11602"/>
                    <a:pt x="3821" y="11690"/>
                    <a:pt x="3821" y="11869"/>
                  </a:cubicBezTo>
                  <a:lnTo>
                    <a:pt x="3821" y="14020"/>
                  </a:lnTo>
                  <a:lnTo>
                    <a:pt x="5402" y="14020"/>
                  </a:lnTo>
                  <a:cubicBezTo>
                    <a:pt x="5662" y="14020"/>
                    <a:pt x="5875" y="14126"/>
                    <a:pt x="6054" y="14334"/>
                  </a:cubicBezTo>
                  <a:cubicBezTo>
                    <a:pt x="6230" y="14549"/>
                    <a:pt x="6316" y="14810"/>
                    <a:pt x="6316" y="15116"/>
                  </a:cubicBezTo>
                  <a:lnTo>
                    <a:pt x="6316" y="20504"/>
                  </a:lnTo>
                  <a:cubicBezTo>
                    <a:pt x="6316" y="20816"/>
                    <a:pt x="6230" y="21071"/>
                    <a:pt x="6054" y="21286"/>
                  </a:cubicBezTo>
                  <a:cubicBezTo>
                    <a:pt x="5877" y="21494"/>
                    <a:pt x="5664" y="21600"/>
                    <a:pt x="5402" y="21600"/>
                  </a:cubicBezTo>
                  <a:lnTo>
                    <a:pt x="913" y="21600"/>
                  </a:lnTo>
                  <a:cubicBezTo>
                    <a:pt x="658" y="21600"/>
                    <a:pt x="441" y="21494"/>
                    <a:pt x="262" y="21286"/>
                  </a:cubicBezTo>
                  <a:cubicBezTo>
                    <a:pt x="88" y="21071"/>
                    <a:pt x="0" y="20816"/>
                    <a:pt x="0" y="20504"/>
                  </a:cubicBezTo>
                  <a:lnTo>
                    <a:pt x="0" y="15116"/>
                  </a:lnTo>
                  <a:cubicBezTo>
                    <a:pt x="0" y="14810"/>
                    <a:pt x="88" y="14549"/>
                    <a:pt x="262" y="14334"/>
                  </a:cubicBezTo>
                  <a:cubicBezTo>
                    <a:pt x="438" y="14126"/>
                    <a:pt x="656" y="14020"/>
                    <a:pt x="913" y="14020"/>
                  </a:cubicBezTo>
                  <a:lnTo>
                    <a:pt x="2472" y="14020"/>
                  </a:lnTo>
                  <a:lnTo>
                    <a:pt x="2472" y="11869"/>
                  </a:lnTo>
                  <a:cubicBezTo>
                    <a:pt x="2472" y="11352"/>
                    <a:pt x="2629" y="10912"/>
                    <a:pt x="2942" y="10544"/>
                  </a:cubicBezTo>
                  <a:cubicBezTo>
                    <a:pt x="3253" y="10180"/>
                    <a:pt x="3623" y="9998"/>
                    <a:pt x="4054" y="9998"/>
                  </a:cubicBezTo>
                  <a:lnTo>
                    <a:pt x="10122" y="9998"/>
                  </a:lnTo>
                  <a:lnTo>
                    <a:pt x="10122" y="7551"/>
                  </a:lnTo>
                  <a:lnTo>
                    <a:pt x="8541" y="7551"/>
                  </a:lnTo>
                  <a:cubicBezTo>
                    <a:pt x="8296" y="7551"/>
                    <a:pt x="8088" y="7451"/>
                    <a:pt x="7912" y="7248"/>
                  </a:cubicBezTo>
                  <a:cubicBezTo>
                    <a:pt x="7738" y="7045"/>
                    <a:pt x="7650" y="6790"/>
                    <a:pt x="7650" y="6484"/>
                  </a:cubicBezTo>
                  <a:lnTo>
                    <a:pt x="7650" y="1066"/>
                  </a:lnTo>
                  <a:cubicBezTo>
                    <a:pt x="7650" y="776"/>
                    <a:pt x="7738" y="523"/>
                    <a:pt x="7912" y="314"/>
                  </a:cubicBezTo>
                  <a:cubicBezTo>
                    <a:pt x="8088" y="103"/>
                    <a:pt x="8296" y="0"/>
                    <a:pt x="8541" y="0"/>
                  </a:cubicBezTo>
                  <a:lnTo>
                    <a:pt x="13052" y="0"/>
                  </a:lnTo>
                  <a:cubicBezTo>
                    <a:pt x="13294" y="0"/>
                    <a:pt x="13505" y="103"/>
                    <a:pt x="13679" y="314"/>
                  </a:cubicBezTo>
                  <a:cubicBezTo>
                    <a:pt x="13855" y="523"/>
                    <a:pt x="13943" y="776"/>
                    <a:pt x="13943" y="1066"/>
                  </a:cubicBezTo>
                  <a:lnTo>
                    <a:pt x="13943" y="6484"/>
                  </a:lnTo>
                  <a:cubicBezTo>
                    <a:pt x="13943" y="6790"/>
                    <a:pt x="13855" y="7045"/>
                    <a:pt x="13679" y="7248"/>
                  </a:cubicBezTo>
                  <a:cubicBezTo>
                    <a:pt x="13505" y="7451"/>
                    <a:pt x="13294" y="7551"/>
                    <a:pt x="13052" y="7551"/>
                  </a:cubicBezTo>
                  <a:lnTo>
                    <a:pt x="11471" y="7551"/>
                  </a:lnTo>
                  <a:lnTo>
                    <a:pt x="11471" y="9998"/>
                  </a:lnTo>
                  <a:lnTo>
                    <a:pt x="17541" y="9998"/>
                  </a:lnTo>
                  <a:cubicBezTo>
                    <a:pt x="17970" y="9998"/>
                    <a:pt x="18339" y="10177"/>
                    <a:pt x="18653" y="10539"/>
                  </a:cubicBezTo>
                  <a:cubicBezTo>
                    <a:pt x="18966" y="10900"/>
                    <a:pt x="19123" y="11344"/>
                    <a:pt x="19123" y="11869"/>
                  </a:cubicBezTo>
                  <a:lnTo>
                    <a:pt x="19123" y="14020"/>
                  </a:lnTo>
                  <a:lnTo>
                    <a:pt x="20709" y="14020"/>
                  </a:lnTo>
                  <a:close/>
                  <a:moveTo>
                    <a:pt x="20709" y="14020"/>
                  </a:moveTo>
                </a:path>
              </a:pathLst>
            </a:custGeom>
            <a:solidFill>
              <a:srgbClr val="FFFFFF">
                <a:alpha val="29999"/>
              </a:srgbClr>
            </a:solidFill>
            <a:ln>
              <a:noFill/>
            </a:ln>
          </p:spPr>
          <p:txBody>
            <a:bodyPr lIns="0" tIns="0" rIns="0" bIns="0"/>
            <a:lstStyle/>
            <a:p>
              <a:endParaRPr lang="es-ES" sz="5600"/>
            </a:p>
          </p:txBody>
        </p:sp>
      </p:grpSp>
      <p:grpSp>
        <p:nvGrpSpPr>
          <p:cNvPr id="32788" name="Group 20"/>
          <p:cNvGrpSpPr/>
          <p:nvPr/>
        </p:nvGrpSpPr>
        <p:grpSpPr bwMode="auto">
          <a:xfrm>
            <a:off x="11612551" y="2584768"/>
            <a:ext cx="4656809" cy="4216529"/>
            <a:chOff x="0" y="0"/>
            <a:chExt cx="2200" cy="1992"/>
          </a:xfrm>
        </p:grpSpPr>
        <p:sp>
          <p:nvSpPr>
            <p:cNvPr id="32789" name="Rectangle 21"/>
            <p:cNvSpPr/>
            <p:nvPr/>
          </p:nvSpPr>
          <p:spPr bwMode="auto">
            <a:xfrm>
              <a:off x="0" y="0"/>
              <a:ext cx="2200" cy="1992"/>
            </a:xfrm>
            <a:prstGeom prst="rect">
              <a:avLst/>
            </a:prstGeom>
            <a:solidFill>
              <a:schemeClr val="accent1"/>
            </a:solidFill>
            <a:ln w="25400" cap="flat">
              <a:solidFill>
                <a:schemeClr val="tx1">
                  <a:alpha val="0"/>
                </a:schemeClr>
              </a:solidFill>
              <a:prstDash val="solid"/>
              <a:miter lim="800000"/>
              <a:headEnd type="none" w="med" len="med"/>
              <a:tailEnd type="none" w="med" len="med"/>
            </a:ln>
          </p:spPr>
          <p:txBody>
            <a:bodyPr lIns="0" tIns="0" rIns="0" bIns="0"/>
            <a:lstStyle/>
            <a:p>
              <a:endParaRPr lang="es-ES" sz="5600"/>
            </a:p>
          </p:txBody>
        </p:sp>
        <p:sp>
          <p:nvSpPr>
            <p:cNvPr id="32790" name="Rectangle 22"/>
            <p:cNvSpPr/>
            <p:nvPr/>
          </p:nvSpPr>
          <p:spPr bwMode="auto">
            <a:xfrm>
              <a:off x="167" y="972"/>
              <a:ext cx="1592" cy="176"/>
            </a:xfrm>
            <a:prstGeom prst="rect">
              <a:avLst/>
            </a:prstGeom>
            <a:noFill/>
            <a:ln>
              <a:noFill/>
            </a:ln>
          </p:spPr>
          <p:txBody>
            <a:bodyPr lIns="0" tIns="0" rIns="0" bIns="0"/>
            <a:lstStyle/>
            <a:p>
              <a:pPr algn="l">
                <a:spcBef>
                  <a:spcPts val="1600"/>
                </a:spcBef>
              </a:pPr>
              <a:r>
                <a:rPr lang="en-US" sz="2400">
                  <a:solidFill>
                    <a:srgbClr val="FFFFFF"/>
                  </a:solidFill>
                  <a:latin typeface="Lato Bold" charset="0"/>
                  <a:ea typeface="MS PGothic" panose="020B0600070205080204" charset="-128"/>
                  <a:cs typeface="Lato Bold" charset="0"/>
                  <a:sym typeface="Lato Bold" charset="0"/>
                </a:rPr>
                <a:t>Solutions</a:t>
              </a:r>
              <a:endParaRPr lang="en-US" sz="2400">
                <a:solidFill>
                  <a:srgbClr val="FFFFFF"/>
                </a:solidFill>
                <a:latin typeface="Lato Bold" charset="0"/>
                <a:ea typeface="MS PGothic" panose="020B0600070205080204" charset="-128"/>
                <a:cs typeface="Lato Bold" charset="0"/>
                <a:sym typeface="Lato Bold" charset="0"/>
              </a:endParaRPr>
            </a:p>
          </p:txBody>
        </p:sp>
        <p:sp>
          <p:nvSpPr>
            <p:cNvPr id="32791" name="Rectangle 23"/>
            <p:cNvSpPr/>
            <p:nvPr/>
          </p:nvSpPr>
          <p:spPr bwMode="auto">
            <a:xfrm>
              <a:off x="175" y="1204"/>
              <a:ext cx="1800" cy="544"/>
            </a:xfrm>
            <a:prstGeom prst="rect">
              <a:avLst/>
            </a:prstGeom>
            <a:noFill/>
            <a:ln>
              <a:noFill/>
            </a:ln>
          </p:spPr>
          <p:txBody>
            <a:bodyPr lIns="0" tIns="0" rIns="0" bIns="0"/>
            <a:lstStyle/>
            <a:p>
              <a:pPr algn="just">
                <a:spcBef>
                  <a:spcPts val="1600"/>
                </a:spcBef>
              </a:pPr>
              <a:r>
                <a:rPr lang="en-US" sz="1865">
                  <a:solidFill>
                    <a:srgbClr val="FFFFFF"/>
                  </a:solidFill>
                  <a:latin typeface="Lato Regular" charset="0"/>
                  <a:ea typeface="MS PGothic" panose="020B0600070205080204" charset="-128"/>
                  <a:cs typeface="Lato Regular" charset="0"/>
                  <a:sym typeface="Lato Regular" charset="0"/>
                </a:rPr>
                <a:t>Curabitur vestibulum consequat urna et vehicula. Suspendisse feugiat biben- dum egestas. Sed bibendum urna id sem tincidunt commodo.</a:t>
              </a:r>
              <a:endParaRPr lang="en-US" sz="1865">
                <a:solidFill>
                  <a:srgbClr val="FFFFFF"/>
                </a:solidFill>
                <a:latin typeface="Lato Regular" charset="0"/>
                <a:ea typeface="MS PGothic" panose="020B0600070205080204" charset="-128"/>
                <a:cs typeface="Lato Regular" charset="0"/>
                <a:sym typeface="Lato Regular" charset="0"/>
              </a:endParaRPr>
            </a:p>
          </p:txBody>
        </p:sp>
        <p:sp>
          <p:nvSpPr>
            <p:cNvPr id="32792" name="AutoShape 24"/>
            <p:cNvSpPr/>
            <p:nvPr/>
          </p:nvSpPr>
          <p:spPr bwMode="auto">
            <a:xfrm>
              <a:off x="1457" y="140"/>
              <a:ext cx="560" cy="467"/>
            </a:xfrm>
            <a:custGeom>
              <a:avLst/>
              <a:gdLst/>
              <a:ahLst/>
              <a:cxnLst/>
              <a:rect l="0" t="0" r="r" b="b"/>
              <a:pathLst>
                <a:path w="21600" h="21600">
                  <a:moveTo>
                    <a:pt x="8765" y="0"/>
                  </a:moveTo>
                  <a:cubicBezTo>
                    <a:pt x="9365" y="0"/>
                    <a:pt x="9963" y="51"/>
                    <a:pt x="10556" y="155"/>
                  </a:cubicBezTo>
                  <a:cubicBezTo>
                    <a:pt x="11152" y="260"/>
                    <a:pt x="11733" y="418"/>
                    <a:pt x="12303" y="632"/>
                  </a:cubicBezTo>
                  <a:cubicBezTo>
                    <a:pt x="12950" y="898"/>
                    <a:pt x="13588" y="1240"/>
                    <a:pt x="14219" y="1663"/>
                  </a:cubicBezTo>
                  <a:cubicBezTo>
                    <a:pt x="14850" y="2087"/>
                    <a:pt x="15412" y="2598"/>
                    <a:pt x="15904" y="3199"/>
                  </a:cubicBezTo>
                  <a:cubicBezTo>
                    <a:pt x="16396" y="3798"/>
                    <a:pt x="16791" y="4475"/>
                    <a:pt x="17088" y="5229"/>
                  </a:cubicBezTo>
                  <a:cubicBezTo>
                    <a:pt x="17382" y="5989"/>
                    <a:pt x="17530" y="6813"/>
                    <a:pt x="17530" y="7703"/>
                  </a:cubicBezTo>
                  <a:cubicBezTo>
                    <a:pt x="17530" y="8586"/>
                    <a:pt x="17382" y="9408"/>
                    <a:pt x="17088" y="10162"/>
                  </a:cubicBezTo>
                  <a:cubicBezTo>
                    <a:pt x="16791" y="10921"/>
                    <a:pt x="16396" y="11596"/>
                    <a:pt x="15904" y="12186"/>
                  </a:cubicBezTo>
                  <a:cubicBezTo>
                    <a:pt x="15412" y="12776"/>
                    <a:pt x="14850" y="13287"/>
                    <a:pt x="14219" y="13719"/>
                  </a:cubicBezTo>
                  <a:cubicBezTo>
                    <a:pt x="13588" y="14152"/>
                    <a:pt x="12950" y="14499"/>
                    <a:pt x="12303" y="14758"/>
                  </a:cubicBezTo>
                  <a:cubicBezTo>
                    <a:pt x="11147" y="15185"/>
                    <a:pt x="9968" y="15397"/>
                    <a:pt x="8765" y="15397"/>
                  </a:cubicBezTo>
                  <a:cubicBezTo>
                    <a:pt x="8487" y="15397"/>
                    <a:pt x="8214" y="15382"/>
                    <a:pt x="7948" y="15354"/>
                  </a:cubicBezTo>
                  <a:cubicBezTo>
                    <a:pt x="7683" y="15329"/>
                    <a:pt x="7409" y="15298"/>
                    <a:pt x="7132" y="15258"/>
                  </a:cubicBezTo>
                  <a:cubicBezTo>
                    <a:pt x="6007" y="16294"/>
                    <a:pt x="4743" y="16995"/>
                    <a:pt x="3347" y="17353"/>
                  </a:cubicBezTo>
                  <a:cubicBezTo>
                    <a:pt x="3196" y="17393"/>
                    <a:pt x="3034" y="17435"/>
                    <a:pt x="2862" y="17483"/>
                  </a:cubicBezTo>
                  <a:cubicBezTo>
                    <a:pt x="2688" y="17534"/>
                    <a:pt x="2521" y="17559"/>
                    <a:pt x="2354" y="17559"/>
                  </a:cubicBezTo>
                  <a:cubicBezTo>
                    <a:pt x="2264" y="17559"/>
                    <a:pt x="2182" y="17514"/>
                    <a:pt x="2111" y="17432"/>
                  </a:cubicBezTo>
                  <a:cubicBezTo>
                    <a:pt x="2041" y="17342"/>
                    <a:pt x="2005" y="17238"/>
                    <a:pt x="2005" y="17110"/>
                  </a:cubicBezTo>
                  <a:cubicBezTo>
                    <a:pt x="2005" y="17023"/>
                    <a:pt x="2034" y="16944"/>
                    <a:pt x="2090" y="16873"/>
                  </a:cubicBezTo>
                  <a:cubicBezTo>
                    <a:pt x="2147" y="16808"/>
                    <a:pt x="2196" y="16746"/>
                    <a:pt x="2241" y="16693"/>
                  </a:cubicBezTo>
                  <a:cubicBezTo>
                    <a:pt x="2624" y="16235"/>
                    <a:pt x="2897" y="15803"/>
                    <a:pt x="3060" y="15397"/>
                  </a:cubicBezTo>
                  <a:cubicBezTo>
                    <a:pt x="3220" y="14987"/>
                    <a:pt x="3354" y="14465"/>
                    <a:pt x="3458" y="13813"/>
                  </a:cubicBezTo>
                  <a:cubicBezTo>
                    <a:pt x="2985" y="13499"/>
                    <a:pt x="2540" y="13129"/>
                    <a:pt x="2123" y="12706"/>
                  </a:cubicBezTo>
                  <a:cubicBezTo>
                    <a:pt x="1706" y="12279"/>
                    <a:pt x="1342" y="11811"/>
                    <a:pt x="1024" y="11300"/>
                  </a:cubicBezTo>
                  <a:cubicBezTo>
                    <a:pt x="711" y="10786"/>
                    <a:pt x="459" y="10229"/>
                    <a:pt x="275" y="9623"/>
                  </a:cubicBezTo>
                  <a:cubicBezTo>
                    <a:pt x="92" y="9021"/>
                    <a:pt x="0" y="8383"/>
                    <a:pt x="0" y="7703"/>
                  </a:cubicBezTo>
                  <a:cubicBezTo>
                    <a:pt x="0" y="6822"/>
                    <a:pt x="151" y="6000"/>
                    <a:pt x="450" y="5238"/>
                  </a:cubicBezTo>
                  <a:cubicBezTo>
                    <a:pt x="751" y="4478"/>
                    <a:pt x="1151" y="3798"/>
                    <a:pt x="1650" y="3199"/>
                  </a:cubicBezTo>
                  <a:cubicBezTo>
                    <a:pt x="2149" y="2598"/>
                    <a:pt x="2716" y="2087"/>
                    <a:pt x="3347" y="1663"/>
                  </a:cubicBezTo>
                  <a:cubicBezTo>
                    <a:pt x="3978" y="1239"/>
                    <a:pt x="4616" y="898"/>
                    <a:pt x="5261" y="632"/>
                  </a:cubicBezTo>
                  <a:cubicBezTo>
                    <a:pt x="5832" y="409"/>
                    <a:pt x="6412" y="249"/>
                    <a:pt x="7002" y="150"/>
                  </a:cubicBezTo>
                  <a:cubicBezTo>
                    <a:pt x="7591" y="48"/>
                    <a:pt x="8179" y="0"/>
                    <a:pt x="8765" y="0"/>
                  </a:cubicBezTo>
                  <a:moveTo>
                    <a:pt x="8765" y="2160"/>
                  </a:moveTo>
                  <a:cubicBezTo>
                    <a:pt x="8269" y="2160"/>
                    <a:pt x="7774" y="2202"/>
                    <a:pt x="7278" y="2282"/>
                  </a:cubicBezTo>
                  <a:cubicBezTo>
                    <a:pt x="6783" y="2366"/>
                    <a:pt x="6287" y="2510"/>
                    <a:pt x="5790" y="2719"/>
                  </a:cubicBezTo>
                  <a:cubicBezTo>
                    <a:pt x="5348" y="2877"/>
                    <a:pt x="4886" y="3112"/>
                    <a:pt x="4411" y="3419"/>
                  </a:cubicBezTo>
                  <a:cubicBezTo>
                    <a:pt x="3933" y="3727"/>
                    <a:pt x="3502" y="4086"/>
                    <a:pt x="3114" y="4501"/>
                  </a:cubicBezTo>
                  <a:cubicBezTo>
                    <a:pt x="2728" y="4916"/>
                    <a:pt x="2413" y="5390"/>
                    <a:pt x="2168" y="5927"/>
                  </a:cubicBezTo>
                  <a:cubicBezTo>
                    <a:pt x="1925" y="6463"/>
                    <a:pt x="1803" y="7056"/>
                    <a:pt x="1803" y="7703"/>
                  </a:cubicBezTo>
                  <a:cubicBezTo>
                    <a:pt x="1803" y="8355"/>
                    <a:pt x="1916" y="8925"/>
                    <a:pt x="2147" y="9422"/>
                  </a:cubicBezTo>
                  <a:cubicBezTo>
                    <a:pt x="2375" y="9919"/>
                    <a:pt x="2667" y="10363"/>
                    <a:pt x="3017" y="10758"/>
                  </a:cubicBezTo>
                  <a:cubicBezTo>
                    <a:pt x="3373" y="11156"/>
                    <a:pt x="3764" y="11509"/>
                    <a:pt x="4197" y="11811"/>
                  </a:cubicBezTo>
                  <a:cubicBezTo>
                    <a:pt x="4630" y="12122"/>
                    <a:pt x="5051" y="12407"/>
                    <a:pt x="5465" y="12678"/>
                  </a:cubicBezTo>
                  <a:lnTo>
                    <a:pt x="5239" y="14177"/>
                  </a:lnTo>
                  <a:cubicBezTo>
                    <a:pt x="5486" y="14019"/>
                    <a:pt x="5724" y="13827"/>
                    <a:pt x="5955" y="13610"/>
                  </a:cubicBezTo>
                  <a:cubicBezTo>
                    <a:pt x="6183" y="13395"/>
                    <a:pt x="6407" y="13189"/>
                    <a:pt x="6626" y="12989"/>
                  </a:cubicBezTo>
                  <a:cubicBezTo>
                    <a:pt x="6979" y="13042"/>
                    <a:pt x="7334" y="13099"/>
                    <a:pt x="7694" y="13152"/>
                  </a:cubicBezTo>
                  <a:cubicBezTo>
                    <a:pt x="8057" y="13209"/>
                    <a:pt x="8412" y="13232"/>
                    <a:pt x="8765" y="13232"/>
                  </a:cubicBezTo>
                  <a:cubicBezTo>
                    <a:pt x="9780" y="13232"/>
                    <a:pt x="10771" y="13048"/>
                    <a:pt x="11740" y="12678"/>
                  </a:cubicBezTo>
                  <a:cubicBezTo>
                    <a:pt x="12197" y="12517"/>
                    <a:pt x="12665" y="12280"/>
                    <a:pt x="13138" y="11978"/>
                  </a:cubicBezTo>
                  <a:cubicBezTo>
                    <a:pt x="13609" y="11670"/>
                    <a:pt x="14040" y="11306"/>
                    <a:pt x="14421" y="10880"/>
                  </a:cubicBezTo>
                  <a:cubicBezTo>
                    <a:pt x="14805" y="10459"/>
                    <a:pt x="15120" y="9982"/>
                    <a:pt x="15370" y="9454"/>
                  </a:cubicBezTo>
                  <a:cubicBezTo>
                    <a:pt x="15617" y="8929"/>
                    <a:pt x="15739" y="8344"/>
                    <a:pt x="15739" y="7703"/>
                  </a:cubicBezTo>
                  <a:cubicBezTo>
                    <a:pt x="15739" y="7057"/>
                    <a:pt x="15617" y="6464"/>
                    <a:pt x="15370" y="5927"/>
                  </a:cubicBezTo>
                  <a:cubicBezTo>
                    <a:pt x="15120" y="5391"/>
                    <a:pt x="14805" y="4916"/>
                    <a:pt x="14421" y="4501"/>
                  </a:cubicBezTo>
                  <a:cubicBezTo>
                    <a:pt x="14040" y="4086"/>
                    <a:pt x="13612" y="3728"/>
                    <a:pt x="13143" y="3420"/>
                  </a:cubicBezTo>
                  <a:cubicBezTo>
                    <a:pt x="12675" y="3112"/>
                    <a:pt x="12206" y="2878"/>
                    <a:pt x="11740" y="2720"/>
                  </a:cubicBezTo>
                  <a:cubicBezTo>
                    <a:pt x="11267" y="2511"/>
                    <a:pt x="10780" y="2367"/>
                    <a:pt x="10281" y="2282"/>
                  </a:cubicBezTo>
                  <a:cubicBezTo>
                    <a:pt x="9782" y="2202"/>
                    <a:pt x="9278" y="2160"/>
                    <a:pt x="8765" y="2160"/>
                  </a:cubicBezTo>
                  <a:moveTo>
                    <a:pt x="21600" y="11746"/>
                  </a:moveTo>
                  <a:cubicBezTo>
                    <a:pt x="21600" y="12429"/>
                    <a:pt x="21506" y="13076"/>
                    <a:pt x="21322" y="13672"/>
                  </a:cubicBezTo>
                  <a:cubicBezTo>
                    <a:pt x="21139" y="14273"/>
                    <a:pt x="20889" y="14829"/>
                    <a:pt x="20574" y="15340"/>
                  </a:cubicBezTo>
                  <a:cubicBezTo>
                    <a:pt x="20258" y="15854"/>
                    <a:pt x="19891" y="16323"/>
                    <a:pt x="19475" y="16747"/>
                  </a:cubicBezTo>
                  <a:cubicBezTo>
                    <a:pt x="19058" y="17173"/>
                    <a:pt x="18613" y="17543"/>
                    <a:pt x="18140" y="17856"/>
                  </a:cubicBezTo>
                  <a:cubicBezTo>
                    <a:pt x="18246" y="18506"/>
                    <a:pt x="18378" y="19031"/>
                    <a:pt x="18540" y="19440"/>
                  </a:cubicBezTo>
                  <a:cubicBezTo>
                    <a:pt x="18703" y="19841"/>
                    <a:pt x="18973" y="20276"/>
                    <a:pt x="19357" y="20736"/>
                  </a:cubicBezTo>
                  <a:cubicBezTo>
                    <a:pt x="19402" y="20790"/>
                    <a:pt x="19453" y="20858"/>
                    <a:pt x="19510" y="20931"/>
                  </a:cubicBezTo>
                  <a:cubicBezTo>
                    <a:pt x="19566" y="21007"/>
                    <a:pt x="19592" y="21092"/>
                    <a:pt x="19592" y="21182"/>
                  </a:cubicBezTo>
                  <a:cubicBezTo>
                    <a:pt x="19592" y="21326"/>
                    <a:pt x="19555" y="21431"/>
                    <a:pt x="19475" y="21498"/>
                  </a:cubicBezTo>
                  <a:cubicBezTo>
                    <a:pt x="19397" y="21569"/>
                    <a:pt x="19305" y="21600"/>
                    <a:pt x="19199" y="21600"/>
                  </a:cubicBezTo>
                  <a:cubicBezTo>
                    <a:pt x="19049" y="21600"/>
                    <a:pt x="18889" y="21572"/>
                    <a:pt x="18714" y="21527"/>
                  </a:cubicBezTo>
                  <a:cubicBezTo>
                    <a:pt x="18543" y="21473"/>
                    <a:pt x="18387" y="21433"/>
                    <a:pt x="18253" y="21397"/>
                  </a:cubicBezTo>
                  <a:cubicBezTo>
                    <a:pt x="16855" y="21027"/>
                    <a:pt x="15593" y="20329"/>
                    <a:pt x="14468" y="19302"/>
                  </a:cubicBezTo>
                  <a:cubicBezTo>
                    <a:pt x="14191" y="19338"/>
                    <a:pt x="13917" y="19369"/>
                    <a:pt x="13652" y="19395"/>
                  </a:cubicBezTo>
                  <a:cubicBezTo>
                    <a:pt x="13383" y="19423"/>
                    <a:pt x="13113" y="19440"/>
                    <a:pt x="12832" y="19440"/>
                  </a:cubicBezTo>
                  <a:cubicBezTo>
                    <a:pt x="11865" y="19440"/>
                    <a:pt x="10909" y="19293"/>
                    <a:pt x="9973" y="19002"/>
                  </a:cubicBezTo>
                  <a:cubicBezTo>
                    <a:pt x="9031" y="18717"/>
                    <a:pt x="8146" y="18279"/>
                    <a:pt x="7313" y="17692"/>
                  </a:cubicBezTo>
                  <a:lnTo>
                    <a:pt x="7617" y="17475"/>
                  </a:lnTo>
                  <a:cubicBezTo>
                    <a:pt x="8000" y="17531"/>
                    <a:pt x="8382" y="17559"/>
                    <a:pt x="8765" y="17559"/>
                  </a:cubicBezTo>
                  <a:cubicBezTo>
                    <a:pt x="10246" y="17559"/>
                    <a:pt x="11677" y="17280"/>
                    <a:pt x="13058" y="16721"/>
                  </a:cubicBezTo>
                  <a:cubicBezTo>
                    <a:pt x="13892" y="16388"/>
                    <a:pt x="14685" y="15936"/>
                    <a:pt x="15436" y="15374"/>
                  </a:cubicBezTo>
                  <a:cubicBezTo>
                    <a:pt x="16186" y="14812"/>
                    <a:pt x="16853" y="14149"/>
                    <a:pt x="17432" y="13381"/>
                  </a:cubicBezTo>
                  <a:cubicBezTo>
                    <a:pt x="18008" y="12618"/>
                    <a:pt x="18470" y="11760"/>
                    <a:pt x="18816" y="10814"/>
                  </a:cubicBezTo>
                  <a:cubicBezTo>
                    <a:pt x="19162" y="9865"/>
                    <a:pt x="19336" y="8832"/>
                    <a:pt x="19336" y="7703"/>
                  </a:cubicBezTo>
                  <a:cubicBezTo>
                    <a:pt x="19336" y="7333"/>
                    <a:pt x="19312" y="6957"/>
                    <a:pt x="19267" y="6568"/>
                  </a:cubicBezTo>
                  <a:cubicBezTo>
                    <a:pt x="19943" y="7217"/>
                    <a:pt x="20501" y="7979"/>
                    <a:pt x="20941" y="8855"/>
                  </a:cubicBezTo>
                  <a:cubicBezTo>
                    <a:pt x="21379" y="9727"/>
                    <a:pt x="21600" y="10693"/>
                    <a:pt x="21600" y="11746"/>
                  </a:cubicBezTo>
                </a:path>
              </a:pathLst>
            </a:custGeom>
            <a:solidFill>
              <a:srgbClr val="FFFFFF">
                <a:alpha val="29999"/>
              </a:srgbClr>
            </a:solidFill>
            <a:ln>
              <a:noFill/>
            </a:ln>
          </p:spPr>
          <p:txBody>
            <a:bodyPr lIns="50802" tIns="50802" rIns="50802" bIns="50802" anchor="ctr"/>
            <a:lstStyle/>
            <a:p>
              <a:r>
                <a:rPr lang="en-US" sz="4000">
                  <a:solidFill>
                    <a:srgbClr val="FFFFFF"/>
                  </a:solidFill>
                  <a:effectLst>
                    <a:outerShdw blurRad="38100" dist="38100" dir="2700000" algn="tl">
                      <a:srgbClr val="DDDDDD"/>
                    </a:outerShdw>
                  </a:effectLst>
                  <a:ea typeface="MS PGothic" panose="020B0600070205080204" charset="-128"/>
                  <a:cs typeface="Gill Sans" charset="0"/>
                </a:rPr>
                <a:t>-</a:t>
              </a:r>
              <a:endParaRPr lang="en-US" sz="4000">
                <a:solidFill>
                  <a:srgbClr val="FFFFFF"/>
                </a:solidFill>
                <a:effectLst>
                  <a:outerShdw blurRad="38100" dist="38100" dir="2700000" algn="tl">
                    <a:srgbClr val="DDDDDD"/>
                  </a:outerShdw>
                </a:effectLst>
                <a:ea typeface="MS PGothic" panose="020B0600070205080204" charset="-128"/>
                <a:cs typeface="Gill Sans" charset="0"/>
              </a:endParaRPr>
            </a:p>
          </p:txBody>
        </p:sp>
      </p:grpSp>
      <p:grpSp>
        <p:nvGrpSpPr>
          <p:cNvPr id="28" name="组合 27"/>
          <p:cNvGrpSpPr/>
          <p:nvPr/>
        </p:nvGrpSpPr>
        <p:grpSpPr>
          <a:xfrm>
            <a:off x="0" y="-74466"/>
            <a:ext cx="17340263" cy="3848451"/>
            <a:chOff x="0" y="-74466"/>
            <a:chExt cx="17340263" cy="3848451"/>
          </a:xfrm>
        </p:grpSpPr>
        <p:pic>
          <p:nvPicPr>
            <p:cNvPr id="29" name="图片 28"/>
            <p:cNvPicPr>
              <a:picLocks noChangeAspect="1"/>
            </p:cNvPicPr>
            <p:nvPr/>
          </p:nvPicPr>
          <p:blipFill rotWithShape="1">
            <a:blip r:embed="rId1"/>
            <a:srcRect l="40920" t="40605"/>
            <a:stretch>
              <a:fillRect/>
            </a:stretch>
          </p:blipFill>
          <p:spPr>
            <a:xfrm rot="10800000" flipH="1" flipV="1">
              <a:off x="0" y="-74466"/>
              <a:ext cx="5809578" cy="3848451"/>
            </a:xfrm>
            <a:prstGeom prst="rect">
              <a:avLst/>
            </a:prstGeom>
          </p:spPr>
        </p:pic>
        <p:sp>
          <p:nvSpPr>
            <p:cNvPr id="30" name="文本框 29"/>
            <p:cNvSpPr txBox="1"/>
            <p:nvPr/>
          </p:nvSpPr>
          <p:spPr>
            <a:xfrm>
              <a:off x="4061619" y="484312"/>
              <a:ext cx="1005403" cy="584775"/>
            </a:xfrm>
            <a:prstGeom prst="rect">
              <a:avLst/>
            </a:prstGeom>
            <a:noFill/>
          </p:spPr>
          <p:txBody>
            <a:bodyPr wrap="none" rtlCol="0">
              <a:spAutoFit/>
            </a:bodyPr>
            <a:lstStyle/>
            <a:p>
              <a:r>
                <a:rPr lang="zh-CN" altLang="en-US" sz="3200" dirty="0">
                  <a:solidFill>
                    <a:schemeClr val="bg1">
                      <a:lumMod val="95000"/>
                    </a:schemeClr>
                  </a:solidFill>
                  <a:latin typeface="幼圆" panose="02010509060101010101" pitchFamily="49" charset="-122"/>
                  <a:ea typeface="幼圆" panose="02010509060101010101" pitchFamily="49" charset="-122"/>
                </a:rPr>
                <a:t>目录</a:t>
              </a:r>
              <a:endParaRPr lang="zh-CN" altLang="en-US" sz="3200" dirty="0">
                <a:solidFill>
                  <a:schemeClr val="bg1">
                    <a:lumMod val="95000"/>
                  </a:schemeClr>
                </a:solidFill>
                <a:latin typeface="幼圆" panose="02010509060101010101" pitchFamily="49" charset="-122"/>
                <a:ea typeface="幼圆" panose="02010509060101010101" pitchFamily="49" charset="-122"/>
              </a:endParaRPr>
            </a:p>
          </p:txBody>
        </p:sp>
        <p:cxnSp>
          <p:nvCxnSpPr>
            <p:cNvPr id="31" name="直接连接符 30"/>
            <p:cNvCxnSpPr/>
            <p:nvPr/>
          </p:nvCxnSpPr>
          <p:spPr>
            <a:xfrm>
              <a:off x="3355480" y="1327938"/>
              <a:ext cx="1398478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2" name="文本框 31"/>
            <p:cNvSpPr txBox="1"/>
            <p:nvPr/>
          </p:nvSpPr>
          <p:spPr>
            <a:xfrm>
              <a:off x="5013533" y="577233"/>
              <a:ext cx="1314014" cy="461665"/>
            </a:xfrm>
            <a:prstGeom prst="rect">
              <a:avLst/>
            </a:prstGeom>
            <a:noFill/>
          </p:spPr>
          <p:txBody>
            <a:bodyPr wrap="none" rtlCol="0">
              <a:spAutoFit/>
            </a:bodyPr>
            <a:lstStyle/>
            <a:p>
              <a:r>
                <a:rPr lang="en-US" altLang="zh-CN" sz="2400" dirty="0">
                  <a:solidFill>
                    <a:srgbClr val="46B4F0"/>
                  </a:solidFill>
                </a:rPr>
                <a:t>directory</a:t>
              </a:r>
              <a:endParaRPr lang="zh-CN" altLang="en-US" sz="2400" dirty="0">
                <a:solidFill>
                  <a:srgbClr val="46B4F0"/>
                </a:solidFill>
                <a:latin typeface="幼圆" panose="02010509060101010101" pitchFamily="49" charset="-122"/>
                <a:ea typeface="幼圆" panose="02010509060101010101" pitchFamily="49"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300" advTm="2526">
        <p14:pan dir="r"/>
      </p:transition>
    </mc:Choice>
    <mc:Fallback>
      <p:transition spd="slow" advTm="252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2778"/>
                                        </p:tgtEl>
                                        <p:attrNameLst>
                                          <p:attrName>style.visibility</p:attrName>
                                        </p:attrNameLst>
                                      </p:cBhvr>
                                      <p:to>
                                        <p:strVal val="visible"/>
                                      </p:to>
                                    </p:set>
                                    <p:anim calcmode="lin" valueType="num">
                                      <p:cBhvr additive="base">
                                        <p:cTn id="7" dur="500" fill="hold"/>
                                        <p:tgtEl>
                                          <p:spTgt spid="32778"/>
                                        </p:tgtEl>
                                        <p:attrNameLst>
                                          <p:attrName>ppt_x</p:attrName>
                                        </p:attrNameLst>
                                      </p:cBhvr>
                                      <p:tavLst>
                                        <p:tav tm="0">
                                          <p:val>
                                            <p:strVal val="1+#ppt_w/2"/>
                                          </p:val>
                                        </p:tav>
                                        <p:tav tm="100000">
                                          <p:val>
                                            <p:strVal val="#ppt_x"/>
                                          </p:val>
                                        </p:tav>
                                      </p:tavLst>
                                    </p:anim>
                                    <p:anim calcmode="lin" valueType="num">
                                      <p:cBhvr additive="base">
                                        <p:cTn id="8" dur="500" fill="hold"/>
                                        <p:tgtEl>
                                          <p:spTgt spid="3277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32783"/>
                                        </p:tgtEl>
                                        <p:attrNameLst>
                                          <p:attrName>style.visibility</p:attrName>
                                        </p:attrNameLst>
                                      </p:cBhvr>
                                      <p:to>
                                        <p:strVal val="visible"/>
                                      </p:to>
                                    </p:set>
                                    <p:anim calcmode="lin" valueType="num">
                                      <p:cBhvr additive="base">
                                        <p:cTn id="12" dur="500" fill="hold"/>
                                        <p:tgtEl>
                                          <p:spTgt spid="32783"/>
                                        </p:tgtEl>
                                        <p:attrNameLst>
                                          <p:attrName>ppt_x</p:attrName>
                                        </p:attrNameLst>
                                      </p:cBhvr>
                                      <p:tavLst>
                                        <p:tav tm="0">
                                          <p:val>
                                            <p:strVal val="1+#ppt_w/2"/>
                                          </p:val>
                                        </p:tav>
                                        <p:tav tm="100000">
                                          <p:val>
                                            <p:strVal val="#ppt_x"/>
                                          </p:val>
                                        </p:tav>
                                      </p:tavLst>
                                    </p:anim>
                                    <p:anim calcmode="lin" valueType="num">
                                      <p:cBhvr additive="base">
                                        <p:cTn id="13" dur="500" fill="hold"/>
                                        <p:tgtEl>
                                          <p:spTgt spid="3278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32788"/>
                                        </p:tgtEl>
                                        <p:attrNameLst>
                                          <p:attrName>style.visibility</p:attrName>
                                        </p:attrNameLst>
                                      </p:cBhvr>
                                      <p:to>
                                        <p:strVal val="visible"/>
                                      </p:to>
                                    </p:set>
                                    <p:anim calcmode="lin" valueType="num">
                                      <p:cBhvr additive="base">
                                        <p:cTn id="17" dur="500" fill="hold"/>
                                        <p:tgtEl>
                                          <p:spTgt spid="32788"/>
                                        </p:tgtEl>
                                        <p:attrNameLst>
                                          <p:attrName>ppt_x</p:attrName>
                                        </p:attrNameLst>
                                      </p:cBhvr>
                                      <p:tavLst>
                                        <p:tav tm="0">
                                          <p:val>
                                            <p:strVal val="1+#ppt_w/2"/>
                                          </p:val>
                                        </p:tav>
                                        <p:tav tm="100000">
                                          <p:val>
                                            <p:strVal val="#ppt_x"/>
                                          </p:val>
                                        </p:tav>
                                      </p:tavLst>
                                    </p:anim>
                                    <p:anim calcmode="lin" valueType="num">
                                      <p:cBhvr additive="base">
                                        <p:cTn id="18" dur="500" fill="hold"/>
                                        <p:tgtEl>
                                          <p:spTgt spid="3278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32777"/>
                                        </p:tgtEl>
                                        <p:attrNameLst>
                                          <p:attrName>style.visibility</p:attrName>
                                        </p:attrNameLst>
                                      </p:cBhvr>
                                      <p:to>
                                        <p:strVal val="visible"/>
                                      </p:to>
                                    </p:set>
                                    <p:anim calcmode="lin" valueType="num">
                                      <p:cBhvr additive="base">
                                        <p:cTn id="22" dur="500" fill="hold"/>
                                        <p:tgtEl>
                                          <p:spTgt spid="32777"/>
                                        </p:tgtEl>
                                        <p:attrNameLst>
                                          <p:attrName>ppt_x</p:attrName>
                                        </p:attrNameLst>
                                      </p:cBhvr>
                                      <p:tavLst>
                                        <p:tav tm="0">
                                          <p:val>
                                            <p:strVal val="1+#ppt_w/2"/>
                                          </p:val>
                                        </p:tav>
                                        <p:tav tm="100000">
                                          <p:val>
                                            <p:strVal val="#ppt_x"/>
                                          </p:val>
                                        </p:tav>
                                      </p:tavLst>
                                    </p:anim>
                                    <p:anim calcmode="lin" valueType="num">
                                      <p:cBhvr additive="base">
                                        <p:cTn id="23" dur="500" fill="hold"/>
                                        <p:tgtEl>
                                          <p:spTgt spid="3277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7"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7" name="Rectangle 9"/>
          <p:cNvSpPr/>
          <p:nvPr/>
        </p:nvSpPr>
        <p:spPr bwMode="auto">
          <a:xfrm>
            <a:off x="2817370" y="4834465"/>
            <a:ext cx="2946490" cy="812825"/>
          </a:xfrm>
          <a:prstGeom prst="rect">
            <a:avLst/>
          </a:prstGeom>
          <a:noFill/>
          <a:ln>
            <a:noFill/>
          </a:ln>
        </p:spPr>
        <p:txBody>
          <a:bodyPr lIns="0" tIns="0" rIns="0" bIns="0"/>
          <a:lstStyle/>
          <a:p>
            <a:pPr>
              <a:spcBef>
                <a:spcPts val="1600"/>
              </a:spcBef>
            </a:pPr>
            <a:r>
              <a:rPr lang="en-US" sz="5335">
                <a:solidFill>
                  <a:srgbClr val="1EA8F2"/>
                </a:solidFill>
                <a:latin typeface="Lato Light" charset="0"/>
                <a:ea typeface="MS PGothic" panose="020B0600070205080204" charset="-128"/>
                <a:cs typeface="Lato Light" charset="0"/>
                <a:sym typeface="Lato Light" charset="0"/>
              </a:rPr>
              <a:t>1,923</a:t>
            </a:r>
            <a:endParaRPr lang="en-US" sz="5335">
              <a:solidFill>
                <a:srgbClr val="1EA8F2"/>
              </a:solidFill>
              <a:latin typeface="Lato Light" charset="0"/>
              <a:ea typeface="MS PGothic" panose="020B0600070205080204" charset="-128"/>
              <a:cs typeface="Lato Light" charset="0"/>
              <a:sym typeface="Lato Light" charset="0"/>
            </a:endParaRPr>
          </a:p>
        </p:txBody>
      </p:sp>
      <p:sp>
        <p:nvSpPr>
          <p:cNvPr id="48138" name="Oval 10"/>
          <p:cNvSpPr/>
          <p:nvPr/>
        </p:nvSpPr>
        <p:spPr bwMode="auto">
          <a:xfrm>
            <a:off x="7560964" y="2480660"/>
            <a:ext cx="2235268" cy="2235268"/>
          </a:xfrm>
          <a:prstGeom prst="ellipse">
            <a:avLst/>
          </a:prstGeom>
          <a:solidFill>
            <a:srgbClr val="126491"/>
          </a:solidFill>
          <a:ln w="25400" cap="flat">
            <a:solidFill>
              <a:schemeClr val="tx1">
                <a:alpha val="0"/>
              </a:schemeClr>
            </a:solidFill>
            <a:prstDash val="solid"/>
            <a:miter lim="800000"/>
            <a:headEnd type="none" w="med" len="med"/>
            <a:tailEnd type="none" w="med" len="med"/>
          </a:ln>
        </p:spPr>
        <p:txBody>
          <a:bodyPr lIns="0" tIns="0" rIns="0" bIns="0"/>
          <a:lstStyle/>
          <a:p>
            <a:endParaRPr lang="es-ES" sz="5600"/>
          </a:p>
        </p:txBody>
      </p:sp>
      <p:sp>
        <p:nvSpPr>
          <p:cNvPr id="48139" name="AutoShape 11"/>
          <p:cNvSpPr/>
          <p:nvPr/>
        </p:nvSpPr>
        <p:spPr bwMode="auto">
          <a:xfrm>
            <a:off x="8257370" y="3249034"/>
            <a:ext cx="833992" cy="694288"/>
          </a:xfrm>
          <a:custGeom>
            <a:avLst/>
            <a:gdLst/>
            <a:ahLst/>
            <a:cxnLst/>
            <a:rect l="0" t="0" r="r" b="b"/>
            <a:pathLst>
              <a:path w="21600" h="21600">
                <a:moveTo>
                  <a:pt x="20263" y="3223"/>
                </a:moveTo>
                <a:cubicBezTo>
                  <a:pt x="20633" y="3223"/>
                  <a:pt x="20946" y="3385"/>
                  <a:pt x="21208" y="3714"/>
                </a:cubicBezTo>
                <a:cubicBezTo>
                  <a:pt x="21470" y="4043"/>
                  <a:pt x="21600" y="4428"/>
                  <a:pt x="21600" y="4865"/>
                </a:cubicBezTo>
                <a:lnTo>
                  <a:pt x="21600" y="19984"/>
                </a:lnTo>
                <a:cubicBezTo>
                  <a:pt x="21600" y="20422"/>
                  <a:pt x="21470" y="20804"/>
                  <a:pt x="21208" y="21121"/>
                </a:cubicBezTo>
                <a:cubicBezTo>
                  <a:pt x="20946" y="21441"/>
                  <a:pt x="20633" y="21600"/>
                  <a:pt x="20263" y="21600"/>
                </a:cubicBezTo>
                <a:lnTo>
                  <a:pt x="1349" y="21600"/>
                </a:lnTo>
                <a:cubicBezTo>
                  <a:pt x="982" y="21600"/>
                  <a:pt x="663" y="21441"/>
                  <a:pt x="399" y="21121"/>
                </a:cubicBezTo>
                <a:cubicBezTo>
                  <a:pt x="135" y="20804"/>
                  <a:pt x="0" y="20422"/>
                  <a:pt x="0" y="19984"/>
                </a:cubicBezTo>
                <a:lnTo>
                  <a:pt x="0" y="4865"/>
                </a:lnTo>
                <a:cubicBezTo>
                  <a:pt x="0" y="4428"/>
                  <a:pt x="135" y="4043"/>
                  <a:pt x="399" y="3714"/>
                </a:cubicBezTo>
                <a:cubicBezTo>
                  <a:pt x="663" y="3385"/>
                  <a:pt x="982" y="3223"/>
                  <a:pt x="1349" y="3223"/>
                </a:cubicBezTo>
                <a:lnTo>
                  <a:pt x="5638" y="3223"/>
                </a:lnTo>
                <a:lnTo>
                  <a:pt x="6319" y="1460"/>
                </a:lnTo>
                <a:cubicBezTo>
                  <a:pt x="6458" y="1058"/>
                  <a:pt x="6718" y="714"/>
                  <a:pt x="7090" y="426"/>
                </a:cubicBezTo>
                <a:cubicBezTo>
                  <a:pt x="7467" y="144"/>
                  <a:pt x="7839" y="0"/>
                  <a:pt x="8204" y="0"/>
                </a:cubicBezTo>
                <a:lnTo>
                  <a:pt x="13396" y="0"/>
                </a:lnTo>
                <a:cubicBezTo>
                  <a:pt x="13763" y="0"/>
                  <a:pt x="14136" y="144"/>
                  <a:pt x="14510" y="426"/>
                </a:cubicBezTo>
                <a:cubicBezTo>
                  <a:pt x="14885" y="714"/>
                  <a:pt x="15147" y="1058"/>
                  <a:pt x="15294" y="1460"/>
                </a:cubicBezTo>
                <a:lnTo>
                  <a:pt x="15962" y="3223"/>
                </a:lnTo>
                <a:lnTo>
                  <a:pt x="20263" y="3223"/>
                </a:lnTo>
                <a:close/>
                <a:moveTo>
                  <a:pt x="10806" y="19185"/>
                </a:moveTo>
                <a:cubicBezTo>
                  <a:pt x="11572" y="19185"/>
                  <a:pt x="12299" y="19003"/>
                  <a:pt x="12987" y="18650"/>
                </a:cubicBezTo>
                <a:cubicBezTo>
                  <a:pt x="13673" y="18295"/>
                  <a:pt x="14270" y="17810"/>
                  <a:pt x="14775" y="17196"/>
                </a:cubicBezTo>
                <a:cubicBezTo>
                  <a:pt x="15279" y="16582"/>
                  <a:pt x="15678" y="15862"/>
                  <a:pt x="15974" y="15048"/>
                </a:cubicBezTo>
                <a:cubicBezTo>
                  <a:pt x="16270" y="14235"/>
                  <a:pt x="16420" y="13356"/>
                  <a:pt x="16420" y="12422"/>
                </a:cubicBezTo>
                <a:cubicBezTo>
                  <a:pt x="16420" y="11499"/>
                  <a:pt x="16270" y="10624"/>
                  <a:pt x="15974" y="9795"/>
                </a:cubicBezTo>
                <a:cubicBezTo>
                  <a:pt x="15678" y="8967"/>
                  <a:pt x="15279" y="8250"/>
                  <a:pt x="14775" y="7645"/>
                </a:cubicBezTo>
                <a:cubicBezTo>
                  <a:pt x="14270" y="7036"/>
                  <a:pt x="13673" y="6558"/>
                  <a:pt x="12987" y="6199"/>
                </a:cubicBezTo>
                <a:cubicBezTo>
                  <a:pt x="12299" y="5844"/>
                  <a:pt x="11572" y="5667"/>
                  <a:pt x="10806" y="5667"/>
                </a:cubicBezTo>
                <a:cubicBezTo>
                  <a:pt x="10040" y="5667"/>
                  <a:pt x="9313" y="5847"/>
                  <a:pt x="8620" y="6199"/>
                </a:cubicBezTo>
                <a:cubicBezTo>
                  <a:pt x="7930" y="6558"/>
                  <a:pt x="7332" y="7036"/>
                  <a:pt x="6828" y="7645"/>
                </a:cubicBezTo>
                <a:cubicBezTo>
                  <a:pt x="6324" y="8250"/>
                  <a:pt x="5922" y="8964"/>
                  <a:pt x="5626" y="9789"/>
                </a:cubicBezTo>
                <a:cubicBezTo>
                  <a:pt x="5330" y="10612"/>
                  <a:pt x="5180" y="11491"/>
                  <a:pt x="5180" y="12422"/>
                </a:cubicBezTo>
                <a:cubicBezTo>
                  <a:pt x="5180" y="13356"/>
                  <a:pt x="5330" y="14235"/>
                  <a:pt x="5626" y="15048"/>
                </a:cubicBezTo>
                <a:cubicBezTo>
                  <a:pt x="5922" y="15862"/>
                  <a:pt x="6324" y="16582"/>
                  <a:pt x="6828" y="17196"/>
                </a:cubicBezTo>
                <a:cubicBezTo>
                  <a:pt x="7332" y="17810"/>
                  <a:pt x="7930" y="18295"/>
                  <a:pt x="8620" y="18650"/>
                </a:cubicBezTo>
                <a:cubicBezTo>
                  <a:pt x="9313" y="19006"/>
                  <a:pt x="10040" y="19185"/>
                  <a:pt x="10806" y="19185"/>
                </a:cubicBezTo>
                <a:moveTo>
                  <a:pt x="10806" y="7833"/>
                </a:moveTo>
                <a:cubicBezTo>
                  <a:pt x="11337" y="7833"/>
                  <a:pt x="11834" y="7953"/>
                  <a:pt x="12295" y="8191"/>
                </a:cubicBezTo>
                <a:cubicBezTo>
                  <a:pt x="12755" y="8432"/>
                  <a:pt x="13159" y="8755"/>
                  <a:pt x="13502" y="9169"/>
                </a:cubicBezTo>
                <a:cubicBezTo>
                  <a:pt x="13847" y="9584"/>
                  <a:pt x="14118" y="10069"/>
                  <a:pt x="14317" y="10624"/>
                </a:cubicBezTo>
                <a:cubicBezTo>
                  <a:pt x="14515" y="11185"/>
                  <a:pt x="14615" y="11781"/>
                  <a:pt x="14615" y="12422"/>
                </a:cubicBezTo>
                <a:cubicBezTo>
                  <a:pt x="14615" y="13056"/>
                  <a:pt x="14515" y="13650"/>
                  <a:pt x="14317" y="14205"/>
                </a:cubicBezTo>
                <a:cubicBezTo>
                  <a:pt x="14118" y="14757"/>
                  <a:pt x="13847" y="15245"/>
                  <a:pt x="13502" y="15668"/>
                </a:cubicBezTo>
                <a:cubicBezTo>
                  <a:pt x="13159" y="16091"/>
                  <a:pt x="12752" y="16420"/>
                  <a:pt x="12290" y="16661"/>
                </a:cubicBezTo>
                <a:cubicBezTo>
                  <a:pt x="11825" y="16899"/>
                  <a:pt x="11330" y="17017"/>
                  <a:pt x="10806" y="17017"/>
                </a:cubicBezTo>
                <a:cubicBezTo>
                  <a:pt x="10275" y="17017"/>
                  <a:pt x="9778" y="16899"/>
                  <a:pt x="9313" y="16661"/>
                </a:cubicBezTo>
                <a:cubicBezTo>
                  <a:pt x="8848" y="16420"/>
                  <a:pt x="8444" y="16091"/>
                  <a:pt x="8101" y="15668"/>
                </a:cubicBezTo>
                <a:cubicBezTo>
                  <a:pt x="7756" y="15245"/>
                  <a:pt x="7484" y="14755"/>
                  <a:pt x="7286" y="14199"/>
                </a:cubicBezTo>
                <a:cubicBezTo>
                  <a:pt x="7085" y="13641"/>
                  <a:pt x="6985" y="13045"/>
                  <a:pt x="6985" y="12422"/>
                </a:cubicBezTo>
                <a:cubicBezTo>
                  <a:pt x="6985" y="11781"/>
                  <a:pt x="7085" y="11185"/>
                  <a:pt x="7286" y="10624"/>
                </a:cubicBezTo>
                <a:cubicBezTo>
                  <a:pt x="7484" y="10068"/>
                  <a:pt x="7756" y="9584"/>
                  <a:pt x="8101" y="9169"/>
                </a:cubicBezTo>
                <a:cubicBezTo>
                  <a:pt x="8444" y="8755"/>
                  <a:pt x="8848" y="8432"/>
                  <a:pt x="9313" y="8191"/>
                </a:cubicBezTo>
                <a:cubicBezTo>
                  <a:pt x="9778" y="7953"/>
                  <a:pt x="10275" y="7833"/>
                  <a:pt x="10806" y="7833"/>
                </a:cubicBezTo>
              </a:path>
            </a:pathLst>
          </a:custGeom>
          <a:solidFill>
            <a:srgbClr val="FFFFFF"/>
          </a:solidFill>
          <a:ln>
            <a:noFill/>
          </a:ln>
        </p:spPr>
        <p:txBody>
          <a:bodyPr lIns="0" tIns="0" rIns="0" bIns="0"/>
          <a:lstStyle/>
          <a:p>
            <a:endParaRPr lang="es-ES" sz="5600"/>
          </a:p>
        </p:txBody>
      </p:sp>
      <p:sp>
        <p:nvSpPr>
          <p:cNvPr id="48140" name="Oval 12"/>
          <p:cNvSpPr/>
          <p:nvPr/>
        </p:nvSpPr>
        <p:spPr bwMode="auto">
          <a:xfrm>
            <a:off x="11946831" y="2480660"/>
            <a:ext cx="2235268" cy="2235268"/>
          </a:xfrm>
          <a:prstGeom prst="ellipse">
            <a:avLst/>
          </a:prstGeom>
          <a:solidFill>
            <a:srgbClr val="4E525A"/>
          </a:solidFill>
          <a:ln w="25400" cap="flat">
            <a:solidFill>
              <a:schemeClr val="tx1">
                <a:alpha val="0"/>
              </a:schemeClr>
            </a:solidFill>
            <a:prstDash val="solid"/>
            <a:miter lim="800000"/>
            <a:headEnd type="none" w="med" len="med"/>
            <a:tailEnd type="none" w="med" len="med"/>
          </a:ln>
        </p:spPr>
        <p:txBody>
          <a:bodyPr lIns="0" tIns="0" rIns="0" bIns="0"/>
          <a:lstStyle/>
          <a:p>
            <a:endParaRPr lang="es-ES" sz="5600"/>
          </a:p>
        </p:txBody>
      </p:sp>
      <p:sp>
        <p:nvSpPr>
          <p:cNvPr id="48141" name="Rectangle 13"/>
          <p:cNvSpPr/>
          <p:nvPr/>
        </p:nvSpPr>
        <p:spPr bwMode="auto">
          <a:xfrm>
            <a:off x="7220171" y="4834465"/>
            <a:ext cx="2946490" cy="812825"/>
          </a:xfrm>
          <a:prstGeom prst="rect">
            <a:avLst/>
          </a:prstGeom>
          <a:noFill/>
          <a:ln>
            <a:noFill/>
          </a:ln>
        </p:spPr>
        <p:txBody>
          <a:bodyPr lIns="0" tIns="0" rIns="0" bIns="0"/>
          <a:lstStyle/>
          <a:p>
            <a:pPr>
              <a:spcBef>
                <a:spcPts val="1600"/>
              </a:spcBef>
            </a:pPr>
            <a:r>
              <a:rPr lang="en-US" sz="5335">
                <a:solidFill>
                  <a:srgbClr val="1EA8F2"/>
                </a:solidFill>
                <a:latin typeface="Lato Light" charset="0"/>
                <a:ea typeface="MS PGothic" panose="020B0600070205080204" charset="-128"/>
                <a:cs typeface="Lato Light" charset="0"/>
                <a:sym typeface="Lato Light" charset="0"/>
              </a:rPr>
              <a:t>3,467</a:t>
            </a:r>
            <a:endParaRPr lang="en-US" sz="5335">
              <a:solidFill>
                <a:srgbClr val="1EA8F2"/>
              </a:solidFill>
              <a:latin typeface="Lato Light" charset="0"/>
              <a:ea typeface="MS PGothic" panose="020B0600070205080204" charset="-128"/>
              <a:cs typeface="Lato Light" charset="0"/>
              <a:sym typeface="Lato Light" charset="0"/>
            </a:endParaRPr>
          </a:p>
        </p:txBody>
      </p:sp>
      <p:sp>
        <p:nvSpPr>
          <p:cNvPr id="48142" name="Rectangle 14"/>
          <p:cNvSpPr/>
          <p:nvPr/>
        </p:nvSpPr>
        <p:spPr bwMode="auto">
          <a:xfrm>
            <a:off x="11639906" y="4834465"/>
            <a:ext cx="2946490" cy="812825"/>
          </a:xfrm>
          <a:prstGeom prst="rect">
            <a:avLst/>
          </a:prstGeom>
          <a:noFill/>
          <a:ln>
            <a:noFill/>
          </a:ln>
        </p:spPr>
        <p:txBody>
          <a:bodyPr lIns="0" tIns="0" rIns="0" bIns="0"/>
          <a:lstStyle/>
          <a:p>
            <a:pPr>
              <a:spcBef>
                <a:spcPts val="1600"/>
              </a:spcBef>
            </a:pPr>
            <a:r>
              <a:rPr lang="en-US" sz="5335">
                <a:solidFill>
                  <a:srgbClr val="1EA8F2"/>
                </a:solidFill>
                <a:latin typeface="Lato Light" charset="0"/>
                <a:ea typeface="MS PGothic" panose="020B0600070205080204" charset="-128"/>
                <a:cs typeface="Lato Light" charset="0"/>
                <a:sym typeface="Lato Light" charset="0"/>
              </a:rPr>
              <a:t>50%</a:t>
            </a:r>
            <a:endParaRPr lang="en-US" sz="5335">
              <a:solidFill>
                <a:srgbClr val="1EA8F2"/>
              </a:solidFill>
              <a:latin typeface="Lato Light" charset="0"/>
              <a:ea typeface="MS PGothic" panose="020B0600070205080204" charset="-128"/>
              <a:cs typeface="Lato Light" charset="0"/>
              <a:sym typeface="Lato Light" charset="0"/>
            </a:endParaRPr>
          </a:p>
        </p:txBody>
      </p:sp>
      <p:grpSp>
        <p:nvGrpSpPr>
          <p:cNvPr id="48143" name="Group 15"/>
          <p:cNvGrpSpPr/>
          <p:nvPr/>
        </p:nvGrpSpPr>
        <p:grpSpPr bwMode="auto">
          <a:xfrm>
            <a:off x="3175097" y="2480660"/>
            <a:ext cx="2235268" cy="2235268"/>
            <a:chOff x="0" y="0"/>
            <a:chExt cx="1056" cy="1056"/>
          </a:xfrm>
        </p:grpSpPr>
        <p:sp>
          <p:nvSpPr>
            <p:cNvPr id="48144" name="Oval 16"/>
            <p:cNvSpPr/>
            <p:nvPr/>
          </p:nvSpPr>
          <p:spPr bwMode="auto">
            <a:xfrm>
              <a:off x="0" y="0"/>
              <a:ext cx="1056" cy="1056"/>
            </a:xfrm>
            <a:prstGeom prst="ellipse">
              <a:avLst/>
            </a:prstGeom>
            <a:solidFill>
              <a:schemeClr val="accent1"/>
            </a:solidFill>
            <a:ln w="25400" cap="flat">
              <a:solidFill>
                <a:schemeClr val="tx1">
                  <a:alpha val="0"/>
                </a:schemeClr>
              </a:solidFill>
              <a:prstDash val="solid"/>
              <a:miter lim="800000"/>
              <a:headEnd type="none" w="med" len="med"/>
              <a:tailEnd type="none" w="med" len="med"/>
            </a:ln>
          </p:spPr>
          <p:txBody>
            <a:bodyPr lIns="0" tIns="0" rIns="0" bIns="0"/>
            <a:lstStyle/>
            <a:p>
              <a:endParaRPr lang="es-ES" sz="5600"/>
            </a:p>
          </p:txBody>
        </p:sp>
        <p:sp>
          <p:nvSpPr>
            <p:cNvPr id="48145" name="AutoShape 17"/>
            <p:cNvSpPr/>
            <p:nvPr/>
          </p:nvSpPr>
          <p:spPr bwMode="auto">
            <a:xfrm>
              <a:off x="338" y="405"/>
              <a:ext cx="384" cy="272"/>
            </a:xfrm>
            <a:custGeom>
              <a:avLst/>
              <a:gdLst/>
              <a:ahLst/>
              <a:cxnLst/>
              <a:rect l="0" t="0" r="r" b="b"/>
              <a:pathLst>
                <a:path w="21600" h="21600">
                  <a:moveTo>
                    <a:pt x="20885" y="9256"/>
                  </a:moveTo>
                  <a:cubicBezTo>
                    <a:pt x="21064" y="9210"/>
                    <a:pt x="21230" y="9256"/>
                    <a:pt x="21377" y="9381"/>
                  </a:cubicBezTo>
                  <a:cubicBezTo>
                    <a:pt x="21527" y="9506"/>
                    <a:pt x="21600" y="9721"/>
                    <a:pt x="21600" y="10023"/>
                  </a:cubicBezTo>
                  <a:cubicBezTo>
                    <a:pt x="21600" y="10347"/>
                    <a:pt x="21497" y="10621"/>
                    <a:pt x="21289" y="10854"/>
                  </a:cubicBezTo>
                  <a:cubicBezTo>
                    <a:pt x="21081" y="11083"/>
                    <a:pt x="20841" y="11292"/>
                    <a:pt x="20569" y="11476"/>
                  </a:cubicBezTo>
                  <a:cubicBezTo>
                    <a:pt x="20295" y="11660"/>
                    <a:pt x="20011" y="11802"/>
                    <a:pt x="19717" y="11903"/>
                  </a:cubicBezTo>
                  <a:cubicBezTo>
                    <a:pt x="19426" y="12000"/>
                    <a:pt x="19198" y="12063"/>
                    <a:pt x="19034" y="12087"/>
                  </a:cubicBezTo>
                  <a:cubicBezTo>
                    <a:pt x="18696" y="13626"/>
                    <a:pt x="18180" y="14992"/>
                    <a:pt x="17475" y="16177"/>
                  </a:cubicBezTo>
                  <a:cubicBezTo>
                    <a:pt x="16770" y="17365"/>
                    <a:pt x="15950" y="18355"/>
                    <a:pt x="15014" y="19144"/>
                  </a:cubicBezTo>
                  <a:cubicBezTo>
                    <a:pt x="14077" y="19939"/>
                    <a:pt x="13068" y="20544"/>
                    <a:pt x="11989" y="20964"/>
                  </a:cubicBezTo>
                  <a:cubicBezTo>
                    <a:pt x="10911" y="21388"/>
                    <a:pt x="9837" y="21600"/>
                    <a:pt x="8767" y="21600"/>
                  </a:cubicBezTo>
                  <a:cubicBezTo>
                    <a:pt x="7058" y="21600"/>
                    <a:pt x="5432" y="21082"/>
                    <a:pt x="3900" y="20043"/>
                  </a:cubicBezTo>
                  <a:cubicBezTo>
                    <a:pt x="2370" y="19008"/>
                    <a:pt x="1102" y="17493"/>
                    <a:pt x="95" y="15492"/>
                  </a:cubicBezTo>
                  <a:cubicBezTo>
                    <a:pt x="32" y="15315"/>
                    <a:pt x="0" y="15172"/>
                    <a:pt x="0" y="15061"/>
                  </a:cubicBezTo>
                  <a:cubicBezTo>
                    <a:pt x="0" y="14842"/>
                    <a:pt x="51" y="14655"/>
                    <a:pt x="157" y="14505"/>
                  </a:cubicBezTo>
                  <a:cubicBezTo>
                    <a:pt x="262" y="14352"/>
                    <a:pt x="397" y="14279"/>
                    <a:pt x="548" y="14279"/>
                  </a:cubicBezTo>
                  <a:cubicBezTo>
                    <a:pt x="659" y="14279"/>
                    <a:pt x="781" y="14349"/>
                    <a:pt x="913" y="14481"/>
                  </a:cubicBezTo>
                  <a:cubicBezTo>
                    <a:pt x="1873" y="15693"/>
                    <a:pt x="2997" y="16291"/>
                    <a:pt x="4279" y="16284"/>
                  </a:cubicBezTo>
                  <a:cubicBezTo>
                    <a:pt x="4737" y="16284"/>
                    <a:pt x="5197" y="16197"/>
                    <a:pt x="5655" y="16030"/>
                  </a:cubicBezTo>
                  <a:cubicBezTo>
                    <a:pt x="6113" y="15864"/>
                    <a:pt x="6532" y="15600"/>
                    <a:pt x="6914" y="15235"/>
                  </a:cubicBezTo>
                  <a:cubicBezTo>
                    <a:pt x="6688" y="15058"/>
                    <a:pt x="6502" y="14825"/>
                    <a:pt x="6358" y="14536"/>
                  </a:cubicBezTo>
                  <a:cubicBezTo>
                    <a:pt x="6213" y="14248"/>
                    <a:pt x="6142" y="13925"/>
                    <a:pt x="6142" y="13574"/>
                  </a:cubicBezTo>
                  <a:cubicBezTo>
                    <a:pt x="6142" y="13321"/>
                    <a:pt x="6172" y="13102"/>
                    <a:pt x="6235" y="12921"/>
                  </a:cubicBezTo>
                  <a:cubicBezTo>
                    <a:pt x="6096" y="12855"/>
                    <a:pt x="5920" y="12744"/>
                    <a:pt x="5714" y="12580"/>
                  </a:cubicBezTo>
                  <a:cubicBezTo>
                    <a:pt x="5508" y="12421"/>
                    <a:pt x="5308" y="12229"/>
                    <a:pt x="5117" y="12018"/>
                  </a:cubicBezTo>
                  <a:cubicBezTo>
                    <a:pt x="4923" y="11802"/>
                    <a:pt x="4764" y="11563"/>
                    <a:pt x="4634" y="11299"/>
                  </a:cubicBezTo>
                  <a:cubicBezTo>
                    <a:pt x="4507" y="11042"/>
                    <a:pt x="4441" y="10788"/>
                    <a:pt x="4441" y="10527"/>
                  </a:cubicBezTo>
                  <a:cubicBezTo>
                    <a:pt x="4441" y="10350"/>
                    <a:pt x="4480" y="10190"/>
                    <a:pt x="4558" y="10055"/>
                  </a:cubicBezTo>
                  <a:cubicBezTo>
                    <a:pt x="4637" y="9916"/>
                    <a:pt x="4735" y="9791"/>
                    <a:pt x="4852" y="9680"/>
                  </a:cubicBezTo>
                  <a:cubicBezTo>
                    <a:pt x="4532" y="9402"/>
                    <a:pt x="4235" y="8992"/>
                    <a:pt x="3961" y="8450"/>
                  </a:cubicBezTo>
                  <a:cubicBezTo>
                    <a:pt x="3689" y="7908"/>
                    <a:pt x="3552" y="7366"/>
                    <a:pt x="3552" y="6820"/>
                  </a:cubicBezTo>
                  <a:cubicBezTo>
                    <a:pt x="3552" y="6456"/>
                    <a:pt x="3682" y="6216"/>
                    <a:pt x="3939" y="6105"/>
                  </a:cubicBezTo>
                  <a:cubicBezTo>
                    <a:pt x="3665" y="5719"/>
                    <a:pt x="3447" y="5267"/>
                    <a:pt x="3288" y="4757"/>
                  </a:cubicBezTo>
                  <a:cubicBezTo>
                    <a:pt x="3126" y="4249"/>
                    <a:pt x="3048" y="3718"/>
                    <a:pt x="3048" y="3176"/>
                  </a:cubicBezTo>
                  <a:cubicBezTo>
                    <a:pt x="3048" y="2922"/>
                    <a:pt x="3085" y="2689"/>
                    <a:pt x="3161" y="2484"/>
                  </a:cubicBezTo>
                  <a:cubicBezTo>
                    <a:pt x="3232" y="2279"/>
                    <a:pt x="3381" y="2178"/>
                    <a:pt x="3596" y="2178"/>
                  </a:cubicBezTo>
                  <a:cubicBezTo>
                    <a:pt x="3738" y="2178"/>
                    <a:pt x="4069" y="2328"/>
                    <a:pt x="4583" y="2627"/>
                  </a:cubicBezTo>
                  <a:cubicBezTo>
                    <a:pt x="5097" y="2926"/>
                    <a:pt x="5655" y="3263"/>
                    <a:pt x="6253" y="3634"/>
                  </a:cubicBezTo>
                  <a:cubicBezTo>
                    <a:pt x="6852" y="4003"/>
                    <a:pt x="7423" y="4381"/>
                    <a:pt x="7971" y="4757"/>
                  </a:cubicBezTo>
                  <a:cubicBezTo>
                    <a:pt x="8515" y="5135"/>
                    <a:pt x="8899" y="5399"/>
                    <a:pt x="9117" y="5552"/>
                  </a:cubicBezTo>
                  <a:cubicBezTo>
                    <a:pt x="9313" y="5712"/>
                    <a:pt x="9501" y="5882"/>
                    <a:pt x="9675" y="6073"/>
                  </a:cubicBezTo>
                  <a:cubicBezTo>
                    <a:pt x="9849" y="6268"/>
                    <a:pt x="10023" y="6470"/>
                    <a:pt x="10196" y="6681"/>
                  </a:cubicBezTo>
                  <a:cubicBezTo>
                    <a:pt x="10351" y="6119"/>
                    <a:pt x="10537" y="5528"/>
                    <a:pt x="10747" y="4909"/>
                  </a:cubicBezTo>
                  <a:cubicBezTo>
                    <a:pt x="10958" y="4294"/>
                    <a:pt x="11193" y="3704"/>
                    <a:pt x="11450" y="3137"/>
                  </a:cubicBezTo>
                  <a:cubicBezTo>
                    <a:pt x="11709" y="2575"/>
                    <a:pt x="11993" y="2040"/>
                    <a:pt x="12307" y="1543"/>
                  </a:cubicBezTo>
                  <a:cubicBezTo>
                    <a:pt x="12618" y="1039"/>
                    <a:pt x="12968" y="632"/>
                    <a:pt x="13350" y="313"/>
                  </a:cubicBezTo>
                  <a:cubicBezTo>
                    <a:pt x="13411" y="243"/>
                    <a:pt x="13504" y="215"/>
                    <a:pt x="13631" y="215"/>
                  </a:cubicBezTo>
                  <a:cubicBezTo>
                    <a:pt x="13771" y="215"/>
                    <a:pt x="13876" y="257"/>
                    <a:pt x="13947" y="344"/>
                  </a:cubicBezTo>
                  <a:cubicBezTo>
                    <a:pt x="14072" y="278"/>
                    <a:pt x="14233" y="208"/>
                    <a:pt x="14434" y="122"/>
                  </a:cubicBezTo>
                  <a:cubicBezTo>
                    <a:pt x="14630" y="42"/>
                    <a:pt x="14799" y="0"/>
                    <a:pt x="14931" y="0"/>
                  </a:cubicBezTo>
                  <a:cubicBezTo>
                    <a:pt x="15156" y="0"/>
                    <a:pt x="15325" y="150"/>
                    <a:pt x="15433" y="448"/>
                  </a:cubicBezTo>
                  <a:cubicBezTo>
                    <a:pt x="15678" y="448"/>
                    <a:pt x="15898" y="535"/>
                    <a:pt x="16099" y="705"/>
                  </a:cubicBezTo>
                  <a:cubicBezTo>
                    <a:pt x="16295" y="879"/>
                    <a:pt x="16395" y="1157"/>
                    <a:pt x="16395" y="1546"/>
                  </a:cubicBezTo>
                  <a:cubicBezTo>
                    <a:pt x="16395" y="1890"/>
                    <a:pt x="16290" y="2185"/>
                    <a:pt x="16079" y="2425"/>
                  </a:cubicBezTo>
                  <a:cubicBezTo>
                    <a:pt x="16831" y="2905"/>
                    <a:pt x="17453" y="3596"/>
                    <a:pt x="17950" y="4506"/>
                  </a:cubicBezTo>
                  <a:cubicBezTo>
                    <a:pt x="18447" y="5417"/>
                    <a:pt x="18799" y="6428"/>
                    <a:pt x="19010" y="7532"/>
                  </a:cubicBezTo>
                  <a:cubicBezTo>
                    <a:pt x="19056" y="7557"/>
                    <a:pt x="19145" y="7567"/>
                    <a:pt x="19279" y="7567"/>
                  </a:cubicBezTo>
                  <a:cubicBezTo>
                    <a:pt x="19646" y="7567"/>
                    <a:pt x="19992" y="7477"/>
                    <a:pt x="20312" y="7293"/>
                  </a:cubicBezTo>
                  <a:cubicBezTo>
                    <a:pt x="20631" y="7109"/>
                    <a:pt x="20853" y="7022"/>
                    <a:pt x="20978" y="7022"/>
                  </a:cubicBezTo>
                  <a:cubicBezTo>
                    <a:pt x="21120" y="7022"/>
                    <a:pt x="21243" y="7098"/>
                    <a:pt x="21348" y="7258"/>
                  </a:cubicBezTo>
                  <a:cubicBezTo>
                    <a:pt x="21453" y="7421"/>
                    <a:pt x="21507" y="7602"/>
                    <a:pt x="21507" y="7800"/>
                  </a:cubicBezTo>
                  <a:cubicBezTo>
                    <a:pt x="21507" y="8054"/>
                    <a:pt x="21431" y="8321"/>
                    <a:pt x="21277" y="8606"/>
                  </a:cubicBezTo>
                  <a:cubicBezTo>
                    <a:pt x="21125" y="8884"/>
                    <a:pt x="20995" y="9099"/>
                    <a:pt x="20885" y="9256"/>
                  </a:cubicBezTo>
                </a:path>
              </a:pathLst>
            </a:custGeom>
            <a:solidFill>
              <a:srgbClr val="FFFFFF"/>
            </a:solidFill>
            <a:ln>
              <a:noFill/>
            </a:ln>
          </p:spPr>
          <p:txBody>
            <a:bodyPr lIns="0" tIns="0" rIns="0" bIns="0"/>
            <a:lstStyle/>
            <a:p>
              <a:endParaRPr lang="es-ES" sz="5600"/>
            </a:p>
          </p:txBody>
        </p:sp>
      </p:grpSp>
      <p:sp>
        <p:nvSpPr>
          <p:cNvPr id="48146" name="AutoShape 18"/>
          <p:cNvSpPr/>
          <p:nvPr/>
        </p:nvSpPr>
        <p:spPr bwMode="auto">
          <a:xfrm>
            <a:off x="12772356" y="3265968"/>
            <a:ext cx="677354" cy="677354"/>
          </a:xfrm>
          <a:custGeom>
            <a:avLst/>
            <a:gdLst/>
            <a:ahLst/>
            <a:cxnLst/>
            <a:rect l="0" t="0" r="r" b="b"/>
            <a:pathLst>
              <a:path w="21600" h="21600">
                <a:moveTo>
                  <a:pt x="18898" y="0"/>
                </a:moveTo>
                <a:cubicBezTo>
                  <a:pt x="19650" y="0"/>
                  <a:pt x="20287" y="264"/>
                  <a:pt x="20813" y="796"/>
                </a:cubicBezTo>
                <a:cubicBezTo>
                  <a:pt x="21336" y="1322"/>
                  <a:pt x="21600" y="1962"/>
                  <a:pt x="21600" y="2711"/>
                </a:cubicBezTo>
                <a:lnTo>
                  <a:pt x="21600" y="18883"/>
                </a:lnTo>
                <a:cubicBezTo>
                  <a:pt x="21600" y="19268"/>
                  <a:pt x="21527" y="19623"/>
                  <a:pt x="21383" y="19952"/>
                </a:cubicBezTo>
                <a:cubicBezTo>
                  <a:pt x="21236" y="20281"/>
                  <a:pt x="21042" y="20563"/>
                  <a:pt x="20804" y="20804"/>
                </a:cubicBezTo>
                <a:cubicBezTo>
                  <a:pt x="20566" y="21042"/>
                  <a:pt x="20278" y="21233"/>
                  <a:pt x="19940" y="21377"/>
                </a:cubicBezTo>
                <a:cubicBezTo>
                  <a:pt x="19603" y="21524"/>
                  <a:pt x="19256" y="21594"/>
                  <a:pt x="18898" y="21594"/>
                </a:cubicBezTo>
                <a:lnTo>
                  <a:pt x="12066" y="21594"/>
                </a:lnTo>
                <a:lnTo>
                  <a:pt x="12066" y="12552"/>
                </a:lnTo>
                <a:lnTo>
                  <a:pt x="14486" y="12552"/>
                </a:lnTo>
                <a:cubicBezTo>
                  <a:pt x="14595" y="12552"/>
                  <a:pt x="14698" y="12517"/>
                  <a:pt x="14789" y="12441"/>
                </a:cubicBezTo>
                <a:cubicBezTo>
                  <a:pt x="14877" y="12367"/>
                  <a:pt x="14921" y="12267"/>
                  <a:pt x="14921" y="12144"/>
                </a:cubicBezTo>
                <a:lnTo>
                  <a:pt x="15088" y="9779"/>
                </a:lnTo>
                <a:cubicBezTo>
                  <a:pt x="15088" y="9650"/>
                  <a:pt x="15050" y="9538"/>
                  <a:pt x="14977" y="9444"/>
                </a:cubicBezTo>
                <a:cubicBezTo>
                  <a:pt x="14883" y="9350"/>
                  <a:pt x="14774" y="9303"/>
                  <a:pt x="14654" y="9303"/>
                </a:cubicBezTo>
                <a:lnTo>
                  <a:pt x="12066" y="9303"/>
                </a:lnTo>
                <a:lnTo>
                  <a:pt x="12066" y="8263"/>
                </a:lnTo>
                <a:cubicBezTo>
                  <a:pt x="12066" y="7879"/>
                  <a:pt x="12116" y="7623"/>
                  <a:pt x="12216" y="7497"/>
                </a:cubicBezTo>
                <a:cubicBezTo>
                  <a:pt x="12313" y="7370"/>
                  <a:pt x="12565" y="7309"/>
                  <a:pt x="12965" y="7309"/>
                </a:cubicBezTo>
                <a:cubicBezTo>
                  <a:pt x="13203" y="7309"/>
                  <a:pt x="13458" y="7326"/>
                  <a:pt x="13746" y="7367"/>
                </a:cubicBezTo>
                <a:cubicBezTo>
                  <a:pt x="14034" y="7406"/>
                  <a:pt x="14307" y="7456"/>
                  <a:pt x="14568" y="7520"/>
                </a:cubicBezTo>
                <a:cubicBezTo>
                  <a:pt x="14624" y="7520"/>
                  <a:pt x="14686" y="7514"/>
                  <a:pt x="14759" y="7499"/>
                </a:cubicBezTo>
                <a:cubicBezTo>
                  <a:pt x="14830" y="7485"/>
                  <a:pt x="14883" y="7458"/>
                  <a:pt x="14921" y="7423"/>
                </a:cubicBezTo>
                <a:cubicBezTo>
                  <a:pt x="15015" y="7367"/>
                  <a:pt x="15079" y="7264"/>
                  <a:pt x="15118" y="7115"/>
                </a:cubicBezTo>
                <a:lnTo>
                  <a:pt x="15438" y="4838"/>
                </a:lnTo>
                <a:cubicBezTo>
                  <a:pt x="15479" y="4565"/>
                  <a:pt x="15361" y="4403"/>
                  <a:pt x="15088" y="4347"/>
                </a:cubicBezTo>
                <a:cubicBezTo>
                  <a:pt x="14245" y="4112"/>
                  <a:pt x="13364" y="4001"/>
                  <a:pt x="12445" y="4010"/>
                </a:cubicBezTo>
                <a:cubicBezTo>
                  <a:pt x="9625" y="4010"/>
                  <a:pt x="8212" y="5384"/>
                  <a:pt x="8212" y="8128"/>
                </a:cubicBezTo>
                <a:lnTo>
                  <a:pt x="8212" y="9309"/>
                </a:lnTo>
                <a:lnTo>
                  <a:pt x="6764" y="9309"/>
                </a:lnTo>
                <a:cubicBezTo>
                  <a:pt x="6456" y="9309"/>
                  <a:pt x="6306" y="9459"/>
                  <a:pt x="6318" y="9758"/>
                </a:cubicBezTo>
                <a:lnTo>
                  <a:pt x="6318" y="12120"/>
                </a:lnTo>
                <a:cubicBezTo>
                  <a:pt x="6318" y="12235"/>
                  <a:pt x="6356" y="12335"/>
                  <a:pt x="6444" y="12426"/>
                </a:cubicBezTo>
                <a:cubicBezTo>
                  <a:pt x="6526" y="12514"/>
                  <a:pt x="6632" y="12558"/>
                  <a:pt x="6764" y="12558"/>
                </a:cubicBezTo>
                <a:lnTo>
                  <a:pt x="8212" y="12558"/>
                </a:lnTo>
                <a:lnTo>
                  <a:pt x="8212" y="21600"/>
                </a:lnTo>
                <a:lnTo>
                  <a:pt x="2685" y="21600"/>
                </a:lnTo>
                <a:cubicBezTo>
                  <a:pt x="2320" y="21600"/>
                  <a:pt x="1974" y="21530"/>
                  <a:pt x="1648" y="21383"/>
                </a:cubicBezTo>
                <a:cubicBezTo>
                  <a:pt x="1322" y="21239"/>
                  <a:pt x="1034" y="21048"/>
                  <a:pt x="796" y="20810"/>
                </a:cubicBezTo>
                <a:cubicBezTo>
                  <a:pt x="558" y="20569"/>
                  <a:pt x="364" y="20287"/>
                  <a:pt x="220" y="19958"/>
                </a:cubicBezTo>
                <a:cubicBezTo>
                  <a:pt x="76" y="19629"/>
                  <a:pt x="0" y="19274"/>
                  <a:pt x="0" y="18889"/>
                </a:cubicBezTo>
                <a:lnTo>
                  <a:pt x="0" y="2717"/>
                </a:lnTo>
                <a:cubicBezTo>
                  <a:pt x="0" y="2353"/>
                  <a:pt x="76" y="2000"/>
                  <a:pt x="220" y="1662"/>
                </a:cubicBezTo>
                <a:cubicBezTo>
                  <a:pt x="364" y="1328"/>
                  <a:pt x="558" y="1037"/>
                  <a:pt x="796" y="802"/>
                </a:cubicBezTo>
                <a:cubicBezTo>
                  <a:pt x="1034" y="558"/>
                  <a:pt x="1322" y="370"/>
                  <a:pt x="1648" y="223"/>
                </a:cubicBezTo>
                <a:cubicBezTo>
                  <a:pt x="1974" y="76"/>
                  <a:pt x="2320" y="6"/>
                  <a:pt x="2685" y="6"/>
                </a:cubicBezTo>
                <a:lnTo>
                  <a:pt x="18898" y="6"/>
                </a:lnTo>
                <a:close/>
                <a:moveTo>
                  <a:pt x="18898" y="0"/>
                </a:moveTo>
              </a:path>
            </a:pathLst>
          </a:custGeom>
          <a:solidFill>
            <a:srgbClr val="FFFFFF"/>
          </a:solidFill>
          <a:ln>
            <a:noFill/>
          </a:ln>
        </p:spPr>
        <p:txBody>
          <a:bodyPr lIns="0" tIns="0" rIns="0" bIns="0"/>
          <a:lstStyle/>
          <a:p>
            <a:endParaRPr lang="es-ES" sz="5600"/>
          </a:p>
        </p:txBody>
      </p:sp>
      <p:sp>
        <p:nvSpPr>
          <p:cNvPr id="48147" name="Rectangle 19"/>
          <p:cNvSpPr/>
          <p:nvPr/>
        </p:nvSpPr>
        <p:spPr bwMode="auto">
          <a:xfrm>
            <a:off x="2944374" y="5731960"/>
            <a:ext cx="3014225" cy="287875"/>
          </a:xfrm>
          <a:prstGeom prst="rect">
            <a:avLst/>
          </a:prstGeom>
          <a:noFill/>
          <a:ln>
            <a:noFill/>
          </a:ln>
        </p:spPr>
        <p:txBody>
          <a:bodyPr lIns="0" tIns="0" rIns="0" bIns="0"/>
          <a:lstStyle/>
          <a:p>
            <a:pPr>
              <a:spcBef>
                <a:spcPts val="1600"/>
              </a:spcBef>
            </a:pPr>
            <a:r>
              <a:rPr lang="en-US" sz="1865">
                <a:solidFill>
                  <a:srgbClr val="1EA8F2"/>
                </a:solidFill>
                <a:latin typeface="Verdana" panose="020B0604030504040204" charset="0"/>
                <a:ea typeface="MS PGothic" panose="020B0600070205080204" charset="-128"/>
                <a:cs typeface="Verdana" panose="020B0604030504040204" charset="0"/>
                <a:sym typeface="Verdana" panose="020B0604030504040204" charset="0"/>
              </a:rPr>
              <a:t>A Subtitle About this</a:t>
            </a:r>
            <a:endParaRPr lang="en-US" sz="1865">
              <a:solidFill>
                <a:srgbClr val="1EA8F2"/>
              </a:solidFill>
              <a:latin typeface="Verdana" panose="020B0604030504040204" charset="0"/>
              <a:ea typeface="MS PGothic" panose="020B0600070205080204" charset="-128"/>
              <a:cs typeface="Verdana" panose="020B0604030504040204" charset="0"/>
              <a:sym typeface="Verdana" panose="020B0604030504040204" charset="0"/>
            </a:endParaRPr>
          </a:p>
        </p:txBody>
      </p:sp>
      <p:sp>
        <p:nvSpPr>
          <p:cNvPr id="48148" name="Rectangle 20"/>
          <p:cNvSpPr/>
          <p:nvPr/>
        </p:nvSpPr>
        <p:spPr bwMode="auto">
          <a:xfrm>
            <a:off x="2995175" y="6138372"/>
            <a:ext cx="2946490" cy="2590879"/>
          </a:xfrm>
          <a:prstGeom prst="rect">
            <a:avLst/>
          </a:prstGeom>
          <a:noFill/>
          <a:ln>
            <a:noFill/>
          </a:ln>
        </p:spPr>
        <p:txBody>
          <a:bodyPr lIns="0" tIns="0" rIns="0" bIns="0"/>
          <a:lstStyle/>
          <a:p>
            <a:pPr algn="just">
              <a:spcBef>
                <a:spcPts val="2935"/>
              </a:spcBef>
            </a:pPr>
            <a:r>
              <a:rPr lang="en-US" sz="1865">
                <a:solidFill>
                  <a:schemeClr val="bg1">
                    <a:lumMod val="85000"/>
                  </a:schemeClr>
                </a:solidFill>
                <a:latin typeface="Lato Bold" charset="0"/>
                <a:ea typeface="MS PGothic" panose="020B0600070205080204" charset="-128"/>
                <a:cs typeface="Lato Bold" charset="0"/>
                <a:sym typeface="Lato Bold" charset="0"/>
              </a:rPr>
              <a:t>Lorem ipsum</a:t>
            </a:r>
            <a:r>
              <a:rPr lang="en-US" sz="1865">
                <a:solidFill>
                  <a:schemeClr val="bg1">
                    <a:lumMod val="85000"/>
                  </a:schemeClr>
                </a:solidFill>
                <a:latin typeface="Lato Regular" charset="0"/>
                <a:ea typeface="MS PGothic" panose="020B0600070205080204" charset="-128"/>
                <a:cs typeface="Lato Regular" charset="0"/>
                <a:sym typeface="Lato Regular" charset="0"/>
              </a:rPr>
              <a:t> dolor sit amet, consectetur adipiscing elit. Integer mollis vehicula ligula ut faucibus. Curabitur vestibulum consequat urna et vehicula. Suspendisse feugiat biben- dum egestas. Sed bibendum urna id sem tincidunt commodo.</a:t>
            </a:r>
            <a:endParaRPr lang="en-US" sz="1865">
              <a:solidFill>
                <a:schemeClr val="bg1">
                  <a:lumMod val="85000"/>
                </a:schemeClr>
              </a:solidFill>
              <a:latin typeface="Lato Regular" charset="0"/>
              <a:ea typeface="MS PGothic" panose="020B0600070205080204" charset="-128"/>
              <a:cs typeface="Lato Regular" charset="0"/>
              <a:sym typeface="Lato Regular" charset="0"/>
            </a:endParaRPr>
          </a:p>
        </p:txBody>
      </p:sp>
      <p:sp>
        <p:nvSpPr>
          <p:cNvPr id="48149" name="Rectangle 21"/>
          <p:cNvSpPr/>
          <p:nvPr/>
        </p:nvSpPr>
        <p:spPr bwMode="auto">
          <a:xfrm>
            <a:off x="7177836" y="5731960"/>
            <a:ext cx="3014225" cy="287875"/>
          </a:xfrm>
          <a:prstGeom prst="rect">
            <a:avLst/>
          </a:prstGeom>
          <a:noFill/>
          <a:ln>
            <a:noFill/>
          </a:ln>
        </p:spPr>
        <p:txBody>
          <a:bodyPr lIns="0" tIns="0" rIns="0" bIns="0"/>
          <a:lstStyle/>
          <a:p>
            <a:pPr>
              <a:spcBef>
                <a:spcPts val="1600"/>
              </a:spcBef>
            </a:pPr>
            <a:r>
              <a:rPr lang="en-US" sz="1865">
                <a:solidFill>
                  <a:srgbClr val="1EA8F2"/>
                </a:solidFill>
                <a:latin typeface="Verdana" panose="020B0604030504040204" charset="0"/>
                <a:ea typeface="MS PGothic" panose="020B0600070205080204" charset="-128"/>
                <a:cs typeface="Verdana" panose="020B0604030504040204" charset="0"/>
                <a:sym typeface="Verdana" panose="020B0604030504040204" charset="0"/>
              </a:rPr>
              <a:t>A Subtitle About this</a:t>
            </a:r>
            <a:endParaRPr lang="en-US" sz="1865">
              <a:solidFill>
                <a:srgbClr val="1EA8F2"/>
              </a:solidFill>
              <a:latin typeface="Verdana" panose="020B0604030504040204" charset="0"/>
              <a:ea typeface="MS PGothic" panose="020B0600070205080204" charset="-128"/>
              <a:cs typeface="Verdana" panose="020B0604030504040204" charset="0"/>
              <a:sym typeface="Verdana" panose="020B0604030504040204" charset="0"/>
            </a:endParaRPr>
          </a:p>
        </p:txBody>
      </p:sp>
      <p:sp>
        <p:nvSpPr>
          <p:cNvPr id="48150" name="Rectangle 22"/>
          <p:cNvSpPr/>
          <p:nvPr/>
        </p:nvSpPr>
        <p:spPr bwMode="auto">
          <a:xfrm>
            <a:off x="7228638" y="6138372"/>
            <a:ext cx="2946490" cy="2590879"/>
          </a:xfrm>
          <a:prstGeom prst="rect">
            <a:avLst/>
          </a:prstGeom>
          <a:noFill/>
          <a:ln>
            <a:noFill/>
          </a:ln>
        </p:spPr>
        <p:txBody>
          <a:bodyPr lIns="0" tIns="0" rIns="0" bIns="0"/>
          <a:lstStyle/>
          <a:p>
            <a:pPr algn="just">
              <a:spcBef>
                <a:spcPts val="2935"/>
              </a:spcBef>
            </a:pPr>
            <a:r>
              <a:rPr lang="en-US" sz="1865">
                <a:solidFill>
                  <a:schemeClr val="bg1">
                    <a:lumMod val="85000"/>
                  </a:schemeClr>
                </a:solidFill>
                <a:latin typeface="Lato Bold" charset="0"/>
                <a:ea typeface="MS PGothic" panose="020B0600070205080204" charset="-128"/>
                <a:cs typeface="Lato Bold" charset="0"/>
                <a:sym typeface="Lato Bold" charset="0"/>
              </a:rPr>
              <a:t>Lorem ipsum</a:t>
            </a:r>
            <a:r>
              <a:rPr lang="en-US" sz="1865">
                <a:solidFill>
                  <a:schemeClr val="bg1">
                    <a:lumMod val="85000"/>
                  </a:schemeClr>
                </a:solidFill>
                <a:latin typeface="Lato Regular" charset="0"/>
                <a:ea typeface="MS PGothic" panose="020B0600070205080204" charset="-128"/>
                <a:cs typeface="Lato Regular" charset="0"/>
                <a:sym typeface="Lato Regular" charset="0"/>
              </a:rPr>
              <a:t> dolor sit amet, consectetur adipiscing elit. Integer mollis vehicula ligula ut faucibus. Curabitur vestibulum consequat urna et vehicula. Suspendisse feugiat biben- dum egestas. Sed bibendum urna id sem tincidunt commodo.</a:t>
            </a:r>
            <a:endParaRPr lang="en-US" sz="1865">
              <a:solidFill>
                <a:schemeClr val="bg1">
                  <a:lumMod val="85000"/>
                </a:schemeClr>
              </a:solidFill>
              <a:latin typeface="Lato Regular" charset="0"/>
              <a:ea typeface="MS PGothic" panose="020B0600070205080204" charset="-128"/>
              <a:cs typeface="Lato Regular" charset="0"/>
              <a:sym typeface="Lato Regular" charset="0"/>
            </a:endParaRPr>
          </a:p>
        </p:txBody>
      </p:sp>
      <p:sp>
        <p:nvSpPr>
          <p:cNvPr id="48151" name="Rectangle 23"/>
          <p:cNvSpPr/>
          <p:nvPr/>
        </p:nvSpPr>
        <p:spPr bwMode="auto">
          <a:xfrm>
            <a:off x="11597571" y="5731960"/>
            <a:ext cx="3014225" cy="287875"/>
          </a:xfrm>
          <a:prstGeom prst="rect">
            <a:avLst/>
          </a:prstGeom>
          <a:noFill/>
          <a:ln>
            <a:noFill/>
          </a:ln>
        </p:spPr>
        <p:txBody>
          <a:bodyPr lIns="0" tIns="0" rIns="0" bIns="0"/>
          <a:lstStyle/>
          <a:p>
            <a:pPr>
              <a:spcBef>
                <a:spcPts val="1600"/>
              </a:spcBef>
            </a:pPr>
            <a:r>
              <a:rPr lang="en-US" sz="1865">
                <a:solidFill>
                  <a:srgbClr val="1EA8F2"/>
                </a:solidFill>
                <a:latin typeface="Verdana" panose="020B0604030504040204" charset="0"/>
                <a:ea typeface="MS PGothic" panose="020B0600070205080204" charset="-128"/>
                <a:cs typeface="Verdana" panose="020B0604030504040204" charset="0"/>
                <a:sym typeface="Verdana" panose="020B0604030504040204" charset="0"/>
              </a:rPr>
              <a:t>A Subtitle About this</a:t>
            </a:r>
            <a:endParaRPr lang="en-US" sz="1865">
              <a:solidFill>
                <a:srgbClr val="1EA8F2"/>
              </a:solidFill>
              <a:latin typeface="Verdana" panose="020B0604030504040204" charset="0"/>
              <a:ea typeface="MS PGothic" panose="020B0600070205080204" charset="-128"/>
              <a:cs typeface="Verdana" panose="020B0604030504040204" charset="0"/>
              <a:sym typeface="Verdana" panose="020B0604030504040204" charset="0"/>
            </a:endParaRPr>
          </a:p>
        </p:txBody>
      </p:sp>
      <p:sp>
        <p:nvSpPr>
          <p:cNvPr id="48152" name="Rectangle 24"/>
          <p:cNvSpPr/>
          <p:nvPr/>
        </p:nvSpPr>
        <p:spPr bwMode="auto">
          <a:xfrm>
            <a:off x="11648373" y="6138372"/>
            <a:ext cx="2946490" cy="2590879"/>
          </a:xfrm>
          <a:prstGeom prst="rect">
            <a:avLst/>
          </a:prstGeom>
          <a:noFill/>
          <a:ln>
            <a:noFill/>
          </a:ln>
        </p:spPr>
        <p:txBody>
          <a:bodyPr lIns="0" tIns="0" rIns="0" bIns="0"/>
          <a:lstStyle/>
          <a:p>
            <a:pPr algn="just">
              <a:spcBef>
                <a:spcPts val="2935"/>
              </a:spcBef>
            </a:pPr>
            <a:r>
              <a:rPr lang="en-US" sz="1865">
                <a:solidFill>
                  <a:schemeClr val="bg1">
                    <a:lumMod val="85000"/>
                  </a:schemeClr>
                </a:solidFill>
                <a:latin typeface="Lato Bold" charset="0"/>
                <a:ea typeface="MS PGothic" panose="020B0600070205080204" charset="-128"/>
                <a:cs typeface="Lato Bold" charset="0"/>
                <a:sym typeface="Lato Bold" charset="0"/>
              </a:rPr>
              <a:t>Lorem ipsum</a:t>
            </a:r>
            <a:r>
              <a:rPr lang="en-US" sz="1865">
                <a:solidFill>
                  <a:schemeClr val="bg1">
                    <a:lumMod val="85000"/>
                  </a:schemeClr>
                </a:solidFill>
                <a:latin typeface="Lato Regular" charset="0"/>
                <a:ea typeface="MS PGothic" panose="020B0600070205080204" charset="-128"/>
                <a:cs typeface="Lato Regular" charset="0"/>
                <a:sym typeface="Lato Regular" charset="0"/>
              </a:rPr>
              <a:t> dolor sit amet, consectetur adipiscing elit. Integer mollis vehicula ligula ut faucibus. Curabitur vestibulum consequat urna et vehicula. Suspendisse feugiat biben- dum egestas. Sed bibendum urna id sem tincidunt commodo.</a:t>
            </a:r>
            <a:endParaRPr lang="en-US" sz="1865">
              <a:solidFill>
                <a:schemeClr val="bg1">
                  <a:lumMod val="85000"/>
                </a:schemeClr>
              </a:solidFill>
              <a:latin typeface="Lato Regular" charset="0"/>
              <a:ea typeface="MS PGothic" panose="020B0600070205080204" charset="-128"/>
              <a:cs typeface="Lato Regular" charset="0"/>
              <a:sym typeface="Lato Regular" charset="0"/>
            </a:endParaRPr>
          </a:p>
        </p:txBody>
      </p:sp>
      <p:grpSp>
        <p:nvGrpSpPr>
          <p:cNvPr id="28" name="组合 27"/>
          <p:cNvGrpSpPr/>
          <p:nvPr/>
        </p:nvGrpSpPr>
        <p:grpSpPr>
          <a:xfrm>
            <a:off x="0" y="-74466"/>
            <a:ext cx="17340263" cy="3848451"/>
            <a:chOff x="0" y="-74466"/>
            <a:chExt cx="17340263" cy="3848451"/>
          </a:xfrm>
        </p:grpSpPr>
        <p:pic>
          <p:nvPicPr>
            <p:cNvPr id="29" name="图片 28"/>
            <p:cNvPicPr>
              <a:picLocks noChangeAspect="1"/>
            </p:cNvPicPr>
            <p:nvPr/>
          </p:nvPicPr>
          <p:blipFill rotWithShape="1">
            <a:blip r:embed="rId1"/>
            <a:srcRect l="40920" t="40605"/>
            <a:stretch>
              <a:fillRect/>
            </a:stretch>
          </p:blipFill>
          <p:spPr>
            <a:xfrm rot="10800000" flipH="1" flipV="1">
              <a:off x="0" y="-74466"/>
              <a:ext cx="5809578" cy="3848451"/>
            </a:xfrm>
            <a:prstGeom prst="rect">
              <a:avLst/>
            </a:prstGeom>
          </p:spPr>
        </p:pic>
        <p:sp>
          <p:nvSpPr>
            <p:cNvPr id="30" name="文本框 29"/>
            <p:cNvSpPr txBox="1"/>
            <p:nvPr/>
          </p:nvSpPr>
          <p:spPr>
            <a:xfrm>
              <a:off x="4061619" y="484312"/>
              <a:ext cx="1005403" cy="584775"/>
            </a:xfrm>
            <a:prstGeom prst="rect">
              <a:avLst/>
            </a:prstGeom>
            <a:noFill/>
          </p:spPr>
          <p:txBody>
            <a:bodyPr wrap="none" rtlCol="0">
              <a:spAutoFit/>
            </a:bodyPr>
            <a:lstStyle/>
            <a:p>
              <a:r>
                <a:rPr lang="zh-CN" altLang="en-US" sz="3200" dirty="0">
                  <a:solidFill>
                    <a:schemeClr val="bg1">
                      <a:lumMod val="95000"/>
                    </a:schemeClr>
                  </a:solidFill>
                  <a:latin typeface="幼圆" panose="02010509060101010101" pitchFamily="49" charset="-122"/>
                  <a:ea typeface="幼圆" panose="02010509060101010101" pitchFamily="49" charset="-122"/>
                </a:rPr>
                <a:t>目录</a:t>
              </a:r>
              <a:endParaRPr lang="zh-CN" altLang="en-US" sz="3200" dirty="0">
                <a:solidFill>
                  <a:schemeClr val="bg1">
                    <a:lumMod val="95000"/>
                  </a:schemeClr>
                </a:solidFill>
                <a:latin typeface="幼圆" panose="02010509060101010101" pitchFamily="49" charset="-122"/>
                <a:ea typeface="幼圆" panose="02010509060101010101" pitchFamily="49" charset="-122"/>
              </a:endParaRPr>
            </a:p>
          </p:txBody>
        </p:sp>
        <p:cxnSp>
          <p:nvCxnSpPr>
            <p:cNvPr id="31" name="直接连接符 30"/>
            <p:cNvCxnSpPr/>
            <p:nvPr/>
          </p:nvCxnSpPr>
          <p:spPr>
            <a:xfrm>
              <a:off x="3355480" y="1327938"/>
              <a:ext cx="1398478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2" name="文本框 31"/>
            <p:cNvSpPr txBox="1"/>
            <p:nvPr/>
          </p:nvSpPr>
          <p:spPr>
            <a:xfrm>
              <a:off x="5013533" y="577233"/>
              <a:ext cx="1314014" cy="461665"/>
            </a:xfrm>
            <a:prstGeom prst="rect">
              <a:avLst/>
            </a:prstGeom>
            <a:noFill/>
          </p:spPr>
          <p:txBody>
            <a:bodyPr wrap="none" rtlCol="0">
              <a:spAutoFit/>
            </a:bodyPr>
            <a:lstStyle/>
            <a:p>
              <a:r>
                <a:rPr lang="en-US" altLang="zh-CN" sz="2400" dirty="0">
                  <a:solidFill>
                    <a:srgbClr val="46B4F0"/>
                  </a:solidFill>
                </a:rPr>
                <a:t>directory</a:t>
              </a:r>
              <a:endParaRPr lang="zh-CN" altLang="en-US" sz="2400" dirty="0">
                <a:solidFill>
                  <a:srgbClr val="46B4F0"/>
                </a:solidFill>
                <a:latin typeface="幼圆" panose="02010509060101010101" pitchFamily="49" charset="-122"/>
                <a:ea typeface="幼圆" panose="02010509060101010101" pitchFamily="49"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300" advTm="1980">
        <p14:pan dir="r"/>
      </p:transition>
    </mc:Choice>
    <mc:Fallback>
      <p:transition spd="slow" advTm="198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8147"/>
                                        </p:tgtEl>
                                        <p:attrNameLst>
                                          <p:attrName>style.visibility</p:attrName>
                                        </p:attrNameLst>
                                      </p:cBhvr>
                                      <p:to>
                                        <p:strVal val="visible"/>
                                      </p:to>
                                    </p:set>
                                    <p:anim calcmode="lin" valueType="num">
                                      <p:cBhvr additive="base">
                                        <p:cTn id="7" dur="500" fill="hold"/>
                                        <p:tgtEl>
                                          <p:spTgt spid="48147"/>
                                        </p:tgtEl>
                                        <p:attrNameLst>
                                          <p:attrName>ppt_x</p:attrName>
                                        </p:attrNameLst>
                                      </p:cBhvr>
                                      <p:tavLst>
                                        <p:tav tm="0">
                                          <p:val>
                                            <p:strVal val="0-#ppt_w/2"/>
                                          </p:val>
                                        </p:tav>
                                        <p:tav tm="100000">
                                          <p:val>
                                            <p:strVal val="#ppt_x"/>
                                          </p:val>
                                        </p:tav>
                                      </p:tavLst>
                                    </p:anim>
                                    <p:anim calcmode="lin" valueType="num">
                                      <p:cBhvr additive="base">
                                        <p:cTn id="8" dur="500" fill="hold"/>
                                        <p:tgtEl>
                                          <p:spTgt spid="4814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8149"/>
                                        </p:tgtEl>
                                        <p:attrNameLst>
                                          <p:attrName>style.visibility</p:attrName>
                                        </p:attrNameLst>
                                      </p:cBhvr>
                                      <p:to>
                                        <p:strVal val="visible"/>
                                      </p:to>
                                    </p:set>
                                    <p:anim calcmode="lin" valueType="num">
                                      <p:cBhvr additive="base">
                                        <p:cTn id="12" dur="500" fill="hold"/>
                                        <p:tgtEl>
                                          <p:spTgt spid="48149"/>
                                        </p:tgtEl>
                                        <p:attrNameLst>
                                          <p:attrName>ppt_x</p:attrName>
                                        </p:attrNameLst>
                                      </p:cBhvr>
                                      <p:tavLst>
                                        <p:tav tm="0">
                                          <p:val>
                                            <p:strVal val="0-#ppt_w/2"/>
                                          </p:val>
                                        </p:tav>
                                        <p:tav tm="100000">
                                          <p:val>
                                            <p:strVal val="#ppt_x"/>
                                          </p:val>
                                        </p:tav>
                                      </p:tavLst>
                                    </p:anim>
                                    <p:anim calcmode="lin" valueType="num">
                                      <p:cBhvr additive="base">
                                        <p:cTn id="13" dur="500" fill="hold"/>
                                        <p:tgtEl>
                                          <p:spTgt spid="48149"/>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48151"/>
                                        </p:tgtEl>
                                        <p:attrNameLst>
                                          <p:attrName>style.visibility</p:attrName>
                                        </p:attrNameLst>
                                      </p:cBhvr>
                                      <p:to>
                                        <p:strVal val="visible"/>
                                      </p:to>
                                    </p:set>
                                    <p:anim calcmode="lin" valueType="num">
                                      <p:cBhvr additive="base">
                                        <p:cTn id="17" dur="500" fill="hold"/>
                                        <p:tgtEl>
                                          <p:spTgt spid="48151"/>
                                        </p:tgtEl>
                                        <p:attrNameLst>
                                          <p:attrName>ppt_x</p:attrName>
                                        </p:attrNameLst>
                                      </p:cBhvr>
                                      <p:tavLst>
                                        <p:tav tm="0">
                                          <p:val>
                                            <p:strVal val="0-#ppt_w/2"/>
                                          </p:val>
                                        </p:tav>
                                        <p:tav tm="100000">
                                          <p:val>
                                            <p:strVal val="#ppt_x"/>
                                          </p:val>
                                        </p:tav>
                                      </p:tavLst>
                                    </p:anim>
                                    <p:anim calcmode="lin" valueType="num">
                                      <p:cBhvr additive="base">
                                        <p:cTn id="18" dur="500" fill="hold"/>
                                        <p:tgtEl>
                                          <p:spTgt spid="48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47" grpId="0" autoUpdateAnimBg="0"/>
      <p:bldP spid="48149" grpId="0" autoUpdateAnimBg="0"/>
      <p:bldP spid="48151" grpId="0" autoUpdateAnimBg="0"/>
    </p:bldLst>
  </p:timing>
</p:sld>
</file>

<file path=ppt/tags/tag1.xml><?xml version="1.0" encoding="utf-8"?>
<p:tagLst xmlns:p="http://schemas.openxmlformats.org/presentationml/2006/main">
  <p:tag name="TIMING" val="|0.6|1.7|1"/>
</p:tagLst>
</file>

<file path=ppt/tags/tag2.xml><?xml version="1.0" encoding="utf-8"?>
<p:tagLst xmlns:p="http://schemas.openxmlformats.org/presentationml/2006/main">
  <p:tag name="TIMING" val="|0.7"/>
</p:tagLst>
</file>

<file path=ppt/tags/tag3.xml><?xml version="1.0" encoding="utf-8"?>
<p:tagLst xmlns:p="http://schemas.openxmlformats.org/presentationml/2006/main">
  <p:tag name="ISPRING_RESOURCE_PATHS_HASH_PRESENTER" val="58831a29bf5f16c3b72ae4fe860df219f21d491"/>
  <p:tag name="ISPRING_PRESENTATION_TITLE" val="Presentación de PowerPoint"/>
</p:tagLst>
</file>

<file path=ppt/theme/_rels/theme1.xml.rels><?xml version="1.0" encoding="UTF-8" standalone="yes"?>
<Relationships xmlns="http://schemas.openxmlformats.org/package/2006/relationships"><Relationship Id="rId1" Type="http://schemas.openxmlformats.org/officeDocument/2006/relationships/image" Target="../media/image2.jpeg"/></Relationships>
</file>

<file path=ppt/theme/_rels/theme10.xml.rels><?xml version="1.0" encoding="UTF-8" standalone="yes"?>
<Relationships xmlns="http://schemas.openxmlformats.org/package/2006/relationships"><Relationship Id="rId1" Type="http://schemas.openxmlformats.org/officeDocument/2006/relationships/image" Target="../media/image2.jpeg"/></Relationships>
</file>

<file path=ppt/theme/_rels/theme11.xml.rels><?xml version="1.0" encoding="UTF-8" standalone="yes"?>
<Relationships xmlns="http://schemas.openxmlformats.org/package/2006/relationships"><Relationship Id="rId1" Type="http://schemas.openxmlformats.org/officeDocument/2006/relationships/image" Target="../media/image2.jpeg"/></Relationships>
</file>

<file path=ppt/theme/_rels/theme12.xml.rels><?xml version="1.0" encoding="UTF-8" standalone="yes"?>
<Relationships xmlns="http://schemas.openxmlformats.org/package/2006/relationships"><Relationship Id="rId1" Type="http://schemas.openxmlformats.org/officeDocument/2006/relationships/image" Target="../media/image2.jpeg"/></Relationships>
</file>

<file path=ppt/theme/_rels/theme13.xml.rels><?xml version="1.0" encoding="UTF-8" standalone="yes"?>
<Relationships xmlns="http://schemas.openxmlformats.org/package/2006/relationships"><Relationship Id="rId1" Type="http://schemas.openxmlformats.org/officeDocument/2006/relationships/image" Target="../media/image2.jpeg"/></Relationships>
</file>

<file path=ppt/theme/_rels/theme14.xml.rels><?xml version="1.0" encoding="UTF-8" standalone="yes"?>
<Relationships xmlns="http://schemas.openxmlformats.org/package/2006/relationships"><Relationship Id="rId1" Type="http://schemas.openxmlformats.org/officeDocument/2006/relationships/image" Target="../media/image2.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1" Type="http://schemas.openxmlformats.org/officeDocument/2006/relationships/image" Target="../media/image2.jpeg"/></Relationships>
</file>

<file path=ppt/theme/_rels/theme5.xml.rels><?xml version="1.0" encoding="UTF-8" standalone="yes"?>
<Relationships xmlns="http://schemas.openxmlformats.org/package/2006/relationships"><Relationship Id="rId1" Type="http://schemas.openxmlformats.org/officeDocument/2006/relationships/image" Target="../media/image2.jpeg"/></Relationships>
</file>

<file path=ppt/theme/_rels/theme6.xml.rels><?xml version="1.0" encoding="UTF-8" standalone="yes"?>
<Relationships xmlns="http://schemas.openxmlformats.org/package/2006/relationships"><Relationship Id="rId1" Type="http://schemas.openxmlformats.org/officeDocument/2006/relationships/image" Target="../media/image2.jpeg"/></Relationships>
</file>

<file path=ppt/theme/_rels/theme7.xml.rels><?xml version="1.0" encoding="UTF-8" standalone="yes"?>
<Relationships xmlns="http://schemas.openxmlformats.org/package/2006/relationships"><Relationship Id="rId1" Type="http://schemas.openxmlformats.org/officeDocument/2006/relationships/image" Target="../media/image2.jpeg"/></Relationships>
</file>

<file path=ppt/theme/_rels/theme8.xml.rels><?xml version="1.0" encoding="UTF-8" standalone="yes"?>
<Relationships xmlns="http://schemas.openxmlformats.org/package/2006/relationships"><Relationship Id="rId1" Type="http://schemas.openxmlformats.org/officeDocument/2006/relationships/image" Target="../media/image2.jpeg"/></Relationships>
</file>

<file path=ppt/theme/_rels/theme9.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Título y subtítulo">
  <a:themeElements>
    <a:clrScheme name="">
      <a:dk1>
        <a:srgbClr val="000000"/>
      </a:dk1>
      <a:lt1>
        <a:srgbClr val="FFFFFF"/>
      </a:lt1>
      <a:dk2>
        <a:srgbClr val="000000"/>
      </a:dk2>
      <a:lt2>
        <a:srgbClr val="000000"/>
      </a:lt2>
      <a:accent1>
        <a:srgbClr val="1EA8F2"/>
      </a:accent1>
      <a:accent2>
        <a:srgbClr val="333399"/>
      </a:accent2>
      <a:accent3>
        <a:srgbClr val="FFFFFF"/>
      </a:accent3>
      <a:accent4>
        <a:srgbClr val="000000"/>
      </a:accent4>
      <a:accent5>
        <a:srgbClr val="ABD1F7"/>
      </a:accent5>
      <a:accent6>
        <a:srgbClr val="2D2D8A"/>
      </a:accent6>
      <a:hlink>
        <a:srgbClr val="009999"/>
      </a:hlink>
      <a:folHlink>
        <a:srgbClr val="99CC00"/>
      </a:folHlink>
    </a:clrScheme>
    <a:fontScheme name="Título y subtítulo">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ítulo y subtítul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En blanco">
  <a:themeElements>
    <a:clrScheme name="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n blanco">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Título y viñetas (izquierda)">
  <a:themeElements>
    <a:clrScheme name="Título y viñetas (izquierd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ítulo y viñetas (izquierda)">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ítulo y viñetas (izquierd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Título y viñetas (2 columnas)">
  <a:themeElements>
    <a:clrScheme name="Título y viñetas (2 columna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ítulo y viñetas (2 columnas)">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ítulo y viñetas (2 columna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Título y viñetas (derecha)">
  <a:themeElements>
    <a:clrScheme name="Título y viñetas (derech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ítulo y viñetas (derecha)">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ítulo y viñetas (derech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Título, viñetas y foto">
  <a:themeElements>
    <a:clrScheme name="Título, viñetas y fo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ítulo, viñetas y foto">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ítulo, viñetas y fo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ítulo y viñetas">
  <a:themeElements>
    <a:clrScheme name="Título y viñeta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ítulo y viñetas">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ítulo y viñeta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ítulo (centro)">
  <a:themeElements>
    <a:clrScheme name="Título (centr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ítulo (centro)">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ítulo (centr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Viñetas">
  <a:themeElements>
    <a:clrScheme name="Viñeta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iñetas">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Viñeta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Foto (horizontal)">
  <a:themeElements>
    <a:clrScheme name="Foto (horizont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Foto (horizontal)">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Foto (horizont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Foto (reflejo horizontal)">
  <a:themeElements>
    <a:clrScheme name="Foto (reflejo horizont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Foto (reflejo horizontal)">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Foto (reflejo horizont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Foto (vertical)">
  <a:themeElements>
    <a:clrScheme name="Foto (vertic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Foto (vertical)">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Foto (vertic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Foto (reflejo vertical)">
  <a:themeElements>
    <a:clrScheme name="Foto (reflejo vertic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Foto (reflejo vertical)">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Foto (reflejo vertic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Título (arriba)">
  <a:themeElements>
    <a:clrScheme name="Título (arrib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ítulo (arriba)">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ítulo (arrib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11590</Words>
  <Application>WPS 演示</Application>
  <PresentationFormat>自定义</PresentationFormat>
  <Paragraphs>632</Paragraphs>
  <Slides>24</Slides>
  <Notes>23</Notes>
  <HiddenSlides>0</HiddenSlides>
  <MMClips>0</MMClips>
  <ScaleCrop>false</ScaleCrop>
  <HeadingPairs>
    <vt:vector size="8" baseType="variant">
      <vt:variant>
        <vt:lpstr>已用的字体</vt:lpstr>
      </vt:variant>
      <vt:variant>
        <vt:i4>20</vt:i4>
      </vt:variant>
      <vt:variant>
        <vt:lpstr>主题</vt:lpstr>
      </vt:variant>
      <vt:variant>
        <vt:i4>14</vt:i4>
      </vt:variant>
      <vt:variant>
        <vt:lpstr>嵌入 OLE 服务器</vt:lpstr>
      </vt:variant>
      <vt:variant>
        <vt:i4>8</vt:i4>
      </vt:variant>
      <vt:variant>
        <vt:lpstr>幻灯片标题</vt:lpstr>
      </vt:variant>
      <vt:variant>
        <vt:i4>24</vt:i4>
      </vt:variant>
    </vt:vector>
  </HeadingPairs>
  <TitlesOfParts>
    <vt:vector size="66" baseType="lpstr">
      <vt:lpstr>Arial</vt:lpstr>
      <vt:lpstr>宋体</vt:lpstr>
      <vt:lpstr>Wingdings</vt:lpstr>
      <vt:lpstr>Gill Sans</vt:lpstr>
      <vt:lpstr>Segoe Print</vt:lpstr>
      <vt:lpstr>ヒラギノ角ゴ ProN W3</vt:lpstr>
      <vt:lpstr>MS PGothic</vt:lpstr>
      <vt:lpstr>微软雅黑</vt:lpstr>
      <vt:lpstr>迷你简报宋</vt:lpstr>
      <vt:lpstr>Lato Bold</vt:lpstr>
      <vt:lpstr>Lato Regular</vt:lpstr>
      <vt:lpstr>幼圆</vt:lpstr>
      <vt:lpstr>Verdana</vt:lpstr>
      <vt:lpstr>Lato Light</vt:lpstr>
      <vt:lpstr>Arial Unicode MS</vt:lpstr>
      <vt:lpstr>Calibri</vt:lpstr>
      <vt:lpstr>Helvetica</vt:lpstr>
      <vt:lpstr>Gill Sans</vt:lpstr>
      <vt:lpstr>Meiryo</vt:lpstr>
      <vt:lpstr>Yu Gothic UI</vt:lpstr>
      <vt:lpstr>Título y subtítulo</vt:lpstr>
      <vt:lpstr>Título y viñetas</vt:lpstr>
      <vt:lpstr>Título (centro)</vt:lpstr>
      <vt:lpstr>Viñetas</vt:lpstr>
      <vt:lpstr>Foto (horizontal)</vt:lpstr>
      <vt:lpstr>Foto (reflejo horizontal)</vt:lpstr>
      <vt:lpstr>Foto (vertical)</vt:lpstr>
      <vt:lpstr>Foto (reflejo vertical)</vt:lpstr>
      <vt:lpstr>Título (arriba)</vt:lpstr>
      <vt:lpstr>En blanco</vt:lpstr>
      <vt:lpstr>Título y viñetas (izquierda)</vt:lpstr>
      <vt:lpstr>Título y viñetas (2 columnas)</vt:lpstr>
      <vt:lpstr>Título y viñetas (derecha)</vt:lpstr>
      <vt:lpstr>Título, viñetas y foto</vt:lpstr>
      <vt:lpstr>MSGraph.Chart.8</vt:lpstr>
      <vt:lpstr>MSGraph.Chart.8</vt:lpstr>
      <vt:lpstr>MSGraph.Chart.8</vt:lpstr>
      <vt:lpstr>MSGraph.Chart.8</vt:lpstr>
      <vt:lpstr>MSGraph.Chart.8</vt:lpstr>
      <vt:lpstr>MSGraph.Chart.8</vt:lpstr>
      <vt:lpstr>MSGraph.Chart.8</vt:lpstr>
      <vt:lpstr>MSGraph.Chart.8</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xiaoke</cp:lastModifiedBy>
  <cp:revision>26</cp:revision>
  <dcterms:created xsi:type="dcterms:W3CDTF">2020-06-05T05:51:54Z</dcterms:created>
  <dcterms:modified xsi:type="dcterms:W3CDTF">2020-06-05T05:52:13Z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