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873" r:id="rId2"/>
    <p:sldId id="2874" r:id="rId3"/>
    <p:sldId id="2875" r:id="rId4"/>
    <p:sldId id="2896" r:id="rId5"/>
    <p:sldId id="2897" r:id="rId6"/>
    <p:sldId id="2898" r:id="rId7"/>
    <p:sldId id="2899" r:id="rId8"/>
    <p:sldId id="2881" r:id="rId9"/>
    <p:sldId id="2886" r:id="rId10"/>
    <p:sldId id="2887" r:id="rId11"/>
    <p:sldId id="2888" r:id="rId12"/>
    <p:sldId id="2889" r:id="rId13"/>
    <p:sldId id="2882" r:id="rId14"/>
    <p:sldId id="2891" r:id="rId15"/>
    <p:sldId id="2892" r:id="rId16"/>
    <p:sldId id="2893" r:id="rId17"/>
    <p:sldId id="2894" r:id="rId18"/>
    <p:sldId id="2883" r:id="rId19"/>
    <p:sldId id="2901" r:id="rId20"/>
    <p:sldId id="2902" r:id="rId21"/>
    <p:sldId id="2903" r:id="rId22"/>
    <p:sldId id="2880"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A664"/>
    <a:srgbClr val="B18BD5"/>
    <a:srgbClr val="FFFFFF"/>
    <a:srgbClr val="26A69A"/>
    <a:srgbClr val="FF5252"/>
    <a:srgbClr val="66C6D5"/>
    <a:srgbClr val="0E419A"/>
    <a:srgbClr val="056770"/>
    <a:srgbClr val="77BFDB"/>
    <a:srgbClr val="96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95317" autoAdjust="0"/>
  </p:normalViewPr>
  <p:slideViewPr>
    <p:cSldViewPr>
      <p:cViewPr varScale="1">
        <p:scale>
          <a:sx n="115" d="100"/>
          <a:sy n="115" d="100"/>
        </p:scale>
        <p:origin x="204" y="96"/>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1"/>
            </a:solidFill>
          </c:spPr>
          <c:val>
            <c:numRef>
              <c:f>Sheet1!$B$2:$B$6</c:f>
              <c:numCache>
                <c:formatCode>General</c:formatCode>
                <c:ptCount val="5"/>
                <c:pt idx="0">
                  <c:v>28</c:v>
                </c:pt>
                <c:pt idx="1">
                  <c:v>30</c:v>
                </c:pt>
                <c:pt idx="2">
                  <c:v>25</c:v>
                </c:pt>
                <c:pt idx="3">
                  <c:v>30</c:v>
                </c:pt>
                <c:pt idx="4">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0-A48A-47CE-81CA-3371437041FC}"/>
            </c:ext>
          </c:extLst>
        </c:ser>
        <c:ser>
          <c:idx val="1"/>
          <c:order val="1"/>
          <c:spPr>
            <a:solidFill>
              <a:schemeClr val="accent2"/>
            </a:solidFill>
          </c:spPr>
          <c:val>
            <c:numRef>
              <c:f>Sheet1!$C$2:$C$6</c:f>
              <c:numCache>
                <c:formatCode>General</c:formatCode>
                <c:ptCount val="5"/>
                <c:pt idx="0">
                  <c:v>22</c:v>
                </c:pt>
                <c:pt idx="1">
                  <c:v>18</c:v>
                </c:pt>
                <c:pt idx="2">
                  <c:v>20</c:v>
                </c:pt>
                <c:pt idx="3">
                  <c:v>21</c:v>
                </c:pt>
                <c:pt idx="4">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1-A48A-47CE-81CA-3371437041FC}"/>
            </c:ext>
          </c:extLst>
        </c:ser>
        <c:ser>
          <c:idx val="2"/>
          <c:order val="2"/>
          <c:spPr>
            <a:solidFill>
              <a:schemeClr val="accent3"/>
            </a:solidFill>
            <a:ln w="25400">
              <a:noFill/>
            </a:ln>
          </c:spPr>
          <c:val>
            <c:numRef>
              <c:f>Sheet1!$D$2:$D$6</c:f>
              <c:numCache>
                <c:formatCode>General</c:formatCode>
                <c:ptCount val="5"/>
                <c:pt idx="0">
                  <c:v>15</c:v>
                </c:pt>
                <c:pt idx="1">
                  <c:v>15</c:v>
                </c:pt>
                <c:pt idx="2">
                  <c:v>15</c:v>
                </c:pt>
                <c:pt idx="3">
                  <c:v>19</c:v>
                </c:pt>
                <c:pt idx="4">
                  <c:v>18</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12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2-A48A-47CE-81CA-3371437041FC}"/>
            </c:ext>
          </c:extLst>
        </c:ser>
        <c:ser>
          <c:idx val="3"/>
          <c:order val="3"/>
          <c:spPr>
            <a:solidFill>
              <a:schemeClr val="accent4"/>
            </a:solidFill>
            <a:ln w="25400">
              <a:noFill/>
            </a:ln>
          </c:spPr>
          <c:val>
            <c:numRef>
              <c:f>Sheet1!$E$2:$E$6</c:f>
              <c:numCache>
                <c:formatCode>General</c:formatCode>
                <c:ptCount val="5"/>
                <c:pt idx="0">
                  <c:v>20</c:v>
                </c:pt>
                <c:pt idx="1">
                  <c:v>12</c:v>
                </c:pt>
                <c:pt idx="2">
                  <c:v>12</c:v>
                </c:pt>
                <c:pt idx="3">
                  <c:v>9</c:v>
                </c:pt>
                <c:pt idx="4">
                  <c:v>11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23</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3-A48A-47CE-81CA-3371437041FC}"/>
            </c:ext>
          </c:extLst>
        </c:ser>
        <c:dLbls>
          <c:showLegendKey val="0"/>
          <c:showVal val="0"/>
          <c:showCatName val="0"/>
          <c:showSerName val="0"/>
          <c:showPercent val="0"/>
          <c:showBubbleSize val="0"/>
        </c:dLbls>
        <c:axId val="760338352"/>
        <c:axId val="760338912"/>
      </c:areaChart>
      <c:catAx>
        <c:axId val="760338352"/>
        <c:scaling>
          <c:orientation val="minMax"/>
        </c:scaling>
        <c:delete val="1"/>
        <c:axPos val="b"/>
        <c:numFmt formatCode="yyyy/m/d" sourceLinked="1"/>
        <c:majorTickMark val="out"/>
        <c:minorTickMark val="none"/>
        <c:tickLblPos val="none"/>
        <c:crossAx val="760338912"/>
        <c:crosses val="autoZero"/>
        <c:auto val="1"/>
        <c:lblAlgn val="ctr"/>
        <c:lblOffset val="100"/>
        <c:noMultiLvlLbl val="1"/>
      </c:catAx>
      <c:valAx>
        <c:axId val="760338912"/>
        <c:scaling>
          <c:orientation val="minMax"/>
        </c:scaling>
        <c:delete val="1"/>
        <c:axPos val="l"/>
        <c:numFmt formatCode="General" sourceLinked="1"/>
        <c:majorTickMark val="out"/>
        <c:minorTickMark val="none"/>
        <c:tickLblPos val="none"/>
        <c:crossAx val="760338352"/>
        <c:crosses val="autoZero"/>
        <c:crossBetween val="midCat"/>
      </c:valAx>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fld id="{D5D84C86-7404-497C-BCB5-4003B0F51D3E}" type="slidenum">
              <a:rPr lang="zh-CN" altLang="en-US" sz="1200"/>
              <a:t>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14" name="矩形 259"/>
          <p:cNvSpPr>
            <a:spLocks noChangeArrowheads="1"/>
          </p:cNvSpPr>
          <p:nvPr/>
        </p:nvSpPr>
        <p:spPr bwMode="auto">
          <a:xfrm>
            <a:off x="3238500" y="1788604"/>
            <a:ext cx="63817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dirty="0">
                <a:solidFill>
                  <a:schemeClr val="bg1"/>
                </a:solidFill>
                <a:cs typeface="Arial" panose="020B0604020202020204" pitchFamily="34" charset="0"/>
              </a:rPr>
              <a:t>商务型</a:t>
            </a:r>
            <a:r>
              <a:rPr lang="en-US" altLang="zh-CN" sz="7200" b="1" dirty="0">
                <a:solidFill>
                  <a:schemeClr val="bg1"/>
                </a:solidFill>
                <a:cs typeface="Arial" panose="020B0604020202020204" pitchFamily="34" charset="0"/>
              </a:rPr>
              <a:t>PPT</a:t>
            </a:r>
            <a:r>
              <a:rPr lang="zh-CN" altLang="en-US" sz="7200" b="1" dirty="0">
                <a:solidFill>
                  <a:schemeClr val="bg1"/>
                </a:solidFill>
                <a:cs typeface="Arial" panose="020B0604020202020204" pitchFamily="34" charset="0"/>
              </a:rPr>
              <a:t>模版</a:t>
            </a:r>
          </a:p>
        </p:txBody>
      </p:sp>
      <p:sp>
        <p:nvSpPr>
          <p:cNvPr id="15" name="矩形 259"/>
          <p:cNvSpPr>
            <a:spLocks noChangeArrowheads="1"/>
          </p:cNvSpPr>
          <p:nvPr/>
        </p:nvSpPr>
        <p:spPr bwMode="auto">
          <a:xfrm>
            <a:off x="2705100" y="4567586"/>
            <a:ext cx="2571750" cy="28638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400">
                <a:solidFill>
                  <a:schemeClr val="bg1"/>
                </a:solidFill>
                <a:latin typeface="Arial" panose="020B0604020202020204" pitchFamily="34" charset="0"/>
                <a:cs typeface="Arial" panose="020B0604020202020204" pitchFamily="34" charset="0"/>
                <a:sym typeface="Arial" panose="020B0604020202020204" pitchFamily="34" charset="0"/>
              </a:rPr>
              <a:t>xiazaii</a:t>
            </a:r>
            <a:endPar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3314700" y="2958158"/>
            <a:ext cx="62293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00" dirty="0">
                <a:solidFill>
                  <a:schemeClr val="bg1"/>
                </a:solidFill>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700" dirty="0">
              <a:solidFill>
                <a:schemeClr val="bg1"/>
              </a:solidFill>
              <a:cs typeface="Arial" panose="020B0604020202020204" pitchFamily="34" charset="0"/>
            </a:endParaRPr>
          </a:p>
        </p:txBody>
      </p:sp>
      <p:sp>
        <p:nvSpPr>
          <p:cNvPr id="5" name="矩形 4"/>
          <p:cNvSpPr/>
          <p:nvPr/>
        </p:nvSpPr>
        <p:spPr>
          <a:xfrm>
            <a:off x="2705100" y="1456645"/>
            <a:ext cx="7448550" cy="2125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6"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1256300"/>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anim calcmode="lin" valueType="num">
                                      <p:cBhvr>
                                        <p:cTn id="2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gtEl>
                                      </p:cBhvr>
                                    </p:animEffect>
                                  </p:childTnLst>
                                </p:cTn>
                              </p:par>
                            </p:childTnLst>
                          </p:cTn>
                        </p:par>
                        <p:par>
                          <p:cTn id="25" fill="hold">
                            <p:stCondLst>
                              <p:cond delay="2849"/>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4"/>
                                        </p:tgtEl>
                                      </p:cBhvr>
                                    </p:animEffect>
                                    <p:animScale>
                                      <p:cBhvr>
                                        <p:cTn id="28" dur="250" autoRev="1" fill="hold"/>
                                        <p:tgtEl>
                                          <p:spTgt spid="14"/>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0" repeatCount="indefinite" fill="remove" display="0">
                  <p:stCondLst>
                    <p:cond delay="indefinite"/>
                  </p:stCondLst>
                  <p:endCondLst>
                    <p:cond evt="onStopAudio" delay="0">
                      <p:tgtEl>
                        <p:sldTgt/>
                      </p:tgtEl>
                    </p:cond>
                  </p:endCondLst>
                </p:cTn>
                <p:tgtEl>
                  <p:spTgt spid="6"/>
                </p:tgtEl>
              </p:cMediaNode>
            </p:audio>
          </p:childTnLst>
        </p:cTn>
      </p:par>
    </p:tnLst>
    <p:bldLst>
      <p:bldP spid="14" grpId="0"/>
      <p:bldP spid="14" grpId="1"/>
      <p:bldP spid="15" grpId="0" bldLvl="0" animBg="1"/>
      <p:bldP spid="16"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2775371" y="274226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2509101" y="475645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8988790" y="4023024"/>
            <a:ext cx="1963179"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4842453" y="2347790"/>
            <a:ext cx="3743604" cy="3704526"/>
            <a:chOff x="9988635" y="4910465"/>
            <a:chExt cx="5069416" cy="5016501"/>
          </a:xfrm>
        </p:grpSpPr>
        <p:sp>
          <p:nvSpPr>
            <p:cNvPr id="4"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bwMode="auto">
          <a:xfrm>
            <a:off x="8447374" y="2587308"/>
            <a:ext cx="3960099" cy="1528470"/>
            <a:chOff x="2872440" y="650416"/>
            <a:chExt cx="2814809" cy="1087127"/>
          </a:xfrm>
        </p:grpSpPr>
        <p:sp>
          <p:nvSpPr>
            <p:cNvPr id="21" name="文本框 66"/>
            <p:cNvSpPr txBox="1">
              <a:spLocks noChangeArrowheads="1"/>
            </p:cNvSpPr>
            <p:nvPr/>
          </p:nvSpPr>
          <p:spPr bwMode="auto">
            <a:xfrm>
              <a:off x="2872440" y="949479"/>
              <a:ext cx="2814809" cy="788064"/>
            </a:xfrm>
            <a:prstGeom prst="rect">
              <a:avLst/>
            </a:prstGeom>
            <a:noFill/>
            <a:ln>
              <a:noFill/>
            </a:ln>
          </p:spPr>
          <p:txBody>
            <a:bodyPr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9" name="文本框 13"/>
            <p:cNvSpPr txBox="1">
              <a:spLocks noChangeArrowheads="1"/>
            </p:cNvSpPr>
            <p:nvPr/>
          </p:nvSpPr>
          <p:spPr bwMode="auto">
            <a:xfrm>
              <a:off x="2872440" y="650416"/>
              <a:ext cx="131259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2" name="矩形 1"/>
          <p:cNvSpPr/>
          <p:nvPr/>
        </p:nvSpPr>
        <p:spPr>
          <a:xfrm>
            <a:off x="7996450" y="1"/>
            <a:ext cx="4861948" cy="151573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7996450" y="5705758"/>
            <a:ext cx="4861948" cy="15268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40"/>
          <p:cNvSpPr/>
          <p:nvPr/>
        </p:nvSpPr>
        <p:spPr>
          <a:xfrm>
            <a:off x="7996450" y="1640741"/>
            <a:ext cx="4861948" cy="3931079"/>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55"/>
          <p:cNvGrpSpPr/>
          <p:nvPr/>
        </p:nvGrpSpPr>
        <p:grpSpPr bwMode="auto">
          <a:xfrm>
            <a:off x="802147" y="1443283"/>
            <a:ext cx="6425397" cy="1353786"/>
            <a:chOff x="5125834" y="3704193"/>
            <a:chExt cx="4569611" cy="962571"/>
          </a:xfrm>
        </p:grpSpPr>
        <p:sp>
          <p:nvSpPr>
            <p:cNvPr id="57" name="文本框 66"/>
            <p:cNvSpPr txBox="1">
              <a:spLocks noChangeArrowheads="1"/>
            </p:cNvSpPr>
            <p:nvPr/>
          </p:nvSpPr>
          <p:spPr bwMode="auto">
            <a:xfrm>
              <a:off x="5125835" y="4010256"/>
              <a:ext cx="4569610" cy="65650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7" name="文本框 66"/>
            <p:cNvSpPr txBox="1">
              <a:spLocks noChangeArrowheads="1"/>
            </p:cNvSpPr>
            <p:nvPr/>
          </p:nvSpPr>
          <p:spPr bwMode="auto">
            <a:xfrm>
              <a:off x="5125834" y="3704193"/>
              <a:ext cx="1869231" cy="21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7" name="十字形 6"/>
          <p:cNvSpPr/>
          <p:nvPr/>
        </p:nvSpPr>
        <p:spPr>
          <a:xfrm>
            <a:off x="8594706" y="4810607"/>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2"/>
          <p:cNvGrpSpPr/>
          <p:nvPr/>
        </p:nvGrpSpPr>
        <p:grpSpPr bwMode="auto">
          <a:xfrm>
            <a:off x="812800" y="4042691"/>
            <a:ext cx="6414744" cy="1002312"/>
            <a:chOff x="546100" y="2874940"/>
            <a:chExt cx="4561846" cy="713364"/>
          </a:xfrm>
        </p:grpSpPr>
        <p:grpSp>
          <p:nvGrpSpPr>
            <p:cNvPr id="21520" name="组合 8"/>
            <p:cNvGrpSpPr/>
            <p:nvPr/>
          </p:nvGrpSpPr>
          <p:grpSpPr bwMode="auto">
            <a:xfrm>
              <a:off x="546100" y="2895600"/>
              <a:ext cx="692704" cy="692704"/>
              <a:chOff x="584200" y="2946400"/>
              <a:chExt cx="692704" cy="692704"/>
            </a:xfrm>
          </p:grpSpPr>
          <p:sp>
            <p:nvSpPr>
              <p:cNvPr id="8" name="矩形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21" name="组合 71"/>
            <p:cNvGrpSpPr/>
            <p:nvPr/>
          </p:nvGrpSpPr>
          <p:grpSpPr bwMode="auto">
            <a:xfrm>
              <a:off x="1417435" y="2874940"/>
              <a:ext cx="3690511" cy="604581"/>
              <a:chOff x="5125835" y="3157515"/>
              <a:chExt cx="3690511" cy="604581"/>
            </a:xfrm>
          </p:grpSpPr>
          <p:sp>
            <p:nvSpPr>
              <p:cNvPr id="73" name="文本框 66"/>
              <p:cNvSpPr txBox="1">
                <a:spLocks noChangeArrowheads="1"/>
              </p:cNvSpPr>
              <p:nvPr/>
            </p:nvSpPr>
            <p:spPr bwMode="auto">
              <a:xfrm>
                <a:off x="5125835" y="3367805"/>
                <a:ext cx="3690511" cy="39429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3" name="文本框 66"/>
              <p:cNvSpPr txBox="1">
                <a:spLocks noChangeArrowheads="1"/>
              </p:cNvSpPr>
              <p:nvPr/>
            </p:nvSpPr>
            <p:spPr bwMode="auto">
              <a:xfrm>
                <a:off x="5125835" y="3157515"/>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grpSp>
        <p:nvGrpSpPr>
          <p:cNvPr id="11" name="组合 3"/>
          <p:cNvGrpSpPr/>
          <p:nvPr/>
        </p:nvGrpSpPr>
        <p:grpSpPr bwMode="auto">
          <a:xfrm>
            <a:off x="812800" y="5320405"/>
            <a:ext cx="6414744" cy="992542"/>
            <a:chOff x="546100" y="3783593"/>
            <a:chExt cx="4561846" cy="706411"/>
          </a:xfrm>
        </p:grpSpPr>
        <p:grpSp>
          <p:nvGrpSpPr>
            <p:cNvPr id="21514" name="组合 9"/>
            <p:cNvGrpSpPr/>
            <p:nvPr/>
          </p:nvGrpSpPr>
          <p:grpSpPr bwMode="auto">
            <a:xfrm>
              <a:off x="546100" y="3797300"/>
              <a:ext cx="692704" cy="692704"/>
              <a:chOff x="584200" y="3848100"/>
              <a:chExt cx="692704" cy="692704"/>
            </a:xfrm>
          </p:grpSpPr>
          <p:sp>
            <p:nvSpPr>
              <p:cNvPr id="71" name="矩形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15" name="组合 74"/>
            <p:cNvGrpSpPr/>
            <p:nvPr/>
          </p:nvGrpSpPr>
          <p:grpSpPr bwMode="auto">
            <a:xfrm>
              <a:off x="1417435" y="3783593"/>
              <a:ext cx="3690511" cy="604581"/>
              <a:chOff x="5125835" y="3164468"/>
              <a:chExt cx="3690511" cy="604581"/>
            </a:xfrm>
          </p:grpSpPr>
          <p:sp>
            <p:nvSpPr>
              <p:cNvPr id="76" name="文本框 66"/>
              <p:cNvSpPr txBox="1">
                <a:spLocks noChangeArrowheads="1"/>
              </p:cNvSpPr>
              <p:nvPr/>
            </p:nvSpPr>
            <p:spPr bwMode="auto">
              <a:xfrm>
                <a:off x="5125835" y="3374758"/>
                <a:ext cx="3690511" cy="39429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17" name="文本框 66"/>
              <p:cNvSpPr txBox="1">
                <a:spLocks noChangeArrowheads="1"/>
              </p:cNvSpPr>
              <p:nvPr/>
            </p:nvSpPr>
            <p:spPr bwMode="auto">
              <a:xfrm>
                <a:off x="5125835" y="3164468"/>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750" fill="hold"/>
                                        <p:tgtEl>
                                          <p:spTgt spid="41"/>
                                        </p:tgtEl>
                                        <p:attrNameLst>
                                          <p:attrName>ppt_w</p:attrName>
                                        </p:attrNameLst>
                                      </p:cBhvr>
                                      <p:tavLst>
                                        <p:tav tm="0">
                                          <p:val>
                                            <p:fltVal val="0"/>
                                          </p:val>
                                        </p:tav>
                                        <p:tav tm="100000">
                                          <p:val>
                                            <p:strVal val="#ppt_w"/>
                                          </p:val>
                                        </p:tav>
                                      </p:tavLst>
                                    </p:anim>
                                    <p:anim calcmode="lin" valueType="num">
                                      <p:cBhvr>
                                        <p:cTn id="16" dur="750" fill="hold"/>
                                        <p:tgtEl>
                                          <p:spTgt spid="41"/>
                                        </p:tgtEl>
                                        <p:attrNameLst>
                                          <p:attrName>ppt_h</p:attrName>
                                        </p:attrNameLst>
                                      </p:cBhvr>
                                      <p:tavLst>
                                        <p:tav tm="0">
                                          <p:val>
                                            <p:fltVal val="0"/>
                                          </p:val>
                                        </p:tav>
                                        <p:tav tm="100000">
                                          <p:val>
                                            <p:strVal val="#ppt_h"/>
                                          </p:val>
                                        </p:tav>
                                      </p:tavLst>
                                    </p:anim>
                                    <p:animEffect transition="in" filter="fade">
                                      <p:cBhvr>
                                        <p:cTn id="17" dur="750"/>
                                        <p:tgtEl>
                                          <p:spTgt spid="41"/>
                                        </p:tgtEl>
                                      </p:cBhvr>
                                    </p:animEffect>
                                  </p:childTnLst>
                                </p:cTn>
                              </p:par>
                              <p:par>
                                <p:cTn id="18" presetID="53" presetClass="entr" presetSubtype="16" fill="hold" nodeType="with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Effect transition="in" filter="fade">
                                      <p:cBhvr>
                                        <p:cTn id="22" dur="750"/>
                                        <p:tgtEl>
                                          <p:spTgt spid="3"/>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par>
                                <p:cTn id="28" presetID="2" presetClass="entr" presetSubtype="8" fill="hold" nodeType="withEffect">
                                  <p:stCondLst>
                                    <p:cond delay="10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50" fill="hold"/>
                                        <p:tgtEl>
                                          <p:spTgt spid="4"/>
                                        </p:tgtEl>
                                        <p:attrNameLst>
                                          <p:attrName>ppt_x</p:attrName>
                                        </p:attrNameLst>
                                      </p:cBhvr>
                                      <p:tavLst>
                                        <p:tav tm="0">
                                          <p:val>
                                            <p:strVal val="0-#ppt_w/2"/>
                                          </p:val>
                                        </p:tav>
                                        <p:tav tm="100000">
                                          <p:val>
                                            <p:strVal val="#ppt_x"/>
                                          </p:val>
                                        </p:tav>
                                      </p:tavLst>
                                    </p:anim>
                                    <p:anim calcmode="lin" valueType="num">
                                      <p:cBhvr additive="base">
                                        <p:cTn id="31" dur="75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0-#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29"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1141458" y="2405487"/>
          <a:ext cx="5447574" cy="3661484"/>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6949469" y="2793361"/>
            <a:ext cx="571172" cy="574448"/>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Box 10"/>
          <p:cNvSpPr txBox="1">
            <a:spLocks noChangeArrowheads="1"/>
          </p:cNvSpPr>
          <p:nvPr/>
        </p:nvSpPr>
        <p:spPr bwMode="auto">
          <a:xfrm>
            <a:off x="7652227" y="2840989"/>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6949469" y="3593378"/>
            <a:ext cx="571172" cy="574448"/>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Box 10"/>
          <p:cNvSpPr txBox="1">
            <a:spLocks noChangeArrowheads="1"/>
          </p:cNvSpPr>
          <p:nvPr/>
        </p:nvSpPr>
        <p:spPr bwMode="auto">
          <a:xfrm>
            <a:off x="7652227" y="3637025"/>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p:nvPr/>
        </p:nvSpPr>
        <p:spPr>
          <a:xfrm>
            <a:off x="6949469" y="4388708"/>
            <a:ext cx="571172" cy="574448"/>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Box 10"/>
          <p:cNvSpPr txBox="1">
            <a:spLocks noChangeArrowheads="1"/>
          </p:cNvSpPr>
          <p:nvPr/>
        </p:nvSpPr>
        <p:spPr bwMode="auto">
          <a:xfrm>
            <a:off x="7699090" y="4433061"/>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6949469" y="5148493"/>
            <a:ext cx="571172" cy="574448"/>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Box 10"/>
          <p:cNvSpPr txBox="1">
            <a:spLocks noChangeArrowheads="1"/>
          </p:cNvSpPr>
          <p:nvPr/>
        </p:nvSpPr>
        <p:spPr bwMode="auto">
          <a:xfrm>
            <a:off x="7699090" y="5229097"/>
            <a:ext cx="3403172"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5"/>
          <p:cNvSpPr>
            <a:spLocks noEditPoints="1"/>
          </p:cNvSpPr>
          <p:nvPr/>
        </p:nvSpPr>
        <p:spPr bwMode="auto">
          <a:xfrm>
            <a:off x="7025791" y="2939407"/>
            <a:ext cx="418529" cy="282357"/>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06"/>
          <p:cNvSpPr>
            <a:spLocks noEditPoints="1"/>
          </p:cNvSpPr>
          <p:nvPr/>
        </p:nvSpPr>
        <p:spPr bwMode="auto">
          <a:xfrm>
            <a:off x="7127919" y="4515087"/>
            <a:ext cx="214271" cy="288364"/>
          </a:xfrm>
          <a:custGeom>
            <a:avLst/>
            <a:gdLst>
              <a:gd name="T0" fmla="*/ 0 w 107"/>
              <a:gd name="T1" fmla="*/ 0 h 144"/>
              <a:gd name="T2" fmla="*/ 0 w 107"/>
              <a:gd name="T3" fmla="*/ 144 h 144"/>
              <a:gd name="T4" fmla="*/ 80 w 107"/>
              <a:gd name="T5" fmla="*/ 144 h 144"/>
              <a:gd name="T6" fmla="*/ 107 w 107"/>
              <a:gd name="T7" fmla="*/ 113 h 144"/>
              <a:gd name="T8" fmla="*/ 107 w 107"/>
              <a:gd name="T9" fmla="*/ 0 h 144"/>
              <a:gd name="T10" fmla="*/ 0 w 107"/>
              <a:gd name="T11" fmla="*/ 0 h 144"/>
              <a:gd name="T12" fmla="*/ 9 w 107"/>
              <a:gd name="T13" fmla="*/ 134 h 144"/>
              <a:gd name="T14" fmla="*/ 9 w 107"/>
              <a:gd name="T15" fmla="*/ 9 h 144"/>
              <a:gd name="T16" fmla="*/ 99 w 107"/>
              <a:gd name="T17" fmla="*/ 9 h 144"/>
              <a:gd name="T18" fmla="*/ 99 w 107"/>
              <a:gd name="T19" fmla="*/ 102 h 144"/>
              <a:gd name="T20" fmla="*/ 72 w 107"/>
              <a:gd name="T21" fmla="*/ 102 h 144"/>
              <a:gd name="T22" fmla="*/ 72 w 107"/>
              <a:gd name="T23" fmla="*/ 134 h 144"/>
              <a:gd name="T24" fmla="*/ 9 w 107"/>
              <a:gd name="T25" fmla="*/ 1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44">
                <a:moveTo>
                  <a:pt x="0" y="0"/>
                </a:moveTo>
                <a:lnTo>
                  <a:pt x="0" y="144"/>
                </a:lnTo>
                <a:lnTo>
                  <a:pt x="80" y="144"/>
                </a:lnTo>
                <a:lnTo>
                  <a:pt x="107" y="113"/>
                </a:lnTo>
                <a:lnTo>
                  <a:pt x="107" y="0"/>
                </a:lnTo>
                <a:lnTo>
                  <a:pt x="0" y="0"/>
                </a:lnTo>
                <a:close/>
                <a:moveTo>
                  <a:pt x="9" y="134"/>
                </a:moveTo>
                <a:lnTo>
                  <a:pt x="9" y="9"/>
                </a:lnTo>
                <a:lnTo>
                  <a:pt x="99" y="9"/>
                </a:lnTo>
                <a:lnTo>
                  <a:pt x="99" y="102"/>
                </a:lnTo>
                <a:lnTo>
                  <a:pt x="72" y="102"/>
                </a:lnTo>
                <a:lnTo>
                  <a:pt x="72" y="134"/>
                </a:lnTo>
                <a:lnTo>
                  <a:pt x="9" y="134"/>
                </a:ln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7122914" y="3713390"/>
            <a:ext cx="224283" cy="334423"/>
            <a:chOff x="4669866" y="3800264"/>
            <a:chExt cx="279527" cy="416797"/>
          </a:xfrm>
          <a:solidFill>
            <a:schemeClr val="bg1"/>
          </a:solidFill>
        </p:grpSpPr>
        <p:sp>
          <p:nvSpPr>
            <p:cNvPr id="25"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114902" y="5279520"/>
            <a:ext cx="240304" cy="312395"/>
            <a:chOff x="6421904" y="4798576"/>
            <a:chExt cx="299494" cy="389342"/>
          </a:xfrm>
          <a:solidFill>
            <a:schemeClr val="bg1"/>
          </a:solidFill>
        </p:grpSpPr>
        <p:sp>
          <p:nvSpPr>
            <p:cNvPr id="3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ppt_x"/>
                                          </p:val>
                                        </p:tav>
                                        <p:tav tm="100000">
                                          <p:val>
                                            <p:strVal val="#ppt_x"/>
                                          </p:val>
                                        </p:tav>
                                      </p:tavLst>
                                    </p:anim>
                                    <p:anim calcmode="lin" valueType="num">
                                      <p:cBhvr additive="base">
                                        <p:cTn id="12" dur="2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250" fill="hold"/>
                                        <p:tgtEl>
                                          <p:spTgt spid="22"/>
                                        </p:tgtEl>
                                        <p:attrNameLst>
                                          <p:attrName>ppt_x</p:attrName>
                                        </p:attrNameLst>
                                      </p:cBhvr>
                                      <p:tavLst>
                                        <p:tav tm="0">
                                          <p:val>
                                            <p:strVal val="#ppt_x"/>
                                          </p:val>
                                        </p:tav>
                                        <p:tav tm="100000">
                                          <p:val>
                                            <p:strVal val="#ppt_x"/>
                                          </p:val>
                                        </p:tav>
                                      </p:tavLst>
                                    </p:anim>
                                    <p:anim calcmode="lin" valueType="num">
                                      <p:cBhvr additive="base">
                                        <p:cTn id="17" dur="25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50" fill="hold"/>
                                        <p:tgtEl>
                                          <p:spTgt spid="16"/>
                                        </p:tgtEl>
                                        <p:attrNameLst>
                                          <p:attrName>ppt_x</p:attrName>
                                        </p:attrNameLst>
                                      </p:cBhvr>
                                      <p:tavLst>
                                        <p:tav tm="0">
                                          <p:val>
                                            <p:strVal val="#ppt_x"/>
                                          </p:val>
                                        </p:tav>
                                        <p:tav tm="100000">
                                          <p:val>
                                            <p:strVal val="#ppt_x"/>
                                          </p:val>
                                        </p:tav>
                                      </p:tavLst>
                                    </p:anim>
                                    <p:anim calcmode="lin" valueType="num">
                                      <p:cBhvr additive="base">
                                        <p:cTn id="27" dur="25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250" fill="hold"/>
                                        <p:tgtEl>
                                          <p:spTgt spid="24"/>
                                        </p:tgtEl>
                                        <p:attrNameLst>
                                          <p:attrName>ppt_x</p:attrName>
                                        </p:attrNameLst>
                                      </p:cBhvr>
                                      <p:tavLst>
                                        <p:tav tm="0">
                                          <p:val>
                                            <p:strVal val="#ppt_x"/>
                                          </p:val>
                                        </p:tav>
                                        <p:tav tm="100000">
                                          <p:val>
                                            <p:strVal val="#ppt_x"/>
                                          </p:val>
                                        </p:tav>
                                      </p:tavLst>
                                    </p:anim>
                                    <p:anim calcmode="lin" valueType="num">
                                      <p:cBhvr additive="base">
                                        <p:cTn id="32" dur="25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50" fill="hold"/>
                                        <p:tgtEl>
                                          <p:spTgt spid="17"/>
                                        </p:tgtEl>
                                        <p:attrNameLst>
                                          <p:attrName>ppt_x</p:attrName>
                                        </p:attrNameLst>
                                      </p:cBhvr>
                                      <p:tavLst>
                                        <p:tav tm="0">
                                          <p:val>
                                            <p:strVal val="#ppt_x"/>
                                          </p:val>
                                        </p:tav>
                                        <p:tav tm="100000">
                                          <p:val>
                                            <p:strVal val="#ppt_x"/>
                                          </p:val>
                                        </p:tav>
                                      </p:tavLst>
                                    </p:anim>
                                    <p:anim calcmode="lin" valueType="num">
                                      <p:cBhvr additive="base">
                                        <p:cTn id="37" dur="25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50" fill="hold"/>
                                        <p:tgtEl>
                                          <p:spTgt spid="23"/>
                                        </p:tgtEl>
                                        <p:attrNameLst>
                                          <p:attrName>ppt_x</p:attrName>
                                        </p:attrNameLst>
                                      </p:cBhvr>
                                      <p:tavLst>
                                        <p:tav tm="0">
                                          <p:val>
                                            <p:strVal val="#ppt_x"/>
                                          </p:val>
                                        </p:tav>
                                        <p:tav tm="100000">
                                          <p:val>
                                            <p:strVal val="#ppt_x"/>
                                          </p:val>
                                        </p:tav>
                                      </p:tavLst>
                                    </p:anim>
                                    <p:anim calcmode="lin" valueType="num">
                                      <p:cBhvr additive="base">
                                        <p:cTn id="47" dur="25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50" fill="hold"/>
                                        <p:tgtEl>
                                          <p:spTgt spid="20"/>
                                        </p:tgtEl>
                                        <p:attrNameLst>
                                          <p:attrName>ppt_x</p:attrName>
                                        </p:attrNameLst>
                                      </p:cBhvr>
                                      <p:tavLst>
                                        <p:tav tm="0">
                                          <p:val>
                                            <p:strVal val="#ppt_x"/>
                                          </p:val>
                                        </p:tav>
                                        <p:tav tm="100000">
                                          <p:val>
                                            <p:strVal val="#ppt_x"/>
                                          </p:val>
                                        </p:tav>
                                      </p:tavLst>
                                    </p:anim>
                                    <p:anim calcmode="lin" valueType="num">
                                      <p:cBhvr additive="base">
                                        <p:cTn id="57" dur="25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250" fill="hold"/>
                                        <p:tgtEl>
                                          <p:spTgt spid="29"/>
                                        </p:tgtEl>
                                        <p:attrNameLst>
                                          <p:attrName>ppt_x</p:attrName>
                                        </p:attrNameLst>
                                      </p:cBhvr>
                                      <p:tavLst>
                                        <p:tav tm="0">
                                          <p:val>
                                            <p:strVal val="#ppt_x"/>
                                          </p:val>
                                        </p:tav>
                                        <p:tav tm="100000">
                                          <p:val>
                                            <p:strVal val="#ppt_x"/>
                                          </p:val>
                                        </p:tav>
                                      </p:tavLst>
                                    </p:anim>
                                    <p:anim calcmode="lin" valueType="num">
                                      <p:cBhvr additive="base">
                                        <p:cTn id="62" dur="250" fill="hold"/>
                                        <p:tgtEl>
                                          <p:spTgt spid="29"/>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50" fill="hold"/>
                                        <p:tgtEl>
                                          <p:spTgt spid="21"/>
                                        </p:tgtEl>
                                        <p:attrNameLst>
                                          <p:attrName>ppt_x</p:attrName>
                                        </p:attrNameLst>
                                      </p:cBhvr>
                                      <p:tavLst>
                                        <p:tav tm="0">
                                          <p:val>
                                            <p:strVal val="#ppt_x"/>
                                          </p:val>
                                        </p:tav>
                                        <p:tav tm="100000">
                                          <p:val>
                                            <p:strVal val="#ppt_x"/>
                                          </p:val>
                                        </p:tav>
                                      </p:tavLst>
                                    </p:anim>
                                    <p:anim calcmode="lin" valueType="num">
                                      <p:cBhvr additive="base">
                                        <p:cTn id="67"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p:bldP spid="16" grpId="0" animBg="1"/>
      <p:bldP spid="17" grpId="0"/>
      <p:bldP spid="18" grpId="0" animBg="1"/>
      <p:bldP spid="19" grpId="0"/>
      <p:bldP spid="20" grpId="0" animBg="1"/>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明年工作计划</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813314" y="1206966"/>
            <a:ext cx="4815147" cy="1583301"/>
            <a:chOff x="2585937" y="554108"/>
            <a:chExt cx="3423588" cy="1126126"/>
          </a:xfrm>
        </p:grpSpPr>
        <p:sp>
          <p:nvSpPr>
            <p:cNvPr id="19466" name="文本框 66"/>
            <p:cNvSpPr txBox="1">
              <a:spLocks noChangeArrowheads="1"/>
            </p:cNvSpPr>
            <p:nvPr/>
          </p:nvSpPr>
          <p:spPr bwMode="auto">
            <a:xfrm>
              <a:off x="2585937" y="892170"/>
              <a:ext cx="3423588" cy="78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a:t>
              </a:r>
            </a:p>
          </p:txBody>
        </p:sp>
        <p:sp>
          <p:nvSpPr>
            <p:cNvPr id="19467" name="文本框 13"/>
            <p:cNvSpPr txBox="1">
              <a:spLocks noChangeArrowheads="1"/>
            </p:cNvSpPr>
            <p:nvPr/>
          </p:nvSpPr>
          <p:spPr bwMode="auto">
            <a:xfrm>
              <a:off x="2585937" y="554108"/>
              <a:ext cx="131298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41" name="任意多边形 40"/>
          <p:cNvSpPr/>
          <p:nvPr/>
        </p:nvSpPr>
        <p:spPr>
          <a:xfrm>
            <a:off x="6576708" y="1"/>
            <a:ext cx="6281690" cy="3576144"/>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43"/>
          <p:cNvSpPr/>
          <p:nvPr/>
        </p:nvSpPr>
        <p:spPr>
          <a:xfrm>
            <a:off x="0" y="3576145"/>
            <a:ext cx="6576708" cy="3656505"/>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0">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1"/>
          <p:cNvGrpSpPr/>
          <p:nvPr/>
        </p:nvGrpSpPr>
        <p:grpSpPr bwMode="auto">
          <a:xfrm>
            <a:off x="5690485" y="4018139"/>
            <a:ext cx="6792886" cy="2759122"/>
            <a:chOff x="4046335" y="2857499"/>
            <a:chExt cx="4830965" cy="1962150"/>
          </a:xfrm>
        </p:grpSpPr>
        <p:grpSp>
          <p:nvGrpSpPr>
            <p:cNvPr id="19462" name="组合 6"/>
            <p:cNvGrpSpPr/>
            <p:nvPr/>
          </p:nvGrpSpPr>
          <p:grpSpPr bwMode="auto">
            <a:xfrm>
              <a:off x="4909111" y="3092841"/>
              <a:ext cx="3597678" cy="1276359"/>
              <a:chOff x="4909111" y="3045216"/>
              <a:chExt cx="3597678" cy="1276359"/>
            </a:xfrm>
          </p:grpSpPr>
          <p:sp>
            <p:nvSpPr>
              <p:cNvPr id="46" name="文本框 66"/>
              <p:cNvSpPr txBox="1">
                <a:spLocks noChangeArrowheads="1"/>
              </p:cNvSpPr>
              <p:nvPr/>
            </p:nvSpPr>
            <p:spPr bwMode="auto">
              <a:xfrm>
                <a:off x="4909111" y="3287389"/>
                <a:ext cx="3597678" cy="1034186"/>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47" name="文本框 66"/>
              <p:cNvSpPr txBox="1">
                <a:spLocks noChangeArrowheads="1"/>
              </p:cNvSpPr>
              <p:nvPr/>
            </p:nvSpPr>
            <p:spPr bwMode="auto">
              <a:xfrm>
                <a:off x="4909112" y="3045216"/>
                <a:ext cx="1313307" cy="175100"/>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54" name="任意多边形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prism isInverted="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1+#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0" name="MH_Number_1"/>
          <p:cNvSpPr/>
          <p:nvPr>
            <p:custDataLst>
              <p:tags r:id="rId1"/>
            </p:custDataLst>
          </p:nvPr>
        </p:nvSpPr>
        <p:spPr>
          <a:xfrm>
            <a:off x="7384293" y="1887703"/>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2"/>
            </p:custDataLst>
          </p:nvPr>
        </p:nvSpPr>
        <p:spPr>
          <a:xfrm>
            <a:off x="8089214" y="1791032"/>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3"/>
            </p:custDataLst>
          </p:nvPr>
        </p:nvSpPr>
        <p:spPr>
          <a:xfrm>
            <a:off x="7384293" y="2963864"/>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4"/>
            </p:custDataLst>
          </p:nvPr>
        </p:nvSpPr>
        <p:spPr>
          <a:xfrm>
            <a:off x="8089214" y="2867192"/>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5"/>
            </p:custDataLst>
          </p:nvPr>
        </p:nvSpPr>
        <p:spPr>
          <a:xfrm>
            <a:off x="7384293" y="4040025"/>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6"/>
            </p:custDataLst>
          </p:nvPr>
        </p:nvSpPr>
        <p:spPr>
          <a:xfrm>
            <a:off x="8089214" y="3943353"/>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7"/>
            </p:custDataLst>
          </p:nvPr>
        </p:nvSpPr>
        <p:spPr>
          <a:xfrm>
            <a:off x="7384293" y="5116185"/>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8"/>
            </p:custDataLst>
          </p:nvPr>
        </p:nvSpPr>
        <p:spPr>
          <a:xfrm>
            <a:off x="8089214" y="5019514"/>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9"/>
            </p:custDataLst>
          </p:nvPr>
        </p:nvSpPr>
        <p:spPr>
          <a:xfrm>
            <a:off x="2023610" y="2408364"/>
            <a:ext cx="3105582" cy="1477328"/>
          </a:xfrm>
          <a:prstGeom prst="rect">
            <a:avLst/>
          </a:prstGeom>
          <a:noFill/>
        </p:spPr>
        <p:txBody>
          <a:bodyPr vert="horz" wrap="square" lIns="0" tIns="0" rIns="0" bIns="0" rtlCol="0" anchor="ctr" anchorCtr="0">
            <a:spAutoFit/>
          </a:bodyPr>
          <a:lstStyle/>
          <a:p>
            <a:pPr algn="ctr"/>
            <a:r>
              <a:rPr lang="zh-CN" altLang="en-US" sz="9600"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19" name="MH_Others_2"/>
          <p:cNvSpPr txBox="1"/>
          <p:nvPr>
            <p:custDataLst>
              <p:tags r:id="rId10"/>
            </p:custDataLst>
          </p:nvPr>
        </p:nvSpPr>
        <p:spPr>
          <a:xfrm>
            <a:off x="1926935" y="3853961"/>
            <a:ext cx="3298934" cy="553998"/>
          </a:xfrm>
          <a:prstGeom prst="rect">
            <a:avLst/>
          </a:prstGeom>
          <a:noFill/>
        </p:spPr>
        <p:txBody>
          <a:bodyPr wrap="square" lIns="0" tIns="0" rIns="0" bIns="0">
            <a:spAutoFit/>
          </a:bodyPr>
          <a:lstStyle/>
          <a:p>
            <a:pPr algn="ctr">
              <a:defRPr/>
            </a:pP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by="(-#ppt_w*2)" calcmode="lin" valueType="num">
                                      <p:cBhvr rctx="PPT">
                                        <p:cTn id="12" dur="500" autoRev="1" fill="hold">
                                          <p:stCondLst>
                                            <p:cond delay="0"/>
                                          </p:stCondLst>
                                        </p:cTn>
                                        <p:tgtEl>
                                          <p:spTgt spid="18"/>
                                        </p:tgtEl>
                                        <p:attrNameLst>
                                          <p:attrName>ppt_w</p:attrName>
                                        </p:attrNameLst>
                                      </p:cBhvr>
                                    </p:anim>
                                    <p:anim by="(#ppt_w*0.50)" calcmode="lin" valueType="num">
                                      <p:cBhvr>
                                        <p:cTn id="13" dur="500" decel="50000" autoRev="1" fill="hold">
                                          <p:stCondLst>
                                            <p:cond delay="0"/>
                                          </p:stCondLst>
                                        </p:cTn>
                                        <p:tgtEl>
                                          <p:spTgt spid="18"/>
                                        </p:tgtEl>
                                        <p:attrNameLst>
                                          <p:attrName>ppt_x</p:attrName>
                                        </p:attrNameLst>
                                      </p:cBhvr>
                                    </p:anim>
                                    <p:anim from="(-#ppt_h/2)" to="(#ppt_y)" calcmode="lin" valueType="num">
                                      <p:cBhvr>
                                        <p:cTn id="14" dur="1000" fill="hold">
                                          <p:stCondLst>
                                            <p:cond delay="0"/>
                                          </p:stCondLst>
                                        </p:cTn>
                                        <p:tgtEl>
                                          <p:spTgt spid="18"/>
                                        </p:tgtEl>
                                        <p:attrNameLst>
                                          <p:attrName>ppt_y</p:attrName>
                                        </p:attrNameLst>
                                      </p:cBhvr>
                                    </p:anim>
                                    <p:animRot by="21600000">
                                      <p:cBhvr>
                                        <p:cTn id="15" dur="1000" fill="hold">
                                          <p:stCondLst>
                                            <p:cond delay="0"/>
                                          </p:stCondLst>
                                        </p:cTn>
                                        <p:tgtEl>
                                          <p:spTgt spid="18"/>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by="(-#ppt_w*2)" calcmode="lin" valueType="num">
                                      <p:cBhvr rctx="PPT">
                                        <p:cTn id="18" dur="500" autoRev="1" fill="hold">
                                          <p:stCondLst>
                                            <p:cond delay="0"/>
                                          </p:stCondLst>
                                        </p:cTn>
                                        <p:tgtEl>
                                          <p:spTgt spid="19"/>
                                        </p:tgtEl>
                                        <p:attrNameLst>
                                          <p:attrName>ppt_w</p:attrName>
                                        </p:attrNameLst>
                                      </p:cBhvr>
                                    </p:anim>
                                    <p:anim by="(#ppt_w*0.50)" calcmode="lin" valueType="num">
                                      <p:cBhvr>
                                        <p:cTn id="19" dur="500" decel="50000" autoRev="1" fill="hold">
                                          <p:stCondLst>
                                            <p:cond delay="0"/>
                                          </p:stCondLst>
                                        </p:cTn>
                                        <p:tgtEl>
                                          <p:spTgt spid="19"/>
                                        </p:tgtEl>
                                        <p:attrNameLst>
                                          <p:attrName>ppt_x</p:attrName>
                                        </p:attrNameLst>
                                      </p:cBhvr>
                                    </p:anim>
                                    <p:anim from="(-#ppt_h/2)" to="(#ppt_y)" calcmode="lin" valueType="num">
                                      <p:cBhvr>
                                        <p:cTn id="20" dur="1000" fill="hold">
                                          <p:stCondLst>
                                            <p:cond delay="0"/>
                                          </p:stCondLst>
                                        </p:cTn>
                                        <p:tgtEl>
                                          <p:spTgt spid="19"/>
                                        </p:tgtEl>
                                        <p:attrNameLst>
                                          <p:attrName>ppt_y</p:attrName>
                                        </p:attrNameLst>
                                      </p:cBhvr>
                                    </p:anim>
                                    <p:animRot by="21600000">
                                      <p:cBhvr>
                                        <p:cTn id="21" dur="1000" fill="hold">
                                          <p:stCondLst>
                                            <p:cond delay="0"/>
                                          </p:stCondLst>
                                        </p:cTn>
                                        <p:tgtEl>
                                          <p:spTgt spid="1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p:grpSpPr>
        <p:sp>
          <p:nvSpPr>
            <p:cNvPr id="11" name="Oval 6"/>
            <p:cNvSpPr>
              <a:spLocks noChangeArrowheads="1"/>
            </p:cNvSpPr>
            <p:nvPr/>
          </p:nvSpPr>
          <p:spPr bwMode="auto">
            <a:xfrm>
              <a:off x="4241801" y="4419599"/>
              <a:ext cx="469900" cy="471487"/>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solidFill>
              <a:schemeClr val="tx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87798"/>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14" name="矩形 259"/>
          <p:cNvSpPr>
            <a:spLocks noChangeArrowheads="1"/>
          </p:cNvSpPr>
          <p:nvPr/>
        </p:nvSpPr>
        <p:spPr bwMode="auto">
          <a:xfrm>
            <a:off x="3238500" y="1674304"/>
            <a:ext cx="63817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dirty="0">
                <a:solidFill>
                  <a:schemeClr val="bg1"/>
                </a:solidFill>
                <a:cs typeface="Arial" panose="020B0604020202020204" pitchFamily="34" charset="0"/>
              </a:rPr>
              <a:t>THANK YOU</a:t>
            </a:r>
            <a:endParaRPr lang="zh-CN" altLang="en-US" sz="8000" b="1" dirty="0">
              <a:solidFill>
                <a:schemeClr val="bg1"/>
              </a:solidFill>
              <a:cs typeface="Arial" panose="020B0604020202020204" pitchFamily="34" charset="0"/>
            </a:endParaRPr>
          </a:p>
        </p:txBody>
      </p:sp>
      <p:sp>
        <p:nvSpPr>
          <p:cNvPr id="15" name="矩形 259"/>
          <p:cNvSpPr>
            <a:spLocks noChangeArrowheads="1"/>
          </p:cNvSpPr>
          <p:nvPr/>
        </p:nvSpPr>
        <p:spPr bwMode="auto">
          <a:xfrm>
            <a:off x="2705100" y="4567586"/>
            <a:ext cx="2571750" cy="28638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400">
                <a:solidFill>
                  <a:schemeClr val="bg1"/>
                </a:solidFill>
                <a:latin typeface="Arial" panose="020B0604020202020204" pitchFamily="34" charset="0"/>
                <a:cs typeface="Arial" panose="020B0604020202020204" pitchFamily="34" charset="0"/>
                <a:sym typeface="Arial" panose="020B0604020202020204" pitchFamily="34" charset="0"/>
              </a:rPr>
              <a:t>xiazaii</a:t>
            </a:r>
            <a:endPar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4152900" y="2843858"/>
            <a:ext cx="4552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dirty="0">
                <a:solidFill>
                  <a:schemeClr val="bg1"/>
                </a:solidFill>
                <a:cs typeface="Arial" panose="020B0604020202020204" pitchFamily="34" charset="0"/>
              </a:rPr>
              <a:t>感谢聆听，批评指导</a:t>
            </a:r>
          </a:p>
        </p:txBody>
      </p:sp>
      <p:sp>
        <p:nvSpPr>
          <p:cNvPr id="5" name="矩形 4"/>
          <p:cNvSpPr/>
          <p:nvPr/>
        </p:nvSpPr>
        <p:spPr>
          <a:xfrm>
            <a:off x="2705100" y="1456645"/>
            <a:ext cx="7448550" cy="2125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gtEl>
                                        <p:attrNameLst>
                                          <p:attrName>ppt_y</p:attrName>
                                        </p:attrNameLst>
                                      </p:cBhvr>
                                      <p:tavLst>
                                        <p:tav tm="0">
                                          <p:val>
                                            <p:strVal val="#ppt_y"/>
                                          </p:val>
                                        </p:tav>
                                        <p:tav tm="100000">
                                          <p:val>
                                            <p:strVal val="#ppt_y"/>
                                          </p:val>
                                        </p:tav>
                                      </p:tavLst>
                                    </p:anim>
                                    <p:anim calcmode="lin" valueType="num">
                                      <p:cBhvr>
                                        <p:cTn id="1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gtEl>
                                      </p:cBhvr>
                                    </p:animEffect>
                                  </p:childTnLst>
                                </p:cTn>
                              </p:par>
                            </p:childTnLst>
                          </p:cTn>
                        </p:par>
                        <p:par>
                          <p:cTn id="21" fill="hold">
                            <p:stCondLst>
                              <p:cond delay="29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bldLvl="0" animBg="1"/>
      <p:bldP spid="16"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 y="1655866"/>
            <a:ext cx="3192188" cy="28908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3220818" y="1655866"/>
            <a:ext cx="3194420" cy="289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6443514" y="1655866"/>
            <a:ext cx="3194421" cy="289082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9666210" y="1655866"/>
            <a:ext cx="3192188" cy="289082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7"/>
          <p:cNvGrpSpPr/>
          <p:nvPr/>
        </p:nvGrpSpPr>
        <p:grpSpPr bwMode="auto">
          <a:xfrm>
            <a:off x="812800" y="4854991"/>
            <a:ext cx="5281014" cy="1256315"/>
            <a:chOff x="2051561" y="1072121"/>
            <a:chExt cx="3753172" cy="893556"/>
          </a:xfrm>
        </p:grpSpPr>
        <p:sp>
          <p:nvSpPr>
            <p:cNvPr id="15" name="文本框 66"/>
            <p:cNvSpPr txBox="1">
              <a:spLocks noChangeArrowheads="1"/>
            </p:cNvSpPr>
            <p:nvPr/>
          </p:nvSpPr>
          <p:spPr bwMode="auto">
            <a:xfrm>
              <a:off x="2051561" y="1374629"/>
              <a:ext cx="3753172"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66"/>
            <p:cNvSpPr txBox="1">
              <a:spLocks noChangeArrowheads="1"/>
            </p:cNvSpPr>
            <p:nvPr/>
          </p:nvSpPr>
          <p:spPr bwMode="auto">
            <a:xfrm>
              <a:off x="4911569" y="1072121"/>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18" name="组合 7"/>
          <p:cNvGrpSpPr/>
          <p:nvPr/>
        </p:nvGrpSpPr>
        <p:grpSpPr bwMode="auto">
          <a:xfrm>
            <a:off x="6717406" y="4832679"/>
            <a:ext cx="5328543" cy="1278626"/>
            <a:chOff x="3484438" y="1056252"/>
            <a:chExt cx="3786950" cy="909425"/>
          </a:xfrm>
        </p:grpSpPr>
        <p:sp>
          <p:nvSpPr>
            <p:cNvPr id="19" name="文本框 66"/>
            <p:cNvSpPr txBox="1">
              <a:spLocks noChangeArrowheads="1"/>
            </p:cNvSpPr>
            <p:nvPr/>
          </p:nvSpPr>
          <p:spPr bwMode="auto">
            <a:xfrm>
              <a:off x="3484438" y="1374629"/>
              <a:ext cx="3786950"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66"/>
            <p:cNvSpPr txBox="1">
              <a:spLocks noChangeArrowheads="1"/>
            </p:cNvSpPr>
            <p:nvPr/>
          </p:nvSpPr>
          <p:spPr bwMode="auto">
            <a:xfrm>
              <a:off x="3484439" y="1056252"/>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750" fill="hold"/>
                                        <p:tgtEl>
                                          <p:spTgt spid="41"/>
                                        </p:tgtEl>
                                        <p:attrNameLst>
                                          <p:attrName>ppt_w</p:attrName>
                                        </p:attrNameLst>
                                      </p:cBhvr>
                                      <p:tavLst>
                                        <p:tav tm="0">
                                          <p:val>
                                            <p:fltVal val="0"/>
                                          </p:val>
                                        </p:tav>
                                        <p:tav tm="100000">
                                          <p:val>
                                            <p:strVal val="#ppt_w"/>
                                          </p:val>
                                        </p:tav>
                                      </p:tavLst>
                                    </p:anim>
                                    <p:anim calcmode="lin" valueType="num">
                                      <p:cBhvr>
                                        <p:cTn id="13" dur="750" fill="hold"/>
                                        <p:tgtEl>
                                          <p:spTgt spid="41"/>
                                        </p:tgtEl>
                                        <p:attrNameLst>
                                          <p:attrName>ppt_h</p:attrName>
                                        </p:attrNameLst>
                                      </p:cBhvr>
                                      <p:tavLst>
                                        <p:tav tm="0">
                                          <p:val>
                                            <p:fltVal val="0"/>
                                          </p:val>
                                        </p:tav>
                                        <p:tav tm="100000">
                                          <p:val>
                                            <p:strVal val="#ppt_h"/>
                                          </p:val>
                                        </p:tav>
                                      </p:tavLst>
                                    </p:anim>
                                    <p:animEffect transition="in" filter="fade">
                                      <p:cBhvr>
                                        <p:cTn id="14" dur="750"/>
                                        <p:tgtEl>
                                          <p:spTgt spid="41"/>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Effect transition="in" filter="fade">
                                      <p:cBhvr>
                                        <p:cTn id="24" dur="750"/>
                                        <p:tgtEl>
                                          <p:spTgt spid="43"/>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1"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01878"/>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8" y="2926155"/>
            <a:ext cx="2029866" cy="778731"/>
            <a:chOff x="3379735" y="2343927"/>
            <a:chExt cx="2109071" cy="850259"/>
          </a:xfrm>
        </p:grpSpPr>
        <p:sp>
          <p:nvSpPr>
            <p:cNvPr id="40" name="Content Placeholder 2"/>
            <p:cNvSpPr txBox="1"/>
            <p:nvPr/>
          </p:nvSpPr>
          <p:spPr>
            <a:xfrm>
              <a:off x="3379735" y="2343927"/>
              <a:ext cx="1736273"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8" name="Group 47"/>
          <p:cNvGrpSpPr/>
          <p:nvPr/>
        </p:nvGrpSpPr>
        <p:grpSpPr>
          <a:xfrm>
            <a:off x="6606150" y="4482231"/>
            <a:ext cx="2029866" cy="764728"/>
            <a:chOff x="3379735" y="2359216"/>
            <a:chExt cx="2109071" cy="834970"/>
          </a:xfrm>
        </p:grpSpPr>
        <p:sp>
          <p:nvSpPr>
            <p:cNvPr id="49" name="Content Placeholder 2"/>
            <p:cNvSpPr txBox="1"/>
            <p:nvPr/>
          </p:nvSpPr>
          <p:spPr>
            <a:xfrm>
              <a:off x="3379735" y="2359216"/>
              <a:ext cx="1816029"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1" name="Group 50"/>
          <p:cNvGrpSpPr/>
          <p:nvPr/>
        </p:nvGrpSpPr>
        <p:grpSpPr>
          <a:xfrm>
            <a:off x="7473774" y="2387287"/>
            <a:ext cx="2029866" cy="772186"/>
            <a:chOff x="3379735" y="2351075"/>
            <a:chExt cx="2109071" cy="843113"/>
          </a:xfrm>
        </p:grpSpPr>
        <p:sp>
          <p:nvSpPr>
            <p:cNvPr id="52" name="Content Placeholder 2"/>
            <p:cNvSpPr txBox="1"/>
            <p:nvPr/>
          </p:nvSpPr>
          <p:spPr>
            <a:xfrm>
              <a:off x="3379736" y="2351075"/>
              <a:ext cx="1870455"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2"/>
          <p:cNvGrpSpPr/>
          <p:nvPr/>
        </p:nvGrpSpPr>
        <p:grpSpPr>
          <a:xfrm>
            <a:off x="1685522" y="3881414"/>
            <a:ext cx="2029866" cy="756218"/>
            <a:chOff x="3379735" y="2368508"/>
            <a:chExt cx="2109071" cy="825678"/>
          </a:xfrm>
        </p:grpSpPr>
        <p:sp>
          <p:nvSpPr>
            <p:cNvPr id="37" name="Content Placeholder 2"/>
            <p:cNvSpPr txBox="1"/>
            <p:nvPr/>
          </p:nvSpPr>
          <p:spPr>
            <a:xfrm>
              <a:off x="3382717" y="2368508"/>
              <a:ext cx="1665800"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
        <p:nvSpPr>
          <p:cNvPr id="26"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p:nvPr/>
        </p:nvSpPr>
        <p:spPr>
          <a:xfrm>
            <a:off x="1964879" y="2524373"/>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p:nvPr/>
        </p:nvSpPr>
        <p:spPr>
          <a:xfrm>
            <a:off x="1964879" y="5274660"/>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p:nvPr/>
        </p:nvSpPr>
        <p:spPr>
          <a:xfrm>
            <a:off x="8760114" y="2518843"/>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p:nvPr/>
        </p:nvSpPr>
        <p:spPr>
          <a:xfrm>
            <a:off x="8760114" y="5274660"/>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4700" y="1896800"/>
            <a:ext cx="8731250" cy="2627417"/>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812800" y="1896800"/>
            <a:ext cx="2398864" cy="2627417"/>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812800" y="4630326"/>
            <a:ext cx="3381077" cy="1883593"/>
          </a:xfrm>
          <a:prstGeom prst="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4286250" y="4630326"/>
            <a:ext cx="3583285" cy="1883593"/>
          </a:xfrm>
          <a:prstGeom prst="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itle 13"/>
          <p:cNvSpPr txBox="1"/>
          <p:nvPr/>
        </p:nvSpPr>
        <p:spPr bwMode="auto">
          <a:xfrm>
            <a:off x="8085559" y="4713426"/>
            <a:ext cx="396039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7" name="AutoShape 11"/>
          <p:cNvSpPr/>
          <p:nvPr/>
        </p:nvSpPr>
        <p:spPr bwMode="auto">
          <a:xfrm>
            <a:off x="811891" y="1390871"/>
            <a:ext cx="1123496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8"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0-#ppt_w/2"/>
                                          </p:val>
                                        </p:tav>
                                        <p:tav tm="100000">
                                          <p:val>
                                            <p:strVal val="#ppt_x"/>
                                          </p:val>
                                        </p:tav>
                                      </p:tavLst>
                                    </p:anim>
                                    <p:anim calcmode="lin" valueType="num">
                                      <p:cBhvr additive="base">
                                        <p:cTn id="16" dur="75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1+#ppt_w/2"/>
                                          </p:val>
                                        </p:tav>
                                        <p:tav tm="100000">
                                          <p:val>
                                            <p:strVal val="#ppt_x"/>
                                          </p:val>
                                        </p:tav>
                                      </p:tavLst>
                                    </p:anim>
                                    <p:anim calcmode="lin" valueType="num">
                                      <p:cBhvr additive="base">
                                        <p:cTn id="20" dur="750" fill="hold"/>
                                        <p:tgtEl>
                                          <p:spTgt spid="50"/>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9" grpId="0" animBg="1"/>
      <p:bldP spid="50" grpId="0" animBg="1"/>
      <p:bldP spid="1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bt269"/>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4.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6.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8.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自定义设计方案">
  <a:themeElements>
    <a:clrScheme name="自定义 4">
      <a:dk1>
        <a:sysClr val="windowText" lastClr="000000"/>
      </a:dk1>
      <a:lt1>
        <a:sysClr val="window" lastClr="FFFFFF"/>
      </a:lt1>
      <a:dk2>
        <a:srgbClr val="44546A"/>
      </a:dk2>
      <a:lt2>
        <a:srgbClr val="E7E6E6"/>
      </a:lt2>
      <a:accent1>
        <a:srgbClr val="0C2744"/>
      </a:accent1>
      <a:accent2>
        <a:srgbClr val="7F7F7F"/>
      </a:accent2>
      <a:accent3>
        <a:srgbClr val="0C2744"/>
      </a:accent3>
      <a:accent4>
        <a:srgbClr val="7F7F7F"/>
      </a:accent4>
      <a:accent5>
        <a:srgbClr val="0C2744"/>
      </a:accent5>
      <a:accent6>
        <a:srgbClr val="7F7F7F"/>
      </a:accent6>
      <a:hlink>
        <a:srgbClr val="0C2744"/>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3173</Words>
  <Application>Microsoft Office PowerPoint</Application>
  <PresentationFormat>自定义</PresentationFormat>
  <Paragraphs>234</Paragraphs>
  <Slides>22</Slides>
  <Notes>22</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微软雅黑</vt:lpstr>
      <vt:lpstr>Arial</vt:lpstr>
      <vt:lpstr>Calibri</vt:lpstr>
      <vt:lpstr>Calibri Light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2016-12-12T18:18:00Z</dcterms:created>
  <dcterms:modified xsi:type="dcterms:W3CDTF">2021-01-05T12:23:47Z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