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2"/>
  </p:notesMasterIdLst>
  <p:sldIdLst>
    <p:sldId id="256" r:id="rId2"/>
    <p:sldId id="257" r:id="rId3"/>
    <p:sldId id="258" r:id="rId4"/>
    <p:sldId id="293" r:id="rId5"/>
    <p:sldId id="274" r:id="rId6"/>
    <p:sldId id="278" r:id="rId7"/>
    <p:sldId id="271" r:id="rId8"/>
    <p:sldId id="282" r:id="rId9"/>
    <p:sldId id="289" r:id="rId10"/>
    <p:sldId id="272" r:id="rId11"/>
    <p:sldId id="275" r:id="rId12"/>
    <p:sldId id="277" r:id="rId13"/>
    <p:sldId id="280" r:id="rId14"/>
    <p:sldId id="294" r:id="rId15"/>
    <p:sldId id="290" r:id="rId16"/>
    <p:sldId id="259" r:id="rId17"/>
    <p:sldId id="281" r:id="rId18"/>
    <p:sldId id="288" r:id="rId19"/>
    <p:sldId id="295" r:id="rId20"/>
    <p:sldId id="291" r:id="rId21"/>
    <p:sldId id="262" r:id="rId22"/>
    <p:sldId id="265" r:id="rId23"/>
    <p:sldId id="268" r:id="rId24"/>
    <p:sldId id="296" r:id="rId25"/>
    <p:sldId id="292" r:id="rId26"/>
    <p:sldId id="276" r:id="rId27"/>
    <p:sldId id="270" r:id="rId28"/>
    <p:sldId id="279" r:id="rId29"/>
    <p:sldId id="297" r:id="rId30"/>
    <p:sldId id="298" r:id="rId31"/>
  </p:sldIdLst>
  <p:sldSz cx="12192000" cy="6858000"/>
  <p:notesSz cx="6858000" cy="9144000"/>
  <p:custDataLst>
    <p:tags r:id="rId33"/>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1444"/>
    <a:srgbClr val="011547"/>
    <a:srgbClr val="000C32"/>
    <a:srgbClr val="015696"/>
    <a:srgbClr val="003869"/>
    <a:srgbClr val="011343"/>
    <a:srgbClr val="00113C"/>
    <a:srgbClr val="012DF1"/>
    <a:srgbClr val="97E4FF"/>
    <a:srgbClr val="3C61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6366" autoAdjust="0"/>
  </p:normalViewPr>
  <p:slideViewPr>
    <p:cSldViewPr snapToGrid="0" showGuides="1">
      <p:cViewPr varScale="1">
        <p:scale>
          <a:sx n="110" d="100"/>
          <a:sy n="110" d="100"/>
        </p:scale>
        <p:origin x="630" y="102"/>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ea typeface="+mn-ea"/>
              </a:defRPr>
            </a:lvl1pPr>
          </a:lstStyle>
          <a:p>
            <a:pPr>
              <a:defRPr/>
            </a:pPr>
            <a:fld id="{47418877-A9BE-4615-803A-06019CCE5D3F}"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ea typeface="+mn-ea"/>
              </a:defRPr>
            </a:lvl1pPr>
          </a:lstStyle>
          <a:p>
            <a:pPr>
              <a:defRPr/>
            </a:pPr>
            <a:fld id="{BFD7A8E2-7255-4DA8-8CC9-F1DB961D9DA0}"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FD7A8E2-7255-4DA8-8CC9-F1DB961D9DA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4D6F74-634D-4233-BDBC-8BE3983B5CC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FD7A8E2-7255-4DA8-8CC9-F1DB961D9DA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CF96FE-4BFD-4EB0-860E-F76DA260189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2CE2E4-0F5A-4070-9180-44376623099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15</a:t>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077C97-5335-4107-A010-38E4B058270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CF96FE-4BFD-4EB0-860E-F76DA2601899}"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spect="1" noChangeArrowheads="1" noTextEdit="1"/>
          </p:cNvSpPr>
          <p:nvPr>
            <p:ph type="sldImg"/>
          </p:nvPr>
        </p:nvSpPr>
        <p:spPr/>
      </p:sp>
      <p:sp>
        <p:nvSpPr>
          <p:cNvPr id="2846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20</a:t>
            </a:fld>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9F00E3-84AE-4C74-9370-0C5407C9671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BCF146-2FFC-4F9A-8460-99B9ED5197D2}"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25</a:t>
            </a:fld>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FD7A8E2-7255-4DA8-8CC9-F1DB961D9DA0}"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CF96FE-4BFD-4EB0-860E-F76DA2601899}"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a:t>
            </a:fld>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FD7A8E2-7255-4DA8-8CC9-F1DB961D9DA0}" type="slidenum">
              <a:rPr lang="zh-CN" altLang="en-US" smtClean="0"/>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2CE2E4-0F5A-4070-9180-44376623099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FD7A8E2-7255-4DA8-8CC9-F1DB961D9DA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CF96FE-4BFD-4EB0-860E-F76DA260189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CF96FE-4BFD-4EB0-860E-F76DA2601899}"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9</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02A3C5EC-EE20-4E7D-8F27-3909F683C276}"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F88EC79-0DF5-4AEB-A293-24712B4FA4D2}"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bg>
      <p:bgPr>
        <a:gradFill>
          <a:gsLst>
            <a:gs pos="56300">
              <a:srgbClr val="021444"/>
            </a:gs>
            <a:gs pos="100000">
              <a:srgbClr val="011547"/>
            </a:gs>
            <a:gs pos="0">
              <a:srgbClr val="000C32"/>
            </a:gs>
          </a:gsLst>
          <a:lin ang="5400000" scaled="1"/>
        </a:gra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文本框 5"/>
          <p:cNvSpPr txBox="1"/>
          <p:nvPr userDrawn="1"/>
        </p:nvSpPr>
        <p:spPr>
          <a:xfrm>
            <a:off x="4096512" y="292608"/>
            <a:ext cx="3134191" cy="446276"/>
          </a:xfrm>
          <a:prstGeom prst="rect">
            <a:avLst/>
          </a:prstGeom>
          <a:noFill/>
        </p:spPr>
        <p:txBody>
          <a:bodyPr wrap="none" rtlCol="0">
            <a:spAutoFit/>
          </a:bodyPr>
          <a:lstStyle/>
          <a:p>
            <a:r>
              <a:rPr lang="zh-CN" altLang="en-US" sz="2300" dirty="0">
                <a:latin typeface="微软雅黑" panose="020B0503020204020204" pitchFamily="34" charset="-122"/>
                <a:ea typeface="微软雅黑" panose="020B0503020204020204" pitchFamily="34" charset="-122"/>
              </a:rPr>
              <a:t>点击添加主要文字内容</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11448157" y="6382168"/>
            <a:ext cx="547804" cy="365125"/>
          </a:xfrm>
          <a:prstGeom prst="rect">
            <a:avLst/>
          </a:prstGeom>
        </p:spPr>
        <p:txBody>
          <a:bodyPr/>
          <a:lstStyle/>
          <a:p>
            <a:fld id="{ECB62A96-75BD-4D1B-A9DE-49026C62D5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C7B99768-D7A7-4638-BDF5-6DB0B586AFD1}" type="datetimeFigureOut">
              <a:rPr lang="zh-CN" altLang="en-US"/>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a:defRPr/>
            </a:pPr>
            <a:fld id="{19FB58A9-C60E-4B29-86CF-92BD13CA506D}"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文本框 4"/>
          <p:cNvSpPr txBox="1">
            <a:spLocks noChangeArrowheads="1"/>
          </p:cNvSpPr>
          <p:nvPr/>
        </p:nvSpPr>
        <p:spPr bwMode="auto">
          <a:xfrm>
            <a:off x="1704" y="4545052"/>
            <a:ext cx="12190296" cy="923330"/>
          </a:xfrm>
          <a:prstGeom prst="rect">
            <a:avLst/>
          </a:prstGeom>
          <a:solidFill>
            <a:srgbClr val="015696"/>
          </a:solid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5400" b="1" dirty="0">
                <a:solidFill>
                  <a:schemeClr val="bg1"/>
                </a:solidFill>
                <a:latin typeface="微软雅黑" panose="020B0503020204020204" pitchFamily="34" charset="-122"/>
                <a:ea typeface="微软雅黑" panose="020B0503020204020204" pitchFamily="34" charset="-122"/>
              </a:rPr>
              <a:t>区块链未来金融经济新格局</a:t>
            </a:r>
            <a:r>
              <a:rPr lang="en-US" altLang="zh-CN" sz="5400" b="1" dirty="0">
                <a:solidFill>
                  <a:schemeClr val="bg1"/>
                </a:solidFill>
                <a:latin typeface="微软雅黑" panose="020B0503020204020204" pitchFamily="34" charset="-122"/>
                <a:ea typeface="微软雅黑" panose="020B0503020204020204" pitchFamily="34" charset="-122"/>
              </a:rPr>
              <a:t>PPT</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2901696" y="1215254"/>
            <a:ext cx="6671894" cy="3881002"/>
            <a:chOff x="3011424" y="1605398"/>
            <a:chExt cx="6671894" cy="3881002"/>
          </a:xfrm>
        </p:grpSpPr>
        <p:cxnSp>
          <p:nvCxnSpPr>
            <p:cNvPr id="8" name="直接连接符 7"/>
            <p:cNvCxnSpPr/>
            <p:nvPr/>
          </p:nvCxnSpPr>
          <p:spPr>
            <a:xfrm>
              <a:off x="3011424" y="3545899"/>
              <a:ext cx="3195157" cy="830071"/>
            </a:xfrm>
            <a:prstGeom prst="line">
              <a:avLst/>
            </a:prstGeom>
            <a:ln>
              <a:gradFill>
                <a:gsLst>
                  <a:gs pos="100000">
                    <a:schemeClr val="accent1">
                      <a:lumMod val="5000"/>
                      <a:lumOff val="95000"/>
                      <a:alpha val="0"/>
                    </a:schemeClr>
                  </a:gs>
                  <a:gs pos="0">
                    <a:srgbClr val="00B0F0"/>
                  </a:gs>
                </a:gsLst>
                <a:lin ang="5400000" scaled="1"/>
              </a:gra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6223073" y="3389376"/>
              <a:ext cx="3460245" cy="1024128"/>
            </a:xfrm>
            <a:prstGeom prst="line">
              <a:avLst/>
            </a:prstGeom>
            <a:ln>
              <a:gradFill>
                <a:gsLst>
                  <a:gs pos="100000">
                    <a:schemeClr val="accent1">
                      <a:lumMod val="5000"/>
                      <a:lumOff val="95000"/>
                      <a:alpha val="0"/>
                    </a:schemeClr>
                  </a:gs>
                  <a:gs pos="0">
                    <a:srgbClr val="00B0F0"/>
                  </a:gs>
                </a:gsLst>
                <a:lin ang="5400000" scaled="1"/>
              </a:gradFill>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6223074" y="1605398"/>
              <a:ext cx="1" cy="3881002"/>
            </a:xfrm>
            <a:prstGeom prst="line">
              <a:avLst/>
            </a:prstGeom>
            <a:ln>
              <a:gradFill>
                <a:gsLst>
                  <a:gs pos="100000">
                    <a:schemeClr val="accent1">
                      <a:lumMod val="5000"/>
                      <a:lumOff val="95000"/>
                      <a:alpha val="0"/>
                    </a:schemeClr>
                  </a:gs>
                  <a:gs pos="0">
                    <a:srgbClr val="00B0F0"/>
                  </a:gs>
                </a:gsLst>
                <a:lin ang="5400000" scaled="1"/>
              </a:gradFill>
              <a:prstDash val="dash"/>
            </a:ln>
          </p:spPr>
          <p:style>
            <a:lnRef idx="1">
              <a:schemeClr val="accent1"/>
            </a:lnRef>
            <a:fillRef idx="0">
              <a:schemeClr val="accent1"/>
            </a:fillRef>
            <a:effectRef idx="0">
              <a:schemeClr val="accent1"/>
            </a:effectRef>
            <a:fontRef idx="minor">
              <a:schemeClr val="tx1"/>
            </a:fontRef>
          </p:style>
        </p:cxnSp>
      </p:grpSp>
      <p:sp>
        <p:nvSpPr>
          <p:cNvPr id="3078" name="文本框 29"/>
          <p:cNvSpPr txBox="1">
            <a:spLocks noChangeArrowheads="1"/>
          </p:cNvSpPr>
          <p:nvPr/>
        </p:nvSpPr>
        <p:spPr bwMode="auto">
          <a:xfrm>
            <a:off x="3586488" y="5630140"/>
            <a:ext cx="5078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dirty="0">
                <a:solidFill>
                  <a:schemeClr val="bg1"/>
                </a:solidFill>
                <a:latin typeface="微软雅黑" panose="020B0503020204020204" pitchFamily="34" charset="-122"/>
                <a:ea typeface="微软雅黑" panose="020B0503020204020204" pitchFamily="34" charset="-122"/>
              </a:rPr>
              <a:t>区块链技术    智能金融    经济格局   科技模版</a:t>
            </a:r>
          </a:p>
        </p:txBody>
      </p:sp>
      <p:grpSp>
        <p:nvGrpSpPr>
          <p:cNvPr id="19" name="组合 18"/>
          <p:cNvGrpSpPr/>
          <p:nvPr/>
        </p:nvGrpSpPr>
        <p:grpSpPr>
          <a:xfrm>
            <a:off x="2190691" y="2467021"/>
            <a:ext cx="1073196" cy="1073196"/>
            <a:chOff x="4244924" y="795360"/>
            <a:chExt cx="1073196" cy="1073196"/>
          </a:xfrm>
        </p:grpSpPr>
        <p:sp>
          <p:nvSpPr>
            <p:cNvPr id="9" name="椭圆 8"/>
            <p:cNvSpPr/>
            <p:nvPr/>
          </p:nvSpPr>
          <p:spPr>
            <a:xfrm>
              <a:off x="4244924" y="795360"/>
              <a:ext cx="1073196" cy="107319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4448695" y="947171"/>
              <a:ext cx="697627" cy="707886"/>
            </a:xfrm>
            <a:prstGeom prst="rect">
              <a:avLst/>
            </a:prstGeom>
            <a:noFill/>
          </p:spPr>
          <p:txBody>
            <a:bodyPr wrap="none" rtlCol="0">
              <a:spAutoFit/>
            </a:bodyPr>
            <a:lstStyle/>
            <a:p>
              <a:r>
                <a:rPr lang="zh-CN" altLang="en-US" sz="4000" b="1" dirty="0">
                  <a:solidFill>
                    <a:schemeClr val="bg1"/>
                  </a:solidFill>
                  <a:latin typeface="微软雅黑" panose="020B0503020204020204" pitchFamily="34" charset="-122"/>
                  <a:ea typeface="微软雅黑" panose="020B0503020204020204" pitchFamily="34" charset="-122"/>
                </a:rPr>
                <a:t>区</a:t>
              </a:r>
            </a:p>
          </p:txBody>
        </p:sp>
      </p:grpSp>
      <p:grpSp>
        <p:nvGrpSpPr>
          <p:cNvPr id="29" name="组合 28"/>
          <p:cNvGrpSpPr/>
          <p:nvPr/>
        </p:nvGrpSpPr>
        <p:grpSpPr>
          <a:xfrm>
            <a:off x="9036992" y="2365348"/>
            <a:ext cx="1073196" cy="1073196"/>
            <a:chOff x="6778273" y="745722"/>
            <a:chExt cx="1073196" cy="1073196"/>
          </a:xfrm>
        </p:grpSpPr>
        <p:sp>
          <p:nvSpPr>
            <p:cNvPr id="10" name="椭圆 9"/>
            <p:cNvSpPr/>
            <p:nvPr/>
          </p:nvSpPr>
          <p:spPr>
            <a:xfrm>
              <a:off x="6778273" y="745722"/>
              <a:ext cx="1073196" cy="107319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7003052" y="928856"/>
              <a:ext cx="697627" cy="707886"/>
            </a:xfrm>
            <a:prstGeom prst="rect">
              <a:avLst/>
            </a:prstGeom>
            <a:noFill/>
          </p:spPr>
          <p:txBody>
            <a:bodyPr wrap="none" rtlCol="0">
              <a:spAutoFit/>
            </a:bodyPr>
            <a:lstStyle/>
            <a:p>
              <a:r>
                <a:rPr lang="zh-CN" altLang="en-US" sz="4000" b="1" dirty="0">
                  <a:solidFill>
                    <a:schemeClr val="bg1"/>
                  </a:solidFill>
                  <a:latin typeface="微软雅黑" panose="020B0503020204020204" pitchFamily="34" charset="-122"/>
                  <a:ea typeface="微软雅黑" panose="020B0503020204020204" pitchFamily="34" charset="-122"/>
                </a:rPr>
                <a:t>链</a:t>
              </a:r>
            </a:p>
          </p:txBody>
        </p:sp>
      </p:grpSp>
      <p:grpSp>
        <p:nvGrpSpPr>
          <p:cNvPr id="27" name="组合 26"/>
          <p:cNvGrpSpPr/>
          <p:nvPr/>
        </p:nvGrpSpPr>
        <p:grpSpPr>
          <a:xfrm>
            <a:off x="5434910" y="383450"/>
            <a:ext cx="1331650" cy="1331650"/>
            <a:chOff x="5434910" y="383450"/>
            <a:chExt cx="1331650" cy="1331650"/>
          </a:xfrm>
        </p:grpSpPr>
        <p:sp>
          <p:nvSpPr>
            <p:cNvPr id="25" name="椭圆 24"/>
            <p:cNvSpPr/>
            <p:nvPr/>
          </p:nvSpPr>
          <p:spPr>
            <a:xfrm>
              <a:off x="5434910" y="383450"/>
              <a:ext cx="1331650" cy="133165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5713234" y="587082"/>
              <a:ext cx="800219" cy="830997"/>
            </a:xfrm>
            <a:prstGeom prst="rect">
              <a:avLst/>
            </a:prstGeom>
            <a:noFill/>
          </p:spPr>
          <p:txBody>
            <a:bodyPr wrap="non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块</a:t>
              </a:r>
            </a:p>
          </p:txBody>
        </p:sp>
      </p:grpSp>
      <p:grpSp>
        <p:nvGrpSpPr>
          <p:cNvPr id="34" name="组合 33"/>
          <p:cNvGrpSpPr/>
          <p:nvPr/>
        </p:nvGrpSpPr>
        <p:grpSpPr>
          <a:xfrm>
            <a:off x="5195495" y="2488969"/>
            <a:ext cx="1802714" cy="1802712"/>
            <a:chOff x="5195495" y="2488969"/>
            <a:chExt cx="1802714" cy="1802712"/>
          </a:xfrm>
        </p:grpSpPr>
        <p:sp>
          <p:nvSpPr>
            <p:cNvPr id="33" name="椭圆 32"/>
            <p:cNvSpPr/>
            <p:nvPr/>
          </p:nvSpPr>
          <p:spPr>
            <a:xfrm>
              <a:off x="5195495" y="2488969"/>
              <a:ext cx="1802714" cy="1802712"/>
            </a:xfrm>
            <a:prstGeom prst="ellipse">
              <a:avLst/>
            </a:prstGeom>
            <a:gradFill>
              <a:gsLst>
                <a:gs pos="100000">
                  <a:srgbClr val="015696"/>
                </a:gs>
                <a:gs pos="0">
                  <a:srgbClr val="003869"/>
                </a:gs>
              </a:gsLst>
              <a:lin ang="5400000" scaled="1"/>
            </a:gra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Effect>
                        <a14:colorTemperature colorTemp="5300"/>
                      </a14:imgEffect>
                    </a14:imgLayer>
                  </a14:imgProps>
                </a:ext>
                <a:ext uri="{28A0092B-C50C-407E-A947-70E740481C1C}">
                  <a14:useLocalDpi xmlns:a14="http://schemas.microsoft.com/office/drawing/2010/main" val="0"/>
                </a:ext>
              </a:extLst>
            </a:blip>
            <a:stretch>
              <a:fillRect/>
            </a:stretch>
          </p:blipFill>
          <p:spPr>
            <a:xfrm>
              <a:off x="5385846" y="2678220"/>
              <a:ext cx="1422012" cy="1424210"/>
            </a:xfrm>
            <a:prstGeom prst="rect">
              <a:avLst/>
            </a:prstGeom>
            <a:ln>
              <a:noFill/>
            </a:ln>
          </p:spPr>
        </p:pic>
      </p:grpSp>
    </p:spTree>
  </p:cSld>
  <p:clrMapOvr>
    <a:masterClrMapping/>
  </p:clrMapOvr>
  <p:transition spd="slow" advTm="4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1000"/>
                                        <p:tgtEl>
                                          <p:spTgt spid="31"/>
                                        </p:tgtEl>
                                      </p:cBhvr>
                                    </p:animEffect>
                                  </p:childTnLst>
                                </p:cTn>
                              </p:par>
                            </p:childTnLst>
                          </p:cTn>
                        </p:par>
                        <p:par>
                          <p:cTn id="13" fill="hold">
                            <p:stCondLst>
                              <p:cond delay="1500"/>
                            </p:stCondLst>
                            <p:childTnLst>
                              <p:par>
                                <p:cTn id="14" presetID="2" presetClass="entr" presetSubtype="2" decel="10000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1000" fill="hold"/>
                                        <p:tgtEl>
                                          <p:spTgt spid="19"/>
                                        </p:tgtEl>
                                        <p:attrNameLst>
                                          <p:attrName>ppt_x</p:attrName>
                                        </p:attrNameLst>
                                      </p:cBhvr>
                                      <p:tavLst>
                                        <p:tav tm="0">
                                          <p:val>
                                            <p:strVal val="1+#ppt_w/2"/>
                                          </p:val>
                                        </p:tav>
                                        <p:tav tm="100000">
                                          <p:val>
                                            <p:strVal val="#ppt_x"/>
                                          </p:val>
                                        </p:tav>
                                      </p:tavLst>
                                    </p:anim>
                                    <p:anim calcmode="lin" valueType="num">
                                      <p:cBhvr additive="base">
                                        <p:cTn id="17" dur="1000" fill="hold"/>
                                        <p:tgtEl>
                                          <p:spTgt spid="19"/>
                                        </p:tgtEl>
                                        <p:attrNameLst>
                                          <p:attrName>ppt_y</p:attrName>
                                        </p:attrNameLst>
                                      </p:cBhvr>
                                      <p:tavLst>
                                        <p:tav tm="0">
                                          <p:val>
                                            <p:strVal val="#ppt_y"/>
                                          </p:val>
                                        </p:tav>
                                        <p:tav tm="100000">
                                          <p:val>
                                            <p:strVal val="#ppt_y"/>
                                          </p:val>
                                        </p:tav>
                                      </p:tavLst>
                                    </p:anim>
                                  </p:childTnLst>
                                </p:cTn>
                              </p:par>
                              <p:par>
                                <p:cTn id="18" presetID="2" presetClass="entr" presetSubtype="1" decel="10000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1000" fill="hold"/>
                                        <p:tgtEl>
                                          <p:spTgt spid="27"/>
                                        </p:tgtEl>
                                        <p:attrNameLst>
                                          <p:attrName>ppt_x</p:attrName>
                                        </p:attrNameLst>
                                      </p:cBhvr>
                                      <p:tavLst>
                                        <p:tav tm="0">
                                          <p:val>
                                            <p:strVal val="#ppt_x"/>
                                          </p:val>
                                        </p:tav>
                                        <p:tav tm="100000">
                                          <p:val>
                                            <p:strVal val="#ppt_x"/>
                                          </p:val>
                                        </p:tav>
                                      </p:tavLst>
                                    </p:anim>
                                    <p:anim calcmode="lin" valueType="num">
                                      <p:cBhvr additive="base">
                                        <p:cTn id="21" dur="1000" fill="hold"/>
                                        <p:tgtEl>
                                          <p:spTgt spid="27"/>
                                        </p:tgtEl>
                                        <p:attrNameLst>
                                          <p:attrName>ppt_y</p:attrName>
                                        </p:attrNameLst>
                                      </p:cBhvr>
                                      <p:tavLst>
                                        <p:tav tm="0">
                                          <p:val>
                                            <p:strVal val="0-#ppt_h/2"/>
                                          </p:val>
                                        </p:tav>
                                        <p:tav tm="100000">
                                          <p:val>
                                            <p:strVal val="#ppt_y"/>
                                          </p:val>
                                        </p:tav>
                                      </p:tavLst>
                                    </p:anim>
                                  </p:childTnLst>
                                </p:cTn>
                              </p:par>
                              <p:par>
                                <p:cTn id="22" presetID="2" presetClass="entr" presetSubtype="8" decel="10000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0-#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16" presetClass="entr" presetSubtype="21" fill="hold" grpId="0" nodeType="afterEffect">
                                  <p:stCondLst>
                                    <p:cond delay="0"/>
                                  </p:stCondLst>
                                  <p:childTnLst>
                                    <p:set>
                                      <p:cBhvr>
                                        <p:cTn id="28" dur="1" fill="hold">
                                          <p:stCondLst>
                                            <p:cond delay="0"/>
                                          </p:stCondLst>
                                        </p:cTn>
                                        <p:tgtEl>
                                          <p:spTgt spid="3074"/>
                                        </p:tgtEl>
                                        <p:attrNameLst>
                                          <p:attrName>style.visibility</p:attrName>
                                        </p:attrNameLst>
                                      </p:cBhvr>
                                      <p:to>
                                        <p:strVal val="visible"/>
                                      </p:to>
                                    </p:set>
                                    <p:animEffect transition="in" filter="barn(inVertical)">
                                      <p:cBhvr>
                                        <p:cTn id="29" dur="1000"/>
                                        <p:tgtEl>
                                          <p:spTgt spid="3074"/>
                                        </p:tgtEl>
                                      </p:cBhvr>
                                    </p:animEffect>
                                  </p:childTnLst>
                                </p:cTn>
                              </p:par>
                            </p:childTnLst>
                          </p:cTn>
                        </p:par>
                        <p:par>
                          <p:cTn id="30" fill="hold">
                            <p:stCondLst>
                              <p:cond delay="3500"/>
                            </p:stCondLst>
                            <p:childTnLst>
                              <p:par>
                                <p:cTn id="31" presetID="49" presetClass="entr" presetSubtype="0" decel="100000" fill="hold" grpId="0" nodeType="afterEffect">
                                  <p:stCondLst>
                                    <p:cond delay="0"/>
                                  </p:stCondLst>
                                  <p:childTnLst>
                                    <p:set>
                                      <p:cBhvr>
                                        <p:cTn id="32" dur="1" fill="hold">
                                          <p:stCondLst>
                                            <p:cond delay="0"/>
                                          </p:stCondLst>
                                        </p:cTn>
                                        <p:tgtEl>
                                          <p:spTgt spid="3078"/>
                                        </p:tgtEl>
                                        <p:attrNameLst>
                                          <p:attrName>style.visibility</p:attrName>
                                        </p:attrNameLst>
                                      </p:cBhvr>
                                      <p:to>
                                        <p:strVal val="visible"/>
                                      </p:to>
                                    </p:set>
                                    <p:anim calcmode="lin" valueType="num">
                                      <p:cBhvr>
                                        <p:cTn id="33" dur="500" fill="hold"/>
                                        <p:tgtEl>
                                          <p:spTgt spid="3078"/>
                                        </p:tgtEl>
                                        <p:attrNameLst>
                                          <p:attrName>ppt_w</p:attrName>
                                        </p:attrNameLst>
                                      </p:cBhvr>
                                      <p:tavLst>
                                        <p:tav tm="0">
                                          <p:val>
                                            <p:fltVal val="0"/>
                                          </p:val>
                                        </p:tav>
                                        <p:tav tm="100000">
                                          <p:val>
                                            <p:strVal val="#ppt_w"/>
                                          </p:val>
                                        </p:tav>
                                      </p:tavLst>
                                    </p:anim>
                                    <p:anim calcmode="lin" valueType="num">
                                      <p:cBhvr>
                                        <p:cTn id="34" dur="500" fill="hold"/>
                                        <p:tgtEl>
                                          <p:spTgt spid="3078"/>
                                        </p:tgtEl>
                                        <p:attrNameLst>
                                          <p:attrName>ppt_h</p:attrName>
                                        </p:attrNameLst>
                                      </p:cBhvr>
                                      <p:tavLst>
                                        <p:tav tm="0">
                                          <p:val>
                                            <p:fltVal val="0"/>
                                          </p:val>
                                        </p:tav>
                                        <p:tav tm="100000">
                                          <p:val>
                                            <p:strVal val="#ppt_h"/>
                                          </p:val>
                                        </p:tav>
                                      </p:tavLst>
                                    </p:anim>
                                    <p:anim calcmode="lin" valueType="num">
                                      <p:cBhvr>
                                        <p:cTn id="35" dur="500" fill="hold"/>
                                        <p:tgtEl>
                                          <p:spTgt spid="3078"/>
                                        </p:tgtEl>
                                        <p:attrNameLst>
                                          <p:attrName>style.rotation</p:attrName>
                                        </p:attrNameLst>
                                      </p:cBhvr>
                                      <p:tavLst>
                                        <p:tav tm="0">
                                          <p:val>
                                            <p:fltVal val="360"/>
                                          </p:val>
                                        </p:tav>
                                        <p:tav tm="100000">
                                          <p:val>
                                            <p:fltVal val="0"/>
                                          </p:val>
                                        </p:tav>
                                      </p:tavLst>
                                    </p:anim>
                                    <p:animEffect transition="in" filter="fade">
                                      <p:cBhvr>
                                        <p:cTn id="36"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7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bwMode="auto">
          <a:xfrm>
            <a:off x="2836478" y="3416106"/>
            <a:ext cx="2319011" cy="1794521"/>
          </a:xfrm>
          <a:custGeom>
            <a:avLst/>
            <a:gdLst>
              <a:gd name="T0" fmla="*/ 714 w 714"/>
              <a:gd name="T1" fmla="*/ 395 h 552"/>
              <a:gd name="T2" fmla="*/ 526 w 714"/>
              <a:gd name="T3" fmla="*/ 301 h 552"/>
              <a:gd name="T4" fmla="*/ 373 w 714"/>
              <a:gd name="T5" fmla="*/ 51 h 552"/>
              <a:gd name="T6" fmla="*/ 51 w 714"/>
              <a:gd name="T7" fmla="*/ 188 h 552"/>
              <a:gd name="T8" fmla="*/ 187 w 714"/>
              <a:gd name="T9" fmla="*/ 509 h 552"/>
              <a:gd name="T10" fmla="*/ 477 w 714"/>
              <a:gd name="T11" fmla="*/ 429 h 552"/>
              <a:gd name="T12" fmla="*/ 673 w 714"/>
              <a:gd name="T13" fmla="*/ 495 h 552"/>
              <a:gd name="T14" fmla="*/ 714 w 714"/>
              <a:gd name="T15" fmla="*/ 395 h 5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4" h="552">
                <a:moveTo>
                  <a:pt x="714" y="395"/>
                </a:moveTo>
                <a:cubicBezTo>
                  <a:pt x="645" y="440"/>
                  <a:pt x="526" y="383"/>
                  <a:pt x="526" y="301"/>
                </a:cubicBezTo>
                <a:cubicBezTo>
                  <a:pt x="535" y="196"/>
                  <a:pt x="475" y="93"/>
                  <a:pt x="373" y="51"/>
                </a:cubicBezTo>
                <a:cubicBezTo>
                  <a:pt x="246" y="0"/>
                  <a:pt x="102" y="61"/>
                  <a:pt x="51" y="188"/>
                </a:cubicBezTo>
                <a:cubicBezTo>
                  <a:pt x="0" y="314"/>
                  <a:pt x="61" y="458"/>
                  <a:pt x="187" y="509"/>
                </a:cubicBezTo>
                <a:cubicBezTo>
                  <a:pt x="293" y="552"/>
                  <a:pt x="412" y="516"/>
                  <a:pt x="477" y="429"/>
                </a:cubicBezTo>
                <a:cubicBezTo>
                  <a:pt x="535" y="376"/>
                  <a:pt x="654" y="418"/>
                  <a:pt x="673" y="495"/>
                </a:cubicBezTo>
                <a:cubicBezTo>
                  <a:pt x="682" y="459"/>
                  <a:pt x="696" y="426"/>
                  <a:pt x="714" y="395"/>
                </a:cubicBezTo>
                <a:close/>
              </a:path>
            </a:pathLst>
          </a:custGeom>
          <a:solidFill>
            <a:schemeClr val="accent1"/>
          </a:solidFill>
          <a:ln>
            <a:noFill/>
          </a:ln>
        </p:spPr>
        <p:txBody>
          <a:bodyPr vert="horz" wrap="square" lIns="91440" tIns="45720" rIns="91440" bIns="45720" numCol="1" anchor="t" anchorCtr="0" compatLnSpc="1"/>
          <a:lstStyle/>
          <a:p>
            <a:endParaRPr lang="en-US" dirty="0"/>
          </a:p>
        </p:txBody>
      </p:sp>
      <p:sp>
        <p:nvSpPr>
          <p:cNvPr id="6" name="Freeform 6"/>
          <p:cNvSpPr/>
          <p:nvPr/>
        </p:nvSpPr>
        <p:spPr bwMode="auto">
          <a:xfrm>
            <a:off x="4175161" y="2044471"/>
            <a:ext cx="1790403" cy="2287431"/>
          </a:xfrm>
          <a:custGeom>
            <a:avLst/>
            <a:gdLst>
              <a:gd name="T0" fmla="*/ 509 w 551"/>
              <a:gd name="T1" fmla="*/ 666 h 704"/>
              <a:gd name="T2" fmla="*/ 443 w 551"/>
              <a:gd name="T3" fmla="*/ 467 h 704"/>
              <a:gd name="T4" fmla="*/ 507 w 551"/>
              <a:gd name="T5" fmla="*/ 182 h 704"/>
              <a:gd name="T6" fmla="*/ 181 w 551"/>
              <a:gd name="T7" fmla="*/ 56 h 704"/>
              <a:gd name="T8" fmla="*/ 55 w 551"/>
              <a:gd name="T9" fmla="*/ 381 h 704"/>
              <a:gd name="T10" fmla="*/ 319 w 551"/>
              <a:gd name="T11" fmla="*/ 525 h 704"/>
              <a:gd name="T12" fmla="*/ 416 w 551"/>
              <a:gd name="T13" fmla="*/ 704 h 704"/>
              <a:gd name="T14" fmla="*/ 509 w 551"/>
              <a:gd name="T15" fmla="*/ 666 h 7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1" h="704">
                <a:moveTo>
                  <a:pt x="509" y="666"/>
                </a:moveTo>
                <a:cubicBezTo>
                  <a:pt x="430" y="646"/>
                  <a:pt x="387" y="526"/>
                  <a:pt x="443" y="467"/>
                </a:cubicBezTo>
                <a:cubicBezTo>
                  <a:pt x="522" y="398"/>
                  <a:pt x="551" y="283"/>
                  <a:pt x="507" y="182"/>
                </a:cubicBezTo>
                <a:cubicBezTo>
                  <a:pt x="452" y="57"/>
                  <a:pt x="306" y="0"/>
                  <a:pt x="181" y="56"/>
                </a:cubicBezTo>
                <a:cubicBezTo>
                  <a:pt x="56" y="111"/>
                  <a:pt x="0" y="256"/>
                  <a:pt x="55" y="381"/>
                </a:cubicBezTo>
                <a:cubicBezTo>
                  <a:pt x="101" y="486"/>
                  <a:pt x="211" y="542"/>
                  <a:pt x="319" y="525"/>
                </a:cubicBezTo>
                <a:cubicBezTo>
                  <a:pt x="395" y="528"/>
                  <a:pt x="450" y="635"/>
                  <a:pt x="416" y="704"/>
                </a:cubicBezTo>
                <a:cubicBezTo>
                  <a:pt x="445" y="687"/>
                  <a:pt x="476" y="674"/>
                  <a:pt x="509" y="666"/>
                </a:cubicBezTo>
                <a:close/>
              </a:path>
            </a:pathLst>
          </a:custGeom>
          <a:solidFill>
            <a:schemeClr val="accent2"/>
          </a:solidFill>
          <a:ln>
            <a:noFill/>
          </a:ln>
        </p:spPr>
        <p:txBody>
          <a:bodyPr vert="horz" wrap="square" lIns="91440" tIns="45720" rIns="91440" bIns="45720" numCol="1" anchor="t" anchorCtr="0" compatLnSpc="1"/>
          <a:lstStyle/>
          <a:p>
            <a:endParaRPr lang="en-US"/>
          </a:p>
        </p:txBody>
      </p:sp>
      <p:sp>
        <p:nvSpPr>
          <p:cNvPr id="7" name="Freeform 7"/>
          <p:cNvSpPr/>
          <p:nvPr/>
        </p:nvSpPr>
        <p:spPr bwMode="auto">
          <a:xfrm>
            <a:off x="7014543" y="3406495"/>
            <a:ext cx="2340979" cy="1793148"/>
          </a:xfrm>
          <a:custGeom>
            <a:avLst/>
            <a:gdLst>
              <a:gd name="T0" fmla="*/ 0 w 721"/>
              <a:gd name="T1" fmla="*/ 391 h 552"/>
              <a:gd name="T2" fmla="*/ 195 w 721"/>
              <a:gd name="T3" fmla="*/ 301 h 552"/>
              <a:gd name="T4" fmla="*/ 349 w 721"/>
              <a:gd name="T5" fmla="*/ 51 h 552"/>
              <a:gd name="T6" fmla="*/ 670 w 721"/>
              <a:gd name="T7" fmla="*/ 187 h 552"/>
              <a:gd name="T8" fmla="*/ 534 w 721"/>
              <a:gd name="T9" fmla="*/ 509 h 552"/>
              <a:gd name="T10" fmla="*/ 244 w 721"/>
              <a:gd name="T11" fmla="*/ 428 h 552"/>
              <a:gd name="T12" fmla="*/ 47 w 721"/>
              <a:gd name="T13" fmla="*/ 500 h 552"/>
              <a:gd name="T14" fmla="*/ 0 w 721"/>
              <a:gd name="T15" fmla="*/ 391 h 5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1" h="552">
                <a:moveTo>
                  <a:pt x="0" y="391"/>
                </a:moveTo>
                <a:cubicBezTo>
                  <a:pt x="69" y="443"/>
                  <a:pt x="195" y="386"/>
                  <a:pt x="195" y="301"/>
                </a:cubicBezTo>
                <a:cubicBezTo>
                  <a:pt x="187" y="196"/>
                  <a:pt x="246" y="93"/>
                  <a:pt x="349" y="51"/>
                </a:cubicBezTo>
                <a:cubicBezTo>
                  <a:pt x="475" y="0"/>
                  <a:pt x="619" y="61"/>
                  <a:pt x="670" y="187"/>
                </a:cubicBezTo>
                <a:cubicBezTo>
                  <a:pt x="721" y="314"/>
                  <a:pt x="660" y="458"/>
                  <a:pt x="534" y="509"/>
                </a:cubicBezTo>
                <a:cubicBezTo>
                  <a:pt x="428" y="552"/>
                  <a:pt x="310" y="516"/>
                  <a:pt x="244" y="428"/>
                </a:cubicBezTo>
                <a:cubicBezTo>
                  <a:pt x="185" y="375"/>
                  <a:pt x="63" y="419"/>
                  <a:pt x="47" y="500"/>
                </a:cubicBezTo>
                <a:cubicBezTo>
                  <a:pt x="38" y="460"/>
                  <a:pt x="22" y="424"/>
                  <a:pt x="0" y="391"/>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8" name="Freeform 8"/>
          <p:cNvSpPr/>
          <p:nvPr/>
        </p:nvSpPr>
        <p:spPr bwMode="auto">
          <a:xfrm>
            <a:off x="6227808" y="2034860"/>
            <a:ext cx="1790403" cy="2308026"/>
          </a:xfrm>
          <a:custGeom>
            <a:avLst/>
            <a:gdLst>
              <a:gd name="T0" fmla="*/ 34 w 551"/>
              <a:gd name="T1" fmla="*/ 667 h 710"/>
              <a:gd name="T2" fmla="*/ 108 w 551"/>
              <a:gd name="T3" fmla="*/ 467 h 710"/>
              <a:gd name="T4" fmla="*/ 45 w 551"/>
              <a:gd name="T5" fmla="*/ 181 h 710"/>
              <a:gd name="T6" fmla="*/ 370 w 551"/>
              <a:gd name="T7" fmla="*/ 55 h 710"/>
              <a:gd name="T8" fmla="*/ 496 w 551"/>
              <a:gd name="T9" fmla="*/ 381 h 710"/>
              <a:gd name="T10" fmla="*/ 232 w 551"/>
              <a:gd name="T11" fmla="*/ 525 h 710"/>
              <a:gd name="T12" fmla="*/ 139 w 551"/>
              <a:gd name="T13" fmla="*/ 710 h 710"/>
              <a:gd name="T14" fmla="*/ 34 w 551"/>
              <a:gd name="T15" fmla="*/ 667 h 7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1" h="710">
                <a:moveTo>
                  <a:pt x="34" y="667"/>
                </a:moveTo>
                <a:cubicBezTo>
                  <a:pt x="118" y="654"/>
                  <a:pt x="167" y="528"/>
                  <a:pt x="108" y="467"/>
                </a:cubicBezTo>
                <a:cubicBezTo>
                  <a:pt x="29" y="398"/>
                  <a:pt x="0" y="283"/>
                  <a:pt x="45" y="181"/>
                </a:cubicBezTo>
                <a:cubicBezTo>
                  <a:pt x="100" y="57"/>
                  <a:pt x="246" y="0"/>
                  <a:pt x="370" y="55"/>
                </a:cubicBezTo>
                <a:cubicBezTo>
                  <a:pt x="495" y="110"/>
                  <a:pt x="551" y="256"/>
                  <a:pt x="496" y="381"/>
                </a:cubicBezTo>
                <a:cubicBezTo>
                  <a:pt x="450" y="485"/>
                  <a:pt x="340" y="542"/>
                  <a:pt x="232" y="525"/>
                </a:cubicBezTo>
                <a:cubicBezTo>
                  <a:pt x="154" y="528"/>
                  <a:pt x="98" y="641"/>
                  <a:pt x="139" y="710"/>
                </a:cubicBezTo>
                <a:cubicBezTo>
                  <a:pt x="107" y="690"/>
                  <a:pt x="71" y="676"/>
                  <a:pt x="34" y="667"/>
                </a:cubicBezTo>
                <a:close/>
              </a:path>
            </a:pathLst>
          </a:custGeom>
          <a:solidFill>
            <a:schemeClr val="accent3"/>
          </a:solidFill>
          <a:ln>
            <a:noFill/>
          </a:ln>
        </p:spPr>
        <p:txBody>
          <a:bodyPr vert="horz" wrap="square" lIns="91440" tIns="45720" rIns="91440" bIns="45720" numCol="1" anchor="t" anchorCtr="0" compatLnSpc="1"/>
          <a:lstStyle/>
          <a:p>
            <a:endParaRPr lang="en-US"/>
          </a:p>
        </p:txBody>
      </p:sp>
      <p:grpSp>
        <p:nvGrpSpPr>
          <p:cNvPr id="47" name="Group 46"/>
          <p:cNvGrpSpPr/>
          <p:nvPr/>
        </p:nvGrpSpPr>
        <p:grpSpPr>
          <a:xfrm>
            <a:off x="4997593" y="4176752"/>
            <a:ext cx="2195441" cy="2196812"/>
            <a:chOff x="4997593" y="4176752"/>
            <a:chExt cx="2195441" cy="2196812"/>
          </a:xfrm>
        </p:grpSpPr>
        <p:sp>
          <p:nvSpPr>
            <p:cNvPr id="9" name="Oval 9"/>
            <p:cNvSpPr>
              <a:spLocks noChangeArrowheads="1"/>
            </p:cNvSpPr>
            <p:nvPr/>
          </p:nvSpPr>
          <p:spPr bwMode="auto">
            <a:xfrm>
              <a:off x="4997593" y="4176752"/>
              <a:ext cx="2195441" cy="2196812"/>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en-US"/>
            </a:p>
          </p:txBody>
        </p:sp>
        <p:grpSp>
          <p:nvGrpSpPr>
            <p:cNvPr id="42" name="Group 41"/>
            <p:cNvGrpSpPr/>
            <p:nvPr/>
          </p:nvGrpSpPr>
          <p:grpSpPr>
            <a:xfrm>
              <a:off x="5133521" y="4312680"/>
              <a:ext cx="1919466" cy="1924957"/>
              <a:chOff x="5133521" y="4312680"/>
              <a:chExt cx="1919466" cy="1924957"/>
            </a:xfrm>
          </p:grpSpPr>
          <p:sp>
            <p:nvSpPr>
              <p:cNvPr id="10" name="Freeform 10"/>
              <p:cNvSpPr/>
              <p:nvPr/>
            </p:nvSpPr>
            <p:spPr bwMode="auto">
              <a:xfrm>
                <a:off x="5133521" y="5336944"/>
                <a:ext cx="418768" cy="558815"/>
              </a:xfrm>
              <a:custGeom>
                <a:avLst/>
                <a:gdLst>
                  <a:gd name="T0" fmla="*/ 69 w 129"/>
                  <a:gd name="T1" fmla="*/ 172 h 172"/>
                  <a:gd name="T2" fmla="*/ 0 w 129"/>
                  <a:gd name="T3" fmla="*/ 7 h 172"/>
                  <a:gd name="T4" fmla="*/ 79 w 129"/>
                  <a:gd name="T5" fmla="*/ 0 h 172"/>
                  <a:gd name="T6" fmla="*/ 129 w 129"/>
                  <a:gd name="T7" fmla="*/ 121 h 172"/>
                  <a:gd name="T8" fmla="*/ 69 w 129"/>
                  <a:gd name="T9" fmla="*/ 172 h 172"/>
                </a:gdLst>
                <a:ahLst/>
                <a:cxnLst>
                  <a:cxn ang="0">
                    <a:pos x="T0" y="T1"/>
                  </a:cxn>
                  <a:cxn ang="0">
                    <a:pos x="T2" y="T3"/>
                  </a:cxn>
                  <a:cxn ang="0">
                    <a:pos x="T4" y="T5"/>
                  </a:cxn>
                  <a:cxn ang="0">
                    <a:pos x="T6" y="T7"/>
                  </a:cxn>
                  <a:cxn ang="0">
                    <a:pos x="T8" y="T9"/>
                  </a:cxn>
                </a:cxnLst>
                <a:rect l="0" t="0" r="r" b="b"/>
                <a:pathLst>
                  <a:path w="129" h="172">
                    <a:moveTo>
                      <a:pt x="69" y="172"/>
                    </a:moveTo>
                    <a:cubicBezTo>
                      <a:pt x="30" y="126"/>
                      <a:pt x="6" y="67"/>
                      <a:pt x="0" y="7"/>
                    </a:cubicBezTo>
                    <a:cubicBezTo>
                      <a:pt x="79" y="0"/>
                      <a:pt x="79" y="0"/>
                      <a:pt x="79" y="0"/>
                    </a:cubicBezTo>
                    <a:cubicBezTo>
                      <a:pt x="83" y="45"/>
                      <a:pt x="100" y="87"/>
                      <a:pt x="129" y="121"/>
                    </a:cubicBezTo>
                    <a:cubicBezTo>
                      <a:pt x="69" y="172"/>
                      <a:pt x="69" y="172"/>
                      <a:pt x="69" y="17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11" name="Freeform 11"/>
              <p:cNvSpPr/>
              <p:nvPr/>
            </p:nvSpPr>
            <p:spPr bwMode="auto">
              <a:xfrm>
                <a:off x="5478146" y="5821615"/>
                <a:ext cx="554695" cy="416022"/>
              </a:xfrm>
              <a:custGeom>
                <a:avLst/>
                <a:gdLst>
                  <a:gd name="T0" fmla="*/ 164 w 171"/>
                  <a:gd name="T1" fmla="*/ 128 h 128"/>
                  <a:gd name="T2" fmla="*/ 0 w 171"/>
                  <a:gd name="T3" fmla="*/ 60 h 128"/>
                  <a:gd name="T4" fmla="*/ 51 w 171"/>
                  <a:gd name="T5" fmla="*/ 0 h 128"/>
                  <a:gd name="T6" fmla="*/ 171 w 171"/>
                  <a:gd name="T7" fmla="*/ 49 h 128"/>
                  <a:gd name="T8" fmla="*/ 164 w 171"/>
                  <a:gd name="T9" fmla="*/ 128 h 128"/>
                </a:gdLst>
                <a:ahLst/>
                <a:cxnLst>
                  <a:cxn ang="0">
                    <a:pos x="T0" y="T1"/>
                  </a:cxn>
                  <a:cxn ang="0">
                    <a:pos x="T2" y="T3"/>
                  </a:cxn>
                  <a:cxn ang="0">
                    <a:pos x="T4" y="T5"/>
                  </a:cxn>
                  <a:cxn ang="0">
                    <a:pos x="T6" y="T7"/>
                  </a:cxn>
                  <a:cxn ang="0">
                    <a:pos x="T8" y="T9"/>
                  </a:cxn>
                </a:cxnLst>
                <a:rect l="0" t="0" r="r" b="b"/>
                <a:pathLst>
                  <a:path w="171" h="128">
                    <a:moveTo>
                      <a:pt x="164" y="128"/>
                    </a:moveTo>
                    <a:cubicBezTo>
                      <a:pt x="104" y="123"/>
                      <a:pt x="47" y="99"/>
                      <a:pt x="0" y="60"/>
                    </a:cubicBezTo>
                    <a:cubicBezTo>
                      <a:pt x="51" y="0"/>
                      <a:pt x="51" y="0"/>
                      <a:pt x="51" y="0"/>
                    </a:cubicBezTo>
                    <a:cubicBezTo>
                      <a:pt x="85" y="28"/>
                      <a:pt x="127" y="46"/>
                      <a:pt x="171" y="49"/>
                    </a:cubicBezTo>
                    <a:cubicBezTo>
                      <a:pt x="164" y="128"/>
                      <a:pt x="164" y="128"/>
                      <a:pt x="164" y="128"/>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12" name="Freeform 12"/>
              <p:cNvSpPr/>
              <p:nvPr/>
            </p:nvSpPr>
            <p:spPr bwMode="auto">
              <a:xfrm>
                <a:off x="5133521" y="4654558"/>
                <a:ext cx="418768" cy="558815"/>
              </a:xfrm>
              <a:custGeom>
                <a:avLst/>
                <a:gdLst>
                  <a:gd name="T0" fmla="*/ 129 w 129"/>
                  <a:gd name="T1" fmla="*/ 51 h 172"/>
                  <a:gd name="T2" fmla="*/ 79 w 129"/>
                  <a:gd name="T3" fmla="*/ 172 h 172"/>
                  <a:gd name="T4" fmla="*/ 0 w 129"/>
                  <a:gd name="T5" fmla="*/ 165 h 172"/>
                  <a:gd name="T6" fmla="*/ 69 w 129"/>
                  <a:gd name="T7" fmla="*/ 0 h 172"/>
                  <a:gd name="T8" fmla="*/ 129 w 129"/>
                  <a:gd name="T9" fmla="*/ 51 h 172"/>
                </a:gdLst>
                <a:ahLst/>
                <a:cxnLst>
                  <a:cxn ang="0">
                    <a:pos x="T0" y="T1"/>
                  </a:cxn>
                  <a:cxn ang="0">
                    <a:pos x="T2" y="T3"/>
                  </a:cxn>
                  <a:cxn ang="0">
                    <a:pos x="T4" y="T5"/>
                  </a:cxn>
                  <a:cxn ang="0">
                    <a:pos x="T6" y="T7"/>
                  </a:cxn>
                  <a:cxn ang="0">
                    <a:pos x="T8" y="T9"/>
                  </a:cxn>
                </a:cxnLst>
                <a:rect l="0" t="0" r="r" b="b"/>
                <a:pathLst>
                  <a:path w="129" h="172">
                    <a:moveTo>
                      <a:pt x="129" y="51"/>
                    </a:moveTo>
                    <a:cubicBezTo>
                      <a:pt x="100" y="86"/>
                      <a:pt x="83" y="127"/>
                      <a:pt x="79" y="172"/>
                    </a:cubicBezTo>
                    <a:cubicBezTo>
                      <a:pt x="0" y="165"/>
                      <a:pt x="0" y="165"/>
                      <a:pt x="0" y="165"/>
                    </a:cubicBezTo>
                    <a:cubicBezTo>
                      <a:pt x="6" y="105"/>
                      <a:pt x="30" y="47"/>
                      <a:pt x="69" y="0"/>
                    </a:cubicBezTo>
                    <a:cubicBezTo>
                      <a:pt x="129" y="51"/>
                      <a:pt x="129" y="51"/>
                      <a:pt x="129" y="51"/>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13" name="Freeform 13"/>
              <p:cNvSpPr/>
              <p:nvPr/>
            </p:nvSpPr>
            <p:spPr bwMode="auto">
              <a:xfrm>
                <a:off x="5478146" y="4312680"/>
                <a:ext cx="554695" cy="416022"/>
              </a:xfrm>
              <a:custGeom>
                <a:avLst/>
                <a:gdLst>
                  <a:gd name="T0" fmla="*/ 171 w 171"/>
                  <a:gd name="T1" fmla="*/ 79 h 128"/>
                  <a:gd name="T2" fmla="*/ 51 w 171"/>
                  <a:gd name="T3" fmla="*/ 128 h 128"/>
                  <a:gd name="T4" fmla="*/ 0 w 171"/>
                  <a:gd name="T5" fmla="*/ 68 h 128"/>
                  <a:gd name="T6" fmla="*/ 164 w 171"/>
                  <a:gd name="T7" fmla="*/ 0 h 128"/>
                  <a:gd name="T8" fmla="*/ 171 w 171"/>
                  <a:gd name="T9" fmla="*/ 79 h 128"/>
                </a:gdLst>
                <a:ahLst/>
                <a:cxnLst>
                  <a:cxn ang="0">
                    <a:pos x="T0" y="T1"/>
                  </a:cxn>
                  <a:cxn ang="0">
                    <a:pos x="T2" y="T3"/>
                  </a:cxn>
                  <a:cxn ang="0">
                    <a:pos x="T4" y="T5"/>
                  </a:cxn>
                  <a:cxn ang="0">
                    <a:pos x="T6" y="T7"/>
                  </a:cxn>
                  <a:cxn ang="0">
                    <a:pos x="T8" y="T9"/>
                  </a:cxn>
                </a:cxnLst>
                <a:rect l="0" t="0" r="r" b="b"/>
                <a:pathLst>
                  <a:path w="171" h="128">
                    <a:moveTo>
                      <a:pt x="171" y="79"/>
                    </a:moveTo>
                    <a:cubicBezTo>
                      <a:pt x="127" y="83"/>
                      <a:pt x="85" y="100"/>
                      <a:pt x="51" y="128"/>
                    </a:cubicBezTo>
                    <a:cubicBezTo>
                      <a:pt x="0" y="68"/>
                      <a:pt x="0" y="68"/>
                      <a:pt x="0" y="68"/>
                    </a:cubicBezTo>
                    <a:cubicBezTo>
                      <a:pt x="47" y="29"/>
                      <a:pt x="104" y="6"/>
                      <a:pt x="164" y="0"/>
                    </a:cubicBezTo>
                    <a:cubicBezTo>
                      <a:pt x="171" y="79"/>
                      <a:pt x="171" y="79"/>
                      <a:pt x="171" y="79"/>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14" name="Freeform 14"/>
              <p:cNvSpPr/>
              <p:nvPr/>
            </p:nvSpPr>
            <p:spPr bwMode="auto">
              <a:xfrm>
                <a:off x="6636965" y="5336944"/>
                <a:ext cx="416022" cy="558815"/>
              </a:xfrm>
              <a:custGeom>
                <a:avLst/>
                <a:gdLst>
                  <a:gd name="T0" fmla="*/ 0 w 128"/>
                  <a:gd name="T1" fmla="*/ 121 h 172"/>
                  <a:gd name="T2" fmla="*/ 50 w 128"/>
                  <a:gd name="T3" fmla="*/ 0 h 172"/>
                  <a:gd name="T4" fmla="*/ 128 w 128"/>
                  <a:gd name="T5" fmla="*/ 7 h 172"/>
                  <a:gd name="T6" fmla="*/ 60 w 128"/>
                  <a:gd name="T7" fmla="*/ 172 h 172"/>
                  <a:gd name="T8" fmla="*/ 0 w 128"/>
                  <a:gd name="T9" fmla="*/ 121 h 172"/>
                </a:gdLst>
                <a:ahLst/>
                <a:cxnLst>
                  <a:cxn ang="0">
                    <a:pos x="T0" y="T1"/>
                  </a:cxn>
                  <a:cxn ang="0">
                    <a:pos x="T2" y="T3"/>
                  </a:cxn>
                  <a:cxn ang="0">
                    <a:pos x="T4" y="T5"/>
                  </a:cxn>
                  <a:cxn ang="0">
                    <a:pos x="T6" y="T7"/>
                  </a:cxn>
                  <a:cxn ang="0">
                    <a:pos x="T8" y="T9"/>
                  </a:cxn>
                </a:cxnLst>
                <a:rect l="0" t="0" r="r" b="b"/>
                <a:pathLst>
                  <a:path w="128" h="172">
                    <a:moveTo>
                      <a:pt x="0" y="121"/>
                    </a:moveTo>
                    <a:cubicBezTo>
                      <a:pt x="28" y="87"/>
                      <a:pt x="46" y="45"/>
                      <a:pt x="50" y="0"/>
                    </a:cubicBezTo>
                    <a:cubicBezTo>
                      <a:pt x="128" y="7"/>
                      <a:pt x="128" y="7"/>
                      <a:pt x="128" y="7"/>
                    </a:cubicBezTo>
                    <a:cubicBezTo>
                      <a:pt x="123" y="67"/>
                      <a:pt x="99" y="126"/>
                      <a:pt x="60" y="172"/>
                    </a:cubicBezTo>
                    <a:cubicBezTo>
                      <a:pt x="0" y="121"/>
                      <a:pt x="0" y="121"/>
                      <a:pt x="0" y="121"/>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15" name="Freeform 15"/>
              <p:cNvSpPr/>
              <p:nvPr/>
            </p:nvSpPr>
            <p:spPr bwMode="auto">
              <a:xfrm>
                <a:off x="6156412" y="5821615"/>
                <a:ext cx="551949" cy="416022"/>
              </a:xfrm>
              <a:custGeom>
                <a:avLst/>
                <a:gdLst>
                  <a:gd name="T0" fmla="*/ 0 w 170"/>
                  <a:gd name="T1" fmla="*/ 49 h 128"/>
                  <a:gd name="T2" fmla="*/ 120 w 170"/>
                  <a:gd name="T3" fmla="*/ 0 h 128"/>
                  <a:gd name="T4" fmla="*/ 170 w 170"/>
                  <a:gd name="T5" fmla="*/ 60 h 128"/>
                  <a:gd name="T6" fmla="*/ 7 w 170"/>
                  <a:gd name="T7" fmla="*/ 128 h 128"/>
                  <a:gd name="T8" fmla="*/ 0 w 170"/>
                  <a:gd name="T9" fmla="*/ 49 h 128"/>
                </a:gdLst>
                <a:ahLst/>
                <a:cxnLst>
                  <a:cxn ang="0">
                    <a:pos x="T0" y="T1"/>
                  </a:cxn>
                  <a:cxn ang="0">
                    <a:pos x="T2" y="T3"/>
                  </a:cxn>
                  <a:cxn ang="0">
                    <a:pos x="T4" y="T5"/>
                  </a:cxn>
                  <a:cxn ang="0">
                    <a:pos x="T6" y="T7"/>
                  </a:cxn>
                  <a:cxn ang="0">
                    <a:pos x="T8" y="T9"/>
                  </a:cxn>
                </a:cxnLst>
                <a:rect l="0" t="0" r="r" b="b"/>
                <a:pathLst>
                  <a:path w="170" h="128">
                    <a:moveTo>
                      <a:pt x="0" y="49"/>
                    </a:moveTo>
                    <a:cubicBezTo>
                      <a:pt x="44" y="46"/>
                      <a:pt x="86" y="28"/>
                      <a:pt x="120" y="0"/>
                    </a:cubicBezTo>
                    <a:cubicBezTo>
                      <a:pt x="170" y="60"/>
                      <a:pt x="170" y="60"/>
                      <a:pt x="170" y="60"/>
                    </a:cubicBezTo>
                    <a:cubicBezTo>
                      <a:pt x="124" y="99"/>
                      <a:pt x="67" y="123"/>
                      <a:pt x="7" y="128"/>
                    </a:cubicBezTo>
                    <a:cubicBezTo>
                      <a:pt x="0" y="49"/>
                      <a:pt x="0" y="49"/>
                      <a:pt x="0" y="49"/>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16" name="Freeform 16"/>
              <p:cNvSpPr/>
              <p:nvPr/>
            </p:nvSpPr>
            <p:spPr bwMode="auto">
              <a:xfrm>
                <a:off x="6636965" y="4654558"/>
                <a:ext cx="416022" cy="558815"/>
              </a:xfrm>
              <a:custGeom>
                <a:avLst/>
                <a:gdLst>
                  <a:gd name="T0" fmla="*/ 60 w 128"/>
                  <a:gd name="T1" fmla="*/ 0 h 172"/>
                  <a:gd name="T2" fmla="*/ 128 w 128"/>
                  <a:gd name="T3" fmla="*/ 165 h 172"/>
                  <a:gd name="T4" fmla="*/ 50 w 128"/>
                  <a:gd name="T5" fmla="*/ 172 h 172"/>
                  <a:gd name="T6" fmla="*/ 0 w 128"/>
                  <a:gd name="T7" fmla="*/ 51 h 172"/>
                  <a:gd name="T8" fmla="*/ 60 w 128"/>
                  <a:gd name="T9" fmla="*/ 0 h 172"/>
                </a:gdLst>
                <a:ahLst/>
                <a:cxnLst>
                  <a:cxn ang="0">
                    <a:pos x="T0" y="T1"/>
                  </a:cxn>
                  <a:cxn ang="0">
                    <a:pos x="T2" y="T3"/>
                  </a:cxn>
                  <a:cxn ang="0">
                    <a:pos x="T4" y="T5"/>
                  </a:cxn>
                  <a:cxn ang="0">
                    <a:pos x="T6" y="T7"/>
                  </a:cxn>
                  <a:cxn ang="0">
                    <a:pos x="T8" y="T9"/>
                  </a:cxn>
                </a:cxnLst>
                <a:rect l="0" t="0" r="r" b="b"/>
                <a:pathLst>
                  <a:path w="128" h="172">
                    <a:moveTo>
                      <a:pt x="60" y="0"/>
                    </a:moveTo>
                    <a:cubicBezTo>
                      <a:pt x="99" y="47"/>
                      <a:pt x="123" y="105"/>
                      <a:pt x="128" y="165"/>
                    </a:cubicBezTo>
                    <a:cubicBezTo>
                      <a:pt x="50" y="172"/>
                      <a:pt x="50" y="172"/>
                      <a:pt x="50" y="172"/>
                    </a:cubicBezTo>
                    <a:cubicBezTo>
                      <a:pt x="46" y="127"/>
                      <a:pt x="28" y="86"/>
                      <a:pt x="0" y="51"/>
                    </a:cubicBezTo>
                    <a:cubicBezTo>
                      <a:pt x="60" y="0"/>
                      <a:pt x="60" y="0"/>
                      <a:pt x="60" y="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17" name="Freeform 17"/>
              <p:cNvSpPr/>
              <p:nvPr/>
            </p:nvSpPr>
            <p:spPr bwMode="auto">
              <a:xfrm>
                <a:off x="6156412" y="4312680"/>
                <a:ext cx="551949" cy="416022"/>
              </a:xfrm>
              <a:custGeom>
                <a:avLst/>
                <a:gdLst>
                  <a:gd name="T0" fmla="*/ 7 w 170"/>
                  <a:gd name="T1" fmla="*/ 0 h 128"/>
                  <a:gd name="T2" fmla="*/ 170 w 170"/>
                  <a:gd name="T3" fmla="*/ 68 h 128"/>
                  <a:gd name="T4" fmla="*/ 120 w 170"/>
                  <a:gd name="T5" fmla="*/ 128 h 128"/>
                  <a:gd name="T6" fmla="*/ 0 w 170"/>
                  <a:gd name="T7" fmla="*/ 79 h 128"/>
                  <a:gd name="T8" fmla="*/ 7 w 170"/>
                  <a:gd name="T9" fmla="*/ 0 h 128"/>
                </a:gdLst>
                <a:ahLst/>
                <a:cxnLst>
                  <a:cxn ang="0">
                    <a:pos x="T0" y="T1"/>
                  </a:cxn>
                  <a:cxn ang="0">
                    <a:pos x="T2" y="T3"/>
                  </a:cxn>
                  <a:cxn ang="0">
                    <a:pos x="T4" y="T5"/>
                  </a:cxn>
                  <a:cxn ang="0">
                    <a:pos x="T6" y="T7"/>
                  </a:cxn>
                  <a:cxn ang="0">
                    <a:pos x="T8" y="T9"/>
                  </a:cxn>
                </a:cxnLst>
                <a:rect l="0" t="0" r="r" b="b"/>
                <a:pathLst>
                  <a:path w="170" h="128">
                    <a:moveTo>
                      <a:pt x="7" y="0"/>
                    </a:moveTo>
                    <a:cubicBezTo>
                      <a:pt x="67" y="6"/>
                      <a:pt x="124" y="29"/>
                      <a:pt x="170" y="68"/>
                    </a:cubicBezTo>
                    <a:cubicBezTo>
                      <a:pt x="120" y="128"/>
                      <a:pt x="120" y="128"/>
                      <a:pt x="120" y="128"/>
                    </a:cubicBezTo>
                    <a:cubicBezTo>
                      <a:pt x="86" y="100"/>
                      <a:pt x="44" y="83"/>
                      <a:pt x="0" y="79"/>
                    </a:cubicBezTo>
                    <a:cubicBezTo>
                      <a:pt x="7" y="0"/>
                      <a:pt x="7" y="0"/>
                      <a:pt x="7" y="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grpSp>
      </p:grpSp>
      <p:sp>
        <p:nvSpPr>
          <p:cNvPr id="18" name="Inhaltsplatzhalter 4"/>
          <p:cNvSpPr txBox="1"/>
          <p:nvPr/>
        </p:nvSpPr>
        <p:spPr>
          <a:xfrm>
            <a:off x="838418" y="2262123"/>
            <a:ext cx="3239259" cy="615553"/>
          </a:xfrm>
          <a:prstGeom prst="rect">
            <a:avLst/>
          </a:prstGeom>
        </p:spPr>
        <p:txBody>
          <a:bodyPr wrap="square" lIns="0" tIns="0" rIns="0" bIns="0">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zh-CN" altLang="en-US" sz="1600" b="1" dirty="0">
                <a:solidFill>
                  <a:schemeClr val="accent2"/>
                </a:solidFill>
                <a:latin typeface="+mj-lt"/>
              </a:rPr>
              <a:t>添加内容</a:t>
            </a:r>
            <a:br>
              <a:rPr lang="en-US" sz="1600" b="1" dirty="0">
                <a:solidFill>
                  <a:schemeClr val="accent2"/>
                </a:solidFill>
                <a:latin typeface="+mj-lt"/>
              </a:rPr>
            </a:br>
            <a:r>
              <a:rPr lang="zh-CN" altLang="en-US" sz="1200" dirty="0">
                <a:solidFill>
                  <a:schemeClr val="bg1">
                    <a:lumMod val="65000"/>
                  </a:schemeClr>
                </a:solidFill>
                <a:latin typeface="+mn-lt"/>
              </a:rPr>
              <a:t>点击添加文字内容点击添加文字内容点击添加文字内容点击添加文字内容点击添加文字内容</a:t>
            </a:r>
            <a:endParaRPr lang="en-US" sz="1200" dirty="0">
              <a:solidFill>
                <a:schemeClr val="bg1">
                  <a:lumMod val="65000"/>
                </a:schemeClr>
              </a:solidFill>
              <a:latin typeface="+mn-lt"/>
            </a:endParaRPr>
          </a:p>
        </p:txBody>
      </p:sp>
      <p:sp>
        <p:nvSpPr>
          <p:cNvPr id="19" name="Inhaltsplatzhalter 4"/>
          <p:cNvSpPr txBox="1"/>
          <p:nvPr/>
        </p:nvSpPr>
        <p:spPr>
          <a:xfrm>
            <a:off x="1351836" y="5437955"/>
            <a:ext cx="3239259" cy="615553"/>
          </a:xfrm>
          <a:prstGeom prst="rect">
            <a:avLst/>
          </a:prstGeom>
        </p:spPr>
        <p:txBody>
          <a:bodyPr wrap="square" lIns="0" tIns="0" rIns="0" bIns="0">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zh-CN" altLang="en-US" sz="1600" b="1" dirty="0">
                <a:solidFill>
                  <a:schemeClr val="accent1"/>
                </a:solidFill>
                <a:latin typeface="+mj-lt"/>
              </a:rPr>
              <a:t>添加内容</a:t>
            </a:r>
            <a:br>
              <a:rPr lang="en-US" sz="1600" b="1" dirty="0">
                <a:solidFill>
                  <a:schemeClr val="accent4"/>
                </a:solidFill>
                <a:latin typeface="+mj-lt"/>
              </a:rPr>
            </a:br>
            <a:r>
              <a:rPr lang="zh-CN" altLang="en-US" sz="1200" dirty="0">
                <a:solidFill>
                  <a:schemeClr val="bg1">
                    <a:lumMod val="65000"/>
                  </a:schemeClr>
                </a:solidFill>
                <a:latin typeface="+mn-lt"/>
              </a:rPr>
              <a:t>点击添加文字内容点击添加文字内容点击添加文字内容点击添加文字内容点击添加文字内容</a:t>
            </a:r>
            <a:endParaRPr lang="en-US" sz="1200" dirty="0">
              <a:solidFill>
                <a:schemeClr val="bg1">
                  <a:lumMod val="65000"/>
                </a:schemeClr>
              </a:solidFill>
              <a:latin typeface="+mn-lt"/>
            </a:endParaRPr>
          </a:p>
        </p:txBody>
      </p:sp>
      <p:sp>
        <p:nvSpPr>
          <p:cNvPr id="20" name="Inhaltsplatzhalter 4"/>
          <p:cNvSpPr txBox="1"/>
          <p:nvPr/>
        </p:nvSpPr>
        <p:spPr>
          <a:xfrm>
            <a:off x="8137663" y="2270424"/>
            <a:ext cx="3239259" cy="615553"/>
          </a:xfrm>
          <a:prstGeom prst="rect">
            <a:avLst/>
          </a:prstGeom>
        </p:spPr>
        <p:txBody>
          <a:bodyPr wrap="square" lIns="0" tIns="0" rIns="0" bIns="0">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1600" b="1" dirty="0">
                <a:solidFill>
                  <a:schemeClr val="accent3"/>
                </a:solidFill>
                <a:latin typeface="+mj-lt"/>
              </a:rPr>
              <a:t>添加内容</a:t>
            </a:r>
            <a:br>
              <a:rPr lang="en-US" sz="1600" b="1" dirty="0">
                <a:solidFill>
                  <a:schemeClr val="accent2"/>
                </a:solidFill>
                <a:latin typeface="+mj-lt"/>
              </a:rPr>
            </a:br>
            <a:r>
              <a:rPr lang="zh-CN" altLang="en-US" sz="1200" dirty="0">
                <a:solidFill>
                  <a:schemeClr val="bg1">
                    <a:lumMod val="65000"/>
                  </a:schemeClr>
                </a:solidFill>
                <a:latin typeface="+mn-lt"/>
              </a:rPr>
              <a:t>点击添加文字内容点击添加文字内容点击添加文字内容点击添加文字内容点击添加文字内容</a:t>
            </a:r>
            <a:endParaRPr lang="en-US" sz="1200" dirty="0">
              <a:solidFill>
                <a:schemeClr val="bg1">
                  <a:lumMod val="65000"/>
                </a:schemeClr>
              </a:solidFill>
              <a:latin typeface="+mn-lt"/>
            </a:endParaRPr>
          </a:p>
        </p:txBody>
      </p:sp>
      <p:sp>
        <p:nvSpPr>
          <p:cNvPr id="21" name="Inhaltsplatzhalter 4"/>
          <p:cNvSpPr txBox="1"/>
          <p:nvPr/>
        </p:nvSpPr>
        <p:spPr>
          <a:xfrm>
            <a:off x="7599532" y="5437955"/>
            <a:ext cx="3239259" cy="615553"/>
          </a:xfrm>
          <a:prstGeom prst="rect">
            <a:avLst/>
          </a:prstGeom>
        </p:spPr>
        <p:txBody>
          <a:bodyPr wrap="square" lIns="0" tIns="0" rIns="0" bIns="0">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1600" b="1" dirty="0">
                <a:solidFill>
                  <a:schemeClr val="accent4"/>
                </a:solidFill>
                <a:latin typeface="+mj-lt"/>
              </a:rPr>
              <a:t>添加内容</a:t>
            </a:r>
            <a:br>
              <a:rPr lang="en-US" sz="1600" b="1" dirty="0">
                <a:solidFill>
                  <a:schemeClr val="accent3"/>
                </a:solidFill>
                <a:latin typeface="+mj-lt"/>
              </a:rPr>
            </a:br>
            <a:r>
              <a:rPr lang="zh-CN" altLang="en-US" sz="1200" dirty="0">
                <a:solidFill>
                  <a:schemeClr val="bg1">
                    <a:lumMod val="65000"/>
                  </a:schemeClr>
                </a:solidFill>
                <a:latin typeface="+mn-lt"/>
              </a:rPr>
              <a:t>点击添加文字内容点击添加文字内容点击添加文字内容点击添加文字内容点击添加文字内容</a:t>
            </a:r>
            <a:endParaRPr lang="en-US" sz="1200" dirty="0">
              <a:solidFill>
                <a:schemeClr val="bg1">
                  <a:lumMod val="65000"/>
                </a:schemeClr>
              </a:solidFill>
              <a:latin typeface="+mn-lt"/>
            </a:endParaRPr>
          </a:p>
        </p:txBody>
      </p:sp>
      <p:grpSp>
        <p:nvGrpSpPr>
          <p:cNvPr id="22" name="Group 21"/>
          <p:cNvGrpSpPr/>
          <p:nvPr/>
        </p:nvGrpSpPr>
        <p:grpSpPr>
          <a:xfrm>
            <a:off x="4743928" y="2531816"/>
            <a:ext cx="672742" cy="753035"/>
            <a:chOff x="3471863" y="1916113"/>
            <a:chExt cx="492125" cy="550863"/>
          </a:xfrm>
          <a:solidFill>
            <a:schemeClr val="bg1"/>
          </a:solidFill>
        </p:grpSpPr>
        <p:sp>
          <p:nvSpPr>
            <p:cNvPr id="23" name="Freeform 70"/>
            <p:cNvSpPr>
              <a:spLocks noEditPoints="1"/>
            </p:cNvSpPr>
            <p:nvPr/>
          </p:nvSpPr>
          <p:spPr bwMode="auto">
            <a:xfrm>
              <a:off x="3633788" y="1916113"/>
              <a:ext cx="330200" cy="330200"/>
            </a:xfrm>
            <a:custGeom>
              <a:avLst/>
              <a:gdLst>
                <a:gd name="T0" fmla="*/ 958 w 2077"/>
                <a:gd name="T1" fmla="*/ 277 h 2076"/>
                <a:gd name="T2" fmla="*/ 796 w 2077"/>
                <a:gd name="T3" fmla="*/ 377 h 2076"/>
                <a:gd name="T4" fmla="*/ 576 w 2077"/>
                <a:gd name="T5" fmla="*/ 455 h 2076"/>
                <a:gd name="T6" fmla="*/ 456 w 2077"/>
                <a:gd name="T7" fmla="*/ 350 h 2076"/>
                <a:gd name="T8" fmla="*/ 457 w 2077"/>
                <a:gd name="T9" fmla="*/ 573 h 2076"/>
                <a:gd name="T10" fmla="*/ 379 w 2077"/>
                <a:gd name="T11" fmla="*/ 793 h 2076"/>
                <a:gd name="T12" fmla="*/ 281 w 2077"/>
                <a:gd name="T13" fmla="*/ 955 h 2076"/>
                <a:gd name="T14" fmla="*/ 142 w 2077"/>
                <a:gd name="T15" fmla="*/ 1105 h 2076"/>
                <a:gd name="T16" fmla="*/ 300 w 2077"/>
                <a:gd name="T17" fmla="*/ 1120 h 2076"/>
                <a:gd name="T18" fmla="*/ 400 w 2077"/>
                <a:gd name="T19" fmla="*/ 1331 h 2076"/>
                <a:gd name="T20" fmla="*/ 446 w 2077"/>
                <a:gd name="T21" fmla="*/ 1515 h 2076"/>
                <a:gd name="T22" fmla="*/ 459 w 2077"/>
                <a:gd name="T23" fmla="*/ 1723 h 2076"/>
                <a:gd name="T24" fmla="*/ 591 w 2077"/>
                <a:gd name="T25" fmla="*/ 1612 h 2076"/>
                <a:gd name="T26" fmla="*/ 846 w 2077"/>
                <a:gd name="T27" fmla="*/ 1714 h 2076"/>
                <a:gd name="T28" fmla="*/ 957 w 2077"/>
                <a:gd name="T29" fmla="*/ 1922 h 2076"/>
                <a:gd name="T30" fmla="*/ 1111 w 2077"/>
                <a:gd name="T31" fmla="*/ 1934 h 2076"/>
                <a:gd name="T32" fmla="*/ 1130 w 2077"/>
                <a:gd name="T33" fmla="*/ 1759 h 2076"/>
                <a:gd name="T34" fmla="*/ 1382 w 2077"/>
                <a:gd name="T35" fmla="*/ 1650 h 2076"/>
                <a:gd name="T36" fmla="*/ 1608 w 2077"/>
                <a:gd name="T37" fmla="*/ 1720 h 2076"/>
                <a:gd name="T38" fmla="*/ 1723 w 2077"/>
                <a:gd name="T39" fmla="*/ 1623 h 2076"/>
                <a:gd name="T40" fmla="*/ 1613 w 2077"/>
                <a:gd name="T41" fmla="*/ 1464 h 2076"/>
                <a:gd name="T42" fmla="*/ 1730 w 2077"/>
                <a:gd name="T43" fmla="*/ 1175 h 2076"/>
                <a:gd name="T44" fmla="*/ 1929 w 2077"/>
                <a:gd name="T45" fmla="*/ 1118 h 2076"/>
                <a:gd name="T46" fmla="*/ 1934 w 2077"/>
                <a:gd name="T47" fmla="*/ 962 h 2076"/>
                <a:gd name="T48" fmla="*/ 1747 w 2077"/>
                <a:gd name="T49" fmla="*/ 934 h 2076"/>
                <a:gd name="T50" fmla="*/ 1624 w 2077"/>
                <a:gd name="T51" fmla="*/ 648 h 2076"/>
                <a:gd name="T52" fmla="*/ 1728 w 2077"/>
                <a:gd name="T53" fmla="*/ 463 h 2076"/>
                <a:gd name="T54" fmla="*/ 1616 w 2077"/>
                <a:gd name="T55" fmla="*/ 350 h 2076"/>
                <a:gd name="T56" fmla="*/ 1449 w 2077"/>
                <a:gd name="T57" fmla="*/ 461 h 2076"/>
                <a:gd name="T58" fmla="*/ 1159 w 2077"/>
                <a:gd name="T59" fmla="*/ 341 h 2076"/>
                <a:gd name="T60" fmla="*/ 1119 w 2077"/>
                <a:gd name="T61" fmla="*/ 145 h 2076"/>
                <a:gd name="T62" fmla="*/ 1139 w 2077"/>
                <a:gd name="T63" fmla="*/ 3 h 2076"/>
                <a:gd name="T64" fmla="*/ 1260 w 2077"/>
                <a:gd name="T65" fmla="*/ 152 h 2076"/>
                <a:gd name="T66" fmla="*/ 1547 w 2077"/>
                <a:gd name="T67" fmla="*/ 227 h 2076"/>
                <a:gd name="T68" fmla="*/ 1705 w 2077"/>
                <a:gd name="T69" fmla="*/ 239 h 2076"/>
                <a:gd name="T70" fmla="*/ 1866 w 2077"/>
                <a:gd name="T71" fmla="*/ 474 h 2076"/>
                <a:gd name="T72" fmla="*/ 1819 w 2077"/>
                <a:gd name="T73" fmla="*/ 714 h 2076"/>
                <a:gd name="T74" fmla="*/ 2032 w 2077"/>
                <a:gd name="T75" fmla="*/ 861 h 2076"/>
                <a:gd name="T76" fmla="*/ 2065 w 2077"/>
                <a:gd name="T77" fmla="*/ 1165 h 2076"/>
                <a:gd name="T78" fmla="*/ 1925 w 2077"/>
                <a:gd name="T79" fmla="*/ 1259 h 2076"/>
                <a:gd name="T80" fmla="*/ 1852 w 2077"/>
                <a:gd name="T81" fmla="*/ 1551 h 2076"/>
                <a:gd name="T82" fmla="*/ 1821 w 2077"/>
                <a:gd name="T83" fmla="*/ 1722 h 2076"/>
                <a:gd name="T84" fmla="*/ 1592 w 2077"/>
                <a:gd name="T85" fmla="*/ 1863 h 2076"/>
                <a:gd name="T86" fmla="*/ 1361 w 2077"/>
                <a:gd name="T87" fmla="*/ 1818 h 2076"/>
                <a:gd name="T88" fmla="*/ 1216 w 2077"/>
                <a:gd name="T89" fmla="*/ 2031 h 2076"/>
                <a:gd name="T90" fmla="*/ 910 w 2077"/>
                <a:gd name="T91" fmla="*/ 2064 h 2076"/>
                <a:gd name="T92" fmla="*/ 817 w 2077"/>
                <a:gd name="T93" fmla="*/ 1852 h 2076"/>
                <a:gd name="T94" fmla="*/ 508 w 2077"/>
                <a:gd name="T95" fmla="*/ 1857 h 2076"/>
                <a:gd name="T96" fmla="*/ 354 w 2077"/>
                <a:gd name="T97" fmla="*/ 1820 h 2076"/>
                <a:gd name="T98" fmla="*/ 216 w 2077"/>
                <a:gd name="T99" fmla="*/ 1577 h 2076"/>
                <a:gd name="T100" fmla="*/ 240 w 2077"/>
                <a:gd name="T101" fmla="*/ 1311 h 2076"/>
                <a:gd name="T102" fmla="*/ 26 w 2077"/>
                <a:gd name="T103" fmla="*/ 1192 h 2076"/>
                <a:gd name="T104" fmla="*/ 26 w 2077"/>
                <a:gd name="T105" fmla="*/ 884 h 2076"/>
                <a:gd name="T106" fmla="*/ 246 w 2077"/>
                <a:gd name="T107" fmla="*/ 748 h 2076"/>
                <a:gd name="T108" fmla="*/ 211 w 2077"/>
                <a:gd name="T109" fmla="*/ 474 h 2076"/>
                <a:gd name="T110" fmla="*/ 372 w 2077"/>
                <a:gd name="T111" fmla="*/ 239 h 2076"/>
                <a:gd name="T112" fmla="*/ 530 w 2077"/>
                <a:gd name="T113" fmla="*/ 227 h 2076"/>
                <a:gd name="T114" fmla="*/ 817 w 2077"/>
                <a:gd name="T115" fmla="*/ 224 h 2076"/>
                <a:gd name="T116" fmla="*/ 910 w 2077"/>
                <a:gd name="T117" fmla="*/ 12 h 2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77" h="2076">
                  <a:moveTo>
                    <a:pt x="971" y="140"/>
                  </a:moveTo>
                  <a:lnTo>
                    <a:pt x="967" y="140"/>
                  </a:lnTo>
                  <a:lnTo>
                    <a:pt x="964" y="142"/>
                  </a:lnTo>
                  <a:lnTo>
                    <a:pt x="961" y="145"/>
                  </a:lnTo>
                  <a:lnTo>
                    <a:pt x="959" y="149"/>
                  </a:lnTo>
                  <a:lnTo>
                    <a:pt x="958" y="152"/>
                  </a:lnTo>
                  <a:lnTo>
                    <a:pt x="958" y="277"/>
                  </a:lnTo>
                  <a:lnTo>
                    <a:pt x="956" y="296"/>
                  </a:lnTo>
                  <a:lnTo>
                    <a:pt x="948" y="314"/>
                  </a:lnTo>
                  <a:lnTo>
                    <a:pt x="936" y="329"/>
                  </a:lnTo>
                  <a:lnTo>
                    <a:pt x="920" y="340"/>
                  </a:lnTo>
                  <a:lnTo>
                    <a:pt x="902" y="346"/>
                  </a:lnTo>
                  <a:lnTo>
                    <a:pt x="849" y="360"/>
                  </a:lnTo>
                  <a:lnTo>
                    <a:pt x="796" y="377"/>
                  </a:lnTo>
                  <a:lnTo>
                    <a:pt x="745" y="397"/>
                  </a:lnTo>
                  <a:lnTo>
                    <a:pt x="697" y="422"/>
                  </a:lnTo>
                  <a:lnTo>
                    <a:pt x="649" y="451"/>
                  </a:lnTo>
                  <a:lnTo>
                    <a:pt x="631" y="460"/>
                  </a:lnTo>
                  <a:lnTo>
                    <a:pt x="612" y="463"/>
                  </a:lnTo>
                  <a:lnTo>
                    <a:pt x="594" y="461"/>
                  </a:lnTo>
                  <a:lnTo>
                    <a:pt x="576" y="455"/>
                  </a:lnTo>
                  <a:lnTo>
                    <a:pt x="561" y="443"/>
                  </a:lnTo>
                  <a:lnTo>
                    <a:pt x="471" y="352"/>
                  </a:lnTo>
                  <a:lnTo>
                    <a:pt x="468" y="350"/>
                  </a:lnTo>
                  <a:lnTo>
                    <a:pt x="465" y="349"/>
                  </a:lnTo>
                  <a:lnTo>
                    <a:pt x="462" y="349"/>
                  </a:lnTo>
                  <a:lnTo>
                    <a:pt x="459" y="349"/>
                  </a:lnTo>
                  <a:lnTo>
                    <a:pt x="456" y="350"/>
                  </a:lnTo>
                  <a:lnTo>
                    <a:pt x="453" y="352"/>
                  </a:lnTo>
                  <a:lnTo>
                    <a:pt x="356" y="450"/>
                  </a:lnTo>
                  <a:lnTo>
                    <a:pt x="353" y="456"/>
                  </a:lnTo>
                  <a:lnTo>
                    <a:pt x="353" y="462"/>
                  </a:lnTo>
                  <a:lnTo>
                    <a:pt x="356" y="467"/>
                  </a:lnTo>
                  <a:lnTo>
                    <a:pt x="446" y="557"/>
                  </a:lnTo>
                  <a:lnTo>
                    <a:pt x="457" y="573"/>
                  </a:lnTo>
                  <a:lnTo>
                    <a:pt x="465" y="591"/>
                  </a:lnTo>
                  <a:lnTo>
                    <a:pt x="466" y="610"/>
                  </a:lnTo>
                  <a:lnTo>
                    <a:pt x="462" y="629"/>
                  </a:lnTo>
                  <a:lnTo>
                    <a:pt x="454" y="645"/>
                  </a:lnTo>
                  <a:lnTo>
                    <a:pt x="425" y="693"/>
                  </a:lnTo>
                  <a:lnTo>
                    <a:pt x="400" y="742"/>
                  </a:lnTo>
                  <a:lnTo>
                    <a:pt x="379" y="793"/>
                  </a:lnTo>
                  <a:lnTo>
                    <a:pt x="362" y="845"/>
                  </a:lnTo>
                  <a:lnTo>
                    <a:pt x="350" y="899"/>
                  </a:lnTo>
                  <a:lnTo>
                    <a:pt x="343" y="918"/>
                  </a:lnTo>
                  <a:lnTo>
                    <a:pt x="332" y="933"/>
                  </a:lnTo>
                  <a:lnTo>
                    <a:pt x="317" y="945"/>
                  </a:lnTo>
                  <a:lnTo>
                    <a:pt x="300" y="952"/>
                  </a:lnTo>
                  <a:lnTo>
                    <a:pt x="281" y="955"/>
                  </a:lnTo>
                  <a:lnTo>
                    <a:pt x="153" y="955"/>
                  </a:lnTo>
                  <a:lnTo>
                    <a:pt x="150" y="955"/>
                  </a:lnTo>
                  <a:lnTo>
                    <a:pt x="147" y="958"/>
                  </a:lnTo>
                  <a:lnTo>
                    <a:pt x="144" y="961"/>
                  </a:lnTo>
                  <a:lnTo>
                    <a:pt x="143" y="964"/>
                  </a:lnTo>
                  <a:lnTo>
                    <a:pt x="142" y="967"/>
                  </a:lnTo>
                  <a:lnTo>
                    <a:pt x="142" y="1105"/>
                  </a:lnTo>
                  <a:lnTo>
                    <a:pt x="143" y="1109"/>
                  </a:lnTo>
                  <a:lnTo>
                    <a:pt x="144" y="1113"/>
                  </a:lnTo>
                  <a:lnTo>
                    <a:pt x="147" y="1115"/>
                  </a:lnTo>
                  <a:lnTo>
                    <a:pt x="150" y="1117"/>
                  </a:lnTo>
                  <a:lnTo>
                    <a:pt x="153" y="1118"/>
                  </a:lnTo>
                  <a:lnTo>
                    <a:pt x="281" y="1118"/>
                  </a:lnTo>
                  <a:lnTo>
                    <a:pt x="300" y="1120"/>
                  </a:lnTo>
                  <a:lnTo>
                    <a:pt x="317" y="1128"/>
                  </a:lnTo>
                  <a:lnTo>
                    <a:pt x="332" y="1140"/>
                  </a:lnTo>
                  <a:lnTo>
                    <a:pt x="343" y="1156"/>
                  </a:lnTo>
                  <a:lnTo>
                    <a:pt x="350" y="1174"/>
                  </a:lnTo>
                  <a:lnTo>
                    <a:pt x="362" y="1228"/>
                  </a:lnTo>
                  <a:lnTo>
                    <a:pt x="379" y="1280"/>
                  </a:lnTo>
                  <a:lnTo>
                    <a:pt x="400" y="1331"/>
                  </a:lnTo>
                  <a:lnTo>
                    <a:pt x="425" y="1379"/>
                  </a:lnTo>
                  <a:lnTo>
                    <a:pt x="454" y="1427"/>
                  </a:lnTo>
                  <a:lnTo>
                    <a:pt x="462" y="1445"/>
                  </a:lnTo>
                  <a:lnTo>
                    <a:pt x="467" y="1464"/>
                  </a:lnTo>
                  <a:lnTo>
                    <a:pt x="465" y="1483"/>
                  </a:lnTo>
                  <a:lnTo>
                    <a:pt x="457" y="1500"/>
                  </a:lnTo>
                  <a:lnTo>
                    <a:pt x="446" y="1515"/>
                  </a:lnTo>
                  <a:lnTo>
                    <a:pt x="356" y="1606"/>
                  </a:lnTo>
                  <a:lnTo>
                    <a:pt x="353" y="1611"/>
                  </a:lnTo>
                  <a:lnTo>
                    <a:pt x="353" y="1617"/>
                  </a:lnTo>
                  <a:lnTo>
                    <a:pt x="356" y="1623"/>
                  </a:lnTo>
                  <a:lnTo>
                    <a:pt x="453" y="1720"/>
                  </a:lnTo>
                  <a:lnTo>
                    <a:pt x="456" y="1722"/>
                  </a:lnTo>
                  <a:lnTo>
                    <a:pt x="459" y="1723"/>
                  </a:lnTo>
                  <a:lnTo>
                    <a:pt x="462" y="1724"/>
                  </a:lnTo>
                  <a:lnTo>
                    <a:pt x="465" y="1723"/>
                  </a:lnTo>
                  <a:lnTo>
                    <a:pt x="468" y="1722"/>
                  </a:lnTo>
                  <a:lnTo>
                    <a:pt x="471" y="1720"/>
                  </a:lnTo>
                  <a:lnTo>
                    <a:pt x="559" y="1630"/>
                  </a:lnTo>
                  <a:lnTo>
                    <a:pt x="574" y="1619"/>
                  </a:lnTo>
                  <a:lnTo>
                    <a:pt x="591" y="1612"/>
                  </a:lnTo>
                  <a:lnTo>
                    <a:pt x="609" y="1610"/>
                  </a:lnTo>
                  <a:lnTo>
                    <a:pt x="629" y="1614"/>
                  </a:lnTo>
                  <a:lnTo>
                    <a:pt x="648" y="1622"/>
                  </a:lnTo>
                  <a:lnTo>
                    <a:pt x="695" y="1651"/>
                  </a:lnTo>
                  <a:lnTo>
                    <a:pt x="744" y="1676"/>
                  </a:lnTo>
                  <a:lnTo>
                    <a:pt x="795" y="1697"/>
                  </a:lnTo>
                  <a:lnTo>
                    <a:pt x="846" y="1714"/>
                  </a:lnTo>
                  <a:lnTo>
                    <a:pt x="900" y="1726"/>
                  </a:lnTo>
                  <a:lnTo>
                    <a:pt x="919" y="1733"/>
                  </a:lnTo>
                  <a:lnTo>
                    <a:pt x="935" y="1744"/>
                  </a:lnTo>
                  <a:lnTo>
                    <a:pt x="947" y="1759"/>
                  </a:lnTo>
                  <a:lnTo>
                    <a:pt x="955" y="1776"/>
                  </a:lnTo>
                  <a:lnTo>
                    <a:pt x="957" y="1796"/>
                  </a:lnTo>
                  <a:lnTo>
                    <a:pt x="957" y="1922"/>
                  </a:lnTo>
                  <a:lnTo>
                    <a:pt x="958" y="1926"/>
                  </a:lnTo>
                  <a:lnTo>
                    <a:pt x="959" y="1929"/>
                  </a:lnTo>
                  <a:lnTo>
                    <a:pt x="963" y="1932"/>
                  </a:lnTo>
                  <a:lnTo>
                    <a:pt x="966" y="1934"/>
                  </a:lnTo>
                  <a:lnTo>
                    <a:pt x="970" y="1934"/>
                  </a:lnTo>
                  <a:lnTo>
                    <a:pt x="1108" y="1934"/>
                  </a:lnTo>
                  <a:lnTo>
                    <a:pt x="1111" y="1934"/>
                  </a:lnTo>
                  <a:lnTo>
                    <a:pt x="1114" y="1932"/>
                  </a:lnTo>
                  <a:lnTo>
                    <a:pt x="1118" y="1929"/>
                  </a:lnTo>
                  <a:lnTo>
                    <a:pt x="1119" y="1926"/>
                  </a:lnTo>
                  <a:lnTo>
                    <a:pt x="1120" y="1922"/>
                  </a:lnTo>
                  <a:lnTo>
                    <a:pt x="1120" y="1796"/>
                  </a:lnTo>
                  <a:lnTo>
                    <a:pt x="1123" y="1776"/>
                  </a:lnTo>
                  <a:lnTo>
                    <a:pt x="1130" y="1759"/>
                  </a:lnTo>
                  <a:lnTo>
                    <a:pt x="1142" y="1744"/>
                  </a:lnTo>
                  <a:lnTo>
                    <a:pt x="1158" y="1733"/>
                  </a:lnTo>
                  <a:lnTo>
                    <a:pt x="1177" y="1726"/>
                  </a:lnTo>
                  <a:lnTo>
                    <a:pt x="1231" y="1714"/>
                  </a:lnTo>
                  <a:lnTo>
                    <a:pt x="1282" y="1697"/>
                  </a:lnTo>
                  <a:lnTo>
                    <a:pt x="1333" y="1676"/>
                  </a:lnTo>
                  <a:lnTo>
                    <a:pt x="1382" y="1650"/>
                  </a:lnTo>
                  <a:lnTo>
                    <a:pt x="1430" y="1622"/>
                  </a:lnTo>
                  <a:lnTo>
                    <a:pt x="1447" y="1614"/>
                  </a:lnTo>
                  <a:lnTo>
                    <a:pt x="1466" y="1610"/>
                  </a:lnTo>
                  <a:lnTo>
                    <a:pt x="1485" y="1611"/>
                  </a:lnTo>
                  <a:lnTo>
                    <a:pt x="1503" y="1619"/>
                  </a:lnTo>
                  <a:lnTo>
                    <a:pt x="1518" y="1630"/>
                  </a:lnTo>
                  <a:lnTo>
                    <a:pt x="1608" y="1720"/>
                  </a:lnTo>
                  <a:lnTo>
                    <a:pt x="1611" y="1722"/>
                  </a:lnTo>
                  <a:lnTo>
                    <a:pt x="1614" y="1723"/>
                  </a:lnTo>
                  <a:lnTo>
                    <a:pt x="1617" y="1724"/>
                  </a:lnTo>
                  <a:lnTo>
                    <a:pt x="1619" y="1723"/>
                  </a:lnTo>
                  <a:lnTo>
                    <a:pt x="1622" y="1722"/>
                  </a:lnTo>
                  <a:lnTo>
                    <a:pt x="1625" y="1720"/>
                  </a:lnTo>
                  <a:lnTo>
                    <a:pt x="1723" y="1623"/>
                  </a:lnTo>
                  <a:lnTo>
                    <a:pt x="1726" y="1618"/>
                  </a:lnTo>
                  <a:lnTo>
                    <a:pt x="1726" y="1611"/>
                  </a:lnTo>
                  <a:lnTo>
                    <a:pt x="1723" y="1606"/>
                  </a:lnTo>
                  <a:lnTo>
                    <a:pt x="1633" y="1516"/>
                  </a:lnTo>
                  <a:lnTo>
                    <a:pt x="1621" y="1501"/>
                  </a:lnTo>
                  <a:lnTo>
                    <a:pt x="1615" y="1483"/>
                  </a:lnTo>
                  <a:lnTo>
                    <a:pt x="1613" y="1464"/>
                  </a:lnTo>
                  <a:lnTo>
                    <a:pt x="1616" y="1446"/>
                  </a:lnTo>
                  <a:lnTo>
                    <a:pt x="1624" y="1428"/>
                  </a:lnTo>
                  <a:lnTo>
                    <a:pt x="1654" y="1380"/>
                  </a:lnTo>
                  <a:lnTo>
                    <a:pt x="1679" y="1332"/>
                  </a:lnTo>
                  <a:lnTo>
                    <a:pt x="1700" y="1281"/>
                  </a:lnTo>
                  <a:lnTo>
                    <a:pt x="1717" y="1229"/>
                  </a:lnTo>
                  <a:lnTo>
                    <a:pt x="1730" y="1175"/>
                  </a:lnTo>
                  <a:lnTo>
                    <a:pt x="1736" y="1156"/>
                  </a:lnTo>
                  <a:lnTo>
                    <a:pt x="1747" y="1141"/>
                  </a:lnTo>
                  <a:lnTo>
                    <a:pt x="1761" y="1128"/>
                  </a:lnTo>
                  <a:lnTo>
                    <a:pt x="1779" y="1121"/>
                  </a:lnTo>
                  <a:lnTo>
                    <a:pt x="1798" y="1119"/>
                  </a:lnTo>
                  <a:lnTo>
                    <a:pt x="1925" y="1119"/>
                  </a:lnTo>
                  <a:lnTo>
                    <a:pt x="1929" y="1118"/>
                  </a:lnTo>
                  <a:lnTo>
                    <a:pt x="1932" y="1117"/>
                  </a:lnTo>
                  <a:lnTo>
                    <a:pt x="1934" y="1114"/>
                  </a:lnTo>
                  <a:lnTo>
                    <a:pt x="1936" y="1110"/>
                  </a:lnTo>
                  <a:lnTo>
                    <a:pt x="1936" y="1107"/>
                  </a:lnTo>
                  <a:lnTo>
                    <a:pt x="1936" y="969"/>
                  </a:lnTo>
                  <a:lnTo>
                    <a:pt x="1936" y="965"/>
                  </a:lnTo>
                  <a:lnTo>
                    <a:pt x="1934" y="962"/>
                  </a:lnTo>
                  <a:lnTo>
                    <a:pt x="1932" y="959"/>
                  </a:lnTo>
                  <a:lnTo>
                    <a:pt x="1929" y="958"/>
                  </a:lnTo>
                  <a:lnTo>
                    <a:pt x="1925" y="957"/>
                  </a:lnTo>
                  <a:lnTo>
                    <a:pt x="1798" y="957"/>
                  </a:lnTo>
                  <a:lnTo>
                    <a:pt x="1779" y="954"/>
                  </a:lnTo>
                  <a:lnTo>
                    <a:pt x="1761" y="946"/>
                  </a:lnTo>
                  <a:lnTo>
                    <a:pt x="1747" y="934"/>
                  </a:lnTo>
                  <a:lnTo>
                    <a:pt x="1736" y="919"/>
                  </a:lnTo>
                  <a:lnTo>
                    <a:pt x="1730" y="900"/>
                  </a:lnTo>
                  <a:lnTo>
                    <a:pt x="1716" y="847"/>
                  </a:lnTo>
                  <a:lnTo>
                    <a:pt x="1699" y="794"/>
                  </a:lnTo>
                  <a:lnTo>
                    <a:pt x="1678" y="744"/>
                  </a:lnTo>
                  <a:lnTo>
                    <a:pt x="1654" y="694"/>
                  </a:lnTo>
                  <a:lnTo>
                    <a:pt x="1624" y="648"/>
                  </a:lnTo>
                  <a:lnTo>
                    <a:pt x="1616" y="630"/>
                  </a:lnTo>
                  <a:lnTo>
                    <a:pt x="1613" y="611"/>
                  </a:lnTo>
                  <a:lnTo>
                    <a:pt x="1615" y="592"/>
                  </a:lnTo>
                  <a:lnTo>
                    <a:pt x="1621" y="574"/>
                  </a:lnTo>
                  <a:lnTo>
                    <a:pt x="1633" y="559"/>
                  </a:lnTo>
                  <a:lnTo>
                    <a:pt x="1724" y="468"/>
                  </a:lnTo>
                  <a:lnTo>
                    <a:pt x="1728" y="463"/>
                  </a:lnTo>
                  <a:lnTo>
                    <a:pt x="1728" y="457"/>
                  </a:lnTo>
                  <a:lnTo>
                    <a:pt x="1724" y="451"/>
                  </a:lnTo>
                  <a:lnTo>
                    <a:pt x="1626" y="354"/>
                  </a:lnTo>
                  <a:lnTo>
                    <a:pt x="1623" y="351"/>
                  </a:lnTo>
                  <a:lnTo>
                    <a:pt x="1621" y="350"/>
                  </a:lnTo>
                  <a:lnTo>
                    <a:pt x="1618" y="350"/>
                  </a:lnTo>
                  <a:lnTo>
                    <a:pt x="1616" y="350"/>
                  </a:lnTo>
                  <a:lnTo>
                    <a:pt x="1613" y="351"/>
                  </a:lnTo>
                  <a:lnTo>
                    <a:pt x="1609" y="354"/>
                  </a:lnTo>
                  <a:lnTo>
                    <a:pt x="1520" y="444"/>
                  </a:lnTo>
                  <a:lnTo>
                    <a:pt x="1504" y="456"/>
                  </a:lnTo>
                  <a:lnTo>
                    <a:pt x="1486" y="462"/>
                  </a:lnTo>
                  <a:lnTo>
                    <a:pt x="1467" y="464"/>
                  </a:lnTo>
                  <a:lnTo>
                    <a:pt x="1449" y="461"/>
                  </a:lnTo>
                  <a:lnTo>
                    <a:pt x="1431" y="452"/>
                  </a:lnTo>
                  <a:lnTo>
                    <a:pt x="1384" y="423"/>
                  </a:lnTo>
                  <a:lnTo>
                    <a:pt x="1335" y="399"/>
                  </a:lnTo>
                  <a:lnTo>
                    <a:pt x="1284" y="378"/>
                  </a:lnTo>
                  <a:lnTo>
                    <a:pt x="1232" y="361"/>
                  </a:lnTo>
                  <a:lnTo>
                    <a:pt x="1178" y="348"/>
                  </a:lnTo>
                  <a:lnTo>
                    <a:pt x="1159" y="341"/>
                  </a:lnTo>
                  <a:lnTo>
                    <a:pt x="1143" y="330"/>
                  </a:lnTo>
                  <a:lnTo>
                    <a:pt x="1131" y="315"/>
                  </a:lnTo>
                  <a:lnTo>
                    <a:pt x="1124" y="298"/>
                  </a:lnTo>
                  <a:lnTo>
                    <a:pt x="1121" y="278"/>
                  </a:lnTo>
                  <a:lnTo>
                    <a:pt x="1121" y="152"/>
                  </a:lnTo>
                  <a:lnTo>
                    <a:pt x="1121" y="149"/>
                  </a:lnTo>
                  <a:lnTo>
                    <a:pt x="1119" y="145"/>
                  </a:lnTo>
                  <a:lnTo>
                    <a:pt x="1117" y="142"/>
                  </a:lnTo>
                  <a:lnTo>
                    <a:pt x="1112" y="140"/>
                  </a:lnTo>
                  <a:lnTo>
                    <a:pt x="1109" y="140"/>
                  </a:lnTo>
                  <a:lnTo>
                    <a:pt x="971" y="140"/>
                  </a:lnTo>
                  <a:close/>
                  <a:moveTo>
                    <a:pt x="970" y="0"/>
                  </a:moveTo>
                  <a:lnTo>
                    <a:pt x="1108" y="0"/>
                  </a:lnTo>
                  <a:lnTo>
                    <a:pt x="1139" y="3"/>
                  </a:lnTo>
                  <a:lnTo>
                    <a:pt x="1167" y="12"/>
                  </a:lnTo>
                  <a:lnTo>
                    <a:pt x="1193" y="25"/>
                  </a:lnTo>
                  <a:lnTo>
                    <a:pt x="1216" y="44"/>
                  </a:lnTo>
                  <a:lnTo>
                    <a:pt x="1234" y="66"/>
                  </a:lnTo>
                  <a:lnTo>
                    <a:pt x="1248" y="93"/>
                  </a:lnTo>
                  <a:lnTo>
                    <a:pt x="1257" y="121"/>
                  </a:lnTo>
                  <a:lnTo>
                    <a:pt x="1260" y="152"/>
                  </a:lnTo>
                  <a:lnTo>
                    <a:pt x="1260" y="223"/>
                  </a:lnTo>
                  <a:lnTo>
                    <a:pt x="1329" y="245"/>
                  </a:lnTo>
                  <a:lnTo>
                    <a:pt x="1394" y="272"/>
                  </a:lnTo>
                  <a:lnTo>
                    <a:pt x="1457" y="305"/>
                  </a:lnTo>
                  <a:lnTo>
                    <a:pt x="1508" y="255"/>
                  </a:lnTo>
                  <a:lnTo>
                    <a:pt x="1527" y="239"/>
                  </a:lnTo>
                  <a:lnTo>
                    <a:pt x="1547" y="227"/>
                  </a:lnTo>
                  <a:lnTo>
                    <a:pt x="1569" y="217"/>
                  </a:lnTo>
                  <a:lnTo>
                    <a:pt x="1592" y="212"/>
                  </a:lnTo>
                  <a:lnTo>
                    <a:pt x="1616" y="210"/>
                  </a:lnTo>
                  <a:lnTo>
                    <a:pt x="1640" y="212"/>
                  </a:lnTo>
                  <a:lnTo>
                    <a:pt x="1663" y="217"/>
                  </a:lnTo>
                  <a:lnTo>
                    <a:pt x="1684" y="227"/>
                  </a:lnTo>
                  <a:lnTo>
                    <a:pt x="1705" y="239"/>
                  </a:lnTo>
                  <a:lnTo>
                    <a:pt x="1723" y="255"/>
                  </a:lnTo>
                  <a:lnTo>
                    <a:pt x="1821" y="352"/>
                  </a:lnTo>
                  <a:lnTo>
                    <a:pt x="1839" y="373"/>
                  </a:lnTo>
                  <a:lnTo>
                    <a:pt x="1852" y="397"/>
                  </a:lnTo>
                  <a:lnTo>
                    <a:pt x="1862" y="422"/>
                  </a:lnTo>
                  <a:lnTo>
                    <a:pt x="1866" y="447"/>
                  </a:lnTo>
                  <a:lnTo>
                    <a:pt x="1866" y="474"/>
                  </a:lnTo>
                  <a:lnTo>
                    <a:pt x="1862" y="499"/>
                  </a:lnTo>
                  <a:lnTo>
                    <a:pt x="1852" y="523"/>
                  </a:lnTo>
                  <a:lnTo>
                    <a:pt x="1839" y="546"/>
                  </a:lnTo>
                  <a:lnTo>
                    <a:pt x="1821" y="567"/>
                  </a:lnTo>
                  <a:lnTo>
                    <a:pt x="1771" y="618"/>
                  </a:lnTo>
                  <a:lnTo>
                    <a:pt x="1796" y="665"/>
                  </a:lnTo>
                  <a:lnTo>
                    <a:pt x="1819" y="714"/>
                  </a:lnTo>
                  <a:lnTo>
                    <a:pt x="1837" y="765"/>
                  </a:lnTo>
                  <a:lnTo>
                    <a:pt x="1853" y="816"/>
                  </a:lnTo>
                  <a:lnTo>
                    <a:pt x="1925" y="816"/>
                  </a:lnTo>
                  <a:lnTo>
                    <a:pt x="1955" y="818"/>
                  </a:lnTo>
                  <a:lnTo>
                    <a:pt x="1984" y="828"/>
                  </a:lnTo>
                  <a:lnTo>
                    <a:pt x="2010" y="842"/>
                  </a:lnTo>
                  <a:lnTo>
                    <a:pt x="2032" y="861"/>
                  </a:lnTo>
                  <a:lnTo>
                    <a:pt x="2051" y="883"/>
                  </a:lnTo>
                  <a:lnTo>
                    <a:pt x="2065" y="909"/>
                  </a:lnTo>
                  <a:lnTo>
                    <a:pt x="2075" y="938"/>
                  </a:lnTo>
                  <a:lnTo>
                    <a:pt x="2077" y="968"/>
                  </a:lnTo>
                  <a:lnTo>
                    <a:pt x="2077" y="1106"/>
                  </a:lnTo>
                  <a:lnTo>
                    <a:pt x="2075" y="1137"/>
                  </a:lnTo>
                  <a:lnTo>
                    <a:pt x="2065" y="1165"/>
                  </a:lnTo>
                  <a:lnTo>
                    <a:pt x="2051" y="1192"/>
                  </a:lnTo>
                  <a:lnTo>
                    <a:pt x="2032" y="1214"/>
                  </a:lnTo>
                  <a:lnTo>
                    <a:pt x="2010" y="1233"/>
                  </a:lnTo>
                  <a:lnTo>
                    <a:pt x="1984" y="1247"/>
                  </a:lnTo>
                  <a:lnTo>
                    <a:pt x="1955" y="1255"/>
                  </a:lnTo>
                  <a:lnTo>
                    <a:pt x="1925" y="1258"/>
                  </a:lnTo>
                  <a:lnTo>
                    <a:pt x="1925" y="1259"/>
                  </a:lnTo>
                  <a:lnTo>
                    <a:pt x="1853" y="1259"/>
                  </a:lnTo>
                  <a:lnTo>
                    <a:pt x="1831" y="1328"/>
                  </a:lnTo>
                  <a:lnTo>
                    <a:pt x="1803" y="1393"/>
                  </a:lnTo>
                  <a:lnTo>
                    <a:pt x="1771" y="1456"/>
                  </a:lnTo>
                  <a:lnTo>
                    <a:pt x="1821" y="1507"/>
                  </a:lnTo>
                  <a:lnTo>
                    <a:pt x="1839" y="1528"/>
                  </a:lnTo>
                  <a:lnTo>
                    <a:pt x="1852" y="1551"/>
                  </a:lnTo>
                  <a:lnTo>
                    <a:pt x="1862" y="1577"/>
                  </a:lnTo>
                  <a:lnTo>
                    <a:pt x="1866" y="1602"/>
                  </a:lnTo>
                  <a:lnTo>
                    <a:pt x="1866" y="1628"/>
                  </a:lnTo>
                  <a:lnTo>
                    <a:pt x="1862" y="1654"/>
                  </a:lnTo>
                  <a:lnTo>
                    <a:pt x="1852" y="1678"/>
                  </a:lnTo>
                  <a:lnTo>
                    <a:pt x="1839" y="1701"/>
                  </a:lnTo>
                  <a:lnTo>
                    <a:pt x="1821" y="1722"/>
                  </a:lnTo>
                  <a:lnTo>
                    <a:pt x="1723" y="1820"/>
                  </a:lnTo>
                  <a:lnTo>
                    <a:pt x="1705" y="1836"/>
                  </a:lnTo>
                  <a:lnTo>
                    <a:pt x="1684" y="1849"/>
                  </a:lnTo>
                  <a:lnTo>
                    <a:pt x="1663" y="1857"/>
                  </a:lnTo>
                  <a:lnTo>
                    <a:pt x="1640" y="1863"/>
                  </a:lnTo>
                  <a:lnTo>
                    <a:pt x="1616" y="1864"/>
                  </a:lnTo>
                  <a:lnTo>
                    <a:pt x="1592" y="1863"/>
                  </a:lnTo>
                  <a:lnTo>
                    <a:pt x="1569" y="1857"/>
                  </a:lnTo>
                  <a:lnTo>
                    <a:pt x="1547" y="1849"/>
                  </a:lnTo>
                  <a:lnTo>
                    <a:pt x="1527" y="1836"/>
                  </a:lnTo>
                  <a:lnTo>
                    <a:pt x="1508" y="1820"/>
                  </a:lnTo>
                  <a:lnTo>
                    <a:pt x="1457" y="1770"/>
                  </a:lnTo>
                  <a:lnTo>
                    <a:pt x="1410" y="1796"/>
                  </a:lnTo>
                  <a:lnTo>
                    <a:pt x="1361" y="1818"/>
                  </a:lnTo>
                  <a:lnTo>
                    <a:pt x="1312" y="1837"/>
                  </a:lnTo>
                  <a:lnTo>
                    <a:pt x="1260" y="1852"/>
                  </a:lnTo>
                  <a:lnTo>
                    <a:pt x="1260" y="1924"/>
                  </a:lnTo>
                  <a:lnTo>
                    <a:pt x="1257" y="1954"/>
                  </a:lnTo>
                  <a:lnTo>
                    <a:pt x="1248" y="1983"/>
                  </a:lnTo>
                  <a:lnTo>
                    <a:pt x="1234" y="2009"/>
                  </a:lnTo>
                  <a:lnTo>
                    <a:pt x="1216" y="2031"/>
                  </a:lnTo>
                  <a:lnTo>
                    <a:pt x="1193" y="2050"/>
                  </a:lnTo>
                  <a:lnTo>
                    <a:pt x="1167" y="2064"/>
                  </a:lnTo>
                  <a:lnTo>
                    <a:pt x="1139" y="2073"/>
                  </a:lnTo>
                  <a:lnTo>
                    <a:pt x="1108" y="2076"/>
                  </a:lnTo>
                  <a:lnTo>
                    <a:pt x="970" y="2076"/>
                  </a:lnTo>
                  <a:lnTo>
                    <a:pt x="938" y="2073"/>
                  </a:lnTo>
                  <a:lnTo>
                    <a:pt x="910" y="2064"/>
                  </a:lnTo>
                  <a:lnTo>
                    <a:pt x="884" y="2050"/>
                  </a:lnTo>
                  <a:lnTo>
                    <a:pt x="861" y="2031"/>
                  </a:lnTo>
                  <a:lnTo>
                    <a:pt x="843" y="2009"/>
                  </a:lnTo>
                  <a:lnTo>
                    <a:pt x="829" y="1983"/>
                  </a:lnTo>
                  <a:lnTo>
                    <a:pt x="820" y="1954"/>
                  </a:lnTo>
                  <a:lnTo>
                    <a:pt x="817" y="1924"/>
                  </a:lnTo>
                  <a:lnTo>
                    <a:pt x="817" y="1852"/>
                  </a:lnTo>
                  <a:lnTo>
                    <a:pt x="748" y="1831"/>
                  </a:lnTo>
                  <a:lnTo>
                    <a:pt x="683" y="1802"/>
                  </a:lnTo>
                  <a:lnTo>
                    <a:pt x="620" y="1770"/>
                  </a:lnTo>
                  <a:lnTo>
                    <a:pt x="569" y="1820"/>
                  </a:lnTo>
                  <a:lnTo>
                    <a:pt x="550" y="1836"/>
                  </a:lnTo>
                  <a:lnTo>
                    <a:pt x="530" y="1849"/>
                  </a:lnTo>
                  <a:lnTo>
                    <a:pt x="508" y="1857"/>
                  </a:lnTo>
                  <a:lnTo>
                    <a:pt x="486" y="1863"/>
                  </a:lnTo>
                  <a:lnTo>
                    <a:pt x="461" y="1864"/>
                  </a:lnTo>
                  <a:lnTo>
                    <a:pt x="437" y="1863"/>
                  </a:lnTo>
                  <a:lnTo>
                    <a:pt x="414" y="1857"/>
                  </a:lnTo>
                  <a:lnTo>
                    <a:pt x="393" y="1849"/>
                  </a:lnTo>
                  <a:lnTo>
                    <a:pt x="372" y="1836"/>
                  </a:lnTo>
                  <a:lnTo>
                    <a:pt x="354" y="1820"/>
                  </a:lnTo>
                  <a:lnTo>
                    <a:pt x="256" y="1722"/>
                  </a:lnTo>
                  <a:lnTo>
                    <a:pt x="238" y="1701"/>
                  </a:lnTo>
                  <a:lnTo>
                    <a:pt x="225" y="1678"/>
                  </a:lnTo>
                  <a:lnTo>
                    <a:pt x="216" y="1654"/>
                  </a:lnTo>
                  <a:lnTo>
                    <a:pt x="211" y="1628"/>
                  </a:lnTo>
                  <a:lnTo>
                    <a:pt x="211" y="1602"/>
                  </a:lnTo>
                  <a:lnTo>
                    <a:pt x="216" y="1577"/>
                  </a:lnTo>
                  <a:lnTo>
                    <a:pt x="225" y="1551"/>
                  </a:lnTo>
                  <a:lnTo>
                    <a:pt x="238" y="1528"/>
                  </a:lnTo>
                  <a:lnTo>
                    <a:pt x="256" y="1507"/>
                  </a:lnTo>
                  <a:lnTo>
                    <a:pt x="306" y="1456"/>
                  </a:lnTo>
                  <a:lnTo>
                    <a:pt x="281" y="1410"/>
                  </a:lnTo>
                  <a:lnTo>
                    <a:pt x="259" y="1360"/>
                  </a:lnTo>
                  <a:lnTo>
                    <a:pt x="240" y="1311"/>
                  </a:lnTo>
                  <a:lnTo>
                    <a:pt x="224" y="1259"/>
                  </a:lnTo>
                  <a:lnTo>
                    <a:pt x="152" y="1259"/>
                  </a:lnTo>
                  <a:lnTo>
                    <a:pt x="122" y="1256"/>
                  </a:lnTo>
                  <a:lnTo>
                    <a:pt x="93" y="1248"/>
                  </a:lnTo>
                  <a:lnTo>
                    <a:pt x="67" y="1233"/>
                  </a:lnTo>
                  <a:lnTo>
                    <a:pt x="45" y="1215"/>
                  </a:lnTo>
                  <a:lnTo>
                    <a:pt x="26" y="1192"/>
                  </a:lnTo>
                  <a:lnTo>
                    <a:pt x="12" y="1166"/>
                  </a:lnTo>
                  <a:lnTo>
                    <a:pt x="3" y="1138"/>
                  </a:lnTo>
                  <a:lnTo>
                    <a:pt x="0" y="1107"/>
                  </a:lnTo>
                  <a:lnTo>
                    <a:pt x="0" y="969"/>
                  </a:lnTo>
                  <a:lnTo>
                    <a:pt x="3" y="938"/>
                  </a:lnTo>
                  <a:lnTo>
                    <a:pt x="12" y="909"/>
                  </a:lnTo>
                  <a:lnTo>
                    <a:pt x="26" y="884"/>
                  </a:lnTo>
                  <a:lnTo>
                    <a:pt x="45" y="861"/>
                  </a:lnTo>
                  <a:lnTo>
                    <a:pt x="67" y="843"/>
                  </a:lnTo>
                  <a:lnTo>
                    <a:pt x="93" y="829"/>
                  </a:lnTo>
                  <a:lnTo>
                    <a:pt x="122" y="819"/>
                  </a:lnTo>
                  <a:lnTo>
                    <a:pt x="152" y="816"/>
                  </a:lnTo>
                  <a:lnTo>
                    <a:pt x="224" y="816"/>
                  </a:lnTo>
                  <a:lnTo>
                    <a:pt x="246" y="748"/>
                  </a:lnTo>
                  <a:lnTo>
                    <a:pt x="274" y="682"/>
                  </a:lnTo>
                  <a:lnTo>
                    <a:pt x="306" y="619"/>
                  </a:lnTo>
                  <a:lnTo>
                    <a:pt x="256" y="568"/>
                  </a:lnTo>
                  <a:lnTo>
                    <a:pt x="238" y="547"/>
                  </a:lnTo>
                  <a:lnTo>
                    <a:pt x="225" y="524"/>
                  </a:lnTo>
                  <a:lnTo>
                    <a:pt x="216" y="500"/>
                  </a:lnTo>
                  <a:lnTo>
                    <a:pt x="211" y="474"/>
                  </a:lnTo>
                  <a:lnTo>
                    <a:pt x="211" y="448"/>
                  </a:lnTo>
                  <a:lnTo>
                    <a:pt x="216" y="422"/>
                  </a:lnTo>
                  <a:lnTo>
                    <a:pt x="225" y="398"/>
                  </a:lnTo>
                  <a:lnTo>
                    <a:pt x="238" y="374"/>
                  </a:lnTo>
                  <a:lnTo>
                    <a:pt x="256" y="353"/>
                  </a:lnTo>
                  <a:lnTo>
                    <a:pt x="354" y="255"/>
                  </a:lnTo>
                  <a:lnTo>
                    <a:pt x="372" y="239"/>
                  </a:lnTo>
                  <a:lnTo>
                    <a:pt x="393" y="227"/>
                  </a:lnTo>
                  <a:lnTo>
                    <a:pt x="414" y="218"/>
                  </a:lnTo>
                  <a:lnTo>
                    <a:pt x="437" y="213"/>
                  </a:lnTo>
                  <a:lnTo>
                    <a:pt x="461" y="211"/>
                  </a:lnTo>
                  <a:lnTo>
                    <a:pt x="486" y="213"/>
                  </a:lnTo>
                  <a:lnTo>
                    <a:pt x="508" y="218"/>
                  </a:lnTo>
                  <a:lnTo>
                    <a:pt x="530" y="227"/>
                  </a:lnTo>
                  <a:lnTo>
                    <a:pt x="550" y="239"/>
                  </a:lnTo>
                  <a:lnTo>
                    <a:pt x="569" y="255"/>
                  </a:lnTo>
                  <a:lnTo>
                    <a:pt x="620" y="306"/>
                  </a:lnTo>
                  <a:lnTo>
                    <a:pt x="667" y="281"/>
                  </a:lnTo>
                  <a:lnTo>
                    <a:pt x="716" y="258"/>
                  </a:lnTo>
                  <a:lnTo>
                    <a:pt x="765" y="239"/>
                  </a:lnTo>
                  <a:lnTo>
                    <a:pt x="817" y="224"/>
                  </a:lnTo>
                  <a:lnTo>
                    <a:pt x="817" y="152"/>
                  </a:lnTo>
                  <a:lnTo>
                    <a:pt x="820" y="121"/>
                  </a:lnTo>
                  <a:lnTo>
                    <a:pt x="829" y="93"/>
                  </a:lnTo>
                  <a:lnTo>
                    <a:pt x="843" y="66"/>
                  </a:lnTo>
                  <a:lnTo>
                    <a:pt x="861" y="44"/>
                  </a:lnTo>
                  <a:lnTo>
                    <a:pt x="884" y="25"/>
                  </a:lnTo>
                  <a:lnTo>
                    <a:pt x="910" y="12"/>
                  </a:lnTo>
                  <a:lnTo>
                    <a:pt x="938" y="3"/>
                  </a:lnTo>
                  <a:lnTo>
                    <a:pt x="97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24" name="Freeform 71"/>
            <p:cNvSpPr>
              <a:spLocks noEditPoints="1"/>
            </p:cNvSpPr>
            <p:nvPr/>
          </p:nvSpPr>
          <p:spPr bwMode="auto">
            <a:xfrm>
              <a:off x="3729038" y="2011363"/>
              <a:ext cx="139700" cy="139700"/>
            </a:xfrm>
            <a:custGeom>
              <a:avLst/>
              <a:gdLst>
                <a:gd name="T0" fmla="*/ 398 w 886"/>
                <a:gd name="T1" fmla="*/ 143 h 884"/>
                <a:gd name="T2" fmla="*/ 316 w 886"/>
                <a:gd name="T3" fmla="*/ 169 h 884"/>
                <a:gd name="T4" fmla="*/ 245 w 886"/>
                <a:gd name="T5" fmla="*/ 214 h 884"/>
                <a:gd name="T6" fmla="*/ 189 w 886"/>
                <a:gd name="T7" fmla="*/ 277 h 884"/>
                <a:gd name="T8" fmla="*/ 153 w 886"/>
                <a:gd name="T9" fmla="*/ 355 h 884"/>
                <a:gd name="T10" fmla="*/ 141 w 886"/>
                <a:gd name="T11" fmla="*/ 442 h 884"/>
                <a:gd name="T12" fmla="*/ 153 w 886"/>
                <a:gd name="T13" fmla="*/ 529 h 884"/>
                <a:gd name="T14" fmla="*/ 189 w 886"/>
                <a:gd name="T15" fmla="*/ 606 h 884"/>
                <a:gd name="T16" fmla="*/ 245 w 886"/>
                <a:gd name="T17" fmla="*/ 669 h 884"/>
                <a:gd name="T18" fmla="*/ 316 w 886"/>
                <a:gd name="T19" fmla="*/ 716 h 884"/>
                <a:gd name="T20" fmla="*/ 398 w 886"/>
                <a:gd name="T21" fmla="*/ 740 h 884"/>
                <a:gd name="T22" fmla="*/ 488 w 886"/>
                <a:gd name="T23" fmla="*/ 740 h 884"/>
                <a:gd name="T24" fmla="*/ 570 w 886"/>
                <a:gd name="T25" fmla="*/ 716 h 884"/>
                <a:gd name="T26" fmla="*/ 641 w 886"/>
                <a:gd name="T27" fmla="*/ 669 h 884"/>
                <a:gd name="T28" fmla="*/ 696 w 886"/>
                <a:gd name="T29" fmla="*/ 606 h 884"/>
                <a:gd name="T30" fmla="*/ 732 w 886"/>
                <a:gd name="T31" fmla="*/ 529 h 884"/>
                <a:gd name="T32" fmla="*/ 745 w 886"/>
                <a:gd name="T33" fmla="*/ 442 h 884"/>
                <a:gd name="T34" fmla="*/ 732 w 886"/>
                <a:gd name="T35" fmla="*/ 355 h 884"/>
                <a:gd name="T36" fmla="*/ 696 w 886"/>
                <a:gd name="T37" fmla="*/ 277 h 884"/>
                <a:gd name="T38" fmla="*/ 641 w 886"/>
                <a:gd name="T39" fmla="*/ 214 h 884"/>
                <a:gd name="T40" fmla="*/ 570 w 886"/>
                <a:gd name="T41" fmla="*/ 169 h 884"/>
                <a:gd name="T42" fmla="*/ 488 w 886"/>
                <a:gd name="T43" fmla="*/ 143 h 884"/>
                <a:gd name="T44" fmla="*/ 443 w 886"/>
                <a:gd name="T45" fmla="*/ 0 h 884"/>
                <a:gd name="T46" fmla="*/ 544 w 886"/>
                <a:gd name="T47" fmla="*/ 11 h 884"/>
                <a:gd name="T48" fmla="*/ 638 w 886"/>
                <a:gd name="T49" fmla="*/ 45 h 884"/>
                <a:gd name="T50" fmla="*/ 719 w 886"/>
                <a:gd name="T51" fmla="*/ 97 h 884"/>
                <a:gd name="T52" fmla="*/ 788 w 886"/>
                <a:gd name="T53" fmla="*/ 165 h 884"/>
                <a:gd name="T54" fmla="*/ 840 w 886"/>
                <a:gd name="T55" fmla="*/ 248 h 884"/>
                <a:gd name="T56" fmla="*/ 873 w 886"/>
                <a:gd name="T57" fmla="*/ 340 h 884"/>
                <a:gd name="T58" fmla="*/ 886 w 886"/>
                <a:gd name="T59" fmla="*/ 442 h 884"/>
                <a:gd name="T60" fmla="*/ 873 w 886"/>
                <a:gd name="T61" fmla="*/ 543 h 884"/>
                <a:gd name="T62" fmla="*/ 840 w 886"/>
                <a:gd name="T63" fmla="*/ 636 h 884"/>
                <a:gd name="T64" fmla="*/ 788 w 886"/>
                <a:gd name="T65" fmla="*/ 718 h 884"/>
                <a:gd name="T66" fmla="*/ 719 w 886"/>
                <a:gd name="T67" fmla="*/ 787 h 884"/>
                <a:gd name="T68" fmla="*/ 638 w 886"/>
                <a:gd name="T69" fmla="*/ 839 h 884"/>
                <a:gd name="T70" fmla="*/ 544 w 886"/>
                <a:gd name="T71" fmla="*/ 872 h 884"/>
                <a:gd name="T72" fmla="*/ 443 w 886"/>
                <a:gd name="T73" fmla="*/ 884 h 884"/>
                <a:gd name="T74" fmla="*/ 341 w 886"/>
                <a:gd name="T75" fmla="*/ 872 h 884"/>
                <a:gd name="T76" fmla="*/ 248 w 886"/>
                <a:gd name="T77" fmla="*/ 839 h 884"/>
                <a:gd name="T78" fmla="*/ 166 w 886"/>
                <a:gd name="T79" fmla="*/ 787 h 884"/>
                <a:gd name="T80" fmla="*/ 97 w 886"/>
                <a:gd name="T81" fmla="*/ 718 h 884"/>
                <a:gd name="T82" fmla="*/ 46 w 886"/>
                <a:gd name="T83" fmla="*/ 636 h 884"/>
                <a:gd name="T84" fmla="*/ 12 w 886"/>
                <a:gd name="T85" fmla="*/ 543 h 884"/>
                <a:gd name="T86" fmla="*/ 0 w 886"/>
                <a:gd name="T87" fmla="*/ 442 h 884"/>
                <a:gd name="T88" fmla="*/ 12 w 886"/>
                <a:gd name="T89" fmla="*/ 340 h 884"/>
                <a:gd name="T90" fmla="*/ 46 w 886"/>
                <a:gd name="T91" fmla="*/ 248 h 884"/>
                <a:gd name="T92" fmla="*/ 97 w 886"/>
                <a:gd name="T93" fmla="*/ 165 h 884"/>
                <a:gd name="T94" fmla="*/ 166 w 886"/>
                <a:gd name="T95" fmla="*/ 97 h 884"/>
                <a:gd name="T96" fmla="*/ 248 w 886"/>
                <a:gd name="T97" fmla="*/ 45 h 884"/>
                <a:gd name="T98" fmla="*/ 341 w 886"/>
                <a:gd name="T99" fmla="*/ 11 h 884"/>
                <a:gd name="T100" fmla="*/ 443 w 886"/>
                <a:gd name="T101"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6" h="884">
                  <a:moveTo>
                    <a:pt x="443" y="140"/>
                  </a:moveTo>
                  <a:lnTo>
                    <a:pt x="398" y="143"/>
                  </a:lnTo>
                  <a:lnTo>
                    <a:pt x="356" y="153"/>
                  </a:lnTo>
                  <a:lnTo>
                    <a:pt x="316" y="169"/>
                  </a:lnTo>
                  <a:lnTo>
                    <a:pt x="279" y="189"/>
                  </a:lnTo>
                  <a:lnTo>
                    <a:pt x="245" y="214"/>
                  </a:lnTo>
                  <a:lnTo>
                    <a:pt x="215" y="243"/>
                  </a:lnTo>
                  <a:lnTo>
                    <a:pt x="189" y="277"/>
                  </a:lnTo>
                  <a:lnTo>
                    <a:pt x="169" y="315"/>
                  </a:lnTo>
                  <a:lnTo>
                    <a:pt x="153" y="355"/>
                  </a:lnTo>
                  <a:lnTo>
                    <a:pt x="144" y="397"/>
                  </a:lnTo>
                  <a:lnTo>
                    <a:pt x="141" y="442"/>
                  </a:lnTo>
                  <a:lnTo>
                    <a:pt x="144" y="486"/>
                  </a:lnTo>
                  <a:lnTo>
                    <a:pt x="153" y="529"/>
                  </a:lnTo>
                  <a:lnTo>
                    <a:pt x="169" y="569"/>
                  </a:lnTo>
                  <a:lnTo>
                    <a:pt x="189" y="606"/>
                  </a:lnTo>
                  <a:lnTo>
                    <a:pt x="215" y="640"/>
                  </a:lnTo>
                  <a:lnTo>
                    <a:pt x="245" y="669"/>
                  </a:lnTo>
                  <a:lnTo>
                    <a:pt x="279" y="695"/>
                  </a:lnTo>
                  <a:lnTo>
                    <a:pt x="316" y="716"/>
                  </a:lnTo>
                  <a:lnTo>
                    <a:pt x="356" y="731"/>
                  </a:lnTo>
                  <a:lnTo>
                    <a:pt x="398" y="740"/>
                  </a:lnTo>
                  <a:lnTo>
                    <a:pt x="443" y="743"/>
                  </a:lnTo>
                  <a:lnTo>
                    <a:pt x="488" y="740"/>
                  </a:lnTo>
                  <a:lnTo>
                    <a:pt x="530" y="731"/>
                  </a:lnTo>
                  <a:lnTo>
                    <a:pt x="570" y="716"/>
                  </a:lnTo>
                  <a:lnTo>
                    <a:pt x="607" y="695"/>
                  </a:lnTo>
                  <a:lnTo>
                    <a:pt x="641" y="669"/>
                  </a:lnTo>
                  <a:lnTo>
                    <a:pt x="670" y="640"/>
                  </a:lnTo>
                  <a:lnTo>
                    <a:pt x="696" y="606"/>
                  </a:lnTo>
                  <a:lnTo>
                    <a:pt x="717" y="569"/>
                  </a:lnTo>
                  <a:lnTo>
                    <a:pt x="732" y="529"/>
                  </a:lnTo>
                  <a:lnTo>
                    <a:pt x="741" y="486"/>
                  </a:lnTo>
                  <a:lnTo>
                    <a:pt x="745" y="442"/>
                  </a:lnTo>
                  <a:lnTo>
                    <a:pt x="741" y="397"/>
                  </a:lnTo>
                  <a:lnTo>
                    <a:pt x="732" y="355"/>
                  </a:lnTo>
                  <a:lnTo>
                    <a:pt x="717" y="315"/>
                  </a:lnTo>
                  <a:lnTo>
                    <a:pt x="696" y="277"/>
                  </a:lnTo>
                  <a:lnTo>
                    <a:pt x="670" y="243"/>
                  </a:lnTo>
                  <a:lnTo>
                    <a:pt x="641" y="214"/>
                  </a:lnTo>
                  <a:lnTo>
                    <a:pt x="607" y="189"/>
                  </a:lnTo>
                  <a:lnTo>
                    <a:pt x="570" y="169"/>
                  </a:lnTo>
                  <a:lnTo>
                    <a:pt x="530" y="153"/>
                  </a:lnTo>
                  <a:lnTo>
                    <a:pt x="488" y="143"/>
                  </a:lnTo>
                  <a:lnTo>
                    <a:pt x="443" y="140"/>
                  </a:lnTo>
                  <a:close/>
                  <a:moveTo>
                    <a:pt x="443" y="0"/>
                  </a:moveTo>
                  <a:lnTo>
                    <a:pt x="494" y="3"/>
                  </a:lnTo>
                  <a:lnTo>
                    <a:pt x="544" y="11"/>
                  </a:lnTo>
                  <a:lnTo>
                    <a:pt x="592" y="25"/>
                  </a:lnTo>
                  <a:lnTo>
                    <a:pt x="638" y="45"/>
                  </a:lnTo>
                  <a:lnTo>
                    <a:pt x="680" y="68"/>
                  </a:lnTo>
                  <a:lnTo>
                    <a:pt x="719" y="97"/>
                  </a:lnTo>
                  <a:lnTo>
                    <a:pt x="756" y="130"/>
                  </a:lnTo>
                  <a:lnTo>
                    <a:pt x="788" y="165"/>
                  </a:lnTo>
                  <a:lnTo>
                    <a:pt x="816" y="205"/>
                  </a:lnTo>
                  <a:lnTo>
                    <a:pt x="840" y="248"/>
                  </a:lnTo>
                  <a:lnTo>
                    <a:pt x="859" y="293"/>
                  </a:lnTo>
                  <a:lnTo>
                    <a:pt x="873" y="340"/>
                  </a:lnTo>
                  <a:lnTo>
                    <a:pt x="883" y="390"/>
                  </a:lnTo>
                  <a:lnTo>
                    <a:pt x="886" y="442"/>
                  </a:lnTo>
                  <a:lnTo>
                    <a:pt x="883" y="493"/>
                  </a:lnTo>
                  <a:lnTo>
                    <a:pt x="873" y="543"/>
                  </a:lnTo>
                  <a:lnTo>
                    <a:pt x="859" y="590"/>
                  </a:lnTo>
                  <a:lnTo>
                    <a:pt x="840" y="636"/>
                  </a:lnTo>
                  <a:lnTo>
                    <a:pt x="816" y="679"/>
                  </a:lnTo>
                  <a:lnTo>
                    <a:pt x="788" y="718"/>
                  </a:lnTo>
                  <a:lnTo>
                    <a:pt x="756" y="754"/>
                  </a:lnTo>
                  <a:lnTo>
                    <a:pt x="719" y="787"/>
                  </a:lnTo>
                  <a:lnTo>
                    <a:pt x="680" y="815"/>
                  </a:lnTo>
                  <a:lnTo>
                    <a:pt x="638" y="839"/>
                  </a:lnTo>
                  <a:lnTo>
                    <a:pt x="592" y="858"/>
                  </a:lnTo>
                  <a:lnTo>
                    <a:pt x="544" y="872"/>
                  </a:lnTo>
                  <a:lnTo>
                    <a:pt x="494" y="880"/>
                  </a:lnTo>
                  <a:lnTo>
                    <a:pt x="443" y="884"/>
                  </a:lnTo>
                  <a:lnTo>
                    <a:pt x="392" y="880"/>
                  </a:lnTo>
                  <a:lnTo>
                    <a:pt x="341" y="872"/>
                  </a:lnTo>
                  <a:lnTo>
                    <a:pt x="294" y="858"/>
                  </a:lnTo>
                  <a:lnTo>
                    <a:pt x="248" y="839"/>
                  </a:lnTo>
                  <a:lnTo>
                    <a:pt x="206" y="815"/>
                  </a:lnTo>
                  <a:lnTo>
                    <a:pt x="166" y="787"/>
                  </a:lnTo>
                  <a:lnTo>
                    <a:pt x="130" y="754"/>
                  </a:lnTo>
                  <a:lnTo>
                    <a:pt x="97" y="718"/>
                  </a:lnTo>
                  <a:lnTo>
                    <a:pt x="70" y="679"/>
                  </a:lnTo>
                  <a:lnTo>
                    <a:pt x="46" y="636"/>
                  </a:lnTo>
                  <a:lnTo>
                    <a:pt x="27" y="590"/>
                  </a:lnTo>
                  <a:lnTo>
                    <a:pt x="12" y="543"/>
                  </a:lnTo>
                  <a:lnTo>
                    <a:pt x="4" y="493"/>
                  </a:lnTo>
                  <a:lnTo>
                    <a:pt x="0" y="442"/>
                  </a:lnTo>
                  <a:lnTo>
                    <a:pt x="4" y="390"/>
                  </a:lnTo>
                  <a:lnTo>
                    <a:pt x="12" y="340"/>
                  </a:lnTo>
                  <a:lnTo>
                    <a:pt x="27" y="293"/>
                  </a:lnTo>
                  <a:lnTo>
                    <a:pt x="46" y="248"/>
                  </a:lnTo>
                  <a:lnTo>
                    <a:pt x="70" y="205"/>
                  </a:lnTo>
                  <a:lnTo>
                    <a:pt x="97" y="165"/>
                  </a:lnTo>
                  <a:lnTo>
                    <a:pt x="130" y="130"/>
                  </a:lnTo>
                  <a:lnTo>
                    <a:pt x="166" y="97"/>
                  </a:lnTo>
                  <a:lnTo>
                    <a:pt x="206" y="68"/>
                  </a:lnTo>
                  <a:lnTo>
                    <a:pt x="248" y="45"/>
                  </a:lnTo>
                  <a:lnTo>
                    <a:pt x="294" y="25"/>
                  </a:lnTo>
                  <a:lnTo>
                    <a:pt x="341" y="11"/>
                  </a:lnTo>
                  <a:lnTo>
                    <a:pt x="392" y="3"/>
                  </a:lnTo>
                  <a:lnTo>
                    <a:pt x="443"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25" name="Freeform 72"/>
            <p:cNvSpPr/>
            <p:nvPr/>
          </p:nvSpPr>
          <p:spPr bwMode="auto">
            <a:xfrm>
              <a:off x="3471863" y="2006601"/>
              <a:ext cx="403225" cy="460375"/>
            </a:xfrm>
            <a:custGeom>
              <a:avLst/>
              <a:gdLst>
                <a:gd name="T0" fmla="*/ 1098 w 2541"/>
                <a:gd name="T1" fmla="*/ 8 h 2906"/>
                <a:gd name="T2" fmla="*/ 1133 w 2541"/>
                <a:gd name="T3" fmla="*/ 48 h 2906"/>
                <a:gd name="T4" fmla="*/ 1130 w 2541"/>
                <a:gd name="T5" fmla="*/ 102 h 2906"/>
                <a:gd name="T6" fmla="*/ 1090 w 2541"/>
                <a:gd name="T7" fmla="*/ 136 h 2906"/>
                <a:gd name="T8" fmla="*/ 917 w 2541"/>
                <a:gd name="T9" fmla="*/ 214 h 2906"/>
                <a:gd name="T10" fmla="*/ 736 w 2541"/>
                <a:gd name="T11" fmla="*/ 341 h 2906"/>
                <a:gd name="T12" fmla="*/ 590 w 2541"/>
                <a:gd name="T13" fmla="*/ 501 h 2906"/>
                <a:gd name="T14" fmla="*/ 479 w 2541"/>
                <a:gd name="T15" fmla="*/ 688 h 2906"/>
                <a:gd name="T16" fmla="*/ 409 w 2541"/>
                <a:gd name="T17" fmla="*/ 895 h 2906"/>
                <a:gd name="T18" fmla="*/ 386 w 2541"/>
                <a:gd name="T19" fmla="*/ 1114 h 2906"/>
                <a:gd name="T20" fmla="*/ 378 w 2541"/>
                <a:gd name="T21" fmla="*/ 1330 h 2906"/>
                <a:gd name="T22" fmla="*/ 141 w 2541"/>
                <a:gd name="T23" fmla="*/ 1791 h 2906"/>
                <a:gd name="T24" fmla="*/ 145 w 2541"/>
                <a:gd name="T25" fmla="*/ 1829 h 2906"/>
                <a:gd name="T26" fmla="*/ 188 w 2541"/>
                <a:gd name="T27" fmla="*/ 1851 h 2906"/>
                <a:gd name="T28" fmla="*/ 336 w 2541"/>
                <a:gd name="T29" fmla="*/ 1855 h 2906"/>
                <a:gd name="T30" fmla="*/ 377 w 2541"/>
                <a:gd name="T31" fmla="*/ 1887 h 2906"/>
                <a:gd name="T32" fmla="*/ 386 w 2541"/>
                <a:gd name="T33" fmla="*/ 2330 h 2906"/>
                <a:gd name="T34" fmla="*/ 414 w 2541"/>
                <a:gd name="T35" fmla="*/ 2418 h 2906"/>
                <a:gd name="T36" fmla="*/ 482 w 2541"/>
                <a:gd name="T37" fmla="*/ 2477 h 2906"/>
                <a:gd name="T38" fmla="*/ 856 w 2541"/>
                <a:gd name="T39" fmla="*/ 2445 h 2906"/>
                <a:gd name="T40" fmla="*/ 899 w 2541"/>
                <a:gd name="T41" fmla="*/ 2452 h 2906"/>
                <a:gd name="T42" fmla="*/ 933 w 2541"/>
                <a:gd name="T43" fmla="*/ 2494 h 2906"/>
                <a:gd name="T44" fmla="*/ 2099 w 2541"/>
                <a:gd name="T45" fmla="*/ 2764 h 2906"/>
                <a:gd name="T46" fmla="*/ 2109 w 2541"/>
                <a:gd name="T47" fmla="*/ 1888 h 2906"/>
                <a:gd name="T48" fmla="*/ 2224 w 2541"/>
                <a:gd name="T49" fmla="*/ 1763 h 2906"/>
                <a:gd name="T50" fmla="*/ 2347 w 2541"/>
                <a:gd name="T51" fmla="*/ 1575 h 2906"/>
                <a:gd name="T52" fmla="*/ 2412 w 2541"/>
                <a:gd name="T53" fmla="*/ 1419 h 2906"/>
                <a:gd name="T54" fmla="*/ 2455 w 2541"/>
                <a:gd name="T55" fmla="*/ 1389 h 2906"/>
                <a:gd name="T56" fmla="*/ 2509 w 2541"/>
                <a:gd name="T57" fmla="*/ 1400 h 2906"/>
                <a:gd name="T58" fmla="*/ 2539 w 2541"/>
                <a:gd name="T59" fmla="*/ 1443 h 2906"/>
                <a:gd name="T60" fmla="*/ 2509 w 2541"/>
                <a:gd name="T61" fmla="*/ 1556 h 2906"/>
                <a:gd name="T62" fmla="*/ 2395 w 2541"/>
                <a:gd name="T63" fmla="*/ 1770 h 2906"/>
                <a:gd name="T64" fmla="*/ 2239 w 2541"/>
                <a:gd name="T65" fmla="*/ 1955 h 2906"/>
                <a:gd name="T66" fmla="*/ 2230 w 2541"/>
                <a:gd name="T67" fmla="*/ 2871 h 2906"/>
                <a:gd name="T68" fmla="*/ 2187 w 2541"/>
                <a:gd name="T69" fmla="*/ 2902 h 2906"/>
                <a:gd name="T70" fmla="*/ 847 w 2541"/>
                <a:gd name="T71" fmla="*/ 2902 h 2906"/>
                <a:gd name="T72" fmla="*/ 805 w 2541"/>
                <a:gd name="T73" fmla="*/ 2871 h 2906"/>
                <a:gd name="T74" fmla="*/ 796 w 2541"/>
                <a:gd name="T75" fmla="*/ 2596 h 2906"/>
                <a:gd name="T76" fmla="*/ 551 w 2541"/>
                <a:gd name="T77" fmla="*/ 2631 h 2906"/>
                <a:gd name="T78" fmla="*/ 461 w 2541"/>
                <a:gd name="T79" fmla="*/ 2618 h 2906"/>
                <a:gd name="T80" fmla="*/ 350 w 2541"/>
                <a:gd name="T81" fmla="*/ 2557 h 2906"/>
                <a:gd name="T82" fmla="*/ 274 w 2541"/>
                <a:gd name="T83" fmla="*/ 2455 h 2906"/>
                <a:gd name="T84" fmla="*/ 246 w 2541"/>
                <a:gd name="T85" fmla="*/ 2329 h 2906"/>
                <a:gd name="T86" fmla="*/ 176 w 2541"/>
                <a:gd name="T87" fmla="*/ 1989 h 2906"/>
                <a:gd name="T88" fmla="*/ 87 w 2541"/>
                <a:gd name="T89" fmla="*/ 1961 h 2906"/>
                <a:gd name="T90" fmla="*/ 24 w 2541"/>
                <a:gd name="T91" fmla="*/ 1900 h 2906"/>
                <a:gd name="T92" fmla="*/ 0 w 2541"/>
                <a:gd name="T93" fmla="*/ 1817 h 2906"/>
                <a:gd name="T94" fmla="*/ 16 w 2541"/>
                <a:gd name="T95" fmla="*/ 1724 h 2906"/>
                <a:gd name="T96" fmla="*/ 247 w 2541"/>
                <a:gd name="T97" fmla="*/ 1114 h 2906"/>
                <a:gd name="T98" fmla="*/ 271 w 2541"/>
                <a:gd name="T99" fmla="*/ 878 h 2906"/>
                <a:gd name="T100" fmla="*/ 341 w 2541"/>
                <a:gd name="T101" fmla="*/ 655 h 2906"/>
                <a:gd name="T102" fmla="*/ 453 w 2541"/>
                <a:gd name="T103" fmla="*/ 453 h 2906"/>
                <a:gd name="T104" fmla="*/ 602 w 2541"/>
                <a:gd name="T105" fmla="*/ 274 h 2906"/>
                <a:gd name="T106" fmla="*/ 785 w 2541"/>
                <a:gd name="T107" fmla="*/ 129 h 2906"/>
                <a:gd name="T108" fmla="*/ 983 w 2541"/>
                <a:gd name="T109" fmla="*/ 27 h 2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1" h="2906">
                  <a:moveTo>
                    <a:pt x="1063" y="0"/>
                  </a:moveTo>
                  <a:lnTo>
                    <a:pt x="1082" y="1"/>
                  </a:lnTo>
                  <a:lnTo>
                    <a:pt x="1098" y="8"/>
                  </a:lnTo>
                  <a:lnTo>
                    <a:pt x="1113" y="17"/>
                  </a:lnTo>
                  <a:lnTo>
                    <a:pt x="1125" y="31"/>
                  </a:lnTo>
                  <a:lnTo>
                    <a:pt x="1133" y="48"/>
                  </a:lnTo>
                  <a:lnTo>
                    <a:pt x="1137" y="66"/>
                  </a:lnTo>
                  <a:lnTo>
                    <a:pt x="1135" y="85"/>
                  </a:lnTo>
                  <a:lnTo>
                    <a:pt x="1130" y="102"/>
                  </a:lnTo>
                  <a:lnTo>
                    <a:pt x="1121" y="116"/>
                  </a:lnTo>
                  <a:lnTo>
                    <a:pt x="1107" y="128"/>
                  </a:lnTo>
                  <a:lnTo>
                    <a:pt x="1090" y="136"/>
                  </a:lnTo>
                  <a:lnTo>
                    <a:pt x="1036" y="156"/>
                  </a:lnTo>
                  <a:lnTo>
                    <a:pt x="983" y="180"/>
                  </a:lnTo>
                  <a:lnTo>
                    <a:pt x="917" y="214"/>
                  </a:lnTo>
                  <a:lnTo>
                    <a:pt x="854" y="252"/>
                  </a:lnTo>
                  <a:lnTo>
                    <a:pt x="793" y="295"/>
                  </a:lnTo>
                  <a:lnTo>
                    <a:pt x="736" y="341"/>
                  </a:lnTo>
                  <a:lnTo>
                    <a:pt x="684" y="392"/>
                  </a:lnTo>
                  <a:lnTo>
                    <a:pt x="634" y="444"/>
                  </a:lnTo>
                  <a:lnTo>
                    <a:pt x="590" y="501"/>
                  </a:lnTo>
                  <a:lnTo>
                    <a:pt x="549" y="561"/>
                  </a:lnTo>
                  <a:lnTo>
                    <a:pt x="512" y="624"/>
                  </a:lnTo>
                  <a:lnTo>
                    <a:pt x="479" y="688"/>
                  </a:lnTo>
                  <a:lnTo>
                    <a:pt x="452" y="755"/>
                  </a:lnTo>
                  <a:lnTo>
                    <a:pt x="428" y="824"/>
                  </a:lnTo>
                  <a:lnTo>
                    <a:pt x="409" y="895"/>
                  </a:lnTo>
                  <a:lnTo>
                    <a:pt x="397" y="966"/>
                  </a:lnTo>
                  <a:lnTo>
                    <a:pt x="388" y="1040"/>
                  </a:lnTo>
                  <a:lnTo>
                    <a:pt x="386" y="1114"/>
                  </a:lnTo>
                  <a:lnTo>
                    <a:pt x="386" y="1297"/>
                  </a:lnTo>
                  <a:lnTo>
                    <a:pt x="384" y="1314"/>
                  </a:lnTo>
                  <a:lnTo>
                    <a:pt x="378" y="1330"/>
                  </a:lnTo>
                  <a:lnTo>
                    <a:pt x="154" y="1758"/>
                  </a:lnTo>
                  <a:lnTo>
                    <a:pt x="147" y="1775"/>
                  </a:lnTo>
                  <a:lnTo>
                    <a:pt x="141" y="1791"/>
                  </a:lnTo>
                  <a:lnTo>
                    <a:pt x="139" y="1806"/>
                  </a:lnTo>
                  <a:lnTo>
                    <a:pt x="140" y="1818"/>
                  </a:lnTo>
                  <a:lnTo>
                    <a:pt x="145" y="1829"/>
                  </a:lnTo>
                  <a:lnTo>
                    <a:pt x="154" y="1838"/>
                  </a:lnTo>
                  <a:lnTo>
                    <a:pt x="169" y="1846"/>
                  </a:lnTo>
                  <a:lnTo>
                    <a:pt x="188" y="1851"/>
                  </a:lnTo>
                  <a:lnTo>
                    <a:pt x="211" y="1852"/>
                  </a:lnTo>
                  <a:lnTo>
                    <a:pt x="317" y="1852"/>
                  </a:lnTo>
                  <a:lnTo>
                    <a:pt x="336" y="1855"/>
                  </a:lnTo>
                  <a:lnTo>
                    <a:pt x="352" y="1862"/>
                  </a:lnTo>
                  <a:lnTo>
                    <a:pt x="366" y="1873"/>
                  </a:lnTo>
                  <a:lnTo>
                    <a:pt x="377" y="1887"/>
                  </a:lnTo>
                  <a:lnTo>
                    <a:pt x="384" y="1904"/>
                  </a:lnTo>
                  <a:lnTo>
                    <a:pt x="386" y="1923"/>
                  </a:lnTo>
                  <a:lnTo>
                    <a:pt x="386" y="2330"/>
                  </a:lnTo>
                  <a:lnTo>
                    <a:pt x="389" y="2362"/>
                  </a:lnTo>
                  <a:lnTo>
                    <a:pt x="399" y="2392"/>
                  </a:lnTo>
                  <a:lnTo>
                    <a:pt x="414" y="2418"/>
                  </a:lnTo>
                  <a:lnTo>
                    <a:pt x="433" y="2443"/>
                  </a:lnTo>
                  <a:lnTo>
                    <a:pt x="456" y="2463"/>
                  </a:lnTo>
                  <a:lnTo>
                    <a:pt x="482" y="2477"/>
                  </a:lnTo>
                  <a:lnTo>
                    <a:pt x="512" y="2487"/>
                  </a:lnTo>
                  <a:lnTo>
                    <a:pt x="543" y="2491"/>
                  </a:lnTo>
                  <a:lnTo>
                    <a:pt x="856" y="2445"/>
                  </a:lnTo>
                  <a:lnTo>
                    <a:pt x="870" y="2444"/>
                  </a:lnTo>
                  <a:lnTo>
                    <a:pt x="885" y="2447"/>
                  </a:lnTo>
                  <a:lnTo>
                    <a:pt x="899" y="2452"/>
                  </a:lnTo>
                  <a:lnTo>
                    <a:pt x="912" y="2461"/>
                  </a:lnTo>
                  <a:lnTo>
                    <a:pt x="924" y="2476"/>
                  </a:lnTo>
                  <a:lnTo>
                    <a:pt x="933" y="2494"/>
                  </a:lnTo>
                  <a:lnTo>
                    <a:pt x="936" y="2514"/>
                  </a:lnTo>
                  <a:lnTo>
                    <a:pt x="936" y="2764"/>
                  </a:lnTo>
                  <a:lnTo>
                    <a:pt x="2099" y="2764"/>
                  </a:lnTo>
                  <a:lnTo>
                    <a:pt x="2099" y="1925"/>
                  </a:lnTo>
                  <a:lnTo>
                    <a:pt x="2101" y="1906"/>
                  </a:lnTo>
                  <a:lnTo>
                    <a:pt x="2109" y="1888"/>
                  </a:lnTo>
                  <a:lnTo>
                    <a:pt x="2121" y="1873"/>
                  </a:lnTo>
                  <a:lnTo>
                    <a:pt x="2175" y="1820"/>
                  </a:lnTo>
                  <a:lnTo>
                    <a:pt x="2224" y="1763"/>
                  </a:lnTo>
                  <a:lnTo>
                    <a:pt x="2270" y="1703"/>
                  </a:lnTo>
                  <a:lnTo>
                    <a:pt x="2310" y="1640"/>
                  </a:lnTo>
                  <a:lnTo>
                    <a:pt x="2347" y="1575"/>
                  </a:lnTo>
                  <a:lnTo>
                    <a:pt x="2377" y="1506"/>
                  </a:lnTo>
                  <a:lnTo>
                    <a:pt x="2404" y="1436"/>
                  </a:lnTo>
                  <a:lnTo>
                    <a:pt x="2412" y="1419"/>
                  </a:lnTo>
                  <a:lnTo>
                    <a:pt x="2424" y="1405"/>
                  </a:lnTo>
                  <a:lnTo>
                    <a:pt x="2438" y="1395"/>
                  </a:lnTo>
                  <a:lnTo>
                    <a:pt x="2455" y="1389"/>
                  </a:lnTo>
                  <a:lnTo>
                    <a:pt x="2474" y="1388"/>
                  </a:lnTo>
                  <a:lnTo>
                    <a:pt x="2492" y="1391"/>
                  </a:lnTo>
                  <a:lnTo>
                    <a:pt x="2509" y="1400"/>
                  </a:lnTo>
                  <a:lnTo>
                    <a:pt x="2523" y="1411"/>
                  </a:lnTo>
                  <a:lnTo>
                    <a:pt x="2533" y="1426"/>
                  </a:lnTo>
                  <a:lnTo>
                    <a:pt x="2539" y="1443"/>
                  </a:lnTo>
                  <a:lnTo>
                    <a:pt x="2541" y="1461"/>
                  </a:lnTo>
                  <a:lnTo>
                    <a:pt x="2537" y="1480"/>
                  </a:lnTo>
                  <a:lnTo>
                    <a:pt x="2509" y="1556"/>
                  </a:lnTo>
                  <a:lnTo>
                    <a:pt x="2476" y="1630"/>
                  </a:lnTo>
                  <a:lnTo>
                    <a:pt x="2438" y="1701"/>
                  </a:lnTo>
                  <a:lnTo>
                    <a:pt x="2395" y="1770"/>
                  </a:lnTo>
                  <a:lnTo>
                    <a:pt x="2348" y="1835"/>
                  </a:lnTo>
                  <a:lnTo>
                    <a:pt x="2295" y="1896"/>
                  </a:lnTo>
                  <a:lnTo>
                    <a:pt x="2239" y="1955"/>
                  </a:lnTo>
                  <a:lnTo>
                    <a:pt x="2239" y="2835"/>
                  </a:lnTo>
                  <a:lnTo>
                    <a:pt x="2236" y="2854"/>
                  </a:lnTo>
                  <a:lnTo>
                    <a:pt x="2230" y="2871"/>
                  </a:lnTo>
                  <a:lnTo>
                    <a:pt x="2218" y="2884"/>
                  </a:lnTo>
                  <a:lnTo>
                    <a:pt x="2204" y="2896"/>
                  </a:lnTo>
                  <a:lnTo>
                    <a:pt x="2187" y="2902"/>
                  </a:lnTo>
                  <a:lnTo>
                    <a:pt x="2168" y="2906"/>
                  </a:lnTo>
                  <a:lnTo>
                    <a:pt x="865" y="2906"/>
                  </a:lnTo>
                  <a:lnTo>
                    <a:pt x="847" y="2902"/>
                  </a:lnTo>
                  <a:lnTo>
                    <a:pt x="830" y="2896"/>
                  </a:lnTo>
                  <a:lnTo>
                    <a:pt x="816" y="2884"/>
                  </a:lnTo>
                  <a:lnTo>
                    <a:pt x="805" y="2871"/>
                  </a:lnTo>
                  <a:lnTo>
                    <a:pt x="798" y="2854"/>
                  </a:lnTo>
                  <a:lnTo>
                    <a:pt x="796" y="2835"/>
                  </a:lnTo>
                  <a:lnTo>
                    <a:pt x="796" y="2596"/>
                  </a:lnTo>
                  <a:lnTo>
                    <a:pt x="558" y="2631"/>
                  </a:lnTo>
                  <a:lnTo>
                    <a:pt x="555" y="2631"/>
                  </a:lnTo>
                  <a:lnTo>
                    <a:pt x="551" y="2631"/>
                  </a:lnTo>
                  <a:lnTo>
                    <a:pt x="549" y="2630"/>
                  </a:lnTo>
                  <a:lnTo>
                    <a:pt x="503" y="2627"/>
                  </a:lnTo>
                  <a:lnTo>
                    <a:pt x="461" y="2618"/>
                  </a:lnTo>
                  <a:lnTo>
                    <a:pt x="421" y="2602"/>
                  </a:lnTo>
                  <a:lnTo>
                    <a:pt x="384" y="2582"/>
                  </a:lnTo>
                  <a:lnTo>
                    <a:pt x="350" y="2557"/>
                  </a:lnTo>
                  <a:lnTo>
                    <a:pt x="321" y="2526"/>
                  </a:lnTo>
                  <a:lnTo>
                    <a:pt x="295" y="2493"/>
                  </a:lnTo>
                  <a:lnTo>
                    <a:pt x="274" y="2455"/>
                  </a:lnTo>
                  <a:lnTo>
                    <a:pt x="260" y="2415"/>
                  </a:lnTo>
                  <a:lnTo>
                    <a:pt x="249" y="2373"/>
                  </a:lnTo>
                  <a:lnTo>
                    <a:pt x="246" y="2329"/>
                  </a:lnTo>
                  <a:lnTo>
                    <a:pt x="246" y="1991"/>
                  </a:lnTo>
                  <a:lnTo>
                    <a:pt x="211" y="1991"/>
                  </a:lnTo>
                  <a:lnTo>
                    <a:pt x="176" y="1989"/>
                  </a:lnTo>
                  <a:lnTo>
                    <a:pt x="143" y="1983"/>
                  </a:lnTo>
                  <a:lnTo>
                    <a:pt x="114" y="1973"/>
                  </a:lnTo>
                  <a:lnTo>
                    <a:pt x="87" y="1961"/>
                  </a:lnTo>
                  <a:lnTo>
                    <a:pt x="62" y="1944"/>
                  </a:lnTo>
                  <a:lnTo>
                    <a:pt x="41" y="1924"/>
                  </a:lnTo>
                  <a:lnTo>
                    <a:pt x="24" y="1900"/>
                  </a:lnTo>
                  <a:lnTo>
                    <a:pt x="12" y="1874"/>
                  </a:lnTo>
                  <a:lnTo>
                    <a:pt x="3" y="1846"/>
                  </a:lnTo>
                  <a:lnTo>
                    <a:pt x="0" y="1817"/>
                  </a:lnTo>
                  <a:lnTo>
                    <a:pt x="0" y="1787"/>
                  </a:lnTo>
                  <a:lnTo>
                    <a:pt x="5" y="1756"/>
                  </a:lnTo>
                  <a:lnTo>
                    <a:pt x="16" y="1724"/>
                  </a:lnTo>
                  <a:lnTo>
                    <a:pt x="30" y="1693"/>
                  </a:lnTo>
                  <a:lnTo>
                    <a:pt x="247" y="1279"/>
                  </a:lnTo>
                  <a:lnTo>
                    <a:pt x="247" y="1114"/>
                  </a:lnTo>
                  <a:lnTo>
                    <a:pt x="250" y="1034"/>
                  </a:lnTo>
                  <a:lnTo>
                    <a:pt x="257" y="956"/>
                  </a:lnTo>
                  <a:lnTo>
                    <a:pt x="271" y="878"/>
                  </a:lnTo>
                  <a:lnTo>
                    <a:pt x="289" y="802"/>
                  </a:lnTo>
                  <a:lnTo>
                    <a:pt x="313" y="728"/>
                  </a:lnTo>
                  <a:lnTo>
                    <a:pt x="341" y="655"/>
                  </a:lnTo>
                  <a:lnTo>
                    <a:pt x="374" y="586"/>
                  </a:lnTo>
                  <a:lnTo>
                    <a:pt x="412" y="518"/>
                  </a:lnTo>
                  <a:lnTo>
                    <a:pt x="453" y="453"/>
                  </a:lnTo>
                  <a:lnTo>
                    <a:pt x="498" y="390"/>
                  </a:lnTo>
                  <a:lnTo>
                    <a:pt x="549" y="330"/>
                  </a:lnTo>
                  <a:lnTo>
                    <a:pt x="602" y="274"/>
                  </a:lnTo>
                  <a:lnTo>
                    <a:pt x="659" y="223"/>
                  </a:lnTo>
                  <a:lnTo>
                    <a:pt x="721" y="173"/>
                  </a:lnTo>
                  <a:lnTo>
                    <a:pt x="785" y="129"/>
                  </a:lnTo>
                  <a:lnTo>
                    <a:pt x="854" y="89"/>
                  </a:lnTo>
                  <a:lnTo>
                    <a:pt x="924" y="52"/>
                  </a:lnTo>
                  <a:lnTo>
                    <a:pt x="983" y="27"/>
                  </a:lnTo>
                  <a:lnTo>
                    <a:pt x="1045" y="3"/>
                  </a:lnTo>
                  <a:lnTo>
                    <a:pt x="1063"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nvGrpSpPr>
          <p:cNvPr id="26" name="Group 25"/>
          <p:cNvGrpSpPr/>
          <p:nvPr/>
        </p:nvGrpSpPr>
        <p:grpSpPr>
          <a:xfrm>
            <a:off x="3399246" y="3914857"/>
            <a:ext cx="726996" cy="757373"/>
            <a:chOff x="708025" y="1916113"/>
            <a:chExt cx="531813" cy="554037"/>
          </a:xfrm>
          <a:solidFill>
            <a:schemeClr val="bg1"/>
          </a:solidFill>
        </p:grpSpPr>
        <p:sp>
          <p:nvSpPr>
            <p:cNvPr id="27" name="Freeform 93"/>
            <p:cNvSpPr/>
            <p:nvPr/>
          </p:nvSpPr>
          <p:spPr bwMode="auto">
            <a:xfrm>
              <a:off x="708025" y="1916113"/>
              <a:ext cx="307975" cy="457200"/>
            </a:xfrm>
            <a:custGeom>
              <a:avLst/>
              <a:gdLst>
                <a:gd name="T0" fmla="*/ 1457 w 1939"/>
                <a:gd name="T1" fmla="*/ 4 h 2887"/>
                <a:gd name="T2" fmla="*/ 1621 w 1939"/>
                <a:gd name="T3" fmla="*/ 49 h 2887"/>
                <a:gd name="T4" fmla="*/ 1761 w 1939"/>
                <a:gd name="T5" fmla="*/ 140 h 2887"/>
                <a:gd name="T6" fmla="*/ 1865 w 1939"/>
                <a:gd name="T7" fmla="*/ 268 h 2887"/>
                <a:gd name="T8" fmla="*/ 1927 w 1939"/>
                <a:gd name="T9" fmla="*/ 426 h 2887"/>
                <a:gd name="T10" fmla="*/ 1939 w 1939"/>
                <a:gd name="T11" fmla="*/ 1064 h 2887"/>
                <a:gd name="T12" fmla="*/ 1918 w 1939"/>
                <a:gd name="T13" fmla="*/ 1175 h 2887"/>
                <a:gd name="T14" fmla="*/ 1861 w 1939"/>
                <a:gd name="T15" fmla="*/ 1269 h 2887"/>
                <a:gd name="T16" fmla="*/ 1831 w 1939"/>
                <a:gd name="T17" fmla="*/ 1784 h 2887"/>
                <a:gd name="T18" fmla="*/ 1799 w 1939"/>
                <a:gd name="T19" fmla="*/ 1825 h 2887"/>
                <a:gd name="T20" fmla="*/ 1745 w 1939"/>
                <a:gd name="T21" fmla="*/ 1832 h 2887"/>
                <a:gd name="T22" fmla="*/ 1703 w 1939"/>
                <a:gd name="T23" fmla="*/ 1801 h 2887"/>
                <a:gd name="T24" fmla="*/ 1694 w 1939"/>
                <a:gd name="T25" fmla="*/ 1260 h 2887"/>
                <a:gd name="T26" fmla="*/ 1712 w 1939"/>
                <a:gd name="T27" fmla="*/ 1213 h 2887"/>
                <a:gd name="T28" fmla="*/ 1764 w 1939"/>
                <a:gd name="T29" fmla="*/ 1165 h 2887"/>
                <a:gd name="T30" fmla="*/ 1796 w 1939"/>
                <a:gd name="T31" fmla="*/ 1092 h 2887"/>
                <a:gd name="T32" fmla="*/ 1796 w 1939"/>
                <a:gd name="T33" fmla="*/ 492 h 2887"/>
                <a:gd name="T34" fmla="*/ 1751 w 1939"/>
                <a:gd name="T35" fmla="*/ 354 h 2887"/>
                <a:gd name="T36" fmla="*/ 1664 w 1939"/>
                <a:gd name="T37" fmla="*/ 242 h 2887"/>
                <a:gd name="T38" fmla="*/ 1543 w 1939"/>
                <a:gd name="T39" fmla="*/ 168 h 2887"/>
                <a:gd name="T40" fmla="*/ 1398 w 1939"/>
                <a:gd name="T41" fmla="*/ 141 h 2887"/>
                <a:gd name="T42" fmla="*/ 1186 w 1939"/>
                <a:gd name="T43" fmla="*/ 154 h 2887"/>
                <a:gd name="T44" fmla="*/ 1057 w 1939"/>
                <a:gd name="T45" fmla="*/ 213 h 2887"/>
                <a:gd name="T46" fmla="*/ 957 w 1939"/>
                <a:gd name="T47" fmla="*/ 313 h 2887"/>
                <a:gd name="T48" fmla="*/ 897 w 1939"/>
                <a:gd name="T49" fmla="*/ 443 h 2887"/>
                <a:gd name="T50" fmla="*/ 884 w 1939"/>
                <a:gd name="T51" fmla="*/ 1064 h 2887"/>
                <a:gd name="T52" fmla="*/ 904 w 1939"/>
                <a:gd name="T53" fmla="*/ 1143 h 2887"/>
                <a:gd name="T54" fmla="*/ 958 w 1939"/>
                <a:gd name="T55" fmla="*/ 1203 h 2887"/>
                <a:gd name="T56" fmla="*/ 987 w 1939"/>
                <a:gd name="T57" fmla="*/ 1243 h 2887"/>
                <a:gd name="T58" fmla="*/ 987 w 1939"/>
                <a:gd name="T59" fmla="*/ 1786 h 2887"/>
                <a:gd name="T60" fmla="*/ 954 w 1939"/>
                <a:gd name="T61" fmla="*/ 1838 h 2887"/>
                <a:gd name="T62" fmla="*/ 904 w 1939"/>
                <a:gd name="T63" fmla="*/ 1865 h 2887"/>
                <a:gd name="T64" fmla="*/ 824 w 1939"/>
                <a:gd name="T65" fmla="*/ 1908 h 2887"/>
                <a:gd name="T66" fmla="*/ 710 w 1939"/>
                <a:gd name="T67" fmla="*/ 1972 h 2887"/>
                <a:gd name="T68" fmla="*/ 572 w 1939"/>
                <a:gd name="T69" fmla="*/ 2055 h 2887"/>
                <a:gd name="T70" fmla="*/ 420 w 1939"/>
                <a:gd name="T71" fmla="*/ 2156 h 2887"/>
                <a:gd name="T72" fmla="*/ 261 w 1939"/>
                <a:gd name="T73" fmla="*/ 2274 h 2887"/>
                <a:gd name="T74" fmla="*/ 165 w 1939"/>
                <a:gd name="T75" fmla="*/ 2367 h 2887"/>
                <a:gd name="T76" fmla="*/ 140 w 1939"/>
                <a:gd name="T77" fmla="*/ 2458 h 2887"/>
                <a:gd name="T78" fmla="*/ 131 w 1939"/>
                <a:gd name="T79" fmla="*/ 2852 h 2887"/>
                <a:gd name="T80" fmla="*/ 88 w 1939"/>
                <a:gd name="T81" fmla="*/ 2885 h 2887"/>
                <a:gd name="T82" fmla="*/ 34 w 1939"/>
                <a:gd name="T83" fmla="*/ 2877 h 2887"/>
                <a:gd name="T84" fmla="*/ 2 w 1939"/>
                <a:gd name="T85" fmla="*/ 2836 h 2887"/>
                <a:gd name="T86" fmla="*/ 2 w 1939"/>
                <a:gd name="T87" fmla="*/ 2418 h 2887"/>
                <a:gd name="T88" fmla="*/ 39 w 1939"/>
                <a:gd name="T89" fmla="*/ 2303 h 2887"/>
                <a:gd name="T90" fmla="*/ 118 w 1939"/>
                <a:gd name="T91" fmla="*/ 2209 h 2887"/>
                <a:gd name="T92" fmla="*/ 287 w 1939"/>
                <a:gd name="T93" fmla="*/ 2078 h 2887"/>
                <a:gd name="T94" fmla="*/ 452 w 1939"/>
                <a:gd name="T95" fmla="*/ 1965 h 2887"/>
                <a:gd name="T96" fmla="*/ 603 w 1939"/>
                <a:gd name="T97" fmla="*/ 1871 h 2887"/>
                <a:gd name="T98" fmla="*/ 731 w 1939"/>
                <a:gd name="T99" fmla="*/ 1798 h 2887"/>
                <a:gd name="T100" fmla="*/ 826 w 1939"/>
                <a:gd name="T101" fmla="*/ 1747 h 2887"/>
                <a:gd name="T102" fmla="*/ 822 w 1939"/>
                <a:gd name="T103" fmla="*/ 1269 h 2887"/>
                <a:gd name="T104" fmla="*/ 764 w 1939"/>
                <a:gd name="T105" fmla="*/ 1175 h 2887"/>
                <a:gd name="T106" fmla="*/ 744 w 1939"/>
                <a:gd name="T107" fmla="*/ 1064 h 2887"/>
                <a:gd name="T108" fmla="*/ 756 w 1939"/>
                <a:gd name="T109" fmla="*/ 426 h 2887"/>
                <a:gd name="T110" fmla="*/ 818 w 1939"/>
                <a:gd name="T111" fmla="*/ 268 h 2887"/>
                <a:gd name="T112" fmla="*/ 922 w 1939"/>
                <a:gd name="T113" fmla="*/ 140 h 2887"/>
                <a:gd name="T114" fmla="*/ 1062 w 1939"/>
                <a:gd name="T115" fmla="*/ 49 h 2887"/>
                <a:gd name="T116" fmla="*/ 1226 w 1939"/>
                <a:gd name="T117" fmla="*/ 4 h 2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9" h="2887">
                  <a:moveTo>
                    <a:pt x="1285" y="0"/>
                  </a:moveTo>
                  <a:lnTo>
                    <a:pt x="1398" y="0"/>
                  </a:lnTo>
                  <a:lnTo>
                    <a:pt x="1457" y="4"/>
                  </a:lnTo>
                  <a:lnTo>
                    <a:pt x="1514" y="13"/>
                  </a:lnTo>
                  <a:lnTo>
                    <a:pt x="1569" y="28"/>
                  </a:lnTo>
                  <a:lnTo>
                    <a:pt x="1621" y="49"/>
                  </a:lnTo>
                  <a:lnTo>
                    <a:pt x="1670" y="75"/>
                  </a:lnTo>
                  <a:lnTo>
                    <a:pt x="1717" y="106"/>
                  </a:lnTo>
                  <a:lnTo>
                    <a:pt x="1761" y="140"/>
                  </a:lnTo>
                  <a:lnTo>
                    <a:pt x="1799" y="179"/>
                  </a:lnTo>
                  <a:lnTo>
                    <a:pt x="1834" y="223"/>
                  </a:lnTo>
                  <a:lnTo>
                    <a:pt x="1865" y="268"/>
                  </a:lnTo>
                  <a:lnTo>
                    <a:pt x="1891" y="318"/>
                  </a:lnTo>
                  <a:lnTo>
                    <a:pt x="1912" y="371"/>
                  </a:lnTo>
                  <a:lnTo>
                    <a:pt x="1927" y="426"/>
                  </a:lnTo>
                  <a:lnTo>
                    <a:pt x="1936" y="483"/>
                  </a:lnTo>
                  <a:lnTo>
                    <a:pt x="1939" y="542"/>
                  </a:lnTo>
                  <a:lnTo>
                    <a:pt x="1939" y="1064"/>
                  </a:lnTo>
                  <a:lnTo>
                    <a:pt x="1936" y="1103"/>
                  </a:lnTo>
                  <a:lnTo>
                    <a:pt x="1930" y="1140"/>
                  </a:lnTo>
                  <a:lnTo>
                    <a:pt x="1918" y="1175"/>
                  </a:lnTo>
                  <a:lnTo>
                    <a:pt x="1903" y="1208"/>
                  </a:lnTo>
                  <a:lnTo>
                    <a:pt x="1884" y="1240"/>
                  </a:lnTo>
                  <a:lnTo>
                    <a:pt x="1861" y="1269"/>
                  </a:lnTo>
                  <a:lnTo>
                    <a:pt x="1834" y="1295"/>
                  </a:lnTo>
                  <a:lnTo>
                    <a:pt x="1834" y="1764"/>
                  </a:lnTo>
                  <a:lnTo>
                    <a:pt x="1831" y="1784"/>
                  </a:lnTo>
                  <a:lnTo>
                    <a:pt x="1825" y="1801"/>
                  </a:lnTo>
                  <a:lnTo>
                    <a:pt x="1814" y="1814"/>
                  </a:lnTo>
                  <a:lnTo>
                    <a:pt x="1799" y="1825"/>
                  </a:lnTo>
                  <a:lnTo>
                    <a:pt x="1782" y="1832"/>
                  </a:lnTo>
                  <a:lnTo>
                    <a:pt x="1764" y="1835"/>
                  </a:lnTo>
                  <a:lnTo>
                    <a:pt x="1745" y="1832"/>
                  </a:lnTo>
                  <a:lnTo>
                    <a:pt x="1728" y="1825"/>
                  </a:lnTo>
                  <a:lnTo>
                    <a:pt x="1714" y="1814"/>
                  </a:lnTo>
                  <a:lnTo>
                    <a:pt x="1703" y="1801"/>
                  </a:lnTo>
                  <a:lnTo>
                    <a:pt x="1696" y="1784"/>
                  </a:lnTo>
                  <a:lnTo>
                    <a:pt x="1694" y="1764"/>
                  </a:lnTo>
                  <a:lnTo>
                    <a:pt x="1694" y="1260"/>
                  </a:lnTo>
                  <a:lnTo>
                    <a:pt x="1696" y="1243"/>
                  </a:lnTo>
                  <a:lnTo>
                    <a:pt x="1701" y="1227"/>
                  </a:lnTo>
                  <a:lnTo>
                    <a:pt x="1712" y="1213"/>
                  </a:lnTo>
                  <a:lnTo>
                    <a:pt x="1725" y="1203"/>
                  </a:lnTo>
                  <a:lnTo>
                    <a:pt x="1746" y="1186"/>
                  </a:lnTo>
                  <a:lnTo>
                    <a:pt x="1764" y="1165"/>
                  </a:lnTo>
                  <a:lnTo>
                    <a:pt x="1779" y="1143"/>
                  </a:lnTo>
                  <a:lnTo>
                    <a:pt x="1790" y="1119"/>
                  </a:lnTo>
                  <a:lnTo>
                    <a:pt x="1796" y="1092"/>
                  </a:lnTo>
                  <a:lnTo>
                    <a:pt x="1798" y="1064"/>
                  </a:lnTo>
                  <a:lnTo>
                    <a:pt x="1798" y="542"/>
                  </a:lnTo>
                  <a:lnTo>
                    <a:pt x="1796" y="492"/>
                  </a:lnTo>
                  <a:lnTo>
                    <a:pt x="1786" y="443"/>
                  </a:lnTo>
                  <a:lnTo>
                    <a:pt x="1772" y="397"/>
                  </a:lnTo>
                  <a:lnTo>
                    <a:pt x="1751" y="354"/>
                  </a:lnTo>
                  <a:lnTo>
                    <a:pt x="1727" y="313"/>
                  </a:lnTo>
                  <a:lnTo>
                    <a:pt x="1697" y="276"/>
                  </a:lnTo>
                  <a:lnTo>
                    <a:pt x="1664" y="242"/>
                  </a:lnTo>
                  <a:lnTo>
                    <a:pt x="1627" y="213"/>
                  </a:lnTo>
                  <a:lnTo>
                    <a:pt x="1586" y="188"/>
                  </a:lnTo>
                  <a:lnTo>
                    <a:pt x="1543" y="168"/>
                  </a:lnTo>
                  <a:lnTo>
                    <a:pt x="1496" y="154"/>
                  </a:lnTo>
                  <a:lnTo>
                    <a:pt x="1448" y="144"/>
                  </a:lnTo>
                  <a:lnTo>
                    <a:pt x="1398" y="141"/>
                  </a:lnTo>
                  <a:lnTo>
                    <a:pt x="1285" y="141"/>
                  </a:lnTo>
                  <a:lnTo>
                    <a:pt x="1235" y="144"/>
                  </a:lnTo>
                  <a:lnTo>
                    <a:pt x="1186" y="154"/>
                  </a:lnTo>
                  <a:lnTo>
                    <a:pt x="1141" y="168"/>
                  </a:lnTo>
                  <a:lnTo>
                    <a:pt x="1097" y="189"/>
                  </a:lnTo>
                  <a:lnTo>
                    <a:pt x="1057" y="213"/>
                  </a:lnTo>
                  <a:lnTo>
                    <a:pt x="1019" y="243"/>
                  </a:lnTo>
                  <a:lnTo>
                    <a:pt x="985" y="276"/>
                  </a:lnTo>
                  <a:lnTo>
                    <a:pt x="957" y="313"/>
                  </a:lnTo>
                  <a:lnTo>
                    <a:pt x="931" y="354"/>
                  </a:lnTo>
                  <a:lnTo>
                    <a:pt x="912" y="397"/>
                  </a:lnTo>
                  <a:lnTo>
                    <a:pt x="897" y="443"/>
                  </a:lnTo>
                  <a:lnTo>
                    <a:pt x="887" y="492"/>
                  </a:lnTo>
                  <a:lnTo>
                    <a:pt x="884" y="542"/>
                  </a:lnTo>
                  <a:lnTo>
                    <a:pt x="884" y="1064"/>
                  </a:lnTo>
                  <a:lnTo>
                    <a:pt x="886" y="1092"/>
                  </a:lnTo>
                  <a:lnTo>
                    <a:pt x="894" y="1119"/>
                  </a:lnTo>
                  <a:lnTo>
                    <a:pt x="904" y="1143"/>
                  </a:lnTo>
                  <a:lnTo>
                    <a:pt x="918" y="1165"/>
                  </a:lnTo>
                  <a:lnTo>
                    <a:pt x="936" y="1186"/>
                  </a:lnTo>
                  <a:lnTo>
                    <a:pt x="958" y="1203"/>
                  </a:lnTo>
                  <a:lnTo>
                    <a:pt x="971" y="1213"/>
                  </a:lnTo>
                  <a:lnTo>
                    <a:pt x="981" y="1227"/>
                  </a:lnTo>
                  <a:lnTo>
                    <a:pt x="987" y="1243"/>
                  </a:lnTo>
                  <a:lnTo>
                    <a:pt x="989" y="1260"/>
                  </a:lnTo>
                  <a:lnTo>
                    <a:pt x="989" y="1764"/>
                  </a:lnTo>
                  <a:lnTo>
                    <a:pt x="987" y="1786"/>
                  </a:lnTo>
                  <a:lnTo>
                    <a:pt x="980" y="1805"/>
                  </a:lnTo>
                  <a:lnTo>
                    <a:pt x="969" y="1823"/>
                  </a:lnTo>
                  <a:lnTo>
                    <a:pt x="954" y="1838"/>
                  </a:lnTo>
                  <a:lnTo>
                    <a:pt x="937" y="1849"/>
                  </a:lnTo>
                  <a:lnTo>
                    <a:pt x="924" y="1856"/>
                  </a:lnTo>
                  <a:lnTo>
                    <a:pt x="904" y="1865"/>
                  </a:lnTo>
                  <a:lnTo>
                    <a:pt x="882" y="1877"/>
                  </a:lnTo>
                  <a:lnTo>
                    <a:pt x="854" y="1891"/>
                  </a:lnTo>
                  <a:lnTo>
                    <a:pt x="824" y="1908"/>
                  </a:lnTo>
                  <a:lnTo>
                    <a:pt x="789" y="1926"/>
                  </a:lnTo>
                  <a:lnTo>
                    <a:pt x="751" y="1947"/>
                  </a:lnTo>
                  <a:lnTo>
                    <a:pt x="710" y="1972"/>
                  </a:lnTo>
                  <a:lnTo>
                    <a:pt x="666" y="1997"/>
                  </a:lnTo>
                  <a:lnTo>
                    <a:pt x="620" y="2025"/>
                  </a:lnTo>
                  <a:lnTo>
                    <a:pt x="572" y="2055"/>
                  </a:lnTo>
                  <a:lnTo>
                    <a:pt x="523" y="2087"/>
                  </a:lnTo>
                  <a:lnTo>
                    <a:pt x="472" y="2121"/>
                  </a:lnTo>
                  <a:lnTo>
                    <a:pt x="420" y="2156"/>
                  </a:lnTo>
                  <a:lnTo>
                    <a:pt x="367" y="2194"/>
                  </a:lnTo>
                  <a:lnTo>
                    <a:pt x="314" y="2234"/>
                  </a:lnTo>
                  <a:lnTo>
                    <a:pt x="261" y="2274"/>
                  </a:lnTo>
                  <a:lnTo>
                    <a:pt x="206" y="2318"/>
                  </a:lnTo>
                  <a:lnTo>
                    <a:pt x="184" y="2340"/>
                  </a:lnTo>
                  <a:lnTo>
                    <a:pt x="165" y="2367"/>
                  </a:lnTo>
                  <a:lnTo>
                    <a:pt x="151" y="2395"/>
                  </a:lnTo>
                  <a:lnTo>
                    <a:pt x="144" y="2426"/>
                  </a:lnTo>
                  <a:lnTo>
                    <a:pt x="140" y="2458"/>
                  </a:lnTo>
                  <a:lnTo>
                    <a:pt x="140" y="2817"/>
                  </a:lnTo>
                  <a:lnTo>
                    <a:pt x="137" y="2836"/>
                  </a:lnTo>
                  <a:lnTo>
                    <a:pt x="131" y="2852"/>
                  </a:lnTo>
                  <a:lnTo>
                    <a:pt x="120" y="2867"/>
                  </a:lnTo>
                  <a:lnTo>
                    <a:pt x="105" y="2877"/>
                  </a:lnTo>
                  <a:lnTo>
                    <a:pt x="88" y="2885"/>
                  </a:lnTo>
                  <a:lnTo>
                    <a:pt x="70" y="2887"/>
                  </a:lnTo>
                  <a:lnTo>
                    <a:pt x="51" y="2885"/>
                  </a:lnTo>
                  <a:lnTo>
                    <a:pt x="34" y="2877"/>
                  </a:lnTo>
                  <a:lnTo>
                    <a:pt x="20" y="2867"/>
                  </a:lnTo>
                  <a:lnTo>
                    <a:pt x="10" y="2852"/>
                  </a:lnTo>
                  <a:lnTo>
                    <a:pt x="2" y="2836"/>
                  </a:lnTo>
                  <a:lnTo>
                    <a:pt x="0" y="2817"/>
                  </a:lnTo>
                  <a:lnTo>
                    <a:pt x="0" y="2458"/>
                  </a:lnTo>
                  <a:lnTo>
                    <a:pt x="2" y="2418"/>
                  </a:lnTo>
                  <a:lnTo>
                    <a:pt x="10" y="2377"/>
                  </a:lnTo>
                  <a:lnTo>
                    <a:pt x="22" y="2339"/>
                  </a:lnTo>
                  <a:lnTo>
                    <a:pt x="39" y="2303"/>
                  </a:lnTo>
                  <a:lnTo>
                    <a:pt x="62" y="2269"/>
                  </a:lnTo>
                  <a:lnTo>
                    <a:pt x="87" y="2237"/>
                  </a:lnTo>
                  <a:lnTo>
                    <a:pt x="118" y="2209"/>
                  </a:lnTo>
                  <a:lnTo>
                    <a:pt x="174" y="2163"/>
                  </a:lnTo>
                  <a:lnTo>
                    <a:pt x="231" y="2120"/>
                  </a:lnTo>
                  <a:lnTo>
                    <a:pt x="287" y="2078"/>
                  </a:lnTo>
                  <a:lnTo>
                    <a:pt x="344" y="2039"/>
                  </a:lnTo>
                  <a:lnTo>
                    <a:pt x="398" y="2001"/>
                  </a:lnTo>
                  <a:lnTo>
                    <a:pt x="452" y="1965"/>
                  </a:lnTo>
                  <a:lnTo>
                    <a:pt x="504" y="1931"/>
                  </a:lnTo>
                  <a:lnTo>
                    <a:pt x="555" y="1901"/>
                  </a:lnTo>
                  <a:lnTo>
                    <a:pt x="603" y="1871"/>
                  </a:lnTo>
                  <a:lnTo>
                    <a:pt x="649" y="1844"/>
                  </a:lnTo>
                  <a:lnTo>
                    <a:pt x="692" y="1820"/>
                  </a:lnTo>
                  <a:lnTo>
                    <a:pt x="731" y="1798"/>
                  </a:lnTo>
                  <a:lnTo>
                    <a:pt x="767" y="1778"/>
                  </a:lnTo>
                  <a:lnTo>
                    <a:pt x="799" y="1761"/>
                  </a:lnTo>
                  <a:lnTo>
                    <a:pt x="826" y="1747"/>
                  </a:lnTo>
                  <a:lnTo>
                    <a:pt x="849" y="1736"/>
                  </a:lnTo>
                  <a:lnTo>
                    <a:pt x="849" y="1295"/>
                  </a:lnTo>
                  <a:lnTo>
                    <a:pt x="822" y="1269"/>
                  </a:lnTo>
                  <a:lnTo>
                    <a:pt x="799" y="1240"/>
                  </a:lnTo>
                  <a:lnTo>
                    <a:pt x="780" y="1208"/>
                  </a:lnTo>
                  <a:lnTo>
                    <a:pt x="764" y="1175"/>
                  </a:lnTo>
                  <a:lnTo>
                    <a:pt x="753" y="1140"/>
                  </a:lnTo>
                  <a:lnTo>
                    <a:pt x="746" y="1103"/>
                  </a:lnTo>
                  <a:lnTo>
                    <a:pt x="744" y="1064"/>
                  </a:lnTo>
                  <a:lnTo>
                    <a:pt x="744" y="542"/>
                  </a:lnTo>
                  <a:lnTo>
                    <a:pt x="747" y="483"/>
                  </a:lnTo>
                  <a:lnTo>
                    <a:pt x="756" y="426"/>
                  </a:lnTo>
                  <a:lnTo>
                    <a:pt x="771" y="371"/>
                  </a:lnTo>
                  <a:lnTo>
                    <a:pt x="792" y="318"/>
                  </a:lnTo>
                  <a:lnTo>
                    <a:pt x="818" y="268"/>
                  </a:lnTo>
                  <a:lnTo>
                    <a:pt x="848" y="223"/>
                  </a:lnTo>
                  <a:lnTo>
                    <a:pt x="883" y="179"/>
                  </a:lnTo>
                  <a:lnTo>
                    <a:pt x="922" y="140"/>
                  </a:lnTo>
                  <a:lnTo>
                    <a:pt x="966" y="106"/>
                  </a:lnTo>
                  <a:lnTo>
                    <a:pt x="1012" y="75"/>
                  </a:lnTo>
                  <a:lnTo>
                    <a:pt x="1062" y="49"/>
                  </a:lnTo>
                  <a:lnTo>
                    <a:pt x="1114" y="28"/>
                  </a:lnTo>
                  <a:lnTo>
                    <a:pt x="1169" y="13"/>
                  </a:lnTo>
                  <a:lnTo>
                    <a:pt x="1226" y="4"/>
                  </a:lnTo>
                  <a:lnTo>
                    <a:pt x="1285"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28" name="Freeform 94"/>
            <p:cNvSpPr>
              <a:spLocks noEditPoints="1"/>
            </p:cNvSpPr>
            <p:nvPr/>
          </p:nvSpPr>
          <p:spPr bwMode="auto">
            <a:xfrm>
              <a:off x="882650" y="2206625"/>
              <a:ext cx="77788" cy="263525"/>
            </a:xfrm>
            <a:custGeom>
              <a:avLst/>
              <a:gdLst>
                <a:gd name="T0" fmla="*/ 144 w 487"/>
                <a:gd name="T1" fmla="*/ 1406 h 1657"/>
                <a:gd name="T2" fmla="*/ 335 w 487"/>
                <a:gd name="T3" fmla="*/ 1404 h 1657"/>
                <a:gd name="T4" fmla="*/ 264 w 487"/>
                <a:gd name="T5" fmla="*/ 313 h 1657"/>
                <a:gd name="T6" fmla="*/ 217 w 487"/>
                <a:gd name="T7" fmla="*/ 313 h 1657"/>
                <a:gd name="T8" fmla="*/ 416 w 487"/>
                <a:gd name="T9" fmla="*/ 0 h 1657"/>
                <a:gd name="T10" fmla="*/ 452 w 487"/>
                <a:gd name="T11" fmla="*/ 9 h 1657"/>
                <a:gd name="T12" fmla="*/ 477 w 487"/>
                <a:gd name="T13" fmla="*/ 35 h 1657"/>
                <a:gd name="T14" fmla="*/ 487 w 487"/>
                <a:gd name="T15" fmla="*/ 70 h 1657"/>
                <a:gd name="T16" fmla="*/ 476 w 487"/>
                <a:gd name="T17" fmla="*/ 142 h 1657"/>
                <a:gd name="T18" fmla="*/ 445 w 487"/>
                <a:gd name="T19" fmla="*/ 206 h 1657"/>
                <a:gd name="T20" fmla="*/ 477 w 487"/>
                <a:gd name="T21" fmla="*/ 1431 h 1657"/>
                <a:gd name="T22" fmla="*/ 466 w 487"/>
                <a:gd name="T23" fmla="*/ 1470 h 1657"/>
                <a:gd name="T24" fmla="*/ 284 w 487"/>
                <a:gd name="T25" fmla="*/ 1638 h 1657"/>
                <a:gd name="T26" fmla="*/ 254 w 487"/>
                <a:gd name="T27" fmla="*/ 1655 h 1657"/>
                <a:gd name="T28" fmla="*/ 221 w 487"/>
                <a:gd name="T29" fmla="*/ 1655 h 1657"/>
                <a:gd name="T30" fmla="*/ 190 w 487"/>
                <a:gd name="T31" fmla="*/ 1639 h 1657"/>
                <a:gd name="T32" fmla="*/ 14 w 487"/>
                <a:gd name="T33" fmla="*/ 1478 h 1657"/>
                <a:gd name="T34" fmla="*/ 2 w 487"/>
                <a:gd name="T35" fmla="*/ 1450 h 1657"/>
                <a:gd name="T36" fmla="*/ 54 w 487"/>
                <a:gd name="T37" fmla="*/ 223 h 1657"/>
                <a:gd name="T38" fmla="*/ 20 w 487"/>
                <a:gd name="T39" fmla="*/ 168 h 1657"/>
                <a:gd name="T40" fmla="*/ 2 w 487"/>
                <a:gd name="T41" fmla="*/ 105 h 1657"/>
                <a:gd name="T42" fmla="*/ 2 w 487"/>
                <a:gd name="T43" fmla="*/ 52 h 1657"/>
                <a:gd name="T44" fmla="*/ 20 w 487"/>
                <a:gd name="T45" fmla="*/ 21 h 1657"/>
                <a:gd name="T46" fmla="*/ 51 w 487"/>
                <a:gd name="T47" fmla="*/ 3 h 1657"/>
                <a:gd name="T48" fmla="*/ 88 w 487"/>
                <a:gd name="T49" fmla="*/ 3 h 1657"/>
                <a:gd name="T50" fmla="*/ 120 w 487"/>
                <a:gd name="T51" fmla="*/ 21 h 1657"/>
                <a:gd name="T52" fmla="*/ 137 w 487"/>
                <a:gd name="T53" fmla="*/ 52 h 1657"/>
                <a:gd name="T54" fmla="*/ 143 w 487"/>
                <a:gd name="T55" fmla="*/ 95 h 1657"/>
                <a:gd name="T56" fmla="*/ 163 w 487"/>
                <a:gd name="T57" fmla="*/ 135 h 1657"/>
                <a:gd name="T58" fmla="*/ 198 w 487"/>
                <a:gd name="T59" fmla="*/ 164 h 1657"/>
                <a:gd name="T60" fmla="*/ 244 w 487"/>
                <a:gd name="T61" fmla="*/ 174 h 1657"/>
                <a:gd name="T62" fmla="*/ 283 w 487"/>
                <a:gd name="T63" fmla="*/ 166 h 1657"/>
                <a:gd name="T64" fmla="*/ 306 w 487"/>
                <a:gd name="T65" fmla="*/ 151 h 1657"/>
                <a:gd name="T66" fmla="*/ 327 w 487"/>
                <a:gd name="T67" fmla="*/ 131 h 1657"/>
                <a:gd name="T68" fmla="*/ 344 w 487"/>
                <a:gd name="T69" fmla="*/ 92 h 1657"/>
                <a:gd name="T70" fmla="*/ 349 w 487"/>
                <a:gd name="T71" fmla="*/ 52 h 1657"/>
                <a:gd name="T72" fmla="*/ 366 w 487"/>
                <a:gd name="T73" fmla="*/ 21 h 1657"/>
                <a:gd name="T74" fmla="*/ 398 w 487"/>
                <a:gd name="T75" fmla="*/ 3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7" h="1657">
                  <a:moveTo>
                    <a:pt x="190" y="308"/>
                  </a:moveTo>
                  <a:lnTo>
                    <a:pt x="144" y="1406"/>
                  </a:lnTo>
                  <a:lnTo>
                    <a:pt x="237" y="1492"/>
                  </a:lnTo>
                  <a:lnTo>
                    <a:pt x="335" y="1404"/>
                  </a:lnTo>
                  <a:lnTo>
                    <a:pt x="285" y="311"/>
                  </a:lnTo>
                  <a:lnTo>
                    <a:pt x="264" y="313"/>
                  </a:lnTo>
                  <a:lnTo>
                    <a:pt x="244" y="314"/>
                  </a:lnTo>
                  <a:lnTo>
                    <a:pt x="217" y="313"/>
                  </a:lnTo>
                  <a:lnTo>
                    <a:pt x="190" y="308"/>
                  </a:lnTo>
                  <a:close/>
                  <a:moveTo>
                    <a:pt x="416" y="0"/>
                  </a:moveTo>
                  <a:lnTo>
                    <a:pt x="435" y="3"/>
                  </a:lnTo>
                  <a:lnTo>
                    <a:pt x="452" y="9"/>
                  </a:lnTo>
                  <a:lnTo>
                    <a:pt x="466" y="21"/>
                  </a:lnTo>
                  <a:lnTo>
                    <a:pt x="477" y="35"/>
                  </a:lnTo>
                  <a:lnTo>
                    <a:pt x="484" y="52"/>
                  </a:lnTo>
                  <a:lnTo>
                    <a:pt x="487" y="70"/>
                  </a:lnTo>
                  <a:lnTo>
                    <a:pt x="484" y="107"/>
                  </a:lnTo>
                  <a:lnTo>
                    <a:pt x="476" y="142"/>
                  </a:lnTo>
                  <a:lnTo>
                    <a:pt x="463" y="176"/>
                  </a:lnTo>
                  <a:lnTo>
                    <a:pt x="445" y="206"/>
                  </a:lnTo>
                  <a:lnTo>
                    <a:pt x="422" y="234"/>
                  </a:lnTo>
                  <a:lnTo>
                    <a:pt x="477" y="1431"/>
                  </a:lnTo>
                  <a:lnTo>
                    <a:pt x="475" y="1451"/>
                  </a:lnTo>
                  <a:lnTo>
                    <a:pt x="466" y="1470"/>
                  </a:lnTo>
                  <a:lnTo>
                    <a:pt x="453" y="1486"/>
                  </a:lnTo>
                  <a:lnTo>
                    <a:pt x="284" y="1638"/>
                  </a:lnTo>
                  <a:lnTo>
                    <a:pt x="270" y="1649"/>
                  </a:lnTo>
                  <a:lnTo>
                    <a:pt x="254" y="1655"/>
                  </a:lnTo>
                  <a:lnTo>
                    <a:pt x="237" y="1657"/>
                  </a:lnTo>
                  <a:lnTo>
                    <a:pt x="221" y="1655"/>
                  </a:lnTo>
                  <a:lnTo>
                    <a:pt x="205" y="1649"/>
                  </a:lnTo>
                  <a:lnTo>
                    <a:pt x="190" y="1639"/>
                  </a:lnTo>
                  <a:lnTo>
                    <a:pt x="24" y="1489"/>
                  </a:lnTo>
                  <a:lnTo>
                    <a:pt x="14" y="1478"/>
                  </a:lnTo>
                  <a:lnTo>
                    <a:pt x="6" y="1465"/>
                  </a:lnTo>
                  <a:lnTo>
                    <a:pt x="2" y="1450"/>
                  </a:lnTo>
                  <a:lnTo>
                    <a:pt x="1" y="1434"/>
                  </a:lnTo>
                  <a:lnTo>
                    <a:pt x="54" y="223"/>
                  </a:lnTo>
                  <a:lnTo>
                    <a:pt x="35" y="198"/>
                  </a:lnTo>
                  <a:lnTo>
                    <a:pt x="20" y="168"/>
                  </a:lnTo>
                  <a:lnTo>
                    <a:pt x="10" y="137"/>
                  </a:lnTo>
                  <a:lnTo>
                    <a:pt x="2" y="105"/>
                  </a:lnTo>
                  <a:lnTo>
                    <a:pt x="0" y="71"/>
                  </a:lnTo>
                  <a:lnTo>
                    <a:pt x="2" y="52"/>
                  </a:lnTo>
                  <a:lnTo>
                    <a:pt x="10" y="36"/>
                  </a:lnTo>
                  <a:lnTo>
                    <a:pt x="20" y="21"/>
                  </a:lnTo>
                  <a:lnTo>
                    <a:pt x="34" y="10"/>
                  </a:lnTo>
                  <a:lnTo>
                    <a:pt x="51" y="3"/>
                  </a:lnTo>
                  <a:lnTo>
                    <a:pt x="70" y="1"/>
                  </a:lnTo>
                  <a:lnTo>
                    <a:pt x="88" y="3"/>
                  </a:lnTo>
                  <a:lnTo>
                    <a:pt x="105" y="10"/>
                  </a:lnTo>
                  <a:lnTo>
                    <a:pt x="120" y="21"/>
                  </a:lnTo>
                  <a:lnTo>
                    <a:pt x="131" y="36"/>
                  </a:lnTo>
                  <a:lnTo>
                    <a:pt x="137" y="52"/>
                  </a:lnTo>
                  <a:lnTo>
                    <a:pt x="140" y="71"/>
                  </a:lnTo>
                  <a:lnTo>
                    <a:pt x="143" y="95"/>
                  </a:lnTo>
                  <a:lnTo>
                    <a:pt x="151" y="116"/>
                  </a:lnTo>
                  <a:lnTo>
                    <a:pt x="163" y="135"/>
                  </a:lnTo>
                  <a:lnTo>
                    <a:pt x="179" y="151"/>
                  </a:lnTo>
                  <a:lnTo>
                    <a:pt x="198" y="164"/>
                  </a:lnTo>
                  <a:lnTo>
                    <a:pt x="219" y="171"/>
                  </a:lnTo>
                  <a:lnTo>
                    <a:pt x="244" y="174"/>
                  </a:lnTo>
                  <a:lnTo>
                    <a:pt x="264" y="172"/>
                  </a:lnTo>
                  <a:lnTo>
                    <a:pt x="283" y="166"/>
                  </a:lnTo>
                  <a:lnTo>
                    <a:pt x="301" y="156"/>
                  </a:lnTo>
                  <a:lnTo>
                    <a:pt x="306" y="151"/>
                  </a:lnTo>
                  <a:lnTo>
                    <a:pt x="313" y="147"/>
                  </a:lnTo>
                  <a:lnTo>
                    <a:pt x="327" y="131"/>
                  </a:lnTo>
                  <a:lnTo>
                    <a:pt x="337" y="113"/>
                  </a:lnTo>
                  <a:lnTo>
                    <a:pt x="344" y="92"/>
                  </a:lnTo>
                  <a:lnTo>
                    <a:pt x="346" y="70"/>
                  </a:lnTo>
                  <a:lnTo>
                    <a:pt x="349" y="52"/>
                  </a:lnTo>
                  <a:lnTo>
                    <a:pt x="355" y="35"/>
                  </a:lnTo>
                  <a:lnTo>
                    <a:pt x="366" y="21"/>
                  </a:lnTo>
                  <a:lnTo>
                    <a:pt x="381" y="9"/>
                  </a:lnTo>
                  <a:lnTo>
                    <a:pt x="398" y="3"/>
                  </a:lnTo>
                  <a:lnTo>
                    <a:pt x="416"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29" name="Freeform 95"/>
            <p:cNvSpPr>
              <a:spLocks noEditPoints="1"/>
            </p:cNvSpPr>
            <p:nvPr/>
          </p:nvSpPr>
          <p:spPr bwMode="auto">
            <a:xfrm>
              <a:off x="1139825" y="2171700"/>
              <a:ext cx="100013" cy="100013"/>
            </a:xfrm>
            <a:custGeom>
              <a:avLst/>
              <a:gdLst>
                <a:gd name="T0" fmla="*/ 140 w 632"/>
                <a:gd name="T1" fmla="*/ 147 h 632"/>
                <a:gd name="T2" fmla="*/ 140 w 632"/>
                <a:gd name="T3" fmla="*/ 492 h 632"/>
                <a:gd name="T4" fmla="*/ 487 w 632"/>
                <a:gd name="T5" fmla="*/ 492 h 632"/>
                <a:gd name="T6" fmla="*/ 476 w 632"/>
                <a:gd name="T7" fmla="*/ 447 h 632"/>
                <a:gd name="T8" fmla="*/ 460 w 632"/>
                <a:gd name="T9" fmla="*/ 402 h 632"/>
                <a:gd name="T10" fmla="*/ 440 w 632"/>
                <a:gd name="T11" fmla="*/ 361 h 632"/>
                <a:gd name="T12" fmla="*/ 416 w 632"/>
                <a:gd name="T13" fmla="*/ 320 h 632"/>
                <a:gd name="T14" fmla="*/ 387 w 632"/>
                <a:gd name="T15" fmla="*/ 283 h 632"/>
                <a:gd name="T16" fmla="*/ 352 w 632"/>
                <a:gd name="T17" fmla="*/ 249 h 632"/>
                <a:gd name="T18" fmla="*/ 314 w 632"/>
                <a:gd name="T19" fmla="*/ 219 h 632"/>
                <a:gd name="T20" fmla="*/ 274 w 632"/>
                <a:gd name="T21" fmla="*/ 194 h 632"/>
                <a:gd name="T22" fmla="*/ 232 w 632"/>
                <a:gd name="T23" fmla="*/ 174 h 632"/>
                <a:gd name="T24" fmla="*/ 187 w 632"/>
                <a:gd name="T25" fmla="*/ 158 h 632"/>
                <a:gd name="T26" fmla="*/ 140 w 632"/>
                <a:gd name="T27" fmla="*/ 147 h 632"/>
                <a:gd name="T28" fmla="*/ 70 w 632"/>
                <a:gd name="T29" fmla="*/ 0 h 632"/>
                <a:gd name="T30" fmla="*/ 123 w 632"/>
                <a:gd name="T31" fmla="*/ 2 h 632"/>
                <a:gd name="T32" fmla="*/ 176 w 632"/>
                <a:gd name="T33" fmla="*/ 10 h 632"/>
                <a:gd name="T34" fmla="*/ 227 w 632"/>
                <a:gd name="T35" fmla="*/ 22 h 632"/>
                <a:gd name="T36" fmla="*/ 277 w 632"/>
                <a:gd name="T37" fmla="*/ 40 h 632"/>
                <a:gd name="T38" fmla="*/ 325 w 632"/>
                <a:gd name="T39" fmla="*/ 61 h 632"/>
                <a:gd name="T40" fmla="*/ 371 w 632"/>
                <a:gd name="T41" fmla="*/ 87 h 632"/>
                <a:gd name="T42" fmla="*/ 413 w 632"/>
                <a:gd name="T43" fmla="*/ 117 h 632"/>
                <a:gd name="T44" fmla="*/ 454 w 632"/>
                <a:gd name="T45" fmla="*/ 151 h 632"/>
                <a:gd name="T46" fmla="*/ 491 w 632"/>
                <a:gd name="T47" fmla="*/ 190 h 632"/>
                <a:gd name="T48" fmla="*/ 523 w 632"/>
                <a:gd name="T49" fmla="*/ 230 h 632"/>
                <a:gd name="T50" fmla="*/ 552 w 632"/>
                <a:gd name="T51" fmla="*/ 273 h 632"/>
                <a:gd name="T52" fmla="*/ 575 w 632"/>
                <a:gd name="T53" fmla="*/ 317 h 632"/>
                <a:gd name="T54" fmla="*/ 595 w 632"/>
                <a:gd name="T55" fmla="*/ 363 h 632"/>
                <a:gd name="T56" fmla="*/ 611 w 632"/>
                <a:gd name="T57" fmla="*/ 412 h 632"/>
                <a:gd name="T58" fmla="*/ 623 w 632"/>
                <a:gd name="T59" fmla="*/ 461 h 632"/>
                <a:gd name="T60" fmla="*/ 629 w 632"/>
                <a:gd name="T61" fmla="*/ 511 h 632"/>
                <a:gd name="T62" fmla="*/ 632 w 632"/>
                <a:gd name="T63" fmla="*/ 562 h 632"/>
                <a:gd name="T64" fmla="*/ 629 w 632"/>
                <a:gd name="T65" fmla="*/ 581 h 632"/>
                <a:gd name="T66" fmla="*/ 622 w 632"/>
                <a:gd name="T67" fmla="*/ 598 h 632"/>
                <a:gd name="T68" fmla="*/ 611 w 632"/>
                <a:gd name="T69" fmla="*/ 612 h 632"/>
                <a:gd name="T70" fmla="*/ 598 w 632"/>
                <a:gd name="T71" fmla="*/ 623 h 632"/>
                <a:gd name="T72" fmla="*/ 580 w 632"/>
                <a:gd name="T73" fmla="*/ 630 h 632"/>
                <a:gd name="T74" fmla="*/ 561 w 632"/>
                <a:gd name="T75" fmla="*/ 632 h 632"/>
                <a:gd name="T76" fmla="*/ 70 w 632"/>
                <a:gd name="T77" fmla="*/ 632 h 632"/>
                <a:gd name="T78" fmla="*/ 52 w 632"/>
                <a:gd name="T79" fmla="*/ 630 h 632"/>
                <a:gd name="T80" fmla="*/ 35 w 632"/>
                <a:gd name="T81" fmla="*/ 623 h 632"/>
                <a:gd name="T82" fmla="*/ 21 w 632"/>
                <a:gd name="T83" fmla="*/ 612 h 632"/>
                <a:gd name="T84" fmla="*/ 9 w 632"/>
                <a:gd name="T85" fmla="*/ 598 h 632"/>
                <a:gd name="T86" fmla="*/ 3 w 632"/>
                <a:gd name="T87" fmla="*/ 581 h 632"/>
                <a:gd name="T88" fmla="*/ 0 w 632"/>
                <a:gd name="T89" fmla="*/ 562 h 632"/>
                <a:gd name="T90" fmla="*/ 0 w 632"/>
                <a:gd name="T91" fmla="*/ 70 h 632"/>
                <a:gd name="T92" fmla="*/ 3 w 632"/>
                <a:gd name="T93" fmla="*/ 51 h 632"/>
                <a:gd name="T94" fmla="*/ 9 w 632"/>
                <a:gd name="T95" fmla="*/ 34 h 632"/>
                <a:gd name="T96" fmla="*/ 20 w 632"/>
                <a:gd name="T97" fmla="*/ 20 h 632"/>
                <a:gd name="T98" fmla="*/ 35 w 632"/>
                <a:gd name="T99" fmla="*/ 10 h 632"/>
                <a:gd name="T100" fmla="*/ 52 w 632"/>
                <a:gd name="T101" fmla="*/ 2 h 632"/>
                <a:gd name="T102" fmla="*/ 70 w 632"/>
                <a:gd name="T103"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2" h="632">
                  <a:moveTo>
                    <a:pt x="140" y="147"/>
                  </a:moveTo>
                  <a:lnTo>
                    <a:pt x="140" y="492"/>
                  </a:lnTo>
                  <a:lnTo>
                    <a:pt x="487" y="492"/>
                  </a:lnTo>
                  <a:lnTo>
                    <a:pt x="476" y="447"/>
                  </a:lnTo>
                  <a:lnTo>
                    <a:pt x="460" y="402"/>
                  </a:lnTo>
                  <a:lnTo>
                    <a:pt x="440" y="361"/>
                  </a:lnTo>
                  <a:lnTo>
                    <a:pt x="416" y="320"/>
                  </a:lnTo>
                  <a:lnTo>
                    <a:pt x="387" y="283"/>
                  </a:lnTo>
                  <a:lnTo>
                    <a:pt x="352" y="249"/>
                  </a:lnTo>
                  <a:lnTo>
                    <a:pt x="314" y="219"/>
                  </a:lnTo>
                  <a:lnTo>
                    <a:pt x="274" y="194"/>
                  </a:lnTo>
                  <a:lnTo>
                    <a:pt x="232" y="174"/>
                  </a:lnTo>
                  <a:lnTo>
                    <a:pt x="187" y="158"/>
                  </a:lnTo>
                  <a:lnTo>
                    <a:pt x="140" y="147"/>
                  </a:lnTo>
                  <a:close/>
                  <a:moveTo>
                    <a:pt x="70" y="0"/>
                  </a:moveTo>
                  <a:lnTo>
                    <a:pt x="123" y="2"/>
                  </a:lnTo>
                  <a:lnTo>
                    <a:pt x="176" y="10"/>
                  </a:lnTo>
                  <a:lnTo>
                    <a:pt x="227" y="22"/>
                  </a:lnTo>
                  <a:lnTo>
                    <a:pt x="277" y="40"/>
                  </a:lnTo>
                  <a:lnTo>
                    <a:pt x="325" y="61"/>
                  </a:lnTo>
                  <a:lnTo>
                    <a:pt x="371" y="87"/>
                  </a:lnTo>
                  <a:lnTo>
                    <a:pt x="413" y="117"/>
                  </a:lnTo>
                  <a:lnTo>
                    <a:pt x="454" y="151"/>
                  </a:lnTo>
                  <a:lnTo>
                    <a:pt x="491" y="190"/>
                  </a:lnTo>
                  <a:lnTo>
                    <a:pt x="523" y="230"/>
                  </a:lnTo>
                  <a:lnTo>
                    <a:pt x="552" y="273"/>
                  </a:lnTo>
                  <a:lnTo>
                    <a:pt x="575" y="317"/>
                  </a:lnTo>
                  <a:lnTo>
                    <a:pt x="595" y="363"/>
                  </a:lnTo>
                  <a:lnTo>
                    <a:pt x="611" y="412"/>
                  </a:lnTo>
                  <a:lnTo>
                    <a:pt x="623" y="461"/>
                  </a:lnTo>
                  <a:lnTo>
                    <a:pt x="629" y="511"/>
                  </a:lnTo>
                  <a:lnTo>
                    <a:pt x="632" y="562"/>
                  </a:lnTo>
                  <a:lnTo>
                    <a:pt x="629" y="581"/>
                  </a:lnTo>
                  <a:lnTo>
                    <a:pt x="622" y="598"/>
                  </a:lnTo>
                  <a:lnTo>
                    <a:pt x="611" y="612"/>
                  </a:lnTo>
                  <a:lnTo>
                    <a:pt x="598" y="623"/>
                  </a:lnTo>
                  <a:lnTo>
                    <a:pt x="580" y="630"/>
                  </a:lnTo>
                  <a:lnTo>
                    <a:pt x="561" y="632"/>
                  </a:lnTo>
                  <a:lnTo>
                    <a:pt x="70" y="632"/>
                  </a:lnTo>
                  <a:lnTo>
                    <a:pt x="52" y="630"/>
                  </a:lnTo>
                  <a:lnTo>
                    <a:pt x="35" y="623"/>
                  </a:lnTo>
                  <a:lnTo>
                    <a:pt x="21" y="612"/>
                  </a:lnTo>
                  <a:lnTo>
                    <a:pt x="9" y="598"/>
                  </a:lnTo>
                  <a:lnTo>
                    <a:pt x="3" y="581"/>
                  </a:lnTo>
                  <a:lnTo>
                    <a:pt x="0" y="562"/>
                  </a:lnTo>
                  <a:lnTo>
                    <a:pt x="0" y="70"/>
                  </a:lnTo>
                  <a:lnTo>
                    <a:pt x="3" y="51"/>
                  </a:lnTo>
                  <a:lnTo>
                    <a:pt x="9" y="34"/>
                  </a:lnTo>
                  <a:lnTo>
                    <a:pt x="20" y="20"/>
                  </a:lnTo>
                  <a:lnTo>
                    <a:pt x="35" y="10"/>
                  </a:lnTo>
                  <a:lnTo>
                    <a:pt x="52" y="2"/>
                  </a:lnTo>
                  <a:lnTo>
                    <a:pt x="7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30" name="Freeform 96"/>
            <p:cNvSpPr>
              <a:spLocks noEditPoints="1"/>
            </p:cNvSpPr>
            <p:nvPr/>
          </p:nvSpPr>
          <p:spPr bwMode="auto">
            <a:xfrm>
              <a:off x="996950" y="2192338"/>
              <a:ext cx="220663" cy="220663"/>
            </a:xfrm>
            <a:custGeom>
              <a:avLst/>
              <a:gdLst>
                <a:gd name="T0" fmla="*/ 569 w 1395"/>
                <a:gd name="T1" fmla="*/ 156 h 1394"/>
                <a:gd name="T2" fmla="*/ 461 w 1395"/>
                <a:gd name="T3" fmla="*/ 194 h 1394"/>
                <a:gd name="T4" fmla="*/ 364 w 1395"/>
                <a:gd name="T5" fmla="*/ 252 h 1394"/>
                <a:gd name="T6" fmla="*/ 281 w 1395"/>
                <a:gd name="T7" fmla="*/ 328 h 1394"/>
                <a:gd name="T8" fmla="*/ 215 w 1395"/>
                <a:gd name="T9" fmla="*/ 419 h 1394"/>
                <a:gd name="T10" fmla="*/ 168 w 1395"/>
                <a:gd name="T11" fmla="*/ 524 h 1394"/>
                <a:gd name="T12" fmla="*/ 144 w 1395"/>
                <a:gd name="T13" fmla="*/ 638 h 1394"/>
                <a:gd name="T14" fmla="*/ 144 w 1395"/>
                <a:gd name="T15" fmla="*/ 758 h 1394"/>
                <a:gd name="T16" fmla="*/ 169 w 1395"/>
                <a:gd name="T17" fmla="*/ 873 h 1394"/>
                <a:gd name="T18" fmla="*/ 217 w 1395"/>
                <a:gd name="T19" fmla="*/ 978 h 1394"/>
                <a:gd name="T20" fmla="*/ 284 w 1395"/>
                <a:gd name="T21" fmla="*/ 1069 h 1394"/>
                <a:gd name="T22" fmla="*/ 369 w 1395"/>
                <a:gd name="T23" fmla="*/ 1146 h 1394"/>
                <a:gd name="T24" fmla="*/ 468 w 1395"/>
                <a:gd name="T25" fmla="*/ 1205 h 1394"/>
                <a:gd name="T26" fmla="*/ 578 w 1395"/>
                <a:gd name="T27" fmla="*/ 1241 h 1394"/>
                <a:gd name="T28" fmla="*/ 697 w 1395"/>
                <a:gd name="T29" fmla="*/ 1254 h 1394"/>
                <a:gd name="T30" fmla="*/ 815 w 1395"/>
                <a:gd name="T31" fmla="*/ 1242 h 1394"/>
                <a:gd name="T32" fmla="*/ 925 w 1395"/>
                <a:gd name="T33" fmla="*/ 1206 h 1394"/>
                <a:gd name="T34" fmla="*/ 1023 w 1395"/>
                <a:gd name="T35" fmla="*/ 1148 h 1394"/>
                <a:gd name="T36" fmla="*/ 1107 w 1395"/>
                <a:gd name="T37" fmla="*/ 1074 h 1394"/>
                <a:gd name="T38" fmla="*/ 1175 w 1395"/>
                <a:gd name="T39" fmla="*/ 983 h 1394"/>
                <a:gd name="T40" fmla="*/ 1223 w 1395"/>
                <a:gd name="T41" fmla="*/ 880 h 1394"/>
                <a:gd name="T42" fmla="*/ 1249 w 1395"/>
                <a:gd name="T43" fmla="*/ 767 h 1394"/>
                <a:gd name="T44" fmla="*/ 679 w 1395"/>
                <a:gd name="T45" fmla="*/ 765 h 1394"/>
                <a:gd name="T46" fmla="*/ 648 w 1395"/>
                <a:gd name="T47" fmla="*/ 747 h 1394"/>
                <a:gd name="T48" fmla="*/ 630 w 1395"/>
                <a:gd name="T49" fmla="*/ 716 h 1394"/>
                <a:gd name="T50" fmla="*/ 628 w 1395"/>
                <a:gd name="T51" fmla="*/ 145 h 1394"/>
                <a:gd name="T52" fmla="*/ 716 w 1395"/>
                <a:gd name="T53" fmla="*/ 2 h 1394"/>
                <a:gd name="T54" fmla="*/ 747 w 1395"/>
                <a:gd name="T55" fmla="*/ 20 h 1394"/>
                <a:gd name="T56" fmla="*/ 765 w 1395"/>
                <a:gd name="T57" fmla="*/ 51 h 1394"/>
                <a:gd name="T58" fmla="*/ 768 w 1395"/>
                <a:gd name="T59" fmla="*/ 627 h 1394"/>
                <a:gd name="T60" fmla="*/ 1343 w 1395"/>
                <a:gd name="T61" fmla="*/ 629 h 1394"/>
                <a:gd name="T62" fmla="*/ 1375 w 1395"/>
                <a:gd name="T63" fmla="*/ 647 h 1394"/>
                <a:gd name="T64" fmla="*/ 1392 w 1395"/>
                <a:gd name="T65" fmla="*/ 678 h 1394"/>
                <a:gd name="T66" fmla="*/ 1392 w 1395"/>
                <a:gd name="T67" fmla="*/ 764 h 1394"/>
                <a:gd name="T68" fmla="*/ 1367 w 1395"/>
                <a:gd name="T69" fmla="*/ 893 h 1394"/>
                <a:gd name="T70" fmla="*/ 1320 w 1395"/>
                <a:gd name="T71" fmla="*/ 1012 h 1394"/>
                <a:gd name="T72" fmla="*/ 1252 w 1395"/>
                <a:gd name="T73" fmla="*/ 1118 h 1394"/>
                <a:gd name="T74" fmla="*/ 1167 w 1395"/>
                <a:gd name="T75" fmla="*/ 1212 h 1394"/>
                <a:gd name="T76" fmla="*/ 1067 w 1395"/>
                <a:gd name="T77" fmla="*/ 1288 h 1394"/>
                <a:gd name="T78" fmla="*/ 953 w 1395"/>
                <a:gd name="T79" fmla="*/ 1345 h 1394"/>
                <a:gd name="T80" fmla="*/ 830 w 1395"/>
                <a:gd name="T81" fmla="*/ 1381 h 1394"/>
                <a:gd name="T82" fmla="*/ 697 w 1395"/>
                <a:gd name="T83" fmla="*/ 1394 h 1394"/>
                <a:gd name="T84" fmla="*/ 565 w 1395"/>
                <a:gd name="T85" fmla="*/ 1381 h 1394"/>
                <a:gd name="T86" fmla="*/ 442 w 1395"/>
                <a:gd name="T87" fmla="*/ 1345 h 1394"/>
                <a:gd name="T88" fmla="*/ 328 w 1395"/>
                <a:gd name="T89" fmla="*/ 1288 h 1394"/>
                <a:gd name="T90" fmla="*/ 228 w 1395"/>
                <a:gd name="T91" fmla="*/ 1212 h 1394"/>
                <a:gd name="T92" fmla="*/ 143 w 1395"/>
                <a:gd name="T93" fmla="*/ 1118 h 1394"/>
                <a:gd name="T94" fmla="*/ 76 w 1395"/>
                <a:gd name="T95" fmla="*/ 1012 h 1394"/>
                <a:gd name="T96" fmla="*/ 28 w 1395"/>
                <a:gd name="T97" fmla="*/ 893 h 1394"/>
                <a:gd name="T98" fmla="*/ 3 w 1395"/>
                <a:gd name="T99" fmla="*/ 764 h 1394"/>
                <a:gd name="T100" fmla="*/ 3 w 1395"/>
                <a:gd name="T101" fmla="*/ 630 h 1394"/>
                <a:gd name="T102" fmla="*/ 28 w 1395"/>
                <a:gd name="T103" fmla="*/ 501 h 1394"/>
                <a:gd name="T104" fmla="*/ 76 w 1395"/>
                <a:gd name="T105" fmla="*/ 382 h 1394"/>
                <a:gd name="T106" fmla="*/ 143 w 1395"/>
                <a:gd name="T107" fmla="*/ 276 h 1394"/>
                <a:gd name="T108" fmla="*/ 228 w 1395"/>
                <a:gd name="T109" fmla="*/ 182 h 1394"/>
                <a:gd name="T110" fmla="*/ 328 w 1395"/>
                <a:gd name="T111" fmla="*/ 107 h 1394"/>
                <a:gd name="T112" fmla="*/ 442 w 1395"/>
                <a:gd name="T113" fmla="*/ 49 h 1394"/>
                <a:gd name="T114" fmla="*/ 565 w 1395"/>
                <a:gd name="T115" fmla="*/ 12 h 1394"/>
                <a:gd name="T116" fmla="*/ 697 w 1395"/>
                <a:gd name="T117" fmla="*/ 0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5" h="1394">
                  <a:moveTo>
                    <a:pt x="628" y="145"/>
                  </a:moveTo>
                  <a:lnTo>
                    <a:pt x="569" y="156"/>
                  </a:lnTo>
                  <a:lnTo>
                    <a:pt x="514" y="172"/>
                  </a:lnTo>
                  <a:lnTo>
                    <a:pt x="461" y="194"/>
                  </a:lnTo>
                  <a:lnTo>
                    <a:pt x="411" y="220"/>
                  </a:lnTo>
                  <a:lnTo>
                    <a:pt x="364" y="252"/>
                  </a:lnTo>
                  <a:lnTo>
                    <a:pt x="320" y="287"/>
                  </a:lnTo>
                  <a:lnTo>
                    <a:pt x="281" y="328"/>
                  </a:lnTo>
                  <a:lnTo>
                    <a:pt x="246" y="372"/>
                  </a:lnTo>
                  <a:lnTo>
                    <a:pt x="215" y="419"/>
                  </a:lnTo>
                  <a:lnTo>
                    <a:pt x="190" y="470"/>
                  </a:lnTo>
                  <a:lnTo>
                    <a:pt x="168" y="524"/>
                  </a:lnTo>
                  <a:lnTo>
                    <a:pt x="153" y="579"/>
                  </a:lnTo>
                  <a:lnTo>
                    <a:pt x="144" y="638"/>
                  </a:lnTo>
                  <a:lnTo>
                    <a:pt x="141" y="697"/>
                  </a:lnTo>
                  <a:lnTo>
                    <a:pt x="144" y="758"/>
                  </a:lnTo>
                  <a:lnTo>
                    <a:pt x="153" y="816"/>
                  </a:lnTo>
                  <a:lnTo>
                    <a:pt x="169" y="873"/>
                  </a:lnTo>
                  <a:lnTo>
                    <a:pt x="191" y="927"/>
                  </a:lnTo>
                  <a:lnTo>
                    <a:pt x="217" y="978"/>
                  </a:lnTo>
                  <a:lnTo>
                    <a:pt x="248" y="1026"/>
                  </a:lnTo>
                  <a:lnTo>
                    <a:pt x="284" y="1069"/>
                  </a:lnTo>
                  <a:lnTo>
                    <a:pt x="325" y="1110"/>
                  </a:lnTo>
                  <a:lnTo>
                    <a:pt x="369" y="1146"/>
                  </a:lnTo>
                  <a:lnTo>
                    <a:pt x="417" y="1178"/>
                  </a:lnTo>
                  <a:lnTo>
                    <a:pt x="468" y="1205"/>
                  </a:lnTo>
                  <a:lnTo>
                    <a:pt x="522" y="1226"/>
                  </a:lnTo>
                  <a:lnTo>
                    <a:pt x="578" y="1241"/>
                  </a:lnTo>
                  <a:lnTo>
                    <a:pt x="638" y="1250"/>
                  </a:lnTo>
                  <a:lnTo>
                    <a:pt x="697" y="1254"/>
                  </a:lnTo>
                  <a:lnTo>
                    <a:pt x="758" y="1250"/>
                  </a:lnTo>
                  <a:lnTo>
                    <a:pt x="815" y="1242"/>
                  </a:lnTo>
                  <a:lnTo>
                    <a:pt x="872" y="1226"/>
                  </a:lnTo>
                  <a:lnTo>
                    <a:pt x="925" y="1206"/>
                  </a:lnTo>
                  <a:lnTo>
                    <a:pt x="975" y="1179"/>
                  </a:lnTo>
                  <a:lnTo>
                    <a:pt x="1023" y="1148"/>
                  </a:lnTo>
                  <a:lnTo>
                    <a:pt x="1066" y="1113"/>
                  </a:lnTo>
                  <a:lnTo>
                    <a:pt x="1107" y="1074"/>
                  </a:lnTo>
                  <a:lnTo>
                    <a:pt x="1143" y="1030"/>
                  </a:lnTo>
                  <a:lnTo>
                    <a:pt x="1175" y="983"/>
                  </a:lnTo>
                  <a:lnTo>
                    <a:pt x="1201" y="933"/>
                  </a:lnTo>
                  <a:lnTo>
                    <a:pt x="1223" y="880"/>
                  </a:lnTo>
                  <a:lnTo>
                    <a:pt x="1239" y="825"/>
                  </a:lnTo>
                  <a:lnTo>
                    <a:pt x="1249" y="767"/>
                  </a:lnTo>
                  <a:lnTo>
                    <a:pt x="697" y="767"/>
                  </a:lnTo>
                  <a:lnTo>
                    <a:pt x="679" y="765"/>
                  </a:lnTo>
                  <a:lnTo>
                    <a:pt x="662" y="758"/>
                  </a:lnTo>
                  <a:lnTo>
                    <a:pt x="648" y="747"/>
                  </a:lnTo>
                  <a:lnTo>
                    <a:pt x="636" y="732"/>
                  </a:lnTo>
                  <a:lnTo>
                    <a:pt x="630" y="716"/>
                  </a:lnTo>
                  <a:lnTo>
                    <a:pt x="628" y="697"/>
                  </a:lnTo>
                  <a:lnTo>
                    <a:pt x="628" y="145"/>
                  </a:lnTo>
                  <a:close/>
                  <a:moveTo>
                    <a:pt x="697" y="0"/>
                  </a:moveTo>
                  <a:lnTo>
                    <a:pt x="716" y="2"/>
                  </a:lnTo>
                  <a:lnTo>
                    <a:pt x="733" y="10"/>
                  </a:lnTo>
                  <a:lnTo>
                    <a:pt x="747" y="20"/>
                  </a:lnTo>
                  <a:lnTo>
                    <a:pt x="759" y="34"/>
                  </a:lnTo>
                  <a:lnTo>
                    <a:pt x="765" y="51"/>
                  </a:lnTo>
                  <a:lnTo>
                    <a:pt x="768" y="70"/>
                  </a:lnTo>
                  <a:lnTo>
                    <a:pt x="768" y="627"/>
                  </a:lnTo>
                  <a:lnTo>
                    <a:pt x="1325" y="627"/>
                  </a:lnTo>
                  <a:lnTo>
                    <a:pt x="1343" y="629"/>
                  </a:lnTo>
                  <a:lnTo>
                    <a:pt x="1360" y="636"/>
                  </a:lnTo>
                  <a:lnTo>
                    <a:pt x="1375" y="647"/>
                  </a:lnTo>
                  <a:lnTo>
                    <a:pt x="1385" y="662"/>
                  </a:lnTo>
                  <a:lnTo>
                    <a:pt x="1392" y="678"/>
                  </a:lnTo>
                  <a:lnTo>
                    <a:pt x="1395" y="697"/>
                  </a:lnTo>
                  <a:lnTo>
                    <a:pt x="1392" y="764"/>
                  </a:lnTo>
                  <a:lnTo>
                    <a:pt x="1382" y="829"/>
                  </a:lnTo>
                  <a:lnTo>
                    <a:pt x="1367" y="893"/>
                  </a:lnTo>
                  <a:lnTo>
                    <a:pt x="1346" y="954"/>
                  </a:lnTo>
                  <a:lnTo>
                    <a:pt x="1320" y="1012"/>
                  </a:lnTo>
                  <a:lnTo>
                    <a:pt x="1289" y="1066"/>
                  </a:lnTo>
                  <a:lnTo>
                    <a:pt x="1252" y="1118"/>
                  </a:lnTo>
                  <a:lnTo>
                    <a:pt x="1212" y="1167"/>
                  </a:lnTo>
                  <a:lnTo>
                    <a:pt x="1167" y="1212"/>
                  </a:lnTo>
                  <a:lnTo>
                    <a:pt x="1119" y="1252"/>
                  </a:lnTo>
                  <a:lnTo>
                    <a:pt x="1067" y="1288"/>
                  </a:lnTo>
                  <a:lnTo>
                    <a:pt x="1012" y="1320"/>
                  </a:lnTo>
                  <a:lnTo>
                    <a:pt x="953" y="1345"/>
                  </a:lnTo>
                  <a:lnTo>
                    <a:pt x="893" y="1366"/>
                  </a:lnTo>
                  <a:lnTo>
                    <a:pt x="830" y="1381"/>
                  </a:lnTo>
                  <a:lnTo>
                    <a:pt x="765" y="1391"/>
                  </a:lnTo>
                  <a:lnTo>
                    <a:pt x="697" y="1394"/>
                  </a:lnTo>
                  <a:lnTo>
                    <a:pt x="630" y="1391"/>
                  </a:lnTo>
                  <a:lnTo>
                    <a:pt x="565" y="1381"/>
                  </a:lnTo>
                  <a:lnTo>
                    <a:pt x="502" y="1366"/>
                  </a:lnTo>
                  <a:lnTo>
                    <a:pt x="442" y="1345"/>
                  </a:lnTo>
                  <a:lnTo>
                    <a:pt x="383" y="1320"/>
                  </a:lnTo>
                  <a:lnTo>
                    <a:pt x="328" y="1288"/>
                  </a:lnTo>
                  <a:lnTo>
                    <a:pt x="276" y="1252"/>
                  </a:lnTo>
                  <a:lnTo>
                    <a:pt x="228" y="1212"/>
                  </a:lnTo>
                  <a:lnTo>
                    <a:pt x="183" y="1167"/>
                  </a:lnTo>
                  <a:lnTo>
                    <a:pt x="143" y="1118"/>
                  </a:lnTo>
                  <a:lnTo>
                    <a:pt x="107" y="1066"/>
                  </a:lnTo>
                  <a:lnTo>
                    <a:pt x="76" y="1012"/>
                  </a:lnTo>
                  <a:lnTo>
                    <a:pt x="49" y="954"/>
                  </a:lnTo>
                  <a:lnTo>
                    <a:pt x="28" y="893"/>
                  </a:lnTo>
                  <a:lnTo>
                    <a:pt x="13" y="829"/>
                  </a:lnTo>
                  <a:lnTo>
                    <a:pt x="3" y="764"/>
                  </a:lnTo>
                  <a:lnTo>
                    <a:pt x="0" y="697"/>
                  </a:lnTo>
                  <a:lnTo>
                    <a:pt x="3" y="630"/>
                  </a:lnTo>
                  <a:lnTo>
                    <a:pt x="13" y="565"/>
                  </a:lnTo>
                  <a:lnTo>
                    <a:pt x="28" y="501"/>
                  </a:lnTo>
                  <a:lnTo>
                    <a:pt x="49" y="441"/>
                  </a:lnTo>
                  <a:lnTo>
                    <a:pt x="76" y="382"/>
                  </a:lnTo>
                  <a:lnTo>
                    <a:pt x="107" y="328"/>
                  </a:lnTo>
                  <a:lnTo>
                    <a:pt x="143" y="276"/>
                  </a:lnTo>
                  <a:lnTo>
                    <a:pt x="183" y="227"/>
                  </a:lnTo>
                  <a:lnTo>
                    <a:pt x="228" y="182"/>
                  </a:lnTo>
                  <a:lnTo>
                    <a:pt x="276" y="142"/>
                  </a:lnTo>
                  <a:lnTo>
                    <a:pt x="328" y="107"/>
                  </a:lnTo>
                  <a:lnTo>
                    <a:pt x="383" y="75"/>
                  </a:lnTo>
                  <a:lnTo>
                    <a:pt x="442" y="49"/>
                  </a:lnTo>
                  <a:lnTo>
                    <a:pt x="502" y="28"/>
                  </a:lnTo>
                  <a:lnTo>
                    <a:pt x="565" y="12"/>
                  </a:lnTo>
                  <a:lnTo>
                    <a:pt x="630" y="3"/>
                  </a:lnTo>
                  <a:lnTo>
                    <a:pt x="697"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nvGrpSpPr>
          <p:cNvPr id="31" name="Group 30"/>
          <p:cNvGrpSpPr/>
          <p:nvPr/>
        </p:nvGrpSpPr>
        <p:grpSpPr>
          <a:xfrm>
            <a:off x="8169669" y="3897254"/>
            <a:ext cx="657551" cy="753033"/>
            <a:chOff x="9990138" y="2690813"/>
            <a:chExt cx="481013" cy="550863"/>
          </a:xfrm>
          <a:solidFill>
            <a:schemeClr val="bg1"/>
          </a:solidFill>
        </p:grpSpPr>
        <p:sp>
          <p:nvSpPr>
            <p:cNvPr id="32" name="Freeform 107"/>
            <p:cNvSpPr/>
            <p:nvPr/>
          </p:nvSpPr>
          <p:spPr bwMode="auto">
            <a:xfrm>
              <a:off x="10121901" y="3182938"/>
              <a:ext cx="219075" cy="58738"/>
            </a:xfrm>
            <a:custGeom>
              <a:avLst/>
              <a:gdLst>
                <a:gd name="T0" fmla="*/ 689 w 1378"/>
                <a:gd name="T1" fmla="*/ 0 h 371"/>
                <a:gd name="T2" fmla="*/ 708 w 1378"/>
                <a:gd name="T3" fmla="*/ 2 h 371"/>
                <a:gd name="T4" fmla="*/ 724 w 1378"/>
                <a:gd name="T5" fmla="*/ 10 h 371"/>
                <a:gd name="T6" fmla="*/ 739 w 1378"/>
                <a:gd name="T7" fmla="*/ 20 h 371"/>
                <a:gd name="T8" fmla="*/ 749 w 1378"/>
                <a:gd name="T9" fmla="*/ 35 h 371"/>
                <a:gd name="T10" fmla="*/ 757 w 1378"/>
                <a:gd name="T11" fmla="*/ 51 h 371"/>
                <a:gd name="T12" fmla="*/ 759 w 1378"/>
                <a:gd name="T13" fmla="*/ 70 h 371"/>
                <a:gd name="T14" fmla="*/ 759 w 1378"/>
                <a:gd name="T15" fmla="*/ 230 h 371"/>
                <a:gd name="T16" fmla="*/ 1307 w 1378"/>
                <a:gd name="T17" fmla="*/ 230 h 371"/>
                <a:gd name="T18" fmla="*/ 1326 w 1378"/>
                <a:gd name="T19" fmla="*/ 232 h 371"/>
                <a:gd name="T20" fmla="*/ 1343 w 1378"/>
                <a:gd name="T21" fmla="*/ 239 h 371"/>
                <a:gd name="T22" fmla="*/ 1357 w 1378"/>
                <a:gd name="T23" fmla="*/ 250 h 371"/>
                <a:gd name="T24" fmla="*/ 1368 w 1378"/>
                <a:gd name="T25" fmla="*/ 265 h 371"/>
                <a:gd name="T26" fmla="*/ 1375 w 1378"/>
                <a:gd name="T27" fmla="*/ 282 h 371"/>
                <a:gd name="T28" fmla="*/ 1378 w 1378"/>
                <a:gd name="T29" fmla="*/ 300 h 371"/>
                <a:gd name="T30" fmla="*/ 1376 w 1378"/>
                <a:gd name="T31" fmla="*/ 319 h 371"/>
                <a:gd name="T32" fmla="*/ 1368 w 1378"/>
                <a:gd name="T33" fmla="*/ 336 h 371"/>
                <a:gd name="T34" fmla="*/ 1358 w 1378"/>
                <a:gd name="T35" fmla="*/ 349 h 371"/>
                <a:gd name="T36" fmla="*/ 1343 w 1378"/>
                <a:gd name="T37" fmla="*/ 361 h 371"/>
                <a:gd name="T38" fmla="*/ 1326 w 1378"/>
                <a:gd name="T39" fmla="*/ 367 h 371"/>
                <a:gd name="T40" fmla="*/ 1308 w 1378"/>
                <a:gd name="T41" fmla="*/ 371 h 371"/>
                <a:gd name="T42" fmla="*/ 71 w 1378"/>
                <a:gd name="T43" fmla="*/ 371 h 371"/>
                <a:gd name="T44" fmla="*/ 52 w 1378"/>
                <a:gd name="T45" fmla="*/ 367 h 371"/>
                <a:gd name="T46" fmla="*/ 35 w 1378"/>
                <a:gd name="T47" fmla="*/ 361 h 371"/>
                <a:gd name="T48" fmla="*/ 21 w 1378"/>
                <a:gd name="T49" fmla="*/ 349 h 371"/>
                <a:gd name="T50" fmla="*/ 9 w 1378"/>
                <a:gd name="T51" fmla="*/ 336 h 371"/>
                <a:gd name="T52" fmla="*/ 3 w 1378"/>
                <a:gd name="T53" fmla="*/ 319 h 371"/>
                <a:gd name="T54" fmla="*/ 0 w 1378"/>
                <a:gd name="T55" fmla="*/ 300 h 371"/>
                <a:gd name="T56" fmla="*/ 3 w 1378"/>
                <a:gd name="T57" fmla="*/ 282 h 371"/>
                <a:gd name="T58" fmla="*/ 9 w 1378"/>
                <a:gd name="T59" fmla="*/ 265 h 371"/>
                <a:gd name="T60" fmla="*/ 21 w 1378"/>
                <a:gd name="T61" fmla="*/ 250 h 371"/>
                <a:gd name="T62" fmla="*/ 35 w 1378"/>
                <a:gd name="T63" fmla="*/ 239 h 371"/>
                <a:gd name="T64" fmla="*/ 52 w 1378"/>
                <a:gd name="T65" fmla="*/ 232 h 371"/>
                <a:gd name="T66" fmla="*/ 71 w 1378"/>
                <a:gd name="T67" fmla="*/ 230 h 371"/>
                <a:gd name="T68" fmla="*/ 618 w 1378"/>
                <a:gd name="T69" fmla="*/ 230 h 371"/>
                <a:gd name="T70" fmla="*/ 618 w 1378"/>
                <a:gd name="T71" fmla="*/ 70 h 371"/>
                <a:gd name="T72" fmla="*/ 621 w 1378"/>
                <a:gd name="T73" fmla="*/ 51 h 371"/>
                <a:gd name="T74" fmla="*/ 627 w 1378"/>
                <a:gd name="T75" fmla="*/ 35 h 371"/>
                <a:gd name="T76" fmla="*/ 639 w 1378"/>
                <a:gd name="T77" fmla="*/ 20 h 371"/>
                <a:gd name="T78" fmla="*/ 653 w 1378"/>
                <a:gd name="T79" fmla="*/ 10 h 371"/>
                <a:gd name="T80" fmla="*/ 670 w 1378"/>
                <a:gd name="T81" fmla="*/ 2 h 371"/>
                <a:gd name="T82" fmla="*/ 689 w 1378"/>
                <a:gd name="T83"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78" h="371">
                  <a:moveTo>
                    <a:pt x="689" y="0"/>
                  </a:moveTo>
                  <a:lnTo>
                    <a:pt x="708" y="2"/>
                  </a:lnTo>
                  <a:lnTo>
                    <a:pt x="724" y="10"/>
                  </a:lnTo>
                  <a:lnTo>
                    <a:pt x="739" y="20"/>
                  </a:lnTo>
                  <a:lnTo>
                    <a:pt x="749" y="35"/>
                  </a:lnTo>
                  <a:lnTo>
                    <a:pt x="757" y="51"/>
                  </a:lnTo>
                  <a:lnTo>
                    <a:pt x="759" y="70"/>
                  </a:lnTo>
                  <a:lnTo>
                    <a:pt x="759" y="230"/>
                  </a:lnTo>
                  <a:lnTo>
                    <a:pt x="1307" y="230"/>
                  </a:lnTo>
                  <a:lnTo>
                    <a:pt x="1326" y="232"/>
                  </a:lnTo>
                  <a:lnTo>
                    <a:pt x="1343" y="239"/>
                  </a:lnTo>
                  <a:lnTo>
                    <a:pt x="1357" y="250"/>
                  </a:lnTo>
                  <a:lnTo>
                    <a:pt x="1368" y="265"/>
                  </a:lnTo>
                  <a:lnTo>
                    <a:pt x="1375" y="282"/>
                  </a:lnTo>
                  <a:lnTo>
                    <a:pt x="1378" y="300"/>
                  </a:lnTo>
                  <a:lnTo>
                    <a:pt x="1376" y="319"/>
                  </a:lnTo>
                  <a:lnTo>
                    <a:pt x="1368" y="336"/>
                  </a:lnTo>
                  <a:lnTo>
                    <a:pt x="1358" y="349"/>
                  </a:lnTo>
                  <a:lnTo>
                    <a:pt x="1343" y="361"/>
                  </a:lnTo>
                  <a:lnTo>
                    <a:pt x="1326" y="367"/>
                  </a:lnTo>
                  <a:lnTo>
                    <a:pt x="1308" y="371"/>
                  </a:lnTo>
                  <a:lnTo>
                    <a:pt x="71" y="371"/>
                  </a:lnTo>
                  <a:lnTo>
                    <a:pt x="52" y="367"/>
                  </a:lnTo>
                  <a:lnTo>
                    <a:pt x="35" y="361"/>
                  </a:lnTo>
                  <a:lnTo>
                    <a:pt x="21" y="349"/>
                  </a:lnTo>
                  <a:lnTo>
                    <a:pt x="9" y="336"/>
                  </a:lnTo>
                  <a:lnTo>
                    <a:pt x="3" y="319"/>
                  </a:lnTo>
                  <a:lnTo>
                    <a:pt x="0" y="300"/>
                  </a:lnTo>
                  <a:lnTo>
                    <a:pt x="3" y="282"/>
                  </a:lnTo>
                  <a:lnTo>
                    <a:pt x="9" y="265"/>
                  </a:lnTo>
                  <a:lnTo>
                    <a:pt x="21" y="250"/>
                  </a:lnTo>
                  <a:lnTo>
                    <a:pt x="35" y="239"/>
                  </a:lnTo>
                  <a:lnTo>
                    <a:pt x="52" y="232"/>
                  </a:lnTo>
                  <a:lnTo>
                    <a:pt x="71" y="230"/>
                  </a:lnTo>
                  <a:lnTo>
                    <a:pt x="618" y="230"/>
                  </a:lnTo>
                  <a:lnTo>
                    <a:pt x="618" y="70"/>
                  </a:lnTo>
                  <a:lnTo>
                    <a:pt x="621" y="51"/>
                  </a:lnTo>
                  <a:lnTo>
                    <a:pt x="627" y="35"/>
                  </a:lnTo>
                  <a:lnTo>
                    <a:pt x="639" y="20"/>
                  </a:lnTo>
                  <a:lnTo>
                    <a:pt x="653" y="10"/>
                  </a:lnTo>
                  <a:lnTo>
                    <a:pt x="670" y="2"/>
                  </a:lnTo>
                  <a:lnTo>
                    <a:pt x="689"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33" name="Freeform 108"/>
            <p:cNvSpPr>
              <a:spLocks noEditPoints="1"/>
            </p:cNvSpPr>
            <p:nvPr/>
          </p:nvSpPr>
          <p:spPr bwMode="auto">
            <a:xfrm>
              <a:off x="9990138" y="2809875"/>
              <a:ext cx="481013" cy="347663"/>
            </a:xfrm>
            <a:custGeom>
              <a:avLst/>
              <a:gdLst>
                <a:gd name="T0" fmla="*/ 1388 w 3034"/>
                <a:gd name="T1" fmla="*/ 1364 h 2187"/>
                <a:gd name="T2" fmla="*/ 1263 w 3034"/>
                <a:gd name="T3" fmla="*/ 1465 h 2187"/>
                <a:gd name="T4" fmla="*/ 1808 w 3034"/>
                <a:gd name="T5" fmla="*/ 1577 h 2187"/>
                <a:gd name="T6" fmla="*/ 1732 w 3034"/>
                <a:gd name="T7" fmla="*/ 1434 h 2187"/>
                <a:gd name="T8" fmla="*/ 1594 w 3034"/>
                <a:gd name="T9" fmla="*/ 1351 h 2187"/>
                <a:gd name="T10" fmla="*/ 2873 w 3034"/>
                <a:gd name="T11" fmla="*/ 0 h 2187"/>
                <a:gd name="T12" fmla="*/ 2986 w 3034"/>
                <a:gd name="T13" fmla="*/ 47 h 2187"/>
                <a:gd name="T14" fmla="*/ 3034 w 3034"/>
                <a:gd name="T15" fmla="*/ 160 h 2187"/>
                <a:gd name="T16" fmla="*/ 3006 w 3034"/>
                <a:gd name="T17" fmla="*/ 2117 h 2187"/>
                <a:gd name="T18" fmla="*/ 2906 w 3034"/>
                <a:gd name="T19" fmla="*/ 2184 h 2187"/>
                <a:gd name="T20" fmla="*/ 98 w 3034"/>
                <a:gd name="T21" fmla="*/ 2175 h 2187"/>
                <a:gd name="T22" fmla="*/ 13 w 3034"/>
                <a:gd name="T23" fmla="*/ 2089 h 2187"/>
                <a:gd name="T24" fmla="*/ 2 w 3034"/>
                <a:gd name="T25" fmla="*/ 1625 h 2187"/>
                <a:gd name="T26" fmla="*/ 51 w 3034"/>
                <a:gd name="T27" fmla="*/ 1576 h 2187"/>
                <a:gd name="T28" fmla="*/ 645 w 3034"/>
                <a:gd name="T29" fmla="*/ 1577 h 2187"/>
                <a:gd name="T30" fmla="*/ 716 w 3034"/>
                <a:gd name="T31" fmla="*/ 1411 h 2187"/>
                <a:gd name="T32" fmla="*/ 851 w 3034"/>
                <a:gd name="T33" fmla="*/ 1296 h 2187"/>
                <a:gd name="T34" fmla="*/ 1030 w 3034"/>
                <a:gd name="T35" fmla="*/ 1252 h 2187"/>
                <a:gd name="T36" fmla="*/ 1090 w 3034"/>
                <a:gd name="T37" fmla="*/ 1287 h 2187"/>
                <a:gd name="T38" fmla="*/ 1090 w 3034"/>
                <a:gd name="T39" fmla="*/ 1358 h 2187"/>
                <a:gd name="T40" fmla="*/ 1030 w 3034"/>
                <a:gd name="T41" fmla="*/ 1393 h 2187"/>
                <a:gd name="T42" fmla="*/ 892 w 3034"/>
                <a:gd name="T43" fmla="*/ 1434 h 2187"/>
                <a:gd name="T44" fmla="*/ 801 w 3034"/>
                <a:gd name="T45" fmla="*/ 1542 h 2187"/>
                <a:gd name="T46" fmla="*/ 1096 w 3034"/>
                <a:gd name="T47" fmla="*/ 1482 h 2187"/>
                <a:gd name="T48" fmla="*/ 1200 w 3034"/>
                <a:gd name="T49" fmla="*/ 1324 h 2187"/>
                <a:gd name="T50" fmla="*/ 1362 w 3034"/>
                <a:gd name="T51" fmla="*/ 1224 h 2187"/>
                <a:gd name="T52" fmla="*/ 1432 w 3034"/>
                <a:gd name="T53" fmla="*/ 1206 h 2187"/>
                <a:gd name="T54" fmla="*/ 1519 w 3034"/>
                <a:gd name="T55" fmla="*/ 1199 h 2187"/>
                <a:gd name="T56" fmla="*/ 1695 w 3034"/>
                <a:gd name="T57" fmla="*/ 1238 h 2187"/>
                <a:gd name="T58" fmla="*/ 1849 w 3034"/>
                <a:gd name="T59" fmla="*/ 1356 h 2187"/>
                <a:gd name="T60" fmla="*/ 1940 w 3034"/>
                <a:gd name="T61" fmla="*/ 1528 h 2187"/>
                <a:gd name="T62" fmla="*/ 2201 w 3034"/>
                <a:gd name="T63" fmla="*/ 1511 h 2187"/>
                <a:gd name="T64" fmla="*/ 2096 w 3034"/>
                <a:gd name="T65" fmla="*/ 1417 h 2187"/>
                <a:gd name="T66" fmla="*/ 1970 w 3034"/>
                <a:gd name="T67" fmla="*/ 1391 h 2187"/>
                <a:gd name="T68" fmla="*/ 1920 w 3034"/>
                <a:gd name="T69" fmla="*/ 1342 h 2187"/>
                <a:gd name="T70" fmla="*/ 1938 w 3034"/>
                <a:gd name="T71" fmla="*/ 1273 h 2187"/>
                <a:gd name="T72" fmla="*/ 2035 w 3034"/>
                <a:gd name="T73" fmla="*/ 1255 h 2187"/>
                <a:gd name="T74" fmla="*/ 2206 w 3034"/>
                <a:gd name="T75" fmla="*/ 1319 h 2187"/>
                <a:gd name="T76" fmla="*/ 2328 w 3034"/>
                <a:gd name="T77" fmla="*/ 1449 h 2187"/>
                <a:gd name="T78" fmla="*/ 2674 w 3034"/>
                <a:gd name="T79" fmla="*/ 1577 h 2187"/>
                <a:gd name="T80" fmla="*/ 2734 w 3034"/>
                <a:gd name="T81" fmla="*/ 1612 h 2187"/>
                <a:gd name="T82" fmla="*/ 2734 w 3034"/>
                <a:gd name="T83" fmla="*/ 1683 h 2187"/>
                <a:gd name="T84" fmla="*/ 2674 w 3034"/>
                <a:gd name="T85" fmla="*/ 1718 h 2187"/>
                <a:gd name="T86" fmla="*/ 150 w 3034"/>
                <a:gd name="T87" fmla="*/ 2045 h 2187"/>
                <a:gd name="T88" fmla="*/ 2891 w 3034"/>
                <a:gd name="T89" fmla="*/ 2037 h 2187"/>
                <a:gd name="T90" fmla="*/ 2883 w 3034"/>
                <a:gd name="T91" fmla="*/ 143 h 2187"/>
                <a:gd name="T92" fmla="*/ 2078 w 3034"/>
                <a:gd name="T93" fmla="*/ 131 h 2187"/>
                <a:gd name="T94" fmla="*/ 2044 w 3034"/>
                <a:gd name="T95" fmla="*/ 70 h 2187"/>
                <a:gd name="T96" fmla="*/ 2078 w 3034"/>
                <a:gd name="T97" fmla="*/ 9 h 2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34" h="2187">
                  <a:moveTo>
                    <a:pt x="1510" y="1339"/>
                  </a:moveTo>
                  <a:lnTo>
                    <a:pt x="1467" y="1342"/>
                  </a:lnTo>
                  <a:lnTo>
                    <a:pt x="1427" y="1351"/>
                  </a:lnTo>
                  <a:lnTo>
                    <a:pt x="1388" y="1364"/>
                  </a:lnTo>
                  <a:lnTo>
                    <a:pt x="1352" y="1383"/>
                  </a:lnTo>
                  <a:lnTo>
                    <a:pt x="1318" y="1407"/>
                  </a:lnTo>
                  <a:lnTo>
                    <a:pt x="1288" y="1434"/>
                  </a:lnTo>
                  <a:lnTo>
                    <a:pt x="1263" y="1465"/>
                  </a:lnTo>
                  <a:lnTo>
                    <a:pt x="1242" y="1500"/>
                  </a:lnTo>
                  <a:lnTo>
                    <a:pt x="1225" y="1537"/>
                  </a:lnTo>
                  <a:lnTo>
                    <a:pt x="1213" y="1577"/>
                  </a:lnTo>
                  <a:lnTo>
                    <a:pt x="1808" y="1577"/>
                  </a:lnTo>
                  <a:lnTo>
                    <a:pt x="1795" y="1537"/>
                  </a:lnTo>
                  <a:lnTo>
                    <a:pt x="1778" y="1500"/>
                  </a:lnTo>
                  <a:lnTo>
                    <a:pt x="1757" y="1465"/>
                  </a:lnTo>
                  <a:lnTo>
                    <a:pt x="1732" y="1434"/>
                  </a:lnTo>
                  <a:lnTo>
                    <a:pt x="1702" y="1407"/>
                  </a:lnTo>
                  <a:lnTo>
                    <a:pt x="1669" y="1383"/>
                  </a:lnTo>
                  <a:lnTo>
                    <a:pt x="1633" y="1364"/>
                  </a:lnTo>
                  <a:lnTo>
                    <a:pt x="1594" y="1351"/>
                  </a:lnTo>
                  <a:lnTo>
                    <a:pt x="1553" y="1342"/>
                  </a:lnTo>
                  <a:lnTo>
                    <a:pt x="1510" y="1339"/>
                  </a:lnTo>
                  <a:close/>
                  <a:moveTo>
                    <a:pt x="2114" y="0"/>
                  </a:moveTo>
                  <a:lnTo>
                    <a:pt x="2873" y="0"/>
                  </a:lnTo>
                  <a:lnTo>
                    <a:pt x="2906" y="3"/>
                  </a:lnTo>
                  <a:lnTo>
                    <a:pt x="2935" y="12"/>
                  </a:lnTo>
                  <a:lnTo>
                    <a:pt x="2963" y="27"/>
                  </a:lnTo>
                  <a:lnTo>
                    <a:pt x="2986" y="47"/>
                  </a:lnTo>
                  <a:lnTo>
                    <a:pt x="3006" y="71"/>
                  </a:lnTo>
                  <a:lnTo>
                    <a:pt x="3021" y="98"/>
                  </a:lnTo>
                  <a:lnTo>
                    <a:pt x="3030" y="128"/>
                  </a:lnTo>
                  <a:lnTo>
                    <a:pt x="3034" y="160"/>
                  </a:lnTo>
                  <a:lnTo>
                    <a:pt x="3034" y="2027"/>
                  </a:lnTo>
                  <a:lnTo>
                    <a:pt x="3030" y="2058"/>
                  </a:lnTo>
                  <a:lnTo>
                    <a:pt x="3021" y="2089"/>
                  </a:lnTo>
                  <a:lnTo>
                    <a:pt x="3006" y="2117"/>
                  </a:lnTo>
                  <a:lnTo>
                    <a:pt x="2986" y="2140"/>
                  </a:lnTo>
                  <a:lnTo>
                    <a:pt x="2963" y="2160"/>
                  </a:lnTo>
                  <a:lnTo>
                    <a:pt x="2935" y="2175"/>
                  </a:lnTo>
                  <a:lnTo>
                    <a:pt x="2906" y="2184"/>
                  </a:lnTo>
                  <a:lnTo>
                    <a:pt x="2873" y="2187"/>
                  </a:lnTo>
                  <a:lnTo>
                    <a:pt x="161" y="2187"/>
                  </a:lnTo>
                  <a:lnTo>
                    <a:pt x="128" y="2184"/>
                  </a:lnTo>
                  <a:lnTo>
                    <a:pt x="98" y="2175"/>
                  </a:lnTo>
                  <a:lnTo>
                    <a:pt x="71" y="2160"/>
                  </a:lnTo>
                  <a:lnTo>
                    <a:pt x="47" y="2140"/>
                  </a:lnTo>
                  <a:lnTo>
                    <a:pt x="28" y="2117"/>
                  </a:lnTo>
                  <a:lnTo>
                    <a:pt x="13" y="2089"/>
                  </a:lnTo>
                  <a:lnTo>
                    <a:pt x="3" y="2058"/>
                  </a:lnTo>
                  <a:lnTo>
                    <a:pt x="0" y="2027"/>
                  </a:lnTo>
                  <a:lnTo>
                    <a:pt x="0" y="1644"/>
                  </a:lnTo>
                  <a:lnTo>
                    <a:pt x="2" y="1625"/>
                  </a:lnTo>
                  <a:lnTo>
                    <a:pt x="10" y="1608"/>
                  </a:lnTo>
                  <a:lnTo>
                    <a:pt x="20" y="1594"/>
                  </a:lnTo>
                  <a:lnTo>
                    <a:pt x="34" y="1582"/>
                  </a:lnTo>
                  <a:lnTo>
                    <a:pt x="51" y="1576"/>
                  </a:lnTo>
                  <a:lnTo>
                    <a:pt x="70" y="1573"/>
                  </a:lnTo>
                  <a:lnTo>
                    <a:pt x="80" y="1574"/>
                  </a:lnTo>
                  <a:lnTo>
                    <a:pt x="91" y="1577"/>
                  </a:lnTo>
                  <a:lnTo>
                    <a:pt x="645" y="1577"/>
                  </a:lnTo>
                  <a:lnTo>
                    <a:pt x="655" y="1532"/>
                  </a:lnTo>
                  <a:lnTo>
                    <a:pt x="671" y="1489"/>
                  </a:lnTo>
                  <a:lnTo>
                    <a:pt x="691" y="1448"/>
                  </a:lnTo>
                  <a:lnTo>
                    <a:pt x="716" y="1411"/>
                  </a:lnTo>
                  <a:lnTo>
                    <a:pt x="744" y="1376"/>
                  </a:lnTo>
                  <a:lnTo>
                    <a:pt x="777" y="1345"/>
                  </a:lnTo>
                  <a:lnTo>
                    <a:pt x="813" y="1318"/>
                  </a:lnTo>
                  <a:lnTo>
                    <a:pt x="851" y="1296"/>
                  </a:lnTo>
                  <a:lnTo>
                    <a:pt x="893" y="1277"/>
                  </a:lnTo>
                  <a:lnTo>
                    <a:pt x="937" y="1264"/>
                  </a:lnTo>
                  <a:lnTo>
                    <a:pt x="982" y="1255"/>
                  </a:lnTo>
                  <a:lnTo>
                    <a:pt x="1030" y="1252"/>
                  </a:lnTo>
                  <a:lnTo>
                    <a:pt x="1049" y="1254"/>
                  </a:lnTo>
                  <a:lnTo>
                    <a:pt x="1066" y="1262"/>
                  </a:lnTo>
                  <a:lnTo>
                    <a:pt x="1080" y="1272"/>
                  </a:lnTo>
                  <a:lnTo>
                    <a:pt x="1090" y="1287"/>
                  </a:lnTo>
                  <a:lnTo>
                    <a:pt x="1098" y="1304"/>
                  </a:lnTo>
                  <a:lnTo>
                    <a:pt x="1100" y="1322"/>
                  </a:lnTo>
                  <a:lnTo>
                    <a:pt x="1098" y="1341"/>
                  </a:lnTo>
                  <a:lnTo>
                    <a:pt x="1090" y="1358"/>
                  </a:lnTo>
                  <a:lnTo>
                    <a:pt x="1080" y="1372"/>
                  </a:lnTo>
                  <a:lnTo>
                    <a:pt x="1066" y="1383"/>
                  </a:lnTo>
                  <a:lnTo>
                    <a:pt x="1049" y="1390"/>
                  </a:lnTo>
                  <a:lnTo>
                    <a:pt x="1030" y="1393"/>
                  </a:lnTo>
                  <a:lnTo>
                    <a:pt x="993" y="1395"/>
                  </a:lnTo>
                  <a:lnTo>
                    <a:pt x="957" y="1404"/>
                  </a:lnTo>
                  <a:lnTo>
                    <a:pt x="923" y="1416"/>
                  </a:lnTo>
                  <a:lnTo>
                    <a:pt x="892" y="1434"/>
                  </a:lnTo>
                  <a:lnTo>
                    <a:pt x="864" y="1456"/>
                  </a:lnTo>
                  <a:lnTo>
                    <a:pt x="838" y="1482"/>
                  </a:lnTo>
                  <a:lnTo>
                    <a:pt x="818" y="1510"/>
                  </a:lnTo>
                  <a:lnTo>
                    <a:pt x="801" y="1542"/>
                  </a:lnTo>
                  <a:lnTo>
                    <a:pt x="789" y="1577"/>
                  </a:lnTo>
                  <a:lnTo>
                    <a:pt x="1070" y="1577"/>
                  </a:lnTo>
                  <a:lnTo>
                    <a:pt x="1080" y="1528"/>
                  </a:lnTo>
                  <a:lnTo>
                    <a:pt x="1096" y="1482"/>
                  </a:lnTo>
                  <a:lnTo>
                    <a:pt x="1116" y="1438"/>
                  </a:lnTo>
                  <a:lnTo>
                    <a:pt x="1140" y="1397"/>
                  </a:lnTo>
                  <a:lnTo>
                    <a:pt x="1169" y="1359"/>
                  </a:lnTo>
                  <a:lnTo>
                    <a:pt x="1200" y="1324"/>
                  </a:lnTo>
                  <a:lnTo>
                    <a:pt x="1236" y="1292"/>
                  </a:lnTo>
                  <a:lnTo>
                    <a:pt x="1275" y="1265"/>
                  </a:lnTo>
                  <a:lnTo>
                    <a:pt x="1318" y="1242"/>
                  </a:lnTo>
                  <a:lnTo>
                    <a:pt x="1362" y="1224"/>
                  </a:lnTo>
                  <a:lnTo>
                    <a:pt x="1410" y="1210"/>
                  </a:lnTo>
                  <a:lnTo>
                    <a:pt x="1412" y="1209"/>
                  </a:lnTo>
                  <a:lnTo>
                    <a:pt x="1419" y="1208"/>
                  </a:lnTo>
                  <a:lnTo>
                    <a:pt x="1432" y="1206"/>
                  </a:lnTo>
                  <a:lnTo>
                    <a:pt x="1448" y="1204"/>
                  </a:lnTo>
                  <a:lnTo>
                    <a:pt x="1468" y="1201"/>
                  </a:lnTo>
                  <a:lnTo>
                    <a:pt x="1492" y="1199"/>
                  </a:lnTo>
                  <a:lnTo>
                    <a:pt x="1519" y="1199"/>
                  </a:lnTo>
                  <a:lnTo>
                    <a:pt x="1550" y="1200"/>
                  </a:lnTo>
                  <a:lnTo>
                    <a:pt x="1600" y="1208"/>
                  </a:lnTo>
                  <a:lnTo>
                    <a:pt x="1648" y="1220"/>
                  </a:lnTo>
                  <a:lnTo>
                    <a:pt x="1695" y="1238"/>
                  </a:lnTo>
                  <a:lnTo>
                    <a:pt x="1738" y="1262"/>
                  </a:lnTo>
                  <a:lnTo>
                    <a:pt x="1778" y="1289"/>
                  </a:lnTo>
                  <a:lnTo>
                    <a:pt x="1815" y="1320"/>
                  </a:lnTo>
                  <a:lnTo>
                    <a:pt x="1849" y="1356"/>
                  </a:lnTo>
                  <a:lnTo>
                    <a:pt x="1879" y="1394"/>
                  </a:lnTo>
                  <a:lnTo>
                    <a:pt x="1903" y="1436"/>
                  </a:lnTo>
                  <a:lnTo>
                    <a:pt x="1924" y="1481"/>
                  </a:lnTo>
                  <a:lnTo>
                    <a:pt x="1940" y="1528"/>
                  </a:lnTo>
                  <a:lnTo>
                    <a:pt x="1950" y="1577"/>
                  </a:lnTo>
                  <a:lnTo>
                    <a:pt x="2229" y="1577"/>
                  </a:lnTo>
                  <a:lnTo>
                    <a:pt x="2218" y="1543"/>
                  </a:lnTo>
                  <a:lnTo>
                    <a:pt x="2201" y="1511"/>
                  </a:lnTo>
                  <a:lnTo>
                    <a:pt x="2179" y="1483"/>
                  </a:lnTo>
                  <a:lnTo>
                    <a:pt x="2155" y="1456"/>
                  </a:lnTo>
                  <a:lnTo>
                    <a:pt x="2127" y="1435"/>
                  </a:lnTo>
                  <a:lnTo>
                    <a:pt x="2096" y="1417"/>
                  </a:lnTo>
                  <a:lnTo>
                    <a:pt x="2062" y="1405"/>
                  </a:lnTo>
                  <a:lnTo>
                    <a:pt x="2026" y="1396"/>
                  </a:lnTo>
                  <a:lnTo>
                    <a:pt x="1988" y="1393"/>
                  </a:lnTo>
                  <a:lnTo>
                    <a:pt x="1970" y="1391"/>
                  </a:lnTo>
                  <a:lnTo>
                    <a:pt x="1953" y="1383"/>
                  </a:lnTo>
                  <a:lnTo>
                    <a:pt x="1938" y="1373"/>
                  </a:lnTo>
                  <a:lnTo>
                    <a:pt x="1928" y="1359"/>
                  </a:lnTo>
                  <a:lnTo>
                    <a:pt x="1920" y="1342"/>
                  </a:lnTo>
                  <a:lnTo>
                    <a:pt x="1918" y="1323"/>
                  </a:lnTo>
                  <a:lnTo>
                    <a:pt x="1920" y="1304"/>
                  </a:lnTo>
                  <a:lnTo>
                    <a:pt x="1928" y="1287"/>
                  </a:lnTo>
                  <a:lnTo>
                    <a:pt x="1938" y="1273"/>
                  </a:lnTo>
                  <a:lnTo>
                    <a:pt x="1953" y="1263"/>
                  </a:lnTo>
                  <a:lnTo>
                    <a:pt x="1970" y="1255"/>
                  </a:lnTo>
                  <a:lnTo>
                    <a:pt x="1988" y="1253"/>
                  </a:lnTo>
                  <a:lnTo>
                    <a:pt x="2035" y="1255"/>
                  </a:lnTo>
                  <a:lnTo>
                    <a:pt x="2082" y="1264"/>
                  </a:lnTo>
                  <a:lnTo>
                    <a:pt x="2125" y="1278"/>
                  </a:lnTo>
                  <a:lnTo>
                    <a:pt x="2167" y="1296"/>
                  </a:lnTo>
                  <a:lnTo>
                    <a:pt x="2206" y="1319"/>
                  </a:lnTo>
                  <a:lnTo>
                    <a:pt x="2242" y="1346"/>
                  </a:lnTo>
                  <a:lnTo>
                    <a:pt x="2274" y="1377"/>
                  </a:lnTo>
                  <a:lnTo>
                    <a:pt x="2302" y="1412"/>
                  </a:lnTo>
                  <a:lnTo>
                    <a:pt x="2328" y="1449"/>
                  </a:lnTo>
                  <a:lnTo>
                    <a:pt x="2348" y="1489"/>
                  </a:lnTo>
                  <a:lnTo>
                    <a:pt x="2363" y="1533"/>
                  </a:lnTo>
                  <a:lnTo>
                    <a:pt x="2373" y="1577"/>
                  </a:lnTo>
                  <a:lnTo>
                    <a:pt x="2674" y="1577"/>
                  </a:lnTo>
                  <a:lnTo>
                    <a:pt x="2692" y="1580"/>
                  </a:lnTo>
                  <a:lnTo>
                    <a:pt x="2709" y="1588"/>
                  </a:lnTo>
                  <a:lnTo>
                    <a:pt x="2724" y="1598"/>
                  </a:lnTo>
                  <a:lnTo>
                    <a:pt x="2734" y="1612"/>
                  </a:lnTo>
                  <a:lnTo>
                    <a:pt x="2742" y="1629"/>
                  </a:lnTo>
                  <a:lnTo>
                    <a:pt x="2744" y="1648"/>
                  </a:lnTo>
                  <a:lnTo>
                    <a:pt x="2742" y="1667"/>
                  </a:lnTo>
                  <a:lnTo>
                    <a:pt x="2734" y="1683"/>
                  </a:lnTo>
                  <a:lnTo>
                    <a:pt x="2724" y="1698"/>
                  </a:lnTo>
                  <a:lnTo>
                    <a:pt x="2709" y="1708"/>
                  </a:lnTo>
                  <a:lnTo>
                    <a:pt x="2692" y="1716"/>
                  </a:lnTo>
                  <a:lnTo>
                    <a:pt x="2674" y="1718"/>
                  </a:lnTo>
                  <a:lnTo>
                    <a:pt x="140" y="1718"/>
                  </a:lnTo>
                  <a:lnTo>
                    <a:pt x="140" y="2027"/>
                  </a:lnTo>
                  <a:lnTo>
                    <a:pt x="143" y="2037"/>
                  </a:lnTo>
                  <a:lnTo>
                    <a:pt x="150" y="2045"/>
                  </a:lnTo>
                  <a:lnTo>
                    <a:pt x="161" y="2048"/>
                  </a:lnTo>
                  <a:lnTo>
                    <a:pt x="2873" y="2048"/>
                  </a:lnTo>
                  <a:lnTo>
                    <a:pt x="2883" y="2045"/>
                  </a:lnTo>
                  <a:lnTo>
                    <a:pt x="2891" y="2037"/>
                  </a:lnTo>
                  <a:lnTo>
                    <a:pt x="2893" y="2027"/>
                  </a:lnTo>
                  <a:lnTo>
                    <a:pt x="2893" y="160"/>
                  </a:lnTo>
                  <a:lnTo>
                    <a:pt x="2891" y="150"/>
                  </a:lnTo>
                  <a:lnTo>
                    <a:pt x="2883" y="143"/>
                  </a:lnTo>
                  <a:lnTo>
                    <a:pt x="2873" y="140"/>
                  </a:lnTo>
                  <a:lnTo>
                    <a:pt x="2114" y="140"/>
                  </a:lnTo>
                  <a:lnTo>
                    <a:pt x="2095" y="137"/>
                  </a:lnTo>
                  <a:lnTo>
                    <a:pt x="2078" y="131"/>
                  </a:lnTo>
                  <a:lnTo>
                    <a:pt x="2064" y="119"/>
                  </a:lnTo>
                  <a:lnTo>
                    <a:pt x="2053" y="105"/>
                  </a:lnTo>
                  <a:lnTo>
                    <a:pt x="2046" y="89"/>
                  </a:lnTo>
                  <a:lnTo>
                    <a:pt x="2044" y="70"/>
                  </a:lnTo>
                  <a:lnTo>
                    <a:pt x="2046" y="52"/>
                  </a:lnTo>
                  <a:lnTo>
                    <a:pt x="2053" y="35"/>
                  </a:lnTo>
                  <a:lnTo>
                    <a:pt x="2064" y="20"/>
                  </a:lnTo>
                  <a:lnTo>
                    <a:pt x="2078" y="9"/>
                  </a:lnTo>
                  <a:lnTo>
                    <a:pt x="2095" y="2"/>
                  </a:lnTo>
                  <a:lnTo>
                    <a:pt x="2114"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34" name="Freeform 109"/>
            <p:cNvSpPr/>
            <p:nvPr/>
          </p:nvSpPr>
          <p:spPr bwMode="auto">
            <a:xfrm>
              <a:off x="9990138" y="2809875"/>
              <a:ext cx="157163" cy="231775"/>
            </a:xfrm>
            <a:custGeom>
              <a:avLst/>
              <a:gdLst>
                <a:gd name="T0" fmla="*/ 161 w 993"/>
                <a:gd name="T1" fmla="*/ 0 h 1455"/>
                <a:gd name="T2" fmla="*/ 922 w 993"/>
                <a:gd name="T3" fmla="*/ 0 h 1455"/>
                <a:gd name="T4" fmla="*/ 941 w 993"/>
                <a:gd name="T5" fmla="*/ 2 h 1455"/>
                <a:gd name="T6" fmla="*/ 958 w 993"/>
                <a:gd name="T7" fmla="*/ 9 h 1455"/>
                <a:gd name="T8" fmla="*/ 972 w 993"/>
                <a:gd name="T9" fmla="*/ 20 h 1455"/>
                <a:gd name="T10" fmla="*/ 983 w 993"/>
                <a:gd name="T11" fmla="*/ 35 h 1455"/>
                <a:gd name="T12" fmla="*/ 990 w 993"/>
                <a:gd name="T13" fmla="*/ 52 h 1455"/>
                <a:gd name="T14" fmla="*/ 993 w 993"/>
                <a:gd name="T15" fmla="*/ 70 h 1455"/>
                <a:gd name="T16" fmla="*/ 990 w 993"/>
                <a:gd name="T17" fmla="*/ 89 h 1455"/>
                <a:gd name="T18" fmla="*/ 983 w 993"/>
                <a:gd name="T19" fmla="*/ 105 h 1455"/>
                <a:gd name="T20" fmla="*/ 972 w 993"/>
                <a:gd name="T21" fmla="*/ 119 h 1455"/>
                <a:gd name="T22" fmla="*/ 958 w 993"/>
                <a:gd name="T23" fmla="*/ 131 h 1455"/>
                <a:gd name="T24" fmla="*/ 941 w 993"/>
                <a:gd name="T25" fmla="*/ 137 h 1455"/>
                <a:gd name="T26" fmla="*/ 922 w 993"/>
                <a:gd name="T27" fmla="*/ 140 h 1455"/>
                <a:gd name="T28" fmla="*/ 161 w 993"/>
                <a:gd name="T29" fmla="*/ 140 h 1455"/>
                <a:gd name="T30" fmla="*/ 150 w 993"/>
                <a:gd name="T31" fmla="*/ 143 h 1455"/>
                <a:gd name="T32" fmla="*/ 143 w 993"/>
                <a:gd name="T33" fmla="*/ 150 h 1455"/>
                <a:gd name="T34" fmla="*/ 140 w 993"/>
                <a:gd name="T35" fmla="*/ 160 h 1455"/>
                <a:gd name="T36" fmla="*/ 140 w 993"/>
                <a:gd name="T37" fmla="*/ 1384 h 1455"/>
                <a:gd name="T38" fmla="*/ 138 w 993"/>
                <a:gd name="T39" fmla="*/ 1404 h 1455"/>
                <a:gd name="T40" fmla="*/ 130 w 993"/>
                <a:gd name="T41" fmla="*/ 1420 h 1455"/>
                <a:gd name="T42" fmla="*/ 120 w 993"/>
                <a:gd name="T43" fmla="*/ 1434 h 1455"/>
                <a:gd name="T44" fmla="*/ 105 w 993"/>
                <a:gd name="T45" fmla="*/ 1446 h 1455"/>
                <a:gd name="T46" fmla="*/ 89 w 993"/>
                <a:gd name="T47" fmla="*/ 1452 h 1455"/>
                <a:gd name="T48" fmla="*/ 70 w 993"/>
                <a:gd name="T49" fmla="*/ 1455 h 1455"/>
                <a:gd name="T50" fmla="*/ 51 w 993"/>
                <a:gd name="T51" fmla="*/ 1452 h 1455"/>
                <a:gd name="T52" fmla="*/ 34 w 993"/>
                <a:gd name="T53" fmla="*/ 1446 h 1455"/>
                <a:gd name="T54" fmla="*/ 20 w 993"/>
                <a:gd name="T55" fmla="*/ 1434 h 1455"/>
                <a:gd name="T56" fmla="*/ 10 w 993"/>
                <a:gd name="T57" fmla="*/ 1420 h 1455"/>
                <a:gd name="T58" fmla="*/ 2 w 993"/>
                <a:gd name="T59" fmla="*/ 1404 h 1455"/>
                <a:gd name="T60" fmla="*/ 0 w 993"/>
                <a:gd name="T61" fmla="*/ 1384 h 1455"/>
                <a:gd name="T62" fmla="*/ 0 w 993"/>
                <a:gd name="T63" fmla="*/ 160 h 1455"/>
                <a:gd name="T64" fmla="*/ 3 w 993"/>
                <a:gd name="T65" fmla="*/ 128 h 1455"/>
                <a:gd name="T66" fmla="*/ 13 w 993"/>
                <a:gd name="T67" fmla="*/ 98 h 1455"/>
                <a:gd name="T68" fmla="*/ 28 w 993"/>
                <a:gd name="T69" fmla="*/ 71 h 1455"/>
                <a:gd name="T70" fmla="*/ 47 w 993"/>
                <a:gd name="T71" fmla="*/ 47 h 1455"/>
                <a:gd name="T72" fmla="*/ 71 w 993"/>
                <a:gd name="T73" fmla="*/ 27 h 1455"/>
                <a:gd name="T74" fmla="*/ 98 w 993"/>
                <a:gd name="T75" fmla="*/ 12 h 1455"/>
                <a:gd name="T76" fmla="*/ 128 w 993"/>
                <a:gd name="T77" fmla="*/ 3 h 1455"/>
                <a:gd name="T78" fmla="*/ 161 w 993"/>
                <a:gd name="T79" fmla="*/ 0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3" h="1455">
                  <a:moveTo>
                    <a:pt x="161" y="0"/>
                  </a:moveTo>
                  <a:lnTo>
                    <a:pt x="922" y="0"/>
                  </a:lnTo>
                  <a:lnTo>
                    <a:pt x="941" y="2"/>
                  </a:lnTo>
                  <a:lnTo>
                    <a:pt x="958" y="9"/>
                  </a:lnTo>
                  <a:lnTo>
                    <a:pt x="972" y="20"/>
                  </a:lnTo>
                  <a:lnTo>
                    <a:pt x="983" y="35"/>
                  </a:lnTo>
                  <a:lnTo>
                    <a:pt x="990" y="52"/>
                  </a:lnTo>
                  <a:lnTo>
                    <a:pt x="993" y="70"/>
                  </a:lnTo>
                  <a:lnTo>
                    <a:pt x="990" y="89"/>
                  </a:lnTo>
                  <a:lnTo>
                    <a:pt x="983" y="105"/>
                  </a:lnTo>
                  <a:lnTo>
                    <a:pt x="972" y="119"/>
                  </a:lnTo>
                  <a:lnTo>
                    <a:pt x="958" y="131"/>
                  </a:lnTo>
                  <a:lnTo>
                    <a:pt x="941" y="137"/>
                  </a:lnTo>
                  <a:lnTo>
                    <a:pt x="922" y="140"/>
                  </a:lnTo>
                  <a:lnTo>
                    <a:pt x="161" y="140"/>
                  </a:lnTo>
                  <a:lnTo>
                    <a:pt x="150" y="143"/>
                  </a:lnTo>
                  <a:lnTo>
                    <a:pt x="143" y="150"/>
                  </a:lnTo>
                  <a:lnTo>
                    <a:pt x="140" y="160"/>
                  </a:lnTo>
                  <a:lnTo>
                    <a:pt x="140" y="1384"/>
                  </a:lnTo>
                  <a:lnTo>
                    <a:pt x="138" y="1404"/>
                  </a:lnTo>
                  <a:lnTo>
                    <a:pt x="130" y="1420"/>
                  </a:lnTo>
                  <a:lnTo>
                    <a:pt x="120" y="1434"/>
                  </a:lnTo>
                  <a:lnTo>
                    <a:pt x="105" y="1446"/>
                  </a:lnTo>
                  <a:lnTo>
                    <a:pt x="89" y="1452"/>
                  </a:lnTo>
                  <a:lnTo>
                    <a:pt x="70" y="1455"/>
                  </a:lnTo>
                  <a:lnTo>
                    <a:pt x="51" y="1452"/>
                  </a:lnTo>
                  <a:lnTo>
                    <a:pt x="34" y="1446"/>
                  </a:lnTo>
                  <a:lnTo>
                    <a:pt x="20" y="1434"/>
                  </a:lnTo>
                  <a:lnTo>
                    <a:pt x="10" y="1420"/>
                  </a:lnTo>
                  <a:lnTo>
                    <a:pt x="2" y="1404"/>
                  </a:lnTo>
                  <a:lnTo>
                    <a:pt x="0" y="1384"/>
                  </a:lnTo>
                  <a:lnTo>
                    <a:pt x="0" y="160"/>
                  </a:lnTo>
                  <a:lnTo>
                    <a:pt x="3" y="128"/>
                  </a:lnTo>
                  <a:lnTo>
                    <a:pt x="13" y="98"/>
                  </a:lnTo>
                  <a:lnTo>
                    <a:pt x="28" y="71"/>
                  </a:lnTo>
                  <a:lnTo>
                    <a:pt x="47" y="47"/>
                  </a:lnTo>
                  <a:lnTo>
                    <a:pt x="71" y="27"/>
                  </a:lnTo>
                  <a:lnTo>
                    <a:pt x="98" y="12"/>
                  </a:lnTo>
                  <a:lnTo>
                    <a:pt x="128" y="3"/>
                  </a:lnTo>
                  <a:lnTo>
                    <a:pt x="161"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35" name="Freeform 110"/>
            <p:cNvSpPr/>
            <p:nvPr/>
          </p:nvSpPr>
          <p:spPr bwMode="auto">
            <a:xfrm>
              <a:off x="10139363" y="2690813"/>
              <a:ext cx="179388" cy="300038"/>
            </a:xfrm>
            <a:custGeom>
              <a:avLst/>
              <a:gdLst>
                <a:gd name="T0" fmla="*/ 603 w 1137"/>
                <a:gd name="T1" fmla="*/ 7 h 1894"/>
                <a:gd name="T2" fmla="*/ 887 w 1137"/>
                <a:gd name="T3" fmla="*/ 325 h 1894"/>
                <a:gd name="T4" fmla="*/ 951 w 1137"/>
                <a:gd name="T5" fmla="*/ 433 h 1894"/>
                <a:gd name="T6" fmla="*/ 974 w 1137"/>
                <a:gd name="T7" fmla="*/ 557 h 1894"/>
                <a:gd name="T8" fmla="*/ 980 w 1137"/>
                <a:gd name="T9" fmla="*/ 1155 h 1894"/>
                <a:gd name="T10" fmla="*/ 1114 w 1137"/>
                <a:gd name="T11" fmla="*/ 1375 h 1894"/>
                <a:gd name="T12" fmla="*/ 1137 w 1137"/>
                <a:gd name="T13" fmla="*/ 1477 h 1894"/>
                <a:gd name="T14" fmla="*/ 1127 w 1137"/>
                <a:gd name="T15" fmla="*/ 1653 h 1894"/>
                <a:gd name="T16" fmla="*/ 1086 w 1137"/>
                <a:gd name="T17" fmla="*/ 1685 h 1894"/>
                <a:gd name="T18" fmla="*/ 912 w 1137"/>
                <a:gd name="T19" fmla="*/ 1823 h 1894"/>
                <a:gd name="T20" fmla="*/ 891 w 1137"/>
                <a:gd name="T21" fmla="*/ 1873 h 1894"/>
                <a:gd name="T22" fmla="*/ 841 w 1137"/>
                <a:gd name="T23" fmla="*/ 1893 h 1894"/>
                <a:gd name="T24" fmla="*/ 793 w 1137"/>
                <a:gd name="T25" fmla="*/ 1873 h 1894"/>
                <a:gd name="T26" fmla="*/ 771 w 1137"/>
                <a:gd name="T27" fmla="*/ 1823 h 1894"/>
                <a:gd name="T28" fmla="*/ 747 w 1137"/>
                <a:gd name="T29" fmla="*/ 1652 h 1894"/>
                <a:gd name="T30" fmla="*/ 740 w 1137"/>
                <a:gd name="T31" fmla="*/ 1598 h 1894"/>
                <a:gd name="T32" fmla="*/ 772 w 1137"/>
                <a:gd name="T33" fmla="*/ 1556 h 1894"/>
                <a:gd name="T34" fmla="*/ 996 w 1137"/>
                <a:gd name="T35" fmla="*/ 1546 h 1894"/>
                <a:gd name="T36" fmla="*/ 988 w 1137"/>
                <a:gd name="T37" fmla="*/ 1436 h 1894"/>
                <a:gd name="T38" fmla="*/ 854 w 1137"/>
                <a:gd name="T39" fmla="*/ 1216 h 1894"/>
                <a:gd name="T40" fmla="*/ 833 w 1137"/>
                <a:gd name="T41" fmla="*/ 1116 h 1894"/>
                <a:gd name="T42" fmla="*/ 824 w 1137"/>
                <a:gd name="T43" fmla="*/ 497 h 1894"/>
                <a:gd name="T44" fmla="*/ 781 w 1137"/>
                <a:gd name="T45" fmla="*/ 416 h 1894"/>
                <a:gd name="T46" fmla="*/ 352 w 1137"/>
                <a:gd name="T47" fmla="*/ 442 h 1894"/>
                <a:gd name="T48" fmla="*/ 321 w 1137"/>
                <a:gd name="T49" fmla="*/ 526 h 1894"/>
                <a:gd name="T50" fmla="*/ 316 w 1137"/>
                <a:gd name="T51" fmla="*/ 1149 h 1894"/>
                <a:gd name="T52" fmla="*/ 276 w 1137"/>
                <a:gd name="T53" fmla="*/ 1252 h 1894"/>
                <a:gd name="T54" fmla="*/ 143 w 1137"/>
                <a:gd name="T55" fmla="*/ 1459 h 1894"/>
                <a:gd name="T56" fmla="*/ 338 w 1137"/>
                <a:gd name="T57" fmla="*/ 1547 h 1894"/>
                <a:gd name="T58" fmla="*/ 388 w 1137"/>
                <a:gd name="T59" fmla="*/ 1567 h 1894"/>
                <a:gd name="T60" fmla="*/ 409 w 1137"/>
                <a:gd name="T61" fmla="*/ 1617 h 1894"/>
                <a:gd name="T62" fmla="*/ 388 w 1137"/>
                <a:gd name="T63" fmla="*/ 1667 h 1894"/>
                <a:gd name="T64" fmla="*/ 338 w 1137"/>
                <a:gd name="T65" fmla="*/ 1688 h 1894"/>
                <a:gd name="T66" fmla="*/ 335 w 1137"/>
                <a:gd name="T67" fmla="*/ 1842 h 1894"/>
                <a:gd name="T68" fmla="*/ 303 w 1137"/>
                <a:gd name="T69" fmla="*/ 1885 h 1894"/>
                <a:gd name="T70" fmla="*/ 250 w 1137"/>
                <a:gd name="T71" fmla="*/ 1891 h 1894"/>
                <a:gd name="T72" fmla="*/ 207 w 1137"/>
                <a:gd name="T73" fmla="*/ 1859 h 1894"/>
                <a:gd name="T74" fmla="*/ 198 w 1137"/>
                <a:gd name="T75" fmla="*/ 1688 h 1894"/>
                <a:gd name="T76" fmla="*/ 35 w 1137"/>
                <a:gd name="T77" fmla="*/ 1678 h 1894"/>
                <a:gd name="T78" fmla="*/ 2 w 1137"/>
                <a:gd name="T79" fmla="*/ 1636 h 1894"/>
                <a:gd name="T80" fmla="*/ 3 w 1137"/>
                <a:gd name="T81" fmla="*/ 1443 h 1894"/>
                <a:gd name="T82" fmla="*/ 45 w 1137"/>
                <a:gd name="T83" fmla="*/ 1338 h 1894"/>
                <a:gd name="T84" fmla="*/ 178 w 1137"/>
                <a:gd name="T85" fmla="*/ 1134 h 1894"/>
                <a:gd name="T86" fmla="*/ 182 w 1137"/>
                <a:gd name="T87" fmla="*/ 515 h 1894"/>
                <a:gd name="T88" fmla="*/ 218 w 1137"/>
                <a:gd name="T89" fmla="*/ 395 h 1894"/>
                <a:gd name="T90" fmla="*/ 522 w 1137"/>
                <a:gd name="T91" fmla="*/ 25 h 1894"/>
                <a:gd name="T92" fmla="*/ 574 w 1137"/>
                <a:gd name="T93" fmla="*/ 0 h 1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7" h="1894">
                  <a:moveTo>
                    <a:pt x="574" y="0"/>
                  </a:moveTo>
                  <a:lnTo>
                    <a:pt x="589" y="3"/>
                  </a:lnTo>
                  <a:lnTo>
                    <a:pt x="603" y="7"/>
                  </a:lnTo>
                  <a:lnTo>
                    <a:pt x="617" y="14"/>
                  </a:lnTo>
                  <a:lnTo>
                    <a:pt x="627" y="25"/>
                  </a:lnTo>
                  <a:lnTo>
                    <a:pt x="887" y="325"/>
                  </a:lnTo>
                  <a:lnTo>
                    <a:pt x="913" y="359"/>
                  </a:lnTo>
                  <a:lnTo>
                    <a:pt x="934" y="395"/>
                  </a:lnTo>
                  <a:lnTo>
                    <a:pt x="951" y="433"/>
                  </a:lnTo>
                  <a:lnTo>
                    <a:pt x="964" y="473"/>
                  </a:lnTo>
                  <a:lnTo>
                    <a:pt x="971" y="515"/>
                  </a:lnTo>
                  <a:lnTo>
                    <a:pt x="974" y="557"/>
                  </a:lnTo>
                  <a:lnTo>
                    <a:pt x="974" y="1118"/>
                  </a:lnTo>
                  <a:lnTo>
                    <a:pt x="976" y="1137"/>
                  </a:lnTo>
                  <a:lnTo>
                    <a:pt x="980" y="1155"/>
                  </a:lnTo>
                  <a:lnTo>
                    <a:pt x="989" y="1173"/>
                  </a:lnTo>
                  <a:lnTo>
                    <a:pt x="1097" y="1343"/>
                  </a:lnTo>
                  <a:lnTo>
                    <a:pt x="1114" y="1375"/>
                  </a:lnTo>
                  <a:lnTo>
                    <a:pt x="1127" y="1407"/>
                  </a:lnTo>
                  <a:lnTo>
                    <a:pt x="1134" y="1442"/>
                  </a:lnTo>
                  <a:lnTo>
                    <a:pt x="1137" y="1477"/>
                  </a:lnTo>
                  <a:lnTo>
                    <a:pt x="1137" y="1617"/>
                  </a:lnTo>
                  <a:lnTo>
                    <a:pt x="1134" y="1636"/>
                  </a:lnTo>
                  <a:lnTo>
                    <a:pt x="1127" y="1653"/>
                  </a:lnTo>
                  <a:lnTo>
                    <a:pt x="1116" y="1667"/>
                  </a:lnTo>
                  <a:lnTo>
                    <a:pt x="1102" y="1678"/>
                  </a:lnTo>
                  <a:lnTo>
                    <a:pt x="1086" y="1685"/>
                  </a:lnTo>
                  <a:lnTo>
                    <a:pt x="1067" y="1688"/>
                  </a:lnTo>
                  <a:lnTo>
                    <a:pt x="912" y="1688"/>
                  </a:lnTo>
                  <a:lnTo>
                    <a:pt x="912" y="1823"/>
                  </a:lnTo>
                  <a:lnTo>
                    <a:pt x="909" y="1841"/>
                  </a:lnTo>
                  <a:lnTo>
                    <a:pt x="903" y="1858"/>
                  </a:lnTo>
                  <a:lnTo>
                    <a:pt x="891" y="1873"/>
                  </a:lnTo>
                  <a:lnTo>
                    <a:pt x="877" y="1883"/>
                  </a:lnTo>
                  <a:lnTo>
                    <a:pt x="860" y="1891"/>
                  </a:lnTo>
                  <a:lnTo>
                    <a:pt x="841" y="1893"/>
                  </a:lnTo>
                  <a:lnTo>
                    <a:pt x="823" y="1891"/>
                  </a:lnTo>
                  <a:lnTo>
                    <a:pt x="806" y="1883"/>
                  </a:lnTo>
                  <a:lnTo>
                    <a:pt x="793" y="1873"/>
                  </a:lnTo>
                  <a:lnTo>
                    <a:pt x="781" y="1858"/>
                  </a:lnTo>
                  <a:lnTo>
                    <a:pt x="773" y="1841"/>
                  </a:lnTo>
                  <a:lnTo>
                    <a:pt x="771" y="1823"/>
                  </a:lnTo>
                  <a:lnTo>
                    <a:pt x="771" y="1676"/>
                  </a:lnTo>
                  <a:lnTo>
                    <a:pt x="758" y="1666"/>
                  </a:lnTo>
                  <a:lnTo>
                    <a:pt x="747" y="1652"/>
                  </a:lnTo>
                  <a:lnTo>
                    <a:pt x="740" y="1635"/>
                  </a:lnTo>
                  <a:lnTo>
                    <a:pt x="737" y="1617"/>
                  </a:lnTo>
                  <a:lnTo>
                    <a:pt x="740" y="1598"/>
                  </a:lnTo>
                  <a:lnTo>
                    <a:pt x="747" y="1581"/>
                  </a:lnTo>
                  <a:lnTo>
                    <a:pt x="758" y="1567"/>
                  </a:lnTo>
                  <a:lnTo>
                    <a:pt x="772" y="1556"/>
                  </a:lnTo>
                  <a:lnTo>
                    <a:pt x="789" y="1549"/>
                  </a:lnTo>
                  <a:lnTo>
                    <a:pt x="807" y="1546"/>
                  </a:lnTo>
                  <a:lnTo>
                    <a:pt x="996" y="1546"/>
                  </a:lnTo>
                  <a:lnTo>
                    <a:pt x="996" y="1477"/>
                  </a:lnTo>
                  <a:lnTo>
                    <a:pt x="995" y="1456"/>
                  </a:lnTo>
                  <a:lnTo>
                    <a:pt x="988" y="1436"/>
                  </a:lnTo>
                  <a:lnTo>
                    <a:pt x="979" y="1417"/>
                  </a:lnTo>
                  <a:lnTo>
                    <a:pt x="871" y="1247"/>
                  </a:lnTo>
                  <a:lnTo>
                    <a:pt x="854" y="1216"/>
                  </a:lnTo>
                  <a:lnTo>
                    <a:pt x="842" y="1184"/>
                  </a:lnTo>
                  <a:lnTo>
                    <a:pt x="836" y="1151"/>
                  </a:lnTo>
                  <a:lnTo>
                    <a:pt x="833" y="1116"/>
                  </a:lnTo>
                  <a:lnTo>
                    <a:pt x="833" y="556"/>
                  </a:lnTo>
                  <a:lnTo>
                    <a:pt x="831" y="526"/>
                  </a:lnTo>
                  <a:lnTo>
                    <a:pt x="824" y="497"/>
                  </a:lnTo>
                  <a:lnTo>
                    <a:pt x="814" y="468"/>
                  </a:lnTo>
                  <a:lnTo>
                    <a:pt x="800" y="442"/>
                  </a:lnTo>
                  <a:lnTo>
                    <a:pt x="781" y="416"/>
                  </a:lnTo>
                  <a:lnTo>
                    <a:pt x="576" y="178"/>
                  </a:lnTo>
                  <a:lnTo>
                    <a:pt x="370" y="417"/>
                  </a:lnTo>
                  <a:lnTo>
                    <a:pt x="352" y="442"/>
                  </a:lnTo>
                  <a:lnTo>
                    <a:pt x="338" y="468"/>
                  </a:lnTo>
                  <a:lnTo>
                    <a:pt x="328" y="497"/>
                  </a:lnTo>
                  <a:lnTo>
                    <a:pt x="321" y="526"/>
                  </a:lnTo>
                  <a:lnTo>
                    <a:pt x="319" y="556"/>
                  </a:lnTo>
                  <a:lnTo>
                    <a:pt x="319" y="1112"/>
                  </a:lnTo>
                  <a:lnTo>
                    <a:pt x="316" y="1149"/>
                  </a:lnTo>
                  <a:lnTo>
                    <a:pt x="308" y="1185"/>
                  </a:lnTo>
                  <a:lnTo>
                    <a:pt x="294" y="1219"/>
                  </a:lnTo>
                  <a:lnTo>
                    <a:pt x="276" y="1252"/>
                  </a:lnTo>
                  <a:lnTo>
                    <a:pt x="160" y="1418"/>
                  </a:lnTo>
                  <a:lnTo>
                    <a:pt x="149" y="1438"/>
                  </a:lnTo>
                  <a:lnTo>
                    <a:pt x="143" y="1459"/>
                  </a:lnTo>
                  <a:lnTo>
                    <a:pt x="140" y="1481"/>
                  </a:lnTo>
                  <a:lnTo>
                    <a:pt x="140" y="1547"/>
                  </a:lnTo>
                  <a:lnTo>
                    <a:pt x="338" y="1547"/>
                  </a:lnTo>
                  <a:lnTo>
                    <a:pt x="357" y="1549"/>
                  </a:lnTo>
                  <a:lnTo>
                    <a:pt x="374" y="1557"/>
                  </a:lnTo>
                  <a:lnTo>
                    <a:pt x="388" y="1567"/>
                  </a:lnTo>
                  <a:lnTo>
                    <a:pt x="400" y="1582"/>
                  </a:lnTo>
                  <a:lnTo>
                    <a:pt x="406" y="1599"/>
                  </a:lnTo>
                  <a:lnTo>
                    <a:pt x="409" y="1617"/>
                  </a:lnTo>
                  <a:lnTo>
                    <a:pt x="406" y="1636"/>
                  </a:lnTo>
                  <a:lnTo>
                    <a:pt x="400" y="1653"/>
                  </a:lnTo>
                  <a:lnTo>
                    <a:pt x="388" y="1667"/>
                  </a:lnTo>
                  <a:lnTo>
                    <a:pt x="374" y="1678"/>
                  </a:lnTo>
                  <a:lnTo>
                    <a:pt x="357" y="1685"/>
                  </a:lnTo>
                  <a:lnTo>
                    <a:pt x="338" y="1688"/>
                  </a:lnTo>
                  <a:lnTo>
                    <a:pt x="338" y="1688"/>
                  </a:lnTo>
                  <a:lnTo>
                    <a:pt x="338" y="1823"/>
                  </a:lnTo>
                  <a:lnTo>
                    <a:pt x="335" y="1842"/>
                  </a:lnTo>
                  <a:lnTo>
                    <a:pt x="329" y="1859"/>
                  </a:lnTo>
                  <a:lnTo>
                    <a:pt x="317" y="1873"/>
                  </a:lnTo>
                  <a:lnTo>
                    <a:pt x="303" y="1885"/>
                  </a:lnTo>
                  <a:lnTo>
                    <a:pt x="287" y="1891"/>
                  </a:lnTo>
                  <a:lnTo>
                    <a:pt x="268" y="1894"/>
                  </a:lnTo>
                  <a:lnTo>
                    <a:pt x="250" y="1891"/>
                  </a:lnTo>
                  <a:lnTo>
                    <a:pt x="233" y="1885"/>
                  </a:lnTo>
                  <a:lnTo>
                    <a:pt x="218" y="1873"/>
                  </a:lnTo>
                  <a:lnTo>
                    <a:pt x="207" y="1859"/>
                  </a:lnTo>
                  <a:lnTo>
                    <a:pt x="200" y="1842"/>
                  </a:lnTo>
                  <a:lnTo>
                    <a:pt x="198" y="1823"/>
                  </a:lnTo>
                  <a:lnTo>
                    <a:pt x="198" y="1688"/>
                  </a:lnTo>
                  <a:lnTo>
                    <a:pt x="70" y="1688"/>
                  </a:lnTo>
                  <a:lnTo>
                    <a:pt x="52" y="1685"/>
                  </a:lnTo>
                  <a:lnTo>
                    <a:pt x="35" y="1678"/>
                  </a:lnTo>
                  <a:lnTo>
                    <a:pt x="20" y="1667"/>
                  </a:lnTo>
                  <a:lnTo>
                    <a:pt x="9" y="1653"/>
                  </a:lnTo>
                  <a:lnTo>
                    <a:pt x="2" y="1636"/>
                  </a:lnTo>
                  <a:lnTo>
                    <a:pt x="0" y="1617"/>
                  </a:lnTo>
                  <a:lnTo>
                    <a:pt x="0" y="1481"/>
                  </a:lnTo>
                  <a:lnTo>
                    <a:pt x="3" y="1443"/>
                  </a:lnTo>
                  <a:lnTo>
                    <a:pt x="11" y="1406"/>
                  </a:lnTo>
                  <a:lnTo>
                    <a:pt x="25" y="1371"/>
                  </a:lnTo>
                  <a:lnTo>
                    <a:pt x="45" y="1338"/>
                  </a:lnTo>
                  <a:lnTo>
                    <a:pt x="161" y="1171"/>
                  </a:lnTo>
                  <a:lnTo>
                    <a:pt x="171" y="1154"/>
                  </a:lnTo>
                  <a:lnTo>
                    <a:pt x="178" y="1134"/>
                  </a:lnTo>
                  <a:lnTo>
                    <a:pt x="180" y="1113"/>
                  </a:lnTo>
                  <a:lnTo>
                    <a:pt x="180" y="556"/>
                  </a:lnTo>
                  <a:lnTo>
                    <a:pt x="182" y="515"/>
                  </a:lnTo>
                  <a:lnTo>
                    <a:pt x="189" y="473"/>
                  </a:lnTo>
                  <a:lnTo>
                    <a:pt x="201" y="433"/>
                  </a:lnTo>
                  <a:lnTo>
                    <a:pt x="218" y="395"/>
                  </a:lnTo>
                  <a:lnTo>
                    <a:pt x="239" y="359"/>
                  </a:lnTo>
                  <a:lnTo>
                    <a:pt x="264" y="326"/>
                  </a:lnTo>
                  <a:lnTo>
                    <a:pt x="522" y="25"/>
                  </a:lnTo>
                  <a:lnTo>
                    <a:pt x="536" y="12"/>
                  </a:lnTo>
                  <a:lnTo>
                    <a:pt x="554" y="4"/>
                  </a:lnTo>
                  <a:lnTo>
                    <a:pt x="574"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36" name="Freeform 111"/>
            <p:cNvSpPr/>
            <p:nvPr/>
          </p:nvSpPr>
          <p:spPr bwMode="auto">
            <a:xfrm>
              <a:off x="10217151" y="2943225"/>
              <a:ext cx="22225" cy="71438"/>
            </a:xfrm>
            <a:custGeom>
              <a:avLst/>
              <a:gdLst>
                <a:gd name="T0" fmla="*/ 70 w 140"/>
                <a:gd name="T1" fmla="*/ 0 h 445"/>
                <a:gd name="T2" fmla="*/ 89 w 140"/>
                <a:gd name="T3" fmla="*/ 2 h 445"/>
                <a:gd name="T4" fmla="*/ 106 w 140"/>
                <a:gd name="T5" fmla="*/ 9 h 445"/>
                <a:gd name="T6" fmla="*/ 120 w 140"/>
                <a:gd name="T7" fmla="*/ 20 h 445"/>
                <a:gd name="T8" fmla="*/ 130 w 140"/>
                <a:gd name="T9" fmla="*/ 35 h 445"/>
                <a:gd name="T10" fmla="*/ 138 w 140"/>
                <a:gd name="T11" fmla="*/ 52 h 445"/>
                <a:gd name="T12" fmla="*/ 140 w 140"/>
                <a:gd name="T13" fmla="*/ 70 h 445"/>
                <a:gd name="T14" fmla="*/ 140 w 140"/>
                <a:gd name="T15" fmla="*/ 375 h 445"/>
                <a:gd name="T16" fmla="*/ 138 w 140"/>
                <a:gd name="T17" fmla="*/ 394 h 445"/>
                <a:gd name="T18" fmla="*/ 130 w 140"/>
                <a:gd name="T19" fmla="*/ 412 h 445"/>
                <a:gd name="T20" fmla="*/ 119 w 140"/>
                <a:gd name="T21" fmla="*/ 426 h 445"/>
                <a:gd name="T22" fmla="*/ 103 w 140"/>
                <a:gd name="T23" fmla="*/ 438 h 445"/>
                <a:gd name="T24" fmla="*/ 86 w 140"/>
                <a:gd name="T25" fmla="*/ 444 h 445"/>
                <a:gd name="T26" fmla="*/ 66 w 140"/>
                <a:gd name="T27" fmla="*/ 445 h 445"/>
                <a:gd name="T28" fmla="*/ 48 w 140"/>
                <a:gd name="T29" fmla="*/ 442 h 445"/>
                <a:gd name="T30" fmla="*/ 32 w 140"/>
                <a:gd name="T31" fmla="*/ 435 h 445"/>
                <a:gd name="T32" fmla="*/ 19 w 140"/>
                <a:gd name="T33" fmla="*/ 422 h 445"/>
                <a:gd name="T34" fmla="*/ 9 w 140"/>
                <a:gd name="T35" fmla="*/ 408 h 445"/>
                <a:gd name="T36" fmla="*/ 2 w 140"/>
                <a:gd name="T37" fmla="*/ 391 h 445"/>
                <a:gd name="T38" fmla="*/ 0 w 140"/>
                <a:gd name="T39" fmla="*/ 372 h 445"/>
                <a:gd name="T40" fmla="*/ 0 w 140"/>
                <a:gd name="T41" fmla="*/ 70 h 445"/>
                <a:gd name="T42" fmla="*/ 2 w 140"/>
                <a:gd name="T43" fmla="*/ 52 h 445"/>
                <a:gd name="T44" fmla="*/ 10 w 140"/>
                <a:gd name="T45" fmla="*/ 35 h 445"/>
                <a:gd name="T46" fmla="*/ 20 w 140"/>
                <a:gd name="T47" fmla="*/ 20 h 445"/>
                <a:gd name="T48" fmla="*/ 35 w 140"/>
                <a:gd name="T49" fmla="*/ 9 h 445"/>
                <a:gd name="T50" fmla="*/ 51 w 140"/>
                <a:gd name="T51" fmla="*/ 2 h 445"/>
                <a:gd name="T52" fmla="*/ 70 w 140"/>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445">
                  <a:moveTo>
                    <a:pt x="70" y="0"/>
                  </a:moveTo>
                  <a:lnTo>
                    <a:pt x="89" y="2"/>
                  </a:lnTo>
                  <a:lnTo>
                    <a:pt x="106" y="9"/>
                  </a:lnTo>
                  <a:lnTo>
                    <a:pt x="120" y="20"/>
                  </a:lnTo>
                  <a:lnTo>
                    <a:pt x="130" y="35"/>
                  </a:lnTo>
                  <a:lnTo>
                    <a:pt x="138" y="52"/>
                  </a:lnTo>
                  <a:lnTo>
                    <a:pt x="140" y="70"/>
                  </a:lnTo>
                  <a:lnTo>
                    <a:pt x="140" y="375"/>
                  </a:lnTo>
                  <a:lnTo>
                    <a:pt x="138" y="394"/>
                  </a:lnTo>
                  <a:lnTo>
                    <a:pt x="130" y="412"/>
                  </a:lnTo>
                  <a:lnTo>
                    <a:pt x="119" y="426"/>
                  </a:lnTo>
                  <a:lnTo>
                    <a:pt x="103" y="438"/>
                  </a:lnTo>
                  <a:lnTo>
                    <a:pt x="86" y="444"/>
                  </a:lnTo>
                  <a:lnTo>
                    <a:pt x="66" y="445"/>
                  </a:lnTo>
                  <a:lnTo>
                    <a:pt x="48" y="442"/>
                  </a:lnTo>
                  <a:lnTo>
                    <a:pt x="32" y="435"/>
                  </a:lnTo>
                  <a:lnTo>
                    <a:pt x="19" y="422"/>
                  </a:lnTo>
                  <a:lnTo>
                    <a:pt x="9" y="408"/>
                  </a:lnTo>
                  <a:lnTo>
                    <a:pt x="2" y="391"/>
                  </a:lnTo>
                  <a:lnTo>
                    <a:pt x="0" y="372"/>
                  </a:lnTo>
                  <a:lnTo>
                    <a:pt x="0" y="70"/>
                  </a:lnTo>
                  <a:lnTo>
                    <a:pt x="2" y="52"/>
                  </a:lnTo>
                  <a:lnTo>
                    <a:pt x="10" y="35"/>
                  </a:lnTo>
                  <a:lnTo>
                    <a:pt x="20" y="20"/>
                  </a:lnTo>
                  <a:lnTo>
                    <a:pt x="35" y="9"/>
                  </a:lnTo>
                  <a:lnTo>
                    <a:pt x="51" y="2"/>
                  </a:lnTo>
                  <a:lnTo>
                    <a:pt x="70"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nvGrpSpPr>
          <p:cNvPr id="37" name="Group 36"/>
          <p:cNvGrpSpPr/>
          <p:nvPr/>
        </p:nvGrpSpPr>
        <p:grpSpPr>
          <a:xfrm>
            <a:off x="6765210" y="2568036"/>
            <a:ext cx="755206" cy="746525"/>
            <a:chOff x="4356100" y="3465513"/>
            <a:chExt cx="552450" cy="546100"/>
          </a:xfrm>
          <a:solidFill>
            <a:schemeClr val="bg1"/>
          </a:solidFill>
        </p:grpSpPr>
        <p:sp>
          <p:nvSpPr>
            <p:cNvPr id="38" name="Freeform 242"/>
            <p:cNvSpPr/>
            <p:nvPr/>
          </p:nvSpPr>
          <p:spPr bwMode="auto">
            <a:xfrm>
              <a:off x="4486275" y="3465513"/>
              <a:ext cx="422275" cy="422275"/>
            </a:xfrm>
            <a:custGeom>
              <a:avLst/>
              <a:gdLst>
                <a:gd name="T0" fmla="*/ 2000 w 2664"/>
                <a:gd name="T1" fmla="*/ 115 h 2664"/>
                <a:gd name="T2" fmla="*/ 2063 w 2664"/>
                <a:gd name="T3" fmla="*/ 268 h 2664"/>
                <a:gd name="T4" fmla="*/ 2150 w 2664"/>
                <a:gd name="T5" fmla="*/ 560 h 2664"/>
                <a:gd name="T6" fmla="*/ 2425 w 2664"/>
                <a:gd name="T7" fmla="*/ 602 h 2664"/>
                <a:gd name="T8" fmla="*/ 2566 w 2664"/>
                <a:gd name="T9" fmla="*/ 688 h 2664"/>
                <a:gd name="T10" fmla="*/ 2660 w 2664"/>
                <a:gd name="T11" fmla="*/ 999 h 2664"/>
                <a:gd name="T12" fmla="*/ 2552 w 2664"/>
                <a:gd name="T13" fmla="*/ 1126 h 2664"/>
                <a:gd name="T14" fmla="*/ 2552 w 2664"/>
                <a:gd name="T15" fmla="*/ 1538 h 2664"/>
                <a:gd name="T16" fmla="*/ 2660 w 2664"/>
                <a:gd name="T17" fmla="*/ 1662 h 2664"/>
                <a:gd name="T18" fmla="*/ 2565 w 2664"/>
                <a:gd name="T19" fmla="*/ 1976 h 2664"/>
                <a:gd name="T20" fmla="*/ 2426 w 2664"/>
                <a:gd name="T21" fmla="*/ 2062 h 2664"/>
                <a:gd name="T22" fmla="*/ 2149 w 2664"/>
                <a:gd name="T23" fmla="*/ 2103 h 2664"/>
                <a:gd name="T24" fmla="*/ 2062 w 2664"/>
                <a:gd name="T25" fmla="*/ 2395 h 2664"/>
                <a:gd name="T26" fmla="*/ 1999 w 2664"/>
                <a:gd name="T27" fmla="*/ 2548 h 2664"/>
                <a:gd name="T28" fmla="*/ 1706 w 2664"/>
                <a:gd name="T29" fmla="*/ 2664 h 2664"/>
                <a:gd name="T30" fmla="*/ 1551 w 2664"/>
                <a:gd name="T31" fmla="*/ 2576 h 2664"/>
                <a:gd name="T32" fmla="*/ 1481 w 2664"/>
                <a:gd name="T33" fmla="*/ 2322 h 2664"/>
                <a:gd name="T34" fmla="*/ 1579 w 2664"/>
                <a:gd name="T35" fmla="*/ 2308 h 2664"/>
                <a:gd name="T36" fmla="*/ 1691 w 2664"/>
                <a:gd name="T37" fmla="*/ 2520 h 2664"/>
                <a:gd name="T38" fmla="*/ 1914 w 2664"/>
                <a:gd name="T39" fmla="*/ 2435 h 2664"/>
                <a:gd name="T40" fmla="*/ 1849 w 2664"/>
                <a:gd name="T41" fmla="*/ 2216 h 2664"/>
                <a:gd name="T42" fmla="*/ 1982 w 2664"/>
                <a:gd name="T43" fmla="*/ 2071 h 2664"/>
                <a:gd name="T44" fmla="*/ 2179 w 2664"/>
                <a:gd name="T45" fmla="*/ 1854 h 2664"/>
                <a:gd name="T46" fmla="*/ 2421 w 2664"/>
                <a:gd name="T47" fmla="*/ 1921 h 2664"/>
                <a:gd name="T48" fmla="*/ 2524 w 2664"/>
                <a:gd name="T49" fmla="*/ 1696 h 2664"/>
                <a:gd name="T50" fmla="*/ 2310 w 2664"/>
                <a:gd name="T51" fmla="*/ 1578 h 2664"/>
                <a:gd name="T52" fmla="*/ 2316 w 2664"/>
                <a:gd name="T53" fmla="*/ 1293 h 2664"/>
                <a:gd name="T54" fmla="*/ 2322 w 2664"/>
                <a:gd name="T55" fmla="*/ 1072 h 2664"/>
                <a:gd name="T56" fmla="*/ 2525 w 2664"/>
                <a:gd name="T57" fmla="*/ 962 h 2664"/>
                <a:gd name="T58" fmla="*/ 2428 w 2664"/>
                <a:gd name="T59" fmla="*/ 745 h 2664"/>
                <a:gd name="T60" fmla="*/ 2180 w 2664"/>
                <a:gd name="T61" fmla="*/ 810 h 2664"/>
                <a:gd name="T62" fmla="*/ 1983 w 2664"/>
                <a:gd name="T63" fmla="*/ 593 h 2664"/>
                <a:gd name="T64" fmla="*/ 1850 w 2664"/>
                <a:gd name="T65" fmla="*/ 448 h 2664"/>
                <a:gd name="T66" fmla="*/ 1915 w 2664"/>
                <a:gd name="T67" fmla="*/ 228 h 2664"/>
                <a:gd name="T68" fmla="*/ 1686 w 2664"/>
                <a:gd name="T69" fmla="*/ 146 h 2664"/>
                <a:gd name="T70" fmla="*/ 1563 w 2664"/>
                <a:gd name="T71" fmla="*/ 364 h 2664"/>
                <a:gd name="T72" fmla="*/ 1218 w 2664"/>
                <a:gd name="T73" fmla="*/ 354 h 2664"/>
                <a:gd name="T74" fmla="*/ 1063 w 2664"/>
                <a:gd name="T75" fmla="*/ 325 h 2664"/>
                <a:gd name="T76" fmla="*/ 953 w 2664"/>
                <a:gd name="T77" fmla="*/ 139 h 2664"/>
                <a:gd name="T78" fmla="*/ 743 w 2664"/>
                <a:gd name="T79" fmla="*/ 255 h 2664"/>
                <a:gd name="T80" fmla="*/ 801 w 2664"/>
                <a:gd name="T81" fmla="*/ 501 h 2664"/>
                <a:gd name="T82" fmla="*/ 553 w 2664"/>
                <a:gd name="T83" fmla="*/ 732 h 2664"/>
                <a:gd name="T84" fmla="*/ 430 w 2664"/>
                <a:gd name="T85" fmla="*/ 810 h 2664"/>
                <a:gd name="T86" fmla="*/ 221 w 2664"/>
                <a:gd name="T87" fmla="*/ 757 h 2664"/>
                <a:gd name="T88" fmla="*/ 154 w 2664"/>
                <a:gd name="T89" fmla="*/ 988 h 2664"/>
                <a:gd name="T90" fmla="*/ 368 w 2664"/>
                <a:gd name="T91" fmla="*/ 1116 h 2664"/>
                <a:gd name="T92" fmla="*/ 309 w 2664"/>
                <a:gd name="T93" fmla="*/ 1195 h 2664"/>
                <a:gd name="T94" fmla="*/ 43 w 2664"/>
                <a:gd name="T95" fmla="*/ 1074 h 2664"/>
                <a:gd name="T96" fmla="*/ 4 w 2664"/>
                <a:gd name="T97" fmla="*/ 915 h 2664"/>
                <a:gd name="T98" fmla="*/ 159 w 2664"/>
                <a:gd name="T99" fmla="*/ 627 h 2664"/>
                <a:gd name="T100" fmla="*/ 324 w 2664"/>
                <a:gd name="T101" fmla="*/ 615 h 2664"/>
                <a:gd name="T102" fmla="*/ 660 w 2664"/>
                <a:gd name="T103" fmla="*/ 430 h 2664"/>
                <a:gd name="T104" fmla="*/ 616 w 2664"/>
                <a:gd name="T105" fmla="*/ 184 h 2664"/>
                <a:gd name="T106" fmla="*/ 889 w 2664"/>
                <a:gd name="T107" fmla="*/ 13 h 2664"/>
                <a:gd name="T108" fmla="*/ 1054 w 2664"/>
                <a:gd name="T109" fmla="*/ 27 h 2664"/>
                <a:gd name="T110" fmla="*/ 1252 w 2664"/>
                <a:gd name="T111" fmla="*/ 211 h 2664"/>
                <a:gd name="T112" fmla="*/ 1570 w 2664"/>
                <a:gd name="T113" fmla="*/ 62 h 2664"/>
                <a:gd name="T114" fmla="*/ 1720 w 2664"/>
                <a:gd name="T115" fmla="*/ 0 h 2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64" h="2664">
                  <a:moveTo>
                    <a:pt x="1720" y="0"/>
                  </a:moveTo>
                  <a:lnTo>
                    <a:pt x="1749" y="4"/>
                  </a:lnTo>
                  <a:lnTo>
                    <a:pt x="1777" y="13"/>
                  </a:lnTo>
                  <a:lnTo>
                    <a:pt x="1951" y="86"/>
                  </a:lnTo>
                  <a:lnTo>
                    <a:pt x="1977" y="98"/>
                  </a:lnTo>
                  <a:lnTo>
                    <a:pt x="2000" y="115"/>
                  </a:lnTo>
                  <a:lnTo>
                    <a:pt x="2020" y="135"/>
                  </a:lnTo>
                  <a:lnTo>
                    <a:pt x="2036" y="158"/>
                  </a:lnTo>
                  <a:lnTo>
                    <a:pt x="2050" y="185"/>
                  </a:lnTo>
                  <a:lnTo>
                    <a:pt x="2059" y="212"/>
                  </a:lnTo>
                  <a:lnTo>
                    <a:pt x="2063" y="240"/>
                  </a:lnTo>
                  <a:lnTo>
                    <a:pt x="2063" y="268"/>
                  </a:lnTo>
                  <a:lnTo>
                    <a:pt x="2059" y="296"/>
                  </a:lnTo>
                  <a:lnTo>
                    <a:pt x="2050" y="324"/>
                  </a:lnTo>
                  <a:lnTo>
                    <a:pt x="2005" y="431"/>
                  </a:lnTo>
                  <a:lnTo>
                    <a:pt x="2055" y="471"/>
                  </a:lnTo>
                  <a:lnTo>
                    <a:pt x="2104" y="515"/>
                  </a:lnTo>
                  <a:lnTo>
                    <a:pt x="2150" y="560"/>
                  </a:lnTo>
                  <a:lnTo>
                    <a:pt x="2193" y="608"/>
                  </a:lnTo>
                  <a:lnTo>
                    <a:pt x="2234" y="660"/>
                  </a:lnTo>
                  <a:lnTo>
                    <a:pt x="2341" y="615"/>
                  </a:lnTo>
                  <a:lnTo>
                    <a:pt x="2369" y="606"/>
                  </a:lnTo>
                  <a:lnTo>
                    <a:pt x="2396" y="602"/>
                  </a:lnTo>
                  <a:lnTo>
                    <a:pt x="2425" y="602"/>
                  </a:lnTo>
                  <a:lnTo>
                    <a:pt x="2453" y="606"/>
                  </a:lnTo>
                  <a:lnTo>
                    <a:pt x="2480" y="615"/>
                  </a:lnTo>
                  <a:lnTo>
                    <a:pt x="2506" y="628"/>
                  </a:lnTo>
                  <a:lnTo>
                    <a:pt x="2529" y="645"/>
                  </a:lnTo>
                  <a:lnTo>
                    <a:pt x="2549" y="665"/>
                  </a:lnTo>
                  <a:lnTo>
                    <a:pt x="2566" y="688"/>
                  </a:lnTo>
                  <a:lnTo>
                    <a:pt x="2580" y="714"/>
                  </a:lnTo>
                  <a:lnTo>
                    <a:pt x="2651" y="888"/>
                  </a:lnTo>
                  <a:lnTo>
                    <a:pt x="2660" y="915"/>
                  </a:lnTo>
                  <a:lnTo>
                    <a:pt x="2664" y="944"/>
                  </a:lnTo>
                  <a:lnTo>
                    <a:pt x="2664" y="971"/>
                  </a:lnTo>
                  <a:lnTo>
                    <a:pt x="2660" y="999"/>
                  </a:lnTo>
                  <a:lnTo>
                    <a:pt x="2651" y="1027"/>
                  </a:lnTo>
                  <a:lnTo>
                    <a:pt x="2638" y="1052"/>
                  </a:lnTo>
                  <a:lnTo>
                    <a:pt x="2621" y="1075"/>
                  </a:lnTo>
                  <a:lnTo>
                    <a:pt x="2601" y="1095"/>
                  </a:lnTo>
                  <a:lnTo>
                    <a:pt x="2577" y="1112"/>
                  </a:lnTo>
                  <a:lnTo>
                    <a:pt x="2552" y="1126"/>
                  </a:lnTo>
                  <a:lnTo>
                    <a:pt x="2445" y="1170"/>
                  </a:lnTo>
                  <a:lnTo>
                    <a:pt x="2453" y="1251"/>
                  </a:lnTo>
                  <a:lnTo>
                    <a:pt x="2456" y="1331"/>
                  </a:lnTo>
                  <a:lnTo>
                    <a:pt x="2453" y="1413"/>
                  </a:lnTo>
                  <a:lnTo>
                    <a:pt x="2445" y="1493"/>
                  </a:lnTo>
                  <a:lnTo>
                    <a:pt x="2552" y="1538"/>
                  </a:lnTo>
                  <a:lnTo>
                    <a:pt x="2579" y="1552"/>
                  </a:lnTo>
                  <a:lnTo>
                    <a:pt x="2602" y="1568"/>
                  </a:lnTo>
                  <a:lnTo>
                    <a:pt x="2622" y="1589"/>
                  </a:lnTo>
                  <a:lnTo>
                    <a:pt x="2638" y="1612"/>
                  </a:lnTo>
                  <a:lnTo>
                    <a:pt x="2650" y="1636"/>
                  </a:lnTo>
                  <a:lnTo>
                    <a:pt x="2660" y="1662"/>
                  </a:lnTo>
                  <a:lnTo>
                    <a:pt x="2664" y="1691"/>
                  </a:lnTo>
                  <a:lnTo>
                    <a:pt x="2664" y="1719"/>
                  </a:lnTo>
                  <a:lnTo>
                    <a:pt x="2660" y="1748"/>
                  </a:lnTo>
                  <a:lnTo>
                    <a:pt x="2651" y="1775"/>
                  </a:lnTo>
                  <a:lnTo>
                    <a:pt x="2579" y="1949"/>
                  </a:lnTo>
                  <a:lnTo>
                    <a:pt x="2565" y="1976"/>
                  </a:lnTo>
                  <a:lnTo>
                    <a:pt x="2548" y="2000"/>
                  </a:lnTo>
                  <a:lnTo>
                    <a:pt x="2528" y="2019"/>
                  </a:lnTo>
                  <a:lnTo>
                    <a:pt x="2505" y="2035"/>
                  </a:lnTo>
                  <a:lnTo>
                    <a:pt x="2479" y="2048"/>
                  </a:lnTo>
                  <a:lnTo>
                    <a:pt x="2453" y="2056"/>
                  </a:lnTo>
                  <a:lnTo>
                    <a:pt x="2426" y="2062"/>
                  </a:lnTo>
                  <a:lnTo>
                    <a:pt x="2397" y="2062"/>
                  </a:lnTo>
                  <a:lnTo>
                    <a:pt x="2369" y="2058"/>
                  </a:lnTo>
                  <a:lnTo>
                    <a:pt x="2340" y="2048"/>
                  </a:lnTo>
                  <a:lnTo>
                    <a:pt x="2233" y="2004"/>
                  </a:lnTo>
                  <a:lnTo>
                    <a:pt x="2192" y="2054"/>
                  </a:lnTo>
                  <a:lnTo>
                    <a:pt x="2149" y="2103"/>
                  </a:lnTo>
                  <a:lnTo>
                    <a:pt x="2103" y="2149"/>
                  </a:lnTo>
                  <a:lnTo>
                    <a:pt x="2054" y="2191"/>
                  </a:lnTo>
                  <a:lnTo>
                    <a:pt x="2004" y="2232"/>
                  </a:lnTo>
                  <a:lnTo>
                    <a:pt x="2048" y="2340"/>
                  </a:lnTo>
                  <a:lnTo>
                    <a:pt x="2058" y="2367"/>
                  </a:lnTo>
                  <a:lnTo>
                    <a:pt x="2062" y="2395"/>
                  </a:lnTo>
                  <a:lnTo>
                    <a:pt x="2062" y="2423"/>
                  </a:lnTo>
                  <a:lnTo>
                    <a:pt x="2058" y="2452"/>
                  </a:lnTo>
                  <a:lnTo>
                    <a:pt x="2048" y="2479"/>
                  </a:lnTo>
                  <a:lnTo>
                    <a:pt x="2035" y="2504"/>
                  </a:lnTo>
                  <a:lnTo>
                    <a:pt x="2019" y="2528"/>
                  </a:lnTo>
                  <a:lnTo>
                    <a:pt x="1999" y="2548"/>
                  </a:lnTo>
                  <a:lnTo>
                    <a:pt x="1975" y="2564"/>
                  </a:lnTo>
                  <a:lnTo>
                    <a:pt x="1950" y="2578"/>
                  </a:lnTo>
                  <a:lnTo>
                    <a:pt x="1776" y="2650"/>
                  </a:lnTo>
                  <a:lnTo>
                    <a:pt x="1753" y="2657"/>
                  </a:lnTo>
                  <a:lnTo>
                    <a:pt x="1730" y="2661"/>
                  </a:lnTo>
                  <a:lnTo>
                    <a:pt x="1706" y="2664"/>
                  </a:lnTo>
                  <a:lnTo>
                    <a:pt x="1672" y="2660"/>
                  </a:lnTo>
                  <a:lnTo>
                    <a:pt x="1637" y="2650"/>
                  </a:lnTo>
                  <a:lnTo>
                    <a:pt x="1610" y="2636"/>
                  </a:lnTo>
                  <a:lnTo>
                    <a:pt x="1588" y="2619"/>
                  </a:lnTo>
                  <a:lnTo>
                    <a:pt x="1568" y="2599"/>
                  </a:lnTo>
                  <a:lnTo>
                    <a:pt x="1551" y="2576"/>
                  </a:lnTo>
                  <a:lnTo>
                    <a:pt x="1538" y="2551"/>
                  </a:lnTo>
                  <a:lnTo>
                    <a:pt x="1472" y="2391"/>
                  </a:lnTo>
                  <a:lnTo>
                    <a:pt x="1467" y="2373"/>
                  </a:lnTo>
                  <a:lnTo>
                    <a:pt x="1467" y="2355"/>
                  </a:lnTo>
                  <a:lnTo>
                    <a:pt x="1472" y="2338"/>
                  </a:lnTo>
                  <a:lnTo>
                    <a:pt x="1481" y="2322"/>
                  </a:lnTo>
                  <a:lnTo>
                    <a:pt x="1493" y="2309"/>
                  </a:lnTo>
                  <a:lnTo>
                    <a:pt x="1510" y="2299"/>
                  </a:lnTo>
                  <a:lnTo>
                    <a:pt x="1528" y="2295"/>
                  </a:lnTo>
                  <a:lnTo>
                    <a:pt x="1546" y="2295"/>
                  </a:lnTo>
                  <a:lnTo>
                    <a:pt x="1564" y="2300"/>
                  </a:lnTo>
                  <a:lnTo>
                    <a:pt x="1579" y="2308"/>
                  </a:lnTo>
                  <a:lnTo>
                    <a:pt x="1593" y="2321"/>
                  </a:lnTo>
                  <a:lnTo>
                    <a:pt x="1602" y="2338"/>
                  </a:lnTo>
                  <a:lnTo>
                    <a:pt x="1667" y="2497"/>
                  </a:lnTo>
                  <a:lnTo>
                    <a:pt x="1674" y="2508"/>
                  </a:lnTo>
                  <a:lnTo>
                    <a:pt x="1681" y="2515"/>
                  </a:lnTo>
                  <a:lnTo>
                    <a:pt x="1691" y="2520"/>
                  </a:lnTo>
                  <a:lnTo>
                    <a:pt x="1701" y="2523"/>
                  </a:lnTo>
                  <a:lnTo>
                    <a:pt x="1713" y="2523"/>
                  </a:lnTo>
                  <a:lnTo>
                    <a:pt x="1722" y="2520"/>
                  </a:lnTo>
                  <a:lnTo>
                    <a:pt x="1896" y="2449"/>
                  </a:lnTo>
                  <a:lnTo>
                    <a:pt x="1906" y="2443"/>
                  </a:lnTo>
                  <a:lnTo>
                    <a:pt x="1914" y="2435"/>
                  </a:lnTo>
                  <a:lnTo>
                    <a:pt x="1919" y="2425"/>
                  </a:lnTo>
                  <a:lnTo>
                    <a:pt x="1923" y="2415"/>
                  </a:lnTo>
                  <a:lnTo>
                    <a:pt x="1923" y="2404"/>
                  </a:lnTo>
                  <a:lnTo>
                    <a:pt x="1919" y="2394"/>
                  </a:lnTo>
                  <a:lnTo>
                    <a:pt x="1853" y="2235"/>
                  </a:lnTo>
                  <a:lnTo>
                    <a:pt x="1849" y="2216"/>
                  </a:lnTo>
                  <a:lnTo>
                    <a:pt x="1849" y="2197"/>
                  </a:lnTo>
                  <a:lnTo>
                    <a:pt x="1855" y="2178"/>
                  </a:lnTo>
                  <a:lnTo>
                    <a:pt x="1865" y="2162"/>
                  </a:lnTo>
                  <a:lnTo>
                    <a:pt x="1879" y="2149"/>
                  </a:lnTo>
                  <a:lnTo>
                    <a:pt x="1932" y="2111"/>
                  </a:lnTo>
                  <a:lnTo>
                    <a:pt x="1982" y="2071"/>
                  </a:lnTo>
                  <a:lnTo>
                    <a:pt x="2028" y="2027"/>
                  </a:lnTo>
                  <a:lnTo>
                    <a:pt x="2072" y="1981"/>
                  </a:lnTo>
                  <a:lnTo>
                    <a:pt x="2112" y="1931"/>
                  </a:lnTo>
                  <a:lnTo>
                    <a:pt x="2150" y="1878"/>
                  </a:lnTo>
                  <a:lnTo>
                    <a:pt x="2163" y="1864"/>
                  </a:lnTo>
                  <a:lnTo>
                    <a:pt x="2179" y="1854"/>
                  </a:lnTo>
                  <a:lnTo>
                    <a:pt x="2197" y="1849"/>
                  </a:lnTo>
                  <a:lnTo>
                    <a:pt x="2216" y="1848"/>
                  </a:lnTo>
                  <a:lnTo>
                    <a:pt x="2236" y="1853"/>
                  </a:lnTo>
                  <a:lnTo>
                    <a:pt x="2395" y="1919"/>
                  </a:lnTo>
                  <a:lnTo>
                    <a:pt x="2408" y="1922"/>
                  </a:lnTo>
                  <a:lnTo>
                    <a:pt x="2421" y="1921"/>
                  </a:lnTo>
                  <a:lnTo>
                    <a:pt x="2433" y="1916"/>
                  </a:lnTo>
                  <a:lnTo>
                    <a:pt x="2442" y="1908"/>
                  </a:lnTo>
                  <a:lnTo>
                    <a:pt x="2450" y="1896"/>
                  </a:lnTo>
                  <a:lnTo>
                    <a:pt x="2523" y="1722"/>
                  </a:lnTo>
                  <a:lnTo>
                    <a:pt x="2525" y="1710"/>
                  </a:lnTo>
                  <a:lnTo>
                    <a:pt x="2524" y="1696"/>
                  </a:lnTo>
                  <a:lnTo>
                    <a:pt x="2519" y="1684"/>
                  </a:lnTo>
                  <a:lnTo>
                    <a:pt x="2511" y="1675"/>
                  </a:lnTo>
                  <a:lnTo>
                    <a:pt x="2499" y="1668"/>
                  </a:lnTo>
                  <a:lnTo>
                    <a:pt x="2340" y="1602"/>
                  </a:lnTo>
                  <a:lnTo>
                    <a:pt x="2323" y="1592"/>
                  </a:lnTo>
                  <a:lnTo>
                    <a:pt x="2310" y="1578"/>
                  </a:lnTo>
                  <a:lnTo>
                    <a:pt x="2301" y="1561"/>
                  </a:lnTo>
                  <a:lnTo>
                    <a:pt x="2297" y="1542"/>
                  </a:lnTo>
                  <a:lnTo>
                    <a:pt x="2298" y="1523"/>
                  </a:lnTo>
                  <a:lnTo>
                    <a:pt x="2310" y="1447"/>
                  </a:lnTo>
                  <a:lnTo>
                    <a:pt x="2316" y="1370"/>
                  </a:lnTo>
                  <a:lnTo>
                    <a:pt x="2316" y="1293"/>
                  </a:lnTo>
                  <a:lnTo>
                    <a:pt x="2310" y="1218"/>
                  </a:lnTo>
                  <a:lnTo>
                    <a:pt x="2298" y="1141"/>
                  </a:lnTo>
                  <a:lnTo>
                    <a:pt x="2297" y="1122"/>
                  </a:lnTo>
                  <a:lnTo>
                    <a:pt x="2301" y="1103"/>
                  </a:lnTo>
                  <a:lnTo>
                    <a:pt x="2310" y="1086"/>
                  </a:lnTo>
                  <a:lnTo>
                    <a:pt x="2322" y="1072"/>
                  </a:lnTo>
                  <a:lnTo>
                    <a:pt x="2340" y="1063"/>
                  </a:lnTo>
                  <a:lnTo>
                    <a:pt x="2499" y="996"/>
                  </a:lnTo>
                  <a:lnTo>
                    <a:pt x="2509" y="991"/>
                  </a:lnTo>
                  <a:lnTo>
                    <a:pt x="2517" y="983"/>
                  </a:lnTo>
                  <a:lnTo>
                    <a:pt x="2523" y="973"/>
                  </a:lnTo>
                  <a:lnTo>
                    <a:pt x="2525" y="962"/>
                  </a:lnTo>
                  <a:lnTo>
                    <a:pt x="2525" y="952"/>
                  </a:lnTo>
                  <a:lnTo>
                    <a:pt x="2523" y="941"/>
                  </a:lnTo>
                  <a:lnTo>
                    <a:pt x="2451" y="768"/>
                  </a:lnTo>
                  <a:lnTo>
                    <a:pt x="2445" y="758"/>
                  </a:lnTo>
                  <a:lnTo>
                    <a:pt x="2437" y="751"/>
                  </a:lnTo>
                  <a:lnTo>
                    <a:pt x="2428" y="745"/>
                  </a:lnTo>
                  <a:lnTo>
                    <a:pt x="2412" y="742"/>
                  </a:lnTo>
                  <a:lnTo>
                    <a:pt x="2396" y="745"/>
                  </a:lnTo>
                  <a:lnTo>
                    <a:pt x="2236" y="811"/>
                  </a:lnTo>
                  <a:lnTo>
                    <a:pt x="2217" y="816"/>
                  </a:lnTo>
                  <a:lnTo>
                    <a:pt x="2198" y="815"/>
                  </a:lnTo>
                  <a:lnTo>
                    <a:pt x="2180" y="810"/>
                  </a:lnTo>
                  <a:lnTo>
                    <a:pt x="2164" y="799"/>
                  </a:lnTo>
                  <a:lnTo>
                    <a:pt x="2150" y="784"/>
                  </a:lnTo>
                  <a:lnTo>
                    <a:pt x="2113" y="732"/>
                  </a:lnTo>
                  <a:lnTo>
                    <a:pt x="2072" y="682"/>
                  </a:lnTo>
                  <a:lnTo>
                    <a:pt x="2029" y="636"/>
                  </a:lnTo>
                  <a:lnTo>
                    <a:pt x="1983" y="593"/>
                  </a:lnTo>
                  <a:lnTo>
                    <a:pt x="1933" y="551"/>
                  </a:lnTo>
                  <a:lnTo>
                    <a:pt x="1880" y="515"/>
                  </a:lnTo>
                  <a:lnTo>
                    <a:pt x="1866" y="501"/>
                  </a:lnTo>
                  <a:lnTo>
                    <a:pt x="1855" y="485"/>
                  </a:lnTo>
                  <a:lnTo>
                    <a:pt x="1850" y="467"/>
                  </a:lnTo>
                  <a:lnTo>
                    <a:pt x="1850" y="448"/>
                  </a:lnTo>
                  <a:lnTo>
                    <a:pt x="1855" y="429"/>
                  </a:lnTo>
                  <a:lnTo>
                    <a:pt x="1920" y="269"/>
                  </a:lnTo>
                  <a:lnTo>
                    <a:pt x="1924" y="258"/>
                  </a:lnTo>
                  <a:lnTo>
                    <a:pt x="1924" y="248"/>
                  </a:lnTo>
                  <a:lnTo>
                    <a:pt x="1920" y="237"/>
                  </a:lnTo>
                  <a:lnTo>
                    <a:pt x="1915" y="228"/>
                  </a:lnTo>
                  <a:lnTo>
                    <a:pt x="1908" y="221"/>
                  </a:lnTo>
                  <a:lnTo>
                    <a:pt x="1898" y="215"/>
                  </a:lnTo>
                  <a:lnTo>
                    <a:pt x="1724" y="143"/>
                  </a:lnTo>
                  <a:lnTo>
                    <a:pt x="1711" y="139"/>
                  </a:lnTo>
                  <a:lnTo>
                    <a:pt x="1698" y="140"/>
                  </a:lnTo>
                  <a:lnTo>
                    <a:pt x="1686" y="146"/>
                  </a:lnTo>
                  <a:lnTo>
                    <a:pt x="1676" y="154"/>
                  </a:lnTo>
                  <a:lnTo>
                    <a:pt x="1670" y="165"/>
                  </a:lnTo>
                  <a:lnTo>
                    <a:pt x="1603" y="325"/>
                  </a:lnTo>
                  <a:lnTo>
                    <a:pt x="1594" y="342"/>
                  </a:lnTo>
                  <a:lnTo>
                    <a:pt x="1580" y="354"/>
                  </a:lnTo>
                  <a:lnTo>
                    <a:pt x="1563" y="364"/>
                  </a:lnTo>
                  <a:lnTo>
                    <a:pt x="1544" y="368"/>
                  </a:lnTo>
                  <a:lnTo>
                    <a:pt x="1524" y="367"/>
                  </a:lnTo>
                  <a:lnTo>
                    <a:pt x="1448" y="354"/>
                  </a:lnTo>
                  <a:lnTo>
                    <a:pt x="1372" y="348"/>
                  </a:lnTo>
                  <a:lnTo>
                    <a:pt x="1295" y="348"/>
                  </a:lnTo>
                  <a:lnTo>
                    <a:pt x="1218" y="354"/>
                  </a:lnTo>
                  <a:lnTo>
                    <a:pt x="1142" y="367"/>
                  </a:lnTo>
                  <a:lnTo>
                    <a:pt x="1122" y="368"/>
                  </a:lnTo>
                  <a:lnTo>
                    <a:pt x="1104" y="364"/>
                  </a:lnTo>
                  <a:lnTo>
                    <a:pt x="1087" y="355"/>
                  </a:lnTo>
                  <a:lnTo>
                    <a:pt x="1074" y="342"/>
                  </a:lnTo>
                  <a:lnTo>
                    <a:pt x="1063" y="325"/>
                  </a:lnTo>
                  <a:lnTo>
                    <a:pt x="998" y="165"/>
                  </a:lnTo>
                  <a:lnTo>
                    <a:pt x="991" y="155"/>
                  </a:lnTo>
                  <a:lnTo>
                    <a:pt x="984" y="148"/>
                  </a:lnTo>
                  <a:lnTo>
                    <a:pt x="975" y="143"/>
                  </a:lnTo>
                  <a:lnTo>
                    <a:pt x="964" y="139"/>
                  </a:lnTo>
                  <a:lnTo>
                    <a:pt x="953" y="139"/>
                  </a:lnTo>
                  <a:lnTo>
                    <a:pt x="943" y="143"/>
                  </a:lnTo>
                  <a:lnTo>
                    <a:pt x="769" y="214"/>
                  </a:lnTo>
                  <a:lnTo>
                    <a:pt x="757" y="222"/>
                  </a:lnTo>
                  <a:lnTo>
                    <a:pt x="749" y="231"/>
                  </a:lnTo>
                  <a:lnTo>
                    <a:pt x="745" y="243"/>
                  </a:lnTo>
                  <a:lnTo>
                    <a:pt x="743" y="255"/>
                  </a:lnTo>
                  <a:lnTo>
                    <a:pt x="746" y="269"/>
                  </a:lnTo>
                  <a:lnTo>
                    <a:pt x="812" y="428"/>
                  </a:lnTo>
                  <a:lnTo>
                    <a:pt x="817" y="447"/>
                  </a:lnTo>
                  <a:lnTo>
                    <a:pt x="816" y="466"/>
                  </a:lnTo>
                  <a:lnTo>
                    <a:pt x="811" y="484"/>
                  </a:lnTo>
                  <a:lnTo>
                    <a:pt x="801" y="501"/>
                  </a:lnTo>
                  <a:lnTo>
                    <a:pt x="786" y="514"/>
                  </a:lnTo>
                  <a:lnTo>
                    <a:pt x="733" y="551"/>
                  </a:lnTo>
                  <a:lnTo>
                    <a:pt x="684" y="592"/>
                  </a:lnTo>
                  <a:lnTo>
                    <a:pt x="637" y="635"/>
                  </a:lnTo>
                  <a:lnTo>
                    <a:pt x="593" y="682"/>
                  </a:lnTo>
                  <a:lnTo>
                    <a:pt x="553" y="732"/>
                  </a:lnTo>
                  <a:lnTo>
                    <a:pt x="515" y="784"/>
                  </a:lnTo>
                  <a:lnTo>
                    <a:pt x="502" y="798"/>
                  </a:lnTo>
                  <a:lnTo>
                    <a:pt x="486" y="809"/>
                  </a:lnTo>
                  <a:lnTo>
                    <a:pt x="468" y="814"/>
                  </a:lnTo>
                  <a:lnTo>
                    <a:pt x="449" y="815"/>
                  </a:lnTo>
                  <a:lnTo>
                    <a:pt x="430" y="810"/>
                  </a:lnTo>
                  <a:lnTo>
                    <a:pt x="270" y="743"/>
                  </a:lnTo>
                  <a:lnTo>
                    <a:pt x="260" y="741"/>
                  </a:lnTo>
                  <a:lnTo>
                    <a:pt x="249" y="741"/>
                  </a:lnTo>
                  <a:lnTo>
                    <a:pt x="238" y="743"/>
                  </a:lnTo>
                  <a:lnTo>
                    <a:pt x="229" y="750"/>
                  </a:lnTo>
                  <a:lnTo>
                    <a:pt x="221" y="757"/>
                  </a:lnTo>
                  <a:lnTo>
                    <a:pt x="215" y="766"/>
                  </a:lnTo>
                  <a:lnTo>
                    <a:pt x="144" y="940"/>
                  </a:lnTo>
                  <a:lnTo>
                    <a:pt x="140" y="953"/>
                  </a:lnTo>
                  <a:lnTo>
                    <a:pt x="141" y="966"/>
                  </a:lnTo>
                  <a:lnTo>
                    <a:pt x="146" y="978"/>
                  </a:lnTo>
                  <a:lnTo>
                    <a:pt x="154" y="988"/>
                  </a:lnTo>
                  <a:lnTo>
                    <a:pt x="166" y="995"/>
                  </a:lnTo>
                  <a:lnTo>
                    <a:pt x="326" y="1061"/>
                  </a:lnTo>
                  <a:lnTo>
                    <a:pt x="342" y="1070"/>
                  </a:lnTo>
                  <a:lnTo>
                    <a:pt x="354" y="1083"/>
                  </a:lnTo>
                  <a:lnTo>
                    <a:pt x="364" y="1098"/>
                  </a:lnTo>
                  <a:lnTo>
                    <a:pt x="368" y="1116"/>
                  </a:lnTo>
                  <a:lnTo>
                    <a:pt x="369" y="1134"/>
                  </a:lnTo>
                  <a:lnTo>
                    <a:pt x="364" y="1152"/>
                  </a:lnTo>
                  <a:lnTo>
                    <a:pt x="354" y="1169"/>
                  </a:lnTo>
                  <a:lnTo>
                    <a:pt x="342" y="1182"/>
                  </a:lnTo>
                  <a:lnTo>
                    <a:pt x="326" y="1191"/>
                  </a:lnTo>
                  <a:lnTo>
                    <a:pt x="309" y="1195"/>
                  </a:lnTo>
                  <a:lnTo>
                    <a:pt x="290" y="1195"/>
                  </a:lnTo>
                  <a:lnTo>
                    <a:pt x="272" y="1191"/>
                  </a:lnTo>
                  <a:lnTo>
                    <a:pt x="113" y="1125"/>
                  </a:lnTo>
                  <a:lnTo>
                    <a:pt x="87" y="1111"/>
                  </a:lnTo>
                  <a:lnTo>
                    <a:pt x="62" y="1094"/>
                  </a:lnTo>
                  <a:lnTo>
                    <a:pt x="43" y="1074"/>
                  </a:lnTo>
                  <a:lnTo>
                    <a:pt x="27" y="1051"/>
                  </a:lnTo>
                  <a:lnTo>
                    <a:pt x="14" y="1027"/>
                  </a:lnTo>
                  <a:lnTo>
                    <a:pt x="5" y="999"/>
                  </a:lnTo>
                  <a:lnTo>
                    <a:pt x="0" y="972"/>
                  </a:lnTo>
                  <a:lnTo>
                    <a:pt x="0" y="944"/>
                  </a:lnTo>
                  <a:lnTo>
                    <a:pt x="4" y="915"/>
                  </a:lnTo>
                  <a:lnTo>
                    <a:pt x="14" y="887"/>
                  </a:lnTo>
                  <a:lnTo>
                    <a:pt x="87" y="713"/>
                  </a:lnTo>
                  <a:lnTo>
                    <a:pt x="99" y="687"/>
                  </a:lnTo>
                  <a:lnTo>
                    <a:pt x="116" y="664"/>
                  </a:lnTo>
                  <a:lnTo>
                    <a:pt x="136" y="644"/>
                  </a:lnTo>
                  <a:lnTo>
                    <a:pt x="159" y="627"/>
                  </a:lnTo>
                  <a:lnTo>
                    <a:pt x="185" y="615"/>
                  </a:lnTo>
                  <a:lnTo>
                    <a:pt x="212" y="605"/>
                  </a:lnTo>
                  <a:lnTo>
                    <a:pt x="241" y="601"/>
                  </a:lnTo>
                  <a:lnTo>
                    <a:pt x="269" y="601"/>
                  </a:lnTo>
                  <a:lnTo>
                    <a:pt x="296" y="605"/>
                  </a:lnTo>
                  <a:lnTo>
                    <a:pt x="324" y="615"/>
                  </a:lnTo>
                  <a:lnTo>
                    <a:pt x="433" y="659"/>
                  </a:lnTo>
                  <a:lnTo>
                    <a:pt x="473" y="608"/>
                  </a:lnTo>
                  <a:lnTo>
                    <a:pt x="516" y="560"/>
                  </a:lnTo>
                  <a:lnTo>
                    <a:pt x="561" y="514"/>
                  </a:lnTo>
                  <a:lnTo>
                    <a:pt x="610" y="470"/>
                  </a:lnTo>
                  <a:lnTo>
                    <a:pt x="660" y="430"/>
                  </a:lnTo>
                  <a:lnTo>
                    <a:pt x="616" y="323"/>
                  </a:lnTo>
                  <a:lnTo>
                    <a:pt x="607" y="294"/>
                  </a:lnTo>
                  <a:lnTo>
                    <a:pt x="602" y="266"/>
                  </a:lnTo>
                  <a:lnTo>
                    <a:pt x="603" y="237"/>
                  </a:lnTo>
                  <a:lnTo>
                    <a:pt x="608" y="210"/>
                  </a:lnTo>
                  <a:lnTo>
                    <a:pt x="616" y="184"/>
                  </a:lnTo>
                  <a:lnTo>
                    <a:pt x="629" y="158"/>
                  </a:lnTo>
                  <a:lnTo>
                    <a:pt x="646" y="136"/>
                  </a:lnTo>
                  <a:lnTo>
                    <a:pt x="666" y="115"/>
                  </a:lnTo>
                  <a:lnTo>
                    <a:pt x="689" y="98"/>
                  </a:lnTo>
                  <a:lnTo>
                    <a:pt x="715" y="85"/>
                  </a:lnTo>
                  <a:lnTo>
                    <a:pt x="889" y="13"/>
                  </a:lnTo>
                  <a:lnTo>
                    <a:pt x="917" y="4"/>
                  </a:lnTo>
                  <a:lnTo>
                    <a:pt x="944" y="0"/>
                  </a:lnTo>
                  <a:lnTo>
                    <a:pt x="972" y="0"/>
                  </a:lnTo>
                  <a:lnTo>
                    <a:pt x="1001" y="4"/>
                  </a:lnTo>
                  <a:lnTo>
                    <a:pt x="1028" y="13"/>
                  </a:lnTo>
                  <a:lnTo>
                    <a:pt x="1054" y="27"/>
                  </a:lnTo>
                  <a:lnTo>
                    <a:pt x="1077" y="43"/>
                  </a:lnTo>
                  <a:lnTo>
                    <a:pt x="1097" y="64"/>
                  </a:lnTo>
                  <a:lnTo>
                    <a:pt x="1114" y="87"/>
                  </a:lnTo>
                  <a:lnTo>
                    <a:pt x="1126" y="112"/>
                  </a:lnTo>
                  <a:lnTo>
                    <a:pt x="1172" y="219"/>
                  </a:lnTo>
                  <a:lnTo>
                    <a:pt x="1252" y="211"/>
                  </a:lnTo>
                  <a:lnTo>
                    <a:pt x="1333" y="208"/>
                  </a:lnTo>
                  <a:lnTo>
                    <a:pt x="1414" y="211"/>
                  </a:lnTo>
                  <a:lnTo>
                    <a:pt x="1494" y="219"/>
                  </a:lnTo>
                  <a:lnTo>
                    <a:pt x="1540" y="112"/>
                  </a:lnTo>
                  <a:lnTo>
                    <a:pt x="1552" y="86"/>
                  </a:lnTo>
                  <a:lnTo>
                    <a:pt x="1570" y="62"/>
                  </a:lnTo>
                  <a:lnTo>
                    <a:pt x="1590" y="42"/>
                  </a:lnTo>
                  <a:lnTo>
                    <a:pt x="1613" y="26"/>
                  </a:lnTo>
                  <a:lnTo>
                    <a:pt x="1638" y="13"/>
                  </a:lnTo>
                  <a:lnTo>
                    <a:pt x="1664" y="4"/>
                  </a:lnTo>
                  <a:lnTo>
                    <a:pt x="1692" y="0"/>
                  </a:lnTo>
                  <a:lnTo>
                    <a:pt x="172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39" name="Freeform 243"/>
            <p:cNvSpPr/>
            <p:nvPr/>
          </p:nvSpPr>
          <p:spPr bwMode="auto">
            <a:xfrm>
              <a:off x="4606925" y="3586163"/>
              <a:ext cx="180975" cy="180975"/>
            </a:xfrm>
            <a:custGeom>
              <a:avLst/>
              <a:gdLst>
                <a:gd name="T0" fmla="*/ 573 w 1145"/>
                <a:gd name="T1" fmla="*/ 0 h 1143"/>
                <a:gd name="T2" fmla="*/ 694 w 1145"/>
                <a:gd name="T3" fmla="*/ 13 h 1143"/>
                <a:gd name="T4" fmla="*/ 807 w 1145"/>
                <a:gd name="T5" fmla="*/ 51 h 1143"/>
                <a:gd name="T6" fmla="*/ 908 w 1145"/>
                <a:gd name="T7" fmla="*/ 109 h 1143"/>
                <a:gd name="T8" fmla="*/ 995 w 1145"/>
                <a:gd name="T9" fmla="*/ 187 h 1143"/>
                <a:gd name="T10" fmla="*/ 1065 w 1145"/>
                <a:gd name="T11" fmla="*/ 280 h 1143"/>
                <a:gd name="T12" fmla="*/ 1114 w 1145"/>
                <a:gd name="T13" fmla="*/ 388 h 1143"/>
                <a:gd name="T14" fmla="*/ 1140 w 1145"/>
                <a:gd name="T15" fmla="*/ 505 h 1143"/>
                <a:gd name="T16" fmla="*/ 1142 w 1145"/>
                <a:gd name="T17" fmla="*/ 625 h 1143"/>
                <a:gd name="T18" fmla="*/ 1119 w 1145"/>
                <a:gd name="T19" fmla="*/ 737 h 1143"/>
                <a:gd name="T20" fmla="*/ 1077 w 1145"/>
                <a:gd name="T21" fmla="*/ 840 h 1143"/>
                <a:gd name="T22" fmla="*/ 1016 w 1145"/>
                <a:gd name="T23" fmla="*/ 932 h 1143"/>
                <a:gd name="T24" fmla="*/ 939 w 1145"/>
                <a:gd name="T25" fmla="*/ 1010 h 1143"/>
                <a:gd name="T26" fmla="*/ 848 w 1145"/>
                <a:gd name="T27" fmla="*/ 1072 h 1143"/>
                <a:gd name="T28" fmla="*/ 746 w 1145"/>
                <a:gd name="T29" fmla="*/ 1116 h 1143"/>
                <a:gd name="T30" fmla="*/ 634 w 1145"/>
                <a:gd name="T31" fmla="*/ 1139 h 1143"/>
                <a:gd name="T32" fmla="*/ 575 w 1145"/>
                <a:gd name="T33" fmla="*/ 1143 h 1143"/>
                <a:gd name="T34" fmla="*/ 540 w 1145"/>
                <a:gd name="T35" fmla="*/ 1133 h 1143"/>
                <a:gd name="T36" fmla="*/ 515 w 1145"/>
                <a:gd name="T37" fmla="*/ 1108 h 1143"/>
                <a:gd name="T38" fmla="*/ 506 w 1145"/>
                <a:gd name="T39" fmla="*/ 1073 h 1143"/>
                <a:gd name="T40" fmla="*/ 514 w 1145"/>
                <a:gd name="T41" fmla="*/ 1037 h 1143"/>
                <a:gd name="T42" fmla="*/ 539 w 1145"/>
                <a:gd name="T43" fmla="*/ 1012 h 1143"/>
                <a:gd name="T44" fmla="*/ 575 w 1145"/>
                <a:gd name="T45" fmla="*/ 1002 h 1143"/>
                <a:gd name="T46" fmla="*/ 673 w 1145"/>
                <a:gd name="T47" fmla="*/ 990 h 1143"/>
                <a:gd name="T48" fmla="*/ 764 w 1145"/>
                <a:gd name="T49" fmla="*/ 957 h 1143"/>
                <a:gd name="T50" fmla="*/ 844 w 1145"/>
                <a:gd name="T51" fmla="*/ 905 h 1143"/>
                <a:gd name="T52" fmla="*/ 910 w 1145"/>
                <a:gd name="T53" fmla="*/ 838 h 1143"/>
                <a:gd name="T54" fmla="*/ 960 w 1145"/>
                <a:gd name="T55" fmla="*/ 758 h 1143"/>
                <a:gd name="T56" fmla="*/ 992 w 1145"/>
                <a:gd name="T57" fmla="*/ 666 h 1143"/>
                <a:gd name="T58" fmla="*/ 1003 w 1145"/>
                <a:gd name="T59" fmla="*/ 568 h 1143"/>
                <a:gd name="T60" fmla="*/ 990 w 1145"/>
                <a:gd name="T61" fmla="*/ 463 h 1143"/>
                <a:gd name="T62" fmla="*/ 952 w 1145"/>
                <a:gd name="T63" fmla="*/ 367 h 1143"/>
                <a:gd name="T64" fmla="*/ 893 w 1145"/>
                <a:gd name="T65" fmla="*/ 284 h 1143"/>
                <a:gd name="T66" fmla="*/ 817 w 1145"/>
                <a:gd name="T67" fmla="*/ 216 h 1143"/>
                <a:gd name="T68" fmla="*/ 727 w 1145"/>
                <a:gd name="T69" fmla="*/ 169 h 1143"/>
                <a:gd name="T70" fmla="*/ 626 w 1145"/>
                <a:gd name="T71" fmla="*/ 143 h 1143"/>
                <a:gd name="T72" fmla="*/ 569 w 1145"/>
                <a:gd name="T73" fmla="*/ 139 h 1143"/>
                <a:gd name="T74" fmla="*/ 473 w 1145"/>
                <a:gd name="T75" fmla="*/ 151 h 1143"/>
                <a:gd name="T76" fmla="*/ 382 w 1145"/>
                <a:gd name="T77" fmla="*/ 184 h 1143"/>
                <a:gd name="T78" fmla="*/ 301 w 1145"/>
                <a:gd name="T79" fmla="*/ 235 h 1143"/>
                <a:gd name="T80" fmla="*/ 232 w 1145"/>
                <a:gd name="T81" fmla="*/ 305 h 1143"/>
                <a:gd name="T82" fmla="*/ 182 w 1145"/>
                <a:gd name="T83" fmla="*/ 387 h 1143"/>
                <a:gd name="T84" fmla="*/ 151 w 1145"/>
                <a:gd name="T85" fmla="*/ 478 h 1143"/>
                <a:gd name="T86" fmla="*/ 141 w 1145"/>
                <a:gd name="T87" fmla="*/ 575 h 1143"/>
                <a:gd name="T88" fmla="*/ 132 w 1145"/>
                <a:gd name="T89" fmla="*/ 610 h 1143"/>
                <a:gd name="T90" fmla="*/ 107 w 1145"/>
                <a:gd name="T91" fmla="*/ 636 h 1143"/>
                <a:gd name="T92" fmla="*/ 71 w 1145"/>
                <a:gd name="T93" fmla="*/ 645 h 1143"/>
                <a:gd name="T94" fmla="*/ 52 w 1145"/>
                <a:gd name="T95" fmla="*/ 643 h 1143"/>
                <a:gd name="T96" fmla="*/ 21 w 1145"/>
                <a:gd name="T97" fmla="*/ 625 h 1143"/>
                <a:gd name="T98" fmla="*/ 3 w 1145"/>
                <a:gd name="T99" fmla="*/ 593 h 1143"/>
                <a:gd name="T100" fmla="*/ 3 w 1145"/>
                <a:gd name="T101" fmla="*/ 519 h 1143"/>
                <a:gd name="T102" fmla="*/ 24 w 1145"/>
                <a:gd name="T103" fmla="*/ 409 h 1143"/>
                <a:gd name="T104" fmla="*/ 66 w 1145"/>
                <a:gd name="T105" fmla="*/ 306 h 1143"/>
                <a:gd name="T106" fmla="*/ 127 w 1145"/>
                <a:gd name="T107" fmla="*/ 213 h 1143"/>
                <a:gd name="T108" fmla="*/ 207 w 1145"/>
                <a:gd name="T109" fmla="*/ 132 h 1143"/>
                <a:gd name="T110" fmla="*/ 300 w 1145"/>
                <a:gd name="T111" fmla="*/ 69 h 1143"/>
                <a:gd name="T112" fmla="*/ 402 w 1145"/>
                <a:gd name="T113" fmla="*/ 25 h 1143"/>
                <a:gd name="T114" fmla="*/ 512 w 1145"/>
                <a:gd name="T115" fmla="*/ 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45" h="1143">
                  <a:moveTo>
                    <a:pt x="569" y="0"/>
                  </a:moveTo>
                  <a:lnTo>
                    <a:pt x="573" y="0"/>
                  </a:lnTo>
                  <a:lnTo>
                    <a:pt x="634" y="3"/>
                  </a:lnTo>
                  <a:lnTo>
                    <a:pt x="694" y="13"/>
                  </a:lnTo>
                  <a:lnTo>
                    <a:pt x="752" y="29"/>
                  </a:lnTo>
                  <a:lnTo>
                    <a:pt x="807" y="51"/>
                  </a:lnTo>
                  <a:lnTo>
                    <a:pt x="860" y="77"/>
                  </a:lnTo>
                  <a:lnTo>
                    <a:pt x="908" y="109"/>
                  </a:lnTo>
                  <a:lnTo>
                    <a:pt x="954" y="146"/>
                  </a:lnTo>
                  <a:lnTo>
                    <a:pt x="995" y="187"/>
                  </a:lnTo>
                  <a:lnTo>
                    <a:pt x="1033" y="232"/>
                  </a:lnTo>
                  <a:lnTo>
                    <a:pt x="1065" y="280"/>
                  </a:lnTo>
                  <a:lnTo>
                    <a:pt x="1092" y="332"/>
                  </a:lnTo>
                  <a:lnTo>
                    <a:pt x="1114" y="388"/>
                  </a:lnTo>
                  <a:lnTo>
                    <a:pt x="1130" y="445"/>
                  </a:lnTo>
                  <a:lnTo>
                    <a:pt x="1140" y="505"/>
                  </a:lnTo>
                  <a:lnTo>
                    <a:pt x="1145" y="567"/>
                  </a:lnTo>
                  <a:lnTo>
                    <a:pt x="1142" y="625"/>
                  </a:lnTo>
                  <a:lnTo>
                    <a:pt x="1133" y="682"/>
                  </a:lnTo>
                  <a:lnTo>
                    <a:pt x="1119" y="737"/>
                  </a:lnTo>
                  <a:lnTo>
                    <a:pt x="1101" y="790"/>
                  </a:lnTo>
                  <a:lnTo>
                    <a:pt x="1077" y="840"/>
                  </a:lnTo>
                  <a:lnTo>
                    <a:pt x="1049" y="888"/>
                  </a:lnTo>
                  <a:lnTo>
                    <a:pt x="1016" y="932"/>
                  </a:lnTo>
                  <a:lnTo>
                    <a:pt x="979" y="972"/>
                  </a:lnTo>
                  <a:lnTo>
                    <a:pt x="939" y="1010"/>
                  </a:lnTo>
                  <a:lnTo>
                    <a:pt x="896" y="1042"/>
                  </a:lnTo>
                  <a:lnTo>
                    <a:pt x="848" y="1072"/>
                  </a:lnTo>
                  <a:lnTo>
                    <a:pt x="799" y="1096"/>
                  </a:lnTo>
                  <a:lnTo>
                    <a:pt x="746" y="1116"/>
                  </a:lnTo>
                  <a:lnTo>
                    <a:pt x="691" y="1130"/>
                  </a:lnTo>
                  <a:lnTo>
                    <a:pt x="634" y="1139"/>
                  </a:lnTo>
                  <a:lnTo>
                    <a:pt x="576" y="1143"/>
                  </a:lnTo>
                  <a:lnTo>
                    <a:pt x="575" y="1143"/>
                  </a:lnTo>
                  <a:lnTo>
                    <a:pt x="557" y="1140"/>
                  </a:lnTo>
                  <a:lnTo>
                    <a:pt x="540" y="1133"/>
                  </a:lnTo>
                  <a:lnTo>
                    <a:pt x="526" y="1123"/>
                  </a:lnTo>
                  <a:lnTo>
                    <a:pt x="515" y="1108"/>
                  </a:lnTo>
                  <a:lnTo>
                    <a:pt x="508" y="1092"/>
                  </a:lnTo>
                  <a:lnTo>
                    <a:pt x="506" y="1073"/>
                  </a:lnTo>
                  <a:lnTo>
                    <a:pt x="508" y="1054"/>
                  </a:lnTo>
                  <a:lnTo>
                    <a:pt x="514" y="1037"/>
                  </a:lnTo>
                  <a:lnTo>
                    <a:pt x="525" y="1022"/>
                  </a:lnTo>
                  <a:lnTo>
                    <a:pt x="539" y="1012"/>
                  </a:lnTo>
                  <a:lnTo>
                    <a:pt x="556" y="1005"/>
                  </a:lnTo>
                  <a:lnTo>
                    <a:pt x="575" y="1002"/>
                  </a:lnTo>
                  <a:lnTo>
                    <a:pt x="625" y="999"/>
                  </a:lnTo>
                  <a:lnTo>
                    <a:pt x="673" y="990"/>
                  </a:lnTo>
                  <a:lnTo>
                    <a:pt x="720" y="976"/>
                  </a:lnTo>
                  <a:lnTo>
                    <a:pt x="764" y="957"/>
                  </a:lnTo>
                  <a:lnTo>
                    <a:pt x="805" y="933"/>
                  </a:lnTo>
                  <a:lnTo>
                    <a:pt x="844" y="905"/>
                  </a:lnTo>
                  <a:lnTo>
                    <a:pt x="879" y="873"/>
                  </a:lnTo>
                  <a:lnTo>
                    <a:pt x="910" y="838"/>
                  </a:lnTo>
                  <a:lnTo>
                    <a:pt x="937" y="799"/>
                  </a:lnTo>
                  <a:lnTo>
                    <a:pt x="960" y="758"/>
                  </a:lnTo>
                  <a:lnTo>
                    <a:pt x="979" y="714"/>
                  </a:lnTo>
                  <a:lnTo>
                    <a:pt x="992" y="666"/>
                  </a:lnTo>
                  <a:lnTo>
                    <a:pt x="1000" y="618"/>
                  </a:lnTo>
                  <a:lnTo>
                    <a:pt x="1003" y="568"/>
                  </a:lnTo>
                  <a:lnTo>
                    <a:pt x="999" y="514"/>
                  </a:lnTo>
                  <a:lnTo>
                    <a:pt x="990" y="463"/>
                  </a:lnTo>
                  <a:lnTo>
                    <a:pt x="973" y="413"/>
                  </a:lnTo>
                  <a:lnTo>
                    <a:pt x="952" y="367"/>
                  </a:lnTo>
                  <a:lnTo>
                    <a:pt x="924" y="324"/>
                  </a:lnTo>
                  <a:lnTo>
                    <a:pt x="893" y="284"/>
                  </a:lnTo>
                  <a:lnTo>
                    <a:pt x="857" y="248"/>
                  </a:lnTo>
                  <a:lnTo>
                    <a:pt x="817" y="216"/>
                  </a:lnTo>
                  <a:lnTo>
                    <a:pt x="773" y="190"/>
                  </a:lnTo>
                  <a:lnTo>
                    <a:pt x="727" y="169"/>
                  </a:lnTo>
                  <a:lnTo>
                    <a:pt x="678" y="153"/>
                  </a:lnTo>
                  <a:lnTo>
                    <a:pt x="626" y="143"/>
                  </a:lnTo>
                  <a:lnTo>
                    <a:pt x="572" y="139"/>
                  </a:lnTo>
                  <a:lnTo>
                    <a:pt x="569" y="139"/>
                  </a:lnTo>
                  <a:lnTo>
                    <a:pt x="520" y="142"/>
                  </a:lnTo>
                  <a:lnTo>
                    <a:pt x="473" y="151"/>
                  </a:lnTo>
                  <a:lnTo>
                    <a:pt x="427" y="165"/>
                  </a:lnTo>
                  <a:lnTo>
                    <a:pt x="382" y="184"/>
                  </a:lnTo>
                  <a:lnTo>
                    <a:pt x="341" y="207"/>
                  </a:lnTo>
                  <a:lnTo>
                    <a:pt x="301" y="235"/>
                  </a:lnTo>
                  <a:lnTo>
                    <a:pt x="265" y="268"/>
                  </a:lnTo>
                  <a:lnTo>
                    <a:pt x="232" y="305"/>
                  </a:lnTo>
                  <a:lnTo>
                    <a:pt x="205" y="345"/>
                  </a:lnTo>
                  <a:lnTo>
                    <a:pt x="182" y="387"/>
                  </a:lnTo>
                  <a:lnTo>
                    <a:pt x="164" y="431"/>
                  </a:lnTo>
                  <a:lnTo>
                    <a:pt x="151" y="478"/>
                  </a:lnTo>
                  <a:lnTo>
                    <a:pt x="143" y="525"/>
                  </a:lnTo>
                  <a:lnTo>
                    <a:pt x="141" y="575"/>
                  </a:lnTo>
                  <a:lnTo>
                    <a:pt x="139" y="592"/>
                  </a:lnTo>
                  <a:lnTo>
                    <a:pt x="132" y="610"/>
                  </a:lnTo>
                  <a:lnTo>
                    <a:pt x="121" y="624"/>
                  </a:lnTo>
                  <a:lnTo>
                    <a:pt x="107" y="636"/>
                  </a:lnTo>
                  <a:lnTo>
                    <a:pt x="90" y="643"/>
                  </a:lnTo>
                  <a:lnTo>
                    <a:pt x="71" y="645"/>
                  </a:lnTo>
                  <a:lnTo>
                    <a:pt x="70" y="645"/>
                  </a:lnTo>
                  <a:lnTo>
                    <a:pt x="52" y="643"/>
                  </a:lnTo>
                  <a:lnTo>
                    <a:pt x="35" y="636"/>
                  </a:lnTo>
                  <a:lnTo>
                    <a:pt x="21" y="625"/>
                  </a:lnTo>
                  <a:lnTo>
                    <a:pt x="10" y="610"/>
                  </a:lnTo>
                  <a:lnTo>
                    <a:pt x="3" y="593"/>
                  </a:lnTo>
                  <a:lnTo>
                    <a:pt x="0" y="576"/>
                  </a:lnTo>
                  <a:lnTo>
                    <a:pt x="3" y="519"/>
                  </a:lnTo>
                  <a:lnTo>
                    <a:pt x="11" y="463"/>
                  </a:lnTo>
                  <a:lnTo>
                    <a:pt x="24" y="409"/>
                  </a:lnTo>
                  <a:lnTo>
                    <a:pt x="42" y="356"/>
                  </a:lnTo>
                  <a:lnTo>
                    <a:pt x="66" y="306"/>
                  </a:lnTo>
                  <a:lnTo>
                    <a:pt x="94" y="258"/>
                  </a:lnTo>
                  <a:lnTo>
                    <a:pt x="127" y="213"/>
                  </a:lnTo>
                  <a:lnTo>
                    <a:pt x="165" y="170"/>
                  </a:lnTo>
                  <a:lnTo>
                    <a:pt x="207" y="132"/>
                  </a:lnTo>
                  <a:lnTo>
                    <a:pt x="251" y="98"/>
                  </a:lnTo>
                  <a:lnTo>
                    <a:pt x="300" y="69"/>
                  </a:lnTo>
                  <a:lnTo>
                    <a:pt x="350" y="44"/>
                  </a:lnTo>
                  <a:lnTo>
                    <a:pt x="402" y="25"/>
                  </a:lnTo>
                  <a:lnTo>
                    <a:pt x="456" y="12"/>
                  </a:lnTo>
                  <a:lnTo>
                    <a:pt x="512" y="3"/>
                  </a:lnTo>
                  <a:lnTo>
                    <a:pt x="569"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40" name="Freeform 244"/>
            <p:cNvSpPr>
              <a:spLocks noEditPoints="1"/>
            </p:cNvSpPr>
            <p:nvPr/>
          </p:nvSpPr>
          <p:spPr bwMode="auto">
            <a:xfrm>
              <a:off x="4356100" y="3684588"/>
              <a:ext cx="327025" cy="327025"/>
            </a:xfrm>
            <a:custGeom>
              <a:avLst/>
              <a:gdLst>
                <a:gd name="T0" fmla="*/ 950 w 2058"/>
                <a:gd name="T1" fmla="*/ 279 h 2058"/>
                <a:gd name="T2" fmla="*/ 789 w 2058"/>
                <a:gd name="T3" fmla="*/ 378 h 2058"/>
                <a:gd name="T4" fmla="*/ 571 w 2058"/>
                <a:gd name="T5" fmla="*/ 455 h 2058"/>
                <a:gd name="T6" fmla="*/ 453 w 2058"/>
                <a:gd name="T7" fmla="*/ 350 h 2058"/>
                <a:gd name="T8" fmla="*/ 353 w 2058"/>
                <a:gd name="T9" fmla="*/ 465 h 2058"/>
                <a:gd name="T10" fmla="*/ 422 w 2058"/>
                <a:gd name="T11" fmla="*/ 688 h 2058"/>
                <a:gd name="T12" fmla="*/ 315 w 2058"/>
                <a:gd name="T13" fmla="*/ 938 h 2058"/>
                <a:gd name="T14" fmla="*/ 142 w 2058"/>
                <a:gd name="T15" fmla="*/ 957 h 2058"/>
                <a:gd name="T16" fmla="*/ 153 w 2058"/>
                <a:gd name="T17" fmla="*/ 1109 h 2058"/>
                <a:gd name="T18" fmla="*/ 360 w 2058"/>
                <a:gd name="T19" fmla="*/ 1219 h 2058"/>
                <a:gd name="T20" fmla="*/ 461 w 2058"/>
                <a:gd name="T21" fmla="*/ 1470 h 2058"/>
                <a:gd name="T22" fmla="*/ 351 w 2058"/>
                <a:gd name="T23" fmla="*/ 1605 h 2058"/>
                <a:gd name="T24" fmla="*/ 463 w 2058"/>
                <a:gd name="T25" fmla="*/ 1708 h 2058"/>
                <a:gd name="T26" fmla="*/ 643 w 2058"/>
                <a:gd name="T27" fmla="*/ 1607 h 2058"/>
                <a:gd name="T28" fmla="*/ 928 w 2058"/>
                <a:gd name="T29" fmla="*/ 1730 h 2058"/>
                <a:gd name="T30" fmla="*/ 954 w 2058"/>
                <a:gd name="T31" fmla="*/ 1916 h 2058"/>
                <a:gd name="T32" fmla="*/ 1109 w 2058"/>
                <a:gd name="T33" fmla="*/ 1911 h 2058"/>
                <a:gd name="T34" fmla="*/ 1167 w 2058"/>
                <a:gd name="T35" fmla="*/ 1713 h 2058"/>
                <a:gd name="T36" fmla="*/ 1453 w 2058"/>
                <a:gd name="T37" fmla="*/ 1597 h 2058"/>
                <a:gd name="T38" fmla="*/ 1602 w 2058"/>
                <a:gd name="T39" fmla="*/ 1710 h 2058"/>
                <a:gd name="T40" fmla="*/ 1710 w 2058"/>
                <a:gd name="T41" fmla="*/ 1602 h 2058"/>
                <a:gd name="T42" fmla="*/ 1598 w 2058"/>
                <a:gd name="T43" fmla="*/ 1454 h 2058"/>
                <a:gd name="T44" fmla="*/ 1713 w 2058"/>
                <a:gd name="T45" fmla="*/ 1167 h 2058"/>
                <a:gd name="T46" fmla="*/ 1911 w 2058"/>
                <a:gd name="T47" fmla="*/ 1110 h 2058"/>
                <a:gd name="T48" fmla="*/ 1917 w 2058"/>
                <a:gd name="T49" fmla="*/ 955 h 2058"/>
                <a:gd name="T50" fmla="*/ 1731 w 2058"/>
                <a:gd name="T51" fmla="*/ 928 h 2058"/>
                <a:gd name="T52" fmla="*/ 1609 w 2058"/>
                <a:gd name="T53" fmla="*/ 644 h 2058"/>
                <a:gd name="T54" fmla="*/ 1708 w 2058"/>
                <a:gd name="T55" fmla="*/ 464 h 2058"/>
                <a:gd name="T56" fmla="*/ 1607 w 2058"/>
                <a:gd name="T57" fmla="*/ 352 h 2058"/>
                <a:gd name="T58" fmla="*/ 1490 w 2058"/>
                <a:gd name="T59" fmla="*/ 455 h 2058"/>
                <a:gd name="T60" fmla="*/ 1272 w 2058"/>
                <a:gd name="T61" fmla="*/ 378 h 2058"/>
                <a:gd name="T62" fmla="*/ 1110 w 2058"/>
                <a:gd name="T63" fmla="*/ 279 h 2058"/>
                <a:gd name="T64" fmla="*/ 962 w 2058"/>
                <a:gd name="T65" fmla="*/ 141 h 2058"/>
                <a:gd name="T66" fmla="*/ 1224 w 2058"/>
                <a:gd name="T67" fmla="*/ 67 h 2058"/>
                <a:gd name="T68" fmla="*/ 1398 w 2058"/>
                <a:gd name="T69" fmla="*/ 279 h 2058"/>
                <a:gd name="T70" fmla="*/ 1602 w 2058"/>
                <a:gd name="T71" fmla="*/ 209 h 2058"/>
                <a:gd name="T72" fmla="*/ 1834 w 2058"/>
                <a:gd name="T73" fmla="*/ 388 h 2058"/>
                <a:gd name="T74" fmla="*/ 1805 w 2058"/>
                <a:gd name="T75" fmla="*/ 564 h 2058"/>
                <a:gd name="T76" fmla="*/ 1937 w 2058"/>
                <a:gd name="T77" fmla="*/ 812 h 2058"/>
                <a:gd name="T78" fmla="*/ 2058 w 2058"/>
                <a:gd name="T79" fmla="*/ 960 h 2058"/>
                <a:gd name="T80" fmla="*/ 1966 w 2058"/>
                <a:gd name="T81" fmla="*/ 1238 h 2058"/>
                <a:gd name="T82" fmla="*/ 1756 w 2058"/>
                <a:gd name="T83" fmla="*/ 1444 h 2058"/>
                <a:gd name="T84" fmla="*/ 1848 w 2058"/>
                <a:gd name="T85" fmla="*/ 1631 h 2058"/>
                <a:gd name="T86" fmla="*/ 1648 w 2058"/>
                <a:gd name="T87" fmla="*/ 1841 h 2058"/>
                <a:gd name="T88" fmla="*/ 1445 w 2058"/>
                <a:gd name="T89" fmla="*/ 1755 h 2058"/>
                <a:gd name="T90" fmla="*/ 1238 w 2058"/>
                <a:gd name="T91" fmla="*/ 1965 h 2058"/>
                <a:gd name="T92" fmla="*/ 961 w 2058"/>
                <a:gd name="T93" fmla="*/ 2058 h 2058"/>
                <a:gd name="T94" fmla="*/ 812 w 2058"/>
                <a:gd name="T95" fmla="*/ 1936 h 2058"/>
                <a:gd name="T96" fmla="*/ 564 w 2058"/>
                <a:gd name="T97" fmla="*/ 1805 h 2058"/>
                <a:gd name="T98" fmla="*/ 400 w 2058"/>
                <a:gd name="T99" fmla="*/ 1837 h 2058"/>
                <a:gd name="T100" fmla="*/ 210 w 2058"/>
                <a:gd name="T101" fmla="*/ 1614 h 2058"/>
                <a:gd name="T102" fmla="*/ 278 w 2058"/>
                <a:gd name="T103" fmla="*/ 1397 h 2058"/>
                <a:gd name="T104" fmla="*/ 67 w 2058"/>
                <a:gd name="T105" fmla="*/ 1223 h 2058"/>
                <a:gd name="T106" fmla="*/ 3 w 2058"/>
                <a:gd name="T107" fmla="*/ 930 h 2058"/>
                <a:gd name="T108" fmla="*/ 152 w 2058"/>
                <a:gd name="T109" fmla="*/ 809 h 2058"/>
                <a:gd name="T110" fmla="*/ 236 w 2058"/>
                <a:gd name="T111" fmla="*/ 543 h 2058"/>
                <a:gd name="T112" fmla="*/ 236 w 2058"/>
                <a:gd name="T113" fmla="*/ 371 h 2058"/>
                <a:gd name="T114" fmla="*/ 458 w 2058"/>
                <a:gd name="T115" fmla="*/ 209 h 2058"/>
                <a:gd name="T116" fmla="*/ 709 w 2058"/>
                <a:gd name="T117" fmla="*/ 256 h 2058"/>
                <a:gd name="T118" fmla="*/ 853 w 2058"/>
                <a:gd name="T119" fmla="*/ 45 h 2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58" h="2058">
                  <a:moveTo>
                    <a:pt x="962" y="141"/>
                  </a:moveTo>
                  <a:lnTo>
                    <a:pt x="958" y="143"/>
                  </a:lnTo>
                  <a:lnTo>
                    <a:pt x="954" y="145"/>
                  </a:lnTo>
                  <a:lnTo>
                    <a:pt x="952" y="147"/>
                  </a:lnTo>
                  <a:lnTo>
                    <a:pt x="951" y="150"/>
                  </a:lnTo>
                  <a:lnTo>
                    <a:pt x="950" y="153"/>
                  </a:lnTo>
                  <a:lnTo>
                    <a:pt x="950" y="279"/>
                  </a:lnTo>
                  <a:lnTo>
                    <a:pt x="947" y="299"/>
                  </a:lnTo>
                  <a:lnTo>
                    <a:pt x="940" y="315"/>
                  </a:lnTo>
                  <a:lnTo>
                    <a:pt x="928" y="330"/>
                  </a:lnTo>
                  <a:lnTo>
                    <a:pt x="912" y="342"/>
                  </a:lnTo>
                  <a:lnTo>
                    <a:pt x="893" y="348"/>
                  </a:lnTo>
                  <a:lnTo>
                    <a:pt x="840" y="361"/>
                  </a:lnTo>
                  <a:lnTo>
                    <a:pt x="789" y="378"/>
                  </a:lnTo>
                  <a:lnTo>
                    <a:pt x="738" y="398"/>
                  </a:lnTo>
                  <a:lnTo>
                    <a:pt x="690" y="423"/>
                  </a:lnTo>
                  <a:lnTo>
                    <a:pt x="643" y="451"/>
                  </a:lnTo>
                  <a:lnTo>
                    <a:pt x="625" y="460"/>
                  </a:lnTo>
                  <a:lnTo>
                    <a:pt x="607" y="464"/>
                  </a:lnTo>
                  <a:lnTo>
                    <a:pt x="588" y="462"/>
                  </a:lnTo>
                  <a:lnTo>
                    <a:pt x="571" y="455"/>
                  </a:lnTo>
                  <a:lnTo>
                    <a:pt x="555" y="443"/>
                  </a:lnTo>
                  <a:lnTo>
                    <a:pt x="466" y="352"/>
                  </a:lnTo>
                  <a:lnTo>
                    <a:pt x="463" y="350"/>
                  </a:lnTo>
                  <a:lnTo>
                    <a:pt x="461" y="349"/>
                  </a:lnTo>
                  <a:lnTo>
                    <a:pt x="458" y="349"/>
                  </a:lnTo>
                  <a:lnTo>
                    <a:pt x="456" y="349"/>
                  </a:lnTo>
                  <a:lnTo>
                    <a:pt x="453" y="350"/>
                  </a:lnTo>
                  <a:lnTo>
                    <a:pt x="450" y="352"/>
                  </a:lnTo>
                  <a:lnTo>
                    <a:pt x="353" y="449"/>
                  </a:lnTo>
                  <a:lnTo>
                    <a:pt x="351" y="452"/>
                  </a:lnTo>
                  <a:lnTo>
                    <a:pt x="350" y="456"/>
                  </a:lnTo>
                  <a:lnTo>
                    <a:pt x="350" y="459"/>
                  </a:lnTo>
                  <a:lnTo>
                    <a:pt x="351" y="462"/>
                  </a:lnTo>
                  <a:lnTo>
                    <a:pt x="353" y="465"/>
                  </a:lnTo>
                  <a:lnTo>
                    <a:pt x="443" y="554"/>
                  </a:lnTo>
                  <a:lnTo>
                    <a:pt x="455" y="569"/>
                  </a:lnTo>
                  <a:lnTo>
                    <a:pt x="461" y="587"/>
                  </a:lnTo>
                  <a:lnTo>
                    <a:pt x="463" y="606"/>
                  </a:lnTo>
                  <a:lnTo>
                    <a:pt x="460" y="625"/>
                  </a:lnTo>
                  <a:lnTo>
                    <a:pt x="451" y="642"/>
                  </a:lnTo>
                  <a:lnTo>
                    <a:pt x="422" y="688"/>
                  </a:lnTo>
                  <a:lnTo>
                    <a:pt x="398" y="737"/>
                  </a:lnTo>
                  <a:lnTo>
                    <a:pt x="376" y="788"/>
                  </a:lnTo>
                  <a:lnTo>
                    <a:pt x="360" y="839"/>
                  </a:lnTo>
                  <a:lnTo>
                    <a:pt x="347" y="892"/>
                  </a:lnTo>
                  <a:lnTo>
                    <a:pt x="341" y="911"/>
                  </a:lnTo>
                  <a:lnTo>
                    <a:pt x="330" y="927"/>
                  </a:lnTo>
                  <a:lnTo>
                    <a:pt x="315" y="938"/>
                  </a:lnTo>
                  <a:lnTo>
                    <a:pt x="297" y="947"/>
                  </a:lnTo>
                  <a:lnTo>
                    <a:pt x="278" y="949"/>
                  </a:lnTo>
                  <a:lnTo>
                    <a:pt x="153" y="949"/>
                  </a:lnTo>
                  <a:lnTo>
                    <a:pt x="149" y="950"/>
                  </a:lnTo>
                  <a:lnTo>
                    <a:pt x="146" y="951"/>
                  </a:lnTo>
                  <a:lnTo>
                    <a:pt x="143" y="954"/>
                  </a:lnTo>
                  <a:lnTo>
                    <a:pt x="142" y="957"/>
                  </a:lnTo>
                  <a:lnTo>
                    <a:pt x="141" y="960"/>
                  </a:lnTo>
                  <a:lnTo>
                    <a:pt x="141" y="1097"/>
                  </a:lnTo>
                  <a:lnTo>
                    <a:pt x="142" y="1101"/>
                  </a:lnTo>
                  <a:lnTo>
                    <a:pt x="143" y="1104"/>
                  </a:lnTo>
                  <a:lnTo>
                    <a:pt x="146" y="1107"/>
                  </a:lnTo>
                  <a:lnTo>
                    <a:pt x="149" y="1108"/>
                  </a:lnTo>
                  <a:lnTo>
                    <a:pt x="153" y="1109"/>
                  </a:lnTo>
                  <a:lnTo>
                    <a:pt x="278" y="1109"/>
                  </a:lnTo>
                  <a:lnTo>
                    <a:pt x="297" y="1111"/>
                  </a:lnTo>
                  <a:lnTo>
                    <a:pt x="315" y="1120"/>
                  </a:lnTo>
                  <a:lnTo>
                    <a:pt x="330" y="1131"/>
                  </a:lnTo>
                  <a:lnTo>
                    <a:pt x="341" y="1147"/>
                  </a:lnTo>
                  <a:lnTo>
                    <a:pt x="347" y="1166"/>
                  </a:lnTo>
                  <a:lnTo>
                    <a:pt x="360" y="1219"/>
                  </a:lnTo>
                  <a:lnTo>
                    <a:pt x="376" y="1270"/>
                  </a:lnTo>
                  <a:lnTo>
                    <a:pt x="398" y="1321"/>
                  </a:lnTo>
                  <a:lnTo>
                    <a:pt x="422" y="1368"/>
                  </a:lnTo>
                  <a:lnTo>
                    <a:pt x="451" y="1416"/>
                  </a:lnTo>
                  <a:lnTo>
                    <a:pt x="460" y="1433"/>
                  </a:lnTo>
                  <a:lnTo>
                    <a:pt x="463" y="1452"/>
                  </a:lnTo>
                  <a:lnTo>
                    <a:pt x="461" y="1470"/>
                  </a:lnTo>
                  <a:lnTo>
                    <a:pt x="455" y="1488"/>
                  </a:lnTo>
                  <a:lnTo>
                    <a:pt x="443" y="1504"/>
                  </a:lnTo>
                  <a:lnTo>
                    <a:pt x="353" y="1593"/>
                  </a:lnTo>
                  <a:lnTo>
                    <a:pt x="351" y="1596"/>
                  </a:lnTo>
                  <a:lnTo>
                    <a:pt x="350" y="1599"/>
                  </a:lnTo>
                  <a:lnTo>
                    <a:pt x="350" y="1602"/>
                  </a:lnTo>
                  <a:lnTo>
                    <a:pt x="351" y="1605"/>
                  </a:lnTo>
                  <a:lnTo>
                    <a:pt x="353" y="1609"/>
                  </a:lnTo>
                  <a:lnTo>
                    <a:pt x="450" y="1704"/>
                  </a:lnTo>
                  <a:lnTo>
                    <a:pt x="453" y="1708"/>
                  </a:lnTo>
                  <a:lnTo>
                    <a:pt x="456" y="1709"/>
                  </a:lnTo>
                  <a:lnTo>
                    <a:pt x="458" y="1709"/>
                  </a:lnTo>
                  <a:lnTo>
                    <a:pt x="461" y="1709"/>
                  </a:lnTo>
                  <a:lnTo>
                    <a:pt x="463" y="1708"/>
                  </a:lnTo>
                  <a:lnTo>
                    <a:pt x="466" y="1704"/>
                  </a:lnTo>
                  <a:lnTo>
                    <a:pt x="555" y="1616"/>
                  </a:lnTo>
                  <a:lnTo>
                    <a:pt x="569" y="1605"/>
                  </a:lnTo>
                  <a:lnTo>
                    <a:pt x="586" y="1598"/>
                  </a:lnTo>
                  <a:lnTo>
                    <a:pt x="604" y="1596"/>
                  </a:lnTo>
                  <a:lnTo>
                    <a:pt x="624" y="1599"/>
                  </a:lnTo>
                  <a:lnTo>
                    <a:pt x="643" y="1607"/>
                  </a:lnTo>
                  <a:lnTo>
                    <a:pt x="690" y="1636"/>
                  </a:lnTo>
                  <a:lnTo>
                    <a:pt x="738" y="1661"/>
                  </a:lnTo>
                  <a:lnTo>
                    <a:pt x="789" y="1682"/>
                  </a:lnTo>
                  <a:lnTo>
                    <a:pt x="840" y="1699"/>
                  </a:lnTo>
                  <a:lnTo>
                    <a:pt x="893" y="1713"/>
                  </a:lnTo>
                  <a:lnTo>
                    <a:pt x="912" y="1719"/>
                  </a:lnTo>
                  <a:lnTo>
                    <a:pt x="928" y="1730"/>
                  </a:lnTo>
                  <a:lnTo>
                    <a:pt x="940" y="1745"/>
                  </a:lnTo>
                  <a:lnTo>
                    <a:pt x="948" y="1762"/>
                  </a:lnTo>
                  <a:lnTo>
                    <a:pt x="950" y="1781"/>
                  </a:lnTo>
                  <a:lnTo>
                    <a:pt x="950" y="1907"/>
                  </a:lnTo>
                  <a:lnTo>
                    <a:pt x="951" y="1911"/>
                  </a:lnTo>
                  <a:lnTo>
                    <a:pt x="952" y="1914"/>
                  </a:lnTo>
                  <a:lnTo>
                    <a:pt x="954" y="1916"/>
                  </a:lnTo>
                  <a:lnTo>
                    <a:pt x="958" y="1918"/>
                  </a:lnTo>
                  <a:lnTo>
                    <a:pt x="962" y="1918"/>
                  </a:lnTo>
                  <a:lnTo>
                    <a:pt x="1099" y="1918"/>
                  </a:lnTo>
                  <a:lnTo>
                    <a:pt x="1102" y="1918"/>
                  </a:lnTo>
                  <a:lnTo>
                    <a:pt x="1105" y="1916"/>
                  </a:lnTo>
                  <a:lnTo>
                    <a:pt x="1108" y="1914"/>
                  </a:lnTo>
                  <a:lnTo>
                    <a:pt x="1109" y="1911"/>
                  </a:lnTo>
                  <a:lnTo>
                    <a:pt x="1110" y="1907"/>
                  </a:lnTo>
                  <a:lnTo>
                    <a:pt x="1110" y="1781"/>
                  </a:lnTo>
                  <a:lnTo>
                    <a:pt x="1113" y="1762"/>
                  </a:lnTo>
                  <a:lnTo>
                    <a:pt x="1121" y="1745"/>
                  </a:lnTo>
                  <a:lnTo>
                    <a:pt x="1133" y="1730"/>
                  </a:lnTo>
                  <a:lnTo>
                    <a:pt x="1148" y="1719"/>
                  </a:lnTo>
                  <a:lnTo>
                    <a:pt x="1167" y="1713"/>
                  </a:lnTo>
                  <a:lnTo>
                    <a:pt x="1220" y="1700"/>
                  </a:lnTo>
                  <a:lnTo>
                    <a:pt x="1272" y="1683"/>
                  </a:lnTo>
                  <a:lnTo>
                    <a:pt x="1321" y="1662"/>
                  </a:lnTo>
                  <a:lnTo>
                    <a:pt x="1370" y="1638"/>
                  </a:lnTo>
                  <a:lnTo>
                    <a:pt x="1417" y="1610"/>
                  </a:lnTo>
                  <a:lnTo>
                    <a:pt x="1434" y="1600"/>
                  </a:lnTo>
                  <a:lnTo>
                    <a:pt x="1453" y="1597"/>
                  </a:lnTo>
                  <a:lnTo>
                    <a:pt x="1472" y="1599"/>
                  </a:lnTo>
                  <a:lnTo>
                    <a:pt x="1490" y="1605"/>
                  </a:lnTo>
                  <a:lnTo>
                    <a:pt x="1506" y="1618"/>
                  </a:lnTo>
                  <a:lnTo>
                    <a:pt x="1594" y="1707"/>
                  </a:lnTo>
                  <a:lnTo>
                    <a:pt x="1598" y="1709"/>
                  </a:lnTo>
                  <a:lnTo>
                    <a:pt x="1600" y="1710"/>
                  </a:lnTo>
                  <a:lnTo>
                    <a:pt x="1602" y="1710"/>
                  </a:lnTo>
                  <a:lnTo>
                    <a:pt x="1605" y="1710"/>
                  </a:lnTo>
                  <a:lnTo>
                    <a:pt x="1607" y="1709"/>
                  </a:lnTo>
                  <a:lnTo>
                    <a:pt x="1610" y="1707"/>
                  </a:lnTo>
                  <a:lnTo>
                    <a:pt x="1706" y="1610"/>
                  </a:lnTo>
                  <a:lnTo>
                    <a:pt x="1708" y="1607"/>
                  </a:lnTo>
                  <a:lnTo>
                    <a:pt x="1709" y="1604"/>
                  </a:lnTo>
                  <a:lnTo>
                    <a:pt x="1710" y="1602"/>
                  </a:lnTo>
                  <a:lnTo>
                    <a:pt x="1709" y="1600"/>
                  </a:lnTo>
                  <a:lnTo>
                    <a:pt x="1708" y="1597"/>
                  </a:lnTo>
                  <a:lnTo>
                    <a:pt x="1706" y="1594"/>
                  </a:lnTo>
                  <a:lnTo>
                    <a:pt x="1618" y="1505"/>
                  </a:lnTo>
                  <a:lnTo>
                    <a:pt x="1606" y="1489"/>
                  </a:lnTo>
                  <a:lnTo>
                    <a:pt x="1600" y="1473"/>
                  </a:lnTo>
                  <a:lnTo>
                    <a:pt x="1598" y="1454"/>
                  </a:lnTo>
                  <a:lnTo>
                    <a:pt x="1601" y="1435"/>
                  </a:lnTo>
                  <a:lnTo>
                    <a:pt x="1609" y="1417"/>
                  </a:lnTo>
                  <a:lnTo>
                    <a:pt x="1638" y="1370"/>
                  </a:lnTo>
                  <a:lnTo>
                    <a:pt x="1663" y="1322"/>
                  </a:lnTo>
                  <a:lnTo>
                    <a:pt x="1683" y="1271"/>
                  </a:lnTo>
                  <a:lnTo>
                    <a:pt x="1700" y="1220"/>
                  </a:lnTo>
                  <a:lnTo>
                    <a:pt x="1713" y="1167"/>
                  </a:lnTo>
                  <a:lnTo>
                    <a:pt x="1719" y="1148"/>
                  </a:lnTo>
                  <a:lnTo>
                    <a:pt x="1731" y="1132"/>
                  </a:lnTo>
                  <a:lnTo>
                    <a:pt x="1745" y="1121"/>
                  </a:lnTo>
                  <a:lnTo>
                    <a:pt x="1762" y="1113"/>
                  </a:lnTo>
                  <a:lnTo>
                    <a:pt x="1782" y="1110"/>
                  </a:lnTo>
                  <a:lnTo>
                    <a:pt x="1908" y="1110"/>
                  </a:lnTo>
                  <a:lnTo>
                    <a:pt x="1911" y="1110"/>
                  </a:lnTo>
                  <a:lnTo>
                    <a:pt x="1914" y="1108"/>
                  </a:lnTo>
                  <a:lnTo>
                    <a:pt x="1917" y="1106"/>
                  </a:lnTo>
                  <a:lnTo>
                    <a:pt x="1918" y="1103"/>
                  </a:lnTo>
                  <a:lnTo>
                    <a:pt x="1919" y="1098"/>
                  </a:lnTo>
                  <a:lnTo>
                    <a:pt x="1919" y="961"/>
                  </a:lnTo>
                  <a:lnTo>
                    <a:pt x="1918" y="958"/>
                  </a:lnTo>
                  <a:lnTo>
                    <a:pt x="1917" y="955"/>
                  </a:lnTo>
                  <a:lnTo>
                    <a:pt x="1914" y="953"/>
                  </a:lnTo>
                  <a:lnTo>
                    <a:pt x="1911" y="951"/>
                  </a:lnTo>
                  <a:lnTo>
                    <a:pt x="1908" y="951"/>
                  </a:lnTo>
                  <a:lnTo>
                    <a:pt x="1782" y="951"/>
                  </a:lnTo>
                  <a:lnTo>
                    <a:pt x="1762" y="948"/>
                  </a:lnTo>
                  <a:lnTo>
                    <a:pt x="1745" y="940"/>
                  </a:lnTo>
                  <a:lnTo>
                    <a:pt x="1731" y="928"/>
                  </a:lnTo>
                  <a:lnTo>
                    <a:pt x="1719" y="912"/>
                  </a:lnTo>
                  <a:lnTo>
                    <a:pt x="1713" y="894"/>
                  </a:lnTo>
                  <a:lnTo>
                    <a:pt x="1700" y="840"/>
                  </a:lnTo>
                  <a:lnTo>
                    <a:pt x="1683" y="789"/>
                  </a:lnTo>
                  <a:lnTo>
                    <a:pt x="1663" y="739"/>
                  </a:lnTo>
                  <a:lnTo>
                    <a:pt x="1638" y="691"/>
                  </a:lnTo>
                  <a:lnTo>
                    <a:pt x="1609" y="644"/>
                  </a:lnTo>
                  <a:lnTo>
                    <a:pt x="1601" y="626"/>
                  </a:lnTo>
                  <a:lnTo>
                    <a:pt x="1598" y="607"/>
                  </a:lnTo>
                  <a:lnTo>
                    <a:pt x="1599" y="588"/>
                  </a:lnTo>
                  <a:lnTo>
                    <a:pt x="1606" y="570"/>
                  </a:lnTo>
                  <a:lnTo>
                    <a:pt x="1618" y="555"/>
                  </a:lnTo>
                  <a:lnTo>
                    <a:pt x="1706" y="466"/>
                  </a:lnTo>
                  <a:lnTo>
                    <a:pt x="1708" y="464"/>
                  </a:lnTo>
                  <a:lnTo>
                    <a:pt x="1709" y="461"/>
                  </a:lnTo>
                  <a:lnTo>
                    <a:pt x="1710" y="459"/>
                  </a:lnTo>
                  <a:lnTo>
                    <a:pt x="1709" y="457"/>
                  </a:lnTo>
                  <a:lnTo>
                    <a:pt x="1708" y="453"/>
                  </a:lnTo>
                  <a:lnTo>
                    <a:pt x="1706" y="450"/>
                  </a:lnTo>
                  <a:lnTo>
                    <a:pt x="1610" y="354"/>
                  </a:lnTo>
                  <a:lnTo>
                    <a:pt x="1607" y="352"/>
                  </a:lnTo>
                  <a:lnTo>
                    <a:pt x="1605" y="351"/>
                  </a:lnTo>
                  <a:lnTo>
                    <a:pt x="1602" y="350"/>
                  </a:lnTo>
                  <a:lnTo>
                    <a:pt x="1600" y="351"/>
                  </a:lnTo>
                  <a:lnTo>
                    <a:pt x="1598" y="352"/>
                  </a:lnTo>
                  <a:lnTo>
                    <a:pt x="1594" y="354"/>
                  </a:lnTo>
                  <a:lnTo>
                    <a:pt x="1506" y="443"/>
                  </a:lnTo>
                  <a:lnTo>
                    <a:pt x="1490" y="455"/>
                  </a:lnTo>
                  <a:lnTo>
                    <a:pt x="1472" y="462"/>
                  </a:lnTo>
                  <a:lnTo>
                    <a:pt x="1453" y="463"/>
                  </a:lnTo>
                  <a:lnTo>
                    <a:pt x="1434" y="460"/>
                  </a:lnTo>
                  <a:lnTo>
                    <a:pt x="1417" y="451"/>
                  </a:lnTo>
                  <a:lnTo>
                    <a:pt x="1370" y="423"/>
                  </a:lnTo>
                  <a:lnTo>
                    <a:pt x="1321" y="398"/>
                  </a:lnTo>
                  <a:lnTo>
                    <a:pt x="1272" y="378"/>
                  </a:lnTo>
                  <a:lnTo>
                    <a:pt x="1220" y="361"/>
                  </a:lnTo>
                  <a:lnTo>
                    <a:pt x="1167" y="348"/>
                  </a:lnTo>
                  <a:lnTo>
                    <a:pt x="1148" y="342"/>
                  </a:lnTo>
                  <a:lnTo>
                    <a:pt x="1133" y="330"/>
                  </a:lnTo>
                  <a:lnTo>
                    <a:pt x="1120" y="315"/>
                  </a:lnTo>
                  <a:lnTo>
                    <a:pt x="1113" y="299"/>
                  </a:lnTo>
                  <a:lnTo>
                    <a:pt x="1110" y="279"/>
                  </a:lnTo>
                  <a:lnTo>
                    <a:pt x="1110" y="153"/>
                  </a:lnTo>
                  <a:lnTo>
                    <a:pt x="1109" y="150"/>
                  </a:lnTo>
                  <a:lnTo>
                    <a:pt x="1108" y="147"/>
                  </a:lnTo>
                  <a:lnTo>
                    <a:pt x="1105" y="145"/>
                  </a:lnTo>
                  <a:lnTo>
                    <a:pt x="1102" y="143"/>
                  </a:lnTo>
                  <a:lnTo>
                    <a:pt x="1099" y="141"/>
                  </a:lnTo>
                  <a:lnTo>
                    <a:pt x="962" y="141"/>
                  </a:lnTo>
                  <a:close/>
                  <a:moveTo>
                    <a:pt x="961" y="0"/>
                  </a:moveTo>
                  <a:lnTo>
                    <a:pt x="1098" y="0"/>
                  </a:lnTo>
                  <a:lnTo>
                    <a:pt x="1128" y="3"/>
                  </a:lnTo>
                  <a:lnTo>
                    <a:pt x="1157" y="12"/>
                  </a:lnTo>
                  <a:lnTo>
                    <a:pt x="1183" y="26"/>
                  </a:lnTo>
                  <a:lnTo>
                    <a:pt x="1205" y="45"/>
                  </a:lnTo>
                  <a:lnTo>
                    <a:pt x="1224" y="67"/>
                  </a:lnTo>
                  <a:lnTo>
                    <a:pt x="1238" y="93"/>
                  </a:lnTo>
                  <a:lnTo>
                    <a:pt x="1246" y="121"/>
                  </a:lnTo>
                  <a:lnTo>
                    <a:pt x="1250" y="152"/>
                  </a:lnTo>
                  <a:lnTo>
                    <a:pt x="1250" y="223"/>
                  </a:lnTo>
                  <a:lnTo>
                    <a:pt x="1300" y="237"/>
                  </a:lnTo>
                  <a:lnTo>
                    <a:pt x="1350" y="256"/>
                  </a:lnTo>
                  <a:lnTo>
                    <a:pt x="1398" y="279"/>
                  </a:lnTo>
                  <a:lnTo>
                    <a:pt x="1445" y="303"/>
                  </a:lnTo>
                  <a:lnTo>
                    <a:pt x="1494" y="253"/>
                  </a:lnTo>
                  <a:lnTo>
                    <a:pt x="1512" y="237"/>
                  </a:lnTo>
                  <a:lnTo>
                    <a:pt x="1532" y="225"/>
                  </a:lnTo>
                  <a:lnTo>
                    <a:pt x="1554" y="216"/>
                  </a:lnTo>
                  <a:lnTo>
                    <a:pt x="1578" y="211"/>
                  </a:lnTo>
                  <a:lnTo>
                    <a:pt x="1602" y="209"/>
                  </a:lnTo>
                  <a:lnTo>
                    <a:pt x="1631" y="212"/>
                  </a:lnTo>
                  <a:lnTo>
                    <a:pt x="1660" y="221"/>
                  </a:lnTo>
                  <a:lnTo>
                    <a:pt x="1686" y="234"/>
                  </a:lnTo>
                  <a:lnTo>
                    <a:pt x="1708" y="253"/>
                  </a:lnTo>
                  <a:lnTo>
                    <a:pt x="1805" y="350"/>
                  </a:lnTo>
                  <a:lnTo>
                    <a:pt x="1821" y="368"/>
                  </a:lnTo>
                  <a:lnTo>
                    <a:pt x="1834" y="388"/>
                  </a:lnTo>
                  <a:lnTo>
                    <a:pt x="1842" y="410"/>
                  </a:lnTo>
                  <a:lnTo>
                    <a:pt x="1849" y="433"/>
                  </a:lnTo>
                  <a:lnTo>
                    <a:pt x="1850" y="457"/>
                  </a:lnTo>
                  <a:lnTo>
                    <a:pt x="1848" y="487"/>
                  </a:lnTo>
                  <a:lnTo>
                    <a:pt x="1838" y="516"/>
                  </a:lnTo>
                  <a:lnTo>
                    <a:pt x="1824" y="541"/>
                  </a:lnTo>
                  <a:lnTo>
                    <a:pt x="1805" y="564"/>
                  </a:lnTo>
                  <a:lnTo>
                    <a:pt x="1756" y="614"/>
                  </a:lnTo>
                  <a:lnTo>
                    <a:pt x="1781" y="661"/>
                  </a:lnTo>
                  <a:lnTo>
                    <a:pt x="1802" y="709"/>
                  </a:lnTo>
                  <a:lnTo>
                    <a:pt x="1821" y="758"/>
                  </a:lnTo>
                  <a:lnTo>
                    <a:pt x="1837" y="809"/>
                  </a:lnTo>
                  <a:lnTo>
                    <a:pt x="1907" y="809"/>
                  </a:lnTo>
                  <a:lnTo>
                    <a:pt x="1937" y="812"/>
                  </a:lnTo>
                  <a:lnTo>
                    <a:pt x="1966" y="820"/>
                  </a:lnTo>
                  <a:lnTo>
                    <a:pt x="1992" y="835"/>
                  </a:lnTo>
                  <a:lnTo>
                    <a:pt x="2014" y="853"/>
                  </a:lnTo>
                  <a:lnTo>
                    <a:pt x="2033" y="875"/>
                  </a:lnTo>
                  <a:lnTo>
                    <a:pt x="2047" y="901"/>
                  </a:lnTo>
                  <a:lnTo>
                    <a:pt x="2055" y="930"/>
                  </a:lnTo>
                  <a:lnTo>
                    <a:pt x="2058" y="960"/>
                  </a:lnTo>
                  <a:lnTo>
                    <a:pt x="2058" y="1097"/>
                  </a:lnTo>
                  <a:lnTo>
                    <a:pt x="2055" y="1128"/>
                  </a:lnTo>
                  <a:lnTo>
                    <a:pt x="2047" y="1156"/>
                  </a:lnTo>
                  <a:lnTo>
                    <a:pt x="2033" y="1182"/>
                  </a:lnTo>
                  <a:lnTo>
                    <a:pt x="2014" y="1205"/>
                  </a:lnTo>
                  <a:lnTo>
                    <a:pt x="1992" y="1223"/>
                  </a:lnTo>
                  <a:lnTo>
                    <a:pt x="1966" y="1238"/>
                  </a:lnTo>
                  <a:lnTo>
                    <a:pt x="1937" y="1246"/>
                  </a:lnTo>
                  <a:lnTo>
                    <a:pt x="1907" y="1249"/>
                  </a:lnTo>
                  <a:lnTo>
                    <a:pt x="1837" y="1249"/>
                  </a:lnTo>
                  <a:lnTo>
                    <a:pt x="1821" y="1300"/>
                  </a:lnTo>
                  <a:lnTo>
                    <a:pt x="1802" y="1349"/>
                  </a:lnTo>
                  <a:lnTo>
                    <a:pt x="1781" y="1397"/>
                  </a:lnTo>
                  <a:lnTo>
                    <a:pt x="1756" y="1444"/>
                  </a:lnTo>
                  <a:lnTo>
                    <a:pt x="1805" y="1494"/>
                  </a:lnTo>
                  <a:lnTo>
                    <a:pt x="1821" y="1512"/>
                  </a:lnTo>
                  <a:lnTo>
                    <a:pt x="1834" y="1532"/>
                  </a:lnTo>
                  <a:lnTo>
                    <a:pt x="1842" y="1554"/>
                  </a:lnTo>
                  <a:lnTo>
                    <a:pt x="1849" y="1577"/>
                  </a:lnTo>
                  <a:lnTo>
                    <a:pt x="1850" y="1600"/>
                  </a:lnTo>
                  <a:lnTo>
                    <a:pt x="1848" y="1631"/>
                  </a:lnTo>
                  <a:lnTo>
                    <a:pt x="1838" y="1659"/>
                  </a:lnTo>
                  <a:lnTo>
                    <a:pt x="1824" y="1684"/>
                  </a:lnTo>
                  <a:lnTo>
                    <a:pt x="1805" y="1708"/>
                  </a:lnTo>
                  <a:lnTo>
                    <a:pt x="1708" y="1805"/>
                  </a:lnTo>
                  <a:lnTo>
                    <a:pt x="1690" y="1820"/>
                  </a:lnTo>
                  <a:lnTo>
                    <a:pt x="1670" y="1833"/>
                  </a:lnTo>
                  <a:lnTo>
                    <a:pt x="1648" y="1841"/>
                  </a:lnTo>
                  <a:lnTo>
                    <a:pt x="1625" y="1847"/>
                  </a:lnTo>
                  <a:lnTo>
                    <a:pt x="1602" y="1849"/>
                  </a:lnTo>
                  <a:lnTo>
                    <a:pt x="1571" y="1846"/>
                  </a:lnTo>
                  <a:lnTo>
                    <a:pt x="1544" y="1837"/>
                  </a:lnTo>
                  <a:lnTo>
                    <a:pt x="1517" y="1824"/>
                  </a:lnTo>
                  <a:lnTo>
                    <a:pt x="1494" y="1805"/>
                  </a:lnTo>
                  <a:lnTo>
                    <a:pt x="1445" y="1755"/>
                  </a:lnTo>
                  <a:lnTo>
                    <a:pt x="1398" y="1779"/>
                  </a:lnTo>
                  <a:lnTo>
                    <a:pt x="1350" y="1801"/>
                  </a:lnTo>
                  <a:lnTo>
                    <a:pt x="1300" y="1820"/>
                  </a:lnTo>
                  <a:lnTo>
                    <a:pt x="1250" y="1835"/>
                  </a:lnTo>
                  <a:lnTo>
                    <a:pt x="1250" y="1906"/>
                  </a:lnTo>
                  <a:lnTo>
                    <a:pt x="1246" y="1936"/>
                  </a:lnTo>
                  <a:lnTo>
                    <a:pt x="1238" y="1965"/>
                  </a:lnTo>
                  <a:lnTo>
                    <a:pt x="1224" y="1991"/>
                  </a:lnTo>
                  <a:lnTo>
                    <a:pt x="1205" y="2013"/>
                  </a:lnTo>
                  <a:lnTo>
                    <a:pt x="1183" y="2032"/>
                  </a:lnTo>
                  <a:lnTo>
                    <a:pt x="1157" y="2046"/>
                  </a:lnTo>
                  <a:lnTo>
                    <a:pt x="1128" y="2054"/>
                  </a:lnTo>
                  <a:lnTo>
                    <a:pt x="1098" y="2058"/>
                  </a:lnTo>
                  <a:lnTo>
                    <a:pt x="961" y="2058"/>
                  </a:lnTo>
                  <a:lnTo>
                    <a:pt x="930" y="2054"/>
                  </a:lnTo>
                  <a:lnTo>
                    <a:pt x="903" y="2046"/>
                  </a:lnTo>
                  <a:lnTo>
                    <a:pt x="876" y="2032"/>
                  </a:lnTo>
                  <a:lnTo>
                    <a:pt x="854" y="2013"/>
                  </a:lnTo>
                  <a:lnTo>
                    <a:pt x="835" y="1991"/>
                  </a:lnTo>
                  <a:lnTo>
                    <a:pt x="821" y="1965"/>
                  </a:lnTo>
                  <a:lnTo>
                    <a:pt x="812" y="1936"/>
                  </a:lnTo>
                  <a:lnTo>
                    <a:pt x="809" y="1906"/>
                  </a:lnTo>
                  <a:lnTo>
                    <a:pt x="809" y="1835"/>
                  </a:lnTo>
                  <a:lnTo>
                    <a:pt x="758" y="1820"/>
                  </a:lnTo>
                  <a:lnTo>
                    <a:pt x="709" y="1801"/>
                  </a:lnTo>
                  <a:lnTo>
                    <a:pt x="661" y="1779"/>
                  </a:lnTo>
                  <a:lnTo>
                    <a:pt x="615" y="1755"/>
                  </a:lnTo>
                  <a:lnTo>
                    <a:pt x="564" y="1805"/>
                  </a:lnTo>
                  <a:lnTo>
                    <a:pt x="546" y="1820"/>
                  </a:lnTo>
                  <a:lnTo>
                    <a:pt x="526" y="1833"/>
                  </a:lnTo>
                  <a:lnTo>
                    <a:pt x="504" y="1841"/>
                  </a:lnTo>
                  <a:lnTo>
                    <a:pt x="481" y="1847"/>
                  </a:lnTo>
                  <a:lnTo>
                    <a:pt x="458" y="1849"/>
                  </a:lnTo>
                  <a:lnTo>
                    <a:pt x="427" y="1846"/>
                  </a:lnTo>
                  <a:lnTo>
                    <a:pt x="400" y="1837"/>
                  </a:lnTo>
                  <a:lnTo>
                    <a:pt x="373" y="1824"/>
                  </a:lnTo>
                  <a:lnTo>
                    <a:pt x="350" y="1805"/>
                  </a:lnTo>
                  <a:lnTo>
                    <a:pt x="253" y="1708"/>
                  </a:lnTo>
                  <a:lnTo>
                    <a:pt x="236" y="1687"/>
                  </a:lnTo>
                  <a:lnTo>
                    <a:pt x="223" y="1663"/>
                  </a:lnTo>
                  <a:lnTo>
                    <a:pt x="214" y="1639"/>
                  </a:lnTo>
                  <a:lnTo>
                    <a:pt x="210" y="1614"/>
                  </a:lnTo>
                  <a:lnTo>
                    <a:pt x="210" y="1587"/>
                  </a:lnTo>
                  <a:lnTo>
                    <a:pt x="214" y="1562"/>
                  </a:lnTo>
                  <a:lnTo>
                    <a:pt x="223" y="1538"/>
                  </a:lnTo>
                  <a:lnTo>
                    <a:pt x="236" y="1515"/>
                  </a:lnTo>
                  <a:lnTo>
                    <a:pt x="253" y="1494"/>
                  </a:lnTo>
                  <a:lnTo>
                    <a:pt x="304" y="1444"/>
                  </a:lnTo>
                  <a:lnTo>
                    <a:pt x="278" y="1397"/>
                  </a:lnTo>
                  <a:lnTo>
                    <a:pt x="256" y="1349"/>
                  </a:lnTo>
                  <a:lnTo>
                    <a:pt x="237" y="1300"/>
                  </a:lnTo>
                  <a:lnTo>
                    <a:pt x="223" y="1249"/>
                  </a:lnTo>
                  <a:lnTo>
                    <a:pt x="152" y="1249"/>
                  </a:lnTo>
                  <a:lnTo>
                    <a:pt x="121" y="1246"/>
                  </a:lnTo>
                  <a:lnTo>
                    <a:pt x="93" y="1238"/>
                  </a:lnTo>
                  <a:lnTo>
                    <a:pt x="67" y="1223"/>
                  </a:lnTo>
                  <a:lnTo>
                    <a:pt x="44" y="1205"/>
                  </a:lnTo>
                  <a:lnTo>
                    <a:pt x="26" y="1182"/>
                  </a:lnTo>
                  <a:lnTo>
                    <a:pt x="12" y="1156"/>
                  </a:lnTo>
                  <a:lnTo>
                    <a:pt x="3" y="1128"/>
                  </a:lnTo>
                  <a:lnTo>
                    <a:pt x="0" y="1097"/>
                  </a:lnTo>
                  <a:lnTo>
                    <a:pt x="0" y="960"/>
                  </a:lnTo>
                  <a:lnTo>
                    <a:pt x="3" y="930"/>
                  </a:lnTo>
                  <a:lnTo>
                    <a:pt x="12" y="901"/>
                  </a:lnTo>
                  <a:lnTo>
                    <a:pt x="26" y="875"/>
                  </a:lnTo>
                  <a:lnTo>
                    <a:pt x="44" y="853"/>
                  </a:lnTo>
                  <a:lnTo>
                    <a:pt x="67" y="835"/>
                  </a:lnTo>
                  <a:lnTo>
                    <a:pt x="93" y="820"/>
                  </a:lnTo>
                  <a:lnTo>
                    <a:pt x="121" y="812"/>
                  </a:lnTo>
                  <a:lnTo>
                    <a:pt x="152" y="809"/>
                  </a:lnTo>
                  <a:lnTo>
                    <a:pt x="223" y="809"/>
                  </a:lnTo>
                  <a:lnTo>
                    <a:pt x="237" y="758"/>
                  </a:lnTo>
                  <a:lnTo>
                    <a:pt x="256" y="709"/>
                  </a:lnTo>
                  <a:lnTo>
                    <a:pt x="278" y="661"/>
                  </a:lnTo>
                  <a:lnTo>
                    <a:pt x="304" y="614"/>
                  </a:lnTo>
                  <a:lnTo>
                    <a:pt x="253" y="564"/>
                  </a:lnTo>
                  <a:lnTo>
                    <a:pt x="236" y="543"/>
                  </a:lnTo>
                  <a:lnTo>
                    <a:pt x="223" y="520"/>
                  </a:lnTo>
                  <a:lnTo>
                    <a:pt x="214" y="496"/>
                  </a:lnTo>
                  <a:lnTo>
                    <a:pt x="210" y="470"/>
                  </a:lnTo>
                  <a:lnTo>
                    <a:pt x="210" y="444"/>
                  </a:lnTo>
                  <a:lnTo>
                    <a:pt x="214" y="419"/>
                  </a:lnTo>
                  <a:lnTo>
                    <a:pt x="223" y="394"/>
                  </a:lnTo>
                  <a:lnTo>
                    <a:pt x="236" y="371"/>
                  </a:lnTo>
                  <a:lnTo>
                    <a:pt x="253" y="350"/>
                  </a:lnTo>
                  <a:lnTo>
                    <a:pt x="350" y="253"/>
                  </a:lnTo>
                  <a:lnTo>
                    <a:pt x="368" y="237"/>
                  </a:lnTo>
                  <a:lnTo>
                    <a:pt x="388" y="225"/>
                  </a:lnTo>
                  <a:lnTo>
                    <a:pt x="410" y="216"/>
                  </a:lnTo>
                  <a:lnTo>
                    <a:pt x="433" y="211"/>
                  </a:lnTo>
                  <a:lnTo>
                    <a:pt x="458" y="209"/>
                  </a:lnTo>
                  <a:lnTo>
                    <a:pt x="487" y="212"/>
                  </a:lnTo>
                  <a:lnTo>
                    <a:pt x="516" y="221"/>
                  </a:lnTo>
                  <a:lnTo>
                    <a:pt x="542" y="234"/>
                  </a:lnTo>
                  <a:lnTo>
                    <a:pt x="564" y="253"/>
                  </a:lnTo>
                  <a:lnTo>
                    <a:pt x="615" y="303"/>
                  </a:lnTo>
                  <a:lnTo>
                    <a:pt x="661" y="279"/>
                  </a:lnTo>
                  <a:lnTo>
                    <a:pt x="709" y="256"/>
                  </a:lnTo>
                  <a:lnTo>
                    <a:pt x="758" y="237"/>
                  </a:lnTo>
                  <a:lnTo>
                    <a:pt x="809" y="223"/>
                  </a:lnTo>
                  <a:lnTo>
                    <a:pt x="809" y="152"/>
                  </a:lnTo>
                  <a:lnTo>
                    <a:pt x="812" y="121"/>
                  </a:lnTo>
                  <a:lnTo>
                    <a:pt x="820" y="93"/>
                  </a:lnTo>
                  <a:lnTo>
                    <a:pt x="835" y="67"/>
                  </a:lnTo>
                  <a:lnTo>
                    <a:pt x="853" y="45"/>
                  </a:lnTo>
                  <a:lnTo>
                    <a:pt x="876" y="26"/>
                  </a:lnTo>
                  <a:lnTo>
                    <a:pt x="902" y="12"/>
                  </a:lnTo>
                  <a:lnTo>
                    <a:pt x="930" y="3"/>
                  </a:lnTo>
                  <a:lnTo>
                    <a:pt x="961"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41" name="Freeform 245"/>
            <p:cNvSpPr>
              <a:spLocks noEditPoints="1"/>
            </p:cNvSpPr>
            <p:nvPr/>
          </p:nvSpPr>
          <p:spPr bwMode="auto">
            <a:xfrm>
              <a:off x="4452938" y="3783013"/>
              <a:ext cx="133350" cy="131763"/>
            </a:xfrm>
            <a:custGeom>
              <a:avLst/>
              <a:gdLst>
                <a:gd name="T0" fmla="*/ 376 w 834"/>
                <a:gd name="T1" fmla="*/ 143 h 834"/>
                <a:gd name="T2" fmla="*/ 300 w 834"/>
                <a:gd name="T3" fmla="*/ 166 h 834"/>
                <a:gd name="T4" fmla="*/ 235 w 834"/>
                <a:gd name="T5" fmla="*/ 208 h 834"/>
                <a:gd name="T6" fmla="*/ 184 w 834"/>
                <a:gd name="T7" fmla="*/ 266 h 834"/>
                <a:gd name="T8" fmla="*/ 152 w 834"/>
                <a:gd name="T9" fmla="*/ 337 h 834"/>
                <a:gd name="T10" fmla="*/ 140 w 834"/>
                <a:gd name="T11" fmla="*/ 417 h 834"/>
                <a:gd name="T12" fmla="*/ 152 w 834"/>
                <a:gd name="T13" fmla="*/ 497 h 834"/>
                <a:gd name="T14" fmla="*/ 184 w 834"/>
                <a:gd name="T15" fmla="*/ 568 h 834"/>
                <a:gd name="T16" fmla="*/ 235 w 834"/>
                <a:gd name="T17" fmla="*/ 626 h 834"/>
                <a:gd name="T18" fmla="*/ 300 w 834"/>
                <a:gd name="T19" fmla="*/ 668 h 834"/>
                <a:gd name="T20" fmla="*/ 376 w 834"/>
                <a:gd name="T21" fmla="*/ 691 h 834"/>
                <a:gd name="T22" fmla="*/ 457 w 834"/>
                <a:gd name="T23" fmla="*/ 691 h 834"/>
                <a:gd name="T24" fmla="*/ 533 w 834"/>
                <a:gd name="T25" fmla="*/ 668 h 834"/>
                <a:gd name="T26" fmla="*/ 599 w 834"/>
                <a:gd name="T27" fmla="*/ 626 h 834"/>
                <a:gd name="T28" fmla="*/ 649 w 834"/>
                <a:gd name="T29" fmla="*/ 568 h 834"/>
                <a:gd name="T30" fmla="*/ 682 w 834"/>
                <a:gd name="T31" fmla="*/ 497 h 834"/>
                <a:gd name="T32" fmla="*/ 694 w 834"/>
                <a:gd name="T33" fmla="*/ 417 h 834"/>
                <a:gd name="T34" fmla="*/ 682 w 834"/>
                <a:gd name="T35" fmla="*/ 337 h 834"/>
                <a:gd name="T36" fmla="*/ 649 w 834"/>
                <a:gd name="T37" fmla="*/ 266 h 834"/>
                <a:gd name="T38" fmla="*/ 599 w 834"/>
                <a:gd name="T39" fmla="*/ 208 h 834"/>
                <a:gd name="T40" fmla="*/ 533 w 834"/>
                <a:gd name="T41" fmla="*/ 166 h 834"/>
                <a:gd name="T42" fmla="*/ 457 w 834"/>
                <a:gd name="T43" fmla="*/ 143 h 834"/>
                <a:gd name="T44" fmla="*/ 416 w 834"/>
                <a:gd name="T45" fmla="*/ 0 h 834"/>
                <a:gd name="T46" fmla="*/ 519 w 834"/>
                <a:gd name="T47" fmla="*/ 12 h 834"/>
                <a:gd name="T48" fmla="*/ 612 w 834"/>
                <a:gd name="T49" fmla="*/ 48 h 834"/>
                <a:gd name="T50" fmla="*/ 694 w 834"/>
                <a:gd name="T51" fmla="*/ 105 h 834"/>
                <a:gd name="T52" fmla="*/ 759 w 834"/>
                <a:gd name="T53" fmla="*/ 179 h 834"/>
                <a:gd name="T54" fmla="*/ 805 w 834"/>
                <a:gd name="T55" fmla="*/ 266 h 834"/>
                <a:gd name="T56" fmla="*/ 831 w 834"/>
                <a:gd name="T57" fmla="*/ 364 h 834"/>
                <a:gd name="T58" fmla="*/ 831 w 834"/>
                <a:gd name="T59" fmla="*/ 470 h 834"/>
                <a:gd name="T60" fmla="*/ 805 w 834"/>
                <a:gd name="T61" fmla="*/ 568 h 834"/>
                <a:gd name="T62" fmla="*/ 759 w 834"/>
                <a:gd name="T63" fmla="*/ 655 h 834"/>
                <a:gd name="T64" fmla="*/ 694 w 834"/>
                <a:gd name="T65" fmla="*/ 729 h 834"/>
                <a:gd name="T66" fmla="*/ 612 w 834"/>
                <a:gd name="T67" fmla="*/ 785 h 834"/>
                <a:gd name="T68" fmla="*/ 520 w 834"/>
                <a:gd name="T69" fmla="*/ 822 h 834"/>
                <a:gd name="T70" fmla="*/ 417 w 834"/>
                <a:gd name="T71" fmla="*/ 834 h 834"/>
                <a:gd name="T72" fmla="*/ 314 w 834"/>
                <a:gd name="T73" fmla="*/ 822 h 834"/>
                <a:gd name="T74" fmla="*/ 221 w 834"/>
                <a:gd name="T75" fmla="*/ 785 h 834"/>
                <a:gd name="T76" fmla="*/ 140 w 834"/>
                <a:gd name="T77" fmla="*/ 729 h 834"/>
                <a:gd name="T78" fmla="*/ 75 w 834"/>
                <a:gd name="T79" fmla="*/ 655 h 834"/>
                <a:gd name="T80" fmla="*/ 27 w 834"/>
                <a:gd name="T81" fmla="*/ 568 h 834"/>
                <a:gd name="T82" fmla="*/ 3 w 834"/>
                <a:gd name="T83" fmla="*/ 470 h 834"/>
                <a:gd name="T84" fmla="*/ 3 w 834"/>
                <a:gd name="T85" fmla="*/ 364 h 834"/>
                <a:gd name="T86" fmla="*/ 27 w 834"/>
                <a:gd name="T87" fmla="*/ 266 h 834"/>
                <a:gd name="T88" fmla="*/ 74 w 834"/>
                <a:gd name="T89" fmla="*/ 179 h 834"/>
                <a:gd name="T90" fmla="*/ 139 w 834"/>
                <a:gd name="T91" fmla="*/ 105 h 834"/>
                <a:gd name="T92" fmla="*/ 220 w 834"/>
                <a:gd name="T93" fmla="*/ 48 h 834"/>
                <a:gd name="T94" fmla="*/ 314 w 834"/>
                <a:gd name="T95" fmla="*/ 12 h 834"/>
                <a:gd name="T96" fmla="*/ 416 w 834"/>
                <a:gd name="T97"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4" h="834">
                  <a:moveTo>
                    <a:pt x="417" y="140"/>
                  </a:moveTo>
                  <a:lnTo>
                    <a:pt x="376" y="143"/>
                  </a:lnTo>
                  <a:lnTo>
                    <a:pt x="337" y="151"/>
                  </a:lnTo>
                  <a:lnTo>
                    <a:pt x="300" y="166"/>
                  </a:lnTo>
                  <a:lnTo>
                    <a:pt x="266" y="185"/>
                  </a:lnTo>
                  <a:lnTo>
                    <a:pt x="235" y="208"/>
                  </a:lnTo>
                  <a:lnTo>
                    <a:pt x="207" y="236"/>
                  </a:lnTo>
                  <a:lnTo>
                    <a:pt x="184" y="266"/>
                  </a:lnTo>
                  <a:lnTo>
                    <a:pt x="165" y="300"/>
                  </a:lnTo>
                  <a:lnTo>
                    <a:pt x="152" y="337"/>
                  </a:lnTo>
                  <a:lnTo>
                    <a:pt x="143" y="376"/>
                  </a:lnTo>
                  <a:lnTo>
                    <a:pt x="140" y="417"/>
                  </a:lnTo>
                  <a:lnTo>
                    <a:pt x="143" y="458"/>
                  </a:lnTo>
                  <a:lnTo>
                    <a:pt x="152" y="497"/>
                  </a:lnTo>
                  <a:lnTo>
                    <a:pt x="165" y="533"/>
                  </a:lnTo>
                  <a:lnTo>
                    <a:pt x="184" y="568"/>
                  </a:lnTo>
                  <a:lnTo>
                    <a:pt x="207" y="598"/>
                  </a:lnTo>
                  <a:lnTo>
                    <a:pt x="235" y="626"/>
                  </a:lnTo>
                  <a:lnTo>
                    <a:pt x="266" y="649"/>
                  </a:lnTo>
                  <a:lnTo>
                    <a:pt x="300" y="668"/>
                  </a:lnTo>
                  <a:lnTo>
                    <a:pt x="337" y="681"/>
                  </a:lnTo>
                  <a:lnTo>
                    <a:pt x="376" y="691"/>
                  </a:lnTo>
                  <a:lnTo>
                    <a:pt x="417" y="694"/>
                  </a:lnTo>
                  <a:lnTo>
                    <a:pt x="457" y="691"/>
                  </a:lnTo>
                  <a:lnTo>
                    <a:pt x="496" y="681"/>
                  </a:lnTo>
                  <a:lnTo>
                    <a:pt x="533" y="668"/>
                  </a:lnTo>
                  <a:lnTo>
                    <a:pt x="567" y="649"/>
                  </a:lnTo>
                  <a:lnTo>
                    <a:pt x="599" y="626"/>
                  </a:lnTo>
                  <a:lnTo>
                    <a:pt x="626" y="598"/>
                  </a:lnTo>
                  <a:lnTo>
                    <a:pt x="649" y="568"/>
                  </a:lnTo>
                  <a:lnTo>
                    <a:pt x="668" y="534"/>
                  </a:lnTo>
                  <a:lnTo>
                    <a:pt x="682" y="497"/>
                  </a:lnTo>
                  <a:lnTo>
                    <a:pt x="690" y="458"/>
                  </a:lnTo>
                  <a:lnTo>
                    <a:pt x="694" y="417"/>
                  </a:lnTo>
                  <a:lnTo>
                    <a:pt x="690" y="376"/>
                  </a:lnTo>
                  <a:lnTo>
                    <a:pt x="682" y="337"/>
                  </a:lnTo>
                  <a:lnTo>
                    <a:pt x="668" y="300"/>
                  </a:lnTo>
                  <a:lnTo>
                    <a:pt x="649" y="266"/>
                  </a:lnTo>
                  <a:lnTo>
                    <a:pt x="626" y="236"/>
                  </a:lnTo>
                  <a:lnTo>
                    <a:pt x="599" y="208"/>
                  </a:lnTo>
                  <a:lnTo>
                    <a:pt x="567" y="185"/>
                  </a:lnTo>
                  <a:lnTo>
                    <a:pt x="533" y="166"/>
                  </a:lnTo>
                  <a:lnTo>
                    <a:pt x="496" y="151"/>
                  </a:lnTo>
                  <a:lnTo>
                    <a:pt x="457" y="143"/>
                  </a:lnTo>
                  <a:lnTo>
                    <a:pt x="417" y="140"/>
                  </a:lnTo>
                  <a:close/>
                  <a:moveTo>
                    <a:pt x="416" y="0"/>
                  </a:moveTo>
                  <a:lnTo>
                    <a:pt x="468" y="3"/>
                  </a:lnTo>
                  <a:lnTo>
                    <a:pt x="519" y="12"/>
                  </a:lnTo>
                  <a:lnTo>
                    <a:pt x="567" y="28"/>
                  </a:lnTo>
                  <a:lnTo>
                    <a:pt x="612" y="48"/>
                  </a:lnTo>
                  <a:lnTo>
                    <a:pt x="655" y="74"/>
                  </a:lnTo>
                  <a:lnTo>
                    <a:pt x="694" y="105"/>
                  </a:lnTo>
                  <a:lnTo>
                    <a:pt x="728" y="140"/>
                  </a:lnTo>
                  <a:lnTo>
                    <a:pt x="759" y="179"/>
                  </a:lnTo>
                  <a:lnTo>
                    <a:pt x="784" y="221"/>
                  </a:lnTo>
                  <a:lnTo>
                    <a:pt x="805" y="266"/>
                  </a:lnTo>
                  <a:lnTo>
                    <a:pt x="821" y="315"/>
                  </a:lnTo>
                  <a:lnTo>
                    <a:pt x="831" y="364"/>
                  </a:lnTo>
                  <a:lnTo>
                    <a:pt x="834" y="417"/>
                  </a:lnTo>
                  <a:lnTo>
                    <a:pt x="831" y="470"/>
                  </a:lnTo>
                  <a:lnTo>
                    <a:pt x="821" y="519"/>
                  </a:lnTo>
                  <a:lnTo>
                    <a:pt x="805" y="568"/>
                  </a:lnTo>
                  <a:lnTo>
                    <a:pt x="785" y="613"/>
                  </a:lnTo>
                  <a:lnTo>
                    <a:pt x="759" y="655"/>
                  </a:lnTo>
                  <a:lnTo>
                    <a:pt x="728" y="694"/>
                  </a:lnTo>
                  <a:lnTo>
                    <a:pt x="694" y="729"/>
                  </a:lnTo>
                  <a:lnTo>
                    <a:pt x="655" y="759"/>
                  </a:lnTo>
                  <a:lnTo>
                    <a:pt x="612" y="785"/>
                  </a:lnTo>
                  <a:lnTo>
                    <a:pt x="567" y="806"/>
                  </a:lnTo>
                  <a:lnTo>
                    <a:pt x="520" y="822"/>
                  </a:lnTo>
                  <a:lnTo>
                    <a:pt x="469" y="831"/>
                  </a:lnTo>
                  <a:lnTo>
                    <a:pt x="417" y="834"/>
                  </a:lnTo>
                  <a:lnTo>
                    <a:pt x="365" y="831"/>
                  </a:lnTo>
                  <a:lnTo>
                    <a:pt x="314" y="822"/>
                  </a:lnTo>
                  <a:lnTo>
                    <a:pt x="266" y="806"/>
                  </a:lnTo>
                  <a:lnTo>
                    <a:pt x="221" y="785"/>
                  </a:lnTo>
                  <a:lnTo>
                    <a:pt x="179" y="759"/>
                  </a:lnTo>
                  <a:lnTo>
                    <a:pt x="140" y="729"/>
                  </a:lnTo>
                  <a:lnTo>
                    <a:pt x="105" y="694"/>
                  </a:lnTo>
                  <a:lnTo>
                    <a:pt x="75" y="655"/>
                  </a:lnTo>
                  <a:lnTo>
                    <a:pt x="48" y="613"/>
                  </a:lnTo>
                  <a:lnTo>
                    <a:pt x="27" y="568"/>
                  </a:lnTo>
                  <a:lnTo>
                    <a:pt x="12" y="519"/>
                  </a:lnTo>
                  <a:lnTo>
                    <a:pt x="3" y="470"/>
                  </a:lnTo>
                  <a:lnTo>
                    <a:pt x="0" y="417"/>
                  </a:lnTo>
                  <a:lnTo>
                    <a:pt x="3" y="364"/>
                  </a:lnTo>
                  <a:lnTo>
                    <a:pt x="12" y="315"/>
                  </a:lnTo>
                  <a:lnTo>
                    <a:pt x="27" y="266"/>
                  </a:lnTo>
                  <a:lnTo>
                    <a:pt x="48" y="221"/>
                  </a:lnTo>
                  <a:lnTo>
                    <a:pt x="74" y="179"/>
                  </a:lnTo>
                  <a:lnTo>
                    <a:pt x="104" y="140"/>
                  </a:lnTo>
                  <a:lnTo>
                    <a:pt x="139" y="105"/>
                  </a:lnTo>
                  <a:lnTo>
                    <a:pt x="178" y="74"/>
                  </a:lnTo>
                  <a:lnTo>
                    <a:pt x="220" y="48"/>
                  </a:lnTo>
                  <a:lnTo>
                    <a:pt x="265" y="28"/>
                  </a:lnTo>
                  <a:lnTo>
                    <a:pt x="314" y="12"/>
                  </a:lnTo>
                  <a:lnTo>
                    <a:pt x="364" y="3"/>
                  </a:lnTo>
                  <a:lnTo>
                    <a:pt x="416" y="0"/>
                  </a:lnTo>
                  <a:close/>
                </a:path>
              </a:pathLst>
            </a:custGeom>
            <a:grpFill/>
            <a:ln w="0">
              <a:noFill/>
              <a:prstDash val="solid"/>
              <a:round/>
            </a:ln>
          </p:spPr>
          <p:txBody>
            <a:bodyPr vert="horz" wrap="square" lIns="91440" tIns="45720" rIns="91440" bIns="45720" numCol="1" anchor="t" anchorCtr="0" compatLnSpc="1"/>
            <a:lstStyle/>
            <a:p>
              <a:endParaRPr lang="en-US"/>
            </a:p>
          </p:txBody>
        </p:sp>
      </p:grpSp>
      <p:sp>
        <p:nvSpPr>
          <p:cNvPr id="43" name="Freeform 12"/>
          <p:cNvSpPr/>
          <p:nvPr/>
        </p:nvSpPr>
        <p:spPr bwMode="auto">
          <a:xfrm>
            <a:off x="5133521" y="4649286"/>
            <a:ext cx="418768" cy="558815"/>
          </a:xfrm>
          <a:custGeom>
            <a:avLst/>
            <a:gdLst>
              <a:gd name="T0" fmla="*/ 129 w 129"/>
              <a:gd name="T1" fmla="*/ 51 h 172"/>
              <a:gd name="T2" fmla="*/ 79 w 129"/>
              <a:gd name="T3" fmla="*/ 172 h 172"/>
              <a:gd name="T4" fmla="*/ 0 w 129"/>
              <a:gd name="T5" fmla="*/ 165 h 172"/>
              <a:gd name="T6" fmla="*/ 69 w 129"/>
              <a:gd name="T7" fmla="*/ 0 h 172"/>
              <a:gd name="T8" fmla="*/ 129 w 129"/>
              <a:gd name="T9" fmla="*/ 51 h 172"/>
            </a:gdLst>
            <a:ahLst/>
            <a:cxnLst>
              <a:cxn ang="0">
                <a:pos x="T0" y="T1"/>
              </a:cxn>
              <a:cxn ang="0">
                <a:pos x="T2" y="T3"/>
              </a:cxn>
              <a:cxn ang="0">
                <a:pos x="T4" y="T5"/>
              </a:cxn>
              <a:cxn ang="0">
                <a:pos x="T6" y="T7"/>
              </a:cxn>
              <a:cxn ang="0">
                <a:pos x="T8" y="T9"/>
              </a:cxn>
            </a:cxnLst>
            <a:rect l="0" t="0" r="r" b="b"/>
            <a:pathLst>
              <a:path w="129" h="172">
                <a:moveTo>
                  <a:pt x="129" y="51"/>
                </a:moveTo>
                <a:cubicBezTo>
                  <a:pt x="100" y="86"/>
                  <a:pt x="83" y="127"/>
                  <a:pt x="79" y="172"/>
                </a:cubicBezTo>
                <a:cubicBezTo>
                  <a:pt x="0" y="165"/>
                  <a:pt x="0" y="165"/>
                  <a:pt x="0" y="165"/>
                </a:cubicBezTo>
                <a:cubicBezTo>
                  <a:pt x="6" y="105"/>
                  <a:pt x="30" y="47"/>
                  <a:pt x="69" y="0"/>
                </a:cubicBezTo>
                <a:cubicBezTo>
                  <a:pt x="129" y="51"/>
                  <a:pt x="129" y="51"/>
                  <a:pt x="129" y="51"/>
                </a:cubicBez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44" name="Freeform 13"/>
          <p:cNvSpPr/>
          <p:nvPr/>
        </p:nvSpPr>
        <p:spPr bwMode="auto">
          <a:xfrm>
            <a:off x="5478146" y="4307408"/>
            <a:ext cx="554695" cy="416022"/>
          </a:xfrm>
          <a:custGeom>
            <a:avLst/>
            <a:gdLst>
              <a:gd name="T0" fmla="*/ 171 w 171"/>
              <a:gd name="T1" fmla="*/ 79 h 128"/>
              <a:gd name="T2" fmla="*/ 51 w 171"/>
              <a:gd name="T3" fmla="*/ 128 h 128"/>
              <a:gd name="T4" fmla="*/ 0 w 171"/>
              <a:gd name="T5" fmla="*/ 68 h 128"/>
              <a:gd name="T6" fmla="*/ 164 w 171"/>
              <a:gd name="T7" fmla="*/ 0 h 128"/>
              <a:gd name="T8" fmla="*/ 171 w 171"/>
              <a:gd name="T9" fmla="*/ 79 h 128"/>
            </a:gdLst>
            <a:ahLst/>
            <a:cxnLst>
              <a:cxn ang="0">
                <a:pos x="T0" y="T1"/>
              </a:cxn>
              <a:cxn ang="0">
                <a:pos x="T2" y="T3"/>
              </a:cxn>
              <a:cxn ang="0">
                <a:pos x="T4" y="T5"/>
              </a:cxn>
              <a:cxn ang="0">
                <a:pos x="T6" y="T7"/>
              </a:cxn>
              <a:cxn ang="0">
                <a:pos x="T8" y="T9"/>
              </a:cxn>
            </a:cxnLst>
            <a:rect l="0" t="0" r="r" b="b"/>
            <a:pathLst>
              <a:path w="171" h="128">
                <a:moveTo>
                  <a:pt x="171" y="79"/>
                </a:moveTo>
                <a:cubicBezTo>
                  <a:pt x="127" y="83"/>
                  <a:pt x="85" y="100"/>
                  <a:pt x="51" y="128"/>
                </a:cubicBezTo>
                <a:cubicBezTo>
                  <a:pt x="0" y="68"/>
                  <a:pt x="0" y="68"/>
                  <a:pt x="0" y="68"/>
                </a:cubicBezTo>
                <a:cubicBezTo>
                  <a:pt x="47" y="29"/>
                  <a:pt x="104" y="6"/>
                  <a:pt x="164" y="0"/>
                </a:cubicBezTo>
                <a:cubicBezTo>
                  <a:pt x="171" y="79"/>
                  <a:pt x="171" y="79"/>
                  <a:pt x="171" y="79"/>
                </a:cubicBezTo>
                <a:close/>
              </a:path>
            </a:pathLst>
          </a:custGeom>
          <a:solidFill>
            <a:schemeClr val="accent2"/>
          </a:solidFill>
          <a:ln>
            <a:noFill/>
          </a:ln>
        </p:spPr>
        <p:txBody>
          <a:bodyPr vert="horz" wrap="square" lIns="91440" tIns="45720" rIns="91440" bIns="45720" numCol="1" anchor="t" anchorCtr="0" compatLnSpc="1"/>
          <a:lstStyle/>
          <a:p>
            <a:endParaRPr lang="en-US"/>
          </a:p>
        </p:txBody>
      </p:sp>
      <p:sp>
        <p:nvSpPr>
          <p:cNvPr id="45" name="Freeform 16"/>
          <p:cNvSpPr/>
          <p:nvPr/>
        </p:nvSpPr>
        <p:spPr bwMode="auto">
          <a:xfrm>
            <a:off x="6636965" y="4649286"/>
            <a:ext cx="416022" cy="558815"/>
          </a:xfrm>
          <a:custGeom>
            <a:avLst/>
            <a:gdLst>
              <a:gd name="T0" fmla="*/ 60 w 128"/>
              <a:gd name="T1" fmla="*/ 0 h 172"/>
              <a:gd name="T2" fmla="*/ 128 w 128"/>
              <a:gd name="T3" fmla="*/ 165 h 172"/>
              <a:gd name="T4" fmla="*/ 50 w 128"/>
              <a:gd name="T5" fmla="*/ 172 h 172"/>
              <a:gd name="T6" fmla="*/ 0 w 128"/>
              <a:gd name="T7" fmla="*/ 51 h 172"/>
              <a:gd name="T8" fmla="*/ 60 w 128"/>
              <a:gd name="T9" fmla="*/ 0 h 172"/>
            </a:gdLst>
            <a:ahLst/>
            <a:cxnLst>
              <a:cxn ang="0">
                <a:pos x="T0" y="T1"/>
              </a:cxn>
              <a:cxn ang="0">
                <a:pos x="T2" y="T3"/>
              </a:cxn>
              <a:cxn ang="0">
                <a:pos x="T4" y="T5"/>
              </a:cxn>
              <a:cxn ang="0">
                <a:pos x="T6" y="T7"/>
              </a:cxn>
              <a:cxn ang="0">
                <a:pos x="T8" y="T9"/>
              </a:cxn>
            </a:cxnLst>
            <a:rect l="0" t="0" r="r" b="b"/>
            <a:pathLst>
              <a:path w="128" h="172">
                <a:moveTo>
                  <a:pt x="60" y="0"/>
                </a:moveTo>
                <a:cubicBezTo>
                  <a:pt x="99" y="47"/>
                  <a:pt x="123" y="105"/>
                  <a:pt x="128" y="165"/>
                </a:cubicBezTo>
                <a:cubicBezTo>
                  <a:pt x="50" y="172"/>
                  <a:pt x="50" y="172"/>
                  <a:pt x="50" y="172"/>
                </a:cubicBezTo>
                <a:cubicBezTo>
                  <a:pt x="46" y="127"/>
                  <a:pt x="28" y="86"/>
                  <a:pt x="0" y="51"/>
                </a:cubicBezTo>
                <a:cubicBezTo>
                  <a:pt x="60" y="0"/>
                  <a:pt x="60" y="0"/>
                  <a:pt x="60" y="0"/>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46" name="Freeform 17"/>
          <p:cNvSpPr/>
          <p:nvPr/>
        </p:nvSpPr>
        <p:spPr bwMode="auto">
          <a:xfrm>
            <a:off x="6156412" y="4307408"/>
            <a:ext cx="551949" cy="416022"/>
          </a:xfrm>
          <a:custGeom>
            <a:avLst/>
            <a:gdLst>
              <a:gd name="T0" fmla="*/ 7 w 170"/>
              <a:gd name="T1" fmla="*/ 0 h 128"/>
              <a:gd name="T2" fmla="*/ 170 w 170"/>
              <a:gd name="T3" fmla="*/ 68 h 128"/>
              <a:gd name="T4" fmla="*/ 120 w 170"/>
              <a:gd name="T5" fmla="*/ 128 h 128"/>
              <a:gd name="T6" fmla="*/ 0 w 170"/>
              <a:gd name="T7" fmla="*/ 79 h 128"/>
              <a:gd name="T8" fmla="*/ 7 w 170"/>
              <a:gd name="T9" fmla="*/ 0 h 128"/>
            </a:gdLst>
            <a:ahLst/>
            <a:cxnLst>
              <a:cxn ang="0">
                <a:pos x="T0" y="T1"/>
              </a:cxn>
              <a:cxn ang="0">
                <a:pos x="T2" y="T3"/>
              </a:cxn>
              <a:cxn ang="0">
                <a:pos x="T4" y="T5"/>
              </a:cxn>
              <a:cxn ang="0">
                <a:pos x="T6" y="T7"/>
              </a:cxn>
              <a:cxn ang="0">
                <a:pos x="T8" y="T9"/>
              </a:cxn>
            </a:cxnLst>
            <a:rect l="0" t="0" r="r" b="b"/>
            <a:pathLst>
              <a:path w="170" h="128">
                <a:moveTo>
                  <a:pt x="7" y="0"/>
                </a:moveTo>
                <a:cubicBezTo>
                  <a:pt x="67" y="6"/>
                  <a:pt x="124" y="29"/>
                  <a:pt x="170" y="68"/>
                </a:cubicBezTo>
                <a:cubicBezTo>
                  <a:pt x="120" y="128"/>
                  <a:pt x="120" y="128"/>
                  <a:pt x="120" y="128"/>
                </a:cubicBezTo>
                <a:cubicBezTo>
                  <a:pt x="86" y="100"/>
                  <a:pt x="44" y="83"/>
                  <a:pt x="0" y="79"/>
                </a:cubicBezTo>
                <a:cubicBezTo>
                  <a:pt x="7" y="0"/>
                  <a:pt x="7" y="0"/>
                  <a:pt x="7" y="0"/>
                </a:cubicBezTo>
                <a:close/>
              </a:path>
            </a:pathLst>
          </a:custGeom>
          <a:solidFill>
            <a:schemeClr val="accent3"/>
          </a:solidFill>
          <a:ln>
            <a:noFill/>
          </a:ln>
        </p:spPr>
        <p:txBody>
          <a:bodyPr vert="horz" wrap="square" lIns="91440" tIns="45720" rIns="91440" bIns="45720" numCol="1" anchor="t" anchorCtr="0" compatLnSpc="1"/>
          <a:lstStyle/>
          <a:p>
            <a:endParaRPr lang="en-US"/>
          </a:p>
        </p:txBody>
      </p:sp>
      <p:grpSp>
        <p:nvGrpSpPr>
          <p:cNvPr id="48" name="Group 47"/>
          <p:cNvGrpSpPr/>
          <p:nvPr/>
        </p:nvGrpSpPr>
        <p:grpSpPr>
          <a:xfrm>
            <a:off x="5676064" y="4884484"/>
            <a:ext cx="781348" cy="781348"/>
            <a:chOff x="9059863" y="1887538"/>
            <a:chExt cx="612775" cy="612775"/>
          </a:xfrm>
          <a:solidFill>
            <a:schemeClr val="bg1">
              <a:lumMod val="95000"/>
            </a:schemeClr>
          </a:solidFill>
        </p:grpSpPr>
        <p:sp>
          <p:nvSpPr>
            <p:cNvPr id="49" name="Freeform 189"/>
            <p:cNvSpPr>
              <a:spLocks noEditPoints="1"/>
            </p:cNvSpPr>
            <p:nvPr/>
          </p:nvSpPr>
          <p:spPr bwMode="auto">
            <a:xfrm>
              <a:off x="9059863" y="1887538"/>
              <a:ext cx="612775" cy="477838"/>
            </a:xfrm>
            <a:custGeom>
              <a:avLst/>
              <a:gdLst>
                <a:gd name="T0" fmla="*/ 3007 w 3475"/>
                <a:gd name="T1" fmla="*/ 1076 h 2711"/>
                <a:gd name="T2" fmla="*/ 2771 w 3475"/>
                <a:gd name="T3" fmla="*/ 1151 h 2711"/>
                <a:gd name="T4" fmla="*/ 2885 w 3475"/>
                <a:gd name="T5" fmla="*/ 1361 h 2711"/>
                <a:gd name="T6" fmla="*/ 2682 w 3475"/>
                <a:gd name="T7" fmla="*/ 1606 h 2711"/>
                <a:gd name="T8" fmla="*/ 2596 w 3475"/>
                <a:gd name="T9" fmla="*/ 1626 h 2711"/>
                <a:gd name="T10" fmla="*/ 2353 w 3475"/>
                <a:gd name="T11" fmla="*/ 1535 h 2711"/>
                <a:gd name="T12" fmla="*/ 2311 w 3475"/>
                <a:gd name="T13" fmla="*/ 1766 h 2711"/>
                <a:gd name="T14" fmla="*/ 1975 w 3475"/>
                <a:gd name="T15" fmla="*/ 1766 h 2711"/>
                <a:gd name="T16" fmla="*/ 1932 w 3475"/>
                <a:gd name="T17" fmla="*/ 1535 h 2711"/>
                <a:gd name="T18" fmla="*/ 1690 w 3475"/>
                <a:gd name="T19" fmla="*/ 1626 h 2711"/>
                <a:gd name="T20" fmla="*/ 1603 w 3475"/>
                <a:gd name="T21" fmla="*/ 1606 h 2711"/>
                <a:gd name="T22" fmla="*/ 1400 w 3475"/>
                <a:gd name="T23" fmla="*/ 1361 h 2711"/>
                <a:gd name="T24" fmla="*/ 1514 w 3475"/>
                <a:gd name="T25" fmla="*/ 1151 h 2711"/>
                <a:gd name="T26" fmla="*/ 1278 w 3475"/>
                <a:gd name="T27" fmla="*/ 1076 h 2711"/>
                <a:gd name="T28" fmla="*/ 957 w 3475"/>
                <a:gd name="T29" fmla="*/ 949 h 2711"/>
                <a:gd name="T30" fmla="*/ 2081 w 3475"/>
                <a:gd name="T31" fmla="*/ 152 h 2711"/>
                <a:gd name="T32" fmla="*/ 1892 w 3475"/>
                <a:gd name="T33" fmla="*/ 420 h 2711"/>
                <a:gd name="T34" fmla="*/ 1725 w 3475"/>
                <a:gd name="T35" fmla="*/ 559 h 2711"/>
                <a:gd name="T36" fmla="*/ 1621 w 3475"/>
                <a:gd name="T37" fmla="*/ 780 h 2711"/>
                <a:gd name="T38" fmla="*/ 1621 w 3475"/>
                <a:gd name="T39" fmla="*/ 1002 h 2711"/>
                <a:gd name="T40" fmla="*/ 1726 w 3475"/>
                <a:gd name="T41" fmla="*/ 1222 h 2711"/>
                <a:gd name="T42" fmla="*/ 1893 w 3475"/>
                <a:gd name="T43" fmla="*/ 1362 h 2711"/>
                <a:gd name="T44" fmla="*/ 2082 w 3475"/>
                <a:gd name="T45" fmla="*/ 1630 h 2711"/>
                <a:gd name="T46" fmla="*/ 2349 w 3475"/>
                <a:gd name="T47" fmla="*/ 1383 h 2711"/>
                <a:gd name="T48" fmla="*/ 2709 w 3475"/>
                <a:gd name="T49" fmla="*/ 1371 h 2711"/>
                <a:gd name="T50" fmla="*/ 2652 w 3475"/>
                <a:gd name="T51" fmla="*/ 1051 h 2711"/>
                <a:gd name="T52" fmla="*/ 2673 w 3475"/>
                <a:gd name="T53" fmla="*/ 830 h 2711"/>
                <a:gd name="T54" fmla="*/ 2589 w 3475"/>
                <a:gd name="T55" fmla="*/ 600 h 2711"/>
                <a:gd name="T56" fmla="*/ 2435 w 3475"/>
                <a:gd name="T57" fmla="*/ 445 h 2711"/>
                <a:gd name="T58" fmla="*/ 2204 w 3475"/>
                <a:gd name="T59" fmla="*/ 361 h 2711"/>
                <a:gd name="T60" fmla="*/ 919 w 3475"/>
                <a:gd name="T61" fmla="*/ 801 h 2711"/>
                <a:gd name="T62" fmla="*/ 1278 w 3475"/>
                <a:gd name="T63" fmla="*/ 705 h 2711"/>
                <a:gd name="T64" fmla="*/ 1514 w 3475"/>
                <a:gd name="T65" fmla="*/ 630 h 2711"/>
                <a:gd name="T66" fmla="*/ 1401 w 3475"/>
                <a:gd name="T67" fmla="*/ 421 h 2711"/>
                <a:gd name="T68" fmla="*/ 1603 w 3475"/>
                <a:gd name="T69" fmla="*/ 175 h 2711"/>
                <a:gd name="T70" fmla="*/ 1691 w 3475"/>
                <a:gd name="T71" fmla="*/ 155 h 2711"/>
                <a:gd name="T72" fmla="*/ 1933 w 3475"/>
                <a:gd name="T73" fmla="*/ 245 h 2711"/>
                <a:gd name="T74" fmla="*/ 1975 w 3475"/>
                <a:gd name="T75" fmla="*/ 15 h 2711"/>
                <a:gd name="T76" fmla="*/ 2311 w 3475"/>
                <a:gd name="T77" fmla="*/ 15 h 2711"/>
                <a:gd name="T78" fmla="*/ 2353 w 3475"/>
                <a:gd name="T79" fmla="*/ 246 h 2711"/>
                <a:gd name="T80" fmla="*/ 2596 w 3475"/>
                <a:gd name="T81" fmla="*/ 155 h 2711"/>
                <a:gd name="T82" fmla="*/ 2682 w 3475"/>
                <a:gd name="T83" fmla="*/ 175 h 2711"/>
                <a:gd name="T84" fmla="*/ 2885 w 3475"/>
                <a:gd name="T85" fmla="*/ 421 h 2711"/>
                <a:gd name="T86" fmla="*/ 2771 w 3475"/>
                <a:gd name="T87" fmla="*/ 631 h 2711"/>
                <a:gd name="T88" fmla="*/ 3007 w 3475"/>
                <a:gd name="T89" fmla="*/ 705 h 2711"/>
                <a:gd name="T90" fmla="*/ 3475 w 3475"/>
                <a:gd name="T91" fmla="*/ 801 h 2711"/>
                <a:gd name="T92" fmla="*/ 3233 w 3475"/>
                <a:gd name="T93" fmla="*/ 2091 h 2711"/>
                <a:gd name="T94" fmla="*/ 3313 w 3475"/>
                <a:gd name="T95" fmla="*/ 2195 h 2711"/>
                <a:gd name="T96" fmla="*/ 3378 w 3475"/>
                <a:gd name="T97" fmla="*/ 2347 h 2711"/>
                <a:gd name="T98" fmla="*/ 3356 w 3475"/>
                <a:gd name="T99" fmla="*/ 2521 h 2711"/>
                <a:gd name="T100" fmla="*/ 3203 w 3475"/>
                <a:gd name="T101" fmla="*/ 2671 h 2711"/>
                <a:gd name="T102" fmla="*/ 1001 w 3475"/>
                <a:gd name="T103" fmla="*/ 2711 h 2711"/>
                <a:gd name="T104" fmla="*/ 3127 w 3475"/>
                <a:gd name="T105" fmla="*/ 2544 h 2711"/>
                <a:gd name="T106" fmla="*/ 3217 w 3475"/>
                <a:gd name="T107" fmla="*/ 2455 h 2711"/>
                <a:gd name="T108" fmla="*/ 3217 w 3475"/>
                <a:gd name="T109" fmla="*/ 2326 h 2711"/>
                <a:gd name="T110" fmla="*/ 3149 w 3475"/>
                <a:gd name="T111" fmla="*/ 2222 h 2711"/>
                <a:gd name="T112" fmla="*/ 3095 w 3475"/>
                <a:gd name="T113" fmla="*/ 2170 h 2711"/>
                <a:gd name="T114" fmla="*/ 66 w 3475"/>
                <a:gd name="T115" fmla="*/ 0 h 2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75" h="2711">
                  <a:moveTo>
                    <a:pt x="3032" y="948"/>
                  </a:moveTo>
                  <a:lnTo>
                    <a:pt x="3032" y="1016"/>
                  </a:lnTo>
                  <a:lnTo>
                    <a:pt x="3030" y="1038"/>
                  </a:lnTo>
                  <a:lnTo>
                    <a:pt x="3021" y="1059"/>
                  </a:lnTo>
                  <a:lnTo>
                    <a:pt x="3007" y="1076"/>
                  </a:lnTo>
                  <a:lnTo>
                    <a:pt x="2990" y="1089"/>
                  </a:lnTo>
                  <a:lnTo>
                    <a:pt x="2970" y="1097"/>
                  </a:lnTo>
                  <a:lnTo>
                    <a:pt x="2948" y="1100"/>
                  </a:lnTo>
                  <a:lnTo>
                    <a:pt x="2790" y="1100"/>
                  </a:lnTo>
                  <a:lnTo>
                    <a:pt x="2771" y="1151"/>
                  </a:lnTo>
                  <a:lnTo>
                    <a:pt x="2749" y="1199"/>
                  </a:lnTo>
                  <a:lnTo>
                    <a:pt x="2860" y="1310"/>
                  </a:lnTo>
                  <a:lnTo>
                    <a:pt x="2873" y="1326"/>
                  </a:lnTo>
                  <a:lnTo>
                    <a:pt x="2881" y="1343"/>
                  </a:lnTo>
                  <a:lnTo>
                    <a:pt x="2885" y="1361"/>
                  </a:lnTo>
                  <a:lnTo>
                    <a:pt x="2885" y="1379"/>
                  </a:lnTo>
                  <a:lnTo>
                    <a:pt x="2881" y="1397"/>
                  </a:lnTo>
                  <a:lnTo>
                    <a:pt x="2873" y="1415"/>
                  </a:lnTo>
                  <a:lnTo>
                    <a:pt x="2860" y="1429"/>
                  </a:lnTo>
                  <a:lnTo>
                    <a:pt x="2682" y="1606"/>
                  </a:lnTo>
                  <a:lnTo>
                    <a:pt x="2668" y="1619"/>
                  </a:lnTo>
                  <a:lnTo>
                    <a:pt x="2650" y="1626"/>
                  </a:lnTo>
                  <a:lnTo>
                    <a:pt x="2632" y="1631"/>
                  </a:lnTo>
                  <a:lnTo>
                    <a:pt x="2614" y="1631"/>
                  </a:lnTo>
                  <a:lnTo>
                    <a:pt x="2596" y="1626"/>
                  </a:lnTo>
                  <a:lnTo>
                    <a:pt x="2578" y="1619"/>
                  </a:lnTo>
                  <a:lnTo>
                    <a:pt x="2563" y="1606"/>
                  </a:lnTo>
                  <a:lnTo>
                    <a:pt x="2452" y="1495"/>
                  </a:lnTo>
                  <a:lnTo>
                    <a:pt x="2403" y="1517"/>
                  </a:lnTo>
                  <a:lnTo>
                    <a:pt x="2353" y="1535"/>
                  </a:lnTo>
                  <a:lnTo>
                    <a:pt x="2353" y="1693"/>
                  </a:lnTo>
                  <a:lnTo>
                    <a:pt x="2350" y="1715"/>
                  </a:lnTo>
                  <a:lnTo>
                    <a:pt x="2342" y="1735"/>
                  </a:lnTo>
                  <a:lnTo>
                    <a:pt x="2328" y="1753"/>
                  </a:lnTo>
                  <a:lnTo>
                    <a:pt x="2311" y="1766"/>
                  </a:lnTo>
                  <a:lnTo>
                    <a:pt x="2291" y="1775"/>
                  </a:lnTo>
                  <a:lnTo>
                    <a:pt x="2269" y="1778"/>
                  </a:lnTo>
                  <a:lnTo>
                    <a:pt x="2017" y="1778"/>
                  </a:lnTo>
                  <a:lnTo>
                    <a:pt x="1995" y="1775"/>
                  </a:lnTo>
                  <a:lnTo>
                    <a:pt x="1975" y="1766"/>
                  </a:lnTo>
                  <a:lnTo>
                    <a:pt x="1958" y="1753"/>
                  </a:lnTo>
                  <a:lnTo>
                    <a:pt x="1944" y="1735"/>
                  </a:lnTo>
                  <a:lnTo>
                    <a:pt x="1935" y="1715"/>
                  </a:lnTo>
                  <a:lnTo>
                    <a:pt x="1932" y="1693"/>
                  </a:lnTo>
                  <a:lnTo>
                    <a:pt x="1932" y="1535"/>
                  </a:lnTo>
                  <a:lnTo>
                    <a:pt x="1882" y="1517"/>
                  </a:lnTo>
                  <a:lnTo>
                    <a:pt x="1834" y="1495"/>
                  </a:lnTo>
                  <a:lnTo>
                    <a:pt x="1723" y="1606"/>
                  </a:lnTo>
                  <a:lnTo>
                    <a:pt x="1707" y="1619"/>
                  </a:lnTo>
                  <a:lnTo>
                    <a:pt x="1690" y="1626"/>
                  </a:lnTo>
                  <a:lnTo>
                    <a:pt x="1672" y="1631"/>
                  </a:lnTo>
                  <a:lnTo>
                    <a:pt x="1654" y="1631"/>
                  </a:lnTo>
                  <a:lnTo>
                    <a:pt x="1635" y="1626"/>
                  </a:lnTo>
                  <a:lnTo>
                    <a:pt x="1618" y="1619"/>
                  </a:lnTo>
                  <a:lnTo>
                    <a:pt x="1603" y="1606"/>
                  </a:lnTo>
                  <a:lnTo>
                    <a:pt x="1424" y="1429"/>
                  </a:lnTo>
                  <a:lnTo>
                    <a:pt x="1413" y="1415"/>
                  </a:lnTo>
                  <a:lnTo>
                    <a:pt x="1404" y="1397"/>
                  </a:lnTo>
                  <a:lnTo>
                    <a:pt x="1400" y="1379"/>
                  </a:lnTo>
                  <a:lnTo>
                    <a:pt x="1400" y="1361"/>
                  </a:lnTo>
                  <a:lnTo>
                    <a:pt x="1404" y="1343"/>
                  </a:lnTo>
                  <a:lnTo>
                    <a:pt x="1413" y="1326"/>
                  </a:lnTo>
                  <a:lnTo>
                    <a:pt x="1424" y="1310"/>
                  </a:lnTo>
                  <a:lnTo>
                    <a:pt x="1536" y="1200"/>
                  </a:lnTo>
                  <a:lnTo>
                    <a:pt x="1514" y="1151"/>
                  </a:lnTo>
                  <a:lnTo>
                    <a:pt x="1496" y="1101"/>
                  </a:lnTo>
                  <a:lnTo>
                    <a:pt x="1339" y="1101"/>
                  </a:lnTo>
                  <a:lnTo>
                    <a:pt x="1316" y="1098"/>
                  </a:lnTo>
                  <a:lnTo>
                    <a:pt x="1295" y="1090"/>
                  </a:lnTo>
                  <a:lnTo>
                    <a:pt x="1278" y="1076"/>
                  </a:lnTo>
                  <a:lnTo>
                    <a:pt x="1266" y="1059"/>
                  </a:lnTo>
                  <a:lnTo>
                    <a:pt x="1257" y="1039"/>
                  </a:lnTo>
                  <a:lnTo>
                    <a:pt x="1254" y="1017"/>
                  </a:lnTo>
                  <a:lnTo>
                    <a:pt x="1254" y="949"/>
                  </a:lnTo>
                  <a:lnTo>
                    <a:pt x="957" y="949"/>
                  </a:lnTo>
                  <a:lnTo>
                    <a:pt x="1178" y="2021"/>
                  </a:lnTo>
                  <a:lnTo>
                    <a:pt x="3062" y="2021"/>
                  </a:lnTo>
                  <a:lnTo>
                    <a:pt x="3282" y="948"/>
                  </a:lnTo>
                  <a:lnTo>
                    <a:pt x="3032" y="948"/>
                  </a:lnTo>
                  <a:close/>
                  <a:moveTo>
                    <a:pt x="2081" y="152"/>
                  </a:moveTo>
                  <a:lnTo>
                    <a:pt x="2081" y="361"/>
                  </a:lnTo>
                  <a:lnTo>
                    <a:pt x="2032" y="370"/>
                  </a:lnTo>
                  <a:lnTo>
                    <a:pt x="1983" y="383"/>
                  </a:lnTo>
                  <a:lnTo>
                    <a:pt x="1936" y="400"/>
                  </a:lnTo>
                  <a:lnTo>
                    <a:pt x="1892" y="420"/>
                  </a:lnTo>
                  <a:lnTo>
                    <a:pt x="1851" y="445"/>
                  </a:lnTo>
                  <a:lnTo>
                    <a:pt x="1812" y="474"/>
                  </a:lnTo>
                  <a:lnTo>
                    <a:pt x="1663" y="325"/>
                  </a:lnTo>
                  <a:lnTo>
                    <a:pt x="1577" y="411"/>
                  </a:lnTo>
                  <a:lnTo>
                    <a:pt x="1725" y="559"/>
                  </a:lnTo>
                  <a:lnTo>
                    <a:pt x="1696" y="600"/>
                  </a:lnTo>
                  <a:lnTo>
                    <a:pt x="1672" y="641"/>
                  </a:lnTo>
                  <a:lnTo>
                    <a:pt x="1651" y="685"/>
                  </a:lnTo>
                  <a:lnTo>
                    <a:pt x="1634" y="732"/>
                  </a:lnTo>
                  <a:lnTo>
                    <a:pt x="1621" y="780"/>
                  </a:lnTo>
                  <a:lnTo>
                    <a:pt x="1613" y="830"/>
                  </a:lnTo>
                  <a:lnTo>
                    <a:pt x="1403" y="830"/>
                  </a:lnTo>
                  <a:lnTo>
                    <a:pt x="1403" y="952"/>
                  </a:lnTo>
                  <a:lnTo>
                    <a:pt x="1614" y="952"/>
                  </a:lnTo>
                  <a:lnTo>
                    <a:pt x="1621" y="1002"/>
                  </a:lnTo>
                  <a:lnTo>
                    <a:pt x="1634" y="1051"/>
                  </a:lnTo>
                  <a:lnTo>
                    <a:pt x="1651" y="1097"/>
                  </a:lnTo>
                  <a:lnTo>
                    <a:pt x="1672" y="1140"/>
                  </a:lnTo>
                  <a:lnTo>
                    <a:pt x="1697" y="1183"/>
                  </a:lnTo>
                  <a:lnTo>
                    <a:pt x="1726" y="1222"/>
                  </a:lnTo>
                  <a:lnTo>
                    <a:pt x="1578" y="1370"/>
                  </a:lnTo>
                  <a:lnTo>
                    <a:pt x="1663" y="1457"/>
                  </a:lnTo>
                  <a:lnTo>
                    <a:pt x="1812" y="1309"/>
                  </a:lnTo>
                  <a:lnTo>
                    <a:pt x="1851" y="1337"/>
                  </a:lnTo>
                  <a:lnTo>
                    <a:pt x="1893" y="1362"/>
                  </a:lnTo>
                  <a:lnTo>
                    <a:pt x="1937" y="1383"/>
                  </a:lnTo>
                  <a:lnTo>
                    <a:pt x="1984" y="1400"/>
                  </a:lnTo>
                  <a:lnTo>
                    <a:pt x="2032" y="1413"/>
                  </a:lnTo>
                  <a:lnTo>
                    <a:pt x="2082" y="1421"/>
                  </a:lnTo>
                  <a:lnTo>
                    <a:pt x="2082" y="1630"/>
                  </a:lnTo>
                  <a:lnTo>
                    <a:pt x="2205" y="1630"/>
                  </a:lnTo>
                  <a:lnTo>
                    <a:pt x="2205" y="1421"/>
                  </a:lnTo>
                  <a:lnTo>
                    <a:pt x="2255" y="1413"/>
                  </a:lnTo>
                  <a:lnTo>
                    <a:pt x="2303" y="1400"/>
                  </a:lnTo>
                  <a:lnTo>
                    <a:pt x="2349" y="1383"/>
                  </a:lnTo>
                  <a:lnTo>
                    <a:pt x="2394" y="1362"/>
                  </a:lnTo>
                  <a:lnTo>
                    <a:pt x="2436" y="1337"/>
                  </a:lnTo>
                  <a:lnTo>
                    <a:pt x="2475" y="1309"/>
                  </a:lnTo>
                  <a:lnTo>
                    <a:pt x="2622" y="1458"/>
                  </a:lnTo>
                  <a:lnTo>
                    <a:pt x="2709" y="1371"/>
                  </a:lnTo>
                  <a:lnTo>
                    <a:pt x="2561" y="1223"/>
                  </a:lnTo>
                  <a:lnTo>
                    <a:pt x="2589" y="1184"/>
                  </a:lnTo>
                  <a:lnTo>
                    <a:pt x="2614" y="1142"/>
                  </a:lnTo>
                  <a:lnTo>
                    <a:pt x="2635" y="1097"/>
                  </a:lnTo>
                  <a:lnTo>
                    <a:pt x="2652" y="1051"/>
                  </a:lnTo>
                  <a:lnTo>
                    <a:pt x="2664" y="1003"/>
                  </a:lnTo>
                  <a:lnTo>
                    <a:pt x="2673" y="953"/>
                  </a:lnTo>
                  <a:lnTo>
                    <a:pt x="2882" y="953"/>
                  </a:lnTo>
                  <a:lnTo>
                    <a:pt x="2882" y="830"/>
                  </a:lnTo>
                  <a:lnTo>
                    <a:pt x="2673" y="830"/>
                  </a:lnTo>
                  <a:lnTo>
                    <a:pt x="2664" y="780"/>
                  </a:lnTo>
                  <a:lnTo>
                    <a:pt x="2652" y="732"/>
                  </a:lnTo>
                  <a:lnTo>
                    <a:pt x="2635" y="685"/>
                  </a:lnTo>
                  <a:lnTo>
                    <a:pt x="2614" y="641"/>
                  </a:lnTo>
                  <a:lnTo>
                    <a:pt x="2589" y="600"/>
                  </a:lnTo>
                  <a:lnTo>
                    <a:pt x="2561" y="559"/>
                  </a:lnTo>
                  <a:lnTo>
                    <a:pt x="2709" y="411"/>
                  </a:lnTo>
                  <a:lnTo>
                    <a:pt x="2622" y="325"/>
                  </a:lnTo>
                  <a:lnTo>
                    <a:pt x="2474" y="474"/>
                  </a:lnTo>
                  <a:lnTo>
                    <a:pt x="2435" y="445"/>
                  </a:lnTo>
                  <a:lnTo>
                    <a:pt x="2392" y="420"/>
                  </a:lnTo>
                  <a:lnTo>
                    <a:pt x="2349" y="398"/>
                  </a:lnTo>
                  <a:lnTo>
                    <a:pt x="2303" y="382"/>
                  </a:lnTo>
                  <a:lnTo>
                    <a:pt x="2254" y="369"/>
                  </a:lnTo>
                  <a:lnTo>
                    <a:pt x="2204" y="361"/>
                  </a:lnTo>
                  <a:lnTo>
                    <a:pt x="2204" y="152"/>
                  </a:lnTo>
                  <a:lnTo>
                    <a:pt x="2081" y="152"/>
                  </a:lnTo>
                  <a:close/>
                  <a:moveTo>
                    <a:pt x="66" y="0"/>
                  </a:moveTo>
                  <a:lnTo>
                    <a:pt x="832" y="374"/>
                  </a:lnTo>
                  <a:lnTo>
                    <a:pt x="919" y="801"/>
                  </a:lnTo>
                  <a:lnTo>
                    <a:pt x="1254" y="801"/>
                  </a:lnTo>
                  <a:lnTo>
                    <a:pt x="1254" y="766"/>
                  </a:lnTo>
                  <a:lnTo>
                    <a:pt x="1257" y="742"/>
                  </a:lnTo>
                  <a:lnTo>
                    <a:pt x="1266" y="722"/>
                  </a:lnTo>
                  <a:lnTo>
                    <a:pt x="1278" y="705"/>
                  </a:lnTo>
                  <a:lnTo>
                    <a:pt x="1295" y="693"/>
                  </a:lnTo>
                  <a:lnTo>
                    <a:pt x="1316" y="684"/>
                  </a:lnTo>
                  <a:lnTo>
                    <a:pt x="1339" y="681"/>
                  </a:lnTo>
                  <a:lnTo>
                    <a:pt x="1496" y="681"/>
                  </a:lnTo>
                  <a:lnTo>
                    <a:pt x="1514" y="630"/>
                  </a:lnTo>
                  <a:lnTo>
                    <a:pt x="1536" y="583"/>
                  </a:lnTo>
                  <a:lnTo>
                    <a:pt x="1425" y="472"/>
                  </a:lnTo>
                  <a:lnTo>
                    <a:pt x="1414" y="456"/>
                  </a:lnTo>
                  <a:lnTo>
                    <a:pt x="1405" y="439"/>
                  </a:lnTo>
                  <a:lnTo>
                    <a:pt x="1401" y="421"/>
                  </a:lnTo>
                  <a:lnTo>
                    <a:pt x="1401" y="403"/>
                  </a:lnTo>
                  <a:lnTo>
                    <a:pt x="1405" y="384"/>
                  </a:lnTo>
                  <a:lnTo>
                    <a:pt x="1414" y="367"/>
                  </a:lnTo>
                  <a:lnTo>
                    <a:pt x="1425" y="352"/>
                  </a:lnTo>
                  <a:lnTo>
                    <a:pt x="1603" y="175"/>
                  </a:lnTo>
                  <a:lnTo>
                    <a:pt x="1619" y="162"/>
                  </a:lnTo>
                  <a:lnTo>
                    <a:pt x="1636" y="155"/>
                  </a:lnTo>
                  <a:lnTo>
                    <a:pt x="1654" y="151"/>
                  </a:lnTo>
                  <a:lnTo>
                    <a:pt x="1673" y="151"/>
                  </a:lnTo>
                  <a:lnTo>
                    <a:pt x="1691" y="155"/>
                  </a:lnTo>
                  <a:lnTo>
                    <a:pt x="1708" y="162"/>
                  </a:lnTo>
                  <a:lnTo>
                    <a:pt x="1724" y="175"/>
                  </a:lnTo>
                  <a:lnTo>
                    <a:pt x="1835" y="285"/>
                  </a:lnTo>
                  <a:lnTo>
                    <a:pt x="1882" y="263"/>
                  </a:lnTo>
                  <a:lnTo>
                    <a:pt x="1933" y="245"/>
                  </a:lnTo>
                  <a:lnTo>
                    <a:pt x="1933" y="88"/>
                  </a:lnTo>
                  <a:lnTo>
                    <a:pt x="1936" y="66"/>
                  </a:lnTo>
                  <a:lnTo>
                    <a:pt x="1945" y="45"/>
                  </a:lnTo>
                  <a:lnTo>
                    <a:pt x="1958" y="28"/>
                  </a:lnTo>
                  <a:lnTo>
                    <a:pt x="1975" y="15"/>
                  </a:lnTo>
                  <a:lnTo>
                    <a:pt x="1995" y="7"/>
                  </a:lnTo>
                  <a:lnTo>
                    <a:pt x="2018" y="4"/>
                  </a:lnTo>
                  <a:lnTo>
                    <a:pt x="2269" y="4"/>
                  </a:lnTo>
                  <a:lnTo>
                    <a:pt x="2291" y="7"/>
                  </a:lnTo>
                  <a:lnTo>
                    <a:pt x="2311" y="15"/>
                  </a:lnTo>
                  <a:lnTo>
                    <a:pt x="2328" y="28"/>
                  </a:lnTo>
                  <a:lnTo>
                    <a:pt x="2342" y="45"/>
                  </a:lnTo>
                  <a:lnTo>
                    <a:pt x="2350" y="66"/>
                  </a:lnTo>
                  <a:lnTo>
                    <a:pt x="2353" y="88"/>
                  </a:lnTo>
                  <a:lnTo>
                    <a:pt x="2353" y="246"/>
                  </a:lnTo>
                  <a:lnTo>
                    <a:pt x="2403" y="264"/>
                  </a:lnTo>
                  <a:lnTo>
                    <a:pt x="2452" y="286"/>
                  </a:lnTo>
                  <a:lnTo>
                    <a:pt x="2563" y="175"/>
                  </a:lnTo>
                  <a:lnTo>
                    <a:pt x="2578" y="162"/>
                  </a:lnTo>
                  <a:lnTo>
                    <a:pt x="2596" y="155"/>
                  </a:lnTo>
                  <a:lnTo>
                    <a:pt x="2614" y="151"/>
                  </a:lnTo>
                  <a:lnTo>
                    <a:pt x="2632" y="151"/>
                  </a:lnTo>
                  <a:lnTo>
                    <a:pt x="2650" y="155"/>
                  </a:lnTo>
                  <a:lnTo>
                    <a:pt x="2668" y="162"/>
                  </a:lnTo>
                  <a:lnTo>
                    <a:pt x="2682" y="175"/>
                  </a:lnTo>
                  <a:lnTo>
                    <a:pt x="2860" y="352"/>
                  </a:lnTo>
                  <a:lnTo>
                    <a:pt x="2873" y="367"/>
                  </a:lnTo>
                  <a:lnTo>
                    <a:pt x="2881" y="384"/>
                  </a:lnTo>
                  <a:lnTo>
                    <a:pt x="2885" y="403"/>
                  </a:lnTo>
                  <a:lnTo>
                    <a:pt x="2885" y="421"/>
                  </a:lnTo>
                  <a:lnTo>
                    <a:pt x="2881" y="439"/>
                  </a:lnTo>
                  <a:lnTo>
                    <a:pt x="2873" y="456"/>
                  </a:lnTo>
                  <a:lnTo>
                    <a:pt x="2860" y="472"/>
                  </a:lnTo>
                  <a:lnTo>
                    <a:pt x="2749" y="583"/>
                  </a:lnTo>
                  <a:lnTo>
                    <a:pt x="2771" y="631"/>
                  </a:lnTo>
                  <a:lnTo>
                    <a:pt x="2790" y="681"/>
                  </a:lnTo>
                  <a:lnTo>
                    <a:pt x="2948" y="681"/>
                  </a:lnTo>
                  <a:lnTo>
                    <a:pt x="2970" y="684"/>
                  </a:lnTo>
                  <a:lnTo>
                    <a:pt x="2990" y="693"/>
                  </a:lnTo>
                  <a:lnTo>
                    <a:pt x="3007" y="705"/>
                  </a:lnTo>
                  <a:lnTo>
                    <a:pt x="3021" y="722"/>
                  </a:lnTo>
                  <a:lnTo>
                    <a:pt x="3030" y="742"/>
                  </a:lnTo>
                  <a:lnTo>
                    <a:pt x="3032" y="766"/>
                  </a:lnTo>
                  <a:lnTo>
                    <a:pt x="3032" y="801"/>
                  </a:lnTo>
                  <a:lnTo>
                    <a:pt x="3475" y="801"/>
                  </a:lnTo>
                  <a:lnTo>
                    <a:pt x="3203" y="2062"/>
                  </a:lnTo>
                  <a:lnTo>
                    <a:pt x="3205" y="2063"/>
                  </a:lnTo>
                  <a:lnTo>
                    <a:pt x="3212" y="2070"/>
                  </a:lnTo>
                  <a:lnTo>
                    <a:pt x="3220" y="2078"/>
                  </a:lnTo>
                  <a:lnTo>
                    <a:pt x="3233" y="2091"/>
                  </a:lnTo>
                  <a:lnTo>
                    <a:pt x="3246" y="2107"/>
                  </a:lnTo>
                  <a:lnTo>
                    <a:pt x="3262" y="2125"/>
                  </a:lnTo>
                  <a:lnTo>
                    <a:pt x="3278" y="2146"/>
                  </a:lnTo>
                  <a:lnTo>
                    <a:pt x="3296" y="2169"/>
                  </a:lnTo>
                  <a:lnTo>
                    <a:pt x="3313" y="2195"/>
                  </a:lnTo>
                  <a:lnTo>
                    <a:pt x="3329" y="2222"/>
                  </a:lnTo>
                  <a:lnTo>
                    <a:pt x="3345" y="2252"/>
                  </a:lnTo>
                  <a:lnTo>
                    <a:pt x="3359" y="2283"/>
                  </a:lnTo>
                  <a:lnTo>
                    <a:pt x="3369" y="2314"/>
                  </a:lnTo>
                  <a:lnTo>
                    <a:pt x="3378" y="2347"/>
                  </a:lnTo>
                  <a:lnTo>
                    <a:pt x="3383" y="2381"/>
                  </a:lnTo>
                  <a:lnTo>
                    <a:pt x="3384" y="2416"/>
                  </a:lnTo>
                  <a:lnTo>
                    <a:pt x="3380" y="2451"/>
                  </a:lnTo>
                  <a:lnTo>
                    <a:pt x="3371" y="2486"/>
                  </a:lnTo>
                  <a:lnTo>
                    <a:pt x="3356" y="2521"/>
                  </a:lnTo>
                  <a:lnTo>
                    <a:pt x="3333" y="2558"/>
                  </a:lnTo>
                  <a:lnTo>
                    <a:pt x="3306" y="2592"/>
                  </a:lnTo>
                  <a:lnTo>
                    <a:pt x="3274" y="2622"/>
                  </a:lnTo>
                  <a:lnTo>
                    <a:pt x="3240" y="2649"/>
                  </a:lnTo>
                  <a:lnTo>
                    <a:pt x="3203" y="2671"/>
                  </a:lnTo>
                  <a:lnTo>
                    <a:pt x="3164" y="2688"/>
                  </a:lnTo>
                  <a:lnTo>
                    <a:pt x="3123" y="2701"/>
                  </a:lnTo>
                  <a:lnTo>
                    <a:pt x="3078" y="2709"/>
                  </a:lnTo>
                  <a:lnTo>
                    <a:pt x="3033" y="2711"/>
                  </a:lnTo>
                  <a:lnTo>
                    <a:pt x="1001" y="2711"/>
                  </a:lnTo>
                  <a:lnTo>
                    <a:pt x="1001" y="2565"/>
                  </a:lnTo>
                  <a:lnTo>
                    <a:pt x="3032" y="2565"/>
                  </a:lnTo>
                  <a:lnTo>
                    <a:pt x="3067" y="2562"/>
                  </a:lnTo>
                  <a:lnTo>
                    <a:pt x="3098" y="2555"/>
                  </a:lnTo>
                  <a:lnTo>
                    <a:pt x="3127" y="2544"/>
                  </a:lnTo>
                  <a:lnTo>
                    <a:pt x="3152" y="2529"/>
                  </a:lnTo>
                  <a:lnTo>
                    <a:pt x="3173" y="2512"/>
                  </a:lnTo>
                  <a:lnTo>
                    <a:pt x="3191" y="2494"/>
                  </a:lnTo>
                  <a:lnTo>
                    <a:pt x="3206" y="2474"/>
                  </a:lnTo>
                  <a:lnTo>
                    <a:pt x="3217" y="2455"/>
                  </a:lnTo>
                  <a:lnTo>
                    <a:pt x="3226" y="2429"/>
                  </a:lnTo>
                  <a:lnTo>
                    <a:pt x="3231" y="2402"/>
                  </a:lnTo>
                  <a:lnTo>
                    <a:pt x="3230" y="2377"/>
                  </a:lnTo>
                  <a:lnTo>
                    <a:pt x="3225" y="2351"/>
                  </a:lnTo>
                  <a:lnTo>
                    <a:pt x="3217" y="2326"/>
                  </a:lnTo>
                  <a:lnTo>
                    <a:pt x="3206" y="2303"/>
                  </a:lnTo>
                  <a:lnTo>
                    <a:pt x="3194" y="2280"/>
                  </a:lnTo>
                  <a:lnTo>
                    <a:pt x="3180" y="2259"/>
                  </a:lnTo>
                  <a:lnTo>
                    <a:pt x="3165" y="2240"/>
                  </a:lnTo>
                  <a:lnTo>
                    <a:pt x="3149" y="2222"/>
                  </a:lnTo>
                  <a:lnTo>
                    <a:pt x="3135" y="2206"/>
                  </a:lnTo>
                  <a:lnTo>
                    <a:pt x="3122" y="2194"/>
                  </a:lnTo>
                  <a:lnTo>
                    <a:pt x="3110" y="2183"/>
                  </a:lnTo>
                  <a:lnTo>
                    <a:pt x="3101" y="2175"/>
                  </a:lnTo>
                  <a:lnTo>
                    <a:pt x="3095" y="2170"/>
                  </a:lnTo>
                  <a:lnTo>
                    <a:pt x="3093" y="2168"/>
                  </a:lnTo>
                  <a:lnTo>
                    <a:pt x="1053" y="2168"/>
                  </a:lnTo>
                  <a:lnTo>
                    <a:pt x="699" y="478"/>
                  </a:lnTo>
                  <a:lnTo>
                    <a:pt x="0" y="133"/>
                  </a:lnTo>
                  <a:lnTo>
                    <a:pt x="66"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50" name="Freeform 190"/>
            <p:cNvSpPr>
              <a:spLocks noEditPoints="1"/>
            </p:cNvSpPr>
            <p:nvPr/>
          </p:nvSpPr>
          <p:spPr bwMode="auto">
            <a:xfrm>
              <a:off x="9261476" y="2401888"/>
              <a:ext cx="98425" cy="98425"/>
            </a:xfrm>
            <a:custGeom>
              <a:avLst/>
              <a:gdLst>
                <a:gd name="T0" fmla="*/ 253 w 558"/>
                <a:gd name="T1" fmla="*/ 143 h 559"/>
                <a:gd name="T2" fmla="*/ 205 w 558"/>
                <a:gd name="T3" fmla="*/ 163 h 559"/>
                <a:gd name="T4" fmla="*/ 169 w 558"/>
                <a:gd name="T5" fmla="*/ 198 h 559"/>
                <a:gd name="T6" fmla="*/ 149 w 558"/>
                <a:gd name="T7" fmla="*/ 245 h 559"/>
                <a:gd name="T8" fmla="*/ 149 w 558"/>
                <a:gd name="T9" fmla="*/ 298 h 559"/>
                <a:gd name="T10" fmla="*/ 169 w 558"/>
                <a:gd name="T11" fmla="*/ 346 h 559"/>
                <a:gd name="T12" fmla="*/ 205 w 558"/>
                <a:gd name="T13" fmla="*/ 381 h 559"/>
                <a:gd name="T14" fmla="*/ 253 w 558"/>
                <a:gd name="T15" fmla="*/ 401 h 559"/>
                <a:gd name="T16" fmla="*/ 306 w 558"/>
                <a:gd name="T17" fmla="*/ 401 h 559"/>
                <a:gd name="T18" fmla="*/ 353 w 558"/>
                <a:gd name="T19" fmla="*/ 381 h 559"/>
                <a:gd name="T20" fmla="*/ 389 w 558"/>
                <a:gd name="T21" fmla="*/ 346 h 559"/>
                <a:gd name="T22" fmla="*/ 409 w 558"/>
                <a:gd name="T23" fmla="*/ 298 h 559"/>
                <a:gd name="T24" fmla="*/ 409 w 558"/>
                <a:gd name="T25" fmla="*/ 245 h 559"/>
                <a:gd name="T26" fmla="*/ 389 w 558"/>
                <a:gd name="T27" fmla="*/ 198 h 559"/>
                <a:gd name="T28" fmla="*/ 353 w 558"/>
                <a:gd name="T29" fmla="*/ 163 h 559"/>
                <a:gd name="T30" fmla="*/ 307 w 558"/>
                <a:gd name="T31" fmla="*/ 143 h 559"/>
                <a:gd name="T32" fmla="*/ 279 w 558"/>
                <a:gd name="T33" fmla="*/ 0 h 559"/>
                <a:gd name="T34" fmla="*/ 361 w 558"/>
                <a:gd name="T35" fmla="*/ 11 h 559"/>
                <a:gd name="T36" fmla="*/ 431 w 558"/>
                <a:gd name="T37" fmla="*/ 44 h 559"/>
                <a:gd name="T38" fmla="*/ 490 w 558"/>
                <a:gd name="T39" fmla="*/ 95 h 559"/>
                <a:gd name="T40" fmla="*/ 533 w 558"/>
                <a:gd name="T41" fmla="*/ 161 h 559"/>
                <a:gd name="T42" fmla="*/ 555 w 558"/>
                <a:gd name="T43" fmla="*/ 238 h 559"/>
                <a:gd name="T44" fmla="*/ 555 w 558"/>
                <a:gd name="T45" fmla="*/ 320 h 559"/>
                <a:gd name="T46" fmla="*/ 533 w 558"/>
                <a:gd name="T47" fmla="*/ 397 h 559"/>
                <a:gd name="T48" fmla="*/ 490 w 558"/>
                <a:gd name="T49" fmla="*/ 462 h 559"/>
                <a:gd name="T50" fmla="*/ 431 w 558"/>
                <a:gd name="T51" fmla="*/ 513 h 559"/>
                <a:gd name="T52" fmla="*/ 361 w 558"/>
                <a:gd name="T53" fmla="*/ 546 h 559"/>
                <a:gd name="T54" fmla="*/ 279 w 558"/>
                <a:gd name="T55" fmla="*/ 559 h 559"/>
                <a:gd name="T56" fmla="*/ 199 w 558"/>
                <a:gd name="T57" fmla="*/ 546 h 559"/>
                <a:gd name="T58" fmla="*/ 127 w 558"/>
                <a:gd name="T59" fmla="*/ 513 h 559"/>
                <a:gd name="T60" fmla="*/ 68 w 558"/>
                <a:gd name="T61" fmla="*/ 462 h 559"/>
                <a:gd name="T62" fmla="*/ 26 w 558"/>
                <a:gd name="T63" fmla="*/ 397 h 559"/>
                <a:gd name="T64" fmla="*/ 3 w 558"/>
                <a:gd name="T65" fmla="*/ 320 h 559"/>
                <a:gd name="T66" fmla="*/ 3 w 558"/>
                <a:gd name="T67" fmla="*/ 238 h 559"/>
                <a:gd name="T68" fmla="*/ 26 w 558"/>
                <a:gd name="T69" fmla="*/ 161 h 559"/>
                <a:gd name="T70" fmla="*/ 68 w 558"/>
                <a:gd name="T71" fmla="*/ 95 h 559"/>
                <a:gd name="T72" fmla="*/ 127 w 558"/>
                <a:gd name="T73" fmla="*/ 44 h 559"/>
                <a:gd name="T74" fmla="*/ 199 w 558"/>
                <a:gd name="T75" fmla="*/ 11 h 559"/>
                <a:gd name="T76" fmla="*/ 279 w 558"/>
                <a:gd name="T7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8" h="559">
                  <a:moveTo>
                    <a:pt x="279" y="139"/>
                  </a:moveTo>
                  <a:lnTo>
                    <a:pt x="253" y="143"/>
                  </a:lnTo>
                  <a:lnTo>
                    <a:pt x="227" y="150"/>
                  </a:lnTo>
                  <a:lnTo>
                    <a:pt x="205" y="163"/>
                  </a:lnTo>
                  <a:lnTo>
                    <a:pt x="185" y="179"/>
                  </a:lnTo>
                  <a:lnTo>
                    <a:pt x="169" y="198"/>
                  </a:lnTo>
                  <a:lnTo>
                    <a:pt x="157" y="220"/>
                  </a:lnTo>
                  <a:lnTo>
                    <a:pt x="149" y="245"/>
                  </a:lnTo>
                  <a:lnTo>
                    <a:pt x="147" y="272"/>
                  </a:lnTo>
                  <a:lnTo>
                    <a:pt x="149" y="298"/>
                  </a:lnTo>
                  <a:lnTo>
                    <a:pt x="157" y="324"/>
                  </a:lnTo>
                  <a:lnTo>
                    <a:pt x="169" y="346"/>
                  </a:lnTo>
                  <a:lnTo>
                    <a:pt x="185" y="365"/>
                  </a:lnTo>
                  <a:lnTo>
                    <a:pt x="205" y="381"/>
                  </a:lnTo>
                  <a:lnTo>
                    <a:pt x="227" y="393"/>
                  </a:lnTo>
                  <a:lnTo>
                    <a:pt x="253" y="401"/>
                  </a:lnTo>
                  <a:lnTo>
                    <a:pt x="279" y="404"/>
                  </a:lnTo>
                  <a:lnTo>
                    <a:pt x="306" y="401"/>
                  </a:lnTo>
                  <a:lnTo>
                    <a:pt x="331" y="393"/>
                  </a:lnTo>
                  <a:lnTo>
                    <a:pt x="353" y="381"/>
                  </a:lnTo>
                  <a:lnTo>
                    <a:pt x="373" y="365"/>
                  </a:lnTo>
                  <a:lnTo>
                    <a:pt x="389" y="346"/>
                  </a:lnTo>
                  <a:lnTo>
                    <a:pt x="402" y="324"/>
                  </a:lnTo>
                  <a:lnTo>
                    <a:pt x="409" y="298"/>
                  </a:lnTo>
                  <a:lnTo>
                    <a:pt x="411" y="272"/>
                  </a:lnTo>
                  <a:lnTo>
                    <a:pt x="409" y="245"/>
                  </a:lnTo>
                  <a:lnTo>
                    <a:pt x="402" y="220"/>
                  </a:lnTo>
                  <a:lnTo>
                    <a:pt x="389" y="198"/>
                  </a:lnTo>
                  <a:lnTo>
                    <a:pt x="373" y="179"/>
                  </a:lnTo>
                  <a:lnTo>
                    <a:pt x="353" y="163"/>
                  </a:lnTo>
                  <a:lnTo>
                    <a:pt x="331" y="150"/>
                  </a:lnTo>
                  <a:lnTo>
                    <a:pt x="307" y="143"/>
                  </a:lnTo>
                  <a:lnTo>
                    <a:pt x="279" y="139"/>
                  </a:lnTo>
                  <a:close/>
                  <a:moveTo>
                    <a:pt x="279" y="0"/>
                  </a:moveTo>
                  <a:lnTo>
                    <a:pt x="320" y="2"/>
                  </a:lnTo>
                  <a:lnTo>
                    <a:pt x="361" y="11"/>
                  </a:lnTo>
                  <a:lnTo>
                    <a:pt x="398" y="25"/>
                  </a:lnTo>
                  <a:lnTo>
                    <a:pt x="431" y="44"/>
                  </a:lnTo>
                  <a:lnTo>
                    <a:pt x="462" y="67"/>
                  </a:lnTo>
                  <a:lnTo>
                    <a:pt x="490" y="95"/>
                  </a:lnTo>
                  <a:lnTo>
                    <a:pt x="514" y="127"/>
                  </a:lnTo>
                  <a:lnTo>
                    <a:pt x="533" y="161"/>
                  </a:lnTo>
                  <a:lnTo>
                    <a:pt x="547" y="198"/>
                  </a:lnTo>
                  <a:lnTo>
                    <a:pt x="555" y="238"/>
                  </a:lnTo>
                  <a:lnTo>
                    <a:pt x="558" y="279"/>
                  </a:lnTo>
                  <a:lnTo>
                    <a:pt x="555" y="320"/>
                  </a:lnTo>
                  <a:lnTo>
                    <a:pt x="547" y="360"/>
                  </a:lnTo>
                  <a:lnTo>
                    <a:pt x="533" y="397"/>
                  </a:lnTo>
                  <a:lnTo>
                    <a:pt x="514" y="431"/>
                  </a:lnTo>
                  <a:lnTo>
                    <a:pt x="490" y="462"/>
                  </a:lnTo>
                  <a:lnTo>
                    <a:pt x="462" y="490"/>
                  </a:lnTo>
                  <a:lnTo>
                    <a:pt x="431" y="513"/>
                  </a:lnTo>
                  <a:lnTo>
                    <a:pt x="398" y="532"/>
                  </a:lnTo>
                  <a:lnTo>
                    <a:pt x="361" y="546"/>
                  </a:lnTo>
                  <a:lnTo>
                    <a:pt x="320" y="555"/>
                  </a:lnTo>
                  <a:lnTo>
                    <a:pt x="279" y="559"/>
                  </a:lnTo>
                  <a:lnTo>
                    <a:pt x="238" y="555"/>
                  </a:lnTo>
                  <a:lnTo>
                    <a:pt x="199" y="546"/>
                  </a:lnTo>
                  <a:lnTo>
                    <a:pt x="162" y="532"/>
                  </a:lnTo>
                  <a:lnTo>
                    <a:pt x="127" y="513"/>
                  </a:lnTo>
                  <a:lnTo>
                    <a:pt x="96" y="490"/>
                  </a:lnTo>
                  <a:lnTo>
                    <a:pt x="68" y="462"/>
                  </a:lnTo>
                  <a:lnTo>
                    <a:pt x="45" y="431"/>
                  </a:lnTo>
                  <a:lnTo>
                    <a:pt x="26" y="397"/>
                  </a:lnTo>
                  <a:lnTo>
                    <a:pt x="11" y="360"/>
                  </a:lnTo>
                  <a:lnTo>
                    <a:pt x="3" y="320"/>
                  </a:lnTo>
                  <a:lnTo>
                    <a:pt x="0" y="279"/>
                  </a:lnTo>
                  <a:lnTo>
                    <a:pt x="3" y="238"/>
                  </a:lnTo>
                  <a:lnTo>
                    <a:pt x="11" y="198"/>
                  </a:lnTo>
                  <a:lnTo>
                    <a:pt x="26" y="161"/>
                  </a:lnTo>
                  <a:lnTo>
                    <a:pt x="45" y="127"/>
                  </a:lnTo>
                  <a:lnTo>
                    <a:pt x="68" y="95"/>
                  </a:lnTo>
                  <a:lnTo>
                    <a:pt x="96" y="67"/>
                  </a:lnTo>
                  <a:lnTo>
                    <a:pt x="127" y="44"/>
                  </a:lnTo>
                  <a:lnTo>
                    <a:pt x="162" y="25"/>
                  </a:lnTo>
                  <a:lnTo>
                    <a:pt x="199" y="11"/>
                  </a:lnTo>
                  <a:lnTo>
                    <a:pt x="238" y="2"/>
                  </a:lnTo>
                  <a:lnTo>
                    <a:pt x="279"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51" name="Freeform 191"/>
            <p:cNvSpPr>
              <a:spLocks noEditPoints="1"/>
            </p:cNvSpPr>
            <p:nvPr/>
          </p:nvSpPr>
          <p:spPr bwMode="auto">
            <a:xfrm>
              <a:off x="9526588" y="2401888"/>
              <a:ext cx="98425" cy="98425"/>
            </a:xfrm>
            <a:custGeom>
              <a:avLst/>
              <a:gdLst>
                <a:gd name="T0" fmla="*/ 252 w 559"/>
                <a:gd name="T1" fmla="*/ 142 h 559"/>
                <a:gd name="T2" fmla="*/ 205 w 559"/>
                <a:gd name="T3" fmla="*/ 162 h 559"/>
                <a:gd name="T4" fmla="*/ 170 w 559"/>
                <a:gd name="T5" fmla="*/ 197 h 559"/>
                <a:gd name="T6" fmla="*/ 149 w 559"/>
                <a:gd name="T7" fmla="*/ 244 h 559"/>
                <a:gd name="T8" fmla="*/ 149 w 559"/>
                <a:gd name="T9" fmla="*/ 297 h 559"/>
                <a:gd name="T10" fmla="*/ 170 w 559"/>
                <a:gd name="T11" fmla="*/ 345 h 559"/>
                <a:gd name="T12" fmla="*/ 205 w 559"/>
                <a:gd name="T13" fmla="*/ 381 h 559"/>
                <a:gd name="T14" fmla="*/ 252 w 559"/>
                <a:gd name="T15" fmla="*/ 400 h 559"/>
                <a:gd name="T16" fmla="*/ 306 w 559"/>
                <a:gd name="T17" fmla="*/ 400 h 559"/>
                <a:gd name="T18" fmla="*/ 354 w 559"/>
                <a:gd name="T19" fmla="*/ 381 h 559"/>
                <a:gd name="T20" fmla="*/ 390 w 559"/>
                <a:gd name="T21" fmla="*/ 345 h 559"/>
                <a:gd name="T22" fmla="*/ 409 w 559"/>
                <a:gd name="T23" fmla="*/ 298 h 559"/>
                <a:gd name="T24" fmla="*/ 412 w 559"/>
                <a:gd name="T25" fmla="*/ 244 h 559"/>
                <a:gd name="T26" fmla="*/ 393 w 559"/>
                <a:gd name="T27" fmla="*/ 197 h 559"/>
                <a:gd name="T28" fmla="*/ 356 w 559"/>
                <a:gd name="T29" fmla="*/ 162 h 559"/>
                <a:gd name="T30" fmla="*/ 306 w 559"/>
                <a:gd name="T31" fmla="*/ 142 h 559"/>
                <a:gd name="T32" fmla="*/ 280 w 559"/>
                <a:gd name="T33" fmla="*/ 0 h 559"/>
                <a:gd name="T34" fmla="*/ 360 w 559"/>
                <a:gd name="T35" fmla="*/ 11 h 559"/>
                <a:gd name="T36" fmla="*/ 432 w 559"/>
                <a:gd name="T37" fmla="*/ 44 h 559"/>
                <a:gd name="T38" fmla="*/ 490 w 559"/>
                <a:gd name="T39" fmla="*/ 95 h 559"/>
                <a:gd name="T40" fmla="*/ 533 w 559"/>
                <a:gd name="T41" fmla="*/ 161 h 559"/>
                <a:gd name="T42" fmla="*/ 556 w 559"/>
                <a:gd name="T43" fmla="*/ 238 h 559"/>
                <a:gd name="T44" fmla="*/ 556 w 559"/>
                <a:gd name="T45" fmla="*/ 320 h 559"/>
                <a:gd name="T46" fmla="*/ 533 w 559"/>
                <a:gd name="T47" fmla="*/ 397 h 559"/>
                <a:gd name="T48" fmla="*/ 490 w 559"/>
                <a:gd name="T49" fmla="*/ 462 h 559"/>
                <a:gd name="T50" fmla="*/ 432 w 559"/>
                <a:gd name="T51" fmla="*/ 513 h 559"/>
                <a:gd name="T52" fmla="*/ 360 w 559"/>
                <a:gd name="T53" fmla="*/ 546 h 559"/>
                <a:gd name="T54" fmla="*/ 280 w 559"/>
                <a:gd name="T55" fmla="*/ 559 h 559"/>
                <a:gd name="T56" fmla="*/ 198 w 559"/>
                <a:gd name="T57" fmla="*/ 546 h 559"/>
                <a:gd name="T58" fmla="*/ 127 w 559"/>
                <a:gd name="T59" fmla="*/ 513 h 559"/>
                <a:gd name="T60" fmla="*/ 68 w 559"/>
                <a:gd name="T61" fmla="*/ 462 h 559"/>
                <a:gd name="T62" fmla="*/ 26 w 559"/>
                <a:gd name="T63" fmla="*/ 397 h 559"/>
                <a:gd name="T64" fmla="*/ 3 w 559"/>
                <a:gd name="T65" fmla="*/ 320 h 559"/>
                <a:gd name="T66" fmla="*/ 3 w 559"/>
                <a:gd name="T67" fmla="*/ 238 h 559"/>
                <a:gd name="T68" fmla="*/ 26 w 559"/>
                <a:gd name="T69" fmla="*/ 161 h 559"/>
                <a:gd name="T70" fmla="*/ 68 w 559"/>
                <a:gd name="T71" fmla="*/ 95 h 559"/>
                <a:gd name="T72" fmla="*/ 127 w 559"/>
                <a:gd name="T73" fmla="*/ 44 h 559"/>
                <a:gd name="T74" fmla="*/ 198 w 559"/>
                <a:gd name="T75" fmla="*/ 11 h 559"/>
                <a:gd name="T76" fmla="*/ 280 w 559"/>
                <a:gd name="T7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9" h="559">
                  <a:moveTo>
                    <a:pt x="280" y="139"/>
                  </a:moveTo>
                  <a:lnTo>
                    <a:pt x="252" y="142"/>
                  </a:lnTo>
                  <a:lnTo>
                    <a:pt x="228" y="149"/>
                  </a:lnTo>
                  <a:lnTo>
                    <a:pt x="205" y="162"/>
                  </a:lnTo>
                  <a:lnTo>
                    <a:pt x="185" y="178"/>
                  </a:lnTo>
                  <a:lnTo>
                    <a:pt x="170" y="197"/>
                  </a:lnTo>
                  <a:lnTo>
                    <a:pt x="157" y="220"/>
                  </a:lnTo>
                  <a:lnTo>
                    <a:pt x="149" y="244"/>
                  </a:lnTo>
                  <a:lnTo>
                    <a:pt x="146" y="271"/>
                  </a:lnTo>
                  <a:lnTo>
                    <a:pt x="149" y="297"/>
                  </a:lnTo>
                  <a:lnTo>
                    <a:pt x="157" y="323"/>
                  </a:lnTo>
                  <a:lnTo>
                    <a:pt x="170" y="345"/>
                  </a:lnTo>
                  <a:lnTo>
                    <a:pt x="185" y="364"/>
                  </a:lnTo>
                  <a:lnTo>
                    <a:pt x="205" y="381"/>
                  </a:lnTo>
                  <a:lnTo>
                    <a:pt x="228" y="392"/>
                  </a:lnTo>
                  <a:lnTo>
                    <a:pt x="252" y="400"/>
                  </a:lnTo>
                  <a:lnTo>
                    <a:pt x="280" y="403"/>
                  </a:lnTo>
                  <a:lnTo>
                    <a:pt x="306" y="400"/>
                  </a:lnTo>
                  <a:lnTo>
                    <a:pt x="331" y="392"/>
                  </a:lnTo>
                  <a:lnTo>
                    <a:pt x="354" y="381"/>
                  </a:lnTo>
                  <a:lnTo>
                    <a:pt x="373" y="365"/>
                  </a:lnTo>
                  <a:lnTo>
                    <a:pt x="390" y="345"/>
                  </a:lnTo>
                  <a:lnTo>
                    <a:pt x="401" y="323"/>
                  </a:lnTo>
                  <a:lnTo>
                    <a:pt x="409" y="298"/>
                  </a:lnTo>
                  <a:lnTo>
                    <a:pt x="412" y="271"/>
                  </a:lnTo>
                  <a:lnTo>
                    <a:pt x="412" y="244"/>
                  </a:lnTo>
                  <a:lnTo>
                    <a:pt x="404" y="220"/>
                  </a:lnTo>
                  <a:lnTo>
                    <a:pt x="393" y="197"/>
                  </a:lnTo>
                  <a:lnTo>
                    <a:pt x="376" y="178"/>
                  </a:lnTo>
                  <a:lnTo>
                    <a:pt x="356" y="162"/>
                  </a:lnTo>
                  <a:lnTo>
                    <a:pt x="333" y="149"/>
                  </a:lnTo>
                  <a:lnTo>
                    <a:pt x="306" y="142"/>
                  </a:lnTo>
                  <a:lnTo>
                    <a:pt x="280" y="139"/>
                  </a:lnTo>
                  <a:close/>
                  <a:moveTo>
                    <a:pt x="280" y="0"/>
                  </a:moveTo>
                  <a:lnTo>
                    <a:pt x="321" y="2"/>
                  </a:lnTo>
                  <a:lnTo>
                    <a:pt x="360" y="11"/>
                  </a:lnTo>
                  <a:lnTo>
                    <a:pt x="397" y="25"/>
                  </a:lnTo>
                  <a:lnTo>
                    <a:pt x="432" y="44"/>
                  </a:lnTo>
                  <a:lnTo>
                    <a:pt x="463" y="67"/>
                  </a:lnTo>
                  <a:lnTo>
                    <a:pt x="490" y="95"/>
                  </a:lnTo>
                  <a:lnTo>
                    <a:pt x="513" y="127"/>
                  </a:lnTo>
                  <a:lnTo>
                    <a:pt x="533" y="161"/>
                  </a:lnTo>
                  <a:lnTo>
                    <a:pt x="546" y="198"/>
                  </a:lnTo>
                  <a:lnTo>
                    <a:pt x="556" y="238"/>
                  </a:lnTo>
                  <a:lnTo>
                    <a:pt x="559" y="279"/>
                  </a:lnTo>
                  <a:lnTo>
                    <a:pt x="556" y="320"/>
                  </a:lnTo>
                  <a:lnTo>
                    <a:pt x="546" y="360"/>
                  </a:lnTo>
                  <a:lnTo>
                    <a:pt x="533" y="397"/>
                  </a:lnTo>
                  <a:lnTo>
                    <a:pt x="513" y="431"/>
                  </a:lnTo>
                  <a:lnTo>
                    <a:pt x="490" y="462"/>
                  </a:lnTo>
                  <a:lnTo>
                    <a:pt x="463" y="490"/>
                  </a:lnTo>
                  <a:lnTo>
                    <a:pt x="432" y="513"/>
                  </a:lnTo>
                  <a:lnTo>
                    <a:pt x="397" y="532"/>
                  </a:lnTo>
                  <a:lnTo>
                    <a:pt x="360" y="546"/>
                  </a:lnTo>
                  <a:lnTo>
                    <a:pt x="321" y="555"/>
                  </a:lnTo>
                  <a:lnTo>
                    <a:pt x="280" y="559"/>
                  </a:lnTo>
                  <a:lnTo>
                    <a:pt x="238" y="555"/>
                  </a:lnTo>
                  <a:lnTo>
                    <a:pt x="198" y="546"/>
                  </a:lnTo>
                  <a:lnTo>
                    <a:pt x="161" y="532"/>
                  </a:lnTo>
                  <a:lnTo>
                    <a:pt x="127" y="513"/>
                  </a:lnTo>
                  <a:lnTo>
                    <a:pt x="96" y="490"/>
                  </a:lnTo>
                  <a:lnTo>
                    <a:pt x="68" y="462"/>
                  </a:lnTo>
                  <a:lnTo>
                    <a:pt x="45" y="431"/>
                  </a:lnTo>
                  <a:lnTo>
                    <a:pt x="26" y="397"/>
                  </a:lnTo>
                  <a:lnTo>
                    <a:pt x="12" y="360"/>
                  </a:lnTo>
                  <a:lnTo>
                    <a:pt x="3" y="320"/>
                  </a:lnTo>
                  <a:lnTo>
                    <a:pt x="0" y="279"/>
                  </a:lnTo>
                  <a:lnTo>
                    <a:pt x="3" y="238"/>
                  </a:lnTo>
                  <a:lnTo>
                    <a:pt x="12" y="198"/>
                  </a:lnTo>
                  <a:lnTo>
                    <a:pt x="26" y="161"/>
                  </a:lnTo>
                  <a:lnTo>
                    <a:pt x="45" y="127"/>
                  </a:lnTo>
                  <a:lnTo>
                    <a:pt x="68" y="95"/>
                  </a:lnTo>
                  <a:lnTo>
                    <a:pt x="96" y="67"/>
                  </a:lnTo>
                  <a:lnTo>
                    <a:pt x="127" y="44"/>
                  </a:lnTo>
                  <a:lnTo>
                    <a:pt x="161" y="25"/>
                  </a:lnTo>
                  <a:lnTo>
                    <a:pt x="198" y="11"/>
                  </a:lnTo>
                  <a:lnTo>
                    <a:pt x="238" y="2"/>
                  </a:lnTo>
                  <a:lnTo>
                    <a:pt x="28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52" name="Freeform 192"/>
            <p:cNvSpPr>
              <a:spLocks noEditPoints="1"/>
            </p:cNvSpPr>
            <p:nvPr/>
          </p:nvSpPr>
          <p:spPr bwMode="auto">
            <a:xfrm>
              <a:off x="9366251" y="1973263"/>
              <a:ext cx="142875" cy="142875"/>
            </a:xfrm>
            <a:custGeom>
              <a:avLst/>
              <a:gdLst>
                <a:gd name="T0" fmla="*/ 362 w 809"/>
                <a:gd name="T1" fmla="*/ 151 h 809"/>
                <a:gd name="T2" fmla="*/ 287 w 809"/>
                <a:gd name="T3" fmla="*/ 177 h 809"/>
                <a:gd name="T4" fmla="*/ 223 w 809"/>
                <a:gd name="T5" fmla="*/ 224 h 809"/>
                <a:gd name="T6" fmla="*/ 176 w 809"/>
                <a:gd name="T7" fmla="*/ 288 h 809"/>
                <a:gd name="T8" fmla="*/ 150 w 809"/>
                <a:gd name="T9" fmla="*/ 363 h 809"/>
                <a:gd name="T10" fmla="*/ 150 w 809"/>
                <a:gd name="T11" fmla="*/ 446 h 809"/>
                <a:gd name="T12" fmla="*/ 176 w 809"/>
                <a:gd name="T13" fmla="*/ 522 h 809"/>
                <a:gd name="T14" fmla="*/ 223 w 809"/>
                <a:gd name="T15" fmla="*/ 586 h 809"/>
                <a:gd name="T16" fmla="*/ 287 w 809"/>
                <a:gd name="T17" fmla="*/ 633 h 809"/>
                <a:gd name="T18" fmla="*/ 362 w 809"/>
                <a:gd name="T19" fmla="*/ 659 h 809"/>
                <a:gd name="T20" fmla="*/ 445 w 809"/>
                <a:gd name="T21" fmla="*/ 659 h 809"/>
                <a:gd name="T22" fmla="*/ 521 w 809"/>
                <a:gd name="T23" fmla="*/ 633 h 809"/>
                <a:gd name="T24" fmla="*/ 585 w 809"/>
                <a:gd name="T25" fmla="*/ 586 h 809"/>
                <a:gd name="T26" fmla="*/ 632 w 809"/>
                <a:gd name="T27" fmla="*/ 522 h 809"/>
                <a:gd name="T28" fmla="*/ 658 w 809"/>
                <a:gd name="T29" fmla="*/ 446 h 809"/>
                <a:gd name="T30" fmla="*/ 659 w 809"/>
                <a:gd name="T31" fmla="*/ 368 h 809"/>
                <a:gd name="T32" fmla="*/ 639 w 809"/>
                <a:gd name="T33" fmla="*/ 298 h 809"/>
                <a:gd name="T34" fmla="*/ 601 w 809"/>
                <a:gd name="T35" fmla="*/ 237 h 809"/>
                <a:gd name="T36" fmla="*/ 547 w 809"/>
                <a:gd name="T37" fmla="*/ 190 h 809"/>
                <a:gd name="T38" fmla="*/ 480 w 809"/>
                <a:gd name="T39" fmla="*/ 159 h 809"/>
                <a:gd name="T40" fmla="*/ 404 w 809"/>
                <a:gd name="T41" fmla="*/ 147 h 809"/>
                <a:gd name="T42" fmla="*/ 455 w 809"/>
                <a:gd name="T43" fmla="*/ 3 h 809"/>
                <a:gd name="T44" fmla="*/ 549 w 809"/>
                <a:gd name="T45" fmla="*/ 28 h 809"/>
                <a:gd name="T46" fmla="*/ 634 w 809"/>
                <a:gd name="T47" fmla="*/ 73 h 809"/>
                <a:gd name="T48" fmla="*/ 705 w 809"/>
                <a:gd name="T49" fmla="*/ 138 h 809"/>
                <a:gd name="T50" fmla="*/ 760 w 809"/>
                <a:gd name="T51" fmla="*/ 216 h 809"/>
                <a:gd name="T52" fmla="*/ 796 w 809"/>
                <a:gd name="T53" fmla="*/ 306 h 809"/>
                <a:gd name="T54" fmla="*/ 809 w 809"/>
                <a:gd name="T55" fmla="*/ 405 h 809"/>
                <a:gd name="T56" fmla="*/ 796 w 809"/>
                <a:gd name="T57" fmla="*/ 503 h 809"/>
                <a:gd name="T58" fmla="*/ 762 w 809"/>
                <a:gd name="T59" fmla="*/ 594 h 809"/>
                <a:gd name="T60" fmla="*/ 709 w 809"/>
                <a:gd name="T61" fmla="*/ 672 h 809"/>
                <a:gd name="T62" fmla="*/ 638 w 809"/>
                <a:gd name="T63" fmla="*/ 736 h 809"/>
                <a:gd name="T64" fmla="*/ 552 w 809"/>
                <a:gd name="T65" fmla="*/ 781 h 809"/>
                <a:gd name="T66" fmla="*/ 456 w 809"/>
                <a:gd name="T67" fmla="*/ 806 h 809"/>
                <a:gd name="T68" fmla="*/ 353 w 809"/>
                <a:gd name="T69" fmla="*/ 806 h 809"/>
                <a:gd name="T70" fmla="*/ 256 w 809"/>
                <a:gd name="T71" fmla="*/ 781 h 809"/>
                <a:gd name="T72" fmla="*/ 171 w 809"/>
                <a:gd name="T73" fmla="*/ 736 h 809"/>
                <a:gd name="T74" fmla="*/ 100 w 809"/>
                <a:gd name="T75" fmla="*/ 672 h 809"/>
                <a:gd name="T76" fmla="*/ 46 w 809"/>
                <a:gd name="T77" fmla="*/ 594 h 809"/>
                <a:gd name="T78" fmla="*/ 11 w 809"/>
                <a:gd name="T79" fmla="*/ 503 h 809"/>
                <a:gd name="T80" fmla="*/ 0 w 809"/>
                <a:gd name="T81" fmla="*/ 405 h 809"/>
                <a:gd name="T82" fmla="*/ 12 w 809"/>
                <a:gd name="T83" fmla="*/ 306 h 809"/>
                <a:gd name="T84" fmla="*/ 47 w 809"/>
                <a:gd name="T85" fmla="*/ 216 h 809"/>
                <a:gd name="T86" fmla="*/ 102 w 809"/>
                <a:gd name="T87" fmla="*/ 138 h 809"/>
                <a:gd name="T88" fmla="*/ 174 w 809"/>
                <a:gd name="T89" fmla="*/ 73 h 809"/>
                <a:gd name="T90" fmla="*/ 259 w 809"/>
                <a:gd name="T91" fmla="*/ 28 h 809"/>
                <a:gd name="T92" fmla="*/ 354 w 809"/>
                <a:gd name="T93" fmla="*/ 3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9" h="809">
                  <a:moveTo>
                    <a:pt x="404" y="147"/>
                  </a:moveTo>
                  <a:lnTo>
                    <a:pt x="362" y="151"/>
                  </a:lnTo>
                  <a:lnTo>
                    <a:pt x="323" y="161"/>
                  </a:lnTo>
                  <a:lnTo>
                    <a:pt x="287" y="177"/>
                  </a:lnTo>
                  <a:lnTo>
                    <a:pt x="253" y="198"/>
                  </a:lnTo>
                  <a:lnTo>
                    <a:pt x="223" y="224"/>
                  </a:lnTo>
                  <a:lnTo>
                    <a:pt x="197" y="254"/>
                  </a:lnTo>
                  <a:lnTo>
                    <a:pt x="176" y="288"/>
                  </a:lnTo>
                  <a:lnTo>
                    <a:pt x="160" y="324"/>
                  </a:lnTo>
                  <a:lnTo>
                    <a:pt x="150" y="363"/>
                  </a:lnTo>
                  <a:lnTo>
                    <a:pt x="147" y="405"/>
                  </a:lnTo>
                  <a:lnTo>
                    <a:pt x="150" y="446"/>
                  </a:lnTo>
                  <a:lnTo>
                    <a:pt x="160" y="485"/>
                  </a:lnTo>
                  <a:lnTo>
                    <a:pt x="176" y="522"/>
                  </a:lnTo>
                  <a:lnTo>
                    <a:pt x="197" y="556"/>
                  </a:lnTo>
                  <a:lnTo>
                    <a:pt x="223" y="586"/>
                  </a:lnTo>
                  <a:lnTo>
                    <a:pt x="253" y="612"/>
                  </a:lnTo>
                  <a:lnTo>
                    <a:pt x="287" y="633"/>
                  </a:lnTo>
                  <a:lnTo>
                    <a:pt x="323" y="649"/>
                  </a:lnTo>
                  <a:lnTo>
                    <a:pt x="362" y="659"/>
                  </a:lnTo>
                  <a:lnTo>
                    <a:pt x="404" y="663"/>
                  </a:lnTo>
                  <a:lnTo>
                    <a:pt x="445" y="659"/>
                  </a:lnTo>
                  <a:lnTo>
                    <a:pt x="484" y="649"/>
                  </a:lnTo>
                  <a:lnTo>
                    <a:pt x="521" y="633"/>
                  </a:lnTo>
                  <a:lnTo>
                    <a:pt x="555" y="612"/>
                  </a:lnTo>
                  <a:lnTo>
                    <a:pt x="585" y="586"/>
                  </a:lnTo>
                  <a:lnTo>
                    <a:pt x="611" y="556"/>
                  </a:lnTo>
                  <a:lnTo>
                    <a:pt x="632" y="522"/>
                  </a:lnTo>
                  <a:lnTo>
                    <a:pt x="648" y="485"/>
                  </a:lnTo>
                  <a:lnTo>
                    <a:pt x="658" y="446"/>
                  </a:lnTo>
                  <a:lnTo>
                    <a:pt x="662" y="405"/>
                  </a:lnTo>
                  <a:lnTo>
                    <a:pt x="659" y="368"/>
                  </a:lnTo>
                  <a:lnTo>
                    <a:pt x="651" y="332"/>
                  </a:lnTo>
                  <a:lnTo>
                    <a:pt x="639" y="298"/>
                  </a:lnTo>
                  <a:lnTo>
                    <a:pt x="622" y="266"/>
                  </a:lnTo>
                  <a:lnTo>
                    <a:pt x="601" y="237"/>
                  </a:lnTo>
                  <a:lnTo>
                    <a:pt x="575" y="212"/>
                  </a:lnTo>
                  <a:lnTo>
                    <a:pt x="547" y="190"/>
                  </a:lnTo>
                  <a:lnTo>
                    <a:pt x="515" y="172"/>
                  </a:lnTo>
                  <a:lnTo>
                    <a:pt x="480" y="159"/>
                  </a:lnTo>
                  <a:lnTo>
                    <a:pt x="443" y="151"/>
                  </a:lnTo>
                  <a:lnTo>
                    <a:pt x="404" y="147"/>
                  </a:lnTo>
                  <a:close/>
                  <a:moveTo>
                    <a:pt x="404" y="0"/>
                  </a:moveTo>
                  <a:lnTo>
                    <a:pt x="455" y="3"/>
                  </a:lnTo>
                  <a:lnTo>
                    <a:pt x="503" y="13"/>
                  </a:lnTo>
                  <a:lnTo>
                    <a:pt x="549" y="28"/>
                  </a:lnTo>
                  <a:lnTo>
                    <a:pt x="593" y="49"/>
                  </a:lnTo>
                  <a:lnTo>
                    <a:pt x="634" y="73"/>
                  </a:lnTo>
                  <a:lnTo>
                    <a:pt x="671" y="104"/>
                  </a:lnTo>
                  <a:lnTo>
                    <a:pt x="705" y="138"/>
                  </a:lnTo>
                  <a:lnTo>
                    <a:pt x="736" y="175"/>
                  </a:lnTo>
                  <a:lnTo>
                    <a:pt x="760" y="216"/>
                  </a:lnTo>
                  <a:lnTo>
                    <a:pt x="782" y="260"/>
                  </a:lnTo>
                  <a:lnTo>
                    <a:pt x="796" y="306"/>
                  </a:lnTo>
                  <a:lnTo>
                    <a:pt x="806" y="355"/>
                  </a:lnTo>
                  <a:lnTo>
                    <a:pt x="809" y="405"/>
                  </a:lnTo>
                  <a:lnTo>
                    <a:pt x="806" y="455"/>
                  </a:lnTo>
                  <a:lnTo>
                    <a:pt x="796" y="503"/>
                  </a:lnTo>
                  <a:lnTo>
                    <a:pt x="783" y="550"/>
                  </a:lnTo>
                  <a:lnTo>
                    <a:pt x="762" y="594"/>
                  </a:lnTo>
                  <a:lnTo>
                    <a:pt x="738" y="634"/>
                  </a:lnTo>
                  <a:lnTo>
                    <a:pt x="709" y="672"/>
                  </a:lnTo>
                  <a:lnTo>
                    <a:pt x="675" y="706"/>
                  </a:lnTo>
                  <a:lnTo>
                    <a:pt x="638" y="736"/>
                  </a:lnTo>
                  <a:lnTo>
                    <a:pt x="596" y="761"/>
                  </a:lnTo>
                  <a:lnTo>
                    <a:pt x="552" y="781"/>
                  </a:lnTo>
                  <a:lnTo>
                    <a:pt x="505" y="796"/>
                  </a:lnTo>
                  <a:lnTo>
                    <a:pt x="456" y="806"/>
                  </a:lnTo>
                  <a:lnTo>
                    <a:pt x="404" y="809"/>
                  </a:lnTo>
                  <a:lnTo>
                    <a:pt x="353" y="806"/>
                  </a:lnTo>
                  <a:lnTo>
                    <a:pt x="303" y="796"/>
                  </a:lnTo>
                  <a:lnTo>
                    <a:pt x="256" y="781"/>
                  </a:lnTo>
                  <a:lnTo>
                    <a:pt x="212" y="761"/>
                  </a:lnTo>
                  <a:lnTo>
                    <a:pt x="171" y="736"/>
                  </a:lnTo>
                  <a:lnTo>
                    <a:pt x="134" y="706"/>
                  </a:lnTo>
                  <a:lnTo>
                    <a:pt x="100" y="672"/>
                  </a:lnTo>
                  <a:lnTo>
                    <a:pt x="70" y="634"/>
                  </a:lnTo>
                  <a:lnTo>
                    <a:pt x="46" y="594"/>
                  </a:lnTo>
                  <a:lnTo>
                    <a:pt x="26" y="550"/>
                  </a:lnTo>
                  <a:lnTo>
                    <a:pt x="11" y="503"/>
                  </a:lnTo>
                  <a:lnTo>
                    <a:pt x="3" y="455"/>
                  </a:lnTo>
                  <a:lnTo>
                    <a:pt x="0" y="405"/>
                  </a:lnTo>
                  <a:lnTo>
                    <a:pt x="3" y="355"/>
                  </a:lnTo>
                  <a:lnTo>
                    <a:pt x="12" y="306"/>
                  </a:lnTo>
                  <a:lnTo>
                    <a:pt x="27" y="260"/>
                  </a:lnTo>
                  <a:lnTo>
                    <a:pt x="47" y="216"/>
                  </a:lnTo>
                  <a:lnTo>
                    <a:pt x="73" y="175"/>
                  </a:lnTo>
                  <a:lnTo>
                    <a:pt x="102" y="138"/>
                  </a:lnTo>
                  <a:lnTo>
                    <a:pt x="136" y="104"/>
                  </a:lnTo>
                  <a:lnTo>
                    <a:pt x="174" y="73"/>
                  </a:lnTo>
                  <a:lnTo>
                    <a:pt x="215" y="49"/>
                  </a:lnTo>
                  <a:lnTo>
                    <a:pt x="259" y="28"/>
                  </a:lnTo>
                  <a:lnTo>
                    <a:pt x="305" y="13"/>
                  </a:lnTo>
                  <a:lnTo>
                    <a:pt x="354" y="3"/>
                  </a:lnTo>
                  <a:lnTo>
                    <a:pt x="404" y="0"/>
                  </a:lnTo>
                  <a:close/>
                </a:path>
              </a:pathLst>
            </a:custGeom>
            <a:grpFill/>
            <a:ln w="0">
              <a:noFill/>
              <a:prstDash val="solid"/>
              <a:round/>
            </a:ln>
          </p:spPr>
          <p:txBody>
            <a:bodyPr vert="horz" wrap="square" lIns="91440" tIns="45720" rIns="91440" bIns="45720" numCol="1" anchor="t" anchorCtr="0" compatLnSpc="1"/>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 calcmode="lin" valueType="num">
                                      <p:cBhvr>
                                        <p:cTn id="9" dur="500" fill="hold"/>
                                        <p:tgtEl>
                                          <p:spTgt spid="47"/>
                                        </p:tgtEl>
                                        <p:attrNameLst>
                                          <p:attrName>style.rotation</p:attrName>
                                        </p:attrNameLst>
                                      </p:cBhvr>
                                      <p:tavLst>
                                        <p:tav tm="0">
                                          <p:val>
                                            <p:fltVal val="360"/>
                                          </p:val>
                                        </p:tav>
                                        <p:tav tm="100000">
                                          <p:val>
                                            <p:fltVal val="0"/>
                                          </p:val>
                                        </p:tav>
                                      </p:tavLst>
                                    </p:anim>
                                    <p:animEffect transition="in" filter="fade">
                                      <p:cBhvr>
                                        <p:cTn id="10" dur="500"/>
                                        <p:tgtEl>
                                          <p:spTgt spid="47"/>
                                        </p:tgtEl>
                                      </p:cBhvr>
                                    </p:animEffect>
                                  </p:childTnLst>
                                </p:cTn>
                              </p:par>
                              <p:par>
                                <p:cTn id="11" presetID="53" presetClass="entr" presetSubtype="16"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cBhvr>
                                        <p:cTn id="15" dur="500"/>
                                        <p:tgtEl>
                                          <p:spTgt spid="48"/>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p:cTn id="19" dur="500" fill="hold"/>
                                        <p:tgtEl>
                                          <p:spTgt spid="43"/>
                                        </p:tgtEl>
                                        <p:attrNameLst>
                                          <p:attrName>ppt_w</p:attrName>
                                        </p:attrNameLst>
                                      </p:cBhvr>
                                      <p:tavLst>
                                        <p:tav tm="0">
                                          <p:val>
                                            <p:fltVal val="0"/>
                                          </p:val>
                                        </p:tav>
                                        <p:tav tm="100000">
                                          <p:val>
                                            <p:strVal val="#ppt_w"/>
                                          </p:val>
                                        </p:tav>
                                      </p:tavLst>
                                    </p:anim>
                                    <p:anim calcmode="lin" valueType="num">
                                      <p:cBhvr>
                                        <p:cTn id="20" dur="500" fill="hold"/>
                                        <p:tgtEl>
                                          <p:spTgt spid="43"/>
                                        </p:tgtEl>
                                        <p:attrNameLst>
                                          <p:attrName>ppt_h</p:attrName>
                                        </p:attrNameLst>
                                      </p:cBhvr>
                                      <p:tavLst>
                                        <p:tav tm="0">
                                          <p:val>
                                            <p:fltVal val="0"/>
                                          </p:val>
                                        </p:tav>
                                        <p:tav tm="100000">
                                          <p:val>
                                            <p:strVal val="#ppt_h"/>
                                          </p:val>
                                        </p:tav>
                                      </p:tavLst>
                                    </p:anim>
                                    <p:animEffect transition="in" filter="fade">
                                      <p:cBhvr>
                                        <p:cTn id="21" dur="500"/>
                                        <p:tgtEl>
                                          <p:spTgt spid="43"/>
                                        </p:tgtEl>
                                      </p:cBhvr>
                                    </p:animEffect>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000"/>
                            </p:stCondLst>
                            <p:childTnLst>
                              <p:par>
                                <p:cTn id="38" presetID="53" presetClass="entr" presetSubtype="16"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p:cTn id="40" dur="500" fill="hold"/>
                                        <p:tgtEl>
                                          <p:spTgt spid="44"/>
                                        </p:tgtEl>
                                        <p:attrNameLst>
                                          <p:attrName>ppt_w</p:attrName>
                                        </p:attrNameLst>
                                      </p:cBhvr>
                                      <p:tavLst>
                                        <p:tav tm="0">
                                          <p:val>
                                            <p:fltVal val="0"/>
                                          </p:val>
                                        </p:tav>
                                        <p:tav tm="100000">
                                          <p:val>
                                            <p:strVal val="#ppt_w"/>
                                          </p:val>
                                        </p:tav>
                                      </p:tavLst>
                                    </p:anim>
                                    <p:anim calcmode="lin" valueType="num">
                                      <p:cBhvr>
                                        <p:cTn id="41" dur="500" fill="hold"/>
                                        <p:tgtEl>
                                          <p:spTgt spid="44"/>
                                        </p:tgtEl>
                                        <p:attrNameLst>
                                          <p:attrName>ppt_h</p:attrName>
                                        </p:attrNameLst>
                                      </p:cBhvr>
                                      <p:tavLst>
                                        <p:tav tm="0">
                                          <p:val>
                                            <p:fltVal val="0"/>
                                          </p:val>
                                        </p:tav>
                                        <p:tav tm="100000">
                                          <p:val>
                                            <p:strVal val="#ppt_h"/>
                                          </p:val>
                                        </p:tav>
                                      </p:tavLst>
                                    </p:anim>
                                    <p:animEffect transition="in" filter="fade">
                                      <p:cBhvr>
                                        <p:cTn id="42" dur="500"/>
                                        <p:tgtEl>
                                          <p:spTgt spid="44"/>
                                        </p:tgtEl>
                                      </p:cBhvr>
                                    </p:animEffect>
                                  </p:childTnLst>
                                </p:cTn>
                              </p:par>
                            </p:childTnLst>
                          </p:cTn>
                        </p:par>
                        <p:par>
                          <p:cTn id="43" fill="hold">
                            <p:stCondLst>
                              <p:cond delay="2500"/>
                            </p:stCondLst>
                            <p:childTnLst>
                              <p:par>
                                <p:cTn id="44" presetID="53" presetClass="entr" presetSubtype="16"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Effect transition="in" filter="fade">
                                      <p:cBhvr>
                                        <p:cTn id="48" dur="500"/>
                                        <p:tgtEl>
                                          <p:spTgt spid="6"/>
                                        </p:tgtEl>
                                      </p:cBhvr>
                                    </p:animEffect>
                                  </p:childTnLst>
                                </p:cTn>
                              </p:par>
                            </p:childTnLst>
                          </p:cTn>
                        </p:par>
                        <p:par>
                          <p:cTn id="49" fill="hold">
                            <p:stCondLst>
                              <p:cond delay="3000"/>
                            </p:stCondLst>
                            <p:childTnLst>
                              <p:par>
                                <p:cTn id="50" presetID="53" presetClass="entr" presetSubtype="16"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right)">
                                      <p:cBhvr>
                                        <p:cTn id="57" dur="500"/>
                                        <p:tgtEl>
                                          <p:spTgt spid="18"/>
                                        </p:tgtEl>
                                      </p:cBhvr>
                                    </p:animEffect>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46"/>
                                        </p:tgtEl>
                                        <p:attrNameLst>
                                          <p:attrName>style.visibility</p:attrName>
                                        </p:attrNameLst>
                                      </p:cBhvr>
                                      <p:to>
                                        <p:strVal val="visible"/>
                                      </p:to>
                                    </p:set>
                                    <p:anim calcmode="lin" valueType="num">
                                      <p:cBhvr>
                                        <p:cTn id="61" dur="500" fill="hold"/>
                                        <p:tgtEl>
                                          <p:spTgt spid="46"/>
                                        </p:tgtEl>
                                        <p:attrNameLst>
                                          <p:attrName>ppt_w</p:attrName>
                                        </p:attrNameLst>
                                      </p:cBhvr>
                                      <p:tavLst>
                                        <p:tav tm="0">
                                          <p:val>
                                            <p:fltVal val="0"/>
                                          </p:val>
                                        </p:tav>
                                        <p:tav tm="100000">
                                          <p:val>
                                            <p:strVal val="#ppt_w"/>
                                          </p:val>
                                        </p:tav>
                                      </p:tavLst>
                                    </p:anim>
                                    <p:anim calcmode="lin" valueType="num">
                                      <p:cBhvr>
                                        <p:cTn id="62" dur="500" fill="hold"/>
                                        <p:tgtEl>
                                          <p:spTgt spid="46"/>
                                        </p:tgtEl>
                                        <p:attrNameLst>
                                          <p:attrName>ppt_h</p:attrName>
                                        </p:attrNameLst>
                                      </p:cBhvr>
                                      <p:tavLst>
                                        <p:tav tm="0">
                                          <p:val>
                                            <p:fltVal val="0"/>
                                          </p:val>
                                        </p:tav>
                                        <p:tav tm="100000">
                                          <p:val>
                                            <p:strVal val="#ppt_h"/>
                                          </p:val>
                                        </p:tav>
                                      </p:tavLst>
                                    </p:anim>
                                    <p:animEffect transition="in" filter="fade">
                                      <p:cBhvr>
                                        <p:cTn id="63" dur="500"/>
                                        <p:tgtEl>
                                          <p:spTgt spid="46"/>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4500"/>
                            </p:stCondLst>
                            <p:childTnLst>
                              <p:par>
                                <p:cTn id="71" presetID="53" presetClass="entr" presetSubtype="16" fill="hold" nodeType="after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500" fill="hold"/>
                                        <p:tgtEl>
                                          <p:spTgt spid="37"/>
                                        </p:tgtEl>
                                        <p:attrNameLst>
                                          <p:attrName>ppt_w</p:attrName>
                                        </p:attrNameLst>
                                      </p:cBhvr>
                                      <p:tavLst>
                                        <p:tav tm="0">
                                          <p:val>
                                            <p:fltVal val="0"/>
                                          </p:val>
                                        </p:tav>
                                        <p:tav tm="100000">
                                          <p:val>
                                            <p:strVal val="#ppt_w"/>
                                          </p:val>
                                        </p:tav>
                                      </p:tavLst>
                                    </p:anim>
                                    <p:anim calcmode="lin" valueType="num">
                                      <p:cBhvr>
                                        <p:cTn id="74" dur="500" fill="hold"/>
                                        <p:tgtEl>
                                          <p:spTgt spid="37"/>
                                        </p:tgtEl>
                                        <p:attrNameLst>
                                          <p:attrName>ppt_h</p:attrName>
                                        </p:attrNameLst>
                                      </p:cBhvr>
                                      <p:tavLst>
                                        <p:tav tm="0">
                                          <p:val>
                                            <p:fltVal val="0"/>
                                          </p:val>
                                        </p:tav>
                                        <p:tav tm="100000">
                                          <p:val>
                                            <p:strVal val="#ppt_h"/>
                                          </p:val>
                                        </p:tav>
                                      </p:tavLst>
                                    </p:anim>
                                    <p:animEffect transition="in" filter="fade">
                                      <p:cBhvr>
                                        <p:cTn id="75" dur="500"/>
                                        <p:tgtEl>
                                          <p:spTgt spid="37"/>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left)">
                                      <p:cBhvr>
                                        <p:cTn id="78" dur="500"/>
                                        <p:tgtEl>
                                          <p:spTgt spid="20"/>
                                        </p:tgtEl>
                                      </p:cBhvr>
                                    </p:animEffect>
                                  </p:childTnLst>
                                </p:cTn>
                              </p:par>
                            </p:childTnLst>
                          </p:cTn>
                        </p:par>
                        <p:par>
                          <p:cTn id="79" fill="hold">
                            <p:stCondLst>
                              <p:cond delay="5000"/>
                            </p:stCondLst>
                            <p:childTnLst>
                              <p:par>
                                <p:cTn id="80" presetID="53" presetClass="entr" presetSubtype="16"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7"/>
                                        </p:tgtEl>
                                        <p:attrNameLst>
                                          <p:attrName>style.visibility</p:attrName>
                                        </p:attrNameLst>
                                      </p:cBhvr>
                                      <p:to>
                                        <p:strVal val="visible"/>
                                      </p:to>
                                    </p:set>
                                    <p:anim calcmode="lin" valueType="num">
                                      <p:cBhvr>
                                        <p:cTn id="88" dur="500" fill="hold"/>
                                        <p:tgtEl>
                                          <p:spTgt spid="7"/>
                                        </p:tgtEl>
                                        <p:attrNameLst>
                                          <p:attrName>ppt_w</p:attrName>
                                        </p:attrNameLst>
                                      </p:cBhvr>
                                      <p:tavLst>
                                        <p:tav tm="0">
                                          <p:val>
                                            <p:fltVal val="0"/>
                                          </p:val>
                                        </p:tav>
                                        <p:tav tm="100000">
                                          <p:val>
                                            <p:strVal val="#ppt_w"/>
                                          </p:val>
                                        </p:tav>
                                      </p:tavLst>
                                    </p:anim>
                                    <p:anim calcmode="lin" valueType="num">
                                      <p:cBhvr>
                                        <p:cTn id="89" dur="500" fill="hold"/>
                                        <p:tgtEl>
                                          <p:spTgt spid="7"/>
                                        </p:tgtEl>
                                        <p:attrNameLst>
                                          <p:attrName>ppt_h</p:attrName>
                                        </p:attrNameLst>
                                      </p:cBhvr>
                                      <p:tavLst>
                                        <p:tav tm="0">
                                          <p:val>
                                            <p:fltVal val="0"/>
                                          </p:val>
                                        </p:tav>
                                        <p:tav tm="100000">
                                          <p:val>
                                            <p:strVal val="#ppt_h"/>
                                          </p:val>
                                        </p:tav>
                                      </p:tavLst>
                                    </p:anim>
                                    <p:animEffect transition="in" filter="fade">
                                      <p:cBhvr>
                                        <p:cTn id="90" dur="500"/>
                                        <p:tgtEl>
                                          <p:spTgt spid="7"/>
                                        </p:tgtEl>
                                      </p:cBhvr>
                                    </p:animEffect>
                                  </p:childTnLst>
                                </p:cTn>
                              </p:par>
                            </p:childTnLst>
                          </p:cTn>
                        </p:par>
                        <p:par>
                          <p:cTn id="91" fill="hold">
                            <p:stCondLst>
                              <p:cond delay="6000"/>
                            </p:stCondLst>
                            <p:childTnLst>
                              <p:par>
                                <p:cTn id="92" presetID="53" presetClass="entr" presetSubtype="16" fill="hold" nodeType="afterEffect">
                                  <p:stCondLst>
                                    <p:cond delay="0"/>
                                  </p:stCondLst>
                                  <p:childTnLst>
                                    <p:set>
                                      <p:cBhvr>
                                        <p:cTn id="93" dur="1" fill="hold">
                                          <p:stCondLst>
                                            <p:cond delay="0"/>
                                          </p:stCondLst>
                                        </p:cTn>
                                        <p:tgtEl>
                                          <p:spTgt spid="31"/>
                                        </p:tgtEl>
                                        <p:attrNameLst>
                                          <p:attrName>style.visibility</p:attrName>
                                        </p:attrNameLst>
                                      </p:cBhvr>
                                      <p:to>
                                        <p:strVal val="visible"/>
                                      </p:to>
                                    </p:set>
                                    <p:anim calcmode="lin" valueType="num">
                                      <p:cBhvr>
                                        <p:cTn id="94" dur="500" fill="hold"/>
                                        <p:tgtEl>
                                          <p:spTgt spid="31"/>
                                        </p:tgtEl>
                                        <p:attrNameLst>
                                          <p:attrName>ppt_w</p:attrName>
                                        </p:attrNameLst>
                                      </p:cBhvr>
                                      <p:tavLst>
                                        <p:tav tm="0">
                                          <p:val>
                                            <p:fltVal val="0"/>
                                          </p:val>
                                        </p:tav>
                                        <p:tav tm="100000">
                                          <p:val>
                                            <p:strVal val="#ppt_w"/>
                                          </p:val>
                                        </p:tav>
                                      </p:tavLst>
                                    </p:anim>
                                    <p:anim calcmode="lin" valueType="num">
                                      <p:cBhvr>
                                        <p:cTn id="95" dur="500" fill="hold"/>
                                        <p:tgtEl>
                                          <p:spTgt spid="31"/>
                                        </p:tgtEl>
                                        <p:attrNameLst>
                                          <p:attrName>ppt_h</p:attrName>
                                        </p:attrNameLst>
                                      </p:cBhvr>
                                      <p:tavLst>
                                        <p:tav tm="0">
                                          <p:val>
                                            <p:fltVal val="0"/>
                                          </p:val>
                                        </p:tav>
                                        <p:tav tm="100000">
                                          <p:val>
                                            <p:strVal val="#ppt_h"/>
                                          </p:val>
                                        </p:tav>
                                      </p:tavLst>
                                    </p:anim>
                                    <p:animEffect transition="in" filter="fade">
                                      <p:cBhvr>
                                        <p:cTn id="96" dur="500"/>
                                        <p:tgtEl>
                                          <p:spTgt spid="31"/>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left)">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8" grpId="0"/>
      <p:bldP spid="19" grpId="0"/>
      <p:bldP spid="20" grpId="0"/>
      <p:bldP spid="21" grpId="0"/>
      <p:bldP spid="43" grpId="0" animBg="1"/>
      <p:bldP spid="44" grpId="0" animBg="1"/>
      <p:bldP spid="45" grpId="0" animBg="1"/>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4022566" y="1572305"/>
            <a:ext cx="4784312" cy="5316859"/>
            <a:chOff x="4022566" y="1572305"/>
            <a:chExt cx="4784312" cy="5316859"/>
          </a:xfrm>
        </p:grpSpPr>
        <p:sp>
          <p:nvSpPr>
            <p:cNvPr id="22" name="Freeform 5"/>
            <p:cNvSpPr/>
            <p:nvPr/>
          </p:nvSpPr>
          <p:spPr bwMode="auto">
            <a:xfrm>
              <a:off x="4772805" y="2829263"/>
              <a:ext cx="2849679" cy="4059901"/>
            </a:xfrm>
            <a:custGeom>
              <a:avLst/>
              <a:gdLst>
                <a:gd name="T0" fmla="*/ 1489 w 1506"/>
                <a:gd name="T1" fmla="*/ 227 h 2146"/>
                <a:gd name="T2" fmla="*/ 1079 w 1506"/>
                <a:gd name="T3" fmla="*/ 482 h 2146"/>
                <a:gd name="T4" fmla="*/ 835 w 1506"/>
                <a:gd name="T5" fmla="*/ 482 h 2146"/>
                <a:gd name="T6" fmla="*/ 717 w 1506"/>
                <a:gd name="T7" fmla="*/ 467 h 2146"/>
                <a:gd name="T8" fmla="*/ 648 w 1506"/>
                <a:gd name="T9" fmla="*/ 470 h 2146"/>
                <a:gd name="T10" fmla="*/ 644 w 1506"/>
                <a:gd name="T11" fmla="*/ 416 h 2146"/>
                <a:gd name="T12" fmla="*/ 549 w 1506"/>
                <a:gd name="T13" fmla="*/ 102 h 2146"/>
                <a:gd name="T14" fmla="*/ 436 w 1506"/>
                <a:gd name="T15" fmla="*/ 33 h 2146"/>
                <a:gd name="T16" fmla="*/ 437 w 1506"/>
                <a:gd name="T17" fmla="*/ 46 h 2146"/>
                <a:gd name="T18" fmla="*/ 440 w 1506"/>
                <a:gd name="T19" fmla="*/ 54 h 2146"/>
                <a:gd name="T20" fmla="*/ 495 w 1506"/>
                <a:gd name="T21" fmla="*/ 133 h 2146"/>
                <a:gd name="T22" fmla="*/ 522 w 1506"/>
                <a:gd name="T23" fmla="*/ 255 h 2146"/>
                <a:gd name="T24" fmla="*/ 518 w 1506"/>
                <a:gd name="T25" fmla="*/ 486 h 2146"/>
                <a:gd name="T26" fmla="*/ 477 w 1506"/>
                <a:gd name="T27" fmla="*/ 781 h 2146"/>
                <a:gd name="T28" fmla="*/ 267 w 1506"/>
                <a:gd name="T29" fmla="*/ 578 h 2146"/>
                <a:gd name="T30" fmla="*/ 149 w 1506"/>
                <a:gd name="T31" fmla="*/ 210 h 2146"/>
                <a:gd name="T32" fmla="*/ 135 w 1506"/>
                <a:gd name="T33" fmla="*/ 204 h 2146"/>
                <a:gd name="T34" fmla="*/ 89 w 1506"/>
                <a:gd name="T35" fmla="*/ 408 h 2146"/>
                <a:gd name="T36" fmla="*/ 10 w 1506"/>
                <a:gd name="T37" fmla="*/ 355 h 2146"/>
                <a:gd name="T38" fmla="*/ 0 w 1506"/>
                <a:gd name="T39" fmla="*/ 358 h 2146"/>
                <a:gd name="T40" fmla="*/ 104 w 1506"/>
                <a:gd name="T41" fmla="*/ 497 h 2146"/>
                <a:gd name="T42" fmla="*/ 109 w 1506"/>
                <a:gd name="T43" fmla="*/ 495 h 2146"/>
                <a:gd name="T44" fmla="*/ 189 w 1506"/>
                <a:gd name="T45" fmla="*/ 647 h 2146"/>
                <a:gd name="T46" fmla="*/ 335 w 1506"/>
                <a:gd name="T47" fmla="*/ 815 h 2146"/>
                <a:gd name="T48" fmla="*/ 421 w 1506"/>
                <a:gd name="T49" fmla="*/ 1000 h 2146"/>
                <a:gd name="T50" fmla="*/ 359 w 1506"/>
                <a:gd name="T51" fmla="*/ 1237 h 2146"/>
                <a:gd name="T52" fmla="*/ 328 w 1506"/>
                <a:gd name="T53" fmla="*/ 1481 h 2146"/>
                <a:gd name="T54" fmla="*/ 349 w 1506"/>
                <a:gd name="T55" fmla="*/ 1977 h 2146"/>
                <a:gd name="T56" fmla="*/ 392 w 1506"/>
                <a:gd name="T57" fmla="*/ 2124 h 2146"/>
                <a:gd name="T58" fmla="*/ 390 w 1506"/>
                <a:gd name="T59" fmla="*/ 2126 h 2146"/>
                <a:gd name="T60" fmla="*/ 389 w 1506"/>
                <a:gd name="T61" fmla="*/ 2131 h 2146"/>
                <a:gd name="T62" fmla="*/ 403 w 1506"/>
                <a:gd name="T63" fmla="*/ 2136 h 2146"/>
                <a:gd name="T64" fmla="*/ 453 w 1506"/>
                <a:gd name="T65" fmla="*/ 2138 h 2146"/>
                <a:gd name="T66" fmla="*/ 565 w 1506"/>
                <a:gd name="T67" fmla="*/ 2145 h 2146"/>
                <a:gd name="T68" fmla="*/ 699 w 1506"/>
                <a:gd name="T69" fmla="*/ 2141 h 2146"/>
                <a:gd name="T70" fmla="*/ 806 w 1506"/>
                <a:gd name="T71" fmla="*/ 2137 h 2146"/>
                <a:gd name="T72" fmla="*/ 818 w 1506"/>
                <a:gd name="T73" fmla="*/ 2136 h 2146"/>
                <a:gd name="T74" fmla="*/ 818 w 1506"/>
                <a:gd name="T75" fmla="*/ 2135 h 2146"/>
                <a:gd name="T76" fmla="*/ 818 w 1506"/>
                <a:gd name="T77" fmla="*/ 2124 h 2146"/>
                <a:gd name="T78" fmla="*/ 812 w 1506"/>
                <a:gd name="T79" fmla="*/ 2111 h 2146"/>
                <a:gd name="T80" fmla="*/ 774 w 1506"/>
                <a:gd name="T81" fmla="*/ 2054 h 2146"/>
                <a:gd name="T82" fmla="*/ 688 w 1506"/>
                <a:gd name="T83" fmla="*/ 1906 h 2146"/>
                <a:gd name="T84" fmla="*/ 561 w 1506"/>
                <a:gd name="T85" fmla="*/ 1420 h 2146"/>
                <a:gd name="T86" fmla="*/ 605 w 1506"/>
                <a:gd name="T87" fmla="*/ 916 h 2146"/>
                <a:gd name="T88" fmla="*/ 642 w 1506"/>
                <a:gd name="T89" fmla="*/ 697 h 2146"/>
                <a:gd name="T90" fmla="*/ 647 w 1506"/>
                <a:gd name="T91" fmla="*/ 695 h 2146"/>
                <a:gd name="T92" fmla="*/ 748 w 1506"/>
                <a:gd name="T93" fmla="*/ 624 h 2146"/>
                <a:gd name="T94" fmla="*/ 906 w 1506"/>
                <a:gd name="T95" fmla="*/ 593 h 2146"/>
                <a:gd name="T96" fmla="*/ 1202 w 1506"/>
                <a:gd name="T97" fmla="*/ 567 h 2146"/>
                <a:gd name="T98" fmla="*/ 1505 w 1506"/>
                <a:gd name="T99" fmla="*/ 232 h 2146"/>
                <a:gd name="T100" fmla="*/ 1489 w 1506"/>
                <a:gd name="T101" fmla="*/ 227 h 2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6" h="2146">
                  <a:moveTo>
                    <a:pt x="1489" y="227"/>
                  </a:moveTo>
                  <a:cubicBezTo>
                    <a:pt x="1405" y="383"/>
                    <a:pt x="1250" y="461"/>
                    <a:pt x="1079" y="482"/>
                  </a:cubicBezTo>
                  <a:cubicBezTo>
                    <a:pt x="998" y="492"/>
                    <a:pt x="916" y="490"/>
                    <a:pt x="835" y="482"/>
                  </a:cubicBezTo>
                  <a:cubicBezTo>
                    <a:pt x="796" y="478"/>
                    <a:pt x="757" y="471"/>
                    <a:pt x="717" y="467"/>
                  </a:cubicBezTo>
                  <a:cubicBezTo>
                    <a:pt x="695" y="465"/>
                    <a:pt x="671" y="465"/>
                    <a:pt x="648" y="470"/>
                  </a:cubicBezTo>
                  <a:cubicBezTo>
                    <a:pt x="647" y="452"/>
                    <a:pt x="645" y="434"/>
                    <a:pt x="644" y="416"/>
                  </a:cubicBezTo>
                  <a:cubicBezTo>
                    <a:pt x="632" y="307"/>
                    <a:pt x="608" y="195"/>
                    <a:pt x="549" y="102"/>
                  </a:cubicBezTo>
                  <a:cubicBezTo>
                    <a:pt x="535" y="80"/>
                    <a:pt x="464" y="0"/>
                    <a:pt x="436" y="33"/>
                  </a:cubicBezTo>
                  <a:cubicBezTo>
                    <a:pt x="432" y="37"/>
                    <a:pt x="433" y="43"/>
                    <a:pt x="437" y="46"/>
                  </a:cubicBezTo>
                  <a:cubicBezTo>
                    <a:pt x="436" y="49"/>
                    <a:pt x="437" y="52"/>
                    <a:pt x="440" y="54"/>
                  </a:cubicBezTo>
                  <a:cubicBezTo>
                    <a:pt x="470" y="70"/>
                    <a:pt x="484" y="103"/>
                    <a:pt x="495" y="133"/>
                  </a:cubicBezTo>
                  <a:cubicBezTo>
                    <a:pt x="510" y="172"/>
                    <a:pt x="518" y="212"/>
                    <a:pt x="522" y="255"/>
                  </a:cubicBezTo>
                  <a:cubicBezTo>
                    <a:pt x="529" y="331"/>
                    <a:pt x="521" y="409"/>
                    <a:pt x="518" y="486"/>
                  </a:cubicBezTo>
                  <a:cubicBezTo>
                    <a:pt x="514" y="585"/>
                    <a:pt x="499" y="683"/>
                    <a:pt x="477" y="781"/>
                  </a:cubicBezTo>
                  <a:cubicBezTo>
                    <a:pt x="438" y="690"/>
                    <a:pt x="338" y="640"/>
                    <a:pt x="267" y="578"/>
                  </a:cubicBezTo>
                  <a:cubicBezTo>
                    <a:pt x="165" y="491"/>
                    <a:pt x="102" y="341"/>
                    <a:pt x="149" y="210"/>
                  </a:cubicBezTo>
                  <a:cubicBezTo>
                    <a:pt x="152" y="202"/>
                    <a:pt x="139" y="196"/>
                    <a:pt x="135" y="204"/>
                  </a:cubicBezTo>
                  <a:cubicBezTo>
                    <a:pt x="103" y="269"/>
                    <a:pt x="82" y="336"/>
                    <a:pt x="89" y="408"/>
                  </a:cubicBezTo>
                  <a:cubicBezTo>
                    <a:pt x="57" y="402"/>
                    <a:pt x="26" y="385"/>
                    <a:pt x="10" y="355"/>
                  </a:cubicBezTo>
                  <a:cubicBezTo>
                    <a:pt x="8" y="350"/>
                    <a:pt x="0" y="352"/>
                    <a:pt x="0" y="358"/>
                  </a:cubicBezTo>
                  <a:cubicBezTo>
                    <a:pt x="1" y="411"/>
                    <a:pt x="42" y="496"/>
                    <a:pt x="104" y="497"/>
                  </a:cubicBezTo>
                  <a:cubicBezTo>
                    <a:pt x="106" y="497"/>
                    <a:pt x="108" y="497"/>
                    <a:pt x="109" y="495"/>
                  </a:cubicBezTo>
                  <a:cubicBezTo>
                    <a:pt x="127" y="550"/>
                    <a:pt x="156" y="600"/>
                    <a:pt x="189" y="647"/>
                  </a:cubicBezTo>
                  <a:cubicBezTo>
                    <a:pt x="232" y="708"/>
                    <a:pt x="286" y="758"/>
                    <a:pt x="335" y="815"/>
                  </a:cubicBezTo>
                  <a:cubicBezTo>
                    <a:pt x="378" y="866"/>
                    <a:pt x="424" y="931"/>
                    <a:pt x="421" y="1000"/>
                  </a:cubicBezTo>
                  <a:cubicBezTo>
                    <a:pt x="399" y="1079"/>
                    <a:pt x="376" y="1157"/>
                    <a:pt x="359" y="1237"/>
                  </a:cubicBezTo>
                  <a:cubicBezTo>
                    <a:pt x="342" y="1317"/>
                    <a:pt x="335" y="1399"/>
                    <a:pt x="328" y="1481"/>
                  </a:cubicBezTo>
                  <a:cubicBezTo>
                    <a:pt x="313" y="1648"/>
                    <a:pt x="319" y="1812"/>
                    <a:pt x="349" y="1977"/>
                  </a:cubicBezTo>
                  <a:cubicBezTo>
                    <a:pt x="358" y="2026"/>
                    <a:pt x="365" y="2081"/>
                    <a:pt x="392" y="2124"/>
                  </a:cubicBezTo>
                  <a:cubicBezTo>
                    <a:pt x="391" y="2125"/>
                    <a:pt x="391" y="2125"/>
                    <a:pt x="390" y="2126"/>
                  </a:cubicBezTo>
                  <a:cubicBezTo>
                    <a:pt x="390" y="2127"/>
                    <a:pt x="388" y="2129"/>
                    <a:pt x="389" y="2131"/>
                  </a:cubicBezTo>
                  <a:cubicBezTo>
                    <a:pt x="393" y="2137"/>
                    <a:pt x="396" y="2136"/>
                    <a:pt x="403" y="2136"/>
                  </a:cubicBezTo>
                  <a:cubicBezTo>
                    <a:pt x="420" y="2137"/>
                    <a:pt x="436" y="2137"/>
                    <a:pt x="453" y="2138"/>
                  </a:cubicBezTo>
                  <a:cubicBezTo>
                    <a:pt x="490" y="2141"/>
                    <a:pt x="527" y="2145"/>
                    <a:pt x="565" y="2145"/>
                  </a:cubicBezTo>
                  <a:cubicBezTo>
                    <a:pt x="609" y="2146"/>
                    <a:pt x="654" y="2143"/>
                    <a:pt x="699" y="2141"/>
                  </a:cubicBezTo>
                  <a:cubicBezTo>
                    <a:pt x="733" y="2139"/>
                    <a:pt x="771" y="2142"/>
                    <a:pt x="806" y="2137"/>
                  </a:cubicBezTo>
                  <a:cubicBezTo>
                    <a:pt x="809" y="2141"/>
                    <a:pt x="815" y="2141"/>
                    <a:pt x="818" y="2136"/>
                  </a:cubicBezTo>
                  <a:cubicBezTo>
                    <a:pt x="818" y="2136"/>
                    <a:pt x="818" y="2135"/>
                    <a:pt x="818" y="2135"/>
                  </a:cubicBezTo>
                  <a:cubicBezTo>
                    <a:pt x="824" y="2134"/>
                    <a:pt x="824" y="2125"/>
                    <a:pt x="818" y="2124"/>
                  </a:cubicBezTo>
                  <a:cubicBezTo>
                    <a:pt x="817" y="2119"/>
                    <a:pt x="814" y="2115"/>
                    <a:pt x="812" y="2111"/>
                  </a:cubicBezTo>
                  <a:cubicBezTo>
                    <a:pt x="801" y="2091"/>
                    <a:pt x="787" y="2073"/>
                    <a:pt x="774" y="2054"/>
                  </a:cubicBezTo>
                  <a:cubicBezTo>
                    <a:pt x="740" y="2008"/>
                    <a:pt x="713" y="1959"/>
                    <a:pt x="688" y="1906"/>
                  </a:cubicBezTo>
                  <a:cubicBezTo>
                    <a:pt x="616" y="1754"/>
                    <a:pt x="572" y="1589"/>
                    <a:pt x="561" y="1420"/>
                  </a:cubicBezTo>
                  <a:cubicBezTo>
                    <a:pt x="550" y="1251"/>
                    <a:pt x="574" y="1082"/>
                    <a:pt x="605" y="916"/>
                  </a:cubicBezTo>
                  <a:cubicBezTo>
                    <a:pt x="618" y="843"/>
                    <a:pt x="632" y="770"/>
                    <a:pt x="642" y="697"/>
                  </a:cubicBezTo>
                  <a:cubicBezTo>
                    <a:pt x="644" y="697"/>
                    <a:pt x="646" y="697"/>
                    <a:pt x="647" y="695"/>
                  </a:cubicBezTo>
                  <a:cubicBezTo>
                    <a:pt x="668" y="658"/>
                    <a:pt x="711" y="640"/>
                    <a:pt x="748" y="624"/>
                  </a:cubicBezTo>
                  <a:cubicBezTo>
                    <a:pt x="798" y="603"/>
                    <a:pt x="852" y="596"/>
                    <a:pt x="906" y="593"/>
                  </a:cubicBezTo>
                  <a:cubicBezTo>
                    <a:pt x="1005" y="587"/>
                    <a:pt x="1105" y="594"/>
                    <a:pt x="1202" y="567"/>
                  </a:cubicBezTo>
                  <a:cubicBezTo>
                    <a:pt x="1360" y="523"/>
                    <a:pt x="1488" y="399"/>
                    <a:pt x="1505" y="232"/>
                  </a:cubicBezTo>
                  <a:cubicBezTo>
                    <a:pt x="1506" y="223"/>
                    <a:pt x="1493" y="220"/>
                    <a:pt x="1489" y="227"/>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 name="Freeform 6"/>
            <p:cNvSpPr/>
            <p:nvPr/>
          </p:nvSpPr>
          <p:spPr bwMode="auto">
            <a:xfrm>
              <a:off x="8121824" y="2917816"/>
              <a:ext cx="685054" cy="707193"/>
            </a:xfrm>
            <a:custGeom>
              <a:avLst/>
              <a:gdLst>
                <a:gd name="T0" fmla="*/ 361 w 362"/>
                <a:gd name="T1" fmla="*/ 177 h 374"/>
                <a:gd name="T2" fmla="*/ 4 w 362"/>
                <a:gd name="T3" fmla="*/ 180 h 374"/>
                <a:gd name="T4" fmla="*/ 2 w 362"/>
                <a:gd name="T5" fmla="*/ 186 h 374"/>
                <a:gd name="T6" fmla="*/ 9 w 362"/>
                <a:gd name="T7" fmla="*/ 203 h 374"/>
                <a:gd name="T8" fmla="*/ 361 w 362"/>
                <a:gd name="T9" fmla="*/ 177 h 374"/>
              </a:gdLst>
              <a:ahLst/>
              <a:cxnLst>
                <a:cxn ang="0">
                  <a:pos x="T0" y="T1"/>
                </a:cxn>
                <a:cxn ang="0">
                  <a:pos x="T2" y="T3"/>
                </a:cxn>
                <a:cxn ang="0">
                  <a:pos x="T4" y="T5"/>
                </a:cxn>
                <a:cxn ang="0">
                  <a:pos x="T6" y="T7"/>
                </a:cxn>
                <a:cxn ang="0">
                  <a:pos x="T8" y="T9"/>
                </a:cxn>
              </a:cxnLst>
              <a:rect l="0" t="0" r="r" b="b"/>
              <a:pathLst>
                <a:path w="362" h="374">
                  <a:moveTo>
                    <a:pt x="361" y="177"/>
                  </a:moveTo>
                  <a:cubicBezTo>
                    <a:pt x="362" y="0"/>
                    <a:pt x="71" y="108"/>
                    <a:pt x="4" y="180"/>
                  </a:cubicBezTo>
                  <a:cubicBezTo>
                    <a:pt x="2" y="182"/>
                    <a:pt x="1" y="184"/>
                    <a:pt x="2" y="186"/>
                  </a:cubicBezTo>
                  <a:cubicBezTo>
                    <a:pt x="0" y="192"/>
                    <a:pt x="1" y="200"/>
                    <a:pt x="9" y="203"/>
                  </a:cubicBezTo>
                  <a:cubicBezTo>
                    <a:pt x="99" y="243"/>
                    <a:pt x="359" y="374"/>
                    <a:pt x="361" y="17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 name="Freeform 7"/>
            <p:cNvSpPr/>
            <p:nvPr/>
          </p:nvSpPr>
          <p:spPr bwMode="auto">
            <a:xfrm>
              <a:off x="7062880" y="2032288"/>
              <a:ext cx="699813" cy="723181"/>
            </a:xfrm>
            <a:custGeom>
              <a:avLst/>
              <a:gdLst>
                <a:gd name="T0" fmla="*/ 175 w 370"/>
                <a:gd name="T1" fmla="*/ 27 h 382"/>
                <a:gd name="T2" fmla="*/ 229 w 370"/>
                <a:gd name="T3" fmla="*/ 380 h 382"/>
                <a:gd name="T4" fmla="*/ 236 w 370"/>
                <a:gd name="T5" fmla="*/ 381 h 382"/>
                <a:gd name="T6" fmla="*/ 251 w 370"/>
                <a:gd name="T7" fmla="*/ 371 h 382"/>
                <a:gd name="T8" fmla="*/ 175 w 370"/>
                <a:gd name="T9" fmla="*/ 27 h 382"/>
              </a:gdLst>
              <a:ahLst/>
              <a:cxnLst>
                <a:cxn ang="0">
                  <a:pos x="T0" y="T1"/>
                </a:cxn>
                <a:cxn ang="0">
                  <a:pos x="T2" y="T3"/>
                </a:cxn>
                <a:cxn ang="0">
                  <a:pos x="T4" y="T5"/>
                </a:cxn>
                <a:cxn ang="0">
                  <a:pos x="T6" y="T7"/>
                </a:cxn>
                <a:cxn ang="0">
                  <a:pos x="T8" y="T9"/>
                </a:cxn>
              </a:cxnLst>
              <a:rect l="0" t="0" r="r" b="b"/>
              <a:pathLst>
                <a:path w="370" h="382">
                  <a:moveTo>
                    <a:pt x="175" y="27"/>
                  </a:moveTo>
                  <a:cubicBezTo>
                    <a:pt x="0" y="51"/>
                    <a:pt x="148" y="324"/>
                    <a:pt x="229" y="380"/>
                  </a:cubicBezTo>
                  <a:cubicBezTo>
                    <a:pt x="231" y="381"/>
                    <a:pt x="234" y="382"/>
                    <a:pt x="236" y="381"/>
                  </a:cubicBezTo>
                  <a:cubicBezTo>
                    <a:pt x="242" y="382"/>
                    <a:pt x="249" y="379"/>
                    <a:pt x="251" y="371"/>
                  </a:cubicBezTo>
                  <a:cubicBezTo>
                    <a:pt x="278" y="276"/>
                    <a:pt x="370" y="0"/>
                    <a:pt x="175" y="27"/>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 name="Freeform 8"/>
            <p:cNvSpPr/>
            <p:nvPr/>
          </p:nvSpPr>
          <p:spPr bwMode="auto">
            <a:xfrm>
              <a:off x="5783783" y="2344682"/>
              <a:ext cx="758848" cy="669066"/>
            </a:xfrm>
            <a:custGeom>
              <a:avLst/>
              <a:gdLst>
                <a:gd name="T0" fmla="*/ 336 w 401"/>
                <a:gd name="T1" fmla="*/ 167 h 354"/>
                <a:gd name="T2" fmla="*/ 1 w 401"/>
                <a:gd name="T3" fmla="*/ 289 h 354"/>
                <a:gd name="T4" fmla="*/ 1 w 401"/>
                <a:gd name="T5" fmla="*/ 296 h 354"/>
                <a:gd name="T6" fmla="*/ 13 w 401"/>
                <a:gd name="T7" fmla="*/ 309 h 354"/>
                <a:gd name="T8" fmla="*/ 336 w 401"/>
                <a:gd name="T9" fmla="*/ 167 h 354"/>
              </a:gdLst>
              <a:ahLst/>
              <a:cxnLst>
                <a:cxn ang="0">
                  <a:pos x="T0" y="T1"/>
                </a:cxn>
                <a:cxn ang="0">
                  <a:pos x="T2" y="T3"/>
                </a:cxn>
                <a:cxn ang="0">
                  <a:pos x="T4" y="T5"/>
                </a:cxn>
                <a:cxn ang="0">
                  <a:pos x="T6" y="T7"/>
                </a:cxn>
                <a:cxn ang="0">
                  <a:pos x="T8" y="T9"/>
                </a:cxn>
              </a:cxnLst>
              <a:rect l="0" t="0" r="r" b="b"/>
              <a:pathLst>
                <a:path w="401" h="354">
                  <a:moveTo>
                    <a:pt x="336" y="167"/>
                  </a:moveTo>
                  <a:cubicBezTo>
                    <a:pt x="279" y="0"/>
                    <a:pt x="40" y="199"/>
                    <a:pt x="1" y="289"/>
                  </a:cubicBezTo>
                  <a:cubicBezTo>
                    <a:pt x="0" y="292"/>
                    <a:pt x="0" y="294"/>
                    <a:pt x="1" y="296"/>
                  </a:cubicBezTo>
                  <a:cubicBezTo>
                    <a:pt x="1" y="302"/>
                    <a:pt x="5" y="308"/>
                    <a:pt x="13" y="309"/>
                  </a:cubicBezTo>
                  <a:cubicBezTo>
                    <a:pt x="112" y="317"/>
                    <a:pt x="401" y="354"/>
                    <a:pt x="336" y="167"/>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Freeform 9"/>
            <p:cNvSpPr/>
            <p:nvPr/>
          </p:nvSpPr>
          <p:spPr bwMode="auto">
            <a:xfrm>
              <a:off x="7185870" y="3591801"/>
              <a:ext cx="704733" cy="701043"/>
            </a:xfrm>
            <a:custGeom>
              <a:avLst/>
              <a:gdLst>
                <a:gd name="T0" fmla="*/ 196 w 373"/>
                <a:gd name="T1" fmla="*/ 361 h 371"/>
                <a:gd name="T2" fmla="*/ 211 w 373"/>
                <a:gd name="T3" fmla="*/ 5 h 371"/>
                <a:gd name="T4" fmla="*/ 205 w 373"/>
                <a:gd name="T5" fmla="*/ 2 h 371"/>
                <a:gd name="T6" fmla="*/ 188 w 373"/>
                <a:gd name="T7" fmla="*/ 9 h 371"/>
                <a:gd name="T8" fmla="*/ 196 w 373"/>
                <a:gd name="T9" fmla="*/ 361 h 371"/>
              </a:gdLst>
              <a:ahLst/>
              <a:cxnLst>
                <a:cxn ang="0">
                  <a:pos x="T0" y="T1"/>
                </a:cxn>
                <a:cxn ang="0">
                  <a:pos x="T2" y="T3"/>
                </a:cxn>
                <a:cxn ang="0">
                  <a:pos x="T4" y="T5"/>
                </a:cxn>
                <a:cxn ang="0">
                  <a:pos x="T6" y="T7"/>
                </a:cxn>
                <a:cxn ang="0">
                  <a:pos x="T8" y="T9"/>
                </a:cxn>
              </a:cxnLst>
              <a:rect l="0" t="0" r="r" b="b"/>
              <a:pathLst>
                <a:path w="373" h="371">
                  <a:moveTo>
                    <a:pt x="196" y="361"/>
                  </a:moveTo>
                  <a:cubicBezTo>
                    <a:pt x="373" y="371"/>
                    <a:pt x="279" y="75"/>
                    <a:pt x="211" y="5"/>
                  </a:cubicBezTo>
                  <a:cubicBezTo>
                    <a:pt x="209" y="3"/>
                    <a:pt x="207" y="2"/>
                    <a:pt x="205" y="2"/>
                  </a:cubicBezTo>
                  <a:cubicBezTo>
                    <a:pt x="199" y="0"/>
                    <a:pt x="191" y="1"/>
                    <a:pt x="188" y="9"/>
                  </a:cubicBezTo>
                  <a:cubicBezTo>
                    <a:pt x="143" y="97"/>
                    <a:pt x="0" y="350"/>
                    <a:pt x="196" y="361"/>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Freeform 10"/>
            <p:cNvSpPr/>
            <p:nvPr/>
          </p:nvSpPr>
          <p:spPr bwMode="auto">
            <a:xfrm>
              <a:off x="4542814" y="4355569"/>
              <a:ext cx="739170" cy="758848"/>
            </a:xfrm>
            <a:custGeom>
              <a:avLst/>
              <a:gdLst>
                <a:gd name="T0" fmla="*/ 144 w 391"/>
                <a:gd name="T1" fmla="*/ 280 h 401"/>
                <a:gd name="T2" fmla="*/ 383 w 391"/>
                <a:gd name="T3" fmla="*/ 15 h 401"/>
                <a:gd name="T4" fmla="*/ 380 w 391"/>
                <a:gd name="T5" fmla="*/ 9 h 401"/>
                <a:gd name="T6" fmla="*/ 363 w 391"/>
                <a:gd name="T7" fmla="*/ 3 h 401"/>
                <a:gd name="T8" fmla="*/ 144 w 391"/>
                <a:gd name="T9" fmla="*/ 280 h 401"/>
              </a:gdLst>
              <a:ahLst/>
              <a:cxnLst>
                <a:cxn ang="0">
                  <a:pos x="T0" y="T1"/>
                </a:cxn>
                <a:cxn ang="0">
                  <a:pos x="T2" y="T3"/>
                </a:cxn>
                <a:cxn ang="0">
                  <a:pos x="T4" y="T5"/>
                </a:cxn>
                <a:cxn ang="0">
                  <a:pos x="T6" y="T7"/>
                </a:cxn>
                <a:cxn ang="0">
                  <a:pos x="T8" y="T9"/>
                </a:cxn>
              </a:cxnLst>
              <a:rect l="0" t="0" r="r" b="b"/>
              <a:pathLst>
                <a:path w="391" h="401">
                  <a:moveTo>
                    <a:pt x="144" y="280"/>
                  </a:moveTo>
                  <a:cubicBezTo>
                    <a:pt x="273" y="401"/>
                    <a:pt x="391" y="113"/>
                    <a:pt x="383" y="15"/>
                  </a:cubicBezTo>
                  <a:cubicBezTo>
                    <a:pt x="383" y="13"/>
                    <a:pt x="382" y="11"/>
                    <a:pt x="380" y="9"/>
                  </a:cubicBezTo>
                  <a:cubicBezTo>
                    <a:pt x="377" y="4"/>
                    <a:pt x="370" y="0"/>
                    <a:pt x="363" y="3"/>
                  </a:cubicBezTo>
                  <a:cubicBezTo>
                    <a:pt x="272" y="43"/>
                    <a:pt x="0" y="145"/>
                    <a:pt x="144" y="28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 name="Freeform 11"/>
            <p:cNvSpPr/>
            <p:nvPr/>
          </p:nvSpPr>
          <p:spPr bwMode="auto">
            <a:xfrm>
              <a:off x="4904405" y="2091323"/>
              <a:ext cx="697353" cy="762538"/>
            </a:xfrm>
            <a:custGeom>
              <a:avLst/>
              <a:gdLst>
                <a:gd name="T0" fmla="*/ 146 w 369"/>
                <a:gd name="T1" fmla="*/ 111 h 403"/>
                <a:gd name="T2" fmla="*/ 351 w 369"/>
                <a:gd name="T3" fmla="*/ 403 h 403"/>
                <a:gd name="T4" fmla="*/ 358 w 369"/>
                <a:gd name="T5" fmla="*/ 401 h 403"/>
                <a:gd name="T6" fmla="*/ 367 w 369"/>
                <a:gd name="T7" fmla="*/ 386 h 403"/>
                <a:gd name="T8" fmla="*/ 146 w 369"/>
                <a:gd name="T9" fmla="*/ 111 h 403"/>
              </a:gdLst>
              <a:ahLst/>
              <a:cxnLst>
                <a:cxn ang="0">
                  <a:pos x="T0" y="T1"/>
                </a:cxn>
                <a:cxn ang="0">
                  <a:pos x="T2" y="T3"/>
                </a:cxn>
                <a:cxn ang="0">
                  <a:pos x="T4" y="T5"/>
                </a:cxn>
                <a:cxn ang="0">
                  <a:pos x="T6" y="T7"/>
                </a:cxn>
                <a:cxn ang="0">
                  <a:pos x="T8" y="T9"/>
                </a:cxn>
              </a:cxnLst>
              <a:rect l="0" t="0" r="r" b="b"/>
              <a:pathLst>
                <a:path w="369" h="403">
                  <a:moveTo>
                    <a:pt x="146" y="111"/>
                  </a:moveTo>
                  <a:cubicBezTo>
                    <a:pt x="0" y="211"/>
                    <a:pt x="254" y="389"/>
                    <a:pt x="351" y="403"/>
                  </a:cubicBezTo>
                  <a:cubicBezTo>
                    <a:pt x="354" y="403"/>
                    <a:pt x="356" y="402"/>
                    <a:pt x="358" y="401"/>
                  </a:cubicBezTo>
                  <a:cubicBezTo>
                    <a:pt x="364" y="399"/>
                    <a:pt x="369" y="394"/>
                    <a:pt x="367" y="386"/>
                  </a:cubicBezTo>
                  <a:cubicBezTo>
                    <a:pt x="349" y="288"/>
                    <a:pt x="309" y="0"/>
                    <a:pt x="146" y="111"/>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 name="Freeform 12"/>
            <p:cNvSpPr/>
            <p:nvPr/>
          </p:nvSpPr>
          <p:spPr bwMode="auto">
            <a:xfrm>
              <a:off x="7920120" y="3395017"/>
              <a:ext cx="731791" cy="536237"/>
            </a:xfrm>
            <a:custGeom>
              <a:avLst/>
              <a:gdLst>
                <a:gd name="T0" fmla="*/ 338 w 387"/>
                <a:gd name="T1" fmla="*/ 182 h 284"/>
                <a:gd name="T2" fmla="*/ 13 w 387"/>
                <a:gd name="T3" fmla="*/ 43 h 284"/>
                <a:gd name="T4" fmla="*/ 9 w 387"/>
                <a:gd name="T5" fmla="*/ 48 h 284"/>
                <a:gd name="T6" fmla="*/ 5 w 387"/>
                <a:gd name="T7" fmla="*/ 66 h 284"/>
                <a:gd name="T8" fmla="*/ 171 w 387"/>
                <a:gd name="T9" fmla="*/ 242 h 284"/>
                <a:gd name="T10" fmla="*/ 338 w 387"/>
                <a:gd name="T11" fmla="*/ 182 h 284"/>
              </a:gdLst>
              <a:ahLst/>
              <a:cxnLst>
                <a:cxn ang="0">
                  <a:pos x="T0" y="T1"/>
                </a:cxn>
                <a:cxn ang="0">
                  <a:pos x="T2" y="T3"/>
                </a:cxn>
                <a:cxn ang="0">
                  <a:pos x="T4" y="T5"/>
                </a:cxn>
                <a:cxn ang="0">
                  <a:pos x="T6" y="T7"/>
                </a:cxn>
                <a:cxn ang="0">
                  <a:pos x="T8" y="T9"/>
                </a:cxn>
                <a:cxn ang="0">
                  <a:pos x="T10" y="T11"/>
                </a:cxn>
              </a:cxnLst>
              <a:rect l="0" t="0" r="r" b="b"/>
              <a:pathLst>
                <a:path w="387" h="284">
                  <a:moveTo>
                    <a:pt x="338" y="182"/>
                  </a:moveTo>
                  <a:cubicBezTo>
                    <a:pt x="387" y="33"/>
                    <a:pt x="99" y="0"/>
                    <a:pt x="13" y="43"/>
                  </a:cubicBezTo>
                  <a:cubicBezTo>
                    <a:pt x="11" y="44"/>
                    <a:pt x="10" y="46"/>
                    <a:pt x="9" y="48"/>
                  </a:cubicBezTo>
                  <a:cubicBezTo>
                    <a:pt x="4" y="51"/>
                    <a:pt x="0" y="59"/>
                    <a:pt x="5" y="66"/>
                  </a:cubicBezTo>
                  <a:cubicBezTo>
                    <a:pt x="49" y="131"/>
                    <a:pt x="103" y="201"/>
                    <a:pt x="171" y="242"/>
                  </a:cubicBezTo>
                  <a:cubicBezTo>
                    <a:pt x="242" y="284"/>
                    <a:pt x="311" y="262"/>
                    <a:pt x="338" y="182"/>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14"/>
            <p:cNvSpPr/>
            <p:nvPr/>
          </p:nvSpPr>
          <p:spPr bwMode="auto">
            <a:xfrm>
              <a:off x="4424744" y="2254900"/>
              <a:ext cx="730561" cy="532547"/>
            </a:xfrm>
            <a:custGeom>
              <a:avLst/>
              <a:gdLst>
                <a:gd name="T0" fmla="*/ 46 w 386"/>
                <a:gd name="T1" fmla="*/ 104 h 281"/>
                <a:gd name="T2" fmla="*/ 374 w 386"/>
                <a:gd name="T3" fmla="*/ 236 h 281"/>
                <a:gd name="T4" fmla="*/ 377 w 386"/>
                <a:gd name="T5" fmla="*/ 231 h 281"/>
                <a:gd name="T6" fmla="*/ 381 w 386"/>
                <a:gd name="T7" fmla="*/ 213 h 281"/>
                <a:gd name="T8" fmla="*/ 211 w 386"/>
                <a:gd name="T9" fmla="*/ 41 h 281"/>
                <a:gd name="T10" fmla="*/ 46 w 386"/>
                <a:gd name="T11" fmla="*/ 104 h 281"/>
              </a:gdLst>
              <a:ahLst/>
              <a:cxnLst>
                <a:cxn ang="0">
                  <a:pos x="T0" y="T1"/>
                </a:cxn>
                <a:cxn ang="0">
                  <a:pos x="T2" y="T3"/>
                </a:cxn>
                <a:cxn ang="0">
                  <a:pos x="T4" y="T5"/>
                </a:cxn>
                <a:cxn ang="0">
                  <a:pos x="T6" y="T7"/>
                </a:cxn>
                <a:cxn ang="0">
                  <a:pos x="T8" y="T9"/>
                </a:cxn>
                <a:cxn ang="0">
                  <a:pos x="T10" y="T11"/>
                </a:cxn>
              </a:cxnLst>
              <a:rect l="0" t="0" r="r" b="b"/>
              <a:pathLst>
                <a:path w="386" h="281">
                  <a:moveTo>
                    <a:pt x="46" y="104"/>
                  </a:moveTo>
                  <a:cubicBezTo>
                    <a:pt x="0" y="255"/>
                    <a:pt x="289" y="281"/>
                    <a:pt x="374" y="236"/>
                  </a:cubicBezTo>
                  <a:cubicBezTo>
                    <a:pt x="376" y="235"/>
                    <a:pt x="377" y="233"/>
                    <a:pt x="377" y="231"/>
                  </a:cubicBezTo>
                  <a:cubicBezTo>
                    <a:pt x="382" y="227"/>
                    <a:pt x="386" y="220"/>
                    <a:pt x="381" y="213"/>
                  </a:cubicBezTo>
                  <a:cubicBezTo>
                    <a:pt x="335" y="149"/>
                    <a:pt x="280" y="80"/>
                    <a:pt x="211" y="41"/>
                  </a:cubicBezTo>
                  <a:cubicBezTo>
                    <a:pt x="139" y="0"/>
                    <a:pt x="71" y="23"/>
                    <a:pt x="46" y="104"/>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15"/>
            <p:cNvSpPr/>
            <p:nvPr/>
          </p:nvSpPr>
          <p:spPr bwMode="auto">
            <a:xfrm>
              <a:off x="4512067" y="3947242"/>
              <a:ext cx="712112" cy="516558"/>
            </a:xfrm>
            <a:custGeom>
              <a:avLst/>
              <a:gdLst>
                <a:gd name="T0" fmla="*/ 22 w 376"/>
                <a:gd name="T1" fmla="*/ 118 h 273"/>
                <a:gd name="T2" fmla="*/ 367 w 376"/>
                <a:gd name="T3" fmla="*/ 195 h 273"/>
                <a:gd name="T4" fmla="*/ 369 w 376"/>
                <a:gd name="T5" fmla="*/ 190 h 273"/>
                <a:gd name="T6" fmla="*/ 370 w 376"/>
                <a:gd name="T7" fmla="*/ 171 h 273"/>
                <a:gd name="T8" fmla="*/ 175 w 376"/>
                <a:gd name="T9" fmla="*/ 29 h 273"/>
                <a:gd name="T10" fmla="*/ 22 w 376"/>
                <a:gd name="T11" fmla="*/ 118 h 273"/>
              </a:gdLst>
              <a:ahLst/>
              <a:cxnLst>
                <a:cxn ang="0">
                  <a:pos x="T0" y="T1"/>
                </a:cxn>
                <a:cxn ang="0">
                  <a:pos x="T2" y="T3"/>
                </a:cxn>
                <a:cxn ang="0">
                  <a:pos x="T4" y="T5"/>
                </a:cxn>
                <a:cxn ang="0">
                  <a:pos x="T6" y="T7"/>
                </a:cxn>
                <a:cxn ang="0">
                  <a:pos x="T8" y="T9"/>
                </a:cxn>
                <a:cxn ang="0">
                  <a:pos x="T10" y="T11"/>
                </a:cxn>
              </a:cxnLst>
              <a:rect l="0" t="0" r="r" b="b"/>
              <a:pathLst>
                <a:path w="376" h="273">
                  <a:moveTo>
                    <a:pt x="22" y="118"/>
                  </a:moveTo>
                  <a:cubicBezTo>
                    <a:pt x="0" y="273"/>
                    <a:pt x="290" y="253"/>
                    <a:pt x="367" y="195"/>
                  </a:cubicBezTo>
                  <a:cubicBezTo>
                    <a:pt x="368" y="194"/>
                    <a:pt x="369" y="192"/>
                    <a:pt x="369" y="190"/>
                  </a:cubicBezTo>
                  <a:cubicBezTo>
                    <a:pt x="374" y="185"/>
                    <a:pt x="376" y="177"/>
                    <a:pt x="370" y="171"/>
                  </a:cubicBezTo>
                  <a:cubicBezTo>
                    <a:pt x="315" y="115"/>
                    <a:pt x="249" y="56"/>
                    <a:pt x="175" y="29"/>
                  </a:cubicBezTo>
                  <a:cubicBezTo>
                    <a:pt x="98" y="0"/>
                    <a:pt x="34" y="34"/>
                    <a:pt x="22" y="11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 name="Freeform 16"/>
            <p:cNvSpPr/>
            <p:nvPr/>
          </p:nvSpPr>
          <p:spPr bwMode="auto">
            <a:xfrm>
              <a:off x="4022566" y="3435604"/>
              <a:ext cx="703503" cy="565754"/>
            </a:xfrm>
            <a:custGeom>
              <a:avLst/>
              <a:gdLst>
                <a:gd name="T0" fmla="*/ 23 w 372"/>
                <a:gd name="T1" fmla="*/ 148 h 299"/>
                <a:gd name="T2" fmla="*/ 369 w 372"/>
                <a:gd name="T3" fmla="*/ 80 h 299"/>
                <a:gd name="T4" fmla="*/ 370 w 372"/>
                <a:gd name="T5" fmla="*/ 74 h 299"/>
                <a:gd name="T6" fmla="*/ 363 w 372"/>
                <a:gd name="T7" fmla="*/ 57 h 299"/>
                <a:gd name="T8" fmla="*/ 127 w 372"/>
                <a:gd name="T9" fmla="*/ 5 h 299"/>
                <a:gd name="T10" fmla="*/ 23 w 372"/>
                <a:gd name="T11" fmla="*/ 148 h 299"/>
              </a:gdLst>
              <a:ahLst/>
              <a:cxnLst>
                <a:cxn ang="0">
                  <a:pos x="T0" y="T1"/>
                </a:cxn>
                <a:cxn ang="0">
                  <a:pos x="T2" y="T3"/>
                </a:cxn>
                <a:cxn ang="0">
                  <a:pos x="T4" y="T5"/>
                </a:cxn>
                <a:cxn ang="0">
                  <a:pos x="T6" y="T7"/>
                </a:cxn>
                <a:cxn ang="0">
                  <a:pos x="T8" y="T9"/>
                </a:cxn>
                <a:cxn ang="0">
                  <a:pos x="T10" y="T11"/>
                </a:cxn>
              </a:cxnLst>
              <a:rect l="0" t="0" r="r" b="b"/>
              <a:pathLst>
                <a:path w="372" h="299">
                  <a:moveTo>
                    <a:pt x="23" y="148"/>
                  </a:moveTo>
                  <a:cubicBezTo>
                    <a:pt x="66" y="299"/>
                    <a:pt x="323" y="164"/>
                    <a:pt x="369" y="80"/>
                  </a:cubicBezTo>
                  <a:cubicBezTo>
                    <a:pt x="370" y="78"/>
                    <a:pt x="370" y="76"/>
                    <a:pt x="370" y="74"/>
                  </a:cubicBezTo>
                  <a:cubicBezTo>
                    <a:pt x="372" y="68"/>
                    <a:pt x="371" y="60"/>
                    <a:pt x="363" y="57"/>
                  </a:cubicBezTo>
                  <a:cubicBezTo>
                    <a:pt x="290" y="28"/>
                    <a:pt x="206" y="0"/>
                    <a:pt x="127" y="5"/>
                  </a:cubicBezTo>
                  <a:cubicBezTo>
                    <a:pt x="45" y="10"/>
                    <a:pt x="0" y="66"/>
                    <a:pt x="23" y="148"/>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 name="Freeform 17"/>
            <p:cNvSpPr/>
            <p:nvPr/>
          </p:nvSpPr>
          <p:spPr bwMode="auto">
            <a:xfrm>
              <a:off x="5363157" y="1869941"/>
              <a:ext cx="539926" cy="680135"/>
            </a:xfrm>
            <a:custGeom>
              <a:avLst/>
              <a:gdLst>
                <a:gd name="T0" fmla="*/ 157 w 285"/>
                <a:gd name="T1" fmla="*/ 1 h 360"/>
                <a:gd name="T2" fmla="*/ 133 w 285"/>
                <a:gd name="T3" fmla="*/ 354 h 360"/>
                <a:gd name="T4" fmla="*/ 138 w 285"/>
                <a:gd name="T5" fmla="*/ 355 h 360"/>
                <a:gd name="T6" fmla="*/ 157 w 285"/>
                <a:gd name="T7" fmla="*/ 353 h 360"/>
                <a:gd name="T8" fmla="*/ 268 w 285"/>
                <a:gd name="T9" fmla="*/ 139 h 360"/>
                <a:gd name="T10" fmla="*/ 157 w 285"/>
                <a:gd name="T11" fmla="*/ 1 h 360"/>
              </a:gdLst>
              <a:ahLst/>
              <a:cxnLst>
                <a:cxn ang="0">
                  <a:pos x="T0" y="T1"/>
                </a:cxn>
                <a:cxn ang="0">
                  <a:pos x="T2" y="T3"/>
                </a:cxn>
                <a:cxn ang="0">
                  <a:pos x="T4" y="T5"/>
                </a:cxn>
                <a:cxn ang="0">
                  <a:pos x="T6" y="T7"/>
                </a:cxn>
                <a:cxn ang="0">
                  <a:pos x="T8" y="T9"/>
                </a:cxn>
                <a:cxn ang="0">
                  <a:pos x="T10" y="T11"/>
                </a:cxn>
              </a:cxnLst>
              <a:rect l="0" t="0" r="r" b="b"/>
              <a:pathLst>
                <a:path w="285" h="360">
                  <a:moveTo>
                    <a:pt x="157" y="1"/>
                  </a:moveTo>
                  <a:cubicBezTo>
                    <a:pt x="0" y="3"/>
                    <a:pt x="63" y="287"/>
                    <a:pt x="133" y="354"/>
                  </a:cubicBezTo>
                  <a:cubicBezTo>
                    <a:pt x="134" y="355"/>
                    <a:pt x="136" y="356"/>
                    <a:pt x="138" y="355"/>
                  </a:cubicBezTo>
                  <a:cubicBezTo>
                    <a:pt x="143" y="359"/>
                    <a:pt x="151" y="360"/>
                    <a:pt x="157" y="353"/>
                  </a:cubicBezTo>
                  <a:cubicBezTo>
                    <a:pt x="204" y="290"/>
                    <a:pt x="252" y="217"/>
                    <a:pt x="268" y="139"/>
                  </a:cubicBezTo>
                  <a:cubicBezTo>
                    <a:pt x="285" y="58"/>
                    <a:pt x="242" y="0"/>
                    <a:pt x="157" y="1"/>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 name="Freeform 18"/>
            <p:cNvSpPr/>
            <p:nvPr/>
          </p:nvSpPr>
          <p:spPr bwMode="auto">
            <a:xfrm>
              <a:off x="7526552" y="2509489"/>
              <a:ext cx="503029" cy="721951"/>
            </a:xfrm>
            <a:custGeom>
              <a:avLst/>
              <a:gdLst>
                <a:gd name="T0" fmla="*/ 153 w 266"/>
                <a:gd name="T1" fmla="*/ 33 h 382"/>
                <a:gd name="T2" fmla="*/ 54 w 266"/>
                <a:gd name="T3" fmla="*/ 371 h 382"/>
                <a:gd name="T4" fmla="*/ 58 w 266"/>
                <a:gd name="T5" fmla="*/ 374 h 382"/>
                <a:gd name="T6" fmla="*/ 77 w 266"/>
                <a:gd name="T7" fmla="*/ 376 h 382"/>
                <a:gd name="T8" fmla="*/ 232 w 266"/>
                <a:gd name="T9" fmla="*/ 191 h 382"/>
                <a:gd name="T10" fmla="*/ 153 w 266"/>
                <a:gd name="T11" fmla="*/ 33 h 382"/>
              </a:gdLst>
              <a:ahLst/>
              <a:cxnLst>
                <a:cxn ang="0">
                  <a:pos x="T0" y="T1"/>
                </a:cxn>
                <a:cxn ang="0">
                  <a:pos x="T2" y="T3"/>
                </a:cxn>
                <a:cxn ang="0">
                  <a:pos x="T4" y="T5"/>
                </a:cxn>
                <a:cxn ang="0">
                  <a:pos x="T6" y="T7"/>
                </a:cxn>
                <a:cxn ang="0">
                  <a:pos x="T8" y="T9"/>
                </a:cxn>
                <a:cxn ang="0">
                  <a:pos x="T10" y="T11"/>
                </a:cxn>
              </a:cxnLst>
              <a:rect l="0" t="0" r="r" b="b"/>
              <a:pathLst>
                <a:path w="266" h="382">
                  <a:moveTo>
                    <a:pt x="153" y="33"/>
                  </a:moveTo>
                  <a:cubicBezTo>
                    <a:pt x="0" y="0"/>
                    <a:pt x="0" y="291"/>
                    <a:pt x="54" y="371"/>
                  </a:cubicBezTo>
                  <a:cubicBezTo>
                    <a:pt x="55" y="373"/>
                    <a:pt x="57" y="374"/>
                    <a:pt x="58" y="374"/>
                  </a:cubicBezTo>
                  <a:cubicBezTo>
                    <a:pt x="63" y="379"/>
                    <a:pt x="70" y="382"/>
                    <a:pt x="77" y="376"/>
                  </a:cubicBezTo>
                  <a:cubicBezTo>
                    <a:pt x="137" y="325"/>
                    <a:pt x="199" y="263"/>
                    <a:pt x="232" y="191"/>
                  </a:cubicBezTo>
                  <a:cubicBezTo>
                    <a:pt x="266" y="116"/>
                    <a:pt x="236" y="50"/>
                    <a:pt x="153" y="33"/>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Freeform 19"/>
            <p:cNvSpPr/>
            <p:nvPr/>
          </p:nvSpPr>
          <p:spPr bwMode="auto">
            <a:xfrm>
              <a:off x="7857395" y="3631158"/>
              <a:ext cx="482121" cy="637088"/>
            </a:xfrm>
            <a:custGeom>
              <a:avLst/>
              <a:gdLst>
                <a:gd name="T0" fmla="*/ 128 w 255"/>
                <a:gd name="T1" fmla="*/ 318 h 337"/>
                <a:gd name="T2" fmla="*/ 61 w 255"/>
                <a:gd name="T3" fmla="*/ 18 h 337"/>
                <a:gd name="T4" fmla="*/ 60 w 255"/>
                <a:gd name="T5" fmla="*/ 18 h 337"/>
                <a:gd name="T6" fmla="*/ 33 w 255"/>
                <a:gd name="T7" fmla="*/ 17 h 337"/>
                <a:gd name="T8" fmla="*/ 4 w 255"/>
                <a:gd name="T9" fmla="*/ 228 h 337"/>
                <a:gd name="T10" fmla="*/ 128 w 255"/>
                <a:gd name="T11" fmla="*/ 318 h 337"/>
              </a:gdLst>
              <a:ahLst/>
              <a:cxnLst>
                <a:cxn ang="0">
                  <a:pos x="T0" y="T1"/>
                </a:cxn>
                <a:cxn ang="0">
                  <a:pos x="T2" y="T3"/>
                </a:cxn>
                <a:cxn ang="0">
                  <a:pos x="T4" y="T5"/>
                </a:cxn>
                <a:cxn ang="0">
                  <a:pos x="T6" y="T7"/>
                </a:cxn>
                <a:cxn ang="0">
                  <a:pos x="T8" y="T9"/>
                </a:cxn>
                <a:cxn ang="0">
                  <a:pos x="T10" y="T11"/>
                </a:cxn>
              </a:cxnLst>
              <a:rect l="0" t="0" r="r" b="b"/>
              <a:pathLst>
                <a:path w="255" h="337">
                  <a:moveTo>
                    <a:pt x="128" y="318"/>
                  </a:moveTo>
                  <a:cubicBezTo>
                    <a:pt x="255" y="283"/>
                    <a:pt x="116" y="62"/>
                    <a:pt x="61" y="18"/>
                  </a:cubicBezTo>
                  <a:cubicBezTo>
                    <a:pt x="61" y="18"/>
                    <a:pt x="60" y="18"/>
                    <a:pt x="60" y="18"/>
                  </a:cubicBezTo>
                  <a:cubicBezTo>
                    <a:pt x="61" y="1"/>
                    <a:pt x="35" y="0"/>
                    <a:pt x="33" y="17"/>
                  </a:cubicBezTo>
                  <a:cubicBezTo>
                    <a:pt x="27" y="88"/>
                    <a:pt x="0" y="155"/>
                    <a:pt x="4" y="228"/>
                  </a:cubicBezTo>
                  <a:cubicBezTo>
                    <a:pt x="9" y="298"/>
                    <a:pt x="58" y="337"/>
                    <a:pt x="128" y="31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 name="Freeform 20"/>
            <p:cNvSpPr/>
            <p:nvPr/>
          </p:nvSpPr>
          <p:spPr bwMode="auto">
            <a:xfrm>
              <a:off x="4930233" y="1627651"/>
              <a:ext cx="519018" cy="626019"/>
            </a:xfrm>
            <a:custGeom>
              <a:avLst/>
              <a:gdLst>
                <a:gd name="T0" fmla="*/ 118 w 274"/>
                <a:gd name="T1" fmla="*/ 32 h 331"/>
                <a:gd name="T2" fmla="*/ 240 w 274"/>
                <a:gd name="T3" fmla="*/ 314 h 331"/>
                <a:gd name="T4" fmla="*/ 241 w 274"/>
                <a:gd name="T5" fmla="*/ 314 h 331"/>
                <a:gd name="T6" fmla="*/ 268 w 274"/>
                <a:gd name="T7" fmla="*/ 310 h 331"/>
                <a:gd name="T8" fmla="*/ 256 w 274"/>
                <a:gd name="T9" fmla="*/ 97 h 331"/>
                <a:gd name="T10" fmla="*/ 118 w 274"/>
                <a:gd name="T11" fmla="*/ 32 h 331"/>
              </a:gdLst>
              <a:ahLst/>
              <a:cxnLst>
                <a:cxn ang="0">
                  <a:pos x="T0" y="T1"/>
                </a:cxn>
                <a:cxn ang="0">
                  <a:pos x="T2" y="T3"/>
                </a:cxn>
                <a:cxn ang="0">
                  <a:pos x="T4" y="T5"/>
                </a:cxn>
                <a:cxn ang="0">
                  <a:pos x="T6" y="T7"/>
                </a:cxn>
                <a:cxn ang="0">
                  <a:pos x="T8" y="T9"/>
                </a:cxn>
                <a:cxn ang="0">
                  <a:pos x="T10" y="T11"/>
                </a:cxn>
              </a:cxnLst>
              <a:rect l="0" t="0" r="r" b="b"/>
              <a:pathLst>
                <a:path w="274" h="331">
                  <a:moveTo>
                    <a:pt x="118" y="32"/>
                  </a:moveTo>
                  <a:cubicBezTo>
                    <a:pt x="0" y="90"/>
                    <a:pt x="178" y="281"/>
                    <a:pt x="240" y="314"/>
                  </a:cubicBezTo>
                  <a:cubicBezTo>
                    <a:pt x="240" y="314"/>
                    <a:pt x="241" y="314"/>
                    <a:pt x="241" y="314"/>
                  </a:cubicBezTo>
                  <a:cubicBezTo>
                    <a:pt x="243" y="331"/>
                    <a:pt x="269" y="327"/>
                    <a:pt x="268" y="310"/>
                  </a:cubicBezTo>
                  <a:cubicBezTo>
                    <a:pt x="260" y="239"/>
                    <a:pt x="274" y="168"/>
                    <a:pt x="256" y="97"/>
                  </a:cubicBezTo>
                  <a:cubicBezTo>
                    <a:pt x="238" y="29"/>
                    <a:pt x="182" y="0"/>
                    <a:pt x="118" y="32"/>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Freeform 21"/>
            <p:cNvSpPr/>
            <p:nvPr/>
          </p:nvSpPr>
          <p:spPr bwMode="auto">
            <a:xfrm>
              <a:off x="5879716" y="1769089"/>
              <a:ext cx="611260" cy="745320"/>
            </a:xfrm>
            <a:custGeom>
              <a:avLst/>
              <a:gdLst>
                <a:gd name="T0" fmla="*/ 260 w 323"/>
                <a:gd name="T1" fmla="*/ 99 h 394"/>
                <a:gd name="T2" fmla="*/ 17 w 323"/>
                <a:gd name="T3" fmla="*/ 357 h 394"/>
                <a:gd name="T4" fmla="*/ 17 w 323"/>
                <a:gd name="T5" fmla="*/ 358 h 394"/>
                <a:gd name="T6" fmla="*/ 33 w 323"/>
                <a:gd name="T7" fmla="*/ 384 h 394"/>
                <a:gd name="T8" fmla="*/ 254 w 323"/>
                <a:gd name="T9" fmla="*/ 275 h 394"/>
                <a:gd name="T10" fmla="*/ 260 w 323"/>
                <a:gd name="T11" fmla="*/ 99 h 394"/>
              </a:gdLst>
              <a:ahLst/>
              <a:cxnLst>
                <a:cxn ang="0">
                  <a:pos x="T0" y="T1"/>
                </a:cxn>
                <a:cxn ang="0">
                  <a:pos x="T2" y="T3"/>
                </a:cxn>
                <a:cxn ang="0">
                  <a:pos x="T4" y="T5"/>
                </a:cxn>
                <a:cxn ang="0">
                  <a:pos x="T6" y="T7"/>
                </a:cxn>
                <a:cxn ang="0">
                  <a:pos x="T8" y="T9"/>
                </a:cxn>
                <a:cxn ang="0">
                  <a:pos x="T10" y="T11"/>
                </a:cxn>
              </a:cxnLst>
              <a:rect l="0" t="0" r="r" b="b"/>
              <a:pathLst>
                <a:path w="323" h="394">
                  <a:moveTo>
                    <a:pt x="260" y="99"/>
                  </a:moveTo>
                  <a:cubicBezTo>
                    <a:pt x="145" y="0"/>
                    <a:pt x="23" y="276"/>
                    <a:pt x="17" y="357"/>
                  </a:cubicBezTo>
                  <a:cubicBezTo>
                    <a:pt x="17" y="357"/>
                    <a:pt x="17" y="357"/>
                    <a:pt x="17" y="358"/>
                  </a:cubicBezTo>
                  <a:cubicBezTo>
                    <a:pt x="0" y="367"/>
                    <a:pt x="16" y="394"/>
                    <a:pt x="33" y="384"/>
                  </a:cubicBezTo>
                  <a:cubicBezTo>
                    <a:pt x="106" y="344"/>
                    <a:pt x="187" y="327"/>
                    <a:pt x="254" y="275"/>
                  </a:cubicBezTo>
                  <a:cubicBezTo>
                    <a:pt x="317" y="226"/>
                    <a:pt x="323" y="153"/>
                    <a:pt x="260" y="9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 name="Freeform 22"/>
            <p:cNvSpPr/>
            <p:nvPr/>
          </p:nvSpPr>
          <p:spPr bwMode="auto">
            <a:xfrm>
              <a:off x="7858625" y="2570984"/>
              <a:ext cx="589122" cy="592812"/>
            </a:xfrm>
            <a:custGeom>
              <a:avLst/>
              <a:gdLst>
                <a:gd name="T0" fmla="*/ 266 w 311"/>
                <a:gd name="T1" fmla="*/ 103 h 313"/>
                <a:gd name="T2" fmla="*/ 16 w 311"/>
                <a:gd name="T3" fmla="*/ 282 h 313"/>
                <a:gd name="T4" fmla="*/ 16 w 311"/>
                <a:gd name="T5" fmla="*/ 282 h 313"/>
                <a:gd name="T6" fmla="*/ 25 w 311"/>
                <a:gd name="T7" fmla="*/ 308 h 313"/>
                <a:gd name="T8" fmla="*/ 231 w 311"/>
                <a:gd name="T9" fmla="*/ 252 h 313"/>
                <a:gd name="T10" fmla="*/ 266 w 311"/>
                <a:gd name="T11" fmla="*/ 103 h 313"/>
              </a:gdLst>
              <a:ahLst/>
              <a:cxnLst>
                <a:cxn ang="0">
                  <a:pos x="T0" y="T1"/>
                </a:cxn>
                <a:cxn ang="0">
                  <a:pos x="T2" y="T3"/>
                </a:cxn>
                <a:cxn ang="0">
                  <a:pos x="T4" y="T5"/>
                </a:cxn>
                <a:cxn ang="0">
                  <a:pos x="T6" y="T7"/>
                </a:cxn>
                <a:cxn ang="0">
                  <a:pos x="T8" y="T9"/>
                </a:cxn>
                <a:cxn ang="0">
                  <a:pos x="T10" y="T11"/>
                </a:cxn>
              </a:cxnLst>
              <a:rect l="0" t="0" r="r" b="b"/>
              <a:pathLst>
                <a:path w="311" h="313">
                  <a:moveTo>
                    <a:pt x="266" y="103"/>
                  </a:moveTo>
                  <a:cubicBezTo>
                    <a:pt x="185" y="0"/>
                    <a:pt x="35" y="214"/>
                    <a:pt x="16" y="282"/>
                  </a:cubicBezTo>
                  <a:cubicBezTo>
                    <a:pt x="16" y="282"/>
                    <a:pt x="16" y="282"/>
                    <a:pt x="16" y="282"/>
                  </a:cubicBezTo>
                  <a:cubicBezTo>
                    <a:pt x="0" y="288"/>
                    <a:pt x="9" y="313"/>
                    <a:pt x="25" y="308"/>
                  </a:cubicBezTo>
                  <a:cubicBezTo>
                    <a:pt x="94" y="286"/>
                    <a:pt x="166" y="285"/>
                    <a:pt x="231" y="252"/>
                  </a:cubicBezTo>
                  <a:cubicBezTo>
                    <a:pt x="294" y="221"/>
                    <a:pt x="311" y="160"/>
                    <a:pt x="266" y="10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 name="Freeform 23"/>
            <p:cNvSpPr/>
            <p:nvPr/>
          </p:nvSpPr>
          <p:spPr bwMode="auto">
            <a:xfrm>
              <a:off x="6992775" y="2669376"/>
              <a:ext cx="549765" cy="611260"/>
            </a:xfrm>
            <a:custGeom>
              <a:avLst/>
              <a:gdLst>
                <a:gd name="T0" fmla="*/ 111 w 291"/>
                <a:gd name="T1" fmla="*/ 38 h 323"/>
                <a:gd name="T2" fmla="*/ 261 w 291"/>
                <a:gd name="T3" fmla="*/ 307 h 323"/>
                <a:gd name="T4" fmla="*/ 262 w 291"/>
                <a:gd name="T5" fmla="*/ 307 h 323"/>
                <a:gd name="T6" fmla="*/ 288 w 291"/>
                <a:gd name="T7" fmla="*/ 300 h 323"/>
                <a:gd name="T8" fmla="*/ 255 w 291"/>
                <a:gd name="T9" fmla="*/ 89 h 323"/>
                <a:gd name="T10" fmla="*/ 111 w 291"/>
                <a:gd name="T11" fmla="*/ 38 h 323"/>
              </a:gdLst>
              <a:ahLst/>
              <a:cxnLst>
                <a:cxn ang="0">
                  <a:pos x="T0" y="T1"/>
                </a:cxn>
                <a:cxn ang="0">
                  <a:pos x="T2" y="T3"/>
                </a:cxn>
                <a:cxn ang="0">
                  <a:pos x="T4" y="T5"/>
                </a:cxn>
                <a:cxn ang="0">
                  <a:pos x="T6" y="T7"/>
                </a:cxn>
                <a:cxn ang="0">
                  <a:pos x="T8" y="T9"/>
                </a:cxn>
                <a:cxn ang="0">
                  <a:pos x="T10" y="T11"/>
                </a:cxn>
              </a:cxnLst>
              <a:rect l="0" t="0" r="r" b="b"/>
              <a:pathLst>
                <a:path w="291" h="323">
                  <a:moveTo>
                    <a:pt x="111" y="38"/>
                  </a:moveTo>
                  <a:cubicBezTo>
                    <a:pt x="0" y="108"/>
                    <a:pt x="195" y="280"/>
                    <a:pt x="261" y="307"/>
                  </a:cubicBezTo>
                  <a:cubicBezTo>
                    <a:pt x="261" y="307"/>
                    <a:pt x="261" y="307"/>
                    <a:pt x="262" y="307"/>
                  </a:cubicBezTo>
                  <a:cubicBezTo>
                    <a:pt x="265" y="323"/>
                    <a:pt x="291" y="317"/>
                    <a:pt x="288" y="300"/>
                  </a:cubicBezTo>
                  <a:cubicBezTo>
                    <a:pt x="274" y="230"/>
                    <a:pt x="280" y="158"/>
                    <a:pt x="255" y="89"/>
                  </a:cubicBezTo>
                  <a:cubicBezTo>
                    <a:pt x="231" y="23"/>
                    <a:pt x="172" y="0"/>
                    <a:pt x="111" y="3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1" name="Freeform 24"/>
            <p:cNvSpPr/>
            <p:nvPr/>
          </p:nvSpPr>
          <p:spPr bwMode="auto">
            <a:xfrm>
              <a:off x="4146786" y="2952253"/>
              <a:ext cx="628479" cy="553455"/>
            </a:xfrm>
            <a:custGeom>
              <a:avLst/>
              <a:gdLst>
                <a:gd name="T0" fmla="*/ 92 w 332"/>
                <a:gd name="T1" fmla="*/ 52 h 293"/>
                <a:gd name="T2" fmla="*/ 300 w 332"/>
                <a:gd name="T3" fmla="*/ 278 h 293"/>
                <a:gd name="T4" fmla="*/ 301 w 332"/>
                <a:gd name="T5" fmla="*/ 278 h 293"/>
                <a:gd name="T6" fmla="*/ 325 w 332"/>
                <a:gd name="T7" fmla="*/ 265 h 293"/>
                <a:gd name="T8" fmla="*/ 244 w 332"/>
                <a:gd name="T9" fmla="*/ 68 h 293"/>
                <a:gd name="T10" fmla="*/ 92 w 332"/>
                <a:gd name="T11" fmla="*/ 52 h 293"/>
              </a:gdLst>
              <a:ahLst/>
              <a:cxnLst>
                <a:cxn ang="0">
                  <a:pos x="T0" y="T1"/>
                </a:cxn>
                <a:cxn ang="0">
                  <a:pos x="T2" y="T3"/>
                </a:cxn>
                <a:cxn ang="0">
                  <a:pos x="T4" y="T5"/>
                </a:cxn>
                <a:cxn ang="0">
                  <a:pos x="T6" y="T7"/>
                </a:cxn>
                <a:cxn ang="0">
                  <a:pos x="T8" y="T9"/>
                </a:cxn>
                <a:cxn ang="0">
                  <a:pos x="T10" y="T11"/>
                </a:cxn>
              </a:cxnLst>
              <a:rect l="0" t="0" r="r" b="b"/>
              <a:pathLst>
                <a:path w="332" h="293">
                  <a:moveTo>
                    <a:pt x="92" y="52"/>
                  </a:moveTo>
                  <a:cubicBezTo>
                    <a:pt x="0" y="145"/>
                    <a:pt x="230" y="267"/>
                    <a:pt x="300" y="278"/>
                  </a:cubicBezTo>
                  <a:cubicBezTo>
                    <a:pt x="301" y="278"/>
                    <a:pt x="301" y="278"/>
                    <a:pt x="301" y="278"/>
                  </a:cubicBezTo>
                  <a:cubicBezTo>
                    <a:pt x="309" y="293"/>
                    <a:pt x="332" y="281"/>
                    <a:pt x="325" y="265"/>
                  </a:cubicBezTo>
                  <a:cubicBezTo>
                    <a:pt x="295" y="200"/>
                    <a:pt x="284" y="129"/>
                    <a:pt x="244" y="68"/>
                  </a:cubicBezTo>
                  <a:cubicBezTo>
                    <a:pt x="205" y="9"/>
                    <a:pt x="142" y="0"/>
                    <a:pt x="92" y="52"/>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2" name="Freeform 25"/>
            <p:cNvSpPr/>
            <p:nvPr/>
          </p:nvSpPr>
          <p:spPr bwMode="auto">
            <a:xfrm>
              <a:off x="4117269" y="4292844"/>
              <a:ext cx="423086" cy="413247"/>
            </a:xfrm>
            <a:custGeom>
              <a:avLst/>
              <a:gdLst>
                <a:gd name="T0" fmla="*/ 71 w 224"/>
                <a:gd name="T1" fmla="*/ 141 h 218"/>
                <a:gd name="T2" fmla="*/ 224 w 224"/>
                <a:gd name="T3" fmla="*/ 10 h 218"/>
                <a:gd name="T4" fmla="*/ 223 w 224"/>
                <a:gd name="T5" fmla="*/ 6 h 218"/>
                <a:gd name="T6" fmla="*/ 214 w 224"/>
                <a:gd name="T7" fmla="*/ 2 h 218"/>
                <a:gd name="T8" fmla="*/ 71 w 224"/>
                <a:gd name="T9" fmla="*/ 141 h 218"/>
              </a:gdLst>
              <a:ahLst/>
              <a:cxnLst>
                <a:cxn ang="0">
                  <a:pos x="T0" y="T1"/>
                </a:cxn>
                <a:cxn ang="0">
                  <a:pos x="T2" y="T3"/>
                </a:cxn>
                <a:cxn ang="0">
                  <a:pos x="T4" y="T5"/>
                </a:cxn>
                <a:cxn ang="0">
                  <a:pos x="T6" y="T7"/>
                </a:cxn>
                <a:cxn ang="0">
                  <a:pos x="T8" y="T9"/>
                </a:cxn>
              </a:cxnLst>
              <a:rect l="0" t="0" r="r" b="b"/>
              <a:pathLst>
                <a:path w="224" h="218">
                  <a:moveTo>
                    <a:pt x="71" y="141"/>
                  </a:moveTo>
                  <a:cubicBezTo>
                    <a:pt x="135" y="218"/>
                    <a:pt x="221" y="65"/>
                    <a:pt x="224" y="10"/>
                  </a:cubicBezTo>
                  <a:cubicBezTo>
                    <a:pt x="224" y="8"/>
                    <a:pt x="224" y="7"/>
                    <a:pt x="223" y="6"/>
                  </a:cubicBezTo>
                  <a:cubicBezTo>
                    <a:pt x="222" y="3"/>
                    <a:pt x="218" y="0"/>
                    <a:pt x="214" y="2"/>
                  </a:cubicBezTo>
                  <a:cubicBezTo>
                    <a:pt x="160" y="17"/>
                    <a:pt x="0" y="55"/>
                    <a:pt x="71" y="14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3" name="Freeform 26"/>
            <p:cNvSpPr/>
            <p:nvPr/>
          </p:nvSpPr>
          <p:spPr bwMode="auto">
            <a:xfrm>
              <a:off x="5876026" y="1708824"/>
              <a:ext cx="378809" cy="436615"/>
            </a:xfrm>
            <a:custGeom>
              <a:avLst/>
              <a:gdLst>
                <a:gd name="T0" fmla="*/ 96 w 200"/>
                <a:gd name="T1" fmla="*/ 38 h 231"/>
                <a:gd name="T2" fmla="*/ 24 w 200"/>
                <a:gd name="T3" fmla="*/ 226 h 231"/>
                <a:gd name="T4" fmla="*/ 27 w 200"/>
                <a:gd name="T5" fmla="*/ 228 h 231"/>
                <a:gd name="T6" fmla="*/ 37 w 200"/>
                <a:gd name="T7" fmla="*/ 228 h 231"/>
                <a:gd name="T8" fmla="*/ 96 w 200"/>
                <a:gd name="T9" fmla="*/ 38 h 231"/>
              </a:gdLst>
              <a:ahLst/>
              <a:cxnLst>
                <a:cxn ang="0">
                  <a:pos x="T0" y="T1"/>
                </a:cxn>
                <a:cxn ang="0">
                  <a:pos x="T2" y="T3"/>
                </a:cxn>
                <a:cxn ang="0">
                  <a:pos x="T4" y="T5"/>
                </a:cxn>
                <a:cxn ang="0">
                  <a:pos x="T6" y="T7"/>
                </a:cxn>
                <a:cxn ang="0">
                  <a:pos x="T8" y="T9"/>
                </a:cxn>
              </a:cxnLst>
              <a:rect l="0" t="0" r="r" b="b"/>
              <a:pathLst>
                <a:path w="200" h="231">
                  <a:moveTo>
                    <a:pt x="96" y="38"/>
                  </a:moveTo>
                  <a:cubicBezTo>
                    <a:pt x="4" y="0"/>
                    <a:pt x="0" y="176"/>
                    <a:pt x="24" y="226"/>
                  </a:cubicBezTo>
                  <a:cubicBezTo>
                    <a:pt x="24" y="227"/>
                    <a:pt x="26" y="228"/>
                    <a:pt x="27" y="228"/>
                  </a:cubicBezTo>
                  <a:cubicBezTo>
                    <a:pt x="29" y="231"/>
                    <a:pt x="34" y="231"/>
                    <a:pt x="37" y="228"/>
                  </a:cubicBezTo>
                  <a:cubicBezTo>
                    <a:pt x="77" y="189"/>
                    <a:pt x="200" y="80"/>
                    <a:pt x="96" y="3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4" name="Freeform 27"/>
            <p:cNvSpPr/>
            <p:nvPr/>
          </p:nvSpPr>
          <p:spPr bwMode="auto">
            <a:xfrm>
              <a:off x="5908003" y="3226521"/>
              <a:ext cx="361591" cy="434155"/>
            </a:xfrm>
            <a:custGeom>
              <a:avLst/>
              <a:gdLst>
                <a:gd name="T0" fmla="*/ 90 w 191"/>
                <a:gd name="T1" fmla="*/ 49 h 230"/>
                <a:gd name="T2" fmla="*/ 180 w 191"/>
                <a:gd name="T3" fmla="*/ 229 h 230"/>
                <a:gd name="T4" fmla="*/ 184 w 191"/>
                <a:gd name="T5" fmla="*/ 229 h 230"/>
                <a:gd name="T6" fmla="*/ 191 w 191"/>
                <a:gd name="T7" fmla="*/ 221 h 230"/>
                <a:gd name="T8" fmla="*/ 90 w 191"/>
                <a:gd name="T9" fmla="*/ 49 h 230"/>
              </a:gdLst>
              <a:ahLst/>
              <a:cxnLst>
                <a:cxn ang="0">
                  <a:pos x="T0" y="T1"/>
                </a:cxn>
                <a:cxn ang="0">
                  <a:pos x="T2" y="T3"/>
                </a:cxn>
                <a:cxn ang="0">
                  <a:pos x="T4" y="T5"/>
                </a:cxn>
                <a:cxn ang="0">
                  <a:pos x="T6" y="T7"/>
                </a:cxn>
                <a:cxn ang="0">
                  <a:pos x="T8" y="T9"/>
                </a:cxn>
              </a:cxnLst>
              <a:rect l="0" t="0" r="r" b="b"/>
              <a:pathLst>
                <a:path w="191" h="230">
                  <a:moveTo>
                    <a:pt x="90" y="49"/>
                  </a:moveTo>
                  <a:cubicBezTo>
                    <a:pt x="0" y="92"/>
                    <a:pt x="127" y="213"/>
                    <a:pt x="180" y="229"/>
                  </a:cubicBezTo>
                  <a:cubicBezTo>
                    <a:pt x="182" y="230"/>
                    <a:pt x="183" y="229"/>
                    <a:pt x="184" y="229"/>
                  </a:cubicBezTo>
                  <a:cubicBezTo>
                    <a:pt x="188" y="228"/>
                    <a:pt x="191" y="225"/>
                    <a:pt x="191" y="221"/>
                  </a:cubicBezTo>
                  <a:cubicBezTo>
                    <a:pt x="189" y="165"/>
                    <a:pt x="190" y="0"/>
                    <a:pt x="90" y="4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5" name="Freeform 28"/>
            <p:cNvSpPr/>
            <p:nvPr/>
          </p:nvSpPr>
          <p:spPr bwMode="auto">
            <a:xfrm>
              <a:off x="4536665" y="3602870"/>
              <a:ext cx="439074" cy="386189"/>
            </a:xfrm>
            <a:custGeom>
              <a:avLst/>
              <a:gdLst>
                <a:gd name="T0" fmla="*/ 41 w 232"/>
                <a:gd name="T1" fmla="*/ 101 h 204"/>
                <a:gd name="T2" fmla="*/ 226 w 232"/>
                <a:gd name="T3" fmla="*/ 182 h 204"/>
                <a:gd name="T4" fmla="*/ 229 w 232"/>
                <a:gd name="T5" fmla="*/ 179 h 204"/>
                <a:gd name="T6" fmla="*/ 229 w 232"/>
                <a:gd name="T7" fmla="*/ 169 h 204"/>
                <a:gd name="T8" fmla="*/ 41 w 232"/>
                <a:gd name="T9" fmla="*/ 101 h 204"/>
              </a:gdLst>
              <a:ahLst/>
              <a:cxnLst>
                <a:cxn ang="0">
                  <a:pos x="T0" y="T1"/>
                </a:cxn>
                <a:cxn ang="0">
                  <a:pos x="T2" y="T3"/>
                </a:cxn>
                <a:cxn ang="0">
                  <a:pos x="T4" y="T5"/>
                </a:cxn>
                <a:cxn ang="0">
                  <a:pos x="T6" y="T7"/>
                </a:cxn>
                <a:cxn ang="0">
                  <a:pos x="T8" y="T9"/>
                </a:cxn>
              </a:cxnLst>
              <a:rect l="0" t="0" r="r" b="b"/>
              <a:pathLst>
                <a:path w="232" h="204">
                  <a:moveTo>
                    <a:pt x="41" y="101"/>
                  </a:moveTo>
                  <a:cubicBezTo>
                    <a:pt x="0" y="192"/>
                    <a:pt x="175" y="204"/>
                    <a:pt x="226" y="182"/>
                  </a:cubicBezTo>
                  <a:cubicBezTo>
                    <a:pt x="228" y="181"/>
                    <a:pt x="229" y="180"/>
                    <a:pt x="229" y="179"/>
                  </a:cubicBezTo>
                  <a:cubicBezTo>
                    <a:pt x="231" y="177"/>
                    <a:pt x="232" y="172"/>
                    <a:pt x="229" y="169"/>
                  </a:cubicBezTo>
                  <a:cubicBezTo>
                    <a:pt x="192" y="127"/>
                    <a:pt x="88" y="0"/>
                    <a:pt x="41" y="10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6" name="Freeform 30"/>
            <p:cNvSpPr/>
            <p:nvPr/>
          </p:nvSpPr>
          <p:spPr bwMode="auto">
            <a:xfrm>
              <a:off x="4803553" y="2755469"/>
              <a:ext cx="396028" cy="408327"/>
            </a:xfrm>
            <a:custGeom>
              <a:avLst/>
              <a:gdLst>
                <a:gd name="T0" fmla="*/ 99 w 209"/>
                <a:gd name="T1" fmla="*/ 15 h 216"/>
                <a:gd name="T2" fmla="*/ 130 w 209"/>
                <a:gd name="T3" fmla="*/ 215 h 216"/>
                <a:gd name="T4" fmla="*/ 133 w 209"/>
                <a:gd name="T5" fmla="*/ 215 h 216"/>
                <a:gd name="T6" fmla="*/ 142 w 209"/>
                <a:gd name="T7" fmla="*/ 210 h 216"/>
                <a:gd name="T8" fmla="*/ 99 w 209"/>
                <a:gd name="T9" fmla="*/ 15 h 216"/>
              </a:gdLst>
              <a:ahLst/>
              <a:cxnLst>
                <a:cxn ang="0">
                  <a:pos x="T0" y="T1"/>
                </a:cxn>
                <a:cxn ang="0">
                  <a:pos x="T2" y="T3"/>
                </a:cxn>
                <a:cxn ang="0">
                  <a:pos x="T4" y="T5"/>
                </a:cxn>
                <a:cxn ang="0">
                  <a:pos x="T6" y="T7"/>
                </a:cxn>
                <a:cxn ang="0">
                  <a:pos x="T8" y="T9"/>
                </a:cxn>
              </a:cxnLst>
              <a:rect l="0" t="0" r="r" b="b"/>
              <a:pathLst>
                <a:path w="209" h="216">
                  <a:moveTo>
                    <a:pt x="99" y="15"/>
                  </a:moveTo>
                  <a:cubicBezTo>
                    <a:pt x="0" y="29"/>
                    <a:pt x="84" y="183"/>
                    <a:pt x="130" y="215"/>
                  </a:cubicBezTo>
                  <a:cubicBezTo>
                    <a:pt x="131" y="216"/>
                    <a:pt x="132" y="216"/>
                    <a:pt x="133" y="215"/>
                  </a:cubicBezTo>
                  <a:cubicBezTo>
                    <a:pt x="137" y="216"/>
                    <a:pt x="141" y="214"/>
                    <a:pt x="142" y="210"/>
                  </a:cubicBezTo>
                  <a:cubicBezTo>
                    <a:pt x="157" y="156"/>
                    <a:pt x="209" y="0"/>
                    <a:pt x="99" y="15"/>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7" name="Freeform 31"/>
            <p:cNvSpPr/>
            <p:nvPr/>
          </p:nvSpPr>
          <p:spPr bwMode="auto">
            <a:xfrm>
              <a:off x="7080098" y="3181015"/>
              <a:ext cx="419396" cy="418166"/>
            </a:xfrm>
            <a:custGeom>
              <a:avLst/>
              <a:gdLst>
                <a:gd name="T0" fmla="*/ 147 w 222"/>
                <a:gd name="T1" fmla="*/ 74 h 221"/>
                <a:gd name="T2" fmla="*/ 0 w 222"/>
                <a:gd name="T3" fmla="*/ 212 h 221"/>
                <a:gd name="T4" fmla="*/ 2 w 222"/>
                <a:gd name="T5" fmla="*/ 216 h 221"/>
                <a:gd name="T6" fmla="*/ 11 w 222"/>
                <a:gd name="T7" fmla="*/ 220 h 221"/>
                <a:gd name="T8" fmla="*/ 147 w 222"/>
                <a:gd name="T9" fmla="*/ 74 h 221"/>
              </a:gdLst>
              <a:ahLst/>
              <a:cxnLst>
                <a:cxn ang="0">
                  <a:pos x="T0" y="T1"/>
                </a:cxn>
                <a:cxn ang="0">
                  <a:pos x="T2" y="T3"/>
                </a:cxn>
                <a:cxn ang="0">
                  <a:pos x="T4" y="T5"/>
                </a:cxn>
                <a:cxn ang="0">
                  <a:pos x="T6" y="T7"/>
                </a:cxn>
                <a:cxn ang="0">
                  <a:pos x="T8" y="T9"/>
                </a:cxn>
              </a:cxnLst>
              <a:rect l="0" t="0" r="r" b="b"/>
              <a:pathLst>
                <a:path w="222" h="221">
                  <a:moveTo>
                    <a:pt x="147" y="74"/>
                  </a:moveTo>
                  <a:cubicBezTo>
                    <a:pt x="79" y="0"/>
                    <a:pt x="0" y="156"/>
                    <a:pt x="0" y="212"/>
                  </a:cubicBezTo>
                  <a:cubicBezTo>
                    <a:pt x="0" y="214"/>
                    <a:pt x="1" y="215"/>
                    <a:pt x="2" y="216"/>
                  </a:cubicBezTo>
                  <a:cubicBezTo>
                    <a:pt x="3" y="219"/>
                    <a:pt x="7" y="221"/>
                    <a:pt x="11" y="220"/>
                  </a:cubicBezTo>
                  <a:cubicBezTo>
                    <a:pt x="64" y="202"/>
                    <a:pt x="222" y="156"/>
                    <a:pt x="147" y="7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8" name="Freeform 32"/>
            <p:cNvSpPr/>
            <p:nvPr/>
          </p:nvSpPr>
          <p:spPr bwMode="auto">
            <a:xfrm>
              <a:off x="7675370" y="3119520"/>
              <a:ext cx="399718" cy="399718"/>
            </a:xfrm>
            <a:custGeom>
              <a:avLst/>
              <a:gdLst>
                <a:gd name="T0" fmla="*/ 204 w 211"/>
                <a:gd name="T1" fmla="*/ 100 h 211"/>
                <a:gd name="T2" fmla="*/ 3 w 211"/>
                <a:gd name="T3" fmla="*/ 89 h 211"/>
                <a:gd name="T4" fmla="*/ 1 w 211"/>
                <a:gd name="T5" fmla="*/ 93 h 211"/>
                <a:gd name="T6" fmla="*/ 5 w 211"/>
                <a:gd name="T7" fmla="*/ 102 h 211"/>
                <a:gd name="T8" fmla="*/ 204 w 211"/>
                <a:gd name="T9" fmla="*/ 100 h 211"/>
              </a:gdLst>
              <a:ahLst/>
              <a:cxnLst>
                <a:cxn ang="0">
                  <a:pos x="T0" y="T1"/>
                </a:cxn>
                <a:cxn ang="0">
                  <a:pos x="T2" y="T3"/>
                </a:cxn>
                <a:cxn ang="0">
                  <a:pos x="T4" y="T5"/>
                </a:cxn>
                <a:cxn ang="0">
                  <a:pos x="T6" y="T7"/>
                </a:cxn>
                <a:cxn ang="0">
                  <a:pos x="T8" y="T9"/>
                </a:cxn>
              </a:cxnLst>
              <a:rect l="0" t="0" r="r" b="b"/>
              <a:pathLst>
                <a:path w="211" h="211">
                  <a:moveTo>
                    <a:pt x="204" y="100"/>
                  </a:moveTo>
                  <a:cubicBezTo>
                    <a:pt x="211" y="0"/>
                    <a:pt x="43" y="51"/>
                    <a:pt x="3" y="89"/>
                  </a:cubicBezTo>
                  <a:cubicBezTo>
                    <a:pt x="2" y="90"/>
                    <a:pt x="1" y="91"/>
                    <a:pt x="1" y="93"/>
                  </a:cubicBezTo>
                  <a:cubicBezTo>
                    <a:pt x="0" y="96"/>
                    <a:pt x="1" y="100"/>
                    <a:pt x="5" y="102"/>
                  </a:cubicBezTo>
                  <a:cubicBezTo>
                    <a:pt x="54" y="128"/>
                    <a:pt x="196" y="211"/>
                    <a:pt x="204" y="10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9" name="Freeform 33"/>
            <p:cNvSpPr/>
            <p:nvPr/>
          </p:nvSpPr>
          <p:spPr bwMode="auto">
            <a:xfrm>
              <a:off x="5842819" y="2952253"/>
              <a:ext cx="415706" cy="317314"/>
            </a:xfrm>
            <a:custGeom>
              <a:avLst/>
              <a:gdLst>
                <a:gd name="T0" fmla="*/ 183 w 220"/>
                <a:gd name="T1" fmla="*/ 116 h 168"/>
                <a:gd name="T2" fmla="*/ 8 w 220"/>
                <a:gd name="T3" fmla="*/ 19 h 168"/>
                <a:gd name="T4" fmla="*/ 6 w 220"/>
                <a:gd name="T5" fmla="*/ 22 h 168"/>
                <a:gd name="T6" fmla="*/ 3 w 220"/>
                <a:gd name="T7" fmla="*/ 32 h 168"/>
                <a:gd name="T8" fmla="*/ 86 w 220"/>
                <a:gd name="T9" fmla="*/ 140 h 168"/>
                <a:gd name="T10" fmla="*/ 183 w 220"/>
                <a:gd name="T11" fmla="*/ 116 h 168"/>
              </a:gdLst>
              <a:ahLst/>
              <a:cxnLst>
                <a:cxn ang="0">
                  <a:pos x="T0" y="T1"/>
                </a:cxn>
                <a:cxn ang="0">
                  <a:pos x="T2" y="T3"/>
                </a:cxn>
                <a:cxn ang="0">
                  <a:pos x="T4" y="T5"/>
                </a:cxn>
                <a:cxn ang="0">
                  <a:pos x="T6" y="T7"/>
                </a:cxn>
                <a:cxn ang="0">
                  <a:pos x="T8" y="T9"/>
                </a:cxn>
                <a:cxn ang="0">
                  <a:pos x="T10" y="T11"/>
                </a:cxn>
              </a:cxnLst>
              <a:rect l="0" t="0" r="r" b="b"/>
              <a:pathLst>
                <a:path w="220" h="168">
                  <a:moveTo>
                    <a:pt x="183" y="116"/>
                  </a:moveTo>
                  <a:cubicBezTo>
                    <a:pt x="220" y="35"/>
                    <a:pt x="59" y="0"/>
                    <a:pt x="8" y="19"/>
                  </a:cubicBezTo>
                  <a:cubicBezTo>
                    <a:pt x="7" y="20"/>
                    <a:pt x="6" y="21"/>
                    <a:pt x="6" y="22"/>
                  </a:cubicBezTo>
                  <a:cubicBezTo>
                    <a:pt x="3" y="23"/>
                    <a:pt x="0" y="27"/>
                    <a:pt x="3" y="32"/>
                  </a:cubicBezTo>
                  <a:cubicBezTo>
                    <a:pt x="24" y="71"/>
                    <a:pt x="50" y="113"/>
                    <a:pt x="86" y="140"/>
                  </a:cubicBezTo>
                  <a:cubicBezTo>
                    <a:pt x="123" y="168"/>
                    <a:pt x="163" y="160"/>
                    <a:pt x="183" y="116"/>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0" name="Freeform 34"/>
            <p:cNvSpPr/>
            <p:nvPr/>
          </p:nvSpPr>
          <p:spPr bwMode="auto">
            <a:xfrm>
              <a:off x="8405931" y="2696434"/>
              <a:ext cx="376349" cy="357901"/>
            </a:xfrm>
            <a:custGeom>
              <a:avLst/>
              <a:gdLst>
                <a:gd name="T0" fmla="*/ 170 w 199"/>
                <a:gd name="T1" fmla="*/ 72 h 189"/>
                <a:gd name="T2" fmla="*/ 0 w 199"/>
                <a:gd name="T3" fmla="*/ 177 h 189"/>
                <a:gd name="T4" fmla="*/ 1 w 199"/>
                <a:gd name="T5" fmla="*/ 180 h 189"/>
                <a:gd name="T6" fmla="*/ 8 w 199"/>
                <a:gd name="T7" fmla="*/ 188 h 189"/>
                <a:gd name="T8" fmla="*/ 144 w 199"/>
                <a:gd name="T9" fmla="*/ 168 h 189"/>
                <a:gd name="T10" fmla="*/ 170 w 199"/>
                <a:gd name="T11" fmla="*/ 72 h 189"/>
              </a:gdLst>
              <a:ahLst/>
              <a:cxnLst>
                <a:cxn ang="0">
                  <a:pos x="T0" y="T1"/>
                </a:cxn>
                <a:cxn ang="0">
                  <a:pos x="T2" y="T3"/>
                </a:cxn>
                <a:cxn ang="0">
                  <a:pos x="T4" y="T5"/>
                </a:cxn>
                <a:cxn ang="0">
                  <a:pos x="T6" y="T7"/>
                </a:cxn>
                <a:cxn ang="0">
                  <a:pos x="T8" y="T9"/>
                </a:cxn>
                <a:cxn ang="0">
                  <a:pos x="T10" y="T11"/>
                </a:cxn>
              </a:cxnLst>
              <a:rect l="0" t="0" r="r" b="b"/>
              <a:pathLst>
                <a:path w="199" h="189">
                  <a:moveTo>
                    <a:pt x="170" y="72"/>
                  </a:moveTo>
                  <a:cubicBezTo>
                    <a:pt x="117" y="0"/>
                    <a:pt x="8" y="123"/>
                    <a:pt x="0" y="177"/>
                  </a:cubicBezTo>
                  <a:cubicBezTo>
                    <a:pt x="0" y="178"/>
                    <a:pt x="1" y="179"/>
                    <a:pt x="1" y="180"/>
                  </a:cubicBezTo>
                  <a:cubicBezTo>
                    <a:pt x="1" y="184"/>
                    <a:pt x="3" y="188"/>
                    <a:pt x="8" y="188"/>
                  </a:cubicBezTo>
                  <a:cubicBezTo>
                    <a:pt x="53" y="189"/>
                    <a:pt x="103" y="187"/>
                    <a:pt x="144" y="168"/>
                  </a:cubicBezTo>
                  <a:cubicBezTo>
                    <a:pt x="186" y="149"/>
                    <a:pt x="199" y="110"/>
                    <a:pt x="170" y="72"/>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1" name="Freeform 35"/>
            <p:cNvSpPr/>
            <p:nvPr/>
          </p:nvSpPr>
          <p:spPr bwMode="auto">
            <a:xfrm>
              <a:off x="7830337" y="2170037"/>
              <a:ext cx="311165" cy="414476"/>
            </a:xfrm>
            <a:custGeom>
              <a:avLst/>
              <a:gdLst>
                <a:gd name="T0" fmla="*/ 108 w 164"/>
                <a:gd name="T1" fmla="*/ 31 h 219"/>
                <a:gd name="T2" fmla="*/ 23 w 164"/>
                <a:gd name="T3" fmla="*/ 212 h 219"/>
                <a:gd name="T4" fmla="*/ 25 w 164"/>
                <a:gd name="T5" fmla="*/ 213 h 219"/>
                <a:gd name="T6" fmla="*/ 35 w 164"/>
                <a:gd name="T7" fmla="*/ 216 h 219"/>
                <a:gd name="T8" fmla="*/ 138 w 164"/>
                <a:gd name="T9" fmla="*/ 126 h 219"/>
                <a:gd name="T10" fmla="*/ 108 w 164"/>
                <a:gd name="T11" fmla="*/ 31 h 219"/>
              </a:gdLst>
              <a:ahLst/>
              <a:cxnLst>
                <a:cxn ang="0">
                  <a:pos x="T0" y="T1"/>
                </a:cxn>
                <a:cxn ang="0">
                  <a:pos x="T2" y="T3"/>
                </a:cxn>
                <a:cxn ang="0">
                  <a:pos x="T4" y="T5"/>
                </a:cxn>
                <a:cxn ang="0">
                  <a:pos x="T6" y="T7"/>
                </a:cxn>
                <a:cxn ang="0">
                  <a:pos x="T8" y="T9"/>
                </a:cxn>
                <a:cxn ang="0">
                  <a:pos x="T10" y="T11"/>
                </a:cxn>
              </a:cxnLst>
              <a:rect l="0" t="0" r="r" b="b"/>
              <a:pathLst>
                <a:path w="164" h="219">
                  <a:moveTo>
                    <a:pt x="108" y="31"/>
                  </a:moveTo>
                  <a:cubicBezTo>
                    <a:pt x="25" y="0"/>
                    <a:pt x="0" y="162"/>
                    <a:pt x="23" y="212"/>
                  </a:cubicBezTo>
                  <a:cubicBezTo>
                    <a:pt x="23" y="213"/>
                    <a:pt x="24" y="213"/>
                    <a:pt x="25" y="213"/>
                  </a:cubicBezTo>
                  <a:cubicBezTo>
                    <a:pt x="27" y="217"/>
                    <a:pt x="31" y="219"/>
                    <a:pt x="35" y="216"/>
                  </a:cubicBezTo>
                  <a:cubicBezTo>
                    <a:pt x="73" y="193"/>
                    <a:pt x="114" y="164"/>
                    <a:pt x="138" y="126"/>
                  </a:cubicBezTo>
                  <a:cubicBezTo>
                    <a:pt x="164" y="87"/>
                    <a:pt x="153" y="48"/>
                    <a:pt x="108" y="31"/>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2" name="Freeform 36"/>
            <p:cNvSpPr/>
            <p:nvPr/>
          </p:nvSpPr>
          <p:spPr bwMode="auto">
            <a:xfrm>
              <a:off x="4813392" y="1895769"/>
              <a:ext cx="391108" cy="348062"/>
            </a:xfrm>
            <a:custGeom>
              <a:avLst/>
              <a:gdLst>
                <a:gd name="T0" fmla="*/ 58 w 207"/>
                <a:gd name="T1" fmla="*/ 36 h 184"/>
                <a:gd name="T2" fmla="*/ 197 w 207"/>
                <a:gd name="T3" fmla="*/ 180 h 184"/>
                <a:gd name="T4" fmla="*/ 200 w 207"/>
                <a:gd name="T5" fmla="*/ 178 h 184"/>
                <a:gd name="T6" fmla="*/ 206 w 207"/>
                <a:gd name="T7" fmla="*/ 170 h 184"/>
                <a:gd name="T8" fmla="*/ 158 w 207"/>
                <a:gd name="T9" fmla="*/ 41 h 184"/>
                <a:gd name="T10" fmla="*/ 58 w 207"/>
                <a:gd name="T11" fmla="*/ 36 h 184"/>
              </a:gdLst>
              <a:ahLst/>
              <a:cxnLst>
                <a:cxn ang="0">
                  <a:pos x="T0" y="T1"/>
                </a:cxn>
                <a:cxn ang="0">
                  <a:pos x="T2" y="T3"/>
                </a:cxn>
                <a:cxn ang="0">
                  <a:pos x="T4" y="T5"/>
                </a:cxn>
                <a:cxn ang="0">
                  <a:pos x="T6" y="T7"/>
                </a:cxn>
                <a:cxn ang="0">
                  <a:pos x="T8" y="T9"/>
                </a:cxn>
                <a:cxn ang="0">
                  <a:pos x="T10" y="T11"/>
                </a:cxn>
              </a:cxnLst>
              <a:rect l="0" t="0" r="r" b="b"/>
              <a:pathLst>
                <a:path w="207" h="184">
                  <a:moveTo>
                    <a:pt x="58" y="36"/>
                  </a:moveTo>
                  <a:cubicBezTo>
                    <a:pt x="0" y="103"/>
                    <a:pt x="143" y="184"/>
                    <a:pt x="197" y="180"/>
                  </a:cubicBezTo>
                  <a:cubicBezTo>
                    <a:pt x="198" y="180"/>
                    <a:pt x="199" y="179"/>
                    <a:pt x="200" y="178"/>
                  </a:cubicBezTo>
                  <a:cubicBezTo>
                    <a:pt x="203" y="178"/>
                    <a:pt x="207" y="174"/>
                    <a:pt x="206" y="170"/>
                  </a:cubicBezTo>
                  <a:cubicBezTo>
                    <a:pt x="197" y="126"/>
                    <a:pt x="185" y="78"/>
                    <a:pt x="158" y="41"/>
                  </a:cubicBezTo>
                  <a:cubicBezTo>
                    <a:pt x="131" y="4"/>
                    <a:pt x="90" y="0"/>
                    <a:pt x="58" y="3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3" name="Freeform 37"/>
            <p:cNvSpPr/>
            <p:nvPr/>
          </p:nvSpPr>
          <p:spPr bwMode="auto">
            <a:xfrm>
              <a:off x="7639703" y="3361810"/>
              <a:ext cx="351751" cy="378809"/>
            </a:xfrm>
            <a:custGeom>
              <a:avLst/>
              <a:gdLst>
                <a:gd name="T0" fmla="*/ 113 w 186"/>
                <a:gd name="T1" fmla="*/ 173 h 200"/>
                <a:gd name="T2" fmla="*/ 13 w 186"/>
                <a:gd name="T3" fmla="*/ 0 h 200"/>
                <a:gd name="T4" fmla="*/ 10 w 186"/>
                <a:gd name="T5" fmla="*/ 1 h 200"/>
                <a:gd name="T6" fmla="*/ 2 w 186"/>
                <a:gd name="T7" fmla="*/ 8 h 200"/>
                <a:gd name="T8" fmla="*/ 17 w 186"/>
                <a:gd name="T9" fmla="*/ 144 h 200"/>
                <a:gd name="T10" fmla="*/ 113 w 186"/>
                <a:gd name="T11" fmla="*/ 173 h 200"/>
              </a:gdLst>
              <a:ahLst/>
              <a:cxnLst>
                <a:cxn ang="0">
                  <a:pos x="T0" y="T1"/>
                </a:cxn>
                <a:cxn ang="0">
                  <a:pos x="T2" y="T3"/>
                </a:cxn>
                <a:cxn ang="0">
                  <a:pos x="T4" y="T5"/>
                </a:cxn>
                <a:cxn ang="0">
                  <a:pos x="T6" y="T7"/>
                </a:cxn>
                <a:cxn ang="0">
                  <a:pos x="T8" y="T9"/>
                </a:cxn>
                <a:cxn ang="0">
                  <a:pos x="T10" y="T11"/>
                </a:cxn>
              </a:cxnLst>
              <a:rect l="0" t="0" r="r" b="b"/>
              <a:pathLst>
                <a:path w="186" h="200">
                  <a:moveTo>
                    <a:pt x="113" y="173"/>
                  </a:moveTo>
                  <a:cubicBezTo>
                    <a:pt x="186" y="123"/>
                    <a:pt x="67" y="10"/>
                    <a:pt x="13" y="0"/>
                  </a:cubicBezTo>
                  <a:cubicBezTo>
                    <a:pt x="12" y="0"/>
                    <a:pt x="11" y="0"/>
                    <a:pt x="10" y="1"/>
                  </a:cubicBezTo>
                  <a:cubicBezTo>
                    <a:pt x="6" y="1"/>
                    <a:pt x="2" y="3"/>
                    <a:pt x="2" y="8"/>
                  </a:cubicBezTo>
                  <a:cubicBezTo>
                    <a:pt x="0" y="52"/>
                    <a:pt x="0" y="102"/>
                    <a:pt x="17" y="144"/>
                  </a:cubicBezTo>
                  <a:cubicBezTo>
                    <a:pt x="35" y="187"/>
                    <a:pt x="73" y="200"/>
                    <a:pt x="113" y="17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4" name="Freeform 38"/>
            <p:cNvSpPr/>
            <p:nvPr/>
          </p:nvSpPr>
          <p:spPr bwMode="auto">
            <a:xfrm>
              <a:off x="4578481" y="2938724"/>
              <a:ext cx="414476" cy="317314"/>
            </a:xfrm>
            <a:custGeom>
              <a:avLst/>
              <a:gdLst>
                <a:gd name="T0" fmla="*/ 36 w 219"/>
                <a:gd name="T1" fmla="*/ 53 h 168"/>
                <a:gd name="T2" fmla="*/ 212 w 219"/>
                <a:gd name="T3" fmla="*/ 148 h 168"/>
                <a:gd name="T4" fmla="*/ 214 w 219"/>
                <a:gd name="T5" fmla="*/ 146 h 168"/>
                <a:gd name="T6" fmla="*/ 217 w 219"/>
                <a:gd name="T7" fmla="*/ 136 h 168"/>
                <a:gd name="T8" fmla="*/ 133 w 219"/>
                <a:gd name="T9" fmla="*/ 28 h 168"/>
                <a:gd name="T10" fmla="*/ 36 w 219"/>
                <a:gd name="T11" fmla="*/ 53 h 168"/>
              </a:gdLst>
              <a:ahLst/>
              <a:cxnLst>
                <a:cxn ang="0">
                  <a:pos x="T0" y="T1"/>
                </a:cxn>
                <a:cxn ang="0">
                  <a:pos x="T2" y="T3"/>
                </a:cxn>
                <a:cxn ang="0">
                  <a:pos x="T4" y="T5"/>
                </a:cxn>
                <a:cxn ang="0">
                  <a:pos x="T6" y="T7"/>
                </a:cxn>
                <a:cxn ang="0">
                  <a:pos x="T8" y="T9"/>
                </a:cxn>
                <a:cxn ang="0">
                  <a:pos x="T10" y="T11"/>
                </a:cxn>
              </a:cxnLst>
              <a:rect l="0" t="0" r="r" b="b"/>
              <a:pathLst>
                <a:path w="219" h="168">
                  <a:moveTo>
                    <a:pt x="36" y="53"/>
                  </a:moveTo>
                  <a:cubicBezTo>
                    <a:pt x="0" y="134"/>
                    <a:pt x="161" y="168"/>
                    <a:pt x="212" y="148"/>
                  </a:cubicBezTo>
                  <a:cubicBezTo>
                    <a:pt x="213" y="147"/>
                    <a:pt x="213" y="147"/>
                    <a:pt x="214" y="146"/>
                  </a:cubicBezTo>
                  <a:cubicBezTo>
                    <a:pt x="217" y="144"/>
                    <a:pt x="219" y="140"/>
                    <a:pt x="217" y="136"/>
                  </a:cubicBezTo>
                  <a:cubicBezTo>
                    <a:pt x="196" y="97"/>
                    <a:pt x="169" y="54"/>
                    <a:pt x="133" y="28"/>
                  </a:cubicBezTo>
                  <a:cubicBezTo>
                    <a:pt x="95" y="0"/>
                    <a:pt x="55" y="9"/>
                    <a:pt x="36" y="5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5" name="Freeform 39"/>
            <p:cNvSpPr/>
            <p:nvPr/>
          </p:nvSpPr>
          <p:spPr bwMode="auto">
            <a:xfrm>
              <a:off x="5157764" y="2862470"/>
              <a:ext cx="397258" cy="329613"/>
            </a:xfrm>
            <a:custGeom>
              <a:avLst/>
              <a:gdLst>
                <a:gd name="T0" fmla="*/ 16 w 210"/>
                <a:gd name="T1" fmla="*/ 90 h 174"/>
                <a:gd name="T2" fmla="*/ 209 w 210"/>
                <a:gd name="T3" fmla="*/ 39 h 174"/>
                <a:gd name="T4" fmla="*/ 209 w 210"/>
                <a:gd name="T5" fmla="*/ 36 h 174"/>
                <a:gd name="T6" fmla="*/ 205 w 210"/>
                <a:gd name="T7" fmla="*/ 26 h 174"/>
                <a:gd name="T8" fmla="*/ 69 w 210"/>
                <a:gd name="T9" fmla="*/ 6 h 174"/>
                <a:gd name="T10" fmla="*/ 16 w 210"/>
                <a:gd name="T11" fmla="*/ 90 h 174"/>
              </a:gdLst>
              <a:ahLst/>
              <a:cxnLst>
                <a:cxn ang="0">
                  <a:pos x="T0" y="T1"/>
                </a:cxn>
                <a:cxn ang="0">
                  <a:pos x="T2" y="T3"/>
                </a:cxn>
                <a:cxn ang="0">
                  <a:pos x="T4" y="T5"/>
                </a:cxn>
                <a:cxn ang="0">
                  <a:pos x="T6" y="T7"/>
                </a:cxn>
                <a:cxn ang="0">
                  <a:pos x="T8" y="T9"/>
                </a:cxn>
                <a:cxn ang="0">
                  <a:pos x="T10" y="T11"/>
                </a:cxn>
              </a:cxnLst>
              <a:rect l="0" t="0" r="r" b="b"/>
              <a:pathLst>
                <a:path w="210" h="174">
                  <a:moveTo>
                    <a:pt x="16" y="90"/>
                  </a:moveTo>
                  <a:cubicBezTo>
                    <a:pt x="46" y="174"/>
                    <a:pt x="186" y="88"/>
                    <a:pt x="209" y="39"/>
                  </a:cubicBezTo>
                  <a:cubicBezTo>
                    <a:pt x="210" y="38"/>
                    <a:pt x="210" y="37"/>
                    <a:pt x="209" y="36"/>
                  </a:cubicBezTo>
                  <a:cubicBezTo>
                    <a:pt x="210" y="32"/>
                    <a:pt x="209" y="28"/>
                    <a:pt x="205" y="26"/>
                  </a:cubicBezTo>
                  <a:cubicBezTo>
                    <a:pt x="162" y="12"/>
                    <a:pt x="114" y="0"/>
                    <a:pt x="69" y="6"/>
                  </a:cubicBezTo>
                  <a:cubicBezTo>
                    <a:pt x="23" y="11"/>
                    <a:pt x="0" y="45"/>
                    <a:pt x="16" y="90"/>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6" name="Freeform 40"/>
            <p:cNvSpPr/>
            <p:nvPr/>
          </p:nvSpPr>
          <p:spPr bwMode="auto">
            <a:xfrm>
              <a:off x="5643575" y="2444304"/>
              <a:ext cx="306245" cy="414476"/>
            </a:xfrm>
            <a:custGeom>
              <a:avLst/>
              <a:gdLst>
                <a:gd name="T0" fmla="*/ 104 w 162"/>
                <a:gd name="T1" fmla="*/ 29 h 219"/>
                <a:gd name="T2" fmla="*/ 24 w 162"/>
                <a:gd name="T3" fmla="*/ 212 h 219"/>
                <a:gd name="T4" fmla="*/ 27 w 162"/>
                <a:gd name="T5" fmla="*/ 214 h 219"/>
                <a:gd name="T6" fmla="*/ 37 w 162"/>
                <a:gd name="T7" fmla="*/ 216 h 219"/>
                <a:gd name="T8" fmla="*/ 137 w 162"/>
                <a:gd name="T9" fmla="*/ 124 h 219"/>
                <a:gd name="T10" fmla="*/ 104 w 162"/>
                <a:gd name="T11" fmla="*/ 29 h 219"/>
              </a:gdLst>
              <a:ahLst/>
              <a:cxnLst>
                <a:cxn ang="0">
                  <a:pos x="T0" y="T1"/>
                </a:cxn>
                <a:cxn ang="0">
                  <a:pos x="T2" y="T3"/>
                </a:cxn>
                <a:cxn ang="0">
                  <a:pos x="T4" y="T5"/>
                </a:cxn>
                <a:cxn ang="0">
                  <a:pos x="T6" y="T7"/>
                </a:cxn>
                <a:cxn ang="0">
                  <a:pos x="T8" y="T9"/>
                </a:cxn>
                <a:cxn ang="0">
                  <a:pos x="T10" y="T11"/>
                </a:cxn>
              </a:cxnLst>
              <a:rect l="0" t="0" r="r" b="b"/>
              <a:pathLst>
                <a:path w="162" h="219">
                  <a:moveTo>
                    <a:pt x="104" y="29"/>
                  </a:moveTo>
                  <a:cubicBezTo>
                    <a:pt x="20" y="0"/>
                    <a:pt x="0" y="163"/>
                    <a:pt x="24" y="212"/>
                  </a:cubicBezTo>
                  <a:cubicBezTo>
                    <a:pt x="25" y="213"/>
                    <a:pt x="26" y="214"/>
                    <a:pt x="27" y="214"/>
                  </a:cubicBezTo>
                  <a:cubicBezTo>
                    <a:pt x="28" y="217"/>
                    <a:pt x="33" y="219"/>
                    <a:pt x="37" y="216"/>
                  </a:cubicBezTo>
                  <a:cubicBezTo>
                    <a:pt x="74" y="192"/>
                    <a:pt x="114" y="162"/>
                    <a:pt x="137" y="124"/>
                  </a:cubicBezTo>
                  <a:cubicBezTo>
                    <a:pt x="162" y="84"/>
                    <a:pt x="150" y="45"/>
                    <a:pt x="104" y="29"/>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7" name="Freeform 42"/>
            <p:cNvSpPr/>
            <p:nvPr/>
          </p:nvSpPr>
          <p:spPr bwMode="auto">
            <a:xfrm>
              <a:off x="4985578" y="3301545"/>
              <a:ext cx="279187" cy="280417"/>
            </a:xfrm>
            <a:custGeom>
              <a:avLst/>
              <a:gdLst>
                <a:gd name="T0" fmla="*/ 78 w 148"/>
                <a:gd name="T1" fmla="*/ 143 h 148"/>
                <a:gd name="T2" fmla="*/ 65 w 148"/>
                <a:gd name="T3" fmla="*/ 1 h 148"/>
                <a:gd name="T4" fmla="*/ 63 w 148"/>
                <a:gd name="T5" fmla="*/ 0 h 148"/>
                <a:gd name="T6" fmla="*/ 56 w 148"/>
                <a:gd name="T7" fmla="*/ 4 h 148"/>
                <a:gd name="T8" fmla="*/ 78 w 148"/>
                <a:gd name="T9" fmla="*/ 143 h 148"/>
              </a:gdLst>
              <a:ahLst/>
              <a:cxnLst>
                <a:cxn ang="0">
                  <a:pos x="T0" y="T1"/>
                </a:cxn>
                <a:cxn ang="0">
                  <a:pos x="T2" y="T3"/>
                </a:cxn>
                <a:cxn ang="0">
                  <a:pos x="T4" y="T5"/>
                </a:cxn>
                <a:cxn ang="0">
                  <a:pos x="T6" y="T7"/>
                </a:cxn>
                <a:cxn ang="0">
                  <a:pos x="T8" y="T9"/>
                </a:cxn>
              </a:cxnLst>
              <a:rect l="0" t="0" r="r" b="b"/>
              <a:pathLst>
                <a:path w="148" h="148">
                  <a:moveTo>
                    <a:pt x="78" y="143"/>
                  </a:moveTo>
                  <a:cubicBezTo>
                    <a:pt x="148" y="138"/>
                    <a:pt x="96" y="25"/>
                    <a:pt x="65" y="1"/>
                  </a:cubicBezTo>
                  <a:cubicBezTo>
                    <a:pt x="65" y="0"/>
                    <a:pt x="64" y="0"/>
                    <a:pt x="63" y="0"/>
                  </a:cubicBezTo>
                  <a:cubicBezTo>
                    <a:pt x="60" y="0"/>
                    <a:pt x="58" y="1"/>
                    <a:pt x="56" y="4"/>
                  </a:cubicBezTo>
                  <a:cubicBezTo>
                    <a:pt x="43" y="41"/>
                    <a:pt x="0" y="148"/>
                    <a:pt x="78" y="14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8" name="Freeform 43"/>
            <p:cNvSpPr/>
            <p:nvPr/>
          </p:nvSpPr>
          <p:spPr bwMode="auto">
            <a:xfrm>
              <a:off x="5543953" y="1572305"/>
              <a:ext cx="281647" cy="274268"/>
            </a:xfrm>
            <a:custGeom>
              <a:avLst/>
              <a:gdLst>
                <a:gd name="T0" fmla="*/ 70 w 149"/>
                <a:gd name="T1" fmla="*/ 1 h 145"/>
                <a:gd name="T2" fmla="*/ 71 w 149"/>
                <a:gd name="T3" fmla="*/ 143 h 145"/>
                <a:gd name="T4" fmla="*/ 74 w 149"/>
                <a:gd name="T5" fmla="*/ 144 h 145"/>
                <a:gd name="T6" fmla="*/ 80 w 149"/>
                <a:gd name="T7" fmla="*/ 141 h 145"/>
                <a:gd name="T8" fmla="*/ 70 w 149"/>
                <a:gd name="T9" fmla="*/ 1 h 145"/>
              </a:gdLst>
              <a:ahLst/>
              <a:cxnLst>
                <a:cxn ang="0">
                  <a:pos x="T0" y="T1"/>
                </a:cxn>
                <a:cxn ang="0">
                  <a:pos x="T2" y="T3"/>
                </a:cxn>
                <a:cxn ang="0">
                  <a:pos x="T4" y="T5"/>
                </a:cxn>
                <a:cxn ang="0">
                  <a:pos x="T6" y="T7"/>
                </a:cxn>
                <a:cxn ang="0">
                  <a:pos x="T8" y="T9"/>
                </a:cxn>
              </a:cxnLst>
              <a:rect l="0" t="0" r="r" b="b"/>
              <a:pathLst>
                <a:path w="149" h="145">
                  <a:moveTo>
                    <a:pt x="70" y="1"/>
                  </a:moveTo>
                  <a:cubicBezTo>
                    <a:pt x="0" y="0"/>
                    <a:pt x="43" y="116"/>
                    <a:pt x="71" y="143"/>
                  </a:cubicBezTo>
                  <a:cubicBezTo>
                    <a:pt x="72" y="144"/>
                    <a:pt x="73" y="144"/>
                    <a:pt x="74" y="144"/>
                  </a:cubicBezTo>
                  <a:cubicBezTo>
                    <a:pt x="76" y="145"/>
                    <a:pt x="79" y="144"/>
                    <a:pt x="80" y="141"/>
                  </a:cubicBezTo>
                  <a:cubicBezTo>
                    <a:pt x="97" y="105"/>
                    <a:pt x="149" y="2"/>
                    <a:pt x="70" y="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9" name="Freeform 44"/>
            <p:cNvSpPr/>
            <p:nvPr/>
          </p:nvSpPr>
          <p:spPr bwMode="auto">
            <a:xfrm>
              <a:off x="5273375" y="3062944"/>
              <a:ext cx="270578" cy="214003"/>
            </a:xfrm>
            <a:custGeom>
              <a:avLst/>
              <a:gdLst>
                <a:gd name="T0" fmla="*/ 143 w 143"/>
                <a:gd name="T1" fmla="*/ 63 h 113"/>
                <a:gd name="T2" fmla="*/ 2 w 143"/>
                <a:gd name="T3" fmla="*/ 52 h 113"/>
                <a:gd name="T4" fmla="*/ 1 w 143"/>
                <a:gd name="T5" fmla="*/ 54 h 113"/>
                <a:gd name="T6" fmla="*/ 2 w 143"/>
                <a:gd name="T7" fmla="*/ 62 h 113"/>
                <a:gd name="T8" fmla="*/ 88 w 143"/>
                <a:gd name="T9" fmla="*/ 107 h 113"/>
                <a:gd name="T10" fmla="*/ 143 w 143"/>
                <a:gd name="T11" fmla="*/ 63 h 113"/>
              </a:gdLst>
              <a:ahLst/>
              <a:cxnLst>
                <a:cxn ang="0">
                  <a:pos x="T0" y="T1"/>
                </a:cxn>
                <a:cxn ang="0">
                  <a:pos x="T2" y="T3"/>
                </a:cxn>
                <a:cxn ang="0">
                  <a:pos x="T4" y="T5"/>
                </a:cxn>
                <a:cxn ang="0">
                  <a:pos x="T6" y="T7"/>
                </a:cxn>
                <a:cxn ang="0">
                  <a:pos x="T8" y="T9"/>
                </a:cxn>
                <a:cxn ang="0">
                  <a:pos x="T10" y="T11"/>
                </a:cxn>
              </a:cxnLst>
              <a:rect l="0" t="0" r="r" b="b"/>
              <a:pathLst>
                <a:path w="143" h="113">
                  <a:moveTo>
                    <a:pt x="143" y="63"/>
                  </a:moveTo>
                  <a:cubicBezTo>
                    <a:pt x="142" y="0"/>
                    <a:pt x="29" y="25"/>
                    <a:pt x="2" y="52"/>
                  </a:cubicBezTo>
                  <a:cubicBezTo>
                    <a:pt x="2" y="53"/>
                    <a:pt x="1" y="53"/>
                    <a:pt x="1" y="54"/>
                  </a:cubicBezTo>
                  <a:cubicBezTo>
                    <a:pt x="0" y="56"/>
                    <a:pt x="0" y="60"/>
                    <a:pt x="2" y="62"/>
                  </a:cubicBezTo>
                  <a:cubicBezTo>
                    <a:pt x="27" y="81"/>
                    <a:pt x="57" y="100"/>
                    <a:pt x="88" y="107"/>
                  </a:cubicBezTo>
                  <a:cubicBezTo>
                    <a:pt x="120" y="113"/>
                    <a:pt x="143" y="96"/>
                    <a:pt x="143" y="6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0" name="Freeform 45"/>
            <p:cNvSpPr/>
            <p:nvPr/>
          </p:nvSpPr>
          <p:spPr bwMode="auto">
            <a:xfrm>
              <a:off x="6167512" y="2288107"/>
              <a:ext cx="280417" cy="229991"/>
            </a:xfrm>
            <a:custGeom>
              <a:avLst/>
              <a:gdLst>
                <a:gd name="T0" fmla="*/ 136 w 148"/>
                <a:gd name="T1" fmla="*/ 59 h 122"/>
                <a:gd name="T2" fmla="*/ 0 w 148"/>
                <a:gd name="T3" fmla="*/ 95 h 122"/>
                <a:gd name="T4" fmla="*/ 1 w 148"/>
                <a:gd name="T5" fmla="*/ 98 h 122"/>
                <a:gd name="T6" fmla="*/ 4 w 148"/>
                <a:gd name="T7" fmla="*/ 104 h 122"/>
                <a:gd name="T8" fmla="*/ 99 w 148"/>
                <a:gd name="T9" fmla="*/ 118 h 122"/>
                <a:gd name="T10" fmla="*/ 136 w 148"/>
                <a:gd name="T11" fmla="*/ 59 h 122"/>
              </a:gdLst>
              <a:ahLst/>
              <a:cxnLst>
                <a:cxn ang="0">
                  <a:pos x="T0" y="T1"/>
                </a:cxn>
                <a:cxn ang="0">
                  <a:pos x="T2" y="T3"/>
                </a:cxn>
                <a:cxn ang="0">
                  <a:pos x="T4" y="T5"/>
                </a:cxn>
                <a:cxn ang="0">
                  <a:pos x="T6" y="T7"/>
                </a:cxn>
                <a:cxn ang="0">
                  <a:pos x="T8" y="T9"/>
                </a:cxn>
                <a:cxn ang="0">
                  <a:pos x="T10" y="T11"/>
                </a:cxn>
              </a:cxnLst>
              <a:rect l="0" t="0" r="r" b="b"/>
              <a:pathLst>
                <a:path w="148" h="122">
                  <a:moveTo>
                    <a:pt x="136" y="59"/>
                  </a:moveTo>
                  <a:cubicBezTo>
                    <a:pt x="115" y="0"/>
                    <a:pt x="17" y="60"/>
                    <a:pt x="0" y="95"/>
                  </a:cubicBezTo>
                  <a:cubicBezTo>
                    <a:pt x="0" y="96"/>
                    <a:pt x="0" y="97"/>
                    <a:pt x="1" y="98"/>
                  </a:cubicBezTo>
                  <a:cubicBezTo>
                    <a:pt x="0" y="100"/>
                    <a:pt x="0" y="103"/>
                    <a:pt x="4" y="104"/>
                  </a:cubicBezTo>
                  <a:cubicBezTo>
                    <a:pt x="34" y="114"/>
                    <a:pt x="68" y="122"/>
                    <a:pt x="99" y="118"/>
                  </a:cubicBezTo>
                  <a:cubicBezTo>
                    <a:pt x="132" y="114"/>
                    <a:pt x="148" y="90"/>
                    <a:pt x="136" y="59"/>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1" name="Freeform 46"/>
            <p:cNvSpPr/>
            <p:nvPr/>
          </p:nvSpPr>
          <p:spPr bwMode="auto">
            <a:xfrm>
              <a:off x="5376686" y="1639950"/>
              <a:ext cx="217692" cy="276728"/>
            </a:xfrm>
            <a:custGeom>
              <a:avLst/>
              <a:gdLst>
                <a:gd name="T0" fmla="*/ 62 w 115"/>
                <a:gd name="T1" fmla="*/ 3 h 146"/>
                <a:gd name="T2" fmla="*/ 63 w 115"/>
                <a:gd name="T3" fmla="*/ 144 h 146"/>
                <a:gd name="T4" fmla="*/ 65 w 115"/>
                <a:gd name="T5" fmla="*/ 144 h 146"/>
                <a:gd name="T6" fmla="*/ 72 w 115"/>
                <a:gd name="T7" fmla="*/ 143 h 146"/>
                <a:gd name="T8" fmla="*/ 110 w 115"/>
                <a:gd name="T9" fmla="*/ 54 h 146"/>
                <a:gd name="T10" fmla="*/ 62 w 115"/>
                <a:gd name="T11" fmla="*/ 3 h 146"/>
              </a:gdLst>
              <a:ahLst/>
              <a:cxnLst>
                <a:cxn ang="0">
                  <a:pos x="T0" y="T1"/>
                </a:cxn>
                <a:cxn ang="0">
                  <a:pos x="T2" y="T3"/>
                </a:cxn>
                <a:cxn ang="0">
                  <a:pos x="T4" y="T5"/>
                </a:cxn>
                <a:cxn ang="0">
                  <a:pos x="T6" y="T7"/>
                </a:cxn>
                <a:cxn ang="0">
                  <a:pos x="T8" y="T9"/>
                </a:cxn>
                <a:cxn ang="0">
                  <a:pos x="T10" y="T11"/>
                </a:cxn>
              </a:cxnLst>
              <a:rect l="0" t="0" r="r" b="b"/>
              <a:pathLst>
                <a:path w="115" h="146">
                  <a:moveTo>
                    <a:pt x="62" y="3"/>
                  </a:moveTo>
                  <a:cubicBezTo>
                    <a:pt x="0" y="8"/>
                    <a:pt x="33" y="119"/>
                    <a:pt x="63" y="144"/>
                  </a:cubicBezTo>
                  <a:cubicBezTo>
                    <a:pt x="63" y="144"/>
                    <a:pt x="64" y="144"/>
                    <a:pt x="65" y="144"/>
                  </a:cubicBezTo>
                  <a:cubicBezTo>
                    <a:pt x="67" y="146"/>
                    <a:pt x="70" y="146"/>
                    <a:pt x="72" y="143"/>
                  </a:cubicBezTo>
                  <a:cubicBezTo>
                    <a:pt x="89" y="116"/>
                    <a:pt x="106" y="86"/>
                    <a:pt x="110" y="54"/>
                  </a:cubicBezTo>
                  <a:cubicBezTo>
                    <a:pt x="115" y="22"/>
                    <a:pt x="96" y="0"/>
                    <a:pt x="62" y="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2" name="Freeform 47"/>
            <p:cNvSpPr/>
            <p:nvPr/>
          </p:nvSpPr>
          <p:spPr bwMode="auto">
            <a:xfrm>
              <a:off x="5734587" y="1670697"/>
              <a:ext cx="183255" cy="253359"/>
            </a:xfrm>
            <a:custGeom>
              <a:avLst/>
              <a:gdLst>
                <a:gd name="T0" fmla="*/ 53 w 97"/>
                <a:gd name="T1" fmla="*/ 2 h 134"/>
                <a:gd name="T2" fmla="*/ 54 w 97"/>
                <a:gd name="T3" fmla="*/ 124 h 134"/>
                <a:gd name="T4" fmla="*/ 54 w 97"/>
                <a:gd name="T5" fmla="*/ 124 h 134"/>
                <a:gd name="T6" fmla="*/ 65 w 97"/>
                <a:gd name="T7" fmla="*/ 127 h 134"/>
                <a:gd name="T8" fmla="*/ 93 w 97"/>
                <a:gd name="T9" fmla="*/ 47 h 134"/>
                <a:gd name="T10" fmla="*/ 53 w 97"/>
                <a:gd name="T11" fmla="*/ 2 h 134"/>
              </a:gdLst>
              <a:ahLst/>
              <a:cxnLst>
                <a:cxn ang="0">
                  <a:pos x="T0" y="T1"/>
                </a:cxn>
                <a:cxn ang="0">
                  <a:pos x="T2" y="T3"/>
                </a:cxn>
                <a:cxn ang="0">
                  <a:pos x="T4" y="T5"/>
                </a:cxn>
                <a:cxn ang="0">
                  <a:pos x="T6" y="T7"/>
                </a:cxn>
                <a:cxn ang="0">
                  <a:pos x="T8" y="T9"/>
                </a:cxn>
                <a:cxn ang="0">
                  <a:pos x="T10" y="T11"/>
                </a:cxn>
              </a:cxnLst>
              <a:rect l="0" t="0" r="r" b="b"/>
              <a:pathLst>
                <a:path w="97" h="134">
                  <a:moveTo>
                    <a:pt x="53" y="2"/>
                  </a:moveTo>
                  <a:cubicBezTo>
                    <a:pt x="0" y="5"/>
                    <a:pt x="36" y="102"/>
                    <a:pt x="54" y="124"/>
                  </a:cubicBezTo>
                  <a:cubicBezTo>
                    <a:pt x="54" y="124"/>
                    <a:pt x="54" y="124"/>
                    <a:pt x="54" y="124"/>
                  </a:cubicBezTo>
                  <a:cubicBezTo>
                    <a:pt x="53" y="131"/>
                    <a:pt x="63" y="134"/>
                    <a:pt x="65" y="127"/>
                  </a:cubicBezTo>
                  <a:cubicBezTo>
                    <a:pt x="73" y="100"/>
                    <a:pt x="89" y="76"/>
                    <a:pt x="93" y="47"/>
                  </a:cubicBezTo>
                  <a:cubicBezTo>
                    <a:pt x="97" y="19"/>
                    <a:pt x="81" y="0"/>
                    <a:pt x="53" y="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3" name="Freeform 48"/>
            <p:cNvSpPr/>
            <p:nvPr/>
          </p:nvSpPr>
          <p:spPr bwMode="auto">
            <a:xfrm>
              <a:off x="8417000" y="2598042"/>
              <a:ext cx="220152" cy="204163"/>
            </a:xfrm>
            <a:custGeom>
              <a:avLst/>
              <a:gdLst>
                <a:gd name="T0" fmla="*/ 102 w 116"/>
                <a:gd name="T1" fmla="*/ 40 h 108"/>
                <a:gd name="T2" fmla="*/ 6 w 116"/>
                <a:gd name="T3" fmla="*/ 97 h 108"/>
                <a:gd name="T4" fmla="*/ 6 w 116"/>
                <a:gd name="T5" fmla="*/ 97 h 108"/>
                <a:gd name="T6" fmla="*/ 9 w 116"/>
                <a:gd name="T7" fmla="*/ 106 h 108"/>
                <a:gd name="T8" fmla="*/ 85 w 116"/>
                <a:gd name="T9" fmla="*/ 92 h 108"/>
                <a:gd name="T10" fmla="*/ 102 w 116"/>
                <a:gd name="T11" fmla="*/ 40 h 108"/>
              </a:gdLst>
              <a:ahLst/>
              <a:cxnLst>
                <a:cxn ang="0">
                  <a:pos x="T0" y="T1"/>
                </a:cxn>
                <a:cxn ang="0">
                  <a:pos x="T2" y="T3"/>
                </a:cxn>
                <a:cxn ang="0">
                  <a:pos x="T4" y="T5"/>
                </a:cxn>
                <a:cxn ang="0">
                  <a:pos x="T6" y="T7"/>
                </a:cxn>
                <a:cxn ang="0">
                  <a:pos x="T8" y="T9"/>
                </a:cxn>
                <a:cxn ang="0">
                  <a:pos x="T10" y="T11"/>
                </a:cxn>
              </a:cxnLst>
              <a:rect l="0" t="0" r="r" b="b"/>
              <a:pathLst>
                <a:path w="116" h="108">
                  <a:moveTo>
                    <a:pt x="102" y="40"/>
                  </a:moveTo>
                  <a:cubicBezTo>
                    <a:pt x="75" y="0"/>
                    <a:pt x="15" y="73"/>
                    <a:pt x="6" y="97"/>
                  </a:cubicBezTo>
                  <a:cubicBezTo>
                    <a:pt x="6" y="97"/>
                    <a:pt x="6" y="97"/>
                    <a:pt x="6" y="97"/>
                  </a:cubicBezTo>
                  <a:cubicBezTo>
                    <a:pt x="0" y="98"/>
                    <a:pt x="3" y="108"/>
                    <a:pt x="9" y="106"/>
                  </a:cubicBezTo>
                  <a:cubicBezTo>
                    <a:pt x="34" y="100"/>
                    <a:pt x="60" y="102"/>
                    <a:pt x="85" y="92"/>
                  </a:cubicBezTo>
                  <a:cubicBezTo>
                    <a:pt x="108" y="83"/>
                    <a:pt x="116" y="61"/>
                    <a:pt x="102" y="4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4" name="Freeform 49"/>
            <p:cNvSpPr/>
            <p:nvPr/>
          </p:nvSpPr>
          <p:spPr bwMode="auto">
            <a:xfrm>
              <a:off x="8337056" y="2422166"/>
              <a:ext cx="286567" cy="292716"/>
            </a:xfrm>
            <a:custGeom>
              <a:avLst/>
              <a:gdLst>
                <a:gd name="T0" fmla="*/ 95 w 151"/>
                <a:gd name="T1" fmla="*/ 46 h 155"/>
                <a:gd name="T2" fmla="*/ 4 w 151"/>
                <a:gd name="T3" fmla="*/ 149 h 155"/>
                <a:gd name="T4" fmla="*/ 5 w 151"/>
                <a:gd name="T5" fmla="*/ 152 h 155"/>
                <a:gd name="T6" fmla="*/ 12 w 151"/>
                <a:gd name="T7" fmla="*/ 154 h 155"/>
                <a:gd name="T8" fmla="*/ 95 w 151"/>
                <a:gd name="T9" fmla="*/ 46 h 155"/>
              </a:gdLst>
              <a:ahLst/>
              <a:cxnLst>
                <a:cxn ang="0">
                  <a:pos x="T0" y="T1"/>
                </a:cxn>
                <a:cxn ang="0">
                  <a:pos x="T2" y="T3"/>
                </a:cxn>
                <a:cxn ang="0">
                  <a:pos x="T4" y="T5"/>
                </a:cxn>
                <a:cxn ang="0">
                  <a:pos x="T6" y="T7"/>
                </a:cxn>
                <a:cxn ang="0">
                  <a:pos x="T8" y="T9"/>
                </a:cxn>
              </a:cxnLst>
              <a:rect l="0" t="0" r="r" b="b"/>
              <a:pathLst>
                <a:path w="151" h="155">
                  <a:moveTo>
                    <a:pt x="95" y="46"/>
                  </a:moveTo>
                  <a:cubicBezTo>
                    <a:pt x="44" y="0"/>
                    <a:pt x="0" y="111"/>
                    <a:pt x="4" y="149"/>
                  </a:cubicBezTo>
                  <a:cubicBezTo>
                    <a:pt x="4" y="150"/>
                    <a:pt x="4" y="151"/>
                    <a:pt x="5" y="152"/>
                  </a:cubicBezTo>
                  <a:cubicBezTo>
                    <a:pt x="6" y="154"/>
                    <a:pt x="9" y="155"/>
                    <a:pt x="12" y="154"/>
                  </a:cubicBezTo>
                  <a:cubicBezTo>
                    <a:pt x="47" y="138"/>
                    <a:pt x="151" y="97"/>
                    <a:pt x="95" y="4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5" name="Freeform 50"/>
            <p:cNvSpPr/>
            <p:nvPr/>
          </p:nvSpPr>
          <p:spPr bwMode="auto">
            <a:xfrm>
              <a:off x="8025891" y="2236451"/>
              <a:ext cx="503029" cy="522708"/>
            </a:xfrm>
            <a:custGeom>
              <a:avLst/>
              <a:gdLst>
                <a:gd name="T0" fmla="*/ 163 w 266"/>
                <a:gd name="T1" fmla="*/ 78 h 276"/>
                <a:gd name="T2" fmla="*/ 8 w 266"/>
                <a:gd name="T3" fmla="*/ 266 h 276"/>
                <a:gd name="T4" fmla="*/ 11 w 266"/>
                <a:gd name="T5" fmla="*/ 270 h 276"/>
                <a:gd name="T6" fmla="*/ 23 w 266"/>
                <a:gd name="T7" fmla="*/ 274 h 276"/>
                <a:gd name="T8" fmla="*/ 163 w 266"/>
                <a:gd name="T9" fmla="*/ 78 h 276"/>
              </a:gdLst>
              <a:ahLst/>
              <a:cxnLst>
                <a:cxn ang="0">
                  <a:pos x="T0" y="T1"/>
                </a:cxn>
                <a:cxn ang="0">
                  <a:pos x="T2" y="T3"/>
                </a:cxn>
                <a:cxn ang="0">
                  <a:pos x="T4" y="T5"/>
                </a:cxn>
                <a:cxn ang="0">
                  <a:pos x="T6" y="T7"/>
                </a:cxn>
                <a:cxn ang="0">
                  <a:pos x="T8" y="T9"/>
                </a:cxn>
              </a:cxnLst>
              <a:rect l="0" t="0" r="r" b="b"/>
              <a:pathLst>
                <a:path w="266" h="276">
                  <a:moveTo>
                    <a:pt x="163" y="78"/>
                  </a:moveTo>
                  <a:cubicBezTo>
                    <a:pt x="71" y="0"/>
                    <a:pt x="0" y="200"/>
                    <a:pt x="8" y="266"/>
                  </a:cubicBezTo>
                  <a:cubicBezTo>
                    <a:pt x="8" y="268"/>
                    <a:pt x="9" y="269"/>
                    <a:pt x="11" y="270"/>
                  </a:cubicBezTo>
                  <a:cubicBezTo>
                    <a:pt x="13" y="274"/>
                    <a:pt x="17" y="276"/>
                    <a:pt x="23" y="274"/>
                  </a:cubicBezTo>
                  <a:cubicBezTo>
                    <a:pt x="83" y="244"/>
                    <a:pt x="266" y="165"/>
                    <a:pt x="163" y="7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6" name="Freeform 51"/>
            <p:cNvSpPr/>
            <p:nvPr/>
          </p:nvSpPr>
          <p:spPr bwMode="auto">
            <a:xfrm>
              <a:off x="6634874" y="2447994"/>
              <a:ext cx="488270" cy="516558"/>
            </a:xfrm>
            <a:custGeom>
              <a:avLst/>
              <a:gdLst>
                <a:gd name="T0" fmla="*/ 96 w 258"/>
                <a:gd name="T1" fmla="*/ 81 h 273"/>
                <a:gd name="T2" fmla="*/ 246 w 258"/>
                <a:gd name="T3" fmla="*/ 273 h 273"/>
                <a:gd name="T4" fmla="*/ 251 w 258"/>
                <a:gd name="T5" fmla="*/ 272 h 273"/>
                <a:gd name="T6" fmla="*/ 257 w 258"/>
                <a:gd name="T7" fmla="*/ 261 h 273"/>
                <a:gd name="T8" fmla="*/ 96 w 258"/>
                <a:gd name="T9" fmla="*/ 81 h 273"/>
              </a:gdLst>
              <a:ahLst/>
              <a:cxnLst>
                <a:cxn ang="0">
                  <a:pos x="T0" y="T1"/>
                </a:cxn>
                <a:cxn ang="0">
                  <a:pos x="T2" y="T3"/>
                </a:cxn>
                <a:cxn ang="0">
                  <a:pos x="T4" y="T5"/>
                </a:cxn>
                <a:cxn ang="0">
                  <a:pos x="T6" y="T7"/>
                </a:cxn>
                <a:cxn ang="0">
                  <a:pos x="T8" y="T9"/>
                </a:cxn>
              </a:cxnLst>
              <a:rect l="0" t="0" r="r" b="b"/>
              <a:pathLst>
                <a:path w="258" h="273">
                  <a:moveTo>
                    <a:pt x="96" y="81"/>
                  </a:moveTo>
                  <a:cubicBezTo>
                    <a:pt x="0" y="154"/>
                    <a:pt x="179" y="267"/>
                    <a:pt x="246" y="273"/>
                  </a:cubicBezTo>
                  <a:cubicBezTo>
                    <a:pt x="248" y="273"/>
                    <a:pt x="250" y="273"/>
                    <a:pt x="251" y="272"/>
                  </a:cubicBezTo>
                  <a:cubicBezTo>
                    <a:pt x="255" y="270"/>
                    <a:pt x="258" y="267"/>
                    <a:pt x="257" y="261"/>
                  </a:cubicBezTo>
                  <a:cubicBezTo>
                    <a:pt x="241" y="195"/>
                    <a:pt x="204" y="0"/>
                    <a:pt x="96" y="81"/>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7" name="Freeform 52"/>
            <p:cNvSpPr/>
            <p:nvPr/>
          </p:nvSpPr>
          <p:spPr bwMode="auto">
            <a:xfrm>
              <a:off x="6649633" y="2875999"/>
              <a:ext cx="471052" cy="371430"/>
            </a:xfrm>
            <a:custGeom>
              <a:avLst/>
              <a:gdLst>
                <a:gd name="T0" fmla="*/ 4 w 249"/>
                <a:gd name="T1" fmla="*/ 89 h 196"/>
                <a:gd name="T2" fmla="*/ 246 w 249"/>
                <a:gd name="T3" fmla="*/ 93 h 196"/>
                <a:gd name="T4" fmla="*/ 247 w 249"/>
                <a:gd name="T5" fmla="*/ 89 h 196"/>
                <a:gd name="T6" fmla="*/ 244 w 249"/>
                <a:gd name="T7" fmla="*/ 77 h 196"/>
                <a:gd name="T8" fmla="*/ 94 w 249"/>
                <a:gd name="T9" fmla="*/ 8 h 196"/>
                <a:gd name="T10" fmla="*/ 4 w 249"/>
                <a:gd name="T11" fmla="*/ 89 h 196"/>
              </a:gdLst>
              <a:ahLst/>
              <a:cxnLst>
                <a:cxn ang="0">
                  <a:pos x="T0" y="T1"/>
                </a:cxn>
                <a:cxn ang="0">
                  <a:pos x="T2" y="T3"/>
                </a:cxn>
                <a:cxn ang="0">
                  <a:pos x="T4" y="T5"/>
                </a:cxn>
                <a:cxn ang="0">
                  <a:pos x="T6" y="T7"/>
                </a:cxn>
                <a:cxn ang="0">
                  <a:pos x="T8" y="T9"/>
                </a:cxn>
                <a:cxn ang="0">
                  <a:pos x="T10" y="T11"/>
                </a:cxn>
              </a:cxnLst>
              <a:rect l="0" t="0" r="r" b="b"/>
              <a:pathLst>
                <a:path w="249" h="196">
                  <a:moveTo>
                    <a:pt x="4" y="89"/>
                  </a:moveTo>
                  <a:cubicBezTo>
                    <a:pt x="11" y="196"/>
                    <a:pt x="202" y="143"/>
                    <a:pt x="246" y="93"/>
                  </a:cubicBezTo>
                  <a:cubicBezTo>
                    <a:pt x="247" y="92"/>
                    <a:pt x="247" y="90"/>
                    <a:pt x="247" y="89"/>
                  </a:cubicBezTo>
                  <a:cubicBezTo>
                    <a:pt x="249" y="85"/>
                    <a:pt x="249" y="80"/>
                    <a:pt x="244" y="77"/>
                  </a:cubicBezTo>
                  <a:cubicBezTo>
                    <a:pt x="200" y="47"/>
                    <a:pt x="148" y="17"/>
                    <a:pt x="94" y="8"/>
                  </a:cubicBezTo>
                  <a:cubicBezTo>
                    <a:pt x="39" y="0"/>
                    <a:pt x="0" y="31"/>
                    <a:pt x="4" y="8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8" name="Freeform 53"/>
            <p:cNvSpPr/>
            <p:nvPr/>
          </p:nvSpPr>
          <p:spPr bwMode="auto">
            <a:xfrm>
              <a:off x="6839038" y="2253670"/>
              <a:ext cx="471052" cy="421856"/>
            </a:xfrm>
            <a:custGeom>
              <a:avLst/>
              <a:gdLst>
                <a:gd name="T0" fmla="*/ 72 w 249"/>
                <a:gd name="T1" fmla="*/ 43 h 223"/>
                <a:gd name="T2" fmla="*/ 237 w 249"/>
                <a:gd name="T3" fmla="*/ 219 h 223"/>
                <a:gd name="T4" fmla="*/ 240 w 249"/>
                <a:gd name="T5" fmla="*/ 217 h 223"/>
                <a:gd name="T6" fmla="*/ 248 w 249"/>
                <a:gd name="T7" fmla="*/ 207 h 223"/>
                <a:gd name="T8" fmla="*/ 192 w 249"/>
                <a:gd name="T9" fmla="*/ 51 h 223"/>
                <a:gd name="T10" fmla="*/ 72 w 249"/>
                <a:gd name="T11" fmla="*/ 43 h 223"/>
              </a:gdLst>
              <a:ahLst/>
              <a:cxnLst>
                <a:cxn ang="0">
                  <a:pos x="T0" y="T1"/>
                </a:cxn>
                <a:cxn ang="0">
                  <a:pos x="T2" y="T3"/>
                </a:cxn>
                <a:cxn ang="0">
                  <a:pos x="T4" y="T5"/>
                </a:cxn>
                <a:cxn ang="0">
                  <a:pos x="T6" y="T7"/>
                </a:cxn>
                <a:cxn ang="0">
                  <a:pos x="T8" y="T9"/>
                </a:cxn>
                <a:cxn ang="0">
                  <a:pos x="T10" y="T11"/>
                </a:cxn>
              </a:cxnLst>
              <a:rect l="0" t="0" r="r" b="b"/>
              <a:pathLst>
                <a:path w="249" h="223">
                  <a:moveTo>
                    <a:pt x="72" y="43"/>
                  </a:moveTo>
                  <a:cubicBezTo>
                    <a:pt x="0" y="123"/>
                    <a:pt x="171" y="223"/>
                    <a:pt x="237" y="219"/>
                  </a:cubicBezTo>
                  <a:cubicBezTo>
                    <a:pt x="239" y="219"/>
                    <a:pt x="240" y="218"/>
                    <a:pt x="240" y="217"/>
                  </a:cubicBezTo>
                  <a:cubicBezTo>
                    <a:pt x="245" y="216"/>
                    <a:pt x="249" y="212"/>
                    <a:pt x="248" y="207"/>
                  </a:cubicBezTo>
                  <a:cubicBezTo>
                    <a:pt x="239" y="154"/>
                    <a:pt x="224" y="95"/>
                    <a:pt x="192" y="51"/>
                  </a:cubicBezTo>
                  <a:cubicBezTo>
                    <a:pt x="160" y="5"/>
                    <a:pt x="111" y="0"/>
                    <a:pt x="72" y="4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9" name="Freeform 54"/>
            <p:cNvSpPr/>
            <p:nvPr/>
          </p:nvSpPr>
          <p:spPr bwMode="auto">
            <a:xfrm>
              <a:off x="7622484" y="2074104"/>
              <a:ext cx="289027" cy="457523"/>
            </a:xfrm>
            <a:custGeom>
              <a:avLst/>
              <a:gdLst>
                <a:gd name="T0" fmla="*/ 88 w 153"/>
                <a:gd name="T1" fmla="*/ 20 h 242"/>
                <a:gd name="T2" fmla="*/ 31 w 153"/>
                <a:gd name="T3" fmla="*/ 222 h 242"/>
                <a:gd name="T4" fmla="*/ 32 w 153"/>
                <a:gd name="T5" fmla="*/ 223 h 242"/>
                <a:gd name="T6" fmla="*/ 47 w 153"/>
                <a:gd name="T7" fmla="*/ 232 h 242"/>
                <a:gd name="T8" fmla="*/ 133 w 153"/>
                <a:gd name="T9" fmla="*/ 114 h 242"/>
                <a:gd name="T10" fmla="*/ 88 w 153"/>
                <a:gd name="T11" fmla="*/ 20 h 242"/>
              </a:gdLst>
              <a:ahLst/>
              <a:cxnLst>
                <a:cxn ang="0">
                  <a:pos x="T0" y="T1"/>
                </a:cxn>
                <a:cxn ang="0">
                  <a:pos x="T2" y="T3"/>
                </a:cxn>
                <a:cxn ang="0">
                  <a:pos x="T4" y="T5"/>
                </a:cxn>
                <a:cxn ang="0">
                  <a:pos x="T6" y="T7"/>
                </a:cxn>
                <a:cxn ang="0">
                  <a:pos x="T8" y="T9"/>
                </a:cxn>
                <a:cxn ang="0">
                  <a:pos x="T10" y="T11"/>
                </a:cxn>
              </a:cxnLst>
              <a:rect l="0" t="0" r="r" b="b"/>
              <a:pathLst>
                <a:path w="153" h="242">
                  <a:moveTo>
                    <a:pt x="88" y="20"/>
                  </a:moveTo>
                  <a:cubicBezTo>
                    <a:pt x="0" y="0"/>
                    <a:pt x="12" y="178"/>
                    <a:pt x="31" y="222"/>
                  </a:cubicBezTo>
                  <a:cubicBezTo>
                    <a:pt x="31" y="223"/>
                    <a:pt x="31" y="223"/>
                    <a:pt x="32" y="223"/>
                  </a:cubicBezTo>
                  <a:cubicBezTo>
                    <a:pt x="26" y="233"/>
                    <a:pt x="41" y="242"/>
                    <a:pt x="47" y="232"/>
                  </a:cubicBezTo>
                  <a:cubicBezTo>
                    <a:pt x="75" y="191"/>
                    <a:pt x="112" y="159"/>
                    <a:pt x="133" y="114"/>
                  </a:cubicBezTo>
                  <a:cubicBezTo>
                    <a:pt x="153" y="70"/>
                    <a:pt x="136" y="31"/>
                    <a:pt x="88"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0" name="Freeform 55"/>
            <p:cNvSpPr/>
            <p:nvPr/>
          </p:nvSpPr>
          <p:spPr bwMode="auto">
            <a:xfrm>
              <a:off x="4697781" y="2106082"/>
              <a:ext cx="366510" cy="298866"/>
            </a:xfrm>
            <a:custGeom>
              <a:avLst/>
              <a:gdLst>
                <a:gd name="T0" fmla="*/ 48 w 194"/>
                <a:gd name="T1" fmla="*/ 31 h 158"/>
                <a:gd name="T2" fmla="*/ 176 w 194"/>
                <a:gd name="T3" fmla="*/ 149 h 158"/>
                <a:gd name="T4" fmla="*/ 176 w 194"/>
                <a:gd name="T5" fmla="*/ 149 h 158"/>
                <a:gd name="T6" fmla="*/ 189 w 194"/>
                <a:gd name="T7" fmla="*/ 141 h 158"/>
                <a:gd name="T8" fmla="*/ 135 w 194"/>
                <a:gd name="T9" fmla="*/ 33 h 158"/>
                <a:gd name="T10" fmla="*/ 48 w 194"/>
                <a:gd name="T11" fmla="*/ 31 h 158"/>
              </a:gdLst>
              <a:ahLst/>
              <a:cxnLst>
                <a:cxn ang="0">
                  <a:pos x="T0" y="T1"/>
                </a:cxn>
                <a:cxn ang="0">
                  <a:pos x="T2" y="T3"/>
                </a:cxn>
                <a:cxn ang="0">
                  <a:pos x="T4" y="T5"/>
                </a:cxn>
                <a:cxn ang="0">
                  <a:pos x="T6" y="T7"/>
                </a:cxn>
                <a:cxn ang="0">
                  <a:pos x="T8" y="T9"/>
                </a:cxn>
                <a:cxn ang="0">
                  <a:pos x="T10" y="T11"/>
                </a:cxn>
              </a:cxnLst>
              <a:rect l="0" t="0" r="r" b="b"/>
              <a:pathLst>
                <a:path w="194" h="158">
                  <a:moveTo>
                    <a:pt x="48" y="31"/>
                  </a:moveTo>
                  <a:cubicBezTo>
                    <a:pt x="0" y="88"/>
                    <a:pt x="136" y="146"/>
                    <a:pt x="176" y="149"/>
                  </a:cubicBezTo>
                  <a:cubicBezTo>
                    <a:pt x="176" y="149"/>
                    <a:pt x="176" y="149"/>
                    <a:pt x="176" y="149"/>
                  </a:cubicBezTo>
                  <a:cubicBezTo>
                    <a:pt x="181" y="158"/>
                    <a:pt x="194" y="150"/>
                    <a:pt x="189" y="141"/>
                  </a:cubicBezTo>
                  <a:cubicBezTo>
                    <a:pt x="169" y="106"/>
                    <a:pt x="160" y="66"/>
                    <a:pt x="135" y="33"/>
                  </a:cubicBezTo>
                  <a:cubicBezTo>
                    <a:pt x="110" y="2"/>
                    <a:pt x="75" y="0"/>
                    <a:pt x="48" y="3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1" name="Freeform 56"/>
            <p:cNvSpPr/>
            <p:nvPr/>
          </p:nvSpPr>
          <p:spPr bwMode="auto">
            <a:xfrm>
              <a:off x="4508377" y="4408455"/>
              <a:ext cx="359131" cy="277957"/>
            </a:xfrm>
            <a:custGeom>
              <a:avLst/>
              <a:gdLst>
                <a:gd name="T0" fmla="*/ 12 w 190"/>
                <a:gd name="T1" fmla="*/ 76 h 147"/>
                <a:gd name="T2" fmla="*/ 180 w 190"/>
                <a:gd name="T3" fmla="*/ 32 h 147"/>
                <a:gd name="T4" fmla="*/ 180 w 190"/>
                <a:gd name="T5" fmla="*/ 32 h 147"/>
                <a:gd name="T6" fmla="*/ 180 w 190"/>
                <a:gd name="T7" fmla="*/ 17 h 147"/>
                <a:gd name="T8" fmla="*/ 60 w 190"/>
                <a:gd name="T9" fmla="*/ 5 h 147"/>
                <a:gd name="T10" fmla="*/ 12 w 190"/>
                <a:gd name="T11" fmla="*/ 76 h 147"/>
              </a:gdLst>
              <a:ahLst/>
              <a:cxnLst>
                <a:cxn ang="0">
                  <a:pos x="T0" y="T1"/>
                </a:cxn>
                <a:cxn ang="0">
                  <a:pos x="T2" y="T3"/>
                </a:cxn>
                <a:cxn ang="0">
                  <a:pos x="T4" y="T5"/>
                </a:cxn>
                <a:cxn ang="0">
                  <a:pos x="T6" y="T7"/>
                </a:cxn>
                <a:cxn ang="0">
                  <a:pos x="T8" y="T9"/>
                </a:cxn>
                <a:cxn ang="0">
                  <a:pos x="T10" y="T11"/>
                </a:cxn>
              </a:cxnLst>
              <a:rect l="0" t="0" r="r" b="b"/>
              <a:pathLst>
                <a:path w="190" h="147">
                  <a:moveTo>
                    <a:pt x="12" y="76"/>
                  </a:moveTo>
                  <a:cubicBezTo>
                    <a:pt x="34" y="147"/>
                    <a:pt x="156" y="64"/>
                    <a:pt x="180" y="32"/>
                  </a:cubicBezTo>
                  <a:cubicBezTo>
                    <a:pt x="180" y="32"/>
                    <a:pt x="180" y="32"/>
                    <a:pt x="180" y="32"/>
                  </a:cubicBezTo>
                  <a:cubicBezTo>
                    <a:pt x="190" y="32"/>
                    <a:pt x="190" y="17"/>
                    <a:pt x="180" y="17"/>
                  </a:cubicBezTo>
                  <a:cubicBezTo>
                    <a:pt x="140" y="14"/>
                    <a:pt x="101" y="0"/>
                    <a:pt x="60" y="5"/>
                  </a:cubicBezTo>
                  <a:cubicBezTo>
                    <a:pt x="21" y="8"/>
                    <a:pt x="0" y="37"/>
                    <a:pt x="12" y="7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2" name="Freeform 57"/>
            <p:cNvSpPr/>
            <p:nvPr/>
          </p:nvSpPr>
          <p:spPr bwMode="auto">
            <a:xfrm>
              <a:off x="4498538" y="2738250"/>
              <a:ext cx="356671" cy="258279"/>
            </a:xfrm>
            <a:custGeom>
              <a:avLst/>
              <a:gdLst>
                <a:gd name="T0" fmla="*/ 1 w 188"/>
                <a:gd name="T1" fmla="*/ 62 h 137"/>
                <a:gd name="T2" fmla="*/ 175 w 188"/>
                <a:gd name="T3" fmla="*/ 66 h 137"/>
                <a:gd name="T4" fmla="*/ 175 w 188"/>
                <a:gd name="T5" fmla="*/ 65 h 137"/>
                <a:gd name="T6" fmla="*/ 179 w 188"/>
                <a:gd name="T7" fmla="*/ 51 h 137"/>
                <a:gd name="T8" fmla="*/ 67 w 188"/>
                <a:gd name="T9" fmla="*/ 7 h 137"/>
                <a:gd name="T10" fmla="*/ 1 w 188"/>
                <a:gd name="T11" fmla="*/ 62 h 137"/>
              </a:gdLst>
              <a:ahLst/>
              <a:cxnLst>
                <a:cxn ang="0">
                  <a:pos x="T0" y="T1"/>
                </a:cxn>
                <a:cxn ang="0">
                  <a:pos x="T2" y="T3"/>
                </a:cxn>
                <a:cxn ang="0">
                  <a:pos x="T4" y="T5"/>
                </a:cxn>
                <a:cxn ang="0">
                  <a:pos x="T6" y="T7"/>
                </a:cxn>
                <a:cxn ang="0">
                  <a:pos x="T8" y="T9"/>
                </a:cxn>
                <a:cxn ang="0">
                  <a:pos x="T10" y="T11"/>
                </a:cxn>
              </a:cxnLst>
              <a:rect l="0" t="0" r="r" b="b"/>
              <a:pathLst>
                <a:path w="188" h="137">
                  <a:moveTo>
                    <a:pt x="1" y="62"/>
                  </a:moveTo>
                  <a:cubicBezTo>
                    <a:pt x="3" y="137"/>
                    <a:pt x="143" y="90"/>
                    <a:pt x="175" y="66"/>
                  </a:cubicBezTo>
                  <a:cubicBezTo>
                    <a:pt x="175" y="65"/>
                    <a:pt x="175" y="65"/>
                    <a:pt x="175" y="65"/>
                  </a:cubicBezTo>
                  <a:cubicBezTo>
                    <a:pt x="184" y="68"/>
                    <a:pt x="188" y="54"/>
                    <a:pt x="179" y="51"/>
                  </a:cubicBezTo>
                  <a:cubicBezTo>
                    <a:pt x="141" y="37"/>
                    <a:pt x="108" y="14"/>
                    <a:pt x="67" y="7"/>
                  </a:cubicBezTo>
                  <a:cubicBezTo>
                    <a:pt x="28" y="0"/>
                    <a:pt x="0" y="22"/>
                    <a:pt x="1" y="6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3" name="Freeform 58"/>
            <p:cNvSpPr/>
            <p:nvPr/>
          </p:nvSpPr>
          <p:spPr bwMode="auto">
            <a:xfrm>
              <a:off x="7088707" y="3813183"/>
              <a:ext cx="302555" cy="362821"/>
            </a:xfrm>
            <a:custGeom>
              <a:avLst/>
              <a:gdLst>
                <a:gd name="T0" fmla="*/ 30 w 160"/>
                <a:gd name="T1" fmla="*/ 143 h 192"/>
                <a:gd name="T2" fmla="*/ 152 w 160"/>
                <a:gd name="T3" fmla="*/ 18 h 192"/>
                <a:gd name="T4" fmla="*/ 152 w 160"/>
                <a:gd name="T5" fmla="*/ 18 h 192"/>
                <a:gd name="T6" fmla="*/ 144 w 160"/>
                <a:gd name="T7" fmla="*/ 5 h 192"/>
                <a:gd name="T8" fmla="*/ 35 w 160"/>
                <a:gd name="T9" fmla="*/ 56 h 192"/>
                <a:gd name="T10" fmla="*/ 30 w 160"/>
                <a:gd name="T11" fmla="*/ 143 h 192"/>
              </a:gdLst>
              <a:ahLst/>
              <a:cxnLst>
                <a:cxn ang="0">
                  <a:pos x="T0" y="T1"/>
                </a:cxn>
                <a:cxn ang="0">
                  <a:pos x="T2" y="T3"/>
                </a:cxn>
                <a:cxn ang="0">
                  <a:pos x="T4" y="T5"/>
                </a:cxn>
                <a:cxn ang="0">
                  <a:pos x="T6" y="T7"/>
                </a:cxn>
                <a:cxn ang="0">
                  <a:pos x="T8" y="T9"/>
                </a:cxn>
                <a:cxn ang="0">
                  <a:pos x="T10" y="T11"/>
                </a:cxn>
              </a:cxnLst>
              <a:rect l="0" t="0" r="r" b="b"/>
              <a:pathLst>
                <a:path w="160" h="192">
                  <a:moveTo>
                    <a:pt x="30" y="143"/>
                  </a:moveTo>
                  <a:cubicBezTo>
                    <a:pt x="86" y="192"/>
                    <a:pt x="148" y="58"/>
                    <a:pt x="152" y="18"/>
                  </a:cubicBezTo>
                  <a:cubicBezTo>
                    <a:pt x="152" y="18"/>
                    <a:pt x="152" y="18"/>
                    <a:pt x="152" y="18"/>
                  </a:cubicBezTo>
                  <a:cubicBezTo>
                    <a:pt x="160" y="13"/>
                    <a:pt x="153" y="0"/>
                    <a:pt x="144" y="5"/>
                  </a:cubicBezTo>
                  <a:cubicBezTo>
                    <a:pt x="108" y="24"/>
                    <a:pt x="68" y="32"/>
                    <a:pt x="35" y="56"/>
                  </a:cubicBezTo>
                  <a:cubicBezTo>
                    <a:pt x="3" y="80"/>
                    <a:pt x="0" y="116"/>
                    <a:pt x="30" y="14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4" name="Freeform 59"/>
            <p:cNvSpPr/>
            <p:nvPr/>
          </p:nvSpPr>
          <p:spPr bwMode="auto">
            <a:xfrm>
              <a:off x="6922671" y="3131819"/>
              <a:ext cx="357901" cy="287797"/>
            </a:xfrm>
            <a:custGeom>
              <a:avLst/>
              <a:gdLst>
                <a:gd name="T0" fmla="*/ 15 w 189"/>
                <a:gd name="T1" fmla="*/ 83 h 152"/>
                <a:gd name="T2" fmla="*/ 179 w 189"/>
                <a:gd name="T3" fmla="*/ 25 h 152"/>
                <a:gd name="T4" fmla="*/ 179 w 189"/>
                <a:gd name="T5" fmla="*/ 25 h 152"/>
                <a:gd name="T6" fmla="*/ 178 w 189"/>
                <a:gd name="T7" fmla="*/ 9 h 152"/>
                <a:gd name="T8" fmla="*/ 57 w 189"/>
                <a:gd name="T9" fmla="*/ 8 h 152"/>
                <a:gd name="T10" fmla="*/ 15 w 189"/>
                <a:gd name="T11" fmla="*/ 83 h 152"/>
              </a:gdLst>
              <a:ahLst/>
              <a:cxnLst>
                <a:cxn ang="0">
                  <a:pos x="T0" y="T1"/>
                </a:cxn>
                <a:cxn ang="0">
                  <a:pos x="T2" y="T3"/>
                </a:cxn>
                <a:cxn ang="0">
                  <a:pos x="T4" y="T5"/>
                </a:cxn>
                <a:cxn ang="0">
                  <a:pos x="T6" y="T7"/>
                </a:cxn>
                <a:cxn ang="0">
                  <a:pos x="T8" y="T9"/>
                </a:cxn>
                <a:cxn ang="0">
                  <a:pos x="T10" y="T11"/>
                </a:cxn>
              </a:cxnLst>
              <a:rect l="0" t="0" r="r" b="b"/>
              <a:pathLst>
                <a:path w="189" h="152">
                  <a:moveTo>
                    <a:pt x="15" y="83"/>
                  </a:moveTo>
                  <a:cubicBezTo>
                    <a:pt x="44" y="152"/>
                    <a:pt x="158" y="59"/>
                    <a:pt x="179" y="25"/>
                  </a:cubicBezTo>
                  <a:cubicBezTo>
                    <a:pt x="179" y="25"/>
                    <a:pt x="179" y="25"/>
                    <a:pt x="179" y="25"/>
                  </a:cubicBezTo>
                  <a:cubicBezTo>
                    <a:pt x="189" y="24"/>
                    <a:pt x="188" y="9"/>
                    <a:pt x="178" y="9"/>
                  </a:cubicBezTo>
                  <a:cubicBezTo>
                    <a:pt x="137" y="11"/>
                    <a:pt x="98" y="0"/>
                    <a:pt x="57" y="8"/>
                  </a:cubicBezTo>
                  <a:cubicBezTo>
                    <a:pt x="18" y="15"/>
                    <a:pt x="0" y="46"/>
                    <a:pt x="15" y="8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5" name="Freeform 60"/>
            <p:cNvSpPr/>
            <p:nvPr/>
          </p:nvSpPr>
          <p:spPr bwMode="auto">
            <a:xfrm>
              <a:off x="5108568" y="3205613"/>
              <a:ext cx="377579" cy="271808"/>
            </a:xfrm>
            <a:custGeom>
              <a:avLst/>
              <a:gdLst>
                <a:gd name="T0" fmla="*/ 160 w 200"/>
                <a:gd name="T1" fmla="*/ 107 h 144"/>
                <a:gd name="T2" fmla="*/ 18 w 200"/>
                <a:gd name="T3" fmla="*/ 7 h 144"/>
                <a:gd name="T4" fmla="*/ 18 w 200"/>
                <a:gd name="T5" fmla="*/ 7 h 144"/>
                <a:gd name="T6" fmla="*/ 6 w 200"/>
                <a:gd name="T7" fmla="*/ 17 h 144"/>
                <a:gd name="T8" fmla="*/ 74 w 200"/>
                <a:gd name="T9" fmla="*/ 116 h 144"/>
                <a:gd name="T10" fmla="*/ 160 w 200"/>
                <a:gd name="T11" fmla="*/ 107 h 144"/>
              </a:gdLst>
              <a:ahLst/>
              <a:cxnLst>
                <a:cxn ang="0">
                  <a:pos x="T0" y="T1"/>
                </a:cxn>
                <a:cxn ang="0">
                  <a:pos x="T2" y="T3"/>
                </a:cxn>
                <a:cxn ang="0">
                  <a:pos x="T4" y="T5"/>
                </a:cxn>
                <a:cxn ang="0">
                  <a:pos x="T6" y="T7"/>
                </a:cxn>
                <a:cxn ang="0">
                  <a:pos x="T8" y="T9"/>
                </a:cxn>
                <a:cxn ang="0">
                  <a:pos x="T10" y="T11"/>
                </a:cxn>
              </a:cxnLst>
              <a:rect l="0" t="0" r="r" b="b"/>
              <a:pathLst>
                <a:path w="200" h="144">
                  <a:moveTo>
                    <a:pt x="160" y="107"/>
                  </a:moveTo>
                  <a:cubicBezTo>
                    <a:pt x="200" y="44"/>
                    <a:pt x="58" y="4"/>
                    <a:pt x="18" y="7"/>
                  </a:cubicBezTo>
                  <a:cubicBezTo>
                    <a:pt x="18" y="7"/>
                    <a:pt x="18" y="7"/>
                    <a:pt x="18" y="7"/>
                  </a:cubicBezTo>
                  <a:cubicBezTo>
                    <a:pt x="12" y="0"/>
                    <a:pt x="0" y="9"/>
                    <a:pt x="6" y="17"/>
                  </a:cubicBezTo>
                  <a:cubicBezTo>
                    <a:pt x="30" y="49"/>
                    <a:pt x="45" y="88"/>
                    <a:pt x="74" y="116"/>
                  </a:cubicBezTo>
                  <a:cubicBezTo>
                    <a:pt x="103" y="144"/>
                    <a:pt x="138" y="141"/>
                    <a:pt x="160" y="10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6" name="Freeform 61"/>
            <p:cNvSpPr/>
            <p:nvPr/>
          </p:nvSpPr>
          <p:spPr bwMode="auto">
            <a:xfrm>
              <a:off x="6268364" y="3312614"/>
              <a:ext cx="239831" cy="378809"/>
            </a:xfrm>
            <a:custGeom>
              <a:avLst/>
              <a:gdLst>
                <a:gd name="T0" fmla="*/ 73 w 127"/>
                <a:gd name="T1" fmla="*/ 16 h 200"/>
                <a:gd name="T2" fmla="*/ 28 w 127"/>
                <a:gd name="T3" fmla="*/ 184 h 200"/>
                <a:gd name="T4" fmla="*/ 28 w 127"/>
                <a:gd name="T5" fmla="*/ 184 h 200"/>
                <a:gd name="T6" fmla="*/ 42 w 127"/>
                <a:gd name="T7" fmla="*/ 192 h 200"/>
                <a:gd name="T8" fmla="*/ 111 w 127"/>
                <a:gd name="T9" fmla="*/ 93 h 200"/>
                <a:gd name="T10" fmla="*/ 73 w 127"/>
                <a:gd name="T11" fmla="*/ 16 h 200"/>
              </a:gdLst>
              <a:ahLst/>
              <a:cxnLst>
                <a:cxn ang="0">
                  <a:pos x="T0" y="T1"/>
                </a:cxn>
                <a:cxn ang="0">
                  <a:pos x="T2" y="T3"/>
                </a:cxn>
                <a:cxn ang="0">
                  <a:pos x="T4" y="T5"/>
                </a:cxn>
                <a:cxn ang="0">
                  <a:pos x="T6" y="T7"/>
                </a:cxn>
                <a:cxn ang="0">
                  <a:pos x="T8" y="T9"/>
                </a:cxn>
                <a:cxn ang="0">
                  <a:pos x="T10" y="T11"/>
                </a:cxn>
              </a:cxnLst>
              <a:rect l="0" t="0" r="r" b="b"/>
              <a:pathLst>
                <a:path w="127" h="200">
                  <a:moveTo>
                    <a:pt x="73" y="16"/>
                  </a:moveTo>
                  <a:cubicBezTo>
                    <a:pt x="0" y="0"/>
                    <a:pt x="12" y="147"/>
                    <a:pt x="28" y="184"/>
                  </a:cubicBezTo>
                  <a:cubicBezTo>
                    <a:pt x="28" y="184"/>
                    <a:pt x="28" y="184"/>
                    <a:pt x="28" y="184"/>
                  </a:cubicBezTo>
                  <a:cubicBezTo>
                    <a:pt x="23" y="192"/>
                    <a:pt x="36" y="200"/>
                    <a:pt x="42" y="192"/>
                  </a:cubicBezTo>
                  <a:cubicBezTo>
                    <a:pt x="64" y="157"/>
                    <a:pt x="95" y="131"/>
                    <a:pt x="111" y="93"/>
                  </a:cubicBezTo>
                  <a:cubicBezTo>
                    <a:pt x="127" y="57"/>
                    <a:pt x="113" y="24"/>
                    <a:pt x="73"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7" name="Freeform 62"/>
            <p:cNvSpPr/>
            <p:nvPr/>
          </p:nvSpPr>
          <p:spPr bwMode="auto">
            <a:xfrm>
              <a:off x="5284444" y="4414605"/>
              <a:ext cx="263199" cy="362821"/>
            </a:xfrm>
            <a:custGeom>
              <a:avLst/>
              <a:gdLst>
                <a:gd name="T0" fmla="*/ 66 w 139"/>
                <a:gd name="T1" fmla="*/ 183 h 192"/>
                <a:gd name="T2" fmla="*/ 39 w 139"/>
                <a:gd name="T3" fmla="*/ 11 h 192"/>
                <a:gd name="T4" fmla="*/ 39 w 139"/>
                <a:gd name="T5" fmla="*/ 11 h 192"/>
                <a:gd name="T6" fmla="*/ 24 w 139"/>
                <a:gd name="T7" fmla="*/ 10 h 192"/>
                <a:gd name="T8" fmla="*/ 0 w 139"/>
                <a:gd name="T9" fmla="*/ 128 h 192"/>
                <a:gd name="T10" fmla="*/ 66 w 139"/>
                <a:gd name="T11" fmla="*/ 183 h 192"/>
              </a:gdLst>
              <a:ahLst/>
              <a:cxnLst>
                <a:cxn ang="0">
                  <a:pos x="T0" y="T1"/>
                </a:cxn>
                <a:cxn ang="0">
                  <a:pos x="T2" y="T3"/>
                </a:cxn>
                <a:cxn ang="0">
                  <a:pos x="T4" y="T5"/>
                </a:cxn>
                <a:cxn ang="0">
                  <a:pos x="T6" y="T7"/>
                </a:cxn>
                <a:cxn ang="0">
                  <a:pos x="T8" y="T9"/>
                </a:cxn>
                <a:cxn ang="0">
                  <a:pos x="T10" y="T11"/>
                </a:cxn>
              </a:cxnLst>
              <a:rect l="0" t="0" r="r" b="b"/>
              <a:pathLst>
                <a:path w="139" h="192">
                  <a:moveTo>
                    <a:pt x="66" y="183"/>
                  </a:moveTo>
                  <a:cubicBezTo>
                    <a:pt x="139" y="168"/>
                    <a:pt x="69" y="38"/>
                    <a:pt x="39" y="11"/>
                  </a:cubicBezTo>
                  <a:cubicBezTo>
                    <a:pt x="39" y="11"/>
                    <a:pt x="39" y="11"/>
                    <a:pt x="39" y="11"/>
                  </a:cubicBezTo>
                  <a:cubicBezTo>
                    <a:pt x="40" y="2"/>
                    <a:pt x="25" y="0"/>
                    <a:pt x="24" y="10"/>
                  </a:cubicBezTo>
                  <a:cubicBezTo>
                    <a:pt x="17" y="50"/>
                    <a:pt x="0" y="87"/>
                    <a:pt x="0" y="128"/>
                  </a:cubicBezTo>
                  <a:cubicBezTo>
                    <a:pt x="0" y="168"/>
                    <a:pt x="27" y="192"/>
                    <a:pt x="66" y="18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8" name="Freeform 63"/>
            <p:cNvSpPr/>
            <p:nvPr/>
          </p:nvSpPr>
          <p:spPr bwMode="auto">
            <a:xfrm>
              <a:off x="6572149" y="3370419"/>
              <a:ext cx="108231" cy="134059"/>
            </a:xfrm>
            <a:custGeom>
              <a:avLst/>
              <a:gdLst>
                <a:gd name="T0" fmla="*/ 53 w 57"/>
                <a:gd name="T1" fmla="*/ 13 h 71"/>
                <a:gd name="T2" fmla="*/ 47 w 57"/>
                <a:gd name="T3" fmla="*/ 8 h 71"/>
                <a:gd name="T4" fmla="*/ 8 w 57"/>
                <a:gd name="T5" fmla="*/ 3 h 71"/>
                <a:gd name="T6" fmla="*/ 5 w 57"/>
                <a:gd name="T7" fmla="*/ 16 h 71"/>
                <a:gd name="T8" fmla="*/ 23 w 57"/>
                <a:gd name="T9" fmla="*/ 36 h 71"/>
                <a:gd name="T10" fmla="*/ 8 w 57"/>
                <a:gd name="T11" fmla="*/ 43 h 71"/>
                <a:gd name="T12" fmla="*/ 6 w 57"/>
                <a:gd name="T13" fmla="*/ 57 h 71"/>
                <a:gd name="T14" fmla="*/ 42 w 57"/>
                <a:gd name="T15" fmla="*/ 71 h 71"/>
                <a:gd name="T16" fmla="*/ 46 w 57"/>
                <a:gd name="T17" fmla="*/ 67 h 71"/>
                <a:gd name="T18" fmla="*/ 48 w 57"/>
                <a:gd name="T19" fmla="*/ 65 h 71"/>
                <a:gd name="T20" fmla="*/ 53 w 57"/>
                <a:gd name="T21" fmla="*/ 33 h 71"/>
                <a:gd name="T22" fmla="*/ 53 w 57"/>
                <a:gd name="T23" fmla="*/ 1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71">
                  <a:moveTo>
                    <a:pt x="53" y="13"/>
                  </a:moveTo>
                  <a:cubicBezTo>
                    <a:pt x="52" y="11"/>
                    <a:pt x="50" y="9"/>
                    <a:pt x="47" y="8"/>
                  </a:cubicBezTo>
                  <a:cubicBezTo>
                    <a:pt x="34" y="4"/>
                    <a:pt x="22" y="0"/>
                    <a:pt x="8" y="3"/>
                  </a:cubicBezTo>
                  <a:cubicBezTo>
                    <a:pt x="2" y="4"/>
                    <a:pt x="0" y="12"/>
                    <a:pt x="5" y="16"/>
                  </a:cubicBezTo>
                  <a:cubicBezTo>
                    <a:pt x="12" y="22"/>
                    <a:pt x="17" y="29"/>
                    <a:pt x="23" y="36"/>
                  </a:cubicBezTo>
                  <a:cubicBezTo>
                    <a:pt x="18" y="38"/>
                    <a:pt x="13" y="41"/>
                    <a:pt x="8" y="43"/>
                  </a:cubicBezTo>
                  <a:cubicBezTo>
                    <a:pt x="3" y="45"/>
                    <a:pt x="0" y="54"/>
                    <a:pt x="6" y="57"/>
                  </a:cubicBezTo>
                  <a:cubicBezTo>
                    <a:pt x="18" y="62"/>
                    <a:pt x="29" y="70"/>
                    <a:pt x="42" y="71"/>
                  </a:cubicBezTo>
                  <a:cubicBezTo>
                    <a:pt x="45" y="71"/>
                    <a:pt x="46" y="69"/>
                    <a:pt x="46" y="67"/>
                  </a:cubicBezTo>
                  <a:cubicBezTo>
                    <a:pt x="47" y="67"/>
                    <a:pt x="48" y="66"/>
                    <a:pt x="48" y="65"/>
                  </a:cubicBezTo>
                  <a:cubicBezTo>
                    <a:pt x="51" y="54"/>
                    <a:pt x="52" y="43"/>
                    <a:pt x="53" y="33"/>
                  </a:cubicBezTo>
                  <a:cubicBezTo>
                    <a:pt x="54" y="28"/>
                    <a:pt x="57" y="17"/>
                    <a:pt x="53" y="13"/>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9" name="Freeform 64"/>
            <p:cNvSpPr/>
            <p:nvPr/>
          </p:nvSpPr>
          <p:spPr bwMode="auto">
            <a:xfrm>
              <a:off x="6788612" y="3606560"/>
              <a:ext cx="94702" cy="186945"/>
            </a:xfrm>
            <a:custGeom>
              <a:avLst/>
              <a:gdLst>
                <a:gd name="T0" fmla="*/ 49 w 50"/>
                <a:gd name="T1" fmla="*/ 80 h 99"/>
                <a:gd name="T2" fmla="*/ 23 w 50"/>
                <a:gd name="T3" fmla="*/ 66 h 99"/>
                <a:gd name="T4" fmla="*/ 23 w 50"/>
                <a:gd name="T5" fmla="*/ 65 h 99"/>
                <a:gd name="T6" fmla="*/ 22 w 50"/>
                <a:gd name="T7" fmla="*/ 7 h 99"/>
                <a:gd name="T8" fmla="*/ 16 w 50"/>
                <a:gd name="T9" fmla="*/ 4 h 99"/>
                <a:gd name="T10" fmla="*/ 16 w 50"/>
                <a:gd name="T11" fmla="*/ 69 h 99"/>
                <a:gd name="T12" fmla="*/ 8 w 50"/>
                <a:gd name="T13" fmla="*/ 95 h 99"/>
                <a:gd name="T14" fmla="*/ 15 w 50"/>
                <a:gd name="T15" fmla="*/ 94 h 99"/>
                <a:gd name="T16" fmla="*/ 19 w 50"/>
                <a:gd name="T17" fmla="*/ 78 h 99"/>
                <a:gd name="T18" fmla="*/ 26 w 50"/>
                <a:gd name="T19" fmla="*/ 92 h 99"/>
                <a:gd name="T20" fmla="*/ 33 w 50"/>
                <a:gd name="T21" fmla="*/ 89 h 99"/>
                <a:gd name="T22" fmla="*/ 26 w 50"/>
                <a:gd name="T23" fmla="*/ 75 h 99"/>
                <a:gd name="T24" fmla="*/ 45 w 50"/>
                <a:gd name="T25" fmla="*/ 83 h 99"/>
                <a:gd name="T26" fmla="*/ 49 w 50"/>
                <a:gd name="T27" fmla="*/ 8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99">
                  <a:moveTo>
                    <a:pt x="49" y="80"/>
                  </a:moveTo>
                  <a:cubicBezTo>
                    <a:pt x="46" y="70"/>
                    <a:pt x="33" y="66"/>
                    <a:pt x="23" y="66"/>
                  </a:cubicBezTo>
                  <a:cubicBezTo>
                    <a:pt x="23" y="66"/>
                    <a:pt x="23" y="66"/>
                    <a:pt x="23" y="65"/>
                  </a:cubicBezTo>
                  <a:cubicBezTo>
                    <a:pt x="13" y="46"/>
                    <a:pt x="13" y="27"/>
                    <a:pt x="22" y="7"/>
                  </a:cubicBezTo>
                  <a:cubicBezTo>
                    <a:pt x="24" y="3"/>
                    <a:pt x="19" y="0"/>
                    <a:pt x="16" y="4"/>
                  </a:cubicBezTo>
                  <a:cubicBezTo>
                    <a:pt x="4" y="24"/>
                    <a:pt x="0" y="49"/>
                    <a:pt x="16" y="69"/>
                  </a:cubicBezTo>
                  <a:cubicBezTo>
                    <a:pt x="7" y="74"/>
                    <a:pt x="6" y="86"/>
                    <a:pt x="8" y="95"/>
                  </a:cubicBezTo>
                  <a:cubicBezTo>
                    <a:pt x="9" y="99"/>
                    <a:pt x="15" y="98"/>
                    <a:pt x="15" y="94"/>
                  </a:cubicBezTo>
                  <a:cubicBezTo>
                    <a:pt x="15" y="89"/>
                    <a:pt x="16" y="82"/>
                    <a:pt x="19" y="78"/>
                  </a:cubicBezTo>
                  <a:cubicBezTo>
                    <a:pt x="22" y="83"/>
                    <a:pt x="24" y="87"/>
                    <a:pt x="26" y="92"/>
                  </a:cubicBezTo>
                  <a:cubicBezTo>
                    <a:pt x="28" y="98"/>
                    <a:pt x="36" y="94"/>
                    <a:pt x="33" y="89"/>
                  </a:cubicBezTo>
                  <a:cubicBezTo>
                    <a:pt x="31" y="85"/>
                    <a:pt x="28" y="80"/>
                    <a:pt x="26" y="75"/>
                  </a:cubicBezTo>
                  <a:cubicBezTo>
                    <a:pt x="33" y="75"/>
                    <a:pt x="38" y="81"/>
                    <a:pt x="45" y="83"/>
                  </a:cubicBezTo>
                  <a:cubicBezTo>
                    <a:pt x="47" y="84"/>
                    <a:pt x="50" y="82"/>
                    <a:pt x="49" y="8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0" name="Freeform 65"/>
            <p:cNvSpPr/>
            <p:nvPr/>
          </p:nvSpPr>
          <p:spPr bwMode="auto">
            <a:xfrm>
              <a:off x="6879624" y="3607790"/>
              <a:ext cx="110691" cy="153738"/>
            </a:xfrm>
            <a:custGeom>
              <a:avLst/>
              <a:gdLst>
                <a:gd name="T0" fmla="*/ 55 w 59"/>
                <a:gd name="T1" fmla="*/ 55 h 81"/>
                <a:gd name="T2" fmla="*/ 27 w 59"/>
                <a:gd name="T3" fmla="*/ 49 h 81"/>
                <a:gd name="T4" fmla="*/ 16 w 59"/>
                <a:gd name="T5" fmla="*/ 28 h 81"/>
                <a:gd name="T6" fmla="*/ 14 w 59"/>
                <a:gd name="T7" fmla="*/ 3 h 81"/>
                <a:gd name="T8" fmla="*/ 9 w 59"/>
                <a:gd name="T9" fmla="*/ 2 h 81"/>
                <a:gd name="T10" fmla="*/ 22 w 59"/>
                <a:gd name="T11" fmla="*/ 56 h 81"/>
                <a:gd name="T12" fmla="*/ 21 w 59"/>
                <a:gd name="T13" fmla="*/ 63 h 81"/>
                <a:gd name="T14" fmla="*/ 28 w 59"/>
                <a:gd name="T15" fmla="*/ 79 h 81"/>
                <a:gd name="T16" fmla="*/ 33 w 59"/>
                <a:gd name="T17" fmla="*/ 76 h 81"/>
                <a:gd name="T18" fmla="*/ 32 w 59"/>
                <a:gd name="T19" fmla="*/ 58 h 81"/>
                <a:gd name="T20" fmla="*/ 33 w 59"/>
                <a:gd name="T21" fmla="*/ 58 h 81"/>
                <a:gd name="T22" fmla="*/ 47 w 59"/>
                <a:gd name="T23" fmla="*/ 77 h 81"/>
                <a:gd name="T24" fmla="*/ 48 w 59"/>
                <a:gd name="T25" fmla="*/ 72 h 81"/>
                <a:gd name="T26" fmla="*/ 41 w 59"/>
                <a:gd name="T27" fmla="*/ 65 h 81"/>
                <a:gd name="T28" fmla="*/ 39 w 59"/>
                <a:gd name="T29" fmla="*/ 57 h 81"/>
                <a:gd name="T30" fmla="*/ 49 w 59"/>
                <a:gd name="T31" fmla="*/ 62 h 81"/>
                <a:gd name="T32" fmla="*/ 55 w 59"/>
                <a:gd name="T33" fmla="*/ 5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81">
                  <a:moveTo>
                    <a:pt x="55" y="55"/>
                  </a:moveTo>
                  <a:cubicBezTo>
                    <a:pt x="48" y="49"/>
                    <a:pt x="36" y="43"/>
                    <a:pt x="27" y="49"/>
                  </a:cubicBezTo>
                  <a:cubicBezTo>
                    <a:pt x="23" y="42"/>
                    <a:pt x="19" y="36"/>
                    <a:pt x="16" y="28"/>
                  </a:cubicBezTo>
                  <a:cubicBezTo>
                    <a:pt x="14" y="19"/>
                    <a:pt x="16" y="11"/>
                    <a:pt x="14" y="3"/>
                  </a:cubicBezTo>
                  <a:cubicBezTo>
                    <a:pt x="14" y="0"/>
                    <a:pt x="10" y="0"/>
                    <a:pt x="9" y="2"/>
                  </a:cubicBezTo>
                  <a:cubicBezTo>
                    <a:pt x="0" y="16"/>
                    <a:pt x="7" y="47"/>
                    <a:pt x="22" y="56"/>
                  </a:cubicBezTo>
                  <a:cubicBezTo>
                    <a:pt x="21" y="59"/>
                    <a:pt x="21" y="61"/>
                    <a:pt x="21" y="63"/>
                  </a:cubicBezTo>
                  <a:cubicBezTo>
                    <a:pt x="21" y="70"/>
                    <a:pt x="25" y="74"/>
                    <a:pt x="28" y="79"/>
                  </a:cubicBezTo>
                  <a:cubicBezTo>
                    <a:pt x="30" y="81"/>
                    <a:pt x="33" y="79"/>
                    <a:pt x="33" y="76"/>
                  </a:cubicBezTo>
                  <a:cubicBezTo>
                    <a:pt x="31" y="71"/>
                    <a:pt x="30" y="63"/>
                    <a:pt x="32" y="58"/>
                  </a:cubicBezTo>
                  <a:cubicBezTo>
                    <a:pt x="33" y="58"/>
                    <a:pt x="33" y="58"/>
                    <a:pt x="33" y="58"/>
                  </a:cubicBezTo>
                  <a:cubicBezTo>
                    <a:pt x="33" y="67"/>
                    <a:pt x="37" y="79"/>
                    <a:pt x="47" y="77"/>
                  </a:cubicBezTo>
                  <a:cubicBezTo>
                    <a:pt x="50" y="77"/>
                    <a:pt x="50" y="74"/>
                    <a:pt x="48" y="72"/>
                  </a:cubicBezTo>
                  <a:cubicBezTo>
                    <a:pt x="46" y="70"/>
                    <a:pt x="43" y="68"/>
                    <a:pt x="41" y="65"/>
                  </a:cubicBezTo>
                  <a:cubicBezTo>
                    <a:pt x="40" y="63"/>
                    <a:pt x="39" y="60"/>
                    <a:pt x="39" y="57"/>
                  </a:cubicBezTo>
                  <a:cubicBezTo>
                    <a:pt x="43" y="58"/>
                    <a:pt x="47" y="61"/>
                    <a:pt x="49" y="62"/>
                  </a:cubicBezTo>
                  <a:cubicBezTo>
                    <a:pt x="54" y="65"/>
                    <a:pt x="59" y="58"/>
                    <a:pt x="55" y="5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1" name="Freeform 66"/>
            <p:cNvSpPr/>
            <p:nvPr/>
          </p:nvSpPr>
          <p:spPr bwMode="auto">
            <a:xfrm>
              <a:off x="6634874" y="3300315"/>
              <a:ext cx="425545" cy="372660"/>
            </a:xfrm>
            <a:custGeom>
              <a:avLst/>
              <a:gdLst>
                <a:gd name="T0" fmla="*/ 214 w 225"/>
                <a:gd name="T1" fmla="*/ 53 h 197"/>
                <a:gd name="T2" fmla="*/ 144 w 225"/>
                <a:gd name="T3" fmla="*/ 84 h 197"/>
                <a:gd name="T4" fmla="*/ 53 w 225"/>
                <a:gd name="T5" fmla="*/ 16 h 197"/>
                <a:gd name="T6" fmla="*/ 18 w 225"/>
                <a:gd name="T7" fmla="*/ 127 h 197"/>
                <a:gd name="T8" fmla="*/ 146 w 225"/>
                <a:gd name="T9" fmla="*/ 179 h 197"/>
                <a:gd name="T10" fmla="*/ 225 w 225"/>
                <a:gd name="T11" fmla="*/ 58 h 197"/>
                <a:gd name="T12" fmla="*/ 214 w 225"/>
                <a:gd name="T13" fmla="*/ 53 h 197"/>
              </a:gdLst>
              <a:ahLst/>
              <a:cxnLst>
                <a:cxn ang="0">
                  <a:pos x="T0" y="T1"/>
                </a:cxn>
                <a:cxn ang="0">
                  <a:pos x="T2" y="T3"/>
                </a:cxn>
                <a:cxn ang="0">
                  <a:pos x="T4" y="T5"/>
                </a:cxn>
                <a:cxn ang="0">
                  <a:pos x="T6" y="T7"/>
                </a:cxn>
                <a:cxn ang="0">
                  <a:pos x="T8" y="T9"/>
                </a:cxn>
                <a:cxn ang="0">
                  <a:pos x="T10" y="T11"/>
                </a:cxn>
                <a:cxn ang="0">
                  <a:pos x="T12" y="T13"/>
                </a:cxn>
              </a:cxnLst>
              <a:rect l="0" t="0" r="r" b="b"/>
              <a:pathLst>
                <a:path w="225" h="197">
                  <a:moveTo>
                    <a:pt x="214" y="53"/>
                  </a:moveTo>
                  <a:cubicBezTo>
                    <a:pt x="193" y="73"/>
                    <a:pt x="170" y="78"/>
                    <a:pt x="144" y="84"/>
                  </a:cubicBezTo>
                  <a:cubicBezTo>
                    <a:pt x="146" y="35"/>
                    <a:pt x="100" y="0"/>
                    <a:pt x="53" y="16"/>
                  </a:cubicBezTo>
                  <a:cubicBezTo>
                    <a:pt x="8" y="31"/>
                    <a:pt x="0" y="88"/>
                    <a:pt x="18" y="127"/>
                  </a:cubicBezTo>
                  <a:cubicBezTo>
                    <a:pt x="41" y="176"/>
                    <a:pt x="95" y="197"/>
                    <a:pt x="146" y="179"/>
                  </a:cubicBezTo>
                  <a:cubicBezTo>
                    <a:pt x="198" y="161"/>
                    <a:pt x="225" y="110"/>
                    <a:pt x="225" y="58"/>
                  </a:cubicBezTo>
                  <a:cubicBezTo>
                    <a:pt x="225" y="52"/>
                    <a:pt x="218" y="49"/>
                    <a:pt x="214" y="53"/>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2" name="Freeform 67"/>
            <p:cNvSpPr/>
            <p:nvPr/>
          </p:nvSpPr>
          <p:spPr bwMode="auto">
            <a:xfrm>
              <a:off x="6768933" y="3498329"/>
              <a:ext cx="184485" cy="97162"/>
            </a:xfrm>
            <a:custGeom>
              <a:avLst/>
              <a:gdLst>
                <a:gd name="T0" fmla="*/ 61 w 97"/>
                <a:gd name="T1" fmla="*/ 1 h 51"/>
                <a:gd name="T2" fmla="*/ 61 w 97"/>
                <a:gd name="T3" fmla="*/ 12 h 51"/>
                <a:gd name="T4" fmla="*/ 78 w 97"/>
                <a:gd name="T5" fmla="*/ 24 h 51"/>
                <a:gd name="T6" fmla="*/ 57 w 97"/>
                <a:gd name="T7" fmla="*/ 19 h 51"/>
                <a:gd name="T8" fmla="*/ 48 w 97"/>
                <a:gd name="T9" fmla="*/ 22 h 51"/>
                <a:gd name="T10" fmla="*/ 46 w 97"/>
                <a:gd name="T11" fmla="*/ 37 h 51"/>
                <a:gd name="T12" fmla="*/ 37 w 97"/>
                <a:gd name="T13" fmla="*/ 24 h 51"/>
                <a:gd name="T14" fmla="*/ 27 w 97"/>
                <a:gd name="T15" fmla="*/ 24 h 51"/>
                <a:gd name="T16" fmla="*/ 15 w 97"/>
                <a:gd name="T17" fmla="*/ 33 h 51"/>
                <a:gd name="T18" fmla="*/ 17 w 97"/>
                <a:gd name="T19" fmla="*/ 11 h 51"/>
                <a:gd name="T20" fmla="*/ 11 w 97"/>
                <a:gd name="T21" fmla="*/ 6 h 51"/>
                <a:gd name="T22" fmla="*/ 10 w 97"/>
                <a:gd name="T23" fmla="*/ 42 h 51"/>
                <a:gd name="T24" fmla="*/ 32 w 97"/>
                <a:gd name="T25" fmla="*/ 36 h 51"/>
                <a:gd name="T26" fmla="*/ 47 w 97"/>
                <a:gd name="T27" fmla="*/ 47 h 51"/>
                <a:gd name="T28" fmla="*/ 58 w 97"/>
                <a:gd name="T29" fmla="*/ 33 h 51"/>
                <a:gd name="T30" fmla="*/ 87 w 97"/>
                <a:gd name="T31" fmla="*/ 29 h 51"/>
                <a:gd name="T32" fmla="*/ 61 w 97"/>
                <a:gd name="T33"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51">
                  <a:moveTo>
                    <a:pt x="61" y="1"/>
                  </a:moveTo>
                  <a:cubicBezTo>
                    <a:pt x="54" y="0"/>
                    <a:pt x="54" y="11"/>
                    <a:pt x="61" y="12"/>
                  </a:cubicBezTo>
                  <a:cubicBezTo>
                    <a:pt x="66" y="13"/>
                    <a:pt x="82" y="15"/>
                    <a:pt x="78" y="24"/>
                  </a:cubicBezTo>
                  <a:cubicBezTo>
                    <a:pt x="74" y="34"/>
                    <a:pt x="61" y="23"/>
                    <a:pt x="57" y="19"/>
                  </a:cubicBezTo>
                  <a:cubicBezTo>
                    <a:pt x="54" y="16"/>
                    <a:pt x="48" y="18"/>
                    <a:pt x="48" y="22"/>
                  </a:cubicBezTo>
                  <a:cubicBezTo>
                    <a:pt x="49" y="24"/>
                    <a:pt x="50" y="38"/>
                    <a:pt x="46" y="37"/>
                  </a:cubicBezTo>
                  <a:cubicBezTo>
                    <a:pt x="42" y="36"/>
                    <a:pt x="38" y="28"/>
                    <a:pt x="37" y="24"/>
                  </a:cubicBezTo>
                  <a:cubicBezTo>
                    <a:pt x="35" y="19"/>
                    <a:pt x="29" y="19"/>
                    <a:pt x="27" y="24"/>
                  </a:cubicBezTo>
                  <a:cubicBezTo>
                    <a:pt x="25" y="29"/>
                    <a:pt x="20" y="42"/>
                    <a:pt x="15" y="33"/>
                  </a:cubicBezTo>
                  <a:cubicBezTo>
                    <a:pt x="11" y="26"/>
                    <a:pt x="13" y="17"/>
                    <a:pt x="17" y="11"/>
                  </a:cubicBezTo>
                  <a:cubicBezTo>
                    <a:pt x="19" y="7"/>
                    <a:pt x="13" y="3"/>
                    <a:pt x="11" y="6"/>
                  </a:cubicBezTo>
                  <a:cubicBezTo>
                    <a:pt x="2" y="17"/>
                    <a:pt x="0" y="32"/>
                    <a:pt x="10" y="42"/>
                  </a:cubicBezTo>
                  <a:cubicBezTo>
                    <a:pt x="18" y="51"/>
                    <a:pt x="27" y="45"/>
                    <a:pt x="32" y="36"/>
                  </a:cubicBezTo>
                  <a:cubicBezTo>
                    <a:pt x="36" y="42"/>
                    <a:pt x="40" y="47"/>
                    <a:pt x="47" y="47"/>
                  </a:cubicBezTo>
                  <a:cubicBezTo>
                    <a:pt x="55" y="47"/>
                    <a:pt x="57" y="40"/>
                    <a:pt x="58" y="33"/>
                  </a:cubicBezTo>
                  <a:cubicBezTo>
                    <a:pt x="68" y="39"/>
                    <a:pt x="80" y="41"/>
                    <a:pt x="87" y="29"/>
                  </a:cubicBezTo>
                  <a:cubicBezTo>
                    <a:pt x="97" y="12"/>
                    <a:pt x="74" y="2"/>
                    <a:pt x="61" y="1"/>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3" name="Freeform 68"/>
            <p:cNvSpPr/>
            <p:nvPr/>
          </p:nvSpPr>
          <p:spPr bwMode="auto">
            <a:xfrm>
              <a:off x="6732036" y="3386408"/>
              <a:ext cx="75024" cy="76254"/>
            </a:xfrm>
            <a:custGeom>
              <a:avLst/>
              <a:gdLst>
                <a:gd name="T0" fmla="*/ 33 w 40"/>
                <a:gd name="T1" fmla="*/ 15 h 40"/>
                <a:gd name="T2" fmla="*/ 21 w 40"/>
                <a:gd name="T3" fmla="*/ 4 h 40"/>
                <a:gd name="T4" fmla="*/ 0 w 40"/>
                <a:gd name="T5" fmla="*/ 31 h 40"/>
                <a:gd name="T6" fmla="*/ 7 w 40"/>
                <a:gd name="T7" fmla="*/ 32 h 40"/>
                <a:gd name="T8" fmla="*/ 20 w 40"/>
                <a:gd name="T9" fmla="*/ 13 h 40"/>
                <a:gd name="T10" fmla="*/ 26 w 40"/>
                <a:gd name="T11" fmla="*/ 20 h 40"/>
                <a:gd name="T12" fmla="*/ 30 w 40"/>
                <a:gd name="T13" fmla="*/ 38 h 40"/>
                <a:gd name="T14" fmla="*/ 36 w 40"/>
                <a:gd name="T15" fmla="*/ 38 h 40"/>
                <a:gd name="T16" fmla="*/ 33 w 40"/>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0">
                  <a:moveTo>
                    <a:pt x="33" y="15"/>
                  </a:moveTo>
                  <a:cubicBezTo>
                    <a:pt x="31" y="10"/>
                    <a:pt x="26" y="5"/>
                    <a:pt x="21" y="4"/>
                  </a:cubicBezTo>
                  <a:cubicBezTo>
                    <a:pt x="5" y="0"/>
                    <a:pt x="0" y="19"/>
                    <a:pt x="0" y="31"/>
                  </a:cubicBezTo>
                  <a:cubicBezTo>
                    <a:pt x="1" y="34"/>
                    <a:pt x="6" y="35"/>
                    <a:pt x="7" y="32"/>
                  </a:cubicBezTo>
                  <a:cubicBezTo>
                    <a:pt x="8" y="26"/>
                    <a:pt x="12" y="12"/>
                    <a:pt x="20" y="13"/>
                  </a:cubicBezTo>
                  <a:cubicBezTo>
                    <a:pt x="23" y="13"/>
                    <a:pt x="25" y="18"/>
                    <a:pt x="26" y="20"/>
                  </a:cubicBezTo>
                  <a:cubicBezTo>
                    <a:pt x="29" y="26"/>
                    <a:pt x="28" y="33"/>
                    <a:pt x="30" y="38"/>
                  </a:cubicBezTo>
                  <a:cubicBezTo>
                    <a:pt x="31" y="40"/>
                    <a:pt x="35" y="40"/>
                    <a:pt x="36" y="38"/>
                  </a:cubicBezTo>
                  <a:cubicBezTo>
                    <a:pt x="40" y="31"/>
                    <a:pt x="36" y="21"/>
                    <a:pt x="33" y="1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5" name="组合 4"/>
          <p:cNvGrpSpPr/>
          <p:nvPr/>
        </p:nvGrpSpPr>
        <p:grpSpPr>
          <a:xfrm>
            <a:off x="1049178" y="1760772"/>
            <a:ext cx="3484582" cy="1358748"/>
            <a:chOff x="1049178" y="1760772"/>
            <a:chExt cx="3484582" cy="1358748"/>
          </a:xfrm>
        </p:grpSpPr>
        <p:grpSp>
          <p:nvGrpSpPr>
            <p:cNvPr id="94" name="Group 93"/>
            <p:cNvGrpSpPr/>
            <p:nvPr/>
          </p:nvGrpSpPr>
          <p:grpSpPr>
            <a:xfrm>
              <a:off x="1956547" y="2205162"/>
              <a:ext cx="2577213" cy="316190"/>
              <a:chOff x="1582038" y="2697524"/>
              <a:chExt cx="2577213" cy="316190"/>
            </a:xfrm>
          </p:grpSpPr>
          <p:cxnSp>
            <p:nvCxnSpPr>
              <p:cNvPr id="95" name="Straight Connector 94"/>
              <p:cNvCxnSpPr/>
              <p:nvPr/>
            </p:nvCxnSpPr>
            <p:spPr>
              <a:xfrm flipH="1" flipV="1">
                <a:off x="3661285" y="2697524"/>
                <a:ext cx="497966" cy="31619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1582038" y="2697524"/>
                <a:ext cx="2079249"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18" name="Freeform 596"/>
            <p:cNvSpPr>
              <a:spLocks noEditPoints="1"/>
            </p:cNvSpPr>
            <p:nvPr/>
          </p:nvSpPr>
          <p:spPr bwMode="auto">
            <a:xfrm>
              <a:off x="1049178" y="1886775"/>
              <a:ext cx="719138" cy="566523"/>
            </a:xfrm>
            <a:custGeom>
              <a:avLst/>
              <a:gdLst>
                <a:gd name="T0" fmla="*/ 95 w 95"/>
                <a:gd name="T1" fmla="*/ 24 h 83"/>
                <a:gd name="T2" fmla="*/ 48 w 95"/>
                <a:gd name="T3" fmla="*/ 0 h 83"/>
                <a:gd name="T4" fmla="*/ 0 w 95"/>
                <a:gd name="T5" fmla="*/ 24 h 83"/>
                <a:gd name="T6" fmla="*/ 48 w 95"/>
                <a:gd name="T7" fmla="*/ 48 h 83"/>
                <a:gd name="T8" fmla="*/ 95 w 95"/>
                <a:gd name="T9" fmla="*/ 24 h 83"/>
                <a:gd name="T10" fmla="*/ 48 w 95"/>
                <a:gd name="T11" fmla="*/ 8 h 83"/>
                <a:gd name="T12" fmla="*/ 80 w 95"/>
                <a:gd name="T13" fmla="*/ 24 h 83"/>
                <a:gd name="T14" fmla="*/ 48 w 95"/>
                <a:gd name="T15" fmla="*/ 40 h 83"/>
                <a:gd name="T16" fmla="*/ 17 w 95"/>
                <a:gd name="T17" fmla="*/ 24 h 83"/>
                <a:gd name="T18" fmla="*/ 48 w 95"/>
                <a:gd name="T19" fmla="*/ 8 h 83"/>
                <a:gd name="T20" fmla="*/ 86 w 95"/>
                <a:gd name="T21" fmla="*/ 37 h 83"/>
                <a:gd name="T22" fmla="*/ 95 w 95"/>
                <a:gd name="T23" fmla="*/ 42 h 83"/>
                <a:gd name="T24" fmla="*/ 48 w 95"/>
                <a:gd name="T25" fmla="*/ 66 h 83"/>
                <a:gd name="T26" fmla="*/ 0 w 95"/>
                <a:gd name="T27" fmla="*/ 42 h 83"/>
                <a:gd name="T28" fmla="*/ 10 w 95"/>
                <a:gd name="T29" fmla="*/ 37 h 83"/>
                <a:gd name="T30" fmla="*/ 48 w 95"/>
                <a:gd name="T31" fmla="*/ 56 h 83"/>
                <a:gd name="T32" fmla="*/ 86 w 95"/>
                <a:gd name="T33" fmla="*/ 37 h 83"/>
                <a:gd name="T34" fmla="*/ 86 w 95"/>
                <a:gd name="T35" fmla="*/ 55 h 83"/>
                <a:gd name="T36" fmla="*/ 95 w 95"/>
                <a:gd name="T37" fmla="*/ 60 h 83"/>
                <a:gd name="T38" fmla="*/ 48 w 95"/>
                <a:gd name="T39" fmla="*/ 83 h 83"/>
                <a:gd name="T40" fmla="*/ 0 w 95"/>
                <a:gd name="T41" fmla="*/ 60 h 83"/>
                <a:gd name="T42" fmla="*/ 10 w 95"/>
                <a:gd name="T43" fmla="*/ 55 h 83"/>
                <a:gd name="T44" fmla="*/ 48 w 95"/>
                <a:gd name="T45" fmla="*/ 74 h 83"/>
                <a:gd name="T46" fmla="*/ 86 w 95"/>
                <a:gd name="T47" fmla="*/ 55 h 83"/>
                <a:gd name="T48" fmla="*/ 86 w 95"/>
                <a:gd name="T49" fmla="*/ 55 h 83"/>
                <a:gd name="T50" fmla="*/ 86 w 95"/>
                <a:gd name="T51" fmla="*/ 5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5" h="83">
                  <a:moveTo>
                    <a:pt x="95" y="24"/>
                  </a:moveTo>
                  <a:lnTo>
                    <a:pt x="48" y="0"/>
                  </a:lnTo>
                  <a:lnTo>
                    <a:pt x="0" y="24"/>
                  </a:lnTo>
                  <a:lnTo>
                    <a:pt x="48" y="48"/>
                  </a:lnTo>
                  <a:lnTo>
                    <a:pt x="95" y="24"/>
                  </a:lnTo>
                  <a:moveTo>
                    <a:pt x="48" y="8"/>
                  </a:moveTo>
                  <a:lnTo>
                    <a:pt x="80" y="24"/>
                  </a:lnTo>
                  <a:lnTo>
                    <a:pt x="48" y="40"/>
                  </a:lnTo>
                  <a:lnTo>
                    <a:pt x="17" y="24"/>
                  </a:lnTo>
                  <a:lnTo>
                    <a:pt x="48" y="8"/>
                  </a:lnTo>
                  <a:moveTo>
                    <a:pt x="86" y="37"/>
                  </a:moveTo>
                  <a:lnTo>
                    <a:pt x="95" y="42"/>
                  </a:lnTo>
                  <a:lnTo>
                    <a:pt x="48" y="66"/>
                  </a:lnTo>
                  <a:lnTo>
                    <a:pt x="0" y="42"/>
                  </a:lnTo>
                  <a:lnTo>
                    <a:pt x="10" y="37"/>
                  </a:lnTo>
                  <a:lnTo>
                    <a:pt x="48" y="56"/>
                  </a:lnTo>
                  <a:lnTo>
                    <a:pt x="86" y="37"/>
                  </a:lnTo>
                  <a:moveTo>
                    <a:pt x="86" y="55"/>
                  </a:moveTo>
                  <a:lnTo>
                    <a:pt x="95" y="60"/>
                  </a:lnTo>
                  <a:lnTo>
                    <a:pt x="48" y="83"/>
                  </a:lnTo>
                  <a:lnTo>
                    <a:pt x="0" y="60"/>
                  </a:lnTo>
                  <a:lnTo>
                    <a:pt x="10" y="55"/>
                  </a:lnTo>
                  <a:lnTo>
                    <a:pt x="48" y="74"/>
                  </a:lnTo>
                  <a:lnTo>
                    <a:pt x="86" y="55"/>
                  </a:lnTo>
                  <a:moveTo>
                    <a:pt x="86" y="55"/>
                  </a:moveTo>
                  <a:lnTo>
                    <a:pt x="86" y="55"/>
                  </a:lnTo>
                </a:path>
              </a:pathLst>
            </a:custGeom>
            <a:solidFill>
              <a:schemeClr val="accent2"/>
            </a:solidFill>
            <a:ln>
              <a:noFill/>
            </a:ln>
          </p:spPr>
          <p:txBody>
            <a:bodyPr vert="horz" wrap="square" lIns="91440" tIns="45720" rIns="91440" bIns="45720" numCol="1" anchor="t" anchorCtr="0" compatLnSpc="1"/>
            <a:lstStyle/>
            <a:p>
              <a:endParaRPr lang="id-ID"/>
            </a:p>
          </p:txBody>
        </p:sp>
        <p:grpSp>
          <p:nvGrpSpPr>
            <p:cNvPr id="119" name="Group 3"/>
            <p:cNvGrpSpPr/>
            <p:nvPr/>
          </p:nvGrpSpPr>
          <p:grpSpPr>
            <a:xfrm>
              <a:off x="1742703" y="1760772"/>
              <a:ext cx="2291574" cy="1358748"/>
              <a:chOff x="1298293" y="1706880"/>
              <a:chExt cx="2291574" cy="1358748"/>
            </a:xfrm>
          </p:grpSpPr>
          <p:sp>
            <p:nvSpPr>
              <p:cNvPr id="120" name="Rectangle 2"/>
              <p:cNvSpPr/>
              <p:nvPr/>
            </p:nvSpPr>
            <p:spPr bwMode="auto">
              <a:xfrm>
                <a:off x="1648063" y="1706880"/>
                <a:ext cx="1867348" cy="431800"/>
              </a:xfrm>
              <a:prstGeom prst="rect">
                <a:avLst/>
              </a:prstGeom>
              <a:noFill/>
              <a:ln>
                <a:noFill/>
              </a:ln>
            </p:spPr>
            <p:txBody>
              <a:bodyPr lIns="0" tIns="0" rIns="0" bIns="0" anchor="ctr"/>
              <a:lstStyle/>
              <a:p>
                <a:pPr algn="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Lato" panose="020F0502020204030203" pitchFamily="34" charset="0"/>
                    <a:sym typeface="Lato Bold" charset="0"/>
                  </a:rPr>
                  <a:t>点击添加内容</a:t>
                </a:r>
                <a:endParaRPr 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Lato" panose="020F0502020204030203" pitchFamily="34" charset="0"/>
                  <a:sym typeface="Lato Bold" charset="0"/>
                </a:endParaRPr>
              </a:p>
            </p:txBody>
          </p:sp>
          <p:sp>
            <p:nvSpPr>
              <p:cNvPr id="121" name="Rectangle 3"/>
              <p:cNvSpPr/>
              <p:nvPr/>
            </p:nvSpPr>
            <p:spPr bwMode="auto">
              <a:xfrm>
                <a:off x="1298293" y="2136607"/>
                <a:ext cx="2291574" cy="929021"/>
              </a:xfrm>
              <a:prstGeom prst="rect">
                <a:avLst/>
              </a:prstGeom>
              <a:noFill/>
              <a:ln>
                <a:noFill/>
              </a:ln>
            </p:spPr>
            <p:txBody>
              <a:bodyPr lIns="0" tIns="0" rIns="0" bIns="0"/>
              <a:lstStyle/>
              <a:p>
                <a:pPr algn="r">
                  <a:lnSpc>
                    <a:spcPct val="12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Lato Regular" charset="0"/>
                    <a:sym typeface="Lato Regular" charset="0"/>
                  </a:rPr>
                  <a:t>点击添加主要文字内容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Lato Regular" charset="0"/>
                  <a:sym typeface="Lato Regular" charset="0"/>
                </a:endParaRPr>
              </a:p>
              <a:p>
                <a:pPr algn="r">
                  <a:lnSpc>
                    <a:spcPct val="12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Lato Regular" charset="0"/>
                    <a:sym typeface="Lato Regular" charset="0"/>
                  </a:rPr>
                  <a:t>点击添加主要文字内容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Lato Regular" charset="0"/>
                  <a:sym typeface="Lato Regular" charset="0"/>
                </a:endParaRPr>
              </a:p>
              <a:p>
                <a:pPr algn="r">
                  <a:lnSpc>
                    <a:spcPct val="12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Lato Regular" charset="0"/>
                    <a:sym typeface="Lato Regular" charset="0"/>
                  </a:rPr>
                  <a:t>点击添加主要文字内容</a:t>
                </a: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Lato Regular" charset="0"/>
                  <a:sym typeface="Lato Regular" charset="0"/>
                </a:endParaRPr>
              </a:p>
            </p:txBody>
          </p:sp>
        </p:grpSp>
      </p:grpSp>
      <p:grpSp>
        <p:nvGrpSpPr>
          <p:cNvPr id="12" name="组合 11"/>
          <p:cNvGrpSpPr/>
          <p:nvPr/>
        </p:nvGrpSpPr>
        <p:grpSpPr>
          <a:xfrm>
            <a:off x="1447866" y="4682913"/>
            <a:ext cx="3260282" cy="1358748"/>
            <a:chOff x="1447866" y="4682913"/>
            <a:chExt cx="3260282" cy="1358748"/>
          </a:xfrm>
        </p:grpSpPr>
        <p:grpSp>
          <p:nvGrpSpPr>
            <p:cNvPr id="97" name="Group 96"/>
            <p:cNvGrpSpPr/>
            <p:nvPr/>
          </p:nvGrpSpPr>
          <p:grpSpPr>
            <a:xfrm>
              <a:off x="2214404" y="4736732"/>
              <a:ext cx="2493744" cy="316190"/>
              <a:chOff x="1804697" y="4994858"/>
              <a:chExt cx="2493744" cy="316190"/>
            </a:xfrm>
          </p:grpSpPr>
          <p:cxnSp>
            <p:nvCxnSpPr>
              <p:cNvPr id="98" name="Straight Connector 97"/>
              <p:cNvCxnSpPr/>
              <p:nvPr/>
            </p:nvCxnSpPr>
            <p:spPr>
              <a:xfrm flipH="1">
                <a:off x="3800475" y="4994858"/>
                <a:ext cx="497966" cy="31619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1804697" y="5311048"/>
                <a:ext cx="1995779"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09" name="Freeform 823"/>
            <p:cNvSpPr>
              <a:spLocks noEditPoints="1"/>
            </p:cNvSpPr>
            <p:nvPr/>
          </p:nvSpPr>
          <p:spPr bwMode="auto">
            <a:xfrm>
              <a:off x="1447866" y="4737912"/>
              <a:ext cx="521738" cy="488862"/>
            </a:xfrm>
            <a:custGeom>
              <a:avLst/>
              <a:gdLst>
                <a:gd name="T0" fmla="*/ 40 w 102"/>
                <a:gd name="T1" fmla="*/ 84 h 101"/>
                <a:gd name="T2" fmla="*/ 63 w 102"/>
                <a:gd name="T3" fmla="*/ 61 h 101"/>
                <a:gd name="T4" fmla="*/ 40 w 102"/>
                <a:gd name="T5" fmla="*/ 38 h 101"/>
                <a:gd name="T6" fmla="*/ 17 w 102"/>
                <a:gd name="T7" fmla="*/ 61 h 101"/>
                <a:gd name="T8" fmla="*/ 40 w 102"/>
                <a:gd name="T9" fmla="*/ 84 h 101"/>
                <a:gd name="T10" fmla="*/ 34 w 102"/>
                <a:gd name="T11" fmla="*/ 51 h 101"/>
                <a:gd name="T12" fmla="*/ 35 w 102"/>
                <a:gd name="T13" fmla="*/ 50 h 101"/>
                <a:gd name="T14" fmla="*/ 36 w 102"/>
                <a:gd name="T15" fmla="*/ 50 h 101"/>
                <a:gd name="T16" fmla="*/ 51 w 102"/>
                <a:gd name="T17" fmla="*/ 60 h 101"/>
                <a:gd name="T18" fmla="*/ 51 w 102"/>
                <a:gd name="T19" fmla="*/ 61 h 101"/>
                <a:gd name="T20" fmla="*/ 51 w 102"/>
                <a:gd name="T21" fmla="*/ 62 h 101"/>
                <a:gd name="T22" fmla="*/ 36 w 102"/>
                <a:gd name="T23" fmla="*/ 72 h 101"/>
                <a:gd name="T24" fmla="*/ 35 w 102"/>
                <a:gd name="T25" fmla="*/ 72 h 101"/>
                <a:gd name="T26" fmla="*/ 35 w 102"/>
                <a:gd name="T27" fmla="*/ 72 h 101"/>
                <a:gd name="T28" fmla="*/ 34 w 102"/>
                <a:gd name="T29" fmla="*/ 71 h 101"/>
                <a:gd name="T30" fmla="*/ 34 w 102"/>
                <a:gd name="T31" fmla="*/ 51 h 101"/>
                <a:gd name="T32" fmla="*/ 99 w 102"/>
                <a:gd name="T33" fmla="*/ 0 h 101"/>
                <a:gd name="T34" fmla="*/ 25 w 102"/>
                <a:gd name="T35" fmla="*/ 0 h 101"/>
                <a:gd name="T36" fmla="*/ 23 w 102"/>
                <a:gd name="T37" fmla="*/ 2 h 101"/>
                <a:gd name="T38" fmla="*/ 23 w 102"/>
                <a:gd name="T39" fmla="*/ 11 h 101"/>
                <a:gd name="T40" fmla="*/ 14 w 102"/>
                <a:gd name="T41" fmla="*/ 11 h 101"/>
                <a:gd name="T42" fmla="*/ 12 w 102"/>
                <a:gd name="T43" fmla="*/ 13 h 101"/>
                <a:gd name="T44" fmla="*/ 12 w 102"/>
                <a:gd name="T45" fmla="*/ 23 h 101"/>
                <a:gd name="T46" fmla="*/ 3 w 102"/>
                <a:gd name="T47" fmla="*/ 23 h 101"/>
                <a:gd name="T48" fmla="*/ 0 w 102"/>
                <a:gd name="T49" fmla="*/ 25 h 101"/>
                <a:gd name="T50" fmla="*/ 0 w 102"/>
                <a:gd name="T51" fmla="*/ 99 h 101"/>
                <a:gd name="T52" fmla="*/ 3 w 102"/>
                <a:gd name="T53" fmla="*/ 101 h 101"/>
                <a:gd name="T54" fmla="*/ 76 w 102"/>
                <a:gd name="T55" fmla="*/ 101 h 101"/>
                <a:gd name="T56" fmla="*/ 79 w 102"/>
                <a:gd name="T57" fmla="*/ 99 h 101"/>
                <a:gd name="T58" fmla="*/ 79 w 102"/>
                <a:gd name="T59" fmla="*/ 90 h 101"/>
                <a:gd name="T60" fmla="*/ 88 w 102"/>
                <a:gd name="T61" fmla="*/ 90 h 101"/>
                <a:gd name="T62" fmla="*/ 91 w 102"/>
                <a:gd name="T63" fmla="*/ 87 h 101"/>
                <a:gd name="T64" fmla="*/ 91 w 102"/>
                <a:gd name="T65" fmla="*/ 79 h 101"/>
                <a:gd name="T66" fmla="*/ 99 w 102"/>
                <a:gd name="T67" fmla="*/ 79 h 101"/>
                <a:gd name="T68" fmla="*/ 102 w 102"/>
                <a:gd name="T69" fmla="*/ 76 h 101"/>
                <a:gd name="T70" fmla="*/ 102 w 102"/>
                <a:gd name="T71" fmla="*/ 2 h 101"/>
                <a:gd name="T72" fmla="*/ 99 w 102"/>
                <a:gd name="T73" fmla="*/ 0 h 101"/>
                <a:gd name="T74" fmla="*/ 74 w 102"/>
                <a:gd name="T75" fmla="*/ 96 h 101"/>
                <a:gd name="T76" fmla="*/ 6 w 102"/>
                <a:gd name="T77" fmla="*/ 96 h 101"/>
                <a:gd name="T78" fmla="*/ 6 w 102"/>
                <a:gd name="T79" fmla="*/ 28 h 101"/>
                <a:gd name="T80" fmla="*/ 74 w 102"/>
                <a:gd name="T81" fmla="*/ 28 h 101"/>
                <a:gd name="T82" fmla="*/ 74 w 102"/>
                <a:gd name="T83" fmla="*/ 96 h 101"/>
                <a:gd name="T84" fmla="*/ 85 w 102"/>
                <a:gd name="T85" fmla="*/ 84 h 101"/>
                <a:gd name="T86" fmla="*/ 79 w 102"/>
                <a:gd name="T87" fmla="*/ 84 h 101"/>
                <a:gd name="T88" fmla="*/ 79 w 102"/>
                <a:gd name="T89" fmla="*/ 25 h 101"/>
                <a:gd name="T90" fmla="*/ 76 w 102"/>
                <a:gd name="T91" fmla="*/ 23 h 101"/>
                <a:gd name="T92" fmla="*/ 17 w 102"/>
                <a:gd name="T93" fmla="*/ 23 h 101"/>
                <a:gd name="T94" fmla="*/ 17 w 102"/>
                <a:gd name="T95" fmla="*/ 16 h 101"/>
                <a:gd name="T96" fmla="*/ 85 w 102"/>
                <a:gd name="T97" fmla="*/ 16 h 101"/>
                <a:gd name="T98" fmla="*/ 85 w 102"/>
                <a:gd name="T99" fmla="*/ 84 h 101"/>
                <a:gd name="T100" fmla="*/ 96 w 102"/>
                <a:gd name="T101" fmla="*/ 73 h 101"/>
                <a:gd name="T102" fmla="*/ 91 w 102"/>
                <a:gd name="T103" fmla="*/ 73 h 101"/>
                <a:gd name="T104" fmla="*/ 91 w 102"/>
                <a:gd name="T105" fmla="*/ 13 h 101"/>
                <a:gd name="T106" fmla="*/ 88 w 102"/>
                <a:gd name="T107" fmla="*/ 11 h 101"/>
                <a:gd name="T108" fmla="*/ 28 w 102"/>
                <a:gd name="T109" fmla="*/ 11 h 101"/>
                <a:gd name="T110" fmla="*/ 28 w 102"/>
                <a:gd name="T111" fmla="*/ 5 h 101"/>
                <a:gd name="T112" fmla="*/ 96 w 102"/>
                <a:gd name="T113" fmla="*/ 5 h 101"/>
                <a:gd name="T114" fmla="*/ 96 w 102"/>
                <a:gd name="T115" fmla="*/ 73 h 101"/>
                <a:gd name="T116" fmla="*/ 96 w 102"/>
                <a:gd name="T117" fmla="*/ 73 h 101"/>
                <a:gd name="T118" fmla="*/ 96 w 102"/>
                <a:gd name="T119" fmla="*/ 7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 h="101">
                  <a:moveTo>
                    <a:pt x="40" y="84"/>
                  </a:moveTo>
                  <a:cubicBezTo>
                    <a:pt x="52" y="84"/>
                    <a:pt x="63" y="73"/>
                    <a:pt x="63" y="61"/>
                  </a:cubicBezTo>
                  <a:cubicBezTo>
                    <a:pt x="63" y="48"/>
                    <a:pt x="52" y="38"/>
                    <a:pt x="40" y="38"/>
                  </a:cubicBezTo>
                  <a:cubicBezTo>
                    <a:pt x="27" y="38"/>
                    <a:pt x="17" y="48"/>
                    <a:pt x="17" y="61"/>
                  </a:cubicBezTo>
                  <a:cubicBezTo>
                    <a:pt x="17" y="73"/>
                    <a:pt x="27" y="84"/>
                    <a:pt x="40" y="84"/>
                  </a:cubicBezTo>
                  <a:close/>
                  <a:moveTo>
                    <a:pt x="34" y="51"/>
                  </a:moveTo>
                  <a:cubicBezTo>
                    <a:pt x="34" y="50"/>
                    <a:pt x="35" y="50"/>
                    <a:pt x="35" y="50"/>
                  </a:cubicBezTo>
                  <a:cubicBezTo>
                    <a:pt x="35" y="49"/>
                    <a:pt x="36" y="50"/>
                    <a:pt x="36" y="50"/>
                  </a:cubicBezTo>
                  <a:cubicBezTo>
                    <a:pt x="51" y="60"/>
                    <a:pt x="51" y="60"/>
                    <a:pt x="51" y="60"/>
                  </a:cubicBezTo>
                  <a:cubicBezTo>
                    <a:pt x="51" y="60"/>
                    <a:pt x="51" y="60"/>
                    <a:pt x="51" y="61"/>
                  </a:cubicBezTo>
                  <a:cubicBezTo>
                    <a:pt x="51" y="61"/>
                    <a:pt x="51" y="62"/>
                    <a:pt x="51" y="62"/>
                  </a:cubicBezTo>
                  <a:cubicBezTo>
                    <a:pt x="36" y="72"/>
                    <a:pt x="36" y="72"/>
                    <a:pt x="36" y="72"/>
                  </a:cubicBezTo>
                  <a:cubicBezTo>
                    <a:pt x="36" y="72"/>
                    <a:pt x="36" y="72"/>
                    <a:pt x="35" y="72"/>
                  </a:cubicBezTo>
                  <a:cubicBezTo>
                    <a:pt x="35" y="72"/>
                    <a:pt x="35" y="72"/>
                    <a:pt x="35" y="72"/>
                  </a:cubicBezTo>
                  <a:cubicBezTo>
                    <a:pt x="35" y="72"/>
                    <a:pt x="34" y="71"/>
                    <a:pt x="34" y="71"/>
                  </a:cubicBezTo>
                  <a:lnTo>
                    <a:pt x="34" y="51"/>
                  </a:lnTo>
                  <a:close/>
                  <a:moveTo>
                    <a:pt x="99" y="0"/>
                  </a:moveTo>
                  <a:cubicBezTo>
                    <a:pt x="25" y="0"/>
                    <a:pt x="25" y="0"/>
                    <a:pt x="25" y="0"/>
                  </a:cubicBezTo>
                  <a:cubicBezTo>
                    <a:pt x="24" y="0"/>
                    <a:pt x="23" y="1"/>
                    <a:pt x="23" y="2"/>
                  </a:cubicBezTo>
                  <a:cubicBezTo>
                    <a:pt x="23" y="11"/>
                    <a:pt x="23" y="11"/>
                    <a:pt x="23" y="11"/>
                  </a:cubicBezTo>
                  <a:cubicBezTo>
                    <a:pt x="14" y="11"/>
                    <a:pt x="14" y="11"/>
                    <a:pt x="14" y="11"/>
                  </a:cubicBezTo>
                  <a:cubicBezTo>
                    <a:pt x="13" y="11"/>
                    <a:pt x="12" y="12"/>
                    <a:pt x="12" y="13"/>
                  </a:cubicBezTo>
                  <a:cubicBezTo>
                    <a:pt x="12" y="23"/>
                    <a:pt x="12" y="23"/>
                    <a:pt x="12" y="23"/>
                  </a:cubicBezTo>
                  <a:cubicBezTo>
                    <a:pt x="3" y="23"/>
                    <a:pt x="3" y="23"/>
                    <a:pt x="3" y="23"/>
                  </a:cubicBezTo>
                  <a:cubicBezTo>
                    <a:pt x="1" y="23"/>
                    <a:pt x="0" y="24"/>
                    <a:pt x="0" y="25"/>
                  </a:cubicBezTo>
                  <a:cubicBezTo>
                    <a:pt x="0" y="99"/>
                    <a:pt x="0" y="99"/>
                    <a:pt x="0" y="99"/>
                  </a:cubicBezTo>
                  <a:cubicBezTo>
                    <a:pt x="0" y="100"/>
                    <a:pt x="1" y="101"/>
                    <a:pt x="3" y="101"/>
                  </a:cubicBezTo>
                  <a:cubicBezTo>
                    <a:pt x="76" y="101"/>
                    <a:pt x="76" y="101"/>
                    <a:pt x="76" y="101"/>
                  </a:cubicBezTo>
                  <a:cubicBezTo>
                    <a:pt x="78" y="101"/>
                    <a:pt x="79" y="100"/>
                    <a:pt x="79" y="99"/>
                  </a:cubicBezTo>
                  <a:cubicBezTo>
                    <a:pt x="79" y="90"/>
                    <a:pt x="79" y="90"/>
                    <a:pt x="79" y="90"/>
                  </a:cubicBezTo>
                  <a:cubicBezTo>
                    <a:pt x="88" y="90"/>
                    <a:pt x="88" y="90"/>
                    <a:pt x="88" y="90"/>
                  </a:cubicBezTo>
                  <a:cubicBezTo>
                    <a:pt x="89" y="90"/>
                    <a:pt x="91" y="88"/>
                    <a:pt x="91" y="87"/>
                  </a:cubicBezTo>
                  <a:cubicBezTo>
                    <a:pt x="91" y="79"/>
                    <a:pt x="91" y="79"/>
                    <a:pt x="91" y="79"/>
                  </a:cubicBezTo>
                  <a:cubicBezTo>
                    <a:pt x="99" y="79"/>
                    <a:pt x="99" y="79"/>
                    <a:pt x="99" y="79"/>
                  </a:cubicBezTo>
                  <a:cubicBezTo>
                    <a:pt x="100" y="79"/>
                    <a:pt x="102" y="78"/>
                    <a:pt x="102" y="76"/>
                  </a:cubicBezTo>
                  <a:cubicBezTo>
                    <a:pt x="102" y="2"/>
                    <a:pt x="102" y="2"/>
                    <a:pt x="102" y="2"/>
                  </a:cubicBezTo>
                  <a:cubicBezTo>
                    <a:pt x="102" y="1"/>
                    <a:pt x="100" y="0"/>
                    <a:pt x="99" y="0"/>
                  </a:cubicBezTo>
                  <a:close/>
                  <a:moveTo>
                    <a:pt x="74" y="96"/>
                  </a:moveTo>
                  <a:cubicBezTo>
                    <a:pt x="6" y="96"/>
                    <a:pt x="6" y="96"/>
                    <a:pt x="6" y="96"/>
                  </a:cubicBezTo>
                  <a:cubicBezTo>
                    <a:pt x="6" y="28"/>
                    <a:pt x="6" y="28"/>
                    <a:pt x="6" y="28"/>
                  </a:cubicBezTo>
                  <a:cubicBezTo>
                    <a:pt x="74" y="28"/>
                    <a:pt x="74" y="28"/>
                    <a:pt x="74" y="28"/>
                  </a:cubicBezTo>
                  <a:lnTo>
                    <a:pt x="74" y="96"/>
                  </a:lnTo>
                  <a:close/>
                  <a:moveTo>
                    <a:pt x="85" y="84"/>
                  </a:moveTo>
                  <a:cubicBezTo>
                    <a:pt x="79" y="84"/>
                    <a:pt x="79" y="84"/>
                    <a:pt x="79" y="84"/>
                  </a:cubicBezTo>
                  <a:cubicBezTo>
                    <a:pt x="79" y="25"/>
                    <a:pt x="79" y="25"/>
                    <a:pt x="79" y="25"/>
                  </a:cubicBezTo>
                  <a:cubicBezTo>
                    <a:pt x="79" y="24"/>
                    <a:pt x="78" y="23"/>
                    <a:pt x="76" y="23"/>
                  </a:cubicBezTo>
                  <a:cubicBezTo>
                    <a:pt x="17" y="23"/>
                    <a:pt x="17" y="23"/>
                    <a:pt x="17" y="23"/>
                  </a:cubicBezTo>
                  <a:cubicBezTo>
                    <a:pt x="17" y="16"/>
                    <a:pt x="17" y="16"/>
                    <a:pt x="17" y="16"/>
                  </a:cubicBezTo>
                  <a:cubicBezTo>
                    <a:pt x="85" y="16"/>
                    <a:pt x="85" y="16"/>
                    <a:pt x="85" y="16"/>
                  </a:cubicBezTo>
                  <a:lnTo>
                    <a:pt x="85" y="84"/>
                  </a:lnTo>
                  <a:close/>
                  <a:moveTo>
                    <a:pt x="96" y="73"/>
                  </a:moveTo>
                  <a:cubicBezTo>
                    <a:pt x="91" y="73"/>
                    <a:pt x="91" y="73"/>
                    <a:pt x="91" y="73"/>
                  </a:cubicBezTo>
                  <a:cubicBezTo>
                    <a:pt x="91" y="13"/>
                    <a:pt x="91" y="13"/>
                    <a:pt x="91" y="13"/>
                  </a:cubicBezTo>
                  <a:cubicBezTo>
                    <a:pt x="91" y="12"/>
                    <a:pt x="89" y="11"/>
                    <a:pt x="88" y="11"/>
                  </a:cubicBezTo>
                  <a:cubicBezTo>
                    <a:pt x="28" y="11"/>
                    <a:pt x="28" y="11"/>
                    <a:pt x="28" y="11"/>
                  </a:cubicBezTo>
                  <a:cubicBezTo>
                    <a:pt x="28" y="5"/>
                    <a:pt x="28" y="5"/>
                    <a:pt x="28" y="5"/>
                  </a:cubicBezTo>
                  <a:cubicBezTo>
                    <a:pt x="96" y="5"/>
                    <a:pt x="96" y="5"/>
                    <a:pt x="96" y="5"/>
                  </a:cubicBezTo>
                  <a:lnTo>
                    <a:pt x="96" y="73"/>
                  </a:lnTo>
                  <a:close/>
                  <a:moveTo>
                    <a:pt x="96" y="73"/>
                  </a:moveTo>
                  <a:cubicBezTo>
                    <a:pt x="96" y="73"/>
                    <a:pt x="96" y="73"/>
                    <a:pt x="96" y="73"/>
                  </a:cubicBezTo>
                </a:path>
              </a:pathLst>
            </a:custGeom>
            <a:solidFill>
              <a:schemeClr val="accent3"/>
            </a:solidFill>
            <a:ln>
              <a:noFill/>
            </a:ln>
          </p:spPr>
          <p:txBody>
            <a:bodyPr vert="horz" wrap="square" lIns="91440" tIns="45720" rIns="91440" bIns="45720" numCol="1" anchor="t" anchorCtr="0" compatLnSpc="1"/>
            <a:lstStyle/>
            <a:p>
              <a:endParaRPr lang="id-ID"/>
            </a:p>
          </p:txBody>
        </p:sp>
        <p:grpSp>
          <p:nvGrpSpPr>
            <p:cNvPr id="122" name="Group 3"/>
            <p:cNvGrpSpPr/>
            <p:nvPr/>
          </p:nvGrpSpPr>
          <p:grpSpPr>
            <a:xfrm>
              <a:off x="1927219" y="4682913"/>
              <a:ext cx="2291574" cy="1358748"/>
              <a:chOff x="1298293" y="1706880"/>
              <a:chExt cx="2291574" cy="1358748"/>
            </a:xfrm>
          </p:grpSpPr>
          <p:sp>
            <p:nvSpPr>
              <p:cNvPr id="123" name="Rectangle 2"/>
              <p:cNvSpPr/>
              <p:nvPr/>
            </p:nvSpPr>
            <p:spPr bwMode="auto">
              <a:xfrm>
                <a:off x="1648063" y="1706880"/>
                <a:ext cx="1867348" cy="431800"/>
              </a:xfrm>
              <a:prstGeom prst="rect">
                <a:avLst/>
              </a:prstGeom>
              <a:noFill/>
              <a:ln>
                <a:noFill/>
              </a:ln>
            </p:spPr>
            <p:txBody>
              <a:bodyPr lIns="0" tIns="0" rIns="0" bIns="0" anchor="ctr"/>
              <a:lstStyle/>
              <a:p>
                <a:pPr algn="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Lato" panose="020F0502020204030203" pitchFamily="34" charset="0"/>
                    <a:sym typeface="Lato Bold" charset="0"/>
                  </a:rPr>
                  <a:t>点击添加内容</a:t>
                </a:r>
                <a:endParaRPr 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Lato" panose="020F0502020204030203" pitchFamily="34" charset="0"/>
                  <a:sym typeface="Lato Bold" charset="0"/>
                </a:endParaRPr>
              </a:p>
            </p:txBody>
          </p:sp>
          <p:sp>
            <p:nvSpPr>
              <p:cNvPr id="124" name="Rectangle 3"/>
              <p:cNvSpPr/>
              <p:nvPr/>
            </p:nvSpPr>
            <p:spPr bwMode="auto">
              <a:xfrm>
                <a:off x="1298293" y="2136607"/>
                <a:ext cx="2291574" cy="929021"/>
              </a:xfrm>
              <a:prstGeom prst="rect">
                <a:avLst/>
              </a:prstGeom>
              <a:noFill/>
              <a:ln>
                <a:noFill/>
              </a:ln>
            </p:spPr>
            <p:txBody>
              <a:bodyPr lIns="0" tIns="0" rIns="0" bIns="0"/>
              <a:lstStyle/>
              <a:p>
                <a:pPr algn="r">
                  <a:lnSpc>
                    <a:spcPct val="12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Lato Regular" charset="0"/>
                    <a:sym typeface="Lato Regular" charset="0"/>
                  </a:rPr>
                  <a:t>点击添加主要文字内容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Lato Regular" charset="0"/>
                  <a:sym typeface="Lato Regular" charset="0"/>
                </a:endParaRPr>
              </a:p>
              <a:p>
                <a:pPr algn="r">
                  <a:lnSpc>
                    <a:spcPct val="12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Lato Regular" charset="0"/>
                    <a:sym typeface="Lato Regular" charset="0"/>
                  </a:rPr>
                  <a:t>点击添加主要文字内容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Lato Regular" charset="0"/>
                  <a:sym typeface="Lato Regular" charset="0"/>
                </a:endParaRPr>
              </a:p>
              <a:p>
                <a:pPr algn="r">
                  <a:lnSpc>
                    <a:spcPct val="12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Lato Regular" charset="0"/>
                    <a:sym typeface="Lato Regular" charset="0"/>
                  </a:rPr>
                  <a:t>点击添加主要文字内容</a:t>
                </a: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Lato Regular" charset="0"/>
                  <a:sym typeface="Lato Regular" charset="0"/>
                </a:endParaRPr>
              </a:p>
            </p:txBody>
          </p:sp>
        </p:grpSp>
      </p:grpSp>
      <p:grpSp>
        <p:nvGrpSpPr>
          <p:cNvPr id="2" name="组合 1"/>
          <p:cNvGrpSpPr/>
          <p:nvPr/>
        </p:nvGrpSpPr>
        <p:grpSpPr>
          <a:xfrm>
            <a:off x="7718416" y="1555709"/>
            <a:ext cx="3529627" cy="1358748"/>
            <a:chOff x="7718416" y="1555709"/>
            <a:chExt cx="3529627" cy="1358748"/>
          </a:xfrm>
        </p:grpSpPr>
        <p:grpSp>
          <p:nvGrpSpPr>
            <p:cNvPr id="84" name="Group 83"/>
            <p:cNvGrpSpPr/>
            <p:nvPr/>
          </p:nvGrpSpPr>
          <p:grpSpPr>
            <a:xfrm>
              <a:off x="7718416" y="1947987"/>
              <a:ext cx="2803259" cy="316190"/>
              <a:chOff x="7528087" y="2680840"/>
              <a:chExt cx="2803259" cy="316190"/>
            </a:xfrm>
          </p:grpSpPr>
          <p:cxnSp>
            <p:nvCxnSpPr>
              <p:cNvPr id="85" name="Straight Connector 84"/>
              <p:cNvCxnSpPr/>
              <p:nvPr/>
            </p:nvCxnSpPr>
            <p:spPr>
              <a:xfrm flipV="1">
                <a:off x="7528087" y="2680840"/>
                <a:ext cx="497966" cy="31619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026053" y="2680840"/>
                <a:ext cx="2305293"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10782697" y="1660433"/>
              <a:ext cx="465346" cy="544729"/>
              <a:chOff x="6980238" y="-342900"/>
              <a:chExt cx="1150937" cy="1311275"/>
            </a:xfrm>
            <a:solidFill>
              <a:schemeClr val="accent1"/>
            </a:solidFill>
          </p:grpSpPr>
          <p:sp>
            <p:nvSpPr>
              <p:cNvPr id="105" name="Freeform 30"/>
              <p:cNvSpPr>
                <a:spLocks noEditPoints="1"/>
              </p:cNvSpPr>
              <p:nvPr/>
            </p:nvSpPr>
            <p:spPr bwMode="auto">
              <a:xfrm>
                <a:off x="6980238" y="-342900"/>
                <a:ext cx="1150937" cy="1311275"/>
              </a:xfrm>
              <a:custGeom>
                <a:avLst/>
                <a:gdLst>
                  <a:gd name="T0" fmla="*/ 152 w 304"/>
                  <a:gd name="T1" fmla="*/ 0 h 347"/>
                  <a:gd name="T2" fmla="*/ 0 w 304"/>
                  <a:gd name="T3" fmla="*/ 71 h 347"/>
                  <a:gd name="T4" fmla="*/ 0 w 304"/>
                  <a:gd name="T5" fmla="*/ 277 h 347"/>
                  <a:gd name="T6" fmla="*/ 152 w 304"/>
                  <a:gd name="T7" fmla="*/ 347 h 347"/>
                  <a:gd name="T8" fmla="*/ 304 w 304"/>
                  <a:gd name="T9" fmla="*/ 277 h 347"/>
                  <a:gd name="T10" fmla="*/ 304 w 304"/>
                  <a:gd name="T11" fmla="*/ 71 h 347"/>
                  <a:gd name="T12" fmla="*/ 152 w 304"/>
                  <a:gd name="T13" fmla="*/ 0 h 347"/>
                  <a:gd name="T14" fmla="*/ 282 w 304"/>
                  <a:gd name="T15" fmla="*/ 277 h 347"/>
                  <a:gd name="T16" fmla="*/ 152 w 304"/>
                  <a:gd name="T17" fmla="*/ 326 h 347"/>
                  <a:gd name="T18" fmla="*/ 22 w 304"/>
                  <a:gd name="T19" fmla="*/ 277 h 347"/>
                  <a:gd name="T20" fmla="*/ 22 w 304"/>
                  <a:gd name="T21" fmla="*/ 236 h 347"/>
                  <a:gd name="T22" fmla="*/ 152 w 304"/>
                  <a:gd name="T23" fmla="*/ 271 h 347"/>
                  <a:gd name="T24" fmla="*/ 282 w 304"/>
                  <a:gd name="T25" fmla="*/ 236 h 347"/>
                  <a:gd name="T26" fmla="*/ 282 w 304"/>
                  <a:gd name="T27" fmla="*/ 277 h 347"/>
                  <a:gd name="T28" fmla="*/ 282 w 304"/>
                  <a:gd name="T29" fmla="*/ 212 h 347"/>
                  <a:gd name="T30" fmla="*/ 282 w 304"/>
                  <a:gd name="T31" fmla="*/ 212 h 347"/>
                  <a:gd name="T32" fmla="*/ 282 w 304"/>
                  <a:gd name="T33" fmla="*/ 212 h 347"/>
                  <a:gd name="T34" fmla="*/ 152 w 304"/>
                  <a:gd name="T35" fmla="*/ 261 h 347"/>
                  <a:gd name="T36" fmla="*/ 22 w 304"/>
                  <a:gd name="T37" fmla="*/ 212 h 347"/>
                  <a:gd name="T38" fmla="*/ 22 w 304"/>
                  <a:gd name="T39" fmla="*/ 212 h 347"/>
                  <a:gd name="T40" fmla="*/ 22 w 304"/>
                  <a:gd name="T41" fmla="*/ 212 h 347"/>
                  <a:gd name="T42" fmla="*/ 22 w 304"/>
                  <a:gd name="T43" fmla="*/ 171 h 347"/>
                  <a:gd name="T44" fmla="*/ 152 w 304"/>
                  <a:gd name="T45" fmla="*/ 206 h 347"/>
                  <a:gd name="T46" fmla="*/ 282 w 304"/>
                  <a:gd name="T47" fmla="*/ 171 h 347"/>
                  <a:gd name="T48" fmla="*/ 282 w 304"/>
                  <a:gd name="T49" fmla="*/ 212 h 347"/>
                  <a:gd name="T50" fmla="*/ 282 w 304"/>
                  <a:gd name="T51" fmla="*/ 147 h 347"/>
                  <a:gd name="T52" fmla="*/ 282 w 304"/>
                  <a:gd name="T53" fmla="*/ 147 h 347"/>
                  <a:gd name="T54" fmla="*/ 282 w 304"/>
                  <a:gd name="T55" fmla="*/ 147 h 347"/>
                  <a:gd name="T56" fmla="*/ 152 w 304"/>
                  <a:gd name="T57" fmla="*/ 195 h 347"/>
                  <a:gd name="T58" fmla="*/ 22 w 304"/>
                  <a:gd name="T59" fmla="*/ 147 h 347"/>
                  <a:gd name="T60" fmla="*/ 22 w 304"/>
                  <a:gd name="T61" fmla="*/ 147 h 347"/>
                  <a:gd name="T62" fmla="*/ 22 w 304"/>
                  <a:gd name="T63" fmla="*/ 147 h 347"/>
                  <a:gd name="T64" fmla="*/ 22 w 304"/>
                  <a:gd name="T65" fmla="*/ 109 h 347"/>
                  <a:gd name="T66" fmla="*/ 152 w 304"/>
                  <a:gd name="T67" fmla="*/ 141 h 347"/>
                  <a:gd name="T68" fmla="*/ 282 w 304"/>
                  <a:gd name="T69" fmla="*/ 109 h 347"/>
                  <a:gd name="T70" fmla="*/ 282 w 304"/>
                  <a:gd name="T71" fmla="*/ 147 h 347"/>
                  <a:gd name="T72" fmla="*/ 152 w 304"/>
                  <a:gd name="T73" fmla="*/ 119 h 347"/>
                  <a:gd name="T74" fmla="*/ 22 w 304"/>
                  <a:gd name="T75" fmla="*/ 71 h 347"/>
                  <a:gd name="T76" fmla="*/ 152 w 304"/>
                  <a:gd name="T77" fmla="*/ 22 h 347"/>
                  <a:gd name="T78" fmla="*/ 282 w 304"/>
                  <a:gd name="T79" fmla="*/ 71 h 347"/>
                  <a:gd name="T80" fmla="*/ 152 w 304"/>
                  <a:gd name="T81" fmla="*/ 11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4" h="347">
                    <a:moveTo>
                      <a:pt x="152" y="0"/>
                    </a:moveTo>
                    <a:cubicBezTo>
                      <a:pt x="79" y="0"/>
                      <a:pt x="0" y="22"/>
                      <a:pt x="0" y="71"/>
                    </a:cubicBezTo>
                    <a:cubicBezTo>
                      <a:pt x="0" y="277"/>
                      <a:pt x="0" y="277"/>
                      <a:pt x="0" y="277"/>
                    </a:cubicBezTo>
                    <a:cubicBezTo>
                      <a:pt x="0" y="325"/>
                      <a:pt x="79" y="347"/>
                      <a:pt x="152" y="347"/>
                    </a:cubicBezTo>
                    <a:cubicBezTo>
                      <a:pt x="225" y="347"/>
                      <a:pt x="304" y="325"/>
                      <a:pt x="304" y="277"/>
                    </a:cubicBezTo>
                    <a:cubicBezTo>
                      <a:pt x="304" y="71"/>
                      <a:pt x="304" y="71"/>
                      <a:pt x="304" y="71"/>
                    </a:cubicBezTo>
                    <a:cubicBezTo>
                      <a:pt x="304" y="22"/>
                      <a:pt x="225" y="0"/>
                      <a:pt x="152" y="0"/>
                    </a:cubicBezTo>
                    <a:close/>
                    <a:moveTo>
                      <a:pt x="282" y="277"/>
                    </a:moveTo>
                    <a:cubicBezTo>
                      <a:pt x="282" y="304"/>
                      <a:pt x="224" y="326"/>
                      <a:pt x="152" y="326"/>
                    </a:cubicBezTo>
                    <a:cubicBezTo>
                      <a:pt x="80" y="326"/>
                      <a:pt x="22" y="304"/>
                      <a:pt x="22" y="277"/>
                    </a:cubicBezTo>
                    <a:cubicBezTo>
                      <a:pt x="22" y="236"/>
                      <a:pt x="22" y="236"/>
                      <a:pt x="22" y="236"/>
                    </a:cubicBezTo>
                    <a:cubicBezTo>
                      <a:pt x="44" y="259"/>
                      <a:pt x="98" y="271"/>
                      <a:pt x="152" y="271"/>
                    </a:cubicBezTo>
                    <a:cubicBezTo>
                      <a:pt x="206" y="271"/>
                      <a:pt x="260" y="259"/>
                      <a:pt x="282" y="236"/>
                    </a:cubicBezTo>
                    <a:lnTo>
                      <a:pt x="282" y="277"/>
                    </a:lnTo>
                    <a:close/>
                    <a:moveTo>
                      <a:pt x="282" y="212"/>
                    </a:moveTo>
                    <a:cubicBezTo>
                      <a:pt x="282" y="212"/>
                      <a:pt x="282" y="212"/>
                      <a:pt x="282" y="212"/>
                    </a:cubicBezTo>
                    <a:cubicBezTo>
                      <a:pt x="282" y="212"/>
                      <a:pt x="282" y="212"/>
                      <a:pt x="282" y="212"/>
                    </a:cubicBezTo>
                    <a:cubicBezTo>
                      <a:pt x="282" y="239"/>
                      <a:pt x="224" y="261"/>
                      <a:pt x="152" y="261"/>
                    </a:cubicBezTo>
                    <a:cubicBezTo>
                      <a:pt x="80" y="261"/>
                      <a:pt x="22" y="239"/>
                      <a:pt x="22" y="212"/>
                    </a:cubicBezTo>
                    <a:cubicBezTo>
                      <a:pt x="22" y="212"/>
                      <a:pt x="22" y="212"/>
                      <a:pt x="22" y="212"/>
                    </a:cubicBezTo>
                    <a:cubicBezTo>
                      <a:pt x="22" y="212"/>
                      <a:pt x="22" y="212"/>
                      <a:pt x="22" y="212"/>
                    </a:cubicBezTo>
                    <a:cubicBezTo>
                      <a:pt x="22" y="171"/>
                      <a:pt x="22" y="171"/>
                      <a:pt x="22" y="171"/>
                    </a:cubicBezTo>
                    <a:cubicBezTo>
                      <a:pt x="44" y="194"/>
                      <a:pt x="98" y="206"/>
                      <a:pt x="152" y="206"/>
                    </a:cubicBezTo>
                    <a:cubicBezTo>
                      <a:pt x="206" y="206"/>
                      <a:pt x="260" y="194"/>
                      <a:pt x="282" y="171"/>
                    </a:cubicBezTo>
                    <a:lnTo>
                      <a:pt x="282" y="212"/>
                    </a:lnTo>
                    <a:close/>
                    <a:moveTo>
                      <a:pt x="282" y="147"/>
                    </a:moveTo>
                    <a:cubicBezTo>
                      <a:pt x="282" y="147"/>
                      <a:pt x="282" y="147"/>
                      <a:pt x="282" y="147"/>
                    </a:cubicBezTo>
                    <a:cubicBezTo>
                      <a:pt x="282" y="147"/>
                      <a:pt x="282" y="147"/>
                      <a:pt x="282" y="147"/>
                    </a:cubicBezTo>
                    <a:cubicBezTo>
                      <a:pt x="282" y="174"/>
                      <a:pt x="224" y="195"/>
                      <a:pt x="152" y="195"/>
                    </a:cubicBezTo>
                    <a:cubicBezTo>
                      <a:pt x="80" y="195"/>
                      <a:pt x="22" y="174"/>
                      <a:pt x="22" y="147"/>
                    </a:cubicBezTo>
                    <a:cubicBezTo>
                      <a:pt x="22" y="147"/>
                      <a:pt x="22" y="147"/>
                      <a:pt x="22" y="147"/>
                    </a:cubicBezTo>
                    <a:cubicBezTo>
                      <a:pt x="22" y="147"/>
                      <a:pt x="22" y="147"/>
                      <a:pt x="22" y="147"/>
                    </a:cubicBezTo>
                    <a:cubicBezTo>
                      <a:pt x="22" y="109"/>
                      <a:pt x="22" y="109"/>
                      <a:pt x="22" y="109"/>
                    </a:cubicBezTo>
                    <a:cubicBezTo>
                      <a:pt x="50" y="131"/>
                      <a:pt x="102" y="141"/>
                      <a:pt x="152" y="141"/>
                    </a:cubicBezTo>
                    <a:cubicBezTo>
                      <a:pt x="202" y="141"/>
                      <a:pt x="254" y="131"/>
                      <a:pt x="282" y="109"/>
                    </a:cubicBezTo>
                    <a:lnTo>
                      <a:pt x="282" y="147"/>
                    </a:lnTo>
                    <a:close/>
                    <a:moveTo>
                      <a:pt x="152" y="119"/>
                    </a:moveTo>
                    <a:cubicBezTo>
                      <a:pt x="80" y="119"/>
                      <a:pt x="22" y="98"/>
                      <a:pt x="22" y="71"/>
                    </a:cubicBezTo>
                    <a:cubicBezTo>
                      <a:pt x="22" y="44"/>
                      <a:pt x="80" y="22"/>
                      <a:pt x="152" y="22"/>
                    </a:cubicBezTo>
                    <a:cubicBezTo>
                      <a:pt x="224" y="22"/>
                      <a:pt x="282" y="44"/>
                      <a:pt x="282" y="71"/>
                    </a:cubicBezTo>
                    <a:cubicBezTo>
                      <a:pt x="282" y="98"/>
                      <a:pt x="224" y="119"/>
                      <a:pt x="152" y="119"/>
                    </a:cubicBezTo>
                    <a:close/>
                  </a:path>
                </a:pathLst>
              </a:custGeom>
              <a:grpFill/>
              <a:ln>
                <a:noFill/>
              </a:ln>
            </p:spPr>
            <p:txBody>
              <a:bodyPr vert="horz" wrap="square" lIns="91440" tIns="45720" rIns="91440" bIns="45720" numCol="1" anchor="t" anchorCtr="0" compatLnSpc="1"/>
              <a:lstStyle/>
              <a:p>
                <a:endParaRPr lang="id-ID"/>
              </a:p>
            </p:txBody>
          </p:sp>
          <p:sp>
            <p:nvSpPr>
              <p:cNvPr id="106" name="Oval 31"/>
              <p:cNvSpPr>
                <a:spLocks noChangeArrowheads="1"/>
              </p:cNvSpPr>
              <p:nvPr/>
            </p:nvSpPr>
            <p:spPr bwMode="auto">
              <a:xfrm>
                <a:off x="7885113" y="681038"/>
                <a:ext cx="82550" cy="84138"/>
              </a:xfrm>
              <a:prstGeom prst="ellipse">
                <a:avLst/>
              </a:prstGeom>
              <a:grpFill/>
              <a:ln>
                <a:noFill/>
              </a:ln>
            </p:spPr>
            <p:txBody>
              <a:bodyPr vert="horz" wrap="square" lIns="91440" tIns="45720" rIns="91440" bIns="45720" numCol="1" anchor="t" anchorCtr="0" compatLnSpc="1"/>
              <a:lstStyle/>
              <a:p>
                <a:endParaRPr lang="id-ID"/>
              </a:p>
            </p:txBody>
          </p:sp>
          <p:sp>
            <p:nvSpPr>
              <p:cNvPr id="107" name="Oval 32"/>
              <p:cNvSpPr>
                <a:spLocks noChangeArrowheads="1"/>
              </p:cNvSpPr>
              <p:nvPr/>
            </p:nvSpPr>
            <p:spPr bwMode="auto">
              <a:xfrm>
                <a:off x="7885113" y="434975"/>
                <a:ext cx="82550" cy="84138"/>
              </a:xfrm>
              <a:prstGeom prst="ellipse">
                <a:avLst/>
              </a:prstGeom>
              <a:grpFill/>
              <a:ln>
                <a:noFill/>
              </a:ln>
            </p:spPr>
            <p:txBody>
              <a:bodyPr vert="horz" wrap="square" lIns="91440" tIns="45720" rIns="91440" bIns="45720" numCol="1" anchor="t" anchorCtr="0" compatLnSpc="1"/>
              <a:lstStyle/>
              <a:p>
                <a:endParaRPr lang="id-ID"/>
              </a:p>
            </p:txBody>
          </p:sp>
          <p:sp>
            <p:nvSpPr>
              <p:cNvPr id="108" name="Oval 33"/>
              <p:cNvSpPr>
                <a:spLocks noChangeArrowheads="1"/>
              </p:cNvSpPr>
              <p:nvPr/>
            </p:nvSpPr>
            <p:spPr bwMode="auto">
              <a:xfrm>
                <a:off x="7885113" y="190500"/>
                <a:ext cx="82550" cy="82550"/>
              </a:xfrm>
              <a:prstGeom prst="ellipse">
                <a:avLst/>
              </a:prstGeom>
              <a:grpFill/>
              <a:ln>
                <a:noFill/>
              </a:ln>
            </p:spPr>
            <p:txBody>
              <a:bodyPr vert="horz" wrap="square" lIns="91440" tIns="45720" rIns="91440" bIns="45720" numCol="1" anchor="t" anchorCtr="0" compatLnSpc="1"/>
              <a:lstStyle/>
              <a:p>
                <a:endParaRPr lang="id-ID"/>
              </a:p>
            </p:txBody>
          </p:sp>
        </p:grpSp>
        <p:grpSp>
          <p:nvGrpSpPr>
            <p:cNvPr id="125" name="Group 3"/>
            <p:cNvGrpSpPr/>
            <p:nvPr/>
          </p:nvGrpSpPr>
          <p:grpSpPr>
            <a:xfrm>
              <a:off x="8205696" y="1555709"/>
              <a:ext cx="2291574" cy="1358748"/>
              <a:chOff x="1298293" y="1706880"/>
              <a:chExt cx="2291574" cy="1358748"/>
            </a:xfrm>
          </p:grpSpPr>
          <p:sp>
            <p:nvSpPr>
              <p:cNvPr id="126" name="Rectangle 2"/>
              <p:cNvSpPr/>
              <p:nvPr/>
            </p:nvSpPr>
            <p:spPr bwMode="auto">
              <a:xfrm>
                <a:off x="1648063" y="1706880"/>
                <a:ext cx="1867348" cy="431800"/>
              </a:xfrm>
              <a:prstGeom prst="rect">
                <a:avLst/>
              </a:prstGeom>
              <a:noFill/>
              <a:ln>
                <a:noFill/>
              </a:ln>
            </p:spPr>
            <p:txBody>
              <a:bodyPr lIns="0" tIns="0" rIns="0" bIns="0" anchor="ctr"/>
              <a:lstStyle/>
              <a:p>
                <a:pPr algn="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Lato" panose="020F0502020204030203" pitchFamily="34" charset="0"/>
                    <a:sym typeface="Lato Bold" charset="0"/>
                  </a:rPr>
                  <a:t>点击添加内容</a:t>
                </a:r>
                <a:endParaRPr 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Lato" panose="020F0502020204030203" pitchFamily="34" charset="0"/>
                  <a:sym typeface="Lato Bold" charset="0"/>
                </a:endParaRPr>
              </a:p>
            </p:txBody>
          </p:sp>
          <p:sp>
            <p:nvSpPr>
              <p:cNvPr id="127" name="Rectangle 3"/>
              <p:cNvSpPr/>
              <p:nvPr/>
            </p:nvSpPr>
            <p:spPr bwMode="auto">
              <a:xfrm>
                <a:off x="1298293" y="2136607"/>
                <a:ext cx="2291574" cy="929021"/>
              </a:xfrm>
              <a:prstGeom prst="rect">
                <a:avLst/>
              </a:prstGeom>
              <a:noFill/>
              <a:ln>
                <a:noFill/>
              </a:ln>
            </p:spPr>
            <p:txBody>
              <a:bodyPr lIns="0" tIns="0" rIns="0" bIns="0"/>
              <a:lstStyle/>
              <a:p>
                <a:pPr algn="r">
                  <a:lnSpc>
                    <a:spcPct val="12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Lato Regular" charset="0"/>
                    <a:sym typeface="Lato Regular" charset="0"/>
                  </a:rPr>
                  <a:t>点击添加主要文字内容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Lato Regular" charset="0"/>
                  <a:sym typeface="Lato Regular" charset="0"/>
                </a:endParaRPr>
              </a:p>
              <a:p>
                <a:pPr algn="r">
                  <a:lnSpc>
                    <a:spcPct val="12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Lato Regular" charset="0"/>
                    <a:sym typeface="Lato Regular" charset="0"/>
                  </a:rPr>
                  <a:t>点击添加主要文字内容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Lato Regular" charset="0"/>
                  <a:sym typeface="Lato Regular" charset="0"/>
                </a:endParaRPr>
              </a:p>
              <a:p>
                <a:pPr algn="r">
                  <a:lnSpc>
                    <a:spcPct val="12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Lato Regular" charset="0"/>
                    <a:sym typeface="Lato Regular" charset="0"/>
                  </a:rPr>
                  <a:t>点击添加主要文字内容</a:t>
                </a: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Lato Regular" charset="0"/>
                  <a:sym typeface="Lato Regular" charset="0"/>
                </a:endParaRPr>
              </a:p>
            </p:txBody>
          </p:sp>
        </p:grpSp>
      </p:grpSp>
      <p:grpSp>
        <p:nvGrpSpPr>
          <p:cNvPr id="4" name="组合 3"/>
          <p:cNvGrpSpPr/>
          <p:nvPr/>
        </p:nvGrpSpPr>
        <p:grpSpPr>
          <a:xfrm>
            <a:off x="7622484" y="4027340"/>
            <a:ext cx="3362107" cy="1358748"/>
            <a:chOff x="7622484" y="4027340"/>
            <a:chExt cx="3362107" cy="1358748"/>
          </a:xfrm>
        </p:grpSpPr>
        <p:grpSp>
          <p:nvGrpSpPr>
            <p:cNvPr id="87" name="Group 86"/>
            <p:cNvGrpSpPr/>
            <p:nvPr/>
          </p:nvGrpSpPr>
          <p:grpSpPr>
            <a:xfrm>
              <a:off x="7622484" y="4232795"/>
              <a:ext cx="2389596" cy="203034"/>
              <a:chOff x="8125333" y="4745260"/>
              <a:chExt cx="2389596" cy="203034"/>
            </a:xfrm>
          </p:grpSpPr>
          <p:cxnSp>
            <p:nvCxnSpPr>
              <p:cNvPr id="88" name="Straight Connector 87"/>
              <p:cNvCxnSpPr/>
              <p:nvPr/>
            </p:nvCxnSpPr>
            <p:spPr>
              <a:xfrm>
                <a:off x="8125333" y="4745260"/>
                <a:ext cx="522140" cy="20303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647472" y="4948294"/>
                <a:ext cx="1867457"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10" name="Group 109"/>
            <p:cNvGrpSpPr/>
            <p:nvPr/>
          </p:nvGrpSpPr>
          <p:grpSpPr>
            <a:xfrm>
              <a:off x="10384800" y="4091105"/>
              <a:ext cx="599791" cy="446348"/>
              <a:chOff x="8236208" y="2550087"/>
              <a:chExt cx="188218" cy="175580"/>
            </a:xfrm>
            <a:solidFill>
              <a:schemeClr val="accent2"/>
            </a:solidFill>
          </p:grpSpPr>
          <p:sp>
            <p:nvSpPr>
              <p:cNvPr id="111" name="Freeform 597"/>
              <p:cNvSpPr>
                <a:spLocks noEditPoints="1"/>
              </p:cNvSpPr>
              <p:nvPr/>
            </p:nvSpPr>
            <p:spPr bwMode="auto">
              <a:xfrm>
                <a:off x="8236208" y="2550087"/>
                <a:ext cx="188218" cy="175580"/>
              </a:xfrm>
              <a:custGeom>
                <a:avLst/>
                <a:gdLst>
                  <a:gd name="T0" fmla="*/ 124 w 125"/>
                  <a:gd name="T1" fmla="*/ 19 h 121"/>
                  <a:gd name="T2" fmla="*/ 121 w 125"/>
                  <a:gd name="T3" fmla="*/ 17 h 121"/>
                  <a:gd name="T4" fmla="*/ 52 w 125"/>
                  <a:gd name="T5" fmla="*/ 1 h 121"/>
                  <a:gd name="T6" fmla="*/ 47 w 125"/>
                  <a:gd name="T7" fmla="*/ 4 h 121"/>
                  <a:gd name="T8" fmla="*/ 20 w 125"/>
                  <a:gd name="T9" fmla="*/ 70 h 121"/>
                  <a:gd name="T10" fmla="*/ 29 w 125"/>
                  <a:gd name="T11" fmla="*/ 74 h 121"/>
                  <a:gd name="T12" fmla="*/ 54 w 125"/>
                  <a:gd name="T13" fmla="*/ 10 h 121"/>
                  <a:gd name="T14" fmla="*/ 114 w 125"/>
                  <a:gd name="T15" fmla="*/ 25 h 121"/>
                  <a:gd name="T16" fmla="*/ 93 w 125"/>
                  <a:gd name="T17" fmla="*/ 84 h 121"/>
                  <a:gd name="T18" fmla="*/ 73 w 125"/>
                  <a:gd name="T19" fmla="*/ 112 h 121"/>
                  <a:gd name="T20" fmla="*/ 73 w 125"/>
                  <a:gd name="T21" fmla="*/ 112 h 121"/>
                  <a:gd name="T22" fmla="*/ 57 w 125"/>
                  <a:gd name="T23" fmla="*/ 93 h 121"/>
                  <a:gd name="T24" fmla="*/ 3 w 125"/>
                  <a:gd name="T25" fmla="*/ 71 h 121"/>
                  <a:gd name="T26" fmla="*/ 18 w 125"/>
                  <a:gd name="T27" fmla="*/ 101 h 121"/>
                  <a:gd name="T28" fmla="*/ 57 w 125"/>
                  <a:gd name="T29" fmla="*/ 119 h 121"/>
                  <a:gd name="T30" fmla="*/ 70 w 125"/>
                  <a:gd name="T31" fmla="*/ 121 h 121"/>
                  <a:gd name="T32" fmla="*/ 102 w 125"/>
                  <a:gd name="T33" fmla="*/ 87 h 121"/>
                  <a:gd name="T34" fmla="*/ 124 w 125"/>
                  <a:gd name="T35" fmla="*/ 23 h 121"/>
                  <a:gd name="T36" fmla="*/ 124 w 125"/>
                  <a:gd name="T37" fmla="*/ 19 h 121"/>
                  <a:gd name="T38" fmla="*/ 124 w 125"/>
                  <a:gd name="T39" fmla="*/ 19 h 121"/>
                  <a:gd name="T40" fmla="*/ 124 w 125"/>
                  <a:gd name="T41" fmla="*/ 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121">
                    <a:moveTo>
                      <a:pt x="124" y="19"/>
                    </a:moveTo>
                    <a:cubicBezTo>
                      <a:pt x="123" y="18"/>
                      <a:pt x="122" y="17"/>
                      <a:pt x="121" y="17"/>
                    </a:cubicBezTo>
                    <a:cubicBezTo>
                      <a:pt x="52" y="1"/>
                      <a:pt x="52" y="1"/>
                      <a:pt x="52" y="1"/>
                    </a:cubicBezTo>
                    <a:cubicBezTo>
                      <a:pt x="50" y="0"/>
                      <a:pt x="47" y="1"/>
                      <a:pt x="47" y="4"/>
                    </a:cubicBezTo>
                    <a:cubicBezTo>
                      <a:pt x="20" y="70"/>
                      <a:pt x="20" y="70"/>
                      <a:pt x="20" y="70"/>
                    </a:cubicBezTo>
                    <a:cubicBezTo>
                      <a:pt x="29" y="74"/>
                      <a:pt x="29" y="74"/>
                      <a:pt x="29" y="74"/>
                    </a:cubicBezTo>
                    <a:cubicBezTo>
                      <a:pt x="54" y="10"/>
                      <a:pt x="54" y="10"/>
                      <a:pt x="54" y="10"/>
                    </a:cubicBezTo>
                    <a:cubicBezTo>
                      <a:pt x="114" y="25"/>
                      <a:pt x="114" y="25"/>
                      <a:pt x="114" y="25"/>
                    </a:cubicBezTo>
                    <a:cubicBezTo>
                      <a:pt x="110" y="37"/>
                      <a:pt x="101" y="61"/>
                      <a:pt x="93" y="84"/>
                    </a:cubicBezTo>
                    <a:cubicBezTo>
                      <a:pt x="85" y="103"/>
                      <a:pt x="81" y="110"/>
                      <a:pt x="73" y="112"/>
                    </a:cubicBezTo>
                    <a:cubicBezTo>
                      <a:pt x="73" y="112"/>
                      <a:pt x="73" y="112"/>
                      <a:pt x="73" y="112"/>
                    </a:cubicBezTo>
                    <a:cubicBezTo>
                      <a:pt x="56" y="114"/>
                      <a:pt x="57" y="93"/>
                      <a:pt x="57" y="93"/>
                    </a:cubicBezTo>
                    <a:cubicBezTo>
                      <a:pt x="3" y="71"/>
                      <a:pt x="3" y="71"/>
                      <a:pt x="3" y="71"/>
                    </a:cubicBezTo>
                    <a:cubicBezTo>
                      <a:pt x="0" y="95"/>
                      <a:pt x="18" y="101"/>
                      <a:pt x="18" y="101"/>
                    </a:cubicBezTo>
                    <a:cubicBezTo>
                      <a:pt x="57" y="119"/>
                      <a:pt x="57" y="119"/>
                      <a:pt x="57" y="119"/>
                    </a:cubicBezTo>
                    <a:cubicBezTo>
                      <a:pt x="57" y="119"/>
                      <a:pt x="63" y="121"/>
                      <a:pt x="70" y="121"/>
                    </a:cubicBezTo>
                    <a:cubicBezTo>
                      <a:pt x="87" y="121"/>
                      <a:pt x="94" y="108"/>
                      <a:pt x="102" y="87"/>
                    </a:cubicBezTo>
                    <a:cubicBezTo>
                      <a:pt x="113" y="57"/>
                      <a:pt x="124" y="24"/>
                      <a:pt x="124" y="23"/>
                    </a:cubicBezTo>
                    <a:cubicBezTo>
                      <a:pt x="125" y="22"/>
                      <a:pt x="125" y="21"/>
                      <a:pt x="124" y="19"/>
                    </a:cubicBezTo>
                    <a:close/>
                    <a:moveTo>
                      <a:pt x="124" y="19"/>
                    </a:moveTo>
                    <a:cubicBezTo>
                      <a:pt x="124" y="19"/>
                      <a:pt x="124" y="19"/>
                      <a:pt x="124" y="1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2" name="Freeform 598"/>
              <p:cNvSpPr>
                <a:spLocks noEditPoints="1"/>
              </p:cNvSpPr>
              <p:nvPr/>
            </p:nvSpPr>
            <p:spPr bwMode="auto">
              <a:xfrm>
                <a:off x="8337556" y="2594679"/>
                <a:ext cx="46331" cy="25083"/>
              </a:xfrm>
              <a:custGeom>
                <a:avLst/>
                <a:gdLst>
                  <a:gd name="T0" fmla="*/ 25 w 31"/>
                  <a:gd name="T1" fmla="*/ 16 h 17"/>
                  <a:gd name="T2" fmla="*/ 26 w 31"/>
                  <a:gd name="T3" fmla="*/ 17 h 17"/>
                  <a:gd name="T4" fmla="*/ 30 w 31"/>
                  <a:gd name="T5" fmla="*/ 13 h 17"/>
                  <a:gd name="T6" fmla="*/ 27 w 31"/>
                  <a:gd name="T7" fmla="*/ 7 h 17"/>
                  <a:gd name="T8" fmla="*/ 7 w 31"/>
                  <a:gd name="T9" fmla="*/ 1 h 17"/>
                  <a:gd name="T10" fmla="*/ 1 w 31"/>
                  <a:gd name="T11" fmla="*/ 4 h 17"/>
                  <a:gd name="T12" fmla="*/ 4 w 31"/>
                  <a:gd name="T13" fmla="*/ 10 h 17"/>
                  <a:gd name="T14" fmla="*/ 25 w 31"/>
                  <a:gd name="T15" fmla="*/ 16 h 17"/>
                  <a:gd name="T16" fmla="*/ 25 w 31"/>
                  <a:gd name="T17" fmla="*/ 16 h 17"/>
                  <a:gd name="T18" fmla="*/ 25 w 31"/>
                  <a:gd name="T19"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7">
                    <a:moveTo>
                      <a:pt x="25" y="16"/>
                    </a:moveTo>
                    <a:cubicBezTo>
                      <a:pt x="25" y="16"/>
                      <a:pt x="25" y="17"/>
                      <a:pt x="26" y="17"/>
                    </a:cubicBezTo>
                    <a:cubicBezTo>
                      <a:pt x="28" y="17"/>
                      <a:pt x="30" y="15"/>
                      <a:pt x="30" y="13"/>
                    </a:cubicBezTo>
                    <a:cubicBezTo>
                      <a:pt x="31" y="11"/>
                      <a:pt x="30" y="8"/>
                      <a:pt x="27" y="7"/>
                    </a:cubicBezTo>
                    <a:cubicBezTo>
                      <a:pt x="7" y="1"/>
                      <a:pt x="7" y="1"/>
                      <a:pt x="7" y="1"/>
                    </a:cubicBezTo>
                    <a:cubicBezTo>
                      <a:pt x="4" y="0"/>
                      <a:pt x="2" y="2"/>
                      <a:pt x="1" y="4"/>
                    </a:cubicBezTo>
                    <a:cubicBezTo>
                      <a:pt x="0" y="7"/>
                      <a:pt x="2" y="9"/>
                      <a:pt x="4" y="10"/>
                    </a:cubicBezTo>
                    <a:lnTo>
                      <a:pt x="25" y="16"/>
                    </a:lnTo>
                    <a:close/>
                    <a:moveTo>
                      <a:pt x="25" y="16"/>
                    </a:moveTo>
                    <a:cubicBezTo>
                      <a:pt x="25" y="16"/>
                      <a:pt x="25" y="16"/>
                      <a:pt x="25" y="1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3" name="Freeform 599"/>
              <p:cNvSpPr>
                <a:spLocks noEditPoints="1"/>
              </p:cNvSpPr>
              <p:nvPr/>
            </p:nvSpPr>
            <p:spPr bwMode="auto">
              <a:xfrm>
                <a:off x="8325974" y="2622549"/>
                <a:ext cx="46331" cy="22296"/>
              </a:xfrm>
              <a:custGeom>
                <a:avLst/>
                <a:gdLst>
                  <a:gd name="T0" fmla="*/ 1 w 31"/>
                  <a:gd name="T1" fmla="*/ 4 h 17"/>
                  <a:gd name="T2" fmla="*/ 4 w 31"/>
                  <a:gd name="T3" fmla="*/ 10 h 17"/>
                  <a:gd name="T4" fmla="*/ 24 w 31"/>
                  <a:gd name="T5" fmla="*/ 17 h 17"/>
                  <a:gd name="T6" fmla="*/ 25 w 31"/>
                  <a:gd name="T7" fmla="*/ 17 h 17"/>
                  <a:gd name="T8" fmla="*/ 30 w 31"/>
                  <a:gd name="T9" fmla="*/ 14 h 17"/>
                  <a:gd name="T10" fmla="*/ 27 w 31"/>
                  <a:gd name="T11" fmla="*/ 8 h 17"/>
                  <a:gd name="T12" fmla="*/ 7 w 31"/>
                  <a:gd name="T13" fmla="*/ 1 h 17"/>
                  <a:gd name="T14" fmla="*/ 1 w 31"/>
                  <a:gd name="T15" fmla="*/ 4 h 17"/>
                  <a:gd name="T16" fmla="*/ 1 w 31"/>
                  <a:gd name="T17" fmla="*/ 4 h 17"/>
                  <a:gd name="T18" fmla="*/ 1 w 31"/>
                  <a:gd name="T1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7">
                    <a:moveTo>
                      <a:pt x="1" y="4"/>
                    </a:moveTo>
                    <a:cubicBezTo>
                      <a:pt x="0" y="7"/>
                      <a:pt x="1" y="9"/>
                      <a:pt x="4" y="10"/>
                    </a:cubicBezTo>
                    <a:cubicBezTo>
                      <a:pt x="24" y="17"/>
                      <a:pt x="24" y="17"/>
                      <a:pt x="24" y="17"/>
                    </a:cubicBezTo>
                    <a:cubicBezTo>
                      <a:pt x="25" y="17"/>
                      <a:pt x="25" y="17"/>
                      <a:pt x="25" y="17"/>
                    </a:cubicBezTo>
                    <a:cubicBezTo>
                      <a:pt x="27" y="17"/>
                      <a:pt x="29" y="16"/>
                      <a:pt x="30" y="14"/>
                    </a:cubicBezTo>
                    <a:cubicBezTo>
                      <a:pt x="31" y="12"/>
                      <a:pt x="29" y="9"/>
                      <a:pt x="27" y="8"/>
                    </a:cubicBezTo>
                    <a:cubicBezTo>
                      <a:pt x="7" y="1"/>
                      <a:pt x="7" y="1"/>
                      <a:pt x="7" y="1"/>
                    </a:cubicBezTo>
                    <a:cubicBezTo>
                      <a:pt x="4" y="0"/>
                      <a:pt x="2" y="2"/>
                      <a:pt x="1" y="4"/>
                    </a:cubicBezTo>
                    <a:close/>
                    <a:moveTo>
                      <a:pt x="1" y="4"/>
                    </a:moveTo>
                    <a:cubicBezTo>
                      <a:pt x="1" y="4"/>
                      <a:pt x="1" y="4"/>
                      <a:pt x="1"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4" name="Freeform 600"/>
              <p:cNvSpPr>
                <a:spLocks noEditPoints="1"/>
              </p:cNvSpPr>
              <p:nvPr/>
            </p:nvSpPr>
            <p:spPr bwMode="auto">
              <a:xfrm>
                <a:off x="8314390" y="2650418"/>
                <a:ext cx="46331" cy="25083"/>
              </a:xfrm>
              <a:custGeom>
                <a:avLst/>
                <a:gdLst>
                  <a:gd name="T0" fmla="*/ 7 w 31"/>
                  <a:gd name="T1" fmla="*/ 1 h 17"/>
                  <a:gd name="T2" fmla="*/ 1 w 31"/>
                  <a:gd name="T3" fmla="*/ 4 h 17"/>
                  <a:gd name="T4" fmla="*/ 4 w 31"/>
                  <a:gd name="T5" fmla="*/ 10 h 17"/>
                  <a:gd name="T6" fmla="*/ 24 w 31"/>
                  <a:gd name="T7" fmla="*/ 17 h 17"/>
                  <a:gd name="T8" fmla="*/ 26 w 31"/>
                  <a:gd name="T9" fmla="*/ 17 h 17"/>
                  <a:gd name="T10" fmla="*/ 30 w 31"/>
                  <a:gd name="T11" fmla="*/ 14 h 17"/>
                  <a:gd name="T12" fmla="*/ 27 w 31"/>
                  <a:gd name="T13" fmla="*/ 8 h 17"/>
                  <a:gd name="T14" fmla="*/ 7 w 31"/>
                  <a:gd name="T15" fmla="*/ 1 h 17"/>
                  <a:gd name="T16" fmla="*/ 7 w 31"/>
                  <a:gd name="T17" fmla="*/ 1 h 17"/>
                  <a:gd name="T18" fmla="*/ 7 w 31"/>
                  <a:gd name="T19"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7">
                    <a:moveTo>
                      <a:pt x="7" y="1"/>
                    </a:moveTo>
                    <a:cubicBezTo>
                      <a:pt x="5" y="0"/>
                      <a:pt x="2" y="1"/>
                      <a:pt x="1" y="4"/>
                    </a:cubicBezTo>
                    <a:cubicBezTo>
                      <a:pt x="0" y="6"/>
                      <a:pt x="2" y="9"/>
                      <a:pt x="4" y="10"/>
                    </a:cubicBezTo>
                    <a:cubicBezTo>
                      <a:pt x="24" y="17"/>
                      <a:pt x="24" y="17"/>
                      <a:pt x="24" y="17"/>
                    </a:cubicBezTo>
                    <a:cubicBezTo>
                      <a:pt x="25" y="17"/>
                      <a:pt x="25" y="17"/>
                      <a:pt x="26" y="17"/>
                    </a:cubicBezTo>
                    <a:cubicBezTo>
                      <a:pt x="28" y="17"/>
                      <a:pt x="30" y="16"/>
                      <a:pt x="30" y="14"/>
                    </a:cubicBezTo>
                    <a:cubicBezTo>
                      <a:pt x="31" y="11"/>
                      <a:pt x="30" y="9"/>
                      <a:pt x="27" y="8"/>
                    </a:cubicBezTo>
                    <a:lnTo>
                      <a:pt x="7" y="1"/>
                    </a:lnTo>
                    <a:close/>
                    <a:moveTo>
                      <a:pt x="7" y="1"/>
                    </a:moveTo>
                    <a:cubicBezTo>
                      <a:pt x="7" y="1"/>
                      <a:pt x="7" y="1"/>
                      <a:pt x="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5" name="Freeform 601"/>
              <p:cNvSpPr>
                <a:spLocks noEditPoints="1"/>
              </p:cNvSpPr>
              <p:nvPr/>
            </p:nvSpPr>
            <p:spPr bwMode="auto">
              <a:xfrm>
                <a:off x="8314390" y="2589106"/>
                <a:ext cx="17374" cy="13935"/>
              </a:xfrm>
              <a:custGeom>
                <a:avLst/>
                <a:gdLst>
                  <a:gd name="T0" fmla="*/ 5 w 11"/>
                  <a:gd name="T1" fmla="*/ 0 h 10"/>
                  <a:gd name="T2" fmla="*/ 11 w 11"/>
                  <a:gd name="T3" fmla="*/ 5 h 10"/>
                  <a:gd name="T4" fmla="*/ 5 w 11"/>
                  <a:gd name="T5" fmla="*/ 10 h 10"/>
                  <a:gd name="T6" fmla="*/ 0 w 11"/>
                  <a:gd name="T7" fmla="*/ 5 h 10"/>
                  <a:gd name="T8" fmla="*/ 5 w 11"/>
                  <a:gd name="T9" fmla="*/ 0 h 10"/>
                  <a:gd name="T10" fmla="*/ 5 w 11"/>
                  <a:gd name="T11" fmla="*/ 0 h 10"/>
                  <a:gd name="T12" fmla="*/ 5 w 11"/>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0"/>
                    </a:moveTo>
                    <a:cubicBezTo>
                      <a:pt x="8" y="0"/>
                      <a:pt x="11" y="2"/>
                      <a:pt x="11" y="5"/>
                    </a:cubicBezTo>
                    <a:cubicBezTo>
                      <a:pt x="11" y="7"/>
                      <a:pt x="8" y="10"/>
                      <a:pt x="5" y="10"/>
                    </a:cubicBezTo>
                    <a:cubicBezTo>
                      <a:pt x="3" y="10"/>
                      <a:pt x="0" y="7"/>
                      <a:pt x="0" y="5"/>
                    </a:cubicBezTo>
                    <a:cubicBezTo>
                      <a:pt x="0" y="2"/>
                      <a:pt x="3" y="0"/>
                      <a:pt x="5" y="0"/>
                    </a:cubicBezTo>
                    <a:close/>
                    <a:moveTo>
                      <a:pt x="5" y="0"/>
                    </a:move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6" name="Freeform 602"/>
              <p:cNvSpPr>
                <a:spLocks noEditPoints="1"/>
              </p:cNvSpPr>
              <p:nvPr/>
            </p:nvSpPr>
            <p:spPr bwMode="auto">
              <a:xfrm>
                <a:off x="8305704" y="2614187"/>
                <a:ext cx="14479" cy="13935"/>
              </a:xfrm>
              <a:custGeom>
                <a:avLst/>
                <a:gdLst>
                  <a:gd name="T0" fmla="*/ 5 w 10"/>
                  <a:gd name="T1" fmla="*/ 0 h 10"/>
                  <a:gd name="T2" fmla="*/ 10 w 10"/>
                  <a:gd name="T3" fmla="*/ 5 h 10"/>
                  <a:gd name="T4" fmla="*/ 5 w 10"/>
                  <a:gd name="T5" fmla="*/ 10 h 10"/>
                  <a:gd name="T6" fmla="*/ 0 w 10"/>
                  <a:gd name="T7" fmla="*/ 5 h 10"/>
                  <a:gd name="T8" fmla="*/ 5 w 10"/>
                  <a:gd name="T9" fmla="*/ 0 h 10"/>
                  <a:gd name="T10" fmla="*/ 5 w 10"/>
                  <a:gd name="T11" fmla="*/ 0 h 10"/>
                  <a:gd name="T12" fmla="*/ 5 w 1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5" y="0"/>
                    </a:moveTo>
                    <a:cubicBezTo>
                      <a:pt x="8" y="0"/>
                      <a:pt x="10" y="3"/>
                      <a:pt x="10" y="5"/>
                    </a:cubicBezTo>
                    <a:cubicBezTo>
                      <a:pt x="10" y="8"/>
                      <a:pt x="8" y="10"/>
                      <a:pt x="5" y="10"/>
                    </a:cubicBezTo>
                    <a:cubicBezTo>
                      <a:pt x="2" y="10"/>
                      <a:pt x="0" y="8"/>
                      <a:pt x="0" y="5"/>
                    </a:cubicBezTo>
                    <a:cubicBezTo>
                      <a:pt x="0" y="3"/>
                      <a:pt x="2" y="0"/>
                      <a:pt x="5" y="0"/>
                    </a:cubicBezTo>
                    <a:close/>
                    <a:moveTo>
                      <a:pt x="5" y="0"/>
                    </a:move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7" name="Freeform 603"/>
              <p:cNvSpPr>
                <a:spLocks noEditPoints="1"/>
              </p:cNvSpPr>
              <p:nvPr/>
            </p:nvSpPr>
            <p:spPr bwMode="auto">
              <a:xfrm>
                <a:off x="8291225" y="2642058"/>
                <a:ext cx="17374" cy="16722"/>
              </a:xfrm>
              <a:custGeom>
                <a:avLst/>
                <a:gdLst>
                  <a:gd name="T0" fmla="*/ 5 w 10"/>
                  <a:gd name="T1" fmla="*/ 0 h 10"/>
                  <a:gd name="T2" fmla="*/ 10 w 10"/>
                  <a:gd name="T3" fmla="*/ 5 h 10"/>
                  <a:gd name="T4" fmla="*/ 5 w 10"/>
                  <a:gd name="T5" fmla="*/ 10 h 10"/>
                  <a:gd name="T6" fmla="*/ 0 w 10"/>
                  <a:gd name="T7" fmla="*/ 5 h 10"/>
                  <a:gd name="T8" fmla="*/ 5 w 10"/>
                  <a:gd name="T9" fmla="*/ 0 h 10"/>
                  <a:gd name="T10" fmla="*/ 5 w 10"/>
                  <a:gd name="T11" fmla="*/ 0 h 10"/>
                  <a:gd name="T12" fmla="*/ 5 w 1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5" y="0"/>
                    </a:moveTo>
                    <a:cubicBezTo>
                      <a:pt x="8" y="0"/>
                      <a:pt x="10" y="2"/>
                      <a:pt x="10" y="5"/>
                    </a:cubicBezTo>
                    <a:cubicBezTo>
                      <a:pt x="10" y="8"/>
                      <a:pt x="8" y="10"/>
                      <a:pt x="5" y="10"/>
                    </a:cubicBezTo>
                    <a:cubicBezTo>
                      <a:pt x="2" y="10"/>
                      <a:pt x="0" y="8"/>
                      <a:pt x="0" y="5"/>
                    </a:cubicBezTo>
                    <a:cubicBezTo>
                      <a:pt x="0" y="2"/>
                      <a:pt x="2" y="0"/>
                      <a:pt x="5" y="0"/>
                    </a:cubicBezTo>
                    <a:close/>
                    <a:moveTo>
                      <a:pt x="5" y="0"/>
                    </a:move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128" name="Group 3"/>
            <p:cNvGrpSpPr/>
            <p:nvPr/>
          </p:nvGrpSpPr>
          <p:grpSpPr>
            <a:xfrm>
              <a:off x="7787819" y="4027340"/>
              <a:ext cx="2291574" cy="1358748"/>
              <a:chOff x="1298293" y="1706880"/>
              <a:chExt cx="2291574" cy="1358748"/>
            </a:xfrm>
          </p:grpSpPr>
          <p:sp>
            <p:nvSpPr>
              <p:cNvPr id="129" name="Rectangle 2"/>
              <p:cNvSpPr/>
              <p:nvPr/>
            </p:nvSpPr>
            <p:spPr bwMode="auto">
              <a:xfrm>
                <a:off x="1648063" y="1706880"/>
                <a:ext cx="1867348" cy="431800"/>
              </a:xfrm>
              <a:prstGeom prst="rect">
                <a:avLst/>
              </a:prstGeom>
              <a:noFill/>
              <a:ln>
                <a:noFill/>
              </a:ln>
            </p:spPr>
            <p:txBody>
              <a:bodyPr lIns="0" tIns="0" rIns="0" bIns="0" anchor="ctr"/>
              <a:lstStyle/>
              <a:p>
                <a:pPr algn="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Lato" panose="020F0502020204030203" pitchFamily="34" charset="0"/>
                    <a:sym typeface="Lato Bold" charset="0"/>
                  </a:rPr>
                  <a:t>点击添加内容</a:t>
                </a:r>
                <a:endParaRPr 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Lato" panose="020F0502020204030203" pitchFamily="34" charset="0"/>
                  <a:sym typeface="Lato Bold" charset="0"/>
                </a:endParaRPr>
              </a:p>
            </p:txBody>
          </p:sp>
          <p:sp>
            <p:nvSpPr>
              <p:cNvPr id="130" name="Rectangle 3"/>
              <p:cNvSpPr/>
              <p:nvPr/>
            </p:nvSpPr>
            <p:spPr bwMode="auto">
              <a:xfrm>
                <a:off x="1298293" y="2136607"/>
                <a:ext cx="2291574" cy="929021"/>
              </a:xfrm>
              <a:prstGeom prst="rect">
                <a:avLst/>
              </a:prstGeom>
              <a:noFill/>
              <a:ln>
                <a:noFill/>
              </a:ln>
            </p:spPr>
            <p:txBody>
              <a:bodyPr lIns="0" tIns="0" rIns="0" bIns="0"/>
              <a:lstStyle/>
              <a:p>
                <a:pPr algn="r">
                  <a:lnSpc>
                    <a:spcPct val="12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Lato Regular" charset="0"/>
                    <a:sym typeface="Lato Regular" charset="0"/>
                  </a:rPr>
                  <a:t>点击添加主要文字内容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Lato Regular" charset="0"/>
                  <a:sym typeface="Lato Regular" charset="0"/>
                </a:endParaRPr>
              </a:p>
              <a:p>
                <a:pPr algn="r">
                  <a:lnSpc>
                    <a:spcPct val="12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Lato Regular" charset="0"/>
                    <a:sym typeface="Lato Regular" charset="0"/>
                  </a:rPr>
                  <a:t>点击添加主要文字内容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Lato Regular" charset="0"/>
                  <a:sym typeface="Lato Regular" charset="0"/>
                </a:endParaRPr>
              </a:p>
              <a:p>
                <a:pPr algn="r">
                  <a:lnSpc>
                    <a:spcPct val="12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Lato Regular" charset="0"/>
                    <a:sym typeface="Lato Regular" charset="0"/>
                  </a:rPr>
                  <a:t>点击添加主要文字内容</a:t>
                </a: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Lato Regular" charset="0"/>
                  <a:sym typeface="Lato Regular"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right)">
                                      <p:cBhvr>
                                        <p:cTn id="21" dur="500"/>
                                        <p:tgtEl>
                                          <p:spTgt spid="12"/>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841614" y="1708153"/>
            <a:ext cx="2219923" cy="1440094"/>
            <a:chOff x="3841614" y="2017075"/>
            <a:chExt cx="2219923" cy="1440094"/>
          </a:xfrm>
          <a:solidFill>
            <a:schemeClr val="accent1"/>
          </a:solidFill>
        </p:grpSpPr>
        <p:sp>
          <p:nvSpPr>
            <p:cNvPr id="15" name="任意多边形 14"/>
            <p:cNvSpPr/>
            <p:nvPr/>
          </p:nvSpPr>
          <p:spPr>
            <a:xfrm>
              <a:off x="3841614" y="2017075"/>
              <a:ext cx="2219923" cy="1440094"/>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微软雅黑" panose="020B0503020204020204" pitchFamily="34" charset="-122"/>
                <a:ea typeface="微软雅黑" panose="020B0503020204020204" pitchFamily="34" charset="-122"/>
              </a:endParaRPr>
            </a:p>
          </p:txBody>
        </p:sp>
        <p:sp>
          <p:nvSpPr>
            <p:cNvPr id="16" name="矩形 15"/>
            <p:cNvSpPr/>
            <p:nvPr/>
          </p:nvSpPr>
          <p:spPr>
            <a:xfrm>
              <a:off x="4660506" y="2198539"/>
              <a:ext cx="825894" cy="707886"/>
            </a:xfrm>
            <a:prstGeom prst="rect">
              <a:avLst/>
            </a:prstGeom>
            <a:grpFill/>
          </p:spPr>
          <p:txBody>
            <a:bodyPr wrap="square">
              <a:spAutoFit/>
            </a:bodyPr>
            <a:lstStyle/>
            <a:p>
              <a:pPr algn="ctr"/>
              <a:r>
                <a:rPr lang="en-US" altLang="zh-CN" sz="4000" b="1" dirty="0">
                  <a:solidFill>
                    <a:prstClr val="white"/>
                  </a:solidFill>
                  <a:latin typeface="微软雅黑" panose="020B0503020204020204" pitchFamily="34" charset="-122"/>
                  <a:ea typeface="微软雅黑" panose="020B0503020204020204" pitchFamily="34" charset="-122"/>
                </a:rPr>
                <a:t>01</a:t>
              </a:r>
              <a:endParaRPr lang="zh-CN" altLang="en-US" sz="4000" b="1" dirty="0">
                <a:solidFill>
                  <a:prstClr val="white"/>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6130463" y="1708153"/>
            <a:ext cx="2219923" cy="1440094"/>
            <a:chOff x="6130463" y="2017075"/>
            <a:chExt cx="2219923" cy="1440094"/>
          </a:xfrm>
          <a:solidFill>
            <a:schemeClr val="accent2"/>
          </a:solidFill>
        </p:grpSpPr>
        <p:sp>
          <p:nvSpPr>
            <p:cNvPr id="18" name="任意多边形 17"/>
            <p:cNvSpPr/>
            <p:nvPr/>
          </p:nvSpPr>
          <p:spPr>
            <a:xfrm flipH="1">
              <a:off x="6130463" y="2017075"/>
              <a:ext cx="2219923" cy="1440094"/>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微软雅黑" panose="020B0503020204020204" pitchFamily="34" charset="-122"/>
                <a:ea typeface="微软雅黑" panose="020B0503020204020204" pitchFamily="34" charset="-122"/>
              </a:endParaRPr>
            </a:p>
          </p:txBody>
        </p:sp>
        <p:sp>
          <p:nvSpPr>
            <p:cNvPr id="19" name="矩形 18"/>
            <p:cNvSpPr/>
            <p:nvPr/>
          </p:nvSpPr>
          <p:spPr>
            <a:xfrm>
              <a:off x="6634894" y="2198538"/>
              <a:ext cx="915541" cy="707886"/>
            </a:xfrm>
            <a:prstGeom prst="rect">
              <a:avLst/>
            </a:prstGeom>
            <a:grpFill/>
          </p:spPr>
          <p:txBody>
            <a:bodyPr wrap="square">
              <a:spAutoFit/>
            </a:bodyPr>
            <a:lstStyle/>
            <a:p>
              <a:pPr algn="ctr"/>
              <a:r>
                <a:rPr lang="en-US" altLang="zh-CN" sz="4000" b="1" dirty="0">
                  <a:solidFill>
                    <a:prstClr val="white"/>
                  </a:solidFill>
                  <a:latin typeface="微软雅黑" panose="020B0503020204020204" pitchFamily="34" charset="-122"/>
                  <a:ea typeface="微软雅黑" panose="020B0503020204020204" pitchFamily="34" charset="-122"/>
                </a:rPr>
                <a:t>02</a:t>
              </a:r>
              <a:endParaRPr lang="zh-CN" altLang="en-US" sz="4000" b="1" dirty="0">
                <a:solidFill>
                  <a:prstClr val="white"/>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4132684" y="3243161"/>
            <a:ext cx="1933303" cy="1254160"/>
            <a:chOff x="4132684" y="3552083"/>
            <a:chExt cx="1933303" cy="1254160"/>
          </a:xfrm>
          <a:solidFill>
            <a:schemeClr val="accent2"/>
          </a:solidFill>
        </p:grpSpPr>
        <p:sp>
          <p:nvSpPr>
            <p:cNvPr id="21" name="任意多边形 20"/>
            <p:cNvSpPr/>
            <p:nvPr/>
          </p:nvSpPr>
          <p:spPr>
            <a:xfrm>
              <a:off x="4132684" y="3552083"/>
              <a:ext cx="1933303" cy="1254160"/>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微软雅黑" panose="020B0503020204020204" pitchFamily="34" charset="-122"/>
                <a:ea typeface="微软雅黑" panose="020B0503020204020204" pitchFamily="34" charset="-122"/>
              </a:endParaRPr>
            </a:p>
          </p:txBody>
        </p:sp>
        <p:sp>
          <p:nvSpPr>
            <p:cNvPr id="22" name="矩形 21"/>
            <p:cNvSpPr/>
            <p:nvPr/>
          </p:nvSpPr>
          <p:spPr>
            <a:xfrm>
              <a:off x="4734047" y="3666210"/>
              <a:ext cx="852992" cy="707886"/>
            </a:xfrm>
            <a:prstGeom prst="rect">
              <a:avLst/>
            </a:prstGeom>
            <a:grpFill/>
          </p:spPr>
          <p:txBody>
            <a:bodyPr wrap="square">
              <a:spAutoFit/>
            </a:bodyPr>
            <a:lstStyle/>
            <a:p>
              <a:pPr algn="ctr"/>
              <a:r>
                <a:rPr lang="en-US" altLang="zh-CN" sz="4000" b="1" dirty="0">
                  <a:solidFill>
                    <a:prstClr val="white"/>
                  </a:solidFill>
                  <a:latin typeface="微软雅黑" panose="020B0503020204020204" pitchFamily="34" charset="-122"/>
                  <a:ea typeface="微软雅黑" panose="020B0503020204020204" pitchFamily="34" charset="-122"/>
                </a:rPr>
                <a:t>03</a:t>
              </a:r>
              <a:endParaRPr lang="zh-CN" altLang="en-US" sz="4000" b="1" dirty="0">
                <a:solidFill>
                  <a:prstClr val="white"/>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6126014" y="3243161"/>
            <a:ext cx="1933303" cy="1254160"/>
            <a:chOff x="6126014" y="3552083"/>
            <a:chExt cx="1933303" cy="1254160"/>
          </a:xfrm>
          <a:solidFill>
            <a:schemeClr val="accent1"/>
          </a:solidFill>
        </p:grpSpPr>
        <p:sp>
          <p:nvSpPr>
            <p:cNvPr id="24" name="任意多边形 23"/>
            <p:cNvSpPr/>
            <p:nvPr/>
          </p:nvSpPr>
          <p:spPr>
            <a:xfrm flipH="1">
              <a:off x="6126014" y="3552083"/>
              <a:ext cx="1933303" cy="1254160"/>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微软雅黑" panose="020B0503020204020204" pitchFamily="34" charset="-122"/>
                <a:ea typeface="微软雅黑" panose="020B0503020204020204" pitchFamily="34" charset="-122"/>
              </a:endParaRPr>
            </a:p>
          </p:txBody>
        </p:sp>
        <p:sp>
          <p:nvSpPr>
            <p:cNvPr id="25" name="矩形 24"/>
            <p:cNvSpPr/>
            <p:nvPr/>
          </p:nvSpPr>
          <p:spPr>
            <a:xfrm>
              <a:off x="6573687" y="3648624"/>
              <a:ext cx="915541" cy="707886"/>
            </a:xfrm>
            <a:prstGeom prst="rect">
              <a:avLst/>
            </a:prstGeom>
            <a:grpFill/>
          </p:spPr>
          <p:txBody>
            <a:bodyPr wrap="square">
              <a:spAutoFit/>
            </a:bodyPr>
            <a:lstStyle/>
            <a:p>
              <a:pPr algn="ctr"/>
              <a:r>
                <a:rPr lang="en-US" altLang="zh-CN" sz="4000" b="1" dirty="0">
                  <a:solidFill>
                    <a:prstClr val="white"/>
                  </a:solidFill>
                  <a:latin typeface="微软雅黑" panose="020B0503020204020204" pitchFamily="34" charset="-122"/>
                  <a:ea typeface="微软雅黑" panose="020B0503020204020204" pitchFamily="34" charset="-122"/>
                </a:rPr>
                <a:t>04</a:t>
              </a:r>
              <a:endParaRPr lang="zh-CN" altLang="en-US" sz="4000" b="1" dirty="0">
                <a:solidFill>
                  <a:prstClr val="white"/>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4253256" y="4590407"/>
            <a:ext cx="1814574" cy="1177139"/>
            <a:chOff x="4253256" y="4899329"/>
            <a:chExt cx="1814574" cy="1177139"/>
          </a:xfrm>
          <a:solidFill>
            <a:schemeClr val="accent1"/>
          </a:solidFill>
        </p:grpSpPr>
        <p:sp>
          <p:nvSpPr>
            <p:cNvPr id="27" name="任意多边形 26"/>
            <p:cNvSpPr/>
            <p:nvPr/>
          </p:nvSpPr>
          <p:spPr>
            <a:xfrm>
              <a:off x="4253256" y="4899329"/>
              <a:ext cx="1814574" cy="1177139"/>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微软雅黑" panose="020B0503020204020204" pitchFamily="34" charset="-122"/>
                <a:ea typeface="微软雅黑" panose="020B0503020204020204" pitchFamily="34" charset="-122"/>
              </a:endParaRPr>
            </a:p>
          </p:txBody>
        </p:sp>
        <p:sp>
          <p:nvSpPr>
            <p:cNvPr id="28" name="矩形 27"/>
            <p:cNvSpPr/>
            <p:nvPr/>
          </p:nvSpPr>
          <p:spPr>
            <a:xfrm>
              <a:off x="4897316" y="5008363"/>
              <a:ext cx="852992" cy="707886"/>
            </a:xfrm>
            <a:prstGeom prst="rect">
              <a:avLst/>
            </a:prstGeom>
            <a:grpFill/>
          </p:spPr>
          <p:txBody>
            <a:bodyPr wrap="square">
              <a:spAutoFit/>
            </a:bodyPr>
            <a:lstStyle/>
            <a:p>
              <a:pPr algn="ctr"/>
              <a:r>
                <a:rPr lang="en-US" altLang="zh-CN" sz="4000" b="1" dirty="0">
                  <a:solidFill>
                    <a:prstClr val="white"/>
                  </a:solidFill>
                  <a:latin typeface="微软雅黑" panose="020B0503020204020204" pitchFamily="34" charset="-122"/>
                  <a:ea typeface="微软雅黑" panose="020B0503020204020204" pitchFamily="34" charset="-122"/>
                </a:rPr>
                <a:t>05</a:t>
              </a:r>
              <a:endParaRPr lang="zh-CN" altLang="en-US" sz="4000" b="1" dirty="0">
                <a:solidFill>
                  <a:prstClr val="white"/>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6124171" y="4590407"/>
            <a:ext cx="1814574" cy="1177139"/>
            <a:chOff x="6124171" y="4899329"/>
            <a:chExt cx="1814574" cy="1177139"/>
          </a:xfrm>
          <a:solidFill>
            <a:schemeClr val="accent2"/>
          </a:solidFill>
        </p:grpSpPr>
        <p:sp>
          <p:nvSpPr>
            <p:cNvPr id="30" name="任意多边形 29"/>
            <p:cNvSpPr/>
            <p:nvPr/>
          </p:nvSpPr>
          <p:spPr>
            <a:xfrm flipH="1">
              <a:off x="6124171" y="4899329"/>
              <a:ext cx="1814574" cy="1177139"/>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微软雅黑" panose="020B0503020204020204" pitchFamily="34" charset="-122"/>
                <a:ea typeface="微软雅黑" panose="020B0503020204020204" pitchFamily="34" charset="-122"/>
              </a:endParaRPr>
            </a:p>
          </p:txBody>
        </p:sp>
        <p:sp>
          <p:nvSpPr>
            <p:cNvPr id="31" name="矩形 30"/>
            <p:cNvSpPr/>
            <p:nvPr/>
          </p:nvSpPr>
          <p:spPr>
            <a:xfrm>
              <a:off x="6419012" y="4993458"/>
              <a:ext cx="915541" cy="707886"/>
            </a:xfrm>
            <a:prstGeom prst="rect">
              <a:avLst/>
            </a:prstGeom>
            <a:grpFill/>
          </p:spPr>
          <p:txBody>
            <a:bodyPr wrap="square">
              <a:spAutoFit/>
            </a:bodyPr>
            <a:lstStyle/>
            <a:p>
              <a:pPr algn="ctr"/>
              <a:r>
                <a:rPr lang="en-US" altLang="zh-CN" sz="4000" b="1" dirty="0">
                  <a:solidFill>
                    <a:prstClr val="white"/>
                  </a:solidFill>
                  <a:latin typeface="微软雅黑" panose="020B0503020204020204" pitchFamily="34" charset="-122"/>
                  <a:ea typeface="微软雅黑" panose="020B0503020204020204" pitchFamily="34" charset="-122"/>
                </a:rPr>
                <a:t>06</a:t>
              </a:r>
              <a:endParaRPr lang="zh-CN" altLang="en-US" sz="4000" b="1" dirty="0">
                <a:solidFill>
                  <a:prstClr val="white"/>
                </a:solidFill>
                <a:latin typeface="微软雅黑" panose="020B0503020204020204" pitchFamily="34" charset="-122"/>
                <a:ea typeface="微软雅黑" panose="020B0503020204020204" pitchFamily="34" charset="-122"/>
              </a:endParaRPr>
            </a:p>
          </p:txBody>
        </p:sp>
      </p:grpSp>
      <p:sp>
        <p:nvSpPr>
          <p:cNvPr id="32" name="文本框 31"/>
          <p:cNvSpPr txBox="1"/>
          <p:nvPr/>
        </p:nvSpPr>
        <p:spPr>
          <a:xfrm>
            <a:off x="1395831" y="1886363"/>
            <a:ext cx="2339102" cy="1261884"/>
          </a:xfrm>
          <a:prstGeom prst="rect">
            <a:avLst/>
          </a:prstGeom>
          <a:noFill/>
          <a:effectLst/>
        </p:spPr>
        <p:txBody>
          <a:bodyPr wrap="none" rtlCol="0">
            <a:spAutoFit/>
          </a:bodyPr>
          <a:lstStyle/>
          <a:p>
            <a:r>
              <a:rPr lang="zh-CN" altLang="en-US" dirty="0">
                <a:solidFill>
                  <a:srgbClr val="004C80"/>
                </a:solidFill>
                <a:latin typeface="微软雅黑" panose="020B0503020204020204" pitchFamily="34" charset="-122"/>
                <a:ea typeface="微软雅黑" panose="020B0503020204020204" pitchFamily="34" charset="-122"/>
              </a:rPr>
              <a:t>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1395831" y="3251343"/>
            <a:ext cx="2339102" cy="1261884"/>
          </a:xfrm>
          <a:prstGeom prst="rect">
            <a:avLst/>
          </a:prstGeom>
          <a:noFill/>
          <a:effectLst/>
        </p:spPr>
        <p:txBody>
          <a:bodyPr wrap="none" rtlCol="0">
            <a:spAutoFit/>
          </a:bodyPr>
          <a:lstStyle/>
          <a:p>
            <a:r>
              <a:rPr lang="zh-CN" altLang="en-US" dirty="0">
                <a:solidFill>
                  <a:srgbClr val="004C80"/>
                </a:solidFill>
                <a:latin typeface="微软雅黑" panose="020B0503020204020204" pitchFamily="34" charset="-122"/>
                <a:ea typeface="微软雅黑" panose="020B0503020204020204" pitchFamily="34" charset="-122"/>
              </a:rPr>
              <a:t>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1395831" y="4696580"/>
            <a:ext cx="2339102" cy="1261884"/>
          </a:xfrm>
          <a:prstGeom prst="rect">
            <a:avLst/>
          </a:prstGeom>
          <a:noFill/>
          <a:effectLst/>
        </p:spPr>
        <p:txBody>
          <a:bodyPr wrap="none" rtlCol="0">
            <a:spAutoFit/>
          </a:bodyPr>
          <a:lstStyle/>
          <a:p>
            <a:r>
              <a:rPr lang="zh-CN" altLang="en-US" dirty="0">
                <a:solidFill>
                  <a:srgbClr val="004C80"/>
                </a:solidFill>
                <a:latin typeface="微软雅黑" panose="020B0503020204020204" pitchFamily="34" charset="-122"/>
                <a:ea typeface="微软雅黑" panose="020B0503020204020204" pitchFamily="34" charset="-122"/>
              </a:rPr>
              <a:t>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8563748" y="1797258"/>
            <a:ext cx="2339102" cy="1261884"/>
          </a:xfrm>
          <a:prstGeom prst="rect">
            <a:avLst/>
          </a:prstGeom>
          <a:noFill/>
          <a:effectLst/>
        </p:spPr>
        <p:txBody>
          <a:bodyPr wrap="none" rtlCol="0">
            <a:spAutoFit/>
          </a:bodyPr>
          <a:lstStyle/>
          <a:p>
            <a:r>
              <a:rPr lang="zh-CN" altLang="en-US" dirty="0">
                <a:solidFill>
                  <a:srgbClr val="004C80"/>
                </a:solidFill>
                <a:latin typeface="微软雅黑" panose="020B0503020204020204" pitchFamily="34" charset="-122"/>
                <a:ea typeface="微软雅黑" panose="020B0503020204020204" pitchFamily="34" charset="-122"/>
              </a:rPr>
              <a:t>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8563748" y="3239299"/>
            <a:ext cx="2339102" cy="1261884"/>
          </a:xfrm>
          <a:prstGeom prst="rect">
            <a:avLst/>
          </a:prstGeom>
          <a:noFill/>
          <a:effectLst/>
        </p:spPr>
        <p:txBody>
          <a:bodyPr wrap="none" rtlCol="0">
            <a:spAutoFit/>
          </a:bodyPr>
          <a:lstStyle/>
          <a:p>
            <a:r>
              <a:rPr lang="zh-CN" altLang="en-US" dirty="0">
                <a:solidFill>
                  <a:srgbClr val="004C80"/>
                </a:solidFill>
                <a:latin typeface="微软雅黑" panose="020B0503020204020204" pitchFamily="34" charset="-122"/>
                <a:ea typeface="微软雅黑" panose="020B0503020204020204" pitchFamily="34" charset="-122"/>
              </a:rPr>
              <a:t>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8563748" y="4548034"/>
            <a:ext cx="2339102" cy="1261884"/>
          </a:xfrm>
          <a:prstGeom prst="rect">
            <a:avLst/>
          </a:prstGeom>
          <a:noFill/>
          <a:effectLst/>
        </p:spPr>
        <p:txBody>
          <a:bodyPr wrap="none" rtlCol="0">
            <a:spAutoFit/>
          </a:bodyPr>
          <a:lstStyle/>
          <a:p>
            <a:r>
              <a:rPr lang="zh-CN" altLang="en-US" dirty="0">
                <a:solidFill>
                  <a:srgbClr val="004C80"/>
                </a:solidFill>
                <a:latin typeface="微软雅黑" panose="020B0503020204020204" pitchFamily="34" charset="-122"/>
                <a:ea typeface="微软雅黑" panose="020B0503020204020204" pitchFamily="34" charset="-122"/>
              </a:rPr>
              <a:t>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900" decel="100000" fill="hold"/>
                                        <p:tgtEl>
                                          <p:spTgt spid="1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900" decel="100000" fill="hold"/>
                                        <p:tgtEl>
                                          <p:spTgt spid="2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75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900" decel="100000" fill="hold"/>
                                        <p:tgtEl>
                                          <p:spTgt spid="2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100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900" decel="100000" fill="hold"/>
                                        <p:tgtEl>
                                          <p:spTgt spid="2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125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900" decel="100000" fill="hold"/>
                                        <p:tgtEl>
                                          <p:spTgt spid="29"/>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par>
                          <p:cTn id="48" fill="hold">
                            <p:stCondLst>
                              <p:cond delay="1500"/>
                            </p:stCondLst>
                            <p:childTnLst>
                              <p:par>
                                <p:cTn id="49" presetID="10" presetClass="entr" presetSubtype="0"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childTnLst>
                          </p:cTn>
                        </p:par>
                        <p:par>
                          <p:cTn id="55" fill="hold">
                            <p:stCondLst>
                              <p:cond delay="2000"/>
                            </p:stCondLst>
                            <p:childTnLst>
                              <p:par>
                                <p:cTn id="56" presetID="10" presetClass="entr" presetSubtype="0"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5" grpId="0"/>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1780508" y="2009639"/>
            <a:ext cx="2317270" cy="2315576"/>
            <a:chOff x="1780508" y="2009639"/>
            <a:chExt cx="2317270" cy="2315576"/>
          </a:xfrm>
        </p:grpSpPr>
        <p:sp>
          <p:nvSpPr>
            <p:cNvPr id="3" name="ValueShape1"/>
            <p:cNvSpPr/>
            <p:nvPr/>
          </p:nvSpPr>
          <p:spPr>
            <a:xfrm rot="6576035">
              <a:off x="1780508" y="2406234"/>
              <a:ext cx="1918981" cy="1918982"/>
            </a:xfrm>
            <a:prstGeom prst="arc">
              <a:avLst>
                <a:gd name="adj1" fmla="val 4173600"/>
                <a:gd name="adj2" fmla="val 16200000"/>
              </a:avLst>
            </a:prstGeom>
            <a:ln w="165100" cap="rnd">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sz="1200">
                <a:latin typeface="Century Gothic" panose="020B0502020202020204" pitchFamily="34" charset="0"/>
              </a:endParaRPr>
            </a:p>
          </p:txBody>
        </p:sp>
        <p:grpSp>
          <p:nvGrpSpPr>
            <p:cNvPr id="87" name="组合 86"/>
            <p:cNvGrpSpPr/>
            <p:nvPr/>
          </p:nvGrpSpPr>
          <p:grpSpPr>
            <a:xfrm>
              <a:off x="2050095" y="2009639"/>
              <a:ext cx="2047683" cy="2032352"/>
              <a:chOff x="2050095" y="2009639"/>
              <a:chExt cx="2047683" cy="2032352"/>
            </a:xfrm>
          </p:grpSpPr>
          <p:sp>
            <p:nvSpPr>
              <p:cNvPr id="2" name="ValueBack1"/>
              <p:cNvSpPr/>
              <p:nvPr/>
            </p:nvSpPr>
            <p:spPr bwMode="auto">
              <a:xfrm>
                <a:off x="2364191" y="2990524"/>
                <a:ext cx="517625" cy="375202"/>
              </a:xfrm>
              <a:custGeom>
                <a:avLst/>
                <a:gdLst>
                  <a:gd name="T0" fmla="*/ 353 w 486"/>
                  <a:gd name="T1" fmla="*/ 0 h 353"/>
                  <a:gd name="T2" fmla="*/ 0 w 486"/>
                  <a:gd name="T3" fmla="*/ 353 h 353"/>
                  <a:gd name="T4" fmla="*/ 30 w 486"/>
                  <a:gd name="T5" fmla="*/ 323 h 353"/>
                  <a:gd name="T6" fmla="*/ 60 w 486"/>
                  <a:gd name="T7" fmla="*/ 353 h 353"/>
                  <a:gd name="T8" fmla="*/ 60 w 486"/>
                  <a:gd name="T9" fmla="*/ 353 h 353"/>
                  <a:gd name="T10" fmla="*/ 353 w 486"/>
                  <a:gd name="T11" fmla="*/ 60 h 353"/>
                  <a:gd name="T12" fmla="*/ 443 w 486"/>
                  <a:gd name="T13" fmla="*/ 74 h 353"/>
                  <a:gd name="T14" fmla="*/ 453 w 486"/>
                  <a:gd name="T15" fmla="*/ 76 h 353"/>
                  <a:gd name="T16" fmla="*/ 481 w 486"/>
                  <a:gd name="T17" fmla="*/ 55 h 353"/>
                  <a:gd name="T18" fmla="*/ 462 w 486"/>
                  <a:gd name="T19" fmla="*/ 17 h 353"/>
                  <a:gd name="T20" fmla="*/ 353 w 486"/>
                  <a:gd name="T2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6" h="353">
                    <a:moveTo>
                      <a:pt x="353" y="0"/>
                    </a:moveTo>
                    <a:cubicBezTo>
                      <a:pt x="158" y="0"/>
                      <a:pt x="0" y="158"/>
                      <a:pt x="0" y="353"/>
                    </a:cubicBezTo>
                    <a:cubicBezTo>
                      <a:pt x="0" y="337"/>
                      <a:pt x="13" y="323"/>
                      <a:pt x="30" y="323"/>
                    </a:cubicBezTo>
                    <a:cubicBezTo>
                      <a:pt x="46" y="323"/>
                      <a:pt x="60" y="337"/>
                      <a:pt x="60" y="353"/>
                    </a:cubicBezTo>
                    <a:cubicBezTo>
                      <a:pt x="60" y="353"/>
                      <a:pt x="60" y="353"/>
                      <a:pt x="60" y="353"/>
                    </a:cubicBezTo>
                    <a:cubicBezTo>
                      <a:pt x="60" y="192"/>
                      <a:pt x="191" y="60"/>
                      <a:pt x="353" y="60"/>
                    </a:cubicBezTo>
                    <a:cubicBezTo>
                      <a:pt x="384" y="60"/>
                      <a:pt x="414" y="65"/>
                      <a:pt x="443" y="74"/>
                    </a:cubicBezTo>
                    <a:cubicBezTo>
                      <a:pt x="446" y="75"/>
                      <a:pt x="450" y="76"/>
                      <a:pt x="453" y="76"/>
                    </a:cubicBezTo>
                    <a:cubicBezTo>
                      <a:pt x="465" y="76"/>
                      <a:pt x="477" y="68"/>
                      <a:pt x="481" y="55"/>
                    </a:cubicBezTo>
                    <a:cubicBezTo>
                      <a:pt x="486" y="39"/>
                      <a:pt x="478" y="22"/>
                      <a:pt x="462" y="17"/>
                    </a:cubicBezTo>
                    <a:cubicBezTo>
                      <a:pt x="427" y="6"/>
                      <a:pt x="390" y="0"/>
                      <a:pt x="353" y="0"/>
                    </a:cubicBezTo>
                  </a:path>
                </a:pathLst>
              </a:custGeom>
              <a:solidFill>
                <a:schemeClr val="accent2"/>
              </a:solidFill>
              <a:ln>
                <a:noFill/>
              </a:ln>
            </p:spPr>
            <p:txBody>
              <a:bodyPr anchor="ctr"/>
              <a:lstStyle/>
              <a:p>
                <a:pPr algn="ctr"/>
                <a:endParaRPr sz="1200">
                  <a:latin typeface="Century Gothic" panose="020B0502020202020204" pitchFamily="34" charset="0"/>
                </a:endParaRPr>
              </a:p>
            </p:txBody>
          </p:sp>
          <p:sp>
            <p:nvSpPr>
              <p:cNvPr id="17" name="ValueBack22"/>
              <p:cNvSpPr/>
              <p:nvPr/>
            </p:nvSpPr>
            <p:spPr bwMode="auto">
              <a:xfrm>
                <a:off x="2364191" y="3365725"/>
                <a:ext cx="375968" cy="375968"/>
              </a:xfrm>
              <a:custGeom>
                <a:avLst/>
                <a:gdLst>
                  <a:gd name="T0" fmla="*/ 60 w 353"/>
                  <a:gd name="T1" fmla="*/ 0 h 353"/>
                  <a:gd name="T2" fmla="*/ 60 w 353"/>
                  <a:gd name="T3" fmla="*/ 0 h 353"/>
                  <a:gd name="T4" fmla="*/ 30 w 353"/>
                  <a:gd name="T5" fmla="*/ 30 h 353"/>
                  <a:gd name="T6" fmla="*/ 0 w 353"/>
                  <a:gd name="T7" fmla="*/ 0 h 353"/>
                  <a:gd name="T8" fmla="*/ 353 w 353"/>
                  <a:gd name="T9" fmla="*/ 353 h 353"/>
                  <a:gd name="T10" fmla="*/ 353 w 353"/>
                  <a:gd name="T11" fmla="*/ 353 h 353"/>
                  <a:gd name="T12" fmla="*/ 353 w 353"/>
                  <a:gd name="T13" fmla="*/ 353 h 353"/>
                  <a:gd name="T14" fmla="*/ 323 w 353"/>
                  <a:gd name="T15" fmla="*/ 323 h 353"/>
                  <a:gd name="T16" fmla="*/ 353 w 353"/>
                  <a:gd name="T17" fmla="*/ 293 h 353"/>
                  <a:gd name="T18" fmla="*/ 60 w 353"/>
                  <a:gd name="T19"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3" h="353">
                    <a:moveTo>
                      <a:pt x="60" y="0"/>
                    </a:moveTo>
                    <a:cubicBezTo>
                      <a:pt x="60" y="0"/>
                      <a:pt x="60" y="0"/>
                      <a:pt x="60" y="0"/>
                    </a:cubicBezTo>
                    <a:cubicBezTo>
                      <a:pt x="60" y="17"/>
                      <a:pt x="46" y="30"/>
                      <a:pt x="30" y="30"/>
                    </a:cubicBezTo>
                    <a:cubicBezTo>
                      <a:pt x="13" y="30"/>
                      <a:pt x="0" y="17"/>
                      <a:pt x="0" y="0"/>
                    </a:cubicBezTo>
                    <a:cubicBezTo>
                      <a:pt x="0" y="195"/>
                      <a:pt x="158" y="353"/>
                      <a:pt x="353" y="353"/>
                    </a:cubicBezTo>
                    <a:cubicBezTo>
                      <a:pt x="353" y="353"/>
                      <a:pt x="353" y="353"/>
                      <a:pt x="353" y="353"/>
                    </a:cubicBezTo>
                    <a:cubicBezTo>
                      <a:pt x="353" y="353"/>
                      <a:pt x="353" y="353"/>
                      <a:pt x="353" y="353"/>
                    </a:cubicBezTo>
                    <a:cubicBezTo>
                      <a:pt x="336" y="353"/>
                      <a:pt x="323" y="340"/>
                      <a:pt x="323" y="323"/>
                    </a:cubicBezTo>
                    <a:cubicBezTo>
                      <a:pt x="323" y="307"/>
                      <a:pt x="336" y="293"/>
                      <a:pt x="353" y="293"/>
                    </a:cubicBezTo>
                    <a:cubicBezTo>
                      <a:pt x="191" y="293"/>
                      <a:pt x="60" y="162"/>
                      <a:pt x="60" y="0"/>
                    </a:cubicBezTo>
                  </a:path>
                </a:pathLst>
              </a:custGeom>
              <a:solidFill>
                <a:schemeClr val="accent2"/>
              </a:solidFill>
              <a:ln>
                <a:noFill/>
              </a:ln>
            </p:spPr>
            <p:txBody>
              <a:bodyPr anchor="ctr"/>
              <a:lstStyle/>
              <a:p>
                <a:pPr algn="ctr"/>
                <a:endParaRPr sz="1200">
                  <a:latin typeface="Century Gothic" panose="020B0502020202020204" pitchFamily="34" charset="0"/>
                </a:endParaRPr>
              </a:p>
            </p:txBody>
          </p:sp>
          <p:sp>
            <p:nvSpPr>
              <p:cNvPr id="18" name="ValueBack2"/>
              <p:cNvSpPr/>
              <p:nvPr/>
            </p:nvSpPr>
            <p:spPr bwMode="auto">
              <a:xfrm>
                <a:off x="2364191" y="3333565"/>
                <a:ext cx="63555" cy="64320"/>
              </a:xfrm>
              <a:custGeom>
                <a:avLst/>
                <a:gdLst>
                  <a:gd name="T0" fmla="*/ 30 w 60"/>
                  <a:gd name="T1" fmla="*/ 0 h 60"/>
                  <a:gd name="T2" fmla="*/ 0 w 60"/>
                  <a:gd name="T3" fmla="*/ 30 h 60"/>
                  <a:gd name="T4" fmla="*/ 0 w 60"/>
                  <a:gd name="T5" fmla="*/ 30 h 60"/>
                  <a:gd name="T6" fmla="*/ 0 w 60"/>
                  <a:gd name="T7" fmla="*/ 30 h 60"/>
                  <a:gd name="T8" fmla="*/ 30 w 60"/>
                  <a:gd name="T9" fmla="*/ 60 h 60"/>
                  <a:gd name="T10" fmla="*/ 60 w 60"/>
                  <a:gd name="T11" fmla="*/ 30 h 60"/>
                  <a:gd name="T12" fmla="*/ 60 w 60"/>
                  <a:gd name="T13" fmla="*/ 30 h 60"/>
                  <a:gd name="T14" fmla="*/ 60 w 60"/>
                  <a:gd name="T15" fmla="*/ 30 h 60"/>
                  <a:gd name="T16" fmla="*/ 30 w 60"/>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0">
                    <a:moveTo>
                      <a:pt x="30" y="0"/>
                    </a:moveTo>
                    <a:cubicBezTo>
                      <a:pt x="13" y="0"/>
                      <a:pt x="0" y="14"/>
                      <a:pt x="0" y="30"/>
                    </a:cubicBezTo>
                    <a:cubicBezTo>
                      <a:pt x="0" y="30"/>
                      <a:pt x="0" y="30"/>
                      <a:pt x="0" y="30"/>
                    </a:cubicBezTo>
                    <a:cubicBezTo>
                      <a:pt x="0" y="30"/>
                      <a:pt x="0" y="30"/>
                      <a:pt x="0" y="30"/>
                    </a:cubicBezTo>
                    <a:cubicBezTo>
                      <a:pt x="0" y="47"/>
                      <a:pt x="13" y="60"/>
                      <a:pt x="30" y="60"/>
                    </a:cubicBezTo>
                    <a:cubicBezTo>
                      <a:pt x="46" y="60"/>
                      <a:pt x="60" y="47"/>
                      <a:pt x="60" y="30"/>
                    </a:cubicBezTo>
                    <a:cubicBezTo>
                      <a:pt x="60" y="30"/>
                      <a:pt x="60" y="30"/>
                      <a:pt x="60" y="30"/>
                    </a:cubicBezTo>
                    <a:cubicBezTo>
                      <a:pt x="60" y="30"/>
                      <a:pt x="60" y="30"/>
                      <a:pt x="60" y="30"/>
                    </a:cubicBezTo>
                    <a:cubicBezTo>
                      <a:pt x="60" y="14"/>
                      <a:pt x="46" y="0"/>
                      <a:pt x="30" y="0"/>
                    </a:cubicBezTo>
                  </a:path>
                </a:pathLst>
              </a:custGeom>
              <a:solidFill>
                <a:schemeClr val="accent1">
                  <a:lumMod val="60000"/>
                  <a:lumOff val="40000"/>
                </a:schemeClr>
              </a:solidFill>
              <a:ln w="9525">
                <a:solidFill>
                  <a:schemeClr val="bg1"/>
                </a:solidFill>
                <a:round/>
              </a:ln>
            </p:spPr>
            <p:txBody>
              <a:bodyPr anchor="ctr"/>
              <a:lstStyle/>
              <a:p>
                <a:pPr algn="ctr"/>
                <a:endParaRPr sz="1200">
                  <a:latin typeface="Century Gothic" panose="020B0502020202020204" pitchFamily="34" charset="0"/>
                </a:endParaRPr>
              </a:p>
            </p:txBody>
          </p:sp>
          <p:sp>
            <p:nvSpPr>
              <p:cNvPr id="19" name="ValueBack2"/>
              <p:cNvSpPr/>
              <p:nvPr/>
            </p:nvSpPr>
            <p:spPr bwMode="auto">
              <a:xfrm>
                <a:off x="2740160" y="3224068"/>
                <a:ext cx="375968" cy="517626"/>
              </a:xfrm>
              <a:custGeom>
                <a:avLst/>
                <a:gdLst>
                  <a:gd name="T0" fmla="*/ 307 w 353"/>
                  <a:gd name="T1" fmla="*/ 0 h 486"/>
                  <a:gd name="T2" fmla="*/ 297 w 353"/>
                  <a:gd name="T3" fmla="*/ 2 h 486"/>
                  <a:gd name="T4" fmla="*/ 278 w 353"/>
                  <a:gd name="T5" fmla="*/ 40 h 486"/>
                  <a:gd name="T6" fmla="*/ 293 w 353"/>
                  <a:gd name="T7" fmla="*/ 133 h 486"/>
                  <a:gd name="T8" fmla="*/ 0 w 353"/>
                  <a:gd name="T9" fmla="*/ 426 h 486"/>
                  <a:gd name="T10" fmla="*/ 0 w 353"/>
                  <a:gd name="T11" fmla="*/ 426 h 486"/>
                  <a:gd name="T12" fmla="*/ 0 w 353"/>
                  <a:gd name="T13" fmla="*/ 426 h 486"/>
                  <a:gd name="T14" fmla="*/ 30 w 353"/>
                  <a:gd name="T15" fmla="*/ 456 h 486"/>
                  <a:gd name="T16" fmla="*/ 0 w 353"/>
                  <a:gd name="T17" fmla="*/ 486 h 486"/>
                  <a:gd name="T18" fmla="*/ 353 w 353"/>
                  <a:gd name="T19" fmla="*/ 133 h 486"/>
                  <a:gd name="T20" fmla="*/ 335 w 353"/>
                  <a:gd name="T21" fmla="*/ 21 h 486"/>
                  <a:gd name="T22" fmla="*/ 307 w 353"/>
                  <a:gd name="T23"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3" h="486">
                    <a:moveTo>
                      <a:pt x="307" y="0"/>
                    </a:moveTo>
                    <a:cubicBezTo>
                      <a:pt x="303" y="0"/>
                      <a:pt x="300" y="1"/>
                      <a:pt x="297" y="2"/>
                    </a:cubicBezTo>
                    <a:cubicBezTo>
                      <a:pt x="281" y="7"/>
                      <a:pt x="273" y="24"/>
                      <a:pt x="278" y="40"/>
                    </a:cubicBezTo>
                    <a:cubicBezTo>
                      <a:pt x="288" y="70"/>
                      <a:pt x="293" y="101"/>
                      <a:pt x="293" y="133"/>
                    </a:cubicBezTo>
                    <a:cubicBezTo>
                      <a:pt x="293" y="295"/>
                      <a:pt x="162" y="426"/>
                      <a:pt x="0" y="426"/>
                    </a:cubicBezTo>
                    <a:cubicBezTo>
                      <a:pt x="0" y="426"/>
                      <a:pt x="0" y="426"/>
                      <a:pt x="0" y="426"/>
                    </a:cubicBezTo>
                    <a:cubicBezTo>
                      <a:pt x="0" y="426"/>
                      <a:pt x="0" y="426"/>
                      <a:pt x="0" y="426"/>
                    </a:cubicBezTo>
                    <a:cubicBezTo>
                      <a:pt x="17" y="426"/>
                      <a:pt x="30" y="440"/>
                      <a:pt x="30" y="456"/>
                    </a:cubicBezTo>
                    <a:cubicBezTo>
                      <a:pt x="30" y="473"/>
                      <a:pt x="17" y="486"/>
                      <a:pt x="0" y="486"/>
                    </a:cubicBezTo>
                    <a:cubicBezTo>
                      <a:pt x="195" y="486"/>
                      <a:pt x="353" y="328"/>
                      <a:pt x="353" y="133"/>
                    </a:cubicBezTo>
                    <a:cubicBezTo>
                      <a:pt x="353" y="95"/>
                      <a:pt x="347" y="57"/>
                      <a:pt x="335" y="21"/>
                    </a:cubicBezTo>
                    <a:cubicBezTo>
                      <a:pt x="331" y="8"/>
                      <a:pt x="319" y="0"/>
                      <a:pt x="307" y="0"/>
                    </a:cubicBezTo>
                  </a:path>
                </a:pathLst>
              </a:custGeom>
              <a:solidFill>
                <a:schemeClr val="accent2"/>
              </a:solidFill>
              <a:ln w="9525">
                <a:noFill/>
                <a:round/>
              </a:ln>
            </p:spPr>
            <p:txBody>
              <a:bodyPr anchor="ctr"/>
              <a:lstStyle/>
              <a:p>
                <a:pPr algn="ctr"/>
                <a:endParaRPr sz="1200">
                  <a:latin typeface="Century Gothic" panose="020B0502020202020204" pitchFamily="34" charset="0"/>
                </a:endParaRPr>
              </a:p>
            </p:txBody>
          </p:sp>
          <p:sp>
            <p:nvSpPr>
              <p:cNvPr id="20" name="ValueBack1"/>
              <p:cNvSpPr/>
              <p:nvPr/>
            </p:nvSpPr>
            <p:spPr bwMode="auto">
              <a:xfrm>
                <a:off x="2707999" y="3677373"/>
                <a:ext cx="64320" cy="64320"/>
              </a:xfrm>
              <a:custGeom>
                <a:avLst/>
                <a:gdLst>
                  <a:gd name="T0" fmla="*/ 30 w 60"/>
                  <a:gd name="T1" fmla="*/ 0 h 60"/>
                  <a:gd name="T2" fmla="*/ 0 w 60"/>
                  <a:gd name="T3" fmla="*/ 30 h 60"/>
                  <a:gd name="T4" fmla="*/ 30 w 60"/>
                  <a:gd name="T5" fmla="*/ 60 h 60"/>
                  <a:gd name="T6" fmla="*/ 30 w 60"/>
                  <a:gd name="T7" fmla="*/ 60 h 60"/>
                  <a:gd name="T8" fmla="*/ 60 w 60"/>
                  <a:gd name="T9" fmla="*/ 30 h 60"/>
                  <a:gd name="T10" fmla="*/ 30 w 60"/>
                  <a:gd name="T11" fmla="*/ 0 h 60"/>
                  <a:gd name="T12" fmla="*/ 30 w 60"/>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30" y="0"/>
                    </a:moveTo>
                    <a:cubicBezTo>
                      <a:pt x="13" y="0"/>
                      <a:pt x="0" y="14"/>
                      <a:pt x="0" y="30"/>
                    </a:cubicBezTo>
                    <a:cubicBezTo>
                      <a:pt x="0" y="47"/>
                      <a:pt x="13" y="60"/>
                      <a:pt x="30" y="60"/>
                    </a:cubicBezTo>
                    <a:cubicBezTo>
                      <a:pt x="30" y="60"/>
                      <a:pt x="30" y="60"/>
                      <a:pt x="30" y="60"/>
                    </a:cubicBezTo>
                    <a:cubicBezTo>
                      <a:pt x="47" y="60"/>
                      <a:pt x="60" y="47"/>
                      <a:pt x="60" y="30"/>
                    </a:cubicBezTo>
                    <a:cubicBezTo>
                      <a:pt x="60" y="14"/>
                      <a:pt x="47" y="0"/>
                      <a:pt x="30" y="0"/>
                    </a:cubicBezTo>
                    <a:cubicBezTo>
                      <a:pt x="30" y="0"/>
                      <a:pt x="30" y="0"/>
                      <a:pt x="30" y="0"/>
                    </a:cubicBezTo>
                  </a:path>
                </a:pathLst>
              </a:custGeom>
              <a:solidFill>
                <a:schemeClr val="accent1"/>
              </a:solidFill>
              <a:ln w="9525">
                <a:solidFill>
                  <a:schemeClr val="bg1"/>
                </a:solidFill>
                <a:round/>
              </a:ln>
            </p:spPr>
            <p:txBody>
              <a:bodyPr anchor="ctr"/>
              <a:lstStyle/>
              <a:p>
                <a:pPr algn="ctr"/>
                <a:endParaRPr sz="1200">
                  <a:latin typeface="Century Gothic" panose="020B0502020202020204" pitchFamily="34" charset="0"/>
                </a:endParaRPr>
              </a:p>
            </p:txBody>
          </p:sp>
          <p:sp>
            <p:nvSpPr>
              <p:cNvPr id="21" name="ExtraShape1"/>
              <p:cNvSpPr/>
              <p:nvPr/>
            </p:nvSpPr>
            <p:spPr bwMode="auto">
              <a:xfrm>
                <a:off x="3399443" y="2240120"/>
                <a:ext cx="473214" cy="467854"/>
              </a:xfrm>
              <a:custGeom>
                <a:avLst/>
                <a:gdLst>
                  <a:gd name="T0" fmla="*/ 389 w 444"/>
                  <a:gd name="T1" fmla="*/ 0 h 440"/>
                  <a:gd name="T2" fmla="*/ 354 w 444"/>
                  <a:gd name="T3" fmla="*/ 15 h 440"/>
                  <a:gd name="T4" fmla="*/ 0 w 444"/>
                  <a:gd name="T5" fmla="*/ 369 h 440"/>
                  <a:gd name="T6" fmla="*/ 35 w 444"/>
                  <a:gd name="T7" fmla="*/ 354 h 440"/>
                  <a:gd name="T8" fmla="*/ 70 w 444"/>
                  <a:gd name="T9" fmla="*/ 369 h 440"/>
                  <a:gd name="T10" fmla="*/ 70 w 444"/>
                  <a:gd name="T11" fmla="*/ 440 h 440"/>
                  <a:gd name="T12" fmla="*/ 70 w 444"/>
                  <a:gd name="T13" fmla="*/ 440 h 440"/>
                  <a:gd name="T14" fmla="*/ 70 w 444"/>
                  <a:gd name="T15" fmla="*/ 440 h 440"/>
                  <a:gd name="T16" fmla="*/ 424 w 444"/>
                  <a:gd name="T17" fmla="*/ 86 h 440"/>
                  <a:gd name="T18" fmla="*/ 424 w 444"/>
                  <a:gd name="T19" fmla="*/ 15 h 440"/>
                  <a:gd name="T20" fmla="*/ 389 w 444"/>
                  <a:gd name="T21"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40">
                    <a:moveTo>
                      <a:pt x="389" y="0"/>
                    </a:moveTo>
                    <a:cubicBezTo>
                      <a:pt x="376" y="0"/>
                      <a:pt x="363" y="5"/>
                      <a:pt x="354" y="15"/>
                    </a:cubicBezTo>
                    <a:cubicBezTo>
                      <a:pt x="0" y="369"/>
                      <a:pt x="0" y="369"/>
                      <a:pt x="0" y="369"/>
                    </a:cubicBezTo>
                    <a:cubicBezTo>
                      <a:pt x="9" y="359"/>
                      <a:pt x="22" y="354"/>
                      <a:pt x="35" y="354"/>
                    </a:cubicBezTo>
                    <a:cubicBezTo>
                      <a:pt x="48" y="354"/>
                      <a:pt x="61" y="359"/>
                      <a:pt x="70" y="369"/>
                    </a:cubicBezTo>
                    <a:cubicBezTo>
                      <a:pt x="90" y="388"/>
                      <a:pt x="90" y="420"/>
                      <a:pt x="70" y="440"/>
                    </a:cubicBezTo>
                    <a:cubicBezTo>
                      <a:pt x="70" y="440"/>
                      <a:pt x="70" y="440"/>
                      <a:pt x="70" y="440"/>
                    </a:cubicBezTo>
                    <a:cubicBezTo>
                      <a:pt x="70" y="440"/>
                      <a:pt x="70" y="440"/>
                      <a:pt x="70" y="440"/>
                    </a:cubicBezTo>
                    <a:cubicBezTo>
                      <a:pt x="424" y="86"/>
                      <a:pt x="424" y="86"/>
                      <a:pt x="424" y="86"/>
                    </a:cubicBezTo>
                    <a:cubicBezTo>
                      <a:pt x="444" y="66"/>
                      <a:pt x="444" y="34"/>
                      <a:pt x="424" y="15"/>
                    </a:cubicBezTo>
                    <a:cubicBezTo>
                      <a:pt x="415" y="5"/>
                      <a:pt x="402" y="0"/>
                      <a:pt x="389" y="0"/>
                    </a:cubicBezTo>
                  </a:path>
                </a:pathLst>
              </a:custGeom>
              <a:solidFill>
                <a:schemeClr val="accent1">
                  <a:lumMod val="75000"/>
                </a:schemeClr>
              </a:solidFill>
              <a:ln>
                <a:noFill/>
              </a:ln>
            </p:spPr>
            <p:txBody>
              <a:bodyPr anchor="ctr"/>
              <a:lstStyle/>
              <a:p>
                <a:pPr algn="ctr"/>
                <a:endParaRPr sz="1200">
                  <a:latin typeface="Century Gothic" panose="020B0502020202020204" pitchFamily="34" charset="0"/>
                </a:endParaRPr>
              </a:p>
            </p:txBody>
          </p:sp>
          <p:sp>
            <p:nvSpPr>
              <p:cNvPr id="22" name="ExtraShape2"/>
              <p:cNvSpPr/>
              <p:nvPr/>
            </p:nvSpPr>
            <p:spPr bwMode="auto">
              <a:xfrm>
                <a:off x="2681199" y="2632934"/>
                <a:ext cx="793284" cy="786393"/>
              </a:xfrm>
              <a:custGeom>
                <a:avLst/>
                <a:gdLst>
                  <a:gd name="T0" fmla="*/ 674 w 744"/>
                  <a:gd name="T1" fmla="*/ 0 h 739"/>
                  <a:gd name="T2" fmla="*/ 674 w 744"/>
                  <a:gd name="T3" fmla="*/ 0 h 739"/>
                  <a:gd name="T4" fmla="*/ 20 w 744"/>
                  <a:gd name="T5" fmla="*/ 654 h 739"/>
                  <a:gd name="T6" fmla="*/ 20 w 744"/>
                  <a:gd name="T7" fmla="*/ 725 h 739"/>
                  <a:gd name="T8" fmla="*/ 55 w 744"/>
                  <a:gd name="T9" fmla="*/ 739 h 739"/>
                  <a:gd name="T10" fmla="*/ 90 w 744"/>
                  <a:gd name="T11" fmla="*/ 725 h 739"/>
                  <a:gd name="T12" fmla="*/ 744 w 744"/>
                  <a:gd name="T13" fmla="*/ 71 h 739"/>
                  <a:gd name="T14" fmla="*/ 709 w 744"/>
                  <a:gd name="T15" fmla="*/ 85 h 739"/>
                  <a:gd name="T16" fmla="*/ 674 w 744"/>
                  <a:gd name="T17" fmla="*/ 71 h 739"/>
                  <a:gd name="T18" fmla="*/ 674 w 744"/>
                  <a:gd name="T19" fmla="*/ 0 h 739"/>
                  <a:gd name="T20" fmla="*/ 674 w 744"/>
                  <a:gd name="T21" fmla="*/ 0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4" h="739">
                    <a:moveTo>
                      <a:pt x="674" y="0"/>
                    </a:moveTo>
                    <a:cubicBezTo>
                      <a:pt x="674" y="0"/>
                      <a:pt x="674" y="0"/>
                      <a:pt x="674" y="0"/>
                    </a:cubicBezTo>
                    <a:cubicBezTo>
                      <a:pt x="20" y="654"/>
                      <a:pt x="20" y="654"/>
                      <a:pt x="20" y="654"/>
                    </a:cubicBezTo>
                    <a:cubicBezTo>
                      <a:pt x="0" y="673"/>
                      <a:pt x="0" y="705"/>
                      <a:pt x="20" y="725"/>
                    </a:cubicBezTo>
                    <a:cubicBezTo>
                      <a:pt x="29" y="734"/>
                      <a:pt x="42" y="739"/>
                      <a:pt x="55" y="739"/>
                    </a:cubicBezTo>
                    <a:cubicBezTo>
                      <a:pt x="68" y="739"/>
                      <a:pt x="81" y="734"/>
                      <a:pt x="90" y="725"/>
                    </a:cubicBezTo>
                    <a:cubicBezTo>
                      <a:pt x="744" y="71"/>
                      <a:pt x="744" y="71"/>
                      <a:pt x="744" y="71"/>
                    </a:cubicBezTo>
                    <a:cubicBezTo>
                      <a:pt x="735" y="80"/>
                      <a:pt x="722" y="85"/>
                      <a:pt x="709" y="85"/>
                    </a:cubicBezTo>
                    <a:cubicBezTo>
                      <a:pt x="696" y="85"/>
                      <a:pt x="683" y="80"/>
                      <a:pt x="674" y="71"/>
                    </a:cubicBezTo>
                    <a:cubicBezTo>
                      <a:pt x="654" y="51"/>
                      <a:pt x="654" y="19"/>
                      <a:pt x="674" y="0"/>
                    </a:cubicBezTo>
                    <a:cubicBezTo>
                      <a:pt x="674" y="0"/>
                      <a:pt x="674" y="0"/>
                      <a:pt x="674" y="0"/>
                    </a:cubicBezTo>
                  </a:path>
                </a:pathLst>
              </a:custGeom>
              <a:solidFill>
                <a:schemeClr val="accent2"/>
              </a:solidFill>
              <a:ln>
                <a:noFill/>
              </a:ln>
            </p:spPr>
            <p:txBody>
              <a:bodyPr anchor="ctr"/>
              <a:lstStyle/>
              <a:p>
                <a:pPr algn="ctr"/>
                <a:endParaRPr sz="1200">
                  <a:latin typeface="Century Gothic" panose="020B0502020202020204" pitchFamily="34" charset="0"/>
                </a:endParaRPr>
              </a:p>
            </p:txBody>
          </p:sp>
          <p:sp>
            <p:nvSpPr>
              <p:cNvPr id="23" name="ExtraShape3"/>
              <p:cNvSpPr/>
              <p:nvPr/>
            </p:nvSpPr>
            <p:spPr bwMode="auto">
              <a:xfrm>
                <a:off x="3378769" y="2616853"/>
                <a:ext cx="117155" cy="106435"/>
              </a:xfrm>
              <a:custGeom>
                <a:avLst/>
                <a:gdLst>
                  <a:gd name="T0" fmla="*/ 55 w 110"/>
                  <a:gd name="T1" fmla="*/ 0 h 100"/>
                  <a:gd name="T2" fmla="*/ 20 w 110"/>
                  <a:gd name="T3" fmla="*/ 15 h 100"/>
                  <a:gd name="T4" fmla="*/ 20 w 110"/>
                  <a:gd name="T5" fmla="*/ 15 h 100"/>
                  <a:gd name="T6" fmla="*/ 20 w 110"/>
                  <a:gd name="T7" fmla="*/ 86 h 100"/>
                  <a:gd name="T8" fmla="*/ 55 w 110"/>
                  <a:gd name="T9" fmla="*/ 100 h 100"/>
                  <a:gd name="T10" fmla="*/ 90 w 110"/>
                  <a:gd name="T11" fmla="*/ 86 h 100"/>
                  <a:gd name="T12" fmla="*/ 90 w 110"/>
                  <a:gd name="T13" fmla="*/ 86 h 100"/>
                  <a:gd name="T14" fmla="*/ 90 w 110"/>
                  <a:gd name="T15" fmla="*/ 15 h 100"/>
                  <a:gd name="T16" fmla="*/ 55 w 110"/>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00">
                    <a:moveTo>
                      <a:pt x="55" y="0"/>
                    </a:moveTo>
                    <a:cubicBezTo>
                      <a:pt x="42" y="0"/>
                      <a:pt x="29" y="5"/>
                      <a:pt x="20" y="15"/>
                    </a:cubicBezTo>
                    <a:cubicBezTo>
                      <a:pt x="20" y="15"/>
                      <a:pt x="20" y="15"/>
                      <a:pt x="20" y="15"/>
                    </a:cubicBezTo>
                    <a:cubicBezTo>
                      <a:pt x="0" y="34"/>
                      <a:pt x="0" y="66"/>
                      <a:pt x="20" y="86"/>
                    </a:cubicBezTo>
                    <a:cubicBezTo>
                      <a:pt x="29" y="95"/>
                      <a:pt x="42" y="100"/>
                      <a:pt x="55" y="100"/>
                    </a:cubicBezTo>
                    <a:cubicBezTo>
                      <a:pt x="68" y="100"/>
                      <a:pt x="81" y="95"/>
                      <a:pt x="90" y="86"/>
                    </a:cubicBezTo>
                    <a:cubicBezTo>
                      <a:pt x="90" y="86"/>
                      <a:pt x="90" y="86"/>
                      <a:pt x="90" y="86"/>
                    </a:cubicBezTo>
                    <a:cubicBezTo>
                      <a:pt x="110" y="66"/>
                      <a:pt x="110" y="34"/>
                      <a:pt x="90" y="15"/>
                    </a:cubicBezTo>
                    <a:cubicBezTo>
                      <a:pt x="81" y="5"/>
                      <a:pt x="68" y="0"/>
                      <a:pt x="55" y="0"/>
                    </a:cubicBezTo>
                  </a:path>
                </a:pathLst>
              </a:custGeom>
              <a:solidFill>
                <a:schemeClr val="accent1">
                  <a:lumMod val="20000"/>
                  <a:lumOff val="80000"/>
                </a:schemeClr>
              </a:solidFill>
              <a:ln>
                <a:noFill/>
              </a:ln>
            </p:spPr>
            <p:txBody>
              <a:bodyPr anchor="ctr"/>
              <a:lstStyle/>
              <a:p>
                <a:pPr algn="ctr"/>
                <a:endParaRPr sz="1200">
                  <a:latin typeface="Century Gothic" panose="020B0502020202020204" pitchFamily="34" charset="0"/>
                </a:endParaRPr>
              </a:p>
            </p:txBody>
          </p:sp>
          <p:sp>
            <p:nvSpPr>
              <p:cNvPr id="24" name="ExtraShape4"/>
              <p:cNvSpPr/>
              <p:nvPr/>
            </p:nvSpPr>
            <p:spPr bwMode="auto">
              <a:xfrm>
                <a:off x="3637581" y="2009639"/>
                <a:ext cx="63555" cy="315475"/>
              </a:xfrm>
              <a:custGeom>
                <a:avLst/>
                <a:gdLst>
                  <a:gd name="T0" fmla="*/ 30 w 60"/>
                  <a:gd name="T1" fmla="*/ 0 h 296"/>
                  <a:gd name="T2" fmla="*/ 0 w 60"/>
                  <a:gd name="T3" fmla="*/ 30 h 296"/>
                  <a:gd name="T4" fmla="*/ 0 w 60"/>
                  <a:gd name="T5" fmla="*/ 266 h 296"/>
                  <a:gd name="T6" fmla="*/ 30 w 60"/>
                  <a:gd name="T7" fmla="*/ 296 h 296"/>
                  <a:gd name="T8" fmla="*/ 60 w 60"/>
                  <a:gd name="T9" fmla="*/ 266 h 296"/>
                  <a:gd name="T10" fmla="*/ 60 w 60"/>
                  <a:gd name="T11" fmla="*/ 30 h 296"/>
                  <a:gd name="T12" fmla="*/ 30 w 60"/>
                  <a:gd name="T13" fmla="*/ 0 h 296"/>
                </a:gdLst>
                <a:ahLst/>
                <a:cxnLst>
                  <a:cxn ang="0">
                    <a:pos x="T0" y="T1"/>
                  </a:cxn>
                  <a:cxn ang="0">
                    <a:pos x="T2" y="T3"/>
                  </a:cxn>
                  <a:cxn ang="0">
                    <a:pos x="T4" y="T5"/>
                  </a:cxn>
                  <a:cxn ang="0">
                    <a:pos x="T6" y="T7"/>
                  </a:cxn>
                  <a:cxn ang="0">
                    <a:pos x="T8" y="T9"/>
                  </a:cxn>
                  <a:cxn ang="0">
                    <a:pos x="T10" y="T11"/>
                  </a:cxn>
                  <a:cxn ang="0">
                    <a:pos x="T12" y="T13"/>
                  </a:cxn>
                </a:cxnLst>
                <a:rect l="0" t="0" r="r" b="b"/>
                <a:pathLst>
                  <a:path w="60" h="296">
                    <a:moveTo>
                      <a:pt x="30" y="0"/>
                    </a:moveTo>
                    <a:cubicBezTo>
                      <a:pt x="13" y="0"/>
                      <a:pt x="0" y="14"/>
                      <a:pt x="0" y="30"/>
                    </a:cubicBezTo>
                    <a:cubicBezTo>
                      <a:pt x="0" y="266"/>
                      <a:pt x="0" y="266"/>
                      <a:pt x="0" y="266"/>
                    </a:cubicBezTo>
                    <a:cubicBezTo>
                      <a:pt x="0" y="283"/>
                      <a:pt x="13" y="296"/>
                      <a:pt x="30" y="296"/>
                    </a:cubicBezTo>
                    <a:cubicBezTo>
                      <a:pt x="47" y="296"/>
                      <a:pt x="60" y="283"/>
                      <a:pt x="60" y="266"/>
                    </a:cubicBezTo>
                    <a:cubicBezTo>
                      <a:pt x="60" y="30"/>
                      <a:pt x="60" y="30"/>
                      <a:pt x="60" y="30"/>
                    </a:cubicBezTo>
                    <a:cubicBezTo>
                      <a:pt x="60" y="14"/>
                      <a:pt x="47" y="0"/>
                      <a:pt x="30" y="0"/>
                    </a:cubicBezTo>
                  </a:path>
                </a:pathLst>
              </a:custGeom>
              <a:solidFill>
                <a:schemeClr val="accent2"/>
              </a:solidFill>
              <a:ln>
                <a:noFill/>
              </a:ln>
            </p:spPr>
            <p:txBody>
              <a:bodyPr anchor="ctr"/>
              <a:lstStyle/>
              <a:p>
                <a:pPr algn="ctr"/>
                <a:endParaRPr sz="1200">
                  <a:latin typeface="Century Gothic" panose="020B0502020202020204" pitchFamily="34" charset="0"/>
                </a:endParaRPr>
              </a:p>
            </p:txBody>
          </p:sp>
          <p:sp>
            <p:nvSpPr>
              <p:cNvPr id="25" name="ExtraShape5"/>
              <p:cNvSpPr/>
              <p:nvPr/>
            </p:nvSpPr>
            <p:spPr bwMode="auto">
              <a:xfrm>
                <a:off x="3551055" y="2096165"/>
                <a:ext cx="64320" cy="314710"/>
              </a:xfrm>
              <a:custGeom>
                <a:avLst/>
                <a:gdLst>
                  <a:gd name="T0" fmla="*/ 30 w 60"/>
                  <a:gd name="T1" fmla="*/ 0 h 296"/>
                  <a:gd name="T2" fmla="*/ 0 w 60"/>
                  <a:gd name="T3" fmla="*/ 30 h 296"/>
                  <a:gd name="T4" fmla="*/ 0 w 60"/>
                  <a:gd name="T5" fmla="*/ 266 h 296"/>
                  <a:gd name="T6" fmla="*/ 30 w 60"/>
                  <a:gd name="T7" fmla="*/ 296 h 296"/>
                  <a:gd name="T8" fmla="*/ 60 w 60"/>
                  <a:gd name="T9" fmla="*/ 266 h 296"/>
                  <a:gd name="T10" fmla="*/ 60 w 60"/>
                  <a:gd name="T11" fmla="*/ 30 h 296"/>
                  <a:gd name="T12" fmla="*/ 30 w 60"/>
                  <a:gd name="T13" fmla="*/ 0 h 296"/>
                </a:gdLst>
                <a:ahLst/>
                <a:cxnLst>
                  <a:cxn ang="0">
                    <a:pos x="T0" y="T1"/>
                  </a:cxn>
                  <a:cxn ang="0">
                    <a:pos x="T2" y="T3"/>
                  </a:cxn>
                  <a:cxn ang="0">
                    <a:pos x="T4" y="T5"/>
                  </a:cxn>
                  <a:cxn ang="0">
                    <a:pos x="T6" y="T7"/>
                  </a:cxn>
                  <a:cxn ang="0">
                    <a:pos x="T8" y="T9"/>
                  </a:cxn>
                  <a:cxn ang="0">
                    <a:pos x="T10" y="T11"/>
                  </a:cxn>
                  <a:cxn ang="0">
                    <a:pos x="T12" y="T13"/>
                  </a:cxn>
                </a:cxnLst>
                <a:rect l="0" t="0" r="r" b="b"/>
                <a:pathLst>
                  <a:path w="60" h="296">
                    <a:moveTo>
                      <a:pt x="30" y="0"/>
                    </a:moveTo>
                    <a:cubicBezTo>
                      <a:pt x="13" y="0"/>
                      <a:pt x="0" y="14"/>
                      <a:pt x="0" y="30"/>
                    </a:cubicBezTo>
                    <a:cubicBezTo>
                      <a:pt x="0" y="266"/>
                      <a:pt x="0" y="266"/>
                      <a:pt x="0" y="266"/>
                    </a:cubicBezTo>
                    <a:cubicBezTo>
                      <a:pt x="0" y="283"/>
                      <a:pt x="13" y="296"/>
                      <a:pt x="30" y="296"/>
                    </a:cubicBezTo>
                    <a:cubicBezTo>
                      <a:pt x="47" y="296"/>
                      <a:pt x="60" y="283"/>
                      <a:pt x="60" y="266"/>
                    </a:cubicBezTo>
                    <a:cubicBezTo>
                      <a:pt x="60" y="30"/>
                      <a:pt x="60" y="30"/>
                      <a:pt x="60" y="30"/>
                    </a:cubicBezTo>
                    <a:cubicBezTo>
                      <a:pt x="60" y="14"/>
                      <a:pt x="47" y="0"/>
                      <a:pt x="30" y="0"/>
                    </a:cubicBezTo>
                  </a:path>
                </a:pathLst>
              </a:custGeom>
              <a:solidFill>
                <a:schemeClr val="accent1">
                  <a:lumMod val="60000"/>
                  <a:lumOff val="40000"/>
                </a:schemeClr>
              </a:solidFill>
              <a:ln>
                <a:noFill/>
              </a:ln>
            </p:spPr>
            <p:txBody>
              <a:bodyPr anchor="ctr"/>
              <a:lstStyle/>
              <a:p>
                <a:pPr algn="ctr"/>
                <a:endParaRPr sz="1200">
                  <a:latin typeface="Century Gothic" panose="020B0502020202020204" pitchFamily="34" charset="0"/>
                </a:endParaRPr>
              </a:p>
            </p:txBody>
          </p:sp>
          <p:sp>
            <p:nvSpPr>
              <p:cNvPr id="26" name="ExtraShape6"/>
              <p:cNvSpPr/>
              <p:nvPr/>
            </p:nvSpPr>
            <p:spPr bwMode="auto">
              <a:xfrm>
                <a:off x="3464529" y="2182691"/>
                <a:ext cx="64320" cy="314710"/>
              </a:xfrm>
              <a:custGeom>
                <a:avLst/>
                <a:gdLst>
                  <a:gd name="T0" fmla="*/ 30 w 60"/>
                  <a:gd name="T1" fmla="*/ 0 h 296"/>
                  <a:gd name="T2" fmla="*/ 0 w 60"/>
                  <a:gd name="T3" fmla="*/ 30 h 296"/>
                  <a:gd name="T4" fmla="*/ 0 w 60"/>
                  <a:gd name="T5" fmla="*/ 266 h 296"/>
                  <a:gd name="T6" fmla="*/ 30 w 60"/>
                  <a:gd name="T7" fmla="*/ 296 h 296"/>
                  <a:gd name="T8" fmla="*/ 60 w 60"/>
                  <a:gd name="T9" fmla="*/ 266 h 296"/>
                  <a:gd name="T10" fmla="*/ 60 w 60"/>
                  <a:gd name="T11" fmla="*/ 30 h 296"/>
                  <a:gd name="T12" fmla="*/ 30 w 60"/>
                  <a:gd name="T13" fmla="*/ 0 h 296"/>
                </a:gdLst>
                <a:ahLst/>
                <a:cxnLst>
                  <a:cxn ang="0">
                    <a:pos x="T0" y="T1"/>
                  </a:cxn>
                  <a:cxn ang="0">
                    <a:pos x="T2" y="T3"/>
                  </a:cxn>
                  <a:cxn ang="0">
                    <a:pos x="T4" y="T5"/>
                  </a:cxn>
                  <a:cxn ang="0">
                    <a:pos x="T6" y="T7"/>
                  </a:cxn>
                  <a:cxn ang="0">
                    <a:pos x="T8" y="T9"/>
                  </a:cxn>
                  <a:cxn ang="0">
                    <a:pos x="T10" y="T11"/>
                  </a:cxn>
                  <a:cxn ang="0">
                    <a:pos x="T12" y="T13"/>
                  </a:cxn>
                </a:cxnLst>
                <a:rect l="0" t="0" r="r" b="b"/>
                <a:pathLst>
                  <a:path w="60" h="296">
                    <a:moveTo>
                      <a:pt x="30" y="0"/>
                    </a:moveTo>
                    <a:cubicBezTo>
                      <a:pt x="13" y="0"/>
                      <a:pt x="0" y="14"/>
                      <a:pt x="0" y="30"/>
                    </a:cubicBezTo>
                    <a:cubicBezTo>
                      <a:pt x="0" y="266"/>
                      <a:pt x="0" y="266"/>
                      <a:pt x="0" y="266"/>
                    </a:cubicBezTo>
                    <a:cubicBezTo>
                      <a:pt x="0" y="283"/>
                      <a:pt x="13" y="296"/>
                      <a:pt x="30" y="296"/>
                    </a:cubicBezTo>
                    <a:cubicBezTo>
                      <a:pt x="47" y="296"/>
                      <a:pt x="60" y="283"/>
                      <a:pt x="60" y="266"/>
                    </a:cubicBezTo>
                    <a:cubicBezTo>
                      <a:pt x="60" y="30"/>
                      <a:pt x="60" y="30"/>
                      <a:pt x="60" y="30"/>
                    </a:cubicBezTo>
                    <a:cubicBezTo>
                      <a:pt x="60" y="14"/>
                      <a:pt x="47" y="0"/>
                      <a:pt x="30" y="0"/>
                    </a:cubicBezTo>
                  </a:path>
                </a:pathLst>
              </a:custGeom>
              <a:solidFill>
                <a:schemeClr val="accent2"/>
              </a:solidFill>
              <a:ln>
                <a:noFill/>
              </a:ln>
            </p:spPr>
            <p:txBody>
              <a:bodyPr anchor="ctr"/>
              <a:lstStyle/>
              <a:p>
                <a:pPr algn="ctr"/>
                <a:endParaRPr sz="1200">
                  <a:latin typeface="Century Gothic" panose="020B0502020202020204" pitchFamily="34" charset="0"/>
                </a:endParaRPr>
              </a:p>
            </p:txBody>
          </p:sp>
          <p:sp>
            <p:nvSpPr>
              <p:cNvPr id="27" name="ExtraShape7"/>
              <p:cNvSpPr/>
              <p:nvPr/>
            </p:nvSpPr>
            <p:spPr bwMode="auto">
              <a:xfrm>
                <a:off x="3782302" y="2405515"/>
                <a:ext cx="315476" cy="64320"/>
              </a:xfrm>
              <a:custGeom>
                <a:avLst/>
                <a:gdLst>
                  <a:gd name="T0" fmla="*/ 266 w 296"/>
                  <a:gd name="T1" fmla="*/ 0 h 60"/>
                  <a:gd name="T2" fmla="*/ 30 w 296"/>
                  <a:gd name="T3" fmla="*/ 0 h 60"/>
                  <a:gd name="T4" fmla="*/ 0 w 296"/>
                  <a:gd name="T5" fmla="*/ 30 h 60"/>
                  <a:gd name="T6" fmla="*/ 30 w 296"/>
                  <a:gd name="T7" fmla="*/ 60 h 60"/>
                  <a:gd name="T8" fmla="*/ 266 w 296"/>
                  <a:gd name="T9" fmla="*/ 60 h 60"/>
                  <a:gd name="T10" fmla="*/ 296 w 296"/>
                  <a:gd name="T11" fmla="*/ 30 h 60"/>
                  <a:gd name="T12" fmla="*/ 266 w 296"/>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296" h="60">
                    <a:moveTo>
                      <a:pt x="266" y="0"/>
                    </a:moveTo>
                    <a:cubicBezTo>
                      <a:pt x="30" y="0"/>
                      <a:pt x="30" y="0"/>
                      <a:pt x="30" y="0"/>
                    </a:cubicBezTo>
                    <a:cubicBezTo>
                      <a:pt x="13" y="0"/>
                      <a:pt x="0" y="14"/>
                      <a:pt x="0" y="30"/>
                    </a:cubicBezTo>
                    <a:cubicBezTo>
                      <a:pt x="0" y="47"/>
                      <a:pt x="13" y="60"/>
                      <a:pt x="30" y="60"/>
                    </a:cubicBezTo>
                    <a:cubicBezTo>
                      <a:pt x="266" y="60"/>
                      <a:pt x="266" y="60"/>
                      <a:pt x="266" y="60"/>
                    </a:cubicBezTo>
                    <a:cubicBezTo>
                      <a:pt x="283" y="60"/>
                      <a:pt x="296" y="47"/>
                      <a:pt x="296" y="30"/>
                    </a:cubicBezTo>
                    <a:cubicBezTo>
                      <a:pt x="296" y="14"/>
                      <a:pt x="283" y="0"/>
                      <a:pt x="266" y="0"/>
                    </a:cubicBezTo>
                  </a:path>
                </a:pathLst>
              </a:custGeom>
              <a:solidFill>
                <a:schemeClr val="accent2"/>
              </a:solidFill>
              <a:ln>
                <a:noFill/>
              </a:ln>
            </p:spPr>
            <p:txBody>
              <a:bodyPr anchor="ctr"/>
              <a:lstStyle/>
              <a:p>
                <a:pPr algn="ctr"/>
                <a:endParaRPr sz="1200">
                  <a:latin typeface="Century Gothic" panose="020B0502020202020204" pitchFamily="34" charset="0"/>
                </a:endParaRPr>
              </a:p>
            </p:txBody>
          </p:sp>
          <p:sp>
            <p:nvSpPr>
              <p:cNvPr id="28" name="ExtraShape8"/>
              <p:cNvSpPr/>
              <p:nvPr/>
            </p:nvSpPr>
            <p:spPr bwMode="auto">
              <a:xfrm>
                <a:off x="3849685" y="2492041"/>
                <a:ext cx="161567" cy="63555"/>
              </a:xfrm>
              <a:custGeom>
                <a:avLst/>
                <a:gdLst>
                  <a:gd name="T0" fmla="*/ 122 w 152"/>
                  <a:gd name="T1" fmla="*/ 0 h 60"/>
                  <a:gd name="T2" fmla="*/ 0 w 152"/>
                  <a:gd name="T3" fmla="*/ 0 h 60"/>
                  <a:gd name="T4" fmla="*/ 30 w 152"/>
                  <a:gd name="T5" fmla="*/ 30 h 60"/>
                  <a:gd name="T6" fmla="*/ 0 w 152"/>
                  <a:gd name="T7" fmla="*/ 60 h 60"/>
                  <a:gd name="T8" fmla="*/ 0 w 152"/>
                  <a:gd name="T9" fmla="*/ 60 h 60"/>
                  <a:gd name="T10" fmla="*/ 0 w 152"/>
                  <a:gd name="T11" fmla="*/ 60 h 60"/>
                  <a:gd name="T12" fmla="*/ 122 w 152"/>
                  <a:gd name="T13" fmla="*/ 60 h 60"/>
                  <a:gd name="T14" fmla="*/ 152 w 152"/>
                  <a:gd name="T15" fmla="*/ 30 h 60"/>
                  <a:gd name="T16" fmla="*/ 122 w 152"/>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60">
                    <a:moveTo>
                      <a:pt x="122" y="0"/>
                    </a:moveTo>
                    <a:cubicBezTo>
                      <a:pt x="0" y="0"/>
                      <a:pt x="0" y="0"/>
                      <a:pt x="0" y="0"/>
                    </a:cubicBezTo>
                    <a:cubicBezTo>
                      <a:pt x="17" y="0"/>
                      <a:pt x="30" y="14"/>
                      <a:pt x="30" y="30"/>
                    </a:cubicBezTo>
                    <a:cubicBezTo>
                      <a:pt x="30" y="47"/>
                      <a:pt x="17" y="60"/>
                      <a:pt x="0" y="60"/>
                    </a:cubicBezTo>
                    <a:cubicBezTo>
                      <a:pt x="0" y="60"/>
                      <a:pt x="0" y="60"/>
                      <a:pt x="0" y="60"/>
                    </a:cubicBezTo>
                    <a:cubicBezTo>
                      <a:pt x="0" y="60"/>
                      <a:pt x="0" y="60"/>
                      <a:pt x="0" y="60"/>
                    </a:cubicBezTo>
                    <a:cubicBezTo>
                      <a:pt x="122" y="60"/>
                      <a:pt x="122" y="60"/>
                      <a:pt x="122" y="60"/>
                    </a:cubicBezTo>
                    <a:cubicBezTo>
                      <a:pt x="139" y="60"/>
                      <a:pt x="152" y="47"/>
                      <a:pt x="152" y="30"/>
                    </a:cubicBezTo>
                    <a:cubicBezTo>
                      <a:pt x="152" y="14"/>
                      <a:pt x="139" y="0"/>
                      <a:pt x="122" y="0"/>
                    </a:cubicBezTo>
                  </a:path>
                </a:pathLst>
              </a:custGeom>
              <a:solidFill>
                <a:schemeClr val="accent1">
                  <a:lumMod val="60000"/>
                  <a:lumOff val="40000"/>
                </a:schemeClr>
              </a:solidFill>
              <a:ln>
                <a:noFill/>
              </a:ln>
            </p:spPr>
            <p:txBody>
              <a:bodyPr anchor="ctr"/>
              <a:lstStyle/>
              <a:p>
                <a:pPr algn="ctr"/>
                <a:endParaRPr sz="1200">
                  <a:latin typeface="Century Gothic" panose="020B0502020202020204" pitchFamily="34" charset="0"/>
                </a:endParaRPr>
              </a:p>
            </p:txBody>
          </p:sp>
          <p:sp>
            <p:nvSpPr>
              <p:cNvPr id="29" name="ExtraShape9"/>
              <p:cNvSpPr/>
              <p:nvPr/>
            </p:nvSpPr>
            <p:spPr bwMode="auto">
              <a:xfrm>
                <a:off x="3695776" y="2492041"/>
                <a:ext cx="153909" cy="63555"/>
              </a:xfrm>
              <a:custGeom>
                <a:avLst/>
                <a:gdLst>
                  <a:gd name="T0" fmla="*/ 144 w 144"/>
                  <a:gd name="T1" fmla="*/ 0 h 60"/>
                  <a:gd name="T2" fmla="*/ 30 w 144"/>
                  <a:gd name="T3" fmla="*/ 0 h 60"/>
                  <a:gd name="T4" fmla="*/ 0 w 144"/>
                  <a:gd name="T5" fmla="*/ 30 h 60"/>
                  <a:gd name="T6" fmla="*/ 30 w 144"/>
                  <a:gd name="T7" fmla="*/ 60 h 60"/>
                  <a:gd name="T8" fmla="*/ 144 w 144"/>
                  <a:gd name="T9" fmla="*/ 60 h 60"/>
                  <a:gd name="T10" fmla="*/ 114 w 144"/>
                  <a:gd name="T11" fmla="*/ 30 h 60"/>
                  <a:gd name="T12" fmla="*/ 144 w 144"/>
                  <a:gd name="T13" fmla="*/ 0 h 60"/>
                  <a:gd name="T14" fmla="*/ 144 w 144"/>
                  <a:gd name="T15" fmla="*/ 0 h 60"/>
                  <a:gd name="T16" fmla="*/ 144 w 144"/>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60">
                    <a:moveTo>
                      <a:pt x="144" y="0"/>
                    </a:moveTo>
                    <a:cubicBezTo>
                      <a:pt x="30" y="0"/>
                      <a:pt x="30" y="0"/>
                      <a:pt x="30" y="0"/>
                    </a:cubicBezTo>
                    <a:cubicBezTo>
                      <a:pt x="13" y="0"/>
                      <a:pt x="0" y="14"/>
                      <a:pt x="0" y="30"/>
                    </a:cubicBezTo>
                    <a:cubicBezTo>
                      <a:pt x="0" y="47"/>
                      <a:pt x="13" y="60"/>
                      <a:pt x="30" y="60"/>
                    </a:cubicBezTo>
                    <a:cubicBezTo>
                      <a:pt x="144" y="60"/>
                      <a:pt x="144" y="60"/>
                      <a:pt x="144" y="60"/>
                    </a:cubicBezTo>
                    <a:cubicBezTo>
                      <a:pt x="128" y="60"/>
                      <a:pt x="114" y="47"/>
                      <a:pt x="114" y="30"/>
                    </a:cubicBezTo>
                    <a:cubicBezTo>
                      <a:pt x="114" y="14"/>
                      <a:pt x="128" y="0"/>
                      <a:pt x="144" y="0"/>
                    </a:cubicBezTo>
                    <a:cubicBezTo>
                      <a:pt x="144" y="0"/>
                      <a:pt x="144" y="0"/>
                      <a:pt x="144" y="0"/>
                    </a:cubicBezTo>
                    <a:cubicBezTo>
                      <a:pt x="144" y="0"/>
                      <a:pt x="144" y="0"/>
                      <a:pt x="144" y="0"/>
                    </a:cubicBezTo>
                  </a:path>
                </a:pathLst>
              </a:custGeom>
              <a:solidFill>
                <a:schemeClr val="accent1">
                  <a:lumMod val="60000"/>
                  <a:lumOff val="40000"/>
                </a:schemeClr>
              </a:solidFill>
              <a:ln>
                <a:noFill/>
              </a:ln>
            </p:spPr>
            <p:txBody>
              <a:bodyPr anchor="ctr"/>
              <a:lstStyle/>
              <a:p>
                <a:pPr algn="ctr"/>
                <a:endParaRPr sz="1200">
                  <a:latin typeface="Century Gothic" panose="020B0502020202020204" pitchFamily="34" charset="0"/>
                </a:endParaRPr>
              </a:p>
            </p:txBody>
          </p:sp>
          <p:sp>
            <p:nvSpPr>
              <p:cNvPr id="30" name="ExtraShape10"/>
              <p:cNvSpPr/>
              <p:nvPr/>
            </p:nvSpPr>
            <p:spPr bwMode="auto">
              <a:xfrm>
                <a:off x="3817525" y="2492041"/>
                <a:ext cx="63555" cy="63555"/>
              </a:xfrm>
              <a:custGeom>
                <a:avLst/>
                <a:gdLst>
                  <a:gd name="T0" fmla="*/ 30 w 60"/>
                  <a:gd name="T1" fmla="*/ 0 h 60"/>
                  <a:gd name="T2" fmla="*/ 30 w 60"/>
                  <a:gd name="T3" fmla="*/ 0 h 60"/>
                  <a:gd name="T4" fmla="*/ 0 w 60"/>
                  <a:gd name="T5" fmla="*/ 30 h 60"/>
                  <a:gd name="T6" fmla="*/ 30 w 60"/>
                  <a:gd name="T7" fmla="*/ 60 h 60"/>
                  <a:gd name="T8" fmla="*/ 30 w 60"/>
                  <a:gd name="T9" fmla="*/ 60 h 60"/>
                  <a:gd name="T10" fmla="*/ 60 w 60"/>
                  <a:gd name="T11" fmla="*/ 30 h 60"/>
                  <a:gd name="T12" fmla="*/ 30 w 60"/>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30" y="0"/>
                    </a:moveTo>
                    <a:cubicBezTo>
                      <a:pt x="30" y="0"/>
                      <a:pt x="30" y="0"/>
                      <a:pt x="30" y="0"/>
                    </a:cubicBezTo>
                    <a:cubicBezTo>
                      <a:pt x="14" y="0"/>
                      <a:pt x="0" y="14"/>
                      <a:pt x="0" y="30"/>
                    </a:cubicBezTo>
                    <a:cubicBezTo>
                      <a:pt x="0" y="47"/>
                      <a:pt x="14" y="60"/>
                      <a:pt x="30" y="60"/>
                    </a:cubicBezTo>
                    <a:cubicBezTo>
                      <a:pt x="30" y="60"/>
                      <a:pt x="30" y="60"/>
                      <a:pt x="30" y="60"/>
                    </a:cubicBezTo>
                    <a:cubicBezTo>
                      <a:pt x="47" y="60"/>
                      <a:pt x="60" y="47"/>
                      <a:pt x="60" y="30"/>
                    </a:cubicBezTo>
                    <a:cubicBezTo>
                      <a:pt x="60" y="14"/>
                      <a:pt x="47" y="0"/>
                      <a:pt x="30" y="0"/>
                    </a:cubicBezTo>
                  </a:path>
                </a:pathLst>
              </a:custGeom>
              <a:solidFill>
                <a:schemeClr val="accent1">
                  <a:lumMod val="60000"/>
                  <a:lumOff val="40000"/>
                </a:schemeClr>
              </a:solidFill>
              <a:ln>
                <a:noFill/>
              </a:ln>
            </p:spPr>
            <p:txBody>
              <a:bodyPr anchor="ctr"/>
              <a:lstStyle/>
              <a:p>
                <a:pPr algn="ctr"/>
                <a:endParaRPr sz="1200">
                  <a:latin typeface="Century Gothic" panose="020B0502020202020204" pitchFamily="34" charset="0"/>
                </a:endParaRPr>
              </a:p>
            </p:txBody>
          </p:sp>
          <p:sp>
            <p:nvSpPr>
              <p:cNvPr id="31" name="ExtraShape11"/>
              <p:cNvSpPr/>
              <p:nvPr/>
            </p:nvSpPr>
            <p:spPr bwMode="auto">
              <a:xfrm>
                <a:off x="3610016" y="2578567"/>
                <a:ext cx="315476" cy="63555"/>
              </a:xfrm>
              <a:custGeom>
                <a:avLst/>
                <a:gdLst>
                  <a:gd name="T0" fmla="*/ 266 w 296"/>
                  <a:gd name="T1" fmla="*/ 0 h 60"/>
                  <a:gd name="T2" fmla="*/ 30 w 296"/>
                  <a:gd name="T3" fmla="*/ 0 h 60"/>
                  <a:gd name="T4" fmla="*/ 0 w 296"/>
                  <a:gd name="T5" fmla="*/ 30 h 60"/>
                  <a:gd name="T6" fmla="*/ 30 w 296"/>
                  <a:gd name="T7" fmla="*/ 60 h 60"/>
                  <a:gd name="T8" fmla="*/ 266 w 296"/>
                  <a:gd name="T9" fmla="*/ 60 h 60"/>
                  <a:gd name="T10" fmla="*/ 296 w 296"/>
                  <a:gd name="T11" fmla="*/ 30 h 60"/>
                  <a:gd name="T12" fmla="*/ 266 w 296"/>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296" h="60">
                    <a:moveTo>
                      <a:pt x="266" y="0"/>
                    </a:moveTo>
                    <a:cubicBezTo>
                      <a:pt x="30" y="0"/>
                      <a:pt x="30" y="0"/>
                      <a:pt x="30" y="0"/>
                    </a:cubicBezTo>
                    <a:cubicBezTo>
                      <a:pt x="13" y="0"/>
                      <a:pt x="0" y="14"/>
                      <a:pt x="0" y="30"/>
                    </a:cubicBezTo>
                    <a:cubicBezTo>
                      <a:pt x="0" y="47"/>
                      <a:pt x="13" y="60"/>
                      <a:pt x="30" y="60"/>
                    </a:cubicBezTo>
                    <a:cubicBezTo>
                      <a:pt x="266" y="60"/>
                      <a:pt x="266" y="60"/>
                      <a:pt x="266" y="60"/>
                    </a:cubicBezTo>
                    <a:cubicBezTo>
                      <a:pt x="283" y="60"/>
                      <a:pt x="296" y="47"/>
                      <a:pt x="296" y="30"/>
                    </a:cubicBezTo>
                    <a:cubicBezTo>
                      <a:pt x="296" y="14"/>
                      <a:pt x="283" y="0"/>
                      <a:pt x="266" y="0"/>
                    </a:cubicBezTo>
                  </a:path>
                </a:pathLst>
              </a:custGeom>
              <a:solidFill>
                <a:schemeClr val="accent2"/>
              </a:solidFill>
              <a:ln>
                <a:noFill/>
              </a:ln>
            </p:spPr>
            <p:txBody>
              <a:bodyPr anchor="ctr"/>
              <a:lstStyle/>
              <a:p>
                <a:pPr algn="ctr"/>
                <a:endParaRPr sz="1200">
                  <a:latin typeface="Century Gothic" panose="020B0502020202020204" pitchFamily="34" charset="0"/>
                </a:endParaRPr>
              </a:p>
            </p:txBody>
          </p:sp>
          <p:sp>
            <p:nvSpPr>
              <p:cNvPr id="32" name="ValueShape2"/>
              <p:cNvSpPr/>
              <p:nvPr/>
            </p:nvSpPr>
            <p:spPr>
              <a:xfrm rot="6576035">
                <a:off x="2050095" y="2669919"/>
                <a:ext cx="1372072" cy="1372072"/>
              </a:xfrm>
              <a:prstGeom prst="arc">
                <a:avLst>
                  <a:gd name="adj1" fmla="val 16344000"/>
                  <a:gd name="adj2" fmla="val 9000000"/>
                </a:avLst>
              </a:prstGeom>
              <a:noFill/>
              <a:ln w="127000" cap="rnd">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sz="1200">
                  <a:latin typeface="Century Gothic" panose="020B0502020202020204" pitchFamily="34" charset="0"/>
                </a:endParaRPr>
              </a:p>
            </p:txBody>
          </p:sp>
          <p:sp>
            <p:nvSpPr>
              <p:cNvPr id="33" name="ValueText1"/>
              <p:cNvSpPr/>
              <p:nvPr/>
            </p:nvSpPr>
            <p:spPr>
              <a:xfrm>
                <a:off x="3458460" y="3328142"/>
                <a:ext cx="411318" cy="411318"/>
              </a:xfrm>
              <a:prstGeom prst="ellipse">
                <a:avLst/>
              </a:prstGeom>
              <a:solidFill>
                <a:schemeClr val="accent1"/>
              </a:solidFill>
              <a:ln w="349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defRPr/>
                </a:pPr>
                <a:endParaRPr kumimoji="0" lang="en-US" altLang="zh-CN" sz="1000" b="0"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37" name="ValueText2"/>
              <p:cNvSpPr/>
              <p:nvPr/>
            </p:nvSpPr>
            <p:spPr>
              <a:xfrm>
                <a:off x="2584461" y="2514635"/>
                <a:ext cx="347124" cy="347124"/>
              </a:xfrm>
              <a:prstGeom prst="ellipse">
                <a:avLst/>
              </a:prstGeom>
              <a:solidFill>
                <a:schemeClr val="accent2"/>
              </a:solidFill>
              <a:ln w="349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defRPr/>
                </a:pPr>
                <a:endParaRPr kumimoji="0" lang="en-US" altLang="zh-CN" sz="1000" b="0" i="0" u="none" strike="noStrike" kern="1200" cap="none" spc="0" normalizeH="0" baseline="0" noProof="0" dirty="0">
                  <a:ln>
                    <a:noFill/>
                  </a:ln>
                  <a:solidFill>
                    <a:schemeClr val="bg1"/>
                  </a:solidFill>
                  <a:effectLst/>
                  <a:uLnTx/>
                  <a:uFillTx/>
                  <a:latin typeface="Century Gothic" panose="020B0502020202020204" pitchFamily="34" charset="0"/>
                </a:endParaRPr>
              </a:p>
            </p:txBody>
          </p:sp>
        </p:grpSp>
      </p:grpSp>
      <p:grpSp>
        <p:nvGrpSpPr>
          <p:cNvPr id="91" name="组合 90"/>
          <p:cNvGrpSpPr/>
          <p:nvPr/>
        </p:nvGrpSpPr>
        <p:grpSpPr>
          <a:xfrm>
            <a:off x="4937365" y="2009639"/>
            <a:ext cx="2317270" cy="2315576"/>
            <a:chOff x="4937365" y="2009639"/>
            <a:chExt cx="2317270" cy="2315576"/>
          </a:xfrm>
        </p:grpSpPr>
        <p:sp>
          <p:nvSpPr>
            <p:cNvPr id="38" name="ValueShape1"/>
            <p:cNvSpPr/>
            <p:nvPr/>
          </p:nvSpPr>
          <p:spPr>
            <a:xfrm rot="6576035">
              <a:off x="4937365" y="2406234"/>
              <a:ext cx="1918981" cy="1918982"/>
            </a:xfrm>
            <a:prstGeom prst="arc">
              <a:avLst>
                <a:gd name="adj1" fmla="val 4375201"/>
                <a:gd name="adj2" fmla="val 16200000"/>
              </a:avLst>
            </a:prstGeom>
            <a:ln w="165100" cap="rnd">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sz="1200">
                <a:latin typeface="Century Gothic" panose="020B0502020202020204" pitchFamily="34" charset="0"/>
              </a:endParaRPr>
            </a:p>
          </p:txBody>
        </p:sp>
        <p:grpSp>
          <p:nvGrpSpPr>
            <p:cNvPr id="88" name="组合 87"/>
            <p:cNvGrpSpPr/>
            <p:nvPr/>
          </p:nvGrpSpPr>
          <p:grpSpPr>
            <a:xfrm>
              <a:off x="5206952" y="2009639"/>
              <a:ext cx="2047683" cy="2032352"/>
              <a:chOff x="5206952" y="2009639"/>
              <a:chExt cx="2047683" cy="2032352"/>
            </a:xfrm>
          </p:grpSpPr>
          <p:sp>
            <p:nvSpPr>
              <p:cNvPr id="39" name="ValueBack1"/>
              <p:cNvSpPr/>
              <p:nvPr/>
            </p:nvSpPr>
            <p:spPr bwMode="auto">
              <a:xfrm>
                <a:off x="5521048" y="2990524"/>
                <a:ext cx="517625" cy="375202"/>
              </a:xfrm>
              <a:custGeom>
                <a:avLst/>
                <a:gdLst>
                  <a:gd name="T0" fmla="*/ 353 w 486"/>
                  <a:gd name="T1" fmla="*/ 0 h 353"/>
                  <a:gd name="T2" fmla="*/ 0 w 486"/>
                  <a:gd name="T3" fmla="*/ 353 h 353"/>
                  <a:gd name="T4" fmla="*/ 30 w 486"/>
                  <a:gd name="T5" fmla="*/ 323 h 353"/>
                  <a:gd name="T6" fmla="*/ 60 w 486"/>
                  <a:gd name="T7" fmla="*/ 353 h 353"/>
                  <a:gd name="T8" fmla="*/ 60 w 486"/>
                  <a:gd name="T9" fmla="*/ 353 h 353"/>
                  <a:gd name="T10" fmla="*/ 353 w 486"/>
                  <a:gd name="T11" fmla="*/ 60 h 353"/>
                  <a:gd name="T12" fmla="*/ 443 w 486"/>
                  <a:gd name="T13" fmla="*/ 74 h 353"/>
                  <a:gd name="T14" fmla="*/ 453 w 486"/>
                  <a:gd name="T15" fmla="*/ 76 h 353"/>
                  <a:gd name="T16" fmla="*/ 481 w 486"/>
                  <a:gd name="T17" fmla="*/ 55 h 353"/>
                  <a:gd name="T18" fmla="*/ 462 w 486"/>
                  <a:gd name="T19" fmla="*/ 17 h 353"/>
                  <a:gd name="T20" fmla="*/ 353 w 486"/>
                  <a:gd name="T2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6" h="353">
                    <a:moveTo>
                      <a:pt x="353" y="0"/>
                    </a:moveTo>
                    <a:cubicBezTo>
                      <a:pt x="158" y="0"/>
                      <a:pt x="0" y="158"/>
                      <a:pt x="0" y="353"/>
                    </a:cubicBezTo>
                    <a:cubicBezTo>
                      <a:pt x="0" y="337"/>
                      <a:pt x="13" y="323"/>
                      <a:pt x="30" y="323"/>
                    </a:cubicBezTo>
                    <a:cubicBezTo>
                      <a:pt x="46" y="323"/>
                      <a:pt x="60" y="337"/>
                      <a:pt x="60" y="353"/>
                    </a:cubicBezTo>
                    <a:cubicBezTo>
                      <a:pt x="60" y="353"/>
                      <a:pt x="60" y="353"/>
                      <a:pt x="60" y="353"/>
                    </a:cubicBezTo>
                    <a:cubicBezTo>
                      <a:pt x="60" y="192"/>
                      <a:pt x="191" y="60"/>
                      <a:pt x="353" y="60"/>
                    </a:cubicBezTo>
                    <a:cubicBezTo>
                      <a:pt x="384" y="60"/>
                      <a:pt x="414" y="65"/>
                      <a:pt x="443" y="74"/>
                    </a:cubicBezTo>
                    <a:cubicBezTo>
                      <a:pt x="446" y="75"/>
                      <a:pt x="450" y="76"/>
                      <a:pt x="453" y="76"/>
                    </a:cubicBezTo>
                    <a:cubicBezTo>
                      <a:pt x="465" y="76"/>
                      <a:pt x="477" y="68"/>
                      <a:pt x="481" y="55"/>
                    </a:cubicBezTo>
                    <a:cubicBezTo>
                      <a:pt x="486" y="39"/>
                      <a:pt x="478" y="22"/>
                      <a:pt x="462" y="17"/>
                    </a:cubicBezTo>
                    <a:cubicBezTo>
                      <a:pt x="427" y="6"/>
                      <a:pt x="390" y="0"/>
                      <a:pt x="353" y="0"/>
                    </a:cubicBezTo>
                  </a:path>
                </a:pathLst>
              </a:custGeom>
              <a:solidFill>
                <a:schemeClr val="accent2"/>
              </a:solidFill>
              <a:ln>
                <a:noFill/>
              </a:ln>
            </p:spPr>
            <p:txBody>
              <a:bodyPr anchor="ctr"/>
              <a:lstStyle/>
              <a:p>
                <a:pPr algn="ctr"/>
                <a:endParaRPr sz="1200">
                  <a:latin typeface="Century Gothic" panose="020B0502020202020204" pitchFamily="34" charset="0"/>
                </a:endParaRPr>
              </a:p>
            </p:txBody>
          </p:sp>
          <p:sp>
            <p:nvSpPr>
              <p:cNvPr id="40" name="ValueBack22"/>
              <p:cNvSpPr/>
              <p:nvPr/>
            </p:nvSpPr>
            <p:spPr bwMode="auto">
              <a:xfrm>
                <a:off x="5521048" y="3365725"/>
                <a:ext cx="375968" cy="375968"/>
              </a:xfrm>
              <a:custGeom>
                <a:avLst/>
                <a:gdLst>
                  <a:gd name="T0" fmla="*/ 60 w 353"/>
                  <a:gd name="T1" fmla="*/ 0 h 353"/>
                  <a:gd name="T2" fmla="*/ 60 w 353"/>
                  <a:gd name="T3" fmla="*/ 0 h 353"/>
                  <a:gd name="T4" fmla="*/ 30 w 353"/>
                  <a:gd name="T5" fmla="*/ 30 h 353"/>
                  <a:gd name="T6" fmla="*/ 0 w 353"/>
                  <a:gd name="T7" fmla="*/ 0 h 353"/>
                  <a:gd name="T8" fmla="*/ 353 w 353"/>
                  <a:gd name="T9" fmla="*/ 353 h 353"/>
                  <a:gd name="T10" fmla="*/ 353 w 353"/>
                  <a:gd name="T11" fmla="*/ 353 h 353"/>
                  <a:gd name="T12" fmla="*/ 353 w 353"/>
                  <a:gd name="T13" fmla="*/ 353 h 353"/>
                  <a:gd name="T14" fmla="*/ 323 w 353"/>
                  <a:gd name="T15" fmla="*/ 323 h 353"/>
                  <a:gd name="T16" fmla="*/ 353 w 353"/>
                  <a:gd name="T17" fmla="*/ 293 h 353"/>
                  <a:gd name="T18" fmla="*/ 60 w 353"/>
                  <a:gd name="T19"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3" h="353">
                    <a:moveTo>
                      <a:pt x="60" y="0"/>
                    </a:moveTo>
                    <a:cubicBezTo>
                      <a:pt x="60" y="0"/>
                      <a:pt x="60" y="0"/>
                      <a:pt x="60" y="0"/>
                    </a:cubicBezTo>
                    <a:cubicBezTo>
                      <a:pt x="60" y="17"/>
                      <a:pt x="46" y="30"/>
                      <a:pt x="30" y="30"/>
                    </a:cubicBezTo>
                    <a:cubicBezTo>
                      <a:pt x="13" y="30"/>
                      <a:pt x="0" y="17"/>
                      <a:pt x="0" y="0"/>
                    </a:cubicBezTo>
                    <a:cubicBezTo>
                      <a:pt x="0" y="195"/>
                      <a:pt x="158" y="353"/>
                      <a:pt x="353" y="353"/>
                    </a:cubicBezTo>
                    <a:cubicBezTo>
                      <a:pt x="353" y="353"/>
                      <a:pt x="353" y="353"/>
                      <a:pt x="353" y="353"/>
                    </a:cubicBezTo>
                    <a:cubicBezTo>
                      <a:pt x="353" y="353"/>
                      <a:pt x="353" y="353"/>
                      <a:pt x="353" y="353"/>
                    </a:cubicBezTo>
                    <a:cubicBezTo>
                      <a:pt x="336" y="353"/>
                      <a:pt x="323" y="340"/>
                      <a:pt x="323" y="323"/>
                    </a:cubicBezTo>
                    <a:cubicBezTo>
                      <a:pt x="323" y="307"/>
                      <a:pt x="336" y="293"/>
                      <a:pt x="353" y="293"/>
                    </a:cubicBezTo>
                    <a:cubicBezTo>
                      <a:pt x="191" y="293"/>
                      <a:pt x="60" y="162"/>
                      <a:pt x="60" y="0"/>
                    </a:cubicBezTo>
                  </a:path>
                </a:pathLst>
              </a:custGeom>
              <a:solidFill>
                <a:schemeClr val="accent2"/>
              </a:solidFill>
              <a:ln>
                <a:noFill/>
              </a:ln>
            </p:spPr>
            <p:txBody>
              <a:bodyPr anchor="ctr"/>
              <a:lstStyle/>
              <a:p>
                <a:pPr algn="ctr"/>
                <a:endParaRPr sz="1200">
                  <a:latin typeface="Century Gothic" panose="020B0502020202020204" pitchFamily="34" charset="0"/>
                </a:endParaRPr>
              </a:p>
            </p:txBody>
          </p:sp>
          <p:sp>
            <p:nvSpPr>
              <p:cNvPr id="41" name="ValueBack2"/>
              <p:cNvSpPr/>
              <p:nvPr/>
            </p:nvSpPr>
            <p:spPr bwMode="auto">
              <a:xfrm>
                <a:off x="5521048" y="3333565"/>
                <a:ext cx="63555" cy="64320"/>
              </a:xfrm>
              <a:custGeom>
                <a:avLst/>
                <a:gdLst>
                  <a:gd name="T0" fmla="*/ 30 w 60"/>
                  <a:gd name="T1" fmla="*/ 0 h 60"/>
                  <a:gd name="T2" fmla="*/ 0 w 60"/>
                  <a:gd name="T3" fmla="*/ 30 h 60"/>
                  <a:gd name="T4" fmla="*/ 0 w 60"/>
                  <a:gd name="T5" fmla="*/ 30 h 60"/>
                  <a:gd name="T6" fmla="*/ 0 w 60"/>
                  <a:gd name="T7" fmla="*/ 30 h 60"/>
                  <a:gd name="T8" fmla="*/ 30 w 60"/>
                  <a:gd name="T9" fmla="*/ 60 h 60"/>
                  <a:gd name="T10" fmla="*/ 60 w 60"/>
                  <a:gd name="T11" fmla="*/ 30 h 60"/>
                  <a:gd name="T12" fmla="*/ 60 w 60"/>
                  <a:gd name="T13" fmla="*/ 30 h 60"/>
                  <a:gd name="T14" fmla="*/ 60 w 60"/>
                  <a:gd name="T15" fmla="*/ 30 h 60"/>
                  <a:gd name="T16" fmla="*/ 30 w 60"/>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0">
                    <a:moveTo>
                      <a:pt x="30" y="0"/>
                    </a:moveTo>
                    <a:cubicBezTo>
                      <a:pt x="13" y="0"/>
                      <a:pt x="0" y="14"/>
                      <a:pt x="0" y="30"/>
                    </a:cubicBezTo>
                    <a:cubicBezTo>
                      <a:pt x="0" y="30"/>
                      <a:pt x="0" y="30"/>
                      <a:pt x="0" y="30"/>
                    </a:cubicBezTo>
                    <a:cubicBezTo>
                      <a:pt x="0" y="30"/>
                      <a:pt x="0" y="30"/>
                      <a:pt x="0" y="30"/>
                    </a:cubicBezTo>
                    <a:cubicBezTo>
                      <a:pt x="0" y="47"/>
                      <a:pt x="13" y="60"/>
                      <a:pt x="30" y="60"/>
                    </a:cubicBezTo>
                    <a:cubicBezTo>
                      <a:pt x="46" y="60"/>
                      <a:pt x="60" y="47"/>
                      <a:pt x="60" y="30"/>
                    </a:cubicBezTo>
                    <a:cubicBezTo>
                      <a:pt x="60" y="30"/>
                      <a:pt x="60" y="30"/>
                      <a:pt x="60" y="30"/>
                    </a:cubicBezTo>
                    <a:cubicBezTo>
                      <a:pt x="60" y="30"/>
                      <a:pt x="60" y="30"/>
                      <a:pt x="60" y="30"/>
                    </a:cubicBezTo>
                    <a:cubicBezTo>
                      <a:pt x="60" y="14"/>
                      <a:pt x="46" y="0"/>
                      <a:pt x="30" y="0"/>
                    </a:cubicBezTo>
                  </a:path>
                </a:pathLst>
              </a:custGeom>
              <a:solidFill>
                <a:schemeClr val="accent1">
                  <a:lumMod val="60000"/>
                  <a:lumOff val="40000"/>
                </a:schemeClr>
              </a:solidFill>
              <a:ln w="9525">
                <a:solidFill>
                  <a:schemeClr val="bg1"/>
                </a:solidFill>
                <a:round/>
              </a:ln>
            </p:spPr>
            <p:txBody>
              <a:bodyPr anchor="ctr"/>
              <a:lstStyle/>
              <a:p>
                <a:pPr algn="ctr"/>
                <a:endParaRPr sz="1200">
                  <a:latin typeface="Century Gothic" panose="020B0502020202020204" pitchFamily="34" charset="0"/>
                </a:endParaRPr>
              </a:p>
            </p:txBody>
          </p:sp>
          <p:sp>
            <p:nvSpPr>
              <p:cNvPr id="42" name="ValueBack2"/>
              <p:cNvSpPr/>
              <p:nvPr/>
            </p:nvSpPr>
            <p:spPr bwMode="auto">
              <a:xfrm>
                <a:off x="5897017" y="3224068"/>
                <a:ext cx="375968" cy="517626"/>
              </a:xfrm>
              <a:custGeom>
                <a:avLst/>
                <a:gdLst>
                  <a:gd name="T0" fmla="*/ 307 w 353"/>
                  <a:gd name="T1" fmla="*/ 0 h 486"/>
                  <a:gd name="T2" fmla="*/ 297 w 353"/>
                  <a:gd name="T3" fmla="*/ 2 h 486"/>
                  <a:gd name="T4" fmla="*/ 278 w 353"/>
                  <a:gd name="T5" fmla="*/ 40 h 486"/>
                  <a:gd name="T6" fmla="*/ 293 w 353"/>
                  <a:gd name="T7" fmla="*/ 133 h 486"/>
                  <a:gd name="T8" fmla="*/ 0 w 353"/>
                  <a:gd name="T9" fmla="*/ 426 h 486"/>
                  <a:gd name="T10" fmla="*/ 0 w 353"/>
                  <a:gd name="T11" fmla="*/ 426 h 486"/>
                  <a:gd name="T12" fmla="*/ 0 w 353"/>
                  <a:gd name="T13" fmla="*/ 426 h 486"/>
                  <a:gd name="T14" fmla="*/ 30 w 353"/>
                  <a:gd name="T15" fmla="*/ 456 h 486"/>
                  <a:gd name="T16" fmla="*/ 0 w 353"/>
                  <a:gd name="T17" fmla="*/ 486 h 486"/>
                  <a:gd name="T18" fmla="*/ 353 w 353"/>
                  <a:gd name="T19" fmla="*/ 133 h 486"/>
                  <a:gd name="T20" fmla="*/ 335 w 353"/>
                  <a:gd name="T21" fmla="*/ 21 h 486"/>
                  <a:gd name="T22" fmla="*/ 307 w 353"/>
                  <a:gd name="T23"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3" h="486">
                    <a:moveTo>
                      <a:pt x="307" y="0"/>
                    </a:moveTo>
                    <a:cubicBezTo>
                      <a:pt x="303" y="0"/>
                      <a:pt x="300" y="1"/>
                      <a:pt x="297" y="2"/>
                    </a:cubicBezTo>
                    <a:cubicBezTo>
                      <a:pt x="281" y="7"/>
                      <a:pt x="273" y="24"/>
                      <a:pt x="278" y="40"/>
                    </a:cubicBezTo>
                    <a:cubicBezTo>
                      <a:pt x="288" y="70"/>
                      <a:pt x="293" y="101"/>
                      <a:pt x="293" y="133"/>
                    </a:cubicBezTo>
                    <a:cubicBezTo>
                      <a:pt x="293" y="295"/>
                      <a:pt x="162" y="426"/>
                      <a:pt x="0" y="426"/>
                    </a:cubicBezTo>
                    <a:cubicBezTo>
                      <a:pt x="0" y="426"/>
                      <a:pt x="0" y="426"/>
                      <a:pt x="0" y="426"/>
                    </a:cubicBezTo>
                    <a:cubicBezTo>
                      <a:pt x="0" y="426"/>
                      <a:pt x="0" y="426"/>
                      <a:pt x="0" y="426"/>
                    </a:cubicBezTo>
                    <a:cubicBezTo>
                      <a:pt x="17" y="426"/>
                      <a:pt x="30" y="440"/>
                      <a:pt x="30" y="456"/>
                    </a:cubicBezTo>
                    <a:cubicBezTo>
                      <a:pt x="30" y="473"/>
                      <a:pt x="17" y="486"/>
                      <a:pt x="0" y="486"/>
                    </a:cubicBezTo>
                    <a:cubicBezTo>
                      <a:pt x="195" y="486"/>
                      <a:pt x="353" y="328"/>
                      <a:pt x="353" y="133"/>
                    </a:cubicBezTo>
                    <a:cubicBezTo>
                      <a:pt x="353" y="95"/>
                      <a:pt x="347" y="57"/>
                      <a:pt x="335" y="21"/>
                    </a:cubicBezTo>
                    <a:cubicBezTo>
                      <a:pt x="331" y="8"/>
                      <a:pt x="319" y="0"/>
                      <a:pt x="307" y="0"/>
                    </a:cubicBezTo>
                  </a:path>
                </a:pathLst>
              </a:custGeom>
              <a:solidFill>
                <a:schemeClr val="accent2"/>
              </a:solidFill>
              <a:ln w="9525">
                <a:noFill/>
                <a:round/>
              </a:ln>
            </p:spPr>
            <p:txBody>
              <a:bodyPr anchor="ctr"/>
              <a:lstStyle/>
              <a:p>
                <a:pPr algn="ctr"/>
                <a:endParaRPr sz="1200">
                  <a:latin typeface="Century Gothic" panose="020B0502020202020204" pitchFamily="34" charset="0"/>
                </a:endParaRPr>
              </a:p>
            </p:txBody>
          </p:sp>
          <p:sp>
            <p:nvSpPr>
              <p:cNvPr id="62" name="ValueBack1"/>
              <p:cNvSpPr/>
              <p:nvPr/>
            </p:nvSpPr>
            <p:spPr bwMode="auto">
              <a:xfrm>
                <a:off x="5864856" y="3677373"/>
                <a:ext cx="64320" cy="64320"/>
              </a:xfrm>
              <a:custGeom>
                <a:avLst/>
                <a:gdLst>
                  <a:gd name="T0" fmla="*/ 30 w 60"/>
                  <a:gd name="T1" fmla="*/ 0 h 60"/>
                  <a:gd name="T2" fmla="*/ 0 w 60"/>
                  <a:gd name="T3" fmla="*/ 30 h 60"/>
                  <a:gd name="T4" fmla="*/ 30 w 60"/>
                  <a:gd name="T5" fmla="*/ 60 h 60"/>
                  <a:gd name="T6" fmla="*/ 30 w 60"/>
                  <a:gd name="T7" fmla="*/ 60 h 60"/>
                  <a:gd name="T8" fmla="*/ 60 w 60"/>
                  <a:gd name="T9" fmla="*/ 30 h 60"/>
                  <a:gd name="T10" fmla="*/ 30 w 60"/>
                  <a:gd name="T11" fmla="*/ 0 h 60"/>
                  <a:gd name="T12" fmla="*/ 30 w 60"/>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30" y="0"/>
                    </a:moveTo>
                    <a:cubicBezTo>
                      <a:pt x="13" y="0"/>
                      <a:pt x="0" y="14"/>
                      <a:pt x="0" y="30"/>
                    </a:cubicBezTo>
                    <a:cubicBezTo>
                      <a:pt x="0" y="47"/>
                      <a:pt x="13" y="60"/>
                      <a:pt x="30" y="60"/>
                    </a:cubicBezTo>
                    <a:cubicBezTo>
                      <a:pt x="30" y="60"/>
                      <a:pt x="30" y="60"/>
                      <a:pt x="30" y="60"/>
                    </a:cubicBezTo>
                    <a:cubicBezTo>
                      <a:pt x="47" y="60"/>
                      <a:pt x="60" y="47"/>
                      <a:pt x="60" y="30"/>
                    </a:cubicBezTo>
                    <a:cubicBezTo>
                      <a:pt x="60" y="14"/>
                      <a:pt x="47" y="0"/>
                      <a:pt x="30" y="0"/>
                    </a:cubicBezTo>
                    <a:cubicBezTo>
                      <a:pt x="30" y="0"/>
                      <a:pt x="30" y="0"/>
                      <a:pt x="30" y="0"/>
                    </a:cubicBezTo>
                  </a:path>
                </a:pathLst>
              </a:custGeom>
              <a:solidFill>
                <a:schemeClr val="accent1"/>
              </a:solidFill>
              <a:ln w="9525">
                <a:solidFill>
                  <a:schemeClr val="bg1"/>
                </a:solidFill>
                <a:round/>
              </a:ln>
            </p:spPr>
            <p:txBody>
              <a:bodyPr anchor="ctr"/>
              <a:lstStyle/>
              <a:p>
                <a:pPr algn="ctr"/>
                <a:endParaRPr sz="1200">
                  <a:latin typeface="Century Gothic" panose="020B0502020202020204" pitchFamily="34" charset="0"/>
                </a:endParaRPr>
              </a:p>
            </p:txBody>
          </p:sp>
          <p:sp>
            <p:nvSpPr>
              <p:cNvPr id="63" name="ExtraShape1"/>
              <p:cNvSpPr/>
              <p:nvPr/>
            </p:nvSpPr>
            <p:spPr bwMode="auto">
              <a:xfrm>
                <a:off x="6556300" y="2240120"/>
                <a:ext cx="473214" cy="467854"/>
              </a:xfrm>
              <a:custGeom>
                <a:avLst/>
                <a:gdLst>
                  <a:gd name="T0" fmla="*/ 389 w 444"/>
                  <a:gd name="T1" fmla="*/ 0 h 440"/>
                  <a:gd name="T2" fmla="*/ 354 w 444"/>
                  <a:gd name="T3" fmla="*/ 15 h 440"/>
                  <a:gd name="T4" fmla="*/ 0 w 444"/>
                  <a:gd name="T5" fmla="*/ 369 h 440"/>
                  <a:gd name="T6" fmla="*/ 35 w 444"/>
                  <a:gd name="T7" fmla="*/ 354 h 440"/>
                  <a:gd name="T8" fmla="*/ 70 w 444"/>
                  <a:gd name="T9" fmla="*/ 369 h 440"/>
                  <a:gd name="T10" fmla="*/ 70 w 444"/>
                  <a:gd name="T11" fmla="*/ 440 h 440"/>
                  <a:gd name="T12" fmla="*/ 70 w 444"/>
                  <a:gd name="T13" fmla="*/ 440 h 440"/>
                  <a:gd name="T14" fmla="*/ 70 w 444"/>
                  <a:gd name="T15" fmla="*/ 440 h 440"/>
                  <a:gd name="T16" fmla="*/ 424 w 444"/>
                  <a:gd name="T17" fmla="*/ 86 h 440"/>
                  <a:gd name="T18" fmla="*/ 424 w 444"/>
                  <a:gd name="T19" fmla="*/ 15 h 440"/>
                  <a:gd name="T20" fmla="*/ 389 w 444"/>
                  <a:gd name="T21"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40">
                    <a:moveTo>
                      <a:pt x="389" y="0"/>
                    </a:moveTo>
                    <a:cubicBezTo>
                      <a:pt x="376" y="0"/>
                      <a:pt x="363" y="5"/>
                      <a:pt x="354" y="15"/>
                    </a:cubicBezTo>
                    <a:cubicBezTo>
                      <a:pt x="0" y="369"/>
                      <a:pt x="0" y="369"/>
                      <a:pt x="0" y="369"/>
                    </a:cubicBezTo>
                    <a:cubicBezTo>
                      <a:pt x="9" y="359"/>
                      <a:pt x="22" y="354"/>
                      <a:pt x="35" y="354"/>
                    </a:cubicBezTo>
                    <a:cubicBezTo>
                      <a:pt x="48" y="354"/>
                      <a:pt x="61" y="359"/>
                      <a:pt x="70" y="369"/>
                    </a:cubicBezTo>
                    <a:cubicBezTo>
                      <a:pt x="90" y="388"/>
                      <a:pt x="90" y="420"/>
                      <a:pt x="70" y="440"/>
                    </a:cubicBezTo>
                    <a:cubicBezTo>
                      <a:pt x="70" y="440"/>
                      <a:pt x="70" y="440"/>
                      <a:pt x="70" y="440"/>
                    </a:cubicBezTo>
                    <a:cubicBezTo>
                      <a:pt x="70" y="440"/>
                      <a:pt x="70" y="440"/>
                      <a:pt x="70" y="440"/>
                    </a:cubicBezTo>
                    <a:cubicBezTo>
                      <a:pt x="424" y="86"/>
                      <a:pt x="424" y="86"/>
                      <a:pt x="424" y="86"/>
                    </a:cubicBezTo>
                    <a:cubicBezTo>
                      <a:pt x="444" y="66"/>
                      <a:pt x="444" y="34"/>
                      <a:pt x="424" y="15"/>
                    </a:cubicBezTo>
                    <a:cubicBezTo>
                      <a:pt x="415" y="5"/>
                      <a:pt x="402" y="0"/>
                      <a:pt x="389" y="0"/>
                    </a:cubicBezTo>
                  </a:path>
                </a:pathLst>
              </a:custGeom>
              <a:solidFill>
                <a:schemeClr val="accent1">
                  <a:lumMod val="75000"/>
                </a:schemeClr>
              </a:solidFill>
              <a:ln>
                <a:noFill/>
              </a:ln>
            </p:spPr>
            <p:txBody>
              <a:bodyPr anchor="ctr"/>
              <a:lstStyle/>
              <a:p>
                <a:pPr algn="ctr"/>
                <a:endParaRPr sz="1200">
                  <a:latin typeface="Century Gothic" panose="020B0502020202020204" pitchFamily="34" charset="0"/>
                </a:endParaRPr>
              </a:p>
            </p:txBody>
          </p:sp>
          <p:sp>
            <p:nvSpPr>
              <p:cNvPr id="64" name="ExtraShape2"/>
              <p:cNvSpPr/>
              <p:nvPr/>
            </p:nvSpPr>
            <p:spPr bwMode="auto">
              <a:xfrm>
                <a:off x="5838056" y="2632934"/>
                <a:ext cx="793284" cy="786393"/>
              </a:xfrm>
              <a:custGeom>
                <a:avLst/>
                <a:gdLst>
                  <a:gd name="T0" fmla="*/ 674 w 744"/>
                  <a:gd name="T1" fmla="*/ 0 h 739"/>
                  <a:gd name="T2" fmla="*/ 674 w 744"/>
                  <a:gd name="T3" fmla="*/ 0 h 739"/>
                  <a:gd name="T4" fmla="*/ 20 w 744"/>
                  <a:gd name="T5" fmla="*/ 654 h 739"/>
                  <a:gd name="T6" fmla="*/ 20 w 744"/>
                  <a:gd name="T7" fmla="*/ 725 h 739"/>
                  <a:gd name="T8" fmla="*/ 55 w 744"/>
                  <a:gd name="T9" fmla="*/ 739 h 739"/>
                  <a:gd name="T10" fmla="*/ 90 w 744"/>
                  <a:gd name="T11" fmla="*/ 725 h 739"/>
                  <a:gd name="T12" fmla="*/ 744 w 744"/>
                  <a:gd name="T13" fmla="*/ 71 h 739"/>
                  <a:gd name="T14" fmla="*/ 709 w 744"/>
                  <a:gd name="T15" fmla="*/ 85 h 739"/>
                  <a:gd name="T16" fmla="*/ 674 w 744"/>
                  <a:gd name="T17" fmla="*/ 71 h 739"/>
                  <a:gd name="T18" fmla="*/ 674 w 744"/>
                  <a:gd name="T19" fmla="*/ 0 h 739"/>
                  <a:gd name="T20" fmla="*/ 674 w 744"/>
                  <a:gd name="T21" fmla="*/ 0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4" h="739">
                    <a:moveTo>
                      <a:pt x="674" y="0"/>
                    </a:moveTo>
                    <a:cubicBezTo>
                      <a:pt x="674" y="0"/>
                      <a:pt x="674" y="0"/>
                      <a:pt x="674" y="0"/>
                    </a:cubicBezTo>
                    <a:cubicBezTo>
                      <a:pt x="20" y="654"/>
                      <a:pt x="20" y="654"/>
                      <a:pt x="20" y="654"/>
                    </a:cubicBezTo>
                    <a:cubicBezTo>
                      <a:pt x="0" y="673"/>
                      <a:pt x="0" y="705"/>
                      <a:pt x="20" y="725"/>
                    </a:cubicBezTo>
                    <a:cubicBezTo>
                      <a:pt x="29" y="734"/>
                      <a:pt x="42" y="739"/>
                      <a:pt x="55" y="739"/>
                    </a:cubicBezTo>
                    <a:cubicBezTo>
                      <a:pt x="68" y="739"/>
                      <a:pt x="81" y="734"/>
                      <a:pt x="90" y="725"/>
                    </a:cubicBezTo>
                    <a:cubicBezTo>
                      <a:pt x="744" y="71"/>
                      <a:pt x="744" y="71"/>
                      <a:pt x="744" y="71"/>
                    </a:cubicBezTo>
                    <a:cubicBezTo>
                      <a:pt x="735" y="80"/>
                      <a:pt x="722" y="85"/>
                      <a:pt x="709" y="85"/>
                    </a:cubicBezTo>
                    <a:cubicBezTo>
                      <a:pt x="696" y="85"/>
                      <a:pt x="683" y="80"/>
                      <a:pt x="674" y="71"/>
                    </a:cubicBezTo>
                    <a:cubicBezTo>
                      <a:pt x="654" y="51"/>
                      <a:pt x="654" y="19"/>
                      <a:pt x="674" y="0"/>
                    </a:cubicBezTo>
                    <a:cubicBezTo>
                      <a:pt x="674" y="0"/>
                      <a:pt x="674" y="0"/>
                      <a:pt x="674" y="0"/>
                    </a:cubicBezTo>
                  </a:path>
                </a:pathLst>
              </a:custGeom>
              <a:solidFill>
                <a:schemeClr val="accent2"/>
              </a:solidFill>
              <a:ln>
                <a:noFill/>
              </a:ln>
            </p:spPr>
            <p:txBody>
              <a:bodyPr anchor="ctr"/>
              <a:lstStyle/>
              <a:p>
                <a:pPr algn="ctr"/>
                <a:endParaRPr sz="1200">
                  <a:latin typeface="Century Gothic" panose="020B0502020202020204" pitchFamily="34" charset="0"/>
                </a:endParaRPr>
              </a:p>
            </p:txBody>
          </p:sp>
          <p:sp>
            <p:nvSpPr>
              <p:cNvPr id="65" name="ExtraShape3"/>
              <p:cNvSpPr/>
              <p:nvPr/>
            </p:nvSpPr>
            <p:spPr bwMode="auto">
              <a:xfrm>
                <a:off x="6535626" y="2616853"/>
                <a:ext cx="117155" cy="106435"/>
              </a:xfrm>
              <a:custGeom>
                <a:avLst/>
                <a:gdLst>
                  <a:gd name="T0" fmla="*/ 55 w 110"/>
                  <a:gd name="T1" fmla="*/ 0 h 100"/>
                  <a:gd name="T2" fmla="*/ 20 w 110"/>
                  <a:gd name="T3" fmla="*/ 15 h 100"/>
                  <a:gd name="T4" fmla="*/ 20 w 110"/>
                  <a:gd name="T5" fmla="*/ 15 h 100"/>
                  <a:gd name="T6" fmla="*/ 20 w 110"/>
                  <a:gd name="T7" fmla="*/ 86 h 100"/>
                  <a:gd name="T8" fmla="*/ 55 w 110"/>
                  <a:gd name="T9" fmla="*/ 100 h 100"/>
                  <a:gd name="T10" fmla="*/ 90 w 110"/>
                  <a:gd name="T11" fmla="*/ 86 h 100"/>
                  <a:gd name="T12" fmla="*/ 90 w 110"/>
                  <a:gd name="T13" fmla="*/ 86 h 100"/>
                  <a:gd name="T14" fmla="*/ 90 w 110"/>
                  <a:gd name="T15" fmla="*/ 15 h 100"/>
                  <a:gd name="T16" fmla="*/ 55 w 110"/>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00">
                    <a:moveTo>
                      <a:pt x="55" y="0"/>
                    </a:moveTo>
                    <a:cubicBezTo>
                      <a:pt x="42" y="0"/>
                      <a:pt x="29" y="5"/>
                      <a:pt x="20" y="15"/>
                    </a:cubicBezTo>
                    <a:cubicBezTo>
                      <a:pt x="20" y="15"/>
                      <a:pt x="20" y="15"/>
                      <a:pt x="20" y="15"/>
                    </a:cubicBezTo>
                    <a:cubicBezTo>
                      <a:pt x="0" y="34"/>
                      <a:pt x="0" y="66"/>
                      <a:pt x="20" y="86"/>
                    </a:cubicBezTo>
                    <a:cubicBezTo>
                      <a:pt x="29" y="95"/>
                      <a:pt x="42" y="100"/>
                      <a:pt x="55" y="100"/>
                    </a:cubicBezTo>
                    <a:cubicBezTo>
                      <a:pt x="68" y="100"/>
                      <a:pt x="81" y="95"/>
                      <a:pt x="90" y="86"/>
                    </a:cubicBezTo>
                    <a:cubicBezTo>
                      <a:pt x="90" y="86"/>
                      <a:pt x="90" y="86"/>
                      <a:pt x="90" y="86"/>
                    </a:cubicBezTo>
                    <a:cubicBezTo>
                      <a:pt x="110" y="66"/>
                      <a:pt x="110" y="34"/>
                      <a:pt x="90" y="15"/>
                    </a:cubicBezTo>
                    <a:cubicBezTo>
                      <a:pt x="81" y="5"/>
                      <a:pt x="68" y="0"/>
                      <a:pt x="55" y="0"/>
                    </a:cubicBezTo>
                  </a:path>
                </a:pathLst>
              </a:custGeom>
              <a:solidFill>
                <a:schemeClr val="accent1">
                  <a:lumMod val="20000"/>
                  <a:lumOff val="80000"/>
                </a:schemeClr>
              </a:solidFill>
              <a:ln>
                <a:noFill/>
              </a:ln>
            </p:spPr>
            <p:txBody>
              <a:bodyPr anchor="ctr"/>
              <a:lstStyle/>
              <a:p>
                <a:pPr algn="ctr"/>
                <a:endParaRPr sz="1200">
                  <a:latin typeface="Century Gothic" panose="020B0502020202020204" pitchFamily="34" charset="0"/>
                </a:endParaRPr>
              </a:p>
            </p:txBody>
          </p:sp>
          <p:sp>
            <p:nvSpPr>
              <p:cNvPr id="66" name="ExtraShape4"/>
              <p:cNvSpPr/>
              <p:nvPr/>
            </p:nvSpPr>
            <p:spPr bwMode="auto">
              <a:xfrm>
                <a:off x="6794438" y="2009639"/>
                <a:ext cx="63555" cy="315475"/>
              </a:xfrm>
              <a:custGeom>
                <a:avLst/>
                <a:gdLst>
                  <a:gd name="T0" fmla="*/ 30 w 60"/>
                  <a:gd name="T1" fmla="*/ 0 h 296"/>
                  <a:gd name="T2" fmla="*/ 0 w 60"/>
                  <a:gd name="T3" fmla="*/ 30 h 296"/>
                  <a:gd name="T4" fmla="*/ 0 w 60"/>
                  <a:gd name="T5" fmla="*/ 266 h 296"/>
                  <a:gd name="T6" fmla="*/ 30 w 60"/>
                  <a:gd name="T7" fmla="*/ 296 h 296"/>
                  <a:gd name="T8" fmla="*/ 60 w 60"/>
                  <a:gd name="T9" fmla="*/ 266 h 296"/>
                  <a:gd name="T10" fmla="*/ 60 w 60"/>
                  <a:gd name="T11" fmla="*/ 30 h 296"/>
                  <a:gd name="T12" fmla="*/ 30 w 60"/>
                  <a:gd name="T13" fmla="*/ 0 h 296"/>
                </a:gdLst>
                <a:ahLst/>
                <a:cxnLst>
                  <a:cxn ang="0">
                    <a:pos x="T0" y="T1"/>
                  </a:cxn>
                  <a:cxn ang="0">
                    <a:pos x="T2" y="T3"/>
                  </a:cxn>
                  <a:cxn ang="0">
                    <a:pos x="T4" y="T5"/>
                  </a:cxn>
                  <a:cxn ang="0">
                    <a:pos x="T6" y="T7"/>
                  </a:cxn>
                  <a:cxn ang="0">
                    <a:pos x="T8" y="T9"/>
                  </a:cxn>
                  <a:cxn ang="0">
                    <a:pos x="T10" y="T11"/>
                  </a:cxn>
                  <a:cxn ang="0">
                    <a:pos x="T12" y="T13"/>
                  </a:cxn>
                </a:cxnLst>
                <a:rect l="0" t="0" r="r" b="b"/>
                <a:pathLst>
                  <a:path w="60" h="296">
                    <a:moveTo>
                      <a:pt x="30" y="0"/>
                    </a:moveTo>
                    <a:cubicBezTo>
                      <a:pt x="13" y="0"/>
                      <a:pt x="0" y="14"/>
                      <a:pt x="0" y="30"/>
                    </a:cubicBezTo>
                    <a:cubicBezTo>
                      <a:pt x="0" y="266"/>
                      <a:pt x="0" y="266"/>
                      <a:pt x="0" y="266"/>
                    </a:cubicBezTo>
                    <a:cubicBezTo>
                      <a:pt x="0" y="283"/>
                      <a:pt x="13" y="296"/>
                      <a:pt x="30" y="296"/>
                    </a:cubicBezTo>
                    <a:cubicBezTo>
                      <a:pt x="47" y="296"/>
                      <a:pt x="60" y="283"/>
                      <a:pt x="60" y="266"/>
                    </a:cubicBezTo>
                    <a:cubicBezTo>
                      <a:pt x="60" y="30"/>
                      <a:pt x="60" y="30"/>
                      <a:pt x="60" y="30"/>
                    </a:cubicBezTo>
                    <a:cubicBezTo>
                      <a:pt x="60" y="14"/>
                      <a:pt x="47" y="0"/>
                      <a:pt x="30" y="0"/>
                    </a:cubicBezTo>
                  </a:path>
                </a:pathLst>
              </a:custGeom>
              <a:solidFill>
                <a:schemeClr val="accent2"/>
              </a:solidFill>
              <a:ln>
                <a:noFill/>
              </a:ln>
            </p:spPr>
            <p:txBody>
              <a:bodyPr anchor="ctr"/>
              <a:lstStyle/>
              <a:p>
                <a:pPr algn="ctr"/>
                <a:endParaRPr sz="1200">
                  <a:latin typeface="Century Gothic" panose="020B0502020202020204" pitchFamily="34" charset="0"/>
                </a:endParaRPr>
              </a:p>
            </p:txBody>
          </p:sp>
          <p:sp>
            <p:nvSpPr>
              <p:cNvPr id="67" name="ExtraShape5"/>
              <p:cNvSpPr/>
              <p:nvPr/>
            </p:nvSpPr>
            <p:spPr bwMode="auto">
              <a:xfrm>
                <a:off x="6707912" y="2096165"/>
                <a:ext cx="64320" cy="314710"/>
              </a:xfrm>
              <a:custGeom>
                <a:avLst/>
                <a:gdLst>
                  <a:gd name="T0" fmla="*/ 30 w 60"/>
                  <a:gd name="T1" fmla="*/ 0 h 296"/>
                  <a:gd name="T2" fmla="*/ 0 w 60"/>
                  <a:gd name="T3" fmla="*/ 30 h 296"/>
                  <a:gd name="T4" fmla="*/ 0 w 60"/>
                  <a:gd name="T5" fmla="*/ 266 h 296"/>
                  <a:gd name="T6" fmla="*/ 30 w 60"/>
                  <a:gd name="T7" fmla="*/ 296 h 296"/>
                  <a:gd name="T8" fmla="*/ 60 w 60"/>
                  <a:gd name="T9" fmla="*/ 266 h 296"/>
                  <a:gd name="T10" fmla="*/ 60 w 60"/>
                  <a:gd name="T11" fmla="*/ 30 h 296"/>
                  <a:gd name="T12" fmla="*/ 30 w 60"/>
                  <a:gd name="T13" fmla="*/ 0 h 296"/>
                </a:gdLst>
                <a:ahLst/>
                <a:cxnLst>
                  <a:cxn ang="0">
                    <a:pos x="T0" y="T1"/>
                  </a:cxn>
                  <a:cxn ang="0">
                    <a:pos x="T2" y="T3"/>
                  </a:cxn>
                  <a:cxn ang="0">
                    <a:pos x="T4" y="T5"/>
                  </a:cxn>
                  <a:cxn ang="0">
                    <a:pos x="T6" y="T7"/>
                  </a:cxn>
                  <a:cxn ang="0">
                    <a:pos x="T8" y="T9"/>
                  </a:cxn>
                  <a:cxn ang="0">
                    <a:pos x="T10" y="T11"/>
                  </a:cxn>
                  <a:cxn ang="0">
                    <a:pos x="T12" y="T13"/>
                  </a:cxn>
                </a:cxnLst>
                <a:rect l="0" t="0" r="r" b="b"/>
                <a:pathLst>
                  <a:path w="60" h="296">
                    <a:moveTo>
                      <a:pt x="30" y="0"/>
                    </a:moveTo>
                    <a:cubicBezTo>
                      <a:pt x="13" y="0"/>
                      <a:pt x="0" y="14"/>
                      <a:pt x="0" y="30"/>
                    </a:cubicBezTo>
                    <a:cubicBezTo>
                      <a:pt x="0" y="266"/>
                      <a:pt x="0" y="266"/>
                      <a:pt x="0" y="266"/>
                    </a:cubicBezTo>
                    <a:cubicBezTo>
                      <a:pt x="0" y="283"/>
                      <a:pt x="13" y="296"/>
                      <a:pt x="30" y="296"/>
                    </a:cubicBezTo>
                    <a:cubicBezTo>
                      <a:pt x="47" y="296"/>
                      <a:pt x="60" y="283"/>
                      <a:pt x="60" y="266"/>
                    </a:cubicBezTo>
                    <a:cubicBezTo>
                      <a:pt x="60" y="30"/>
                      <a:pt x="60" y="30"/>
                      <a:pt x="60" y="30"/>
                    </a:cubicBezTo>
                    <a:cubicBezTo>
                      <a:pt x="60" y="14"/>
                      <a:pt x="47" y="0"/>
                      <a:pt x="30" y="0"/>
                    </a:cubicBezTo>
                  </a:path>
                </a:pathLst>
              </a:custGeom>
              <a:solidFill>
                <a:schemeClr val="accent1">
                  <a:lumMod val="60000"/>
                  <a:lumOff val="40000"/>
                </a:schemeClr>
              </a:solidFill>
              <a:ln>
                <a:noFill/>
              </a:ln>
            </p:spPr>
            <p:txBody>
              <a:bodyPr anchor="ctr"/>
              <a:lstStyle/>
              <a:p>
                <a:pPr algn="ctr"/>
                <a:endParaRPr sz="1200">
                  <a:latin typeface="Century Gothic" panose="020B0502020202020204" pitchFamily="34" charset="0"/>
                </a:endParaRPr>
              </a:p>
            </p:txBody>
          </p:sp>
          <p:sp>
            <p:nvSpPr>
              <p:cNvPr id="68" name="ExtraShape6"/>
              <p:cNvSpPr/>
              <p:nvPr/>
            </p:nvSpPr>
            <p:spPr bwMode="auto">
              <a:xfrm>
                <a:off x="6621386" y="2182691"/>
                <a:ext cx="64320" cy="314710"/>
              </a:xfrm>
              <a:custGeom>
                <a:avLst/>
                <a:gdLst>
                  <a:gd name="T0" fmla="*/ 30 w 60"/>
                  <a:gd name="T1" fmla="*/ 0 h 296"/>
                  <a:gd name="T2" fmla="*/ 0 w 60"/>
                  <a:gd name="T3" fmla="*/ 30 h 296"/>
                  <a:gd name="T4" fmla="*/ 0 w 60"/>
                  <a:gd name="T5" fmla="*/ 266 h 296"/>
                  <a:gd name="T6" fmla="*/ 30 w 60"/>
                  <a:gd name="T7" fmla="*/ 296 h 296"/>
                  <a:gd name="T8" fmla="*/ 60 w 60"/>
                  <a:gd name="T9" fmla="*/ 266 h 296"/>
                  <a:gd name="T10" fmla="*/ 60 w 60"/>
                  <a:gd name="T11" fmla="*/ 30 h 296"/>
                  <a:gd name="T12" fmla="*/ 30 w 60"/>
                  <a:gd name="T13" fmla="*/ 0 h 296"/>
                </a:gdLst>
                <a:ahLst/>
                <a:cxnLst>
                  <a:cxn ang="0">
                    <a:pos x="T0" y="T1"/>
                  </a:cxn>
                  <a:cxn ang="0">
                    <a:pos x="T2" y="T3"/>
                  </a:cxn>
                  <a:cxn ang="0">
                    <a:pos x="T4" y="T5"/>
                  </a:cxn>
                  <a:cxn ang="0">
                    <a:pos x="T6" y="T7"/>
                  </a:cxn>
                  <a:cxn ang="0">
                    <a:pos x="T8" y="T9"/>
                  </a:cxn>
                  <a:cxn ang="0">
                    <a:pos x="T10" y="T11"/>
                  </a:cxn>
                  <a:cxn ang="0">
                    <a:pos x="T12" y="T13"/>
                  </a:cxn>
                </a:cxnLst>
                <a:rect l="0" t="0" r="r" b="b"/>
                <a:pathLst>
                  <a:path w="60" h="296">
                    <a:moveTo>
                      <a:pt x="30" y="0"/>
                    </a:moveTo>
                    <a:cubicBezTo>
                      <a:pt x="13" y="0"/>
                      <a:pt x="0" y="14"/>
                      <a:pt x="0" y="30"/>
                    </a:cubicBezTo>
                    <a:cubicBezTo>
                      <a:pt x="0" y="266"/>
                      <a:pt x="0" y="266"/>
                      <a:pt x="0" y="266"/>
                    </a:cubicBezTo>
                    <a:cubicBezTo>
                      <a:pt x="0" y="283"/>
                      <a:pt x="13" y="296"/>
                      <a:pt x="30" y="296"/>
                    </a:cubicBezTo>
                    <a:cubicBezTo>
                      <a:pt x="47" y="296"/>
                      <a:pt x="60" y="283"/>
                      <a:pt x="60" y="266"/>
                    </a:cubicBezTo>
                    <a:cubicBezTo>
                      <a:pt x="60" y="30"/>
                      <a:pt x="60" y="30"/>
                      <a:pt x="60" y="30"/>
                    </a:cubicBezTo>
                    <a:cubicBezTo>
                      <a:pt x="60" y="14"/>
                      <a:pt x="47" y="0"/>
                      <a:pt x="30" y="0"/>
                    </a:cubicBezTo>
                  </a:path>
                </a:pathLst>
              </a:custGeom>
              <a:solidFill>
                <a:schemeClr val="accent2"/>
              </a:solidFill>
              <a:ln>
                <a:noFill/>
              </a:ln>
            </p:spPr>
            <p:txBody>
              <a:bodyPr anchor="ctr"/>
              <a:lstStyle/>
              <a:p>
                <a:pPr algn="ctr"/>
                <a:endParaRPr sz="1200">
                  <a:latin typeface="Century Gothic" panose="020B0502020202020204" pitchFamily="34" charset="0"/>
                </a:endParaRPr>
              </a:p>
            </p:txBody>
          </p:sp>
          <p:sp>
            <p:nvSpPr>
              <p:cNvPr id="69" name="ExtraShape7"/>
              <p:cNvSpPr/>
              <p:nvPr/>
            </p:nvSpPr>
            <p:spPr bwMode="auto">
              <a:xfrm>
                <a:off x="6939159" y="2405515"/>
                <a:ext cx="315476" cy="64320"/>
              </a:xfrm>
              <a:custGeom>
                <a:avLst/>
                <a:gdLst>
                  <a:gd name="T0" fmla="*/ 266 w 296"/>
                  <a:gd name="T1" fmla="*/ 0 h 60"/>
                  <a:gd name="T2" fmla="*/ 30 w 296"/>
                  <a:gd name="T3" fmla="*/ 0 h 60"/>
                  <a:gd name="T4" fmla="*/ 0 w 296"/>
                  <a:gd name="T5" fmla="*/ 30 h 60"/>
                  <a:gd name="T6" fmla="*/ 30 w 296"/>
                  <a:gd name="T7" fmla="*/ 60 h 60"/>
                  <a:gd name="T8" fmla="*/ 266 w 296"/>
                  <a:gd name="T9" fmla="*/ 60 h 60"/>
                  <a:gd name="T10" fmla="*/ 296 w 296"/>
                  <a:gd name="T11" fmla="*/ 30 h 60"/>
                  <a:gd name="T12" fmla="*/ 266 w 296"/>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296" h="60">
                    <a:moveTo>
                      <a:pt x="266" y="0"/>
                    </a:moveTo>
                    <a:cubicBezTo>
                      <a:pt x="30" y="0"/>
                      <a:pt x="30" y="0"/>
                      <a:pt x="30" y="0"/>
                    </a:cubicBezTo>
                    <a:cubicBezTo>
                      <a:pt x="13" y="0"/>
                      <a:pt x="0" y="14"/>
                      <a:pt x="0" y="30"/>
                    </a:cubicBezTo>
                    <a:cubicBezTo>
                      <a:pt x="0" y="47"/>
                      <a:pt x="13" y="60"/>
                      <a:pt x="30" y="60"/>
                    </a:cubicBezTo>
                    <a:cubicBezTo>
                      <a:pt x="266" y="60"/>
                      <a:pt x="266" y="60"/>
                      <a:pt x="266" y="60"/>
                    </a:cubicBezTo>
                    <a:cubicBezTo>
                      <a:pt x="283" y="60"/>
                      <a:pt x="296" y="47"/>
                      <a:pt x="296" y="30"/>
                    </a:cubicBezTo>
                    <a:cubicBezTo>
                      <a:pt x="296" y="14"/>
                      <a:pt x="283" y="0"/>
                      <a:pt x="266" y="0"/>
                    </a:cubicBezTo>
                  </a:path>
                </a:pathLst>
              </a:custGeom>
              <a:solidFill>
                <a:schemeClr val="accent2"/>
              </a:solidFill>
              <a:ln>
                <a:noFill/>
              </a:ln>
            </p:spPr>
            <p:txBody>
              <a:bodyPr anchor="ctr"/>
              <a:lstStyle/>
              <a:p>
                <a:pPr algn="ctr"/>
                <a:endParaRPr sz="1200">
                  <a:latin typeface="Century Gothic" panose="020B0502020202020204" pitchFamily="34" charset="0"/>
                </a:endParaRPr>
              </a:p>
            </p:txBody>
          </p:sp>
          <p:sp>
            <p:nvSpPr>
              <p:cNvPr id="70" name="ExtraShape8"/>
              <p:cNvSpPr/>
              <p:nvPr/>
            </p:nvSpPr>
            <p:spPr bwMode="auto">
              <a:xfrm>
                <a:off x="7006542" y="2492041"/>
                <a:ext cx="161567" cy="63555"/>
              </a:xfrm>
              <a:custGeom>
                <a:avLst/>
                <a:gdLst>
                  <a:gd name="T0" fmla="*/ 122 w 152"/>
                  <a:gd name="T1" fmla="*/ 0 h 60"/>
                  <a:gd name="T2" fmla="*/ 0 w 152"/>
                  <a:gd name="T3" fmla="*/ 0 h 60"/>
                  <a:gd name="T4" fmla="*/ 30 w 152"/>
                  <a:gd name="T5" fmla="*/ 30 h 60"/>
                  <a:gd name="T6" fmla="*/ 0 w 152"/>
                  <a:gd name="T7" fmla="*/ 60 h 60"/>
                  <a:gd name="T8" fmla="*/ 0 w 152"/>
                  <a:gd name="T9" fmla="*/ 60 h 60"/>
                  <a:gd name="T10" fmla="*/ 0 w 152"/>
                  <a:gd name="T11" fmla="*/ 60 h 60"/>
                  <a:gd name="T12" fmla="*/ 122 w 152"/>
                  <a:gd name="T13" fmla="*/ 60 h 60"/>
                  <a:gd name="T14" fmla="*/ 152 w 152"/>
                  <a:gd name="T15" fmla="*/ 30 h 60"/>
                  <a:gd name="T16" fmla="*/ 122 w 152"/>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60">
                    <a:moveTo>
                      <a:pt x="122" y="0"/>
                    </a:moveTo>
                    <a:cubicBezTo>
                      <a:pt x="0" y="0"/>
                      <a:pt x="0" y="0"/>
                      <a:pt x="0" y="0"/>
                    </a:cubicBezTo>
                    <a:cubicBezTo>
                      <a:pt x="17" y="0"/>
                      <a:pt x="30" y="14"/>
                      <a:pt x="30" y="30"/>
                    </a:cubicBezTo>
                    <a:cubicBezTo>
                      <a:pt x="30" y="47"/>
                      <a:pt x="17" y="60"/>
                      <a:pt x="0" y="60"/>
                    </a:cubicBezTo>
                    <a:cubicBezTo>
                      <a:pt x="0" y="60"/>
                      <a:pt x="0" y="60"/>
                      <a:pt x="0" y="60"/>
                    </a:cubicBezTo>
                    <a:cubicBezTo>
                      <a:pt x="0" y="60"/>
                      <a:pt x="0" y="60"/>
                      <a:pt x="0" y="60"/>
                    </a:cubicBezTo>
                    <a:cubicBezTo>
                      <a:pt x="122" y="60"/>
                      <a:pt x="122" y="60"/>
                      <a:pt x="122" y="60"/>
                    </a:cubicBezTo>
                    <a:cubicBezTo>
                      <a:pt x="139" y="60"/>
                      <a:pt x="152" y="47"/>
                      <a:pt x="152" y="30"/>
                    </a:cubicBezTo>
                    <a:cubicBezTo>
                      <a:pt x="152" y="14"/>
                      <a:pt x="139" y="0"/>
                      <a:pt x="122" y="0"/>
                    </a:cubicBezTo>
                  </a:path>
                </a:pathLst>
              </a:custGeom>
              <a:solidFill>
                <a:schemeClr val="accent1">
                  <a:lumMod val="60000"/>
                  <a:lumOff val="40000"/>
                </a:schemeClr>
              </a:solidFill>
              <a:ln>
                <a:noFill/>
              </a:ln>
            </p:spPr>
            <p:txBody>
              <a:bodyPr anchor="ctr"/>
              <a:lstStyle/>
              <a:p>
                <a:pPr algn="ctr"/>
                <a:endParaRPr sz="1200">
                  <a:latin typeface="Century Gothic" panose="020B0502020202020204" pitchFamily="34" charset="0"/>
                </a:endParaRPr>
              </a:p>
            </p:txBody>
          </p:sp>
          <p:sp>
            <p:nvSpPr>
              <p:cNvPr id="71" name="ExtraShape9"/>
              <p:cNvSpPr/>
              <p:nvPr/>
            </p:nvSpPr>
            <p:spPr bwMode="auto">
              <a:xfrm>
                <a:off x="6852633" y="2492041"/>
                <a:ext cx="153909" cy="63555"/>
              </a:xfrm>
              <a:custGeom>
                <a:avLst/>
                <a:gdLst>
                  <a:gd name="T0" fmla="*/ 144 w 144"/>
                  <a:gd name="T1" fmla="*/ 0 h 60"/>
                  <a:gd name="T2" fmla="*/ 30 w 144"/>
                  <a:gd name="T3" fmla="*/ 0 h 60"/>
                  <a:gd name="T4" fmla="*/ 0 w 144"/>
                  <a:gd name="T5" fmla="*/ 30 h 60"/>
                  <a:gd name="T6" fmla="*/ 30 w 144"/>
                  <a:gd name="T7" fmla="*/ 60 h 60"/>
                  <a:gd name="T8" fmla="*/ 144 w 144"/>
                  <a:gd name="T9" fmla="*/ 60 h 60"/>
                  <a:gd name="T10" fmla="*/ 114 w 144"/>
                  <a:gd name="T11" fmla="*/ 30 h 60"/>
                  <a:gd name="T12" fmla="*/ 144 w 144"/>
                  <a:gd name="T13" fmla="*/ 0 h 60"/>
                  <a:gd name="T14" fmla="*/ 144 w 144"/>
                  <a:gd name="T15" fmla="*/ 0 h 60"/>
                  <a:gd name="T16" fmla="*/ 144 w 144"/>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60">
                    <a:moveTo>
                      <a:pt x="144" y="0"/>
                    </a:moveTo>
                    <a:cubicBezTo>
                      <a:pt x="30" y="0"/>
                      <a:pt x="30" y="0"/>
                      <a:pt x="30" y="0"/>
                    </a:cubicBezTo>
                    <a:cubicBezTo>
                      <a:pt x="13" y="0"/>
                      <a:pt x="0" y="14"/>
                      <a:pt x="0" y="30"/>
                    </a:cubicBezTo>
                    <a:cubicBezTo>
                      <a:pt x="0" y="47"/>
                      <a:pt x="13" y="60"/>
                      <a:pt x="30" y="60"/>
                    </a:cubicBezTo>
                    <a:cubicBezTo>
                      <a:pt x="144" y="60"/>
                      <a:pt x="144" y="60"/>
                      <a:pt x="144" y="60"/>
                    </a:cubicBezTo>
                    <a:cubicBezTo>
                      <a:pt x="128" y="60"/>
                      <a:pt x="114" y="47"/>
                      <a:pt x="114" y="30"/>
                    </a:cubicBezTo>
                    <a:cubicBezTo>
                      <a:pt x="114" y="14"/>
                      <a:pt x="128" y="0"/>
                      <a:pt x="144" y="0"/>
                    </a:cubicBezTo>
                    <a:cubicBezTo>
                      <a:pt x="144" y="0"/>
                      <a:pt x="144" y="0"/>
                      <a:pt x="144" y="0"/>
                    </a:cubicBezTo>
                    <a:cubicBezTo>
                      <a:pt x="144" y="0"/>
                      <a:pt x="144" y="0"/>
                      <a:pt x="144" y="0"/>
                    </a:cubicBezTo>
                  </a:path>
                </a:pathLst>
              </a:custGeom>
              <a:solidFill>
                <a:schemeClr val="accent1">
                  <a:lumMod val="60000"/>
                  <a:lumOff val="40000"/>
                </a:schemeClr>
              </a:solidFill>
              <a:ln>
                <a:noFill/>
              </a:ln>
            </p:spPr>
            <p:txBody>
              <a:bodyPr anchor="ctr"/>
              <a:lstStyle/>
              <a:p>
                <a:pPr algn="ctr"/>
                <a:endParaRPr sz="1200">
                  <a:latin typeface="Century Gothic" panose="020B0502020202020204" pitchFamily="34" charset="0"/>
                </a:endParaRPr>
              </a:p>
            </p:txBody>
          </p:sp>
          <p:sp>
            <p:nvSpPr>
              <p:cNvPr id="72" name="ExtraShape10"/>
              <p:cNvSpPr/>
              <p:nvPr/>
            </p:nvSpPr>
            <p:spPr bwMode="auto">
              <a:xfrm>
                <a:off x="6974382" y="2492041"/>
                <a:ext cx="63555" cy="63555"/>
              </a:xfrm>
              <a:custGeom>
                <a:avLst/>
                <a:gdLst>
                  <a:gd name="T0" fmla="*/ 30 w 60"/>
                  <a:gd name="T1" fmla="*/ 0 h 60"/>
                  <a:gd name="T2" fmla="*/ 30 w 60"/>
                  <a:gd name="T3" fmla="*/ 0 h 60"/>
                  <a:gd name="T4" fmla="*/ 0 w 60"/>
                  <a:gd name="T5" fmla="*/ 30 h 60"/>
                  <a:gd name="T6" fmla="*/ 30 w 60"/>
                  <a:gd name="T7" fmla="*/ 60 h 60"/>
                  <a:gd name="T8" fmla="*/ 30 w 60"/>
                  <a:gd name="T9" fmla="*/ 60 h 60"/>
                  <a:gd name="T10" fmla="*/ 60 w 60"/>
                  <a:gd name="T11" fmla="*/ 30 h 60"/>
                  <a:gd name="T12" fmla="*/ 30 w 60"/>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30" y="0"/>
                    </a:moveTo>
                    <a:cubicBezTo>
                      <a:pt x="30" y="0"/>
                      <a:pt x="30" y="0"/>
                      <a:pt x="30" y="0"/>
                    </a:cubicBezTo>
                    <a:cubicBezTo>
                      <a:pt x="14" y="0"/>
                      <a:pt x="0" y="14"/>
                      <a:pt x="0" y="30"/>
                    </a:cubicBezTo>
                    <a:cubicBezTo>
                      <a:pt x="0" y="47"/>
                      <a:pt x="14" y="60"/>
                      <a:pt x="30" y="60"/>
                    </a:cubicBezTo>
                    <a:cubicBezTo>
                      <a:pt x="30" y="60"/>
                      <a:pt x="30" y="60"/>
                      <a:pt x="30" y="60"/>
                    </a:cubicBezTo>
                    <a:cubicBezTo>
                      <a:pt x="47" y="60"/>
                      <a:pt x="60" y="47"/>
                      <a:pt x="60" y="30"/>
                    </a:cubicBezTo>
                    <a:cubicBezTo>
                      <a:pt x="60" y="14"/>
                      <a:pt x="47" y="0"/>
                      <a:pt x="30" y="0"/>
                    </a:cubicBezTo>
                  </a:path>
                </a:pathLst>
              </a:custGeom>
              <a:solidFill>
                <a:schemeClr val="accent1">
                  <a:lumMod val="60000"/>
                  <a:lumOff val="40000"/>
                </a:schemeClr>
              </a:solidFill>
              <a:ln>
                <a:noFill/>
              </a:ln>
            </p:spPr>
            <p:txBody>
              <a:bodyPr anchor="ctr"/>
              <a:lstStyle/>
              <a:p>
                <a:pPr algn="ctr"/>
                <a:endParaRPr sz="1200">
                  <a:latin typeface="Century Gothic" panose="020B0502020202020204" pitchFamily="34" charset="0"/>
                </a:endParaRPr>
              </a:p>
            </p:txBody>
          </p:sp>
          <p:sp>
            <p:nvSpPr>
              <p:cNvPr id="73" name="ExtraShape11"/>
              <p:cNvSpPr/>
              <p:nvPr/>
            </p:nvSpPr>
            <p:spPr bwMode="auto">
              <a:xfrm>
                <a:off x="6766873" y="2578567"/>
                <a:ext cx="315476" cy="63555"/>
              </a:xfrm>
              <a:custGeom>
                <a:avLst/>
                <a:gdLst>
                  <a:gd name="T0" fmla="*/ 266 w 296"/>
                  <a:gd name="T1" fmla="*/ 0 h 60"/>
                  <a:gd name="T2" fmla="*/ 30 w 296"/>
                  <a:gd name="T3" fmla="*/ 0 h 60"/>
                  <a:gd name="T4" fmla="*/ 0 w 296"/>
                  <a:gd name="T5" fmla="*/ 30 h 60"/>
                  <a:gd name="T6" fmla="*/ 30 w 296"/>
                  <a:gd name="T7" fmla="*/ 60 h 60"/>
                  <a:gd name="T8" fmla="*/ 266 w 296"/>
                  <a:gd name="T9" fmla="*/ 60 h 60"/>
                  <a:gd name="T10" fmla="*/ 296 w 296"/>
                  <a:gd name="T11" fmla="*/ 30 h 60"/>
                  <a:gd name="T12" fmla="*/ 266 w 296"/>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296" h="60">
                    <a:moveTo>
                      <a:pt x="266" y="0"/>
                    </a:moveTo>
                    <a:cubicBezTo>
                      <a:pt x="30" y="0"/>
                      <a:pt x="30" y="0"/>
                      <a:pt x="30" y="0"/>
                    </a:cubicBezTo>
                    <a:cubicBezTo>
                      <a:pt x="13" y="0"/>
                      <a:pt x="0" y="14"/>
                      <a:pt x="0" y="30"/>
                    </a:cubicBezTo>
                    <a:cubicBezTo>
                      <a:pt x="0" y="47"/>
                      <a:pt x="13" y="60"/>
                      <a:pt x="30" y="60"/>
                    </a:cubicBezTo>
                    <a:cubicBezTo>
                      <a:pt x="266" y="60"/>
                      <a:pt x="266" y="60"/>
                      <a:pt x="266" y="60"/>
                    </a:cubicBezTo>
                    <a:cubicBezTo>
                      <a:pt x="283" y="60"/>
                      <a:pt x="296" y="47"/>
                      <a:pt x="296" y="30"/>
                    </a:cubicBezTo>
                    <a:cubicBezTo>
                      <a:pt x="296" y="14"/>
                      <a:pt x="283" y="0"/>
                      <a:pt x="266" y="0"/>
                    </a:cubicBezTo>
                  </a:path>
                </a:pathLst>
              </a:custGeom>
              <a:solidFill>
                <a:schemeClr val="accent2"/>
              </a:solidFill>
              <a:ln>
                <a:noFill/>
              </a:ln>
            </p:spPr>
            <p:txBody>
              <a:bodyPr anchor="ctr"/>
              <a:lstStyle/>
              <a:p>
                <a:pPr algn="ctr"/>
                <a:endParaRPr sz="1200">
                  <a:latin typeface="Century Gothic" panose="020B0502020202020204" pitchFamily="34" charset="0"/>
                </a:endParaRPr>
              </a:p>
            </p:txBody>
          </p:sp>
          <p:sp>
            <p:nvSpPr>
              <p:cNvPr id="74" name="ValueShape2"/>
              <p:cNvSpPr/>
              <p:nvPr/>
            </p:nvSpPr>
            <p:spPr>
              <a:xfrm rot="6576035">
                <a:off x="5206952" y="2669919"/>
                <a:ext cx="1372072" cy="1372072"/>
              </a:xfrm>
              <a:prstGeom prst="arc">
                <a:avLst>
                  <a:gd name="adj1" fmla="val 14364000"/>
                  <a:gd name="adj2" fmla="val 9000000"/>
                </a:avLst>
              </a:prstGeom>
              <a:noFill/>
              <a:ln w="127000" cap="rnd">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sz="1200">
                  <a:latin typeface="Century Gothic" panose="020B0502020202020204" pitchFamily="34" charset="0"/>
                </a:endParaRPr>
              </a:p>
            </p:txBody>
          </p:sp>
          <p:sp>
            <p:nvSpPr>
              <p:cNvPr id="75" name="ValueText1"/>
              <p:cNvSpPr/>
              <p:nvPr/>
            </p:nvSpPr>
            <p:spPr>
              <a:xfrm>
                <a:off x="6615317" y="3328142"/>
                <a:ext cx="411318" cy="411318"/>
              </a:xfrm>
              <a:prstGeom prst="ellipse">
                <a:avLst/>
              </a:prstGeom>
              <a:solidFill>
                <a:schemeClr val="accent1"/>
              </a:solidFill>
              <a:ln w="349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defRPr/>
                </a:pPr>
                <a:endParaRPr kumimoji="0" lang="en-US" altLang="zh-CN" sz="1000" b="0"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76" name="ValueText2"/>
              <p:cNvSpPr/>
              <p:nvPr/>
            </p:nvSpPr>
            <p:spPr>
              <a:xfrm>
                <a:off x="5741318" y="2514635"/>
                <a:ext cx="347124" cy="347124"/>
              </a:xfrm>
              <a:prstGeom prst="ellipse">
                <a:avLst/>
              </a:prstGeom>
              <a:solidFill>
                <a:schemeClr val="accent2"/>
              </a:solidFill>
              <a:ln w="349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defRPr/>
                </a:pPr>
                <a:endParaRPr kumimoji="0" lang="en-US" altLang="zh-CN" sz="1000" b="0" i="0" u="none" strike="noStrike" kern="1200" cap="none" spc="0" normalizeH="0" baseline="0" noProof="0" dirty="0">
                  <a:ln>
                    <a:noFill/>
                  </a:ln>
                  <a:solidFill>
                    <a:schemeClr val="bg1"/>
                  </a:solidFill>
                  <a:effectLst/>
                  <a:uLnTx/>
                  <a:uFillTx/>
                  <a:latin typeface="Century Gothic" panose="020B0502020202020204" pitchFamily="34" charset="0"/>
                </a:endParaRPr>
              </a:p>
            </p:txBody>
          </p:sp>
        </p:grpSp>
      </p:grpSp>
      <p:grpSp>
        <p:nvGrpSpPr>
          <p:cNvPr id="90" name="组合 89"/>
          <p:cNvGrpSpPr/>
          <p:nvPr/>
        </p:nvGrpSpPr>
        <p:grpSpPr>
          <a:xfrm>
            <a:off x="8094222" y="2009639"/>
            <a:ext cx="2317270" cy="2315576"/>
            <a:chOff x="8094222" y="2009639"/>
            <a:chExt cx="2317270" cy="2315576"/>
          </a:xfrm>
        </p:grpSpPr>
        <p:sp>
          <p:nvSpPr>
            <p:cNvPr id="77" name="ValueShape1"/>
            <p:cNvSpPr/>
            <p:nvPr/>
          </p:nvSpPr>
          <p:spPr>
            <a:xfrm rot="6576035">
              <a:off x="8094222" y="2406234"/>
              <a:ext cx="1918981" cy="1918982"/>
            </a:xfrm>
            <a:prstGeom prst="arc">
              <a:avLst>
                <a:gd name="adj1" fmla="val 2157599"/>
                <a:gd name="adj2" fmla="val 16200000"/>
              </a:avLst>
            </a:prstGeom>
            <a:ln w="165100" cap="rnd">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sz="1200">
                <a:latin typeface="Century Gothic" panose="020B0502020202020204" pitchFamily="34" charset="0"/>
              </a:endParaRPr>
            </a:p>
          </p:txBody>
        </p:sp>
        <p:grpSp>
          <p:nvGrpSpPr>
            <p:cNvPr id="89" name="组合 88"/>
            <p:cNvGrpSpPr/>
            <p:nvPr/>
          </p:nvGrpSpPr>
          <p:grpSpPr>
            <a:xfrm>
              <a:off x="8363809" y="2009639"/>
              <a:ext cx="2047683" cy="2032352"/>
              <a:chOff x="8363809" y="2009639"/>
              <a:chExt cx="2047683" cy="2032352"/>
            </a:xfrm>
          </p:grpSpPr>
          <p:sp>
            <p:nvSpPr>
              <p:cNvPr id="78" name="ValueBack1"/>
              <p:cNvSpPr/>
              <p:nvPr/>
            </p:nvSpPr>
            <p:spPr bwMode="auto">
              <a:xfrm>
                <a:off x="8677905" y="2990524"/>
                <a:ext cx="517625" cy="375202"/>
              </a:xfrm>
              <a:custGeom>
                <a:avLst/>
                <a:gdLst>
                  <a:gd name="T0" fmla="*/ 353 w 486"/>
                  <a:gd name="T1" fmla="*/ 0 h 353"/>
                  <a:gd name="T2" fmla="*/ 0 w 486"/>
                  <a:gd name="T3" fmla="*/ 353 h 353"/>
                  <a:gd name="T4" fmla="*/ 30 w 486"/>
                  <a:gd name="T5" fmla="*/ 323 h 353"/>
                  <a:gd name="T6" fmla="*/ 60 w 486"/>
                  <a:gd name="T7" fmla="*/ 353 h 353"/>
                  <a:gd name="T8" fmla="*/ 60 w 486"/>
                  <a:gd name="T9" fmla="*/ 353 h 353"/>
                  <a:gd name="T10" fmla="*/ 353 w 486"/>
                  <a:gd name="T11" fmla="*/ 60 h 353"/>
                  <a:gd name="T12" fmla="*/ 443 w 486"/>
                  <a:gd name="T13" fmla="*/ 74 h 353"/>
                  <a:gd name="T14" fmla="*/ 453 w 486"/>
                  <a:gd name="T15" fmla="*/ 76 h 353"/>
                  <a:gd name="T16" fmla="*/ 481 w 486"/>
                  <a:gd name="T17" fmla="*/ 55 h 353"/>
                  <a:gd name="T18" fmla="*/ 462 w 486"/>
                  <a:gd name="T19" fmla="*/ 17 h 353"/>
                  <a:gd name="T20" fmla="*/ 353 w 486"/>
                  <a:gd name="T2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6" h="353">
                    <a:moveTo>
                      <a:pt x="353" y="0"/>
                    </a:moveTo>
                    <a:cubicBezTo>
                      <a:pt x="158" y="0"/>
                      <a:pt x="0" y="158"/>
                      <a:pt x="0" y="353"/>
                    </a:cubicBezTo>
                    <a:cubicBezTo>
                      <a:pt x="0" y="337"/>
                      <a:pt x="13" y="323"/>
                      <a:pt x="30" y="323"/>
                    </a:cubicBezTo>
                    <a:cubicBezTo>
                      <a:pt x="46" y="323"/>
                      <a:pt x="60" y="337"/>
                      <a:pt x="60" y="353"/>
                    </a:cubicBezTo>
                    <a:cubicBezTo>
                      <a:pt x="60" y="353"/>
                      <a:pt x="60" y="353"/>
                      <a:pt x="60" y="353"/>
                    </a:cubicBezTo>
                    <a:cubicBezTo>
                      <a:pt x="60" y="192"/>
                      <a:pt x="191" y="60"/>
                      <a:pt x="353" y="60"/>
                    </a:cubicBezTo>
                    <a:cubicBezTo>
                      <a:pt x="384" y="60"/>
                      <a:pt x="414" y="65"/>
                      <a:pt x="443" y="74"/>
                    </a:cubicBezTo>
                    <a:cubicBezTo>
                      <a:pt x="446" y="75"/>
                      <a:pt x="450" y="76"/>
                      <a:pt x="453" y="76"/>
                    </a:cubicBezTo>
                    <a:cubicBezTo>
                      <a:pt x="465" y="76"/>
                      <a:pt x="477" y="68"/>
                      <a:pt x="481" y="55"/>
                    </a:cubicBezTo>
                    <a:cubicBezTo>
                      <a:pt x="486" y="39"/>
                      <a:pt x="478" y="22"/>
                      <a:pt x="462" y="17"/>
                    </a:cubicBezTo>
                    <a:cubicBezTo>
                      <a:pt x="427" y="6"/>
                      <a:pt x="390" y="0"/>
                      <a:pt x="353" y="0"/>
                    </a:cubicBezTo>
                  </a:path>
                </a:pathLst>
              </a:custGeom>
              <a:solidFill>
                <a:schemeClr val="accent2"/>
              </a:solidFill>
              <a:ln>
                <a:noFill/>
              </a:ln>
            </p:spPr>
            <p:txBody>
              <a:bodyPr anchor="ctr"/>
              <a:lstStyle/>
              <a:p>
                <a:pPr algn="ctr"/>
                <a:endParaRPr sz="1200">
                  <a:latin typeface="Century Gothic" panose="020B0502020202020204" pitchFamily="34" charset="0"/>
                </a:endParaRPr>
              </a:p>
            </p:txBody>
          </p:sp>
          <p:sp>
            <p:nvSpPr>
              <p:cNvPr id="79" name="ValueBack22"/>
              <p:cNvSpPr/>
              <p:nvPr/>
            </p:nvSpPr>
            <p:spPr bwMode="auto">
              <a:xfrm>
                <a:off x="8677905" y="3365725"/>
                <a:ext cx="375968" cy="375968"/>
              </a:xfrm>
              <a:custGeom>
                <a:avLst/>
                <a:gdLst>
                  <a:gd name="T0" fmla="*/ 60 w 353"/>
                  <a:gd name="T1" fmla="*/ 0 h 353"/>
                  <a:gd name="T2" fmla="*/ 60 w 353"/>
                  <a:gd name="T3" fmla="*/ 0 h 353"/>
                  <a:gd name="T4" fmla="*/ 30 w 353"/>
                  <a:gd name="T5" fmla="*/ 30 h 353"/>
                  <a:gd name="T6" fmla="*/ 0 w 353"/>
                  <a:gd name="T7" fmla="*/ 0 h 353"/>
                  <a:gd name="T8" fmla="*/ 353 w 353"/>
                  <a:gd name="T9" fmla="*/ 353 h 353"/>
                  <a:gd name="T10" fmla="*/ 353 w 353"/>
                  <a:gd name="T11" fmla="*/ 353 h 353"/>
                  <a:gd name="T12" fmla="*/ 353 w 353"/>
                  <a:gd name="T13" fmla="*/ 353 h 353"/>
                  <a:gd name="T14" fmla="*/ 323 w 353"/>
                  <a:gd name="T15" fmla="*/ 323 h 353"/>
                  <a:gd name="T16" fmla="*/ 353 w 353"/>
                  <a:gd name="T17" fmla="*/ 293 h 353"/>
                  <a:gd name="T18" fmla="*/ 60 w 353"/>
                  <a:gd name="T19"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3" h="353">
                    <a:moveTo>
                      <a:pt x="60" y="0"/>
                    </a:moveTo>
                    <a:cubicBezTo>
                      <a:pt x="60" y="0"/>
                      <a:pt x="60" y="0"/>
                      <a:pt x="60" y="0"/>
                    </a:cubicBezTo>
                    <a:cubicBezTo>
                      <a:pt x="60" y="17"/>
                      <a:pt x="46" y="30"/>
                      <a:pt x="30" y="30"/>
                    </a:cubicBezTo>
                    <a:cubicBezTo>
                      <a:pt x="13" y="30"/>
                      <a:pt x="0" y="17"/>
                      <a:pt x="0" y="0"/>
                    </a:cubicBezTo>
                    <a:cubicBezTo>
                      <a:pt x="0" y="195"/>
                      <a:pt x="158" y="353"/>
                      <a:pt x="353" y="353"/>
                    </a:cubicBezTo>
                    <a:cubicBezTo>
                      <a:pt x="353" y="353"/>
                      <a:pt x="353" y="353"/>
                      <a:pt x="353" y="353"/>
                    </a:cubicBezTo>
                    <a:cubicBezTo>
                      <a:pt x="353" y="353"/>
                      <a:pt x="353" y="353"/>
                      <a:pt x="353" y="353"/>
                    </a:cubicBezTo>
                    <a:cubicBezTo>
                      <a:pt x="336" y="353"/>
                      <a:pt x="323" y="340"/>
                      <a:pt x="323" y="323"/>
                    </a:cubicBezTo>
                    <a:cubicBezTo>
                      <a:pt x="323" y="307"/>
                      <a:pt x="336" y="293"/>
                      <a:pt x="353" y="293"/>
                    </a:cubicBezTo>
                    <a:cubicBezTo>
                      <a:pt x="191" y="293"/>
                      <a:pt x="60" y="162"/>
                      <a:pt x="60" y="0"/>
                    </a:cubicBezTo>
                  </a:path>
                </a:pathLst>
              </a:custGeom>
              <a:solidFill>
                <a:schemeClr val="accent2"/>
              </a:solidFill>
              <a:ln>
                <a:noFill/>
              </a:ln>
            </p:spPr>
            <p:txBody>
              <a:bodyPr anchor="ctr"/>
              <a:lstStyle/>
              <a:p>
                <a:pPr algn="ctr"/>
                <a:endParaRPr sz="1200">
                  <a:latin typeface="Century Gothic" panose="020B0502020202020204" pitchFamily="34" charset="0"/>
                </a:endParaRPr>
              </a:p>
            </p:txBody>
          </p:sp>
          <p:sp>
            <p:nvSpPr>
              <p:cNvPr id="80" name="ValueBack2"/>
              <p:cNvSpPr/>
              <p:nvPr/>
            </p:nvSpPr>
            <p:spPr bwMode="auto">
              <a:xfrm>
                <a:off x="8677905" y="3333565"/>
                <a:ext cx="63555" cy="64320"/>
              </a:xfrm>
              <a:custGeom>
                <a:avLst/>
                <a:gdLst>
                  <a:gd name="T0" fmla="*/ 30 w 60"/>
                  <a:gd name="T1" fmla="*/ 0 h 60"/>
                  <a:gd name="T2" fmla="*/ 0 w 60"/>
                  <a:gd name="T3" fmla="*/ 30 h 60"/>
                  <a:gd name="T4" fmla="*/ 0 w 60"/>
                  <a:gd name="T5" fmla="*/ 30 h 60"/>
                  <a:gd name="T6" fmla="*/ 0 w 60"/>
                  <a:gd name="T7" fmla="*/ 30 h 60"/>
                  <a:gd name="T8" fmla="*/ 30 w 60"/>
                  <a:gd name="T9" fmla="*/ 60 h 60"/>
                  <a:gd name="T10" fmla="*/ 60 w 60"/>
                  <a:gd name="T11" fmla="*/ 30 h 60"/>
                  <a:gd name="T12" fmla="*/ 60 w 60"/>
                  <a:gd name="T13" fmla="*/ 30 h 60"/>
                  <a:gd name="T14" fmla="*/ 60 w 60"/>
                  <a:gd name="T15" fmla="*/ 30 h 60"/>
                  <a:gd name="T16" fmla="*/ 30 w 60"/>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0">
                    <a:moveTo>
                      <a:pt x="30" y="0"/>
                    </a:moveTo>
                    <a:cubicBezTo>
                      <a:pt x="13" y="0"/>
                      <a:pt x="0" y="14"/>
                      <a:pt x="0" y="30"/>
                    </a:cubicBezTo>
                    <a:cubicBezTo>
                      <a:pt x="0" y="30"/>
                      <a:pt x="0" y="30"/>
                      <a:pt x="0" y="30"/>
                    </a:cubicBezTo>
                    <a:cubicBezTo>
                      <a:pt x="0" y="30"/>
                      <a:pt x="0" y="30"/>
                      <a:pt x="0" y="30"/>
                    </a:cubicBezTo>
                    <a:cubicBezTo>
                      <a:pt x="0" y="47"/>
                      <a:pt x="13" y="60"/>
                      <a:pt x="30" y="60"/>
                    </a:cubicBezTo>
                    <a:cubicBezTo>
                      <a:pt x="46" y="60"/>
                      <a:pt x="60" y="47"/>
                      <a:pt x="60" y="30"/>
                    </a:cubicBezTo>
                    <a:cubicBezTo>
                      <a:pt x="60" y="30"/>
                      <a:pt x="60" y="30"/>
                      <a:pt x="60" y="30"/>
                    </a:cubicBezTo>
                    <a:cubicBezTo>
                      <a:pt x="60" y="30"/>
                      <a:pt x="60" y="30"/>
                      <a:pt x="60" y="30"/>
                    </a:cubicBezTo>
                    <a:cubicBezTo>
                      <a:pt x="60" y="14"/>
                      <a:pt x="46" y="0"/>
                      <a:pt x="30" y="0"/>
                    </a:cubicBezTo>
                  </a:path>
                </a:pathLst>
              </a:custGeom>
              <a:solidFill>
                <a:schemeClr val="accent1">
                  <a:lumMod val="60000"/>
                  <a:lumOff val="40000"/>
                </a:schemeClr>
              </a:solidFill>
              <a:ln w="9525">
                <a:solidFill>
                  <a:schemeClr val="bg1"/>
                </a:solidFill>
                <a:round/>
              </a:ln>
            </p:spPr>
            <p:txBody>
              <a:bodyPr anchor="ctr"/>
              <a:lstStyle/>
              <a:p>
                <a:pPr algn="ctr"/>
                <a:endParaRPr sz="1200">
                  <a:latin typeface="Century Gothic" panose="020B0502020202020204" pitchFamily="34" charset="0"/>
                </a:endParaRPr>
              </a:p>
            </p:txBody>
          </p:sp>
          <p:sp>
            <p:nvSpPr>
              <p:cNvPr id="81" name="ValueBack2"/>
              <p:cNvSpPr/>
              <p:nvPr/>
            </p:nvSpPr>
            <p:spPr bwMode="auto">
              <a:xfrm>
                <a:off x="9053874" y="3224068"/>
                <a:ext cx="375968" cy="517626"/>
              </a:xfrm>
              <a:custGeom>
                <a:avLst/>
                <a:gdLst>
                  <a:gd name="T0" fmla="*/ 307 w 353"/>
                  <a:gd name="T1" fmla="*/ 0 h 486"/>
                  <a:gd name="T2" fmla="*/ 297 w 353"/>
                  <a:gd name="T3" fmla="*/ 2 h 486"/>
                  <a:gd name="T4" fmla="*/ 278 w 353"/>
                  <a:gd name="T5" fmla="*/ 40 h 486"/>
                  <a:gd name="T6" fmla="*/ 293 w 353"/>
                  <a:gd name="T7" fmla="*/ 133 h 486"/>
                  <a:gd name="T8" fmla="*/ 0 w 353"/>
                  <a:gd name="T9" fmla="*/ 426 h 486"/>
                  <a:gd name="T10" fmla="*/ 0 w 353"/>
                  <a:gd name="T11" fmla="*/ 426 h 486"/>
                  <a:gd name="T12" fmla="*/ 0 w 353"/>
                  <a:gd name="T13" fmla="*/ 426 h 486"/>
                  <a:gd name="T14" fmla="*/ 30 w 353"/>
                  <a:gd name="T15" fmla="*/ 456 h 486"/>
                  <a:gd name="T16" fmla="*/ 0 w 353"/>
                  <a:gd name="T17" fmla="*/ 486 h 486"/>
                  <a:gd name="T18" fmla="*/ 353 w 353"/>
                  <a:gd name="T19" fmla="*/ 133 h 486"/>
                  <a:gd name="T20" fmla="*/ 335 w 353"/>
                  <a:gd name="T21" fmla="*/ 21 h 486"/>
                  <a:gd name="T22" fmla="*/ 307 w 353"/>
                  <a:gd name="T23"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3" h="486">
                    <a:moveTo>
                      <a:pt x="307" y="0"/>
                    </a:moveTo>
                    <a:cubicBezTo>
                      <a:pt x="303" y="0"/>
                      <a:pt x="300" y="1"/>
                      <a:pt x="297" y="2"/>
                    </a:cubicBezTo>
                    <a:cubicBezTo>
                      <a:pt x="281" y="7"/>
                      <a:pt x="273" y="24"/>
                      <a:pt x="278" y="40"/>
                    </a:cubicBezTo>
                    <a:cubicBezTo>
                      <a:pt x="288" y="70"/>
                      <a:pt x="293" y="101"/>
                      <a:pt x="293" y="133"/>
                    </a:cubicBezTo>
                    <a:cubicBezTo>
                      <a:pt x="293" y="295"/>
                      <a:pt x="162" y="426"/>
                      <a:pt x="0" y="426"/>
                    </a:cubicBezTo>
                    <a:cubicBezTo>
                      <a:pt x="0" y="426"/>
                      <a:pt x="0" y="426"/>
                      <a:pt x="0" y="426"/>
                    </a:cubicBezTo>
                    <a:cubicBezTo>
                      <a:pt x="0" y="426"/>
                      <a:pt x="0" y="426"/>
                      <a:pt x="0" y="426"/>
                    </a:cubicBezTo>
                    <a:cubicBezTo>
                      <a:pt x="17" y="426"/>
                      <a:pt x="30" y="440"/>
                      <a:pt x="30" y="456"/>
                    </a:cubicBezTo>
                    <a:cubicBezTo>
                      <a:pt x="30" y="473"/>
                      <a:pt x="17" y="486"/>
                      <a:pt x="0" y="486"/>
                    </a:cubicBezTo>
                    <a:cubicBezTo>
                      <a:pt x="195" y="486"/>
                      <a:pt x="353" y="328"/>
                      <a:pt x="353" y="133"/>
                    </a:cubicBezTo>
                    <a:cubicBezTo>
                      <a:pt x="353" y="95"/>
                      <a:pt x="347" y="57"/>
                      <a:pt x="335" y="21"/>
                    </a:cubicBezTo>
                    <a:cubicBezTo>
                      <a:pt x="331" y="8"/>
                      <a:pt x="319" y="0"/>
                      <a:pt x="307" y="0"/>
                    </a:cubicBezTo>
                  </a:path>
                </a:pathLst>
              </a:custGeom>
              <a:solidFill>
                <a:schemeClr val="accent2"/>
              </a:solidFill>
              <a:ln w="9525">
                <a:noFill/>
                <a:round/>
              </a:ln>
            </p:spPr>
            <p:txBody>
              <a:bodyPr anchor="ctr"/>
              <a:lstStyle/>
              <a:p>
                <a:pPr algn="ctr"/>
                <a:endParaRPr sz="1200">
                  <a:latin typeface="Century Gothic" panose="020B0502020202020204" pitchFamily="34" charset="0"/>
                </a:endParaRPr>
              </a:p>
            </p:txBody>
          </p:sp>
          <p:sp>
            <p:nvSpPr>
              <p:cNvPr id="82" name="ValueBack1"/>
              <p:cNvSpPr/>
              <p:nvPr/>
            </p:nvSpPr>
            <p:spPr bwMode="auto">
              <a:xfrm>
                <a:off x="9021713" y="3677373"/>
                <a:ext cx="64320" cy="64320"/>
              </a:xfrm>
              <a:custGeom>
                <a:avLst/>
                <a:gdLst>
                  <a:gd name="T0" fmla="*/ 30 w 60"/>
                  <a:gd name="T1" fmla="*/ 0 h 60"/>
                  <a:gd name="T2" fmla="*/ 0 w 60"/>
                  <a:gd name="T3" fmla="*/ 30 h 60"/>
                  <a:gd name="T4" fmla="*/ 30 w 60"/>
                  <a:gd name="T5" fmla="*/ 60 h 60"/>
                  <a:gd name="T6" fmla="*/ 30 w 60"/>
                  <a:gd name="T7" fmla="*/ 60 h 60"/>
                  <a:gd name="T8" fmla="*/ 60 w 60"/>
                  <a:gd name="T9" fmla="*/ 30 h 60"/>
                  <a:gd name="T10" fmla="*/ 30 w 60"/>
                  <a:gd name="T11" fmla="*/ 0 h 60"/>
                  <a:gd name="T12" fmla="*/ 30 w 60"/>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30" y="0"/>
                    </a:moveTo>
                    <a:cubicBezTo>
                      <a:pt x="13" y="0"/>
                      <a:pt x="0" y="14"/>
                      <a:pt x="0" y="30"/>
                    </a:cubicBezTo>
                    <a:cubicBezTo>
                      <a:pt x="0" y="47"/>
                      <a:pt x="13" y="60"/>
                      <a:pt x="30" y="60"/>
                    </a:cubicBezTo>
                    <a:cubicBezTo>
                      <a:pt x="30" y="60"/>
                      <a:pt x="30" y="60"/>
                      <a:pt x="30" y="60"/>
                    </a:cubicBezTo>
                    <a:cubicBezTo>
                      <a:pt x="47" y="60"/>
                      <a:pt x="60" y="47"/>
                      <a:pt x="60" y="30"/>
                    </a:cubicBezTo>
                    <a:cubicBezTo>
                      <a:pt x="60" y="14"/>
                      <a:pt x="47" y="0"/>
                      <a:pt x="30" y="0"/>
                    </a:cubicBezTo>
                    <a:cubicBezTo>
                      <a:pt x="30" y="0"/>
                      <a:pt x="30" y="0"/>
                      <a:pt x="30" y="0"/>
                    </a:cubicBezTo>
                  </a:path>
                </a:pathLst>
              </a:custGeom>
              <a:solidFill>
                <a:schemeClr val="accent1"/>
              </a:solidFill>
              <a:ln w="9525">
                <a:solidFill>
                  <a:schemeClr val="bg1"/>
                </a:solidFill>
                <a:round/>
              </a:ln>
            </p:spPr>
            <p:txBody>
              <a:bodyPr anchor="ctr"/>
              <a:lstStyle/>
              <a:p>
                <a:pPr algn="ctr"/>
                <a:endParaRPr sz="1200">
                  <a:latin typeface="Century Gothic" panose="020B0502020202020204" pitchFamily="34" charset="0"/>
                </a:endParaRPr>
              </a:p>
            </p:txBody>
          </p:sp>
          <p:sp>
            <p:nvSpPr>
              <p:cNvPr id="83" name="ExtraShape1"/>
              <p:cNvSpPr/>
              <p:nvPr/>
            </p:nvSpPr>
            <p:spPr bwMode="auto">
              <a:xfrm>
                <a:off x="9713157" y="2240120"/>
                <a:ext cx="473214" cy="467854"/>
              </a:xfrm>
              <a:custGeom>
                <a:avLst/>
                <a:gdLst>
                  <a:gd name="T0" fmla="*/ 389 w 444"/>
                  <a:gd name="T1" fmla="*/ 0 h 440"/>
                  <a:gd name="T2" fmla="*/ 354 w 444"/>
                  <a:gd name="T3" fmla="*/ 15 h 440"/>
                  <a:gd name="T4" fmla="*/ 0 w 444"/>
                  <a:gd name="T5" fmla="*/ 369 h 440"/>
                  <a:gd name="T6" fmla="*/ 35 w 444"/>
                  <a:gd name="T7" fmla="*/ 354 h 440"/>
                  <a:gd name="T8" fmla="*/ 70 w 444"/>
                  <a:gd name="T9" fmla="*/ 369 h 440"/>
                  <a:gd name="T10" fmla="*/ 70 w 444"/>
                  <a:gd name="T11" fmla="*/ 440 h 440"/>
                  <a:gd name="T12" fmla="*/ 70 w 444"/>
                  <a:gd name="T13" fmla="*/ 440 h 440"/>
                  <a:gd name="T14" fmla="*/ 70 w 444"/>
                  <a:gd name="T15" fmla="*/ 440 h 440"/>
                  <a:gd name="T16" fmla="*/ 424 w 444"/>
                  <a:gd name="T17" fmla="*/ 86 h 440"/>
                  <a:gd name="T18" fmla="*/ 424 w 444"/>
                  <a:gd name="T19" fmla="*/ 15 h 440"/>
                  <a:gd name="T20" fmla="*/ 389 w 444"/>
                  <a:gd name="T21"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40">
                    <a:moveTo>
                      <a:pt x="389" y="0"/>
                    </a:moveTo>
                    <a:cubicBezTo>
                      <a:pt x="376" y="0"/>
                      <a:pt x="363" y="5"/>
                      <a:pt x="354" y="15"/>
                    </a:cubicBezTo>
                    <a:cubicBezTo>
                      <a:pt x="0" y="369"/>
                      <a:pt x="0" y="369"/>
                      <a:pt x="0" y="369"/>
                    </a:cubicBezTo>
                    <a:cubicBezTo>
                      <a:pt x="9" y="359"/>
                      <a:pt x="22" y="354"/>
                      <a:pt x="35" y="354"/>
                    </a:cubicBezTo>
                    <a:cubicBezTo>
                      <a:pt x="48" y="354"/>
                      <a:pt x="61" y="359"/>
                      <a:pt x="70" y="369"/>
                    </a:cubicBezTo>
                    <a:cubicBezTo>
                      <a:pt x="90" y="388"/>
                      <a:pt x="90" y="420"/>
                      <a:pt x="70" y="440"/>
                    </a:cubicBezTo>
                    <a:cubicBezTo>
                      <a:pt x="70" y="440"/>
                      <a:pt x="70" y="440"/>
                      <a:pt x="70" y="440"/>
                    </a:cubicBezTo>
                    <a:cubicBezTo>
                      <a:pt x="70" y="440"/>
                      <a:pt x="70" y="440"/>
                      <a:pt x="70" y="440"/>
                    </a:cubicBezTo>
                    <a:cubicBezTo>
                      <a:pt x="424" y="86"/>
                      <a:pt x="424" y="86"/>
                      <a:pt x="424" y="86"/>
                    </a:cubicBezTo>
                    <a:cubicBezTo>
                      <a:pt x="444" y="66"/>
                      <a:pt x="444" y="34"/>
                      <a:pt x="424" y="15"/>
                    </a:cubicBezTo>
                    <a:cubicBezTo>
                      <a:pt x="415" y="5"/>
                      <a:pt x="402" y="0"/>
                      <a:pt x="389" y="0"/>
                    </a:cubicBezTo>
                  </a:path>
                </a:pathLst>
              </a:custGeom>
              <a:solidFill>
                <a:schemeClr val="accent1">
                  <a:lumMod val="75000"/>
                </a:schemeClr>
              </a:solidFill>
              <a:ln>
                <a:noFill/>
              </a:ln>
            </p:spPr>
            <p:txBody>
              <a:bodyPr anchor="ctr"/>
              <a:lstStyle/>
              <a:p>
                <a:pPr algn="ctr"/>
                <a:endParaRPr sz="1200">
                  <a:latin typeface="Century Gothic" panose="020B0502020202020204" pitchFamily="34" charset="0"/>
                </a:endParaRPr>
              </a:p>
            </p:txBody>
          </p:sp>
          <p:sp>
            <p:nvSpPr>
              <p:cNvPr id="84" name="ExtraShape2"/>
              <p:cNvSpPr/>
              <p:nvPr/>
            </p:nvSpPr>
            <p:spPr bwMode="auto">
              <a:xfrm>
                <a:off x="8994913" y="2632934"/>
                <a:ext cx="793284" cy="786393"/>
              </a:xfrm>
              <a:custGeom>
                <a:avLst/>
                <a:gdLst>
                  <a:gd name="T0" fmla="*/ 674 w 744"/>
                  <a:gd name="T1" fmla="*/ 0 h 739"/>
                  <a:gd name="T2" fmla="*/ 674 w 744"/>
                  <a:gd name="T3" fmla="*/ 0 h 739"/>
                  <a:gd name="T4" fmla="*/ 20 w 744"/>
                  <a:gd name="T5" fmla="*/ 654 h 739"/>
                  <a:gd name="T6" fmla="*/ 20 w 744"/>
                  <a:gd name="T7" fmla="*/ 725 h 739"/>
                  <a:gd name="T8" fmla="*/ 55 w 744"/>
                  <a:gd name="T9" fmla="*/ 739 h 739"/>
                  <a:gd name="T10" fmla="*/ 90 w 744"/>
                  <a:gd name="T11" fmla="*/ 725 h 739"/>
                  <a:gd name="T12" fmla="*/ 744 w 744"/>
                  <a:gd name="T13" fmla="*/ 71 h 739"/>
                  <a:gd name="T14" fmla="*/ 709 w 744"/>
                  <a:gd name="T15" fmla="*/ 85 h 739"/>
                  <a:gd name="T16" fmla="*/ 674 w 744"/>
                  <a:gd name="T17" fmla="*/ 71 h 739"/>
                  <a:gd name="T18" fmla="*/ 674 w 744"/>
                  <a:gd name="T19" fmla="*/ 0 h 739"/>
                  <a:gd name="T20" fmla="*/ 674 w 744"/>
                  <a:gd name="T21" fmla="*/ 0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4" h="739">
                    <a:moveTo>
                      <a:pt x="674" y="0"/>
                    </a:moveTo>
                    <a:cubicBezTo>
                      <a:pt x="674" y="0"/>
                      <a:pt x="674" y="0"/>
                      <a:pt x="674" y="0"/>
                    </a:cubicBezTo>
                    <a:cubicBezTo>
                      <a:pt x="20" y="654"/>
                      <a:pt x="20" y="654"/>
                      <a:pt x="20" y="654"/>
                    </a:cubicBezTo>
                    <a:cubicBezTo>
                      <a:pt x="0" y="673"/>
                      <a:pt x="0" y="705"/>
                      <a:pt x="20" y="725"/>
                    </a:cubicBezTo>
                    <a:cubicBezTo>
                      <a:pt x="29" y="734"/>
                      <a:pt x="42" y="739"/>
                      <a:pt x="55" y="739"/>
                    </a:cubicBezTo>
                    <a:cubicBezTo>
                      <a:pt x="68" y="739"/>
                      <a:pt x="81" y="734"/>
                      <a:pt x="90" y="725"/>
                    </a:cubicBezTo>
                    <a:cubicBezTo>
                      <a:pt x="744" y="71"/>
                      <a:pt x="744" y="71"/>
                      <a:pt x="744" y="71"/>
                    </a:cubicBezTo>
                    <a:cubicBezTo>
                      <a:pt x="735" y="80"/>
                      <a:pt x="722" y="85"/>
                      <a:pt x="709" y="85"/>
                    </a:cubicBezTo>
                    <a:cubicBezTo>
                      <a:pt x="696" y="85"/>
                      <a:pt x="683" y="80"/>
                      <a:pt x="674" y="71"/>
                    </a:cubicBezTo>
                    <a:cubicBezTo>
                      <a:pt x="654" y="51"/>
                      <a:pt x="654" y="19"/>
                      <a:pt x="674" y="0"/>
                    </a:cubicBezTo>
                    <a:cubicBezTo>
                      <a:pt x="674" y="0"/>
                      <a:pt x="674" y="0"/>
                      <a:pt x="674" y="0"/>
                    </a:cubicBezTo>
                  </a:path>
                </a:pathLst>
              </a:custGeom>
              <a:solidFill>
                <a:schemeClr val="accent2"/>
              </a:solidFill>
              <a:ln>
                <a:noFill/>
              </a:ln>
            </p:spPr>
            <p:txBody>
              <a:bodyPr anchor="ctr"/>
              <a:lstStyle/>
              <a:p>
                <a:pPr algn="ctr"/>
                <a:endParaRPr sz="1200">
                  <a:latin typeface="Century Gothic" panose="020B0502020202020204" pitchFamily="34" charset="0"/>
                </a:endParaRPr>
              </a:p>
            </p:txBody>
          </p:sp>
          <p:sp>
            <p:nvSpPr>
              <p:cNvPr id="85" name="ExtraShape3"/>
              <p:cNvSpPr/>
              <p:nvPr/>
            </p:nvSpPr>
            <p:spPr bwMode="auto">
              <a:xfrm>
                <a:off x="9692483" y="2616853"/>
                <a:ext cx="117155" cy="106435"/>
              </a:xfrm>
              <a:custGeom>
                <a:avLst/>
                <a:gdLst>
                  <a:gd name="T0" fmla="*/ 55 w 110"/>
                  <a:gd name="T1" fmla="*/ 0 h 100"/>
                  <a:gd name="T2" fmla="*/ 20 w 110"/>
                  <a:gd name="T3" fmla="*/ 15 h 100"/>
                  <a:gd name="T4" fmla="*/ 20 w 110"/>
                  <a:gd name="T5" fmla="*/ 15 h 100"/>
                  <a:gd name="T6" fmla="*/ 20 w 110"/>
                  <a:gd name="T7" fmla="*/ 86 h 100"/>
                  <a:gd name="T8" fmla="*/ 55 w 110"/>
                  <a:gd name="T9" fmla="*/ 100 h 100"/>
                  <a:gd name="T10" fmla="*/ 90 w 110"/>
                  <a:gd name="T11" fmla="*/ 86 h 100"/>
                  <a:gd name="T12" fmla="*/ 90 w 110"/>
                  <a:gd name="T13" fmla="*/ 86 h 100"/>
                  <a:gd name="T14" fmla="*/ 90 w 110"/>
                  <a:gd name="T15" fmla="*/ 15 h 100"/>
                  <a:gd name="T16" fmla="*/ 55 w 110"/>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00">
                    <a:moveTo>
                      <a:pt x="55" y="0"/>
                    </a:moveTo>
                    <a:cubicBezTo>
                      <a:pt x="42" y="0"/>
                      <a:pt x="29" y="5"/>
                      <a:pt x="20" y="15"/>
                    </a:cubicBezTo>
                    <a:cubicBezTo>
                      <a:pt x="20" y="15"/>
                      <a:pt x="20" y="15"/>
                      <a:pt x="20" y="15"/>
                    </a:cubicBezTo>
                    <a:cubicBezTo>
                      <a:pt x="0" y="34"/>
                      <a:pt x="0" y="66"/>
                      <a:pt x="20" y="86"/>
                    </a:cubicBezTo>
                    <a:cubicBezTo>
                      <a:pt x="29" y="95"/>
                      <a:pt x="42" y="100"/>
                      <a:pt x="55" y="100"/>
                    </a:cubicBezTo>
                    <a:cubicBezTo>
                      <a:pt x="68" y="100"/>
                      <a:pt x="81" y="95"/>
                      <a:pt x="90" y="86"/>
                    </a:cubicBezTo>
                    <a:cubicBezTo>
                      <a:pt x="90" y="86"/>
                      <a:pt x="90" y="86"/>
                      <a:pt x="90" y="86"/>
                    </a:cubicBezTo>
                    <a:cubicBezTo>
                      <a:pt x="110" y="66"/>
                      <a:pt x="110" y="34"/>
                      <a:pt x="90" y="15"/>
                    </a:cubicBezTo>
                    <a:cubicBezTo>
                      <a:pt x="81" y="5"/>
                      <a:pt x="68" y="0"/>
                      <a:pt x="55" y="0"/>
                    </a:cubicBezTo>
                  </a:path>
                </a:pathLst>
              </a:custGeom>
              <a:solidFill>
                <a:schemeClr val="accent1">
                  <a:lumMod val="20000"/>
                  <a:lumOff val="80000"/>
                </a:schemeClr>
              </a:solidFill>
              <a:ln>
                <a:noFill/>
              </a:ln>
            </p:spPr>
            <p:txBody>
              <a:bodyPr anchor="ctr"/>
              <a:lstStyle/>
              <a:p>
                <a:pPr algn="ctr"/>
                <a:endParaRPr sz="1200">
                  <a:latin typeface="Century Gothic" panose="020B0502020202020204" pitchFamily="34" charset="0"/>
                </a:endParaRPr>
              </a:p>
            </p:txBody>
          </p:sp>
          <p:sp>
            <p:nvSpPr>
              <p:cNvPr id="86" name="ExtraShape4"/>
              <p:cNvSpPr/>
              <p:nvPr/>
            </p:nvSpPr>
            <p:spPr bwMode="auto">
              <a:xfrm>
                <a:off x="9951295" y="2009639"/>
                <a:ext cx="63555" cy="315475"/>
              </a:xfrm>
              <a:custGeom>
                <a:avLst/>
                <a:gdLst>
                  <a:gd name="T0" fmla="*/ 30 w 60"/>
                  <a:gd name="T1" fmla="*/ 0 h 296"/>
                  <a:gd name="T2" fmla="*/ 0 w 60"/>
                  <a:gd name="T3" fmla="*/ 30 h 296"/>
                  <a:gd name="T4" fmla="*/ 0 w 60"/>
                  <a:gd name="T5" fmla="*/ 266 h 296"/>
                  <a:gd name="T6" fmla="*/ 30 w 60"/>
                  <a:gd name="T7" fmla="*/ 296 h 296"/>
                  <a:gd name="T8" fmla="*/ 60 w 60"/>
                  <a:gd name="T9" fmla="*/ 266 h 296"/>
                  <a:gd name="T10" fmla="*/ 60 w 60"/>
                  <a:gd name="T11" fmla="*/ 30 h 296"/>
                  <a:gd name="T12" fmla="*/ 30 w 60"/>
                  <a:gd name="T13" fmla="*/ 0 h 296"/>
                </a:gdLst>
                <a:ahLst/>
                <a:cxnLst>
                  <a:cxn ang="0">
                    <a:pos x="T0" y="T1"/>
                  </a:cxn>
                  <a:cxn ang="0">
                    <a:pos x="T2" y="T3"/>
                  </a:cxn>
                  <a:cxn ang="0">
                    <a:pos x="T4" y="T5"/>
                  </a:cxn>
                  <a:cxn ang="0">
                    <a:pos x="T6" y="T7"/>
                  </a:cxn>
                  <a:cxn ang="0">
                    <a:pos x="T8" y="T9"/>
                  </a:cxn>
                  <a:cxn ang="0">
                    <a:pos x="T10" y="T11"/>
                  </a:cxn>
                  <a:cxn ang="0">
                    <a:pos x="T12" y="T13"/>
                  </a:cxn>
                </a:cxnLst>
                <a:rect l="0" t="0" r="r" b="b"/>
                <a:pathLst>
                  <a:path w="60" h="296">
                    <a:moveTo>
                      <a:pt x="30" y="0"/>
                    </a:moveTo>
                    <a:cubicBezTo>
                      <a:pt x="13" y="0"/>
                      <a:pt x="0" y="14"/>
                      <a:pt x="0" y="30"/>
                    </a:cubicBezTo>
                    <a:cubicBezTo>
                      <a:pt x="0" y="266"/>
                      <a:pt x="0" y="266"/>
                      <a:pt x="0" y="266"/>
                    </a:cubicBezTo>
                    <a:cubicBezTo>
                      <a:pt x="0" y="283"/>
                      <a:pt x="13" y="296"/>
                      <a:pt x="30" y="296"/>
                    </a:cubicBezTo>
                    <a:cubicBezTo>
                      <a:pt x="47" y="296"/>
                      <a:pt x="60" y="283"/>
                      <a:pt x="60" y="266"/>
                    </a:cubicBezTo>
                    <a:cubicBezTo>
                      <a:pt x="60" y="30"/>
                      <a:pt x="60" y="30"/>
                      <a:pt x="60" y="30"/>
                    </a:cubicBezTo>
                    <a:cubicBezTo>
                      <a:pt x="60" y="14"/>
                      <a:pt x="47" y="0"/>
                      <a:pt x="30" y="0"/>
                    </a:cubicBezTo>
                  </a:path>
                </a:pathLst>
              </a:custGeom>
              <a:solidFill>
                <a:schemeClr val="accent2"/>
              </a:solidFill>
              <a:ln>
                <a:noFill/>
              </a:ln>
            </p:spPr>
            <p:txBody>
              <a:bodyPr anchor="ctr"/>
              <a:lstStyle/>
              <a:p>
                <a:pPr algn="ctr"/>
                <a:endParaRPr sz="1200">
                  <a:latin typeface="Century Gothic" panose="020B0502020202020204" pitchFamily="34" charset="0"/>
                </a:endParaRPr>
              </a:p>
            </p:txBody>
          </p:sp>
          <p:sp>
            <p:nvSpPr>
              <p:cNvPr id="93" name="ExtraShape5"/>
              <p:cNvSpPr/>
              <p:nvPr/>
            </p:nvSpPr>
            <p:spPr bwMode="auto">
              <a:xfrm>
                <a:off x="9864769" y="2096165"/>
                <a:ext cx="64320" cy="314710"/>
              </a:xfrm>
              <a:custGeom>
                <a:avLst/>
                <a:gdLst>
                  <a:gd name="T0" fmla="*/ 30 w 60"/>
                  <a:gd name="T1" fmla="*/ 0 h 296"/>
                  <a:gd name="T2" fmla="*/ 0 w 60"/>
                  <a:gd name="T3" fmla="*/ 30 h 296"/>
                  <a:gd name="T4" fmla="*/ 0 w 60"/>
                  <a:gd name="T5" fmla="*/ 266 h 296"/>
                  <a:gd name="T6" fmla="*/ 30 w 60"/>
                  <a:gd name="T7" fmla="*/ 296 h 296"/>
                  <a:gd name="T8" fmla="*/ 60 w 60"/>
                  <a:gd name="T9" fmla="*/ 266 h 296"/>
                  <a:gd name="T10" fmla="*/ 60 w 60"/>
                  <a:gd name="T11" fmla="*/ 30 h 296"/>
                  <a:gd name="T12" fmla="*/ 30 w 60"/>
                  <a:gd name="T13" fmla="*/ 0 h 296"/>
                </a:gdLst>
                <a:ahLst/>
                <a:cxnLst>
                  <a:cxn ang="0">
                    <a:pos x="T0" y="T1"/>
                  </a:cxn>
                  <a:cxn ang="0">
                    <a:pos x="T2" y="T3"/>
                  </a:cxn>
                  <a:cxn ang="0">
                    <a:pos x="T4" y="T5"/>
                  </a:cxn>
                  <a:cxn ang="0">
                    <a:pos x="T6" y="T7"/>
                  </a:cxn>
                  <a:cxn ang="0">
                    <a:pos x="T8" y="T9"/>
                  </a:cxn>
                  <a:cxn ang="0">
                    <a:pos x="T10" y="T11"/>
                  </a:cxn>
                  <a:cxn ang="0">
                    <a:pos x="T12" y="T13"/>
                  </a:cxn>
                </a:cxnLst>
                <a:rect l="0" t="0" r="r" b="b"/>
                <a:pathLst>
                  <a:path w="60" h="296">
                    <a:moveTo>
                      <a:pt x="30" y="0"/>
                    </a:moveTo>
                    <a:cubicBezTo>
                      <a:pt x="13" y="0"/>
                      <a:pt x="0" y="14"/>
                      <a:pt x="0" y="30"/>
                    </a:cubicBezTo>
                    <a:cubicBezTo>
                      <a:pt x="0" y="266"/>
                      <a:pt x="0" y="266"/>
                      <a:pt x="0" y="266"/>
                    </a:cubicBezTo>
                    <a:cubicBezTo>
                      <a:pt x="0" y="283"/>
                      <a:pt x="13" y="296"/>
                      <a:pt x="30" y="296"/>
                    </a:cubicBezTo>
                    <a:cubicBezTo>
                      <a:pt x="47" y="296"/>
                      <a:pt x="60" y="283"/>
                      <a:pt x="60" y="266"/>
                    </a:cubicBezTo>
                    <a:cubicBezTo>
                      <a:pt x="60" y="30"/>
                      <a:pt x="60" y="30"/>
                      <a:pt x="60" y="30"/>
                    </a:cubicBezTo>
                    <a:cubicBezTo>
                      <a:pt x="60" y="14"/>
                      <a:pt x="47" y="0"/>
                      <a:pt x="30" y="0"/>
                    </a:cubicBezTo>
                  </a:path>
                </a:pathLst>
              </a:custGeom>
              <a:solidFill>
                <a:schemeClr val="accent1">
                  <a:lumMod val="60000"/>
                  <a:lumOff val="40000"/>
                </a:schemeClr>
              </a:solidFill>
              <a:ln>
                <a:noFill/>
              </a:ln>
            </p:spPr>
            <p:txBody>
              <a:bodyPr anchor="ctr"/>
              <a:lstStyle/>
              <a:p>
                <a:pPr algn="ctr"/>
                <a:endParaRPr sz="1200">
                  <a:latin typeface="Century Gothic" panose="020B0502020202020204" pitchFamily="34" charset="0"/>
                </a:endParaRPr>
              </a:p>
            </p:txBody>
          </p:sp>
          <p:sp>
            <p:nvSpPr>
              <p:cNvPr id="94" name="ExtraShape6"/>
              <p:cNvSpPr/>
              <p:nvPr/>
            </p:nvSpPr>
            <p:spPr bwMode="auto">
              <a:xfrm>
                <a:off x="9778243" y="2182691"/>
                <a:ext cx="64320" cy="314710"/>
              </a:xfrm>
              <a:custGeom>
                <a:avLst/>
                <a:gdLst>
                  <a:gd name="T0" fmla="*/ 30 w 60"/>
                  <a:gd name="T1" fmla="*/ 0 h 296"/>
                  <a:gd name="T2" fmla="*/ 0 w 60"/>
                  <a:gd name="T3" fmla="*/ 30 h 296"/>
                  <a:gd name="T4" fmla="*/ 0 w 60"/>
                  <a:gd name="T5" fmla="*/ 266 h 296"/>
                  <a:gd name="T6" fmla="*/ 30 w 60"/>
                  <a:gd name="T7" fmla="*/ 296 h 296"/>
                  <a:gd name="T8" fmla="*/ 60 w 60"/>
                  <a:gd name="T9" fmla="*/ 266 h 296"/>
                  <a:gd name="T10" fmla="*/ 60 w 60"/>
                  <a:gd name="T11" fmla="*/ 30 h 296"/>
                  <a:gd name="T12" fmla="*/ 30 w 60"/>
                  <a:gd name="T13" fmla="*/ 0 h 296"/>
                </a:gdLst>
                <a:ahLst/>
                <a:cxnLst>
                  <a:cxn ang="0">
                    <a:pos x="T0" y="T1"/>
                  </a:cxn>
                  <a:cxn ang="0">
                    <a:pos x="T2" y="T3"/>
                  </a:cxn>
                  <a:cxn ang="0">
                    <a:pos x="T4" y="T5"/>
                  </a:cxn>
                  <a:cxn ang="0">
                    <a:pos x="T6" y="T7"/>
                  </a:cxn>
                  <a:cxn ang="0">
                    <a:pos x="T8" y="T9"/>
                  </a:cxn>
                  <a:cxn ang="0">
                    <a:pos x="T10" y="T11"/>
                  </a:cxn>
                  <a:cxn ang="0">
                    <a:pos x="T12" y="T13"/>
                  </a:cxn>
                </a:cxnLst>
                <a:rect l="0" t="0" r="r" b="b"/>
                <a:pathLst>
                  <a:path w="60" h="296">
                    <a:moveTo>
                      <a:pt x="30" y="0"/>
                    </a:moveTo>
                    <a:cubicBezTo>
                      <a:pt x="13" y="0"/>
                      <a:pt x="0" y="14"/>
                      <a:pt x="0" y="30"/>
                    </a:cubicBezTo>
                    <a:cubicBezTo>
                      <a:pt x="0" y="266"/>
                      <a:pt x="0" y="266"/>
                      <a:pt x="0" y="266"/>
                    </a:cubicBezTo>
                    <a:cubicBezTo>
                      <a:pt x="0" y="283"/>
                      <a:pt x="13" y="296"/>
                      <a:pt x="30" y="296"/>
                    </a:cubicBezTo>
                    <a:cubicBezTo>
                      <a:pt x="47" y="296"/>
                      <a:pt x="60" y="283"/>
                      <a:pt x="60" y="266"/>
                    </a:cubicBezTo>
                    <a:cubicBezTo>
                      <a:pt x="60" y="30"/>
                      <a:pt x="60" y="30"/>
                      <a:pt x="60" y="30"/>
                    </a:cubicBezTo>
                    <a:cubicBezTo>
                      <a:pt x="60" y="14"/>
                      <a:pt x="47" y="0"/>
                      <a:pt x="30" y="0"/>
                    </a:cubicBezTo>
                  </a:path>
                </a:pathLst>
              </a:custGeom>
              <a:solidFill>
                <a:schemeClr val="accent2"/>
              </a:solidFill>
              <a:ln>
                <a:noFill/>
              </a:ln>
            </p:spPr>
            <p:txBody>
              <a:bodyPr anchor="ctr"/>
              <a:lstStyle/>
              <a:p>
                <a:pPr algn="ctr"/>
                <a:endParaRPr sz="1200">
                  <a:latin typeface="Century Gothic" panose="020B0502020202020204" pitchFamily="34" charset="0"/>
                </a:endParaRPr>
              </a:p>
            </p:txBody>
          </p:sp>
          <p:sp>
            <p:nvSpPr>
              <p:cNvPr id="95" name="ExtraShape7"/>
              <p:cNvSpPr/>
              <p:nvPr/>
            </p:nvSpPr>
            <p:spPr bwMode="auto">
              <a:xfrm>
                <a:off x="10096016" y="2405515"/>
                <a:ext cx="315476" cy="64320"/>
              </a:xfrm>
              <a:custGeom>
                <a:avLst/>
                <a:gdLst>
                  <a:gd name="T0" fmla="*/ 266 w 296"/>
                  <a:gd name="T1" fmla="*/ 0 h 60"/>
                  <a:gd name="T2" fmla="*/ 30 w 296"/>
                  <a:gd name="T3" fmla="*/ 0 h 60"/>
                  <a:gd name="T4" fmla="*/ 0 w 296"/>
                  <a:gd name="T5" fmla="*/ 30 h 60"/>
                  <a:gd name="T6" fmla="*/ 30 w 296"/>
                  <a:gd name="T7" fmla="*/ 60 h 60"/>
                  <a:gd name="T8" fmla="*/ 266 w 296"/>
                  <a:gd name="T9" fmla="*/ 60 h 60"/>
                  <a:gd name="T10" fmla="*/ 296 w 296"/>
                  <a:gd name="T11" fmla="*/ 30 h 60"/>
                  <a:gd name="T12" fmla="*/ 266 w 296"/>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296" h="60">
                    <a:moveTo>
                      <a:pt x="266" y="0"/>
                    </a:moveTo>
                    <a:cubicBezTo>
                      <a:pt x="30" y="0"/>
                      <a:pt x="30" y="0"/>
                      <a:pt x="30" y="0"/>
                    </a:cubicBezTo>
                    <a:cubicBezTo>
                      <a:pt x="13" y="0"/>
                      <a:pt x="0" y="14"/>
                      <a:pt x="0" y="30"/>
                    </a:cubicBezTo>
                    <a:cubicBezTo>
                      <a:pt x="0" y="47"/>
                      <a:pt x="13" y="60"/>
                      <a:pt x="30" y="60"/>
                    </a:cubicBezTo>
                    <a:cubicBezTo>
                      <a:pt x="266" y="60"/>
                      <a:pt x="266" y="60"/>
                      <a:pt x="266" y="60"/>
                    </a:cubicBezTo>
                    <a:cubicBezTo>
                      <a:pt x="283" y="60"/>
                      <a:pt x="296" y="47"/>
                      <a:pt x="296" y="30"/>
                    </a:cubicBezTo>
                    <a:cubicBezTo>
                      <a:pt x="296" y="14"/>
                      <a:pt x="283" y="0"/>
                      <a:pt x="266" y="0"/>
                    </a:cubicBezTo>
                  </a:path>
                </a:pathLst>
              </a:custGeom>
              <a:solidFill>
                <a:schemeClr val="accent2"/>
              </a:solidFill>
              <a:ln>
                <a:noFill/>
              </a:ln>
            </p:spPr>
            <p:txBody>
              <a:bodyPr anchor="ctr"/>
              <a:lstStyle/>
              <a:p>
                <a:pPr algn="ctr"/>
                <a:endParaRPr sz="1200">
                  <a:latin typeface="Century Gothic" panose="020B0502020202020204" pitchFamily="34" charset="0"/>
                </a:endParaRPr>
              </a:p>
            </p:txBody>
          </p:sp>
          <p:sp>
            <p:nvSpPr>
              <p:cNvPr id="96" name="ExtraShape8"/>
              <p:cNvSpPr/>
              <p:nvPr/>
            </p:nvSpPr>
            <p:spPr bwMode="auto">
              <a:xfrm>
                <a:off x="10163399" y="2492041"/>
                <a:ext cx="161567" cy="63555"/>
              </a:xfrm>
              <a:custGeom>
                <a:avLst/>
                <a:gdLst>
                  <a:gd name="T0" fmla="*/ 122 w 152"/>
                  <a:gd name="T1" fmla="*/ 0 h 60"/>
                  <a:gd name="T2" fmla="*/ 0 w 152"/>
                  <a:gd name="T3" fmla="*/ 0 h 60"/>
                  <a:gd name="T4" fmla="*/ 30 w 152"/>
                  <a:gd name="T5" fmla="*/ 30 h 60"/>
                  <a:gd name="T6" fmla="*/ 0 w 152"/>
                  <a:gd name="T7" fmla="*/ 60 h 60"/>
                  <a:gd name="T8" fmla="*/ 0 w 152"/>
                  <a:gd name="T9" fmla="*/ 60 h 60"/>
                  <a:gd name="T10" fmla="*/ 0 w 152"/>
                  <a:gd name="T11" fmla="*/ 60 h 60"/>
                  <a:gd name="T12" fmla="*/ 122 w 152"/>
                  <a:gd name="T13" fmla="*/ 60 h 60"/>
                  <a:gd name="T14" fmla="*/ 152 w 152"/>
                  <a:gd name="T15" fmla="*/ 30 h 60"/>
                  <a:gd name="T16" fmla="*/ 122 w 152"/>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60">
                    <a:moveTo>
                      <a:pt x="122" y="0"/>
                    </a:moveTo>
                    <a:cubicBezTo>
                      <a:pt x="0" y="0"/>
                      <a:pt x="0" y="0"/>
                      <a:pt x="0" y="0"/>
                    </a:cubicBezTo>
                    <a:cubicBezTo>
                      <a:pt x="17" y="0"/>
                      <a:pt x="30" y="14"/>
                      <a:pt x="30" y="30"/>
                    </a:cubicBezTo>
                    <a:cubicBezTo>
                      <a:pt x="30" y="47"/>
                      <a:pt x="17" y="60"/>
                      <a:pt x="0" y="60"/>
                    </a:cubicBezTo>
                    <a:cubicBezTo>
                      <a:pt x="0" y="60"/>
                      <a:pt x="0" y="60"/>
                      <a:pt x="0" y="60"/>
                    </a:cubicBezTo>
                    <a:cubicBezTo>
                      <a:pt x="0" y="60"/>
                      <a:pt x="0" y="60"/>
                      <a:pt x="0" y="60"/>
                    </a:cubicBezTo>
                    <a:cubicBezTo>
                      <a:pt x="122" y="60"/>
                      <a:pt x="122" y="60"/>
                      <a:pt x="122" y="60"/>
                    </a:cubicBezTo>
                    <a:cubicBezTo>
                      <a:pt x="139" y="60"/>
                      <a:pt x="152" y="47"/>
                      <a:pt x="152" y="30"/>
                    </a:cubicBezTo>
                    <a:cubicBezTo>
                      <a:pt x="152" y="14"/>
                      <a:pt x="139" y="0"/>
                      <a:pt x="122" y="0"/>
                    </a:cubicBezTo>
                  </a:path>
                </a:pathLst>
              </a:custGeom>
              <a:solidFill>
                <a:schemeClr val="accent1">
                  <a:lumMod val="60000"/>
                  <a:lumOff val="40000"/>
                </a:schemeClr>
              </a:solidFill>
              <a:ln>
                <a:noFill/>
              </a:ln>
            </p:spPr>
            <p:txBody>
              <a:bodyPr anchor="ctr"/>
              <a:lstStyle/>
              <a:p>
                <a:pPr algn="ctr"/>
                <a:endParaRPr sz="1200">
                  <a:latin typeface="Century Gothic" panose="020B0502020202020204" pitchFamily="34" charset="0"/>
                </a:endParaRPr>
              </a:p>
            </p:txBody>
          </p:sp>
          <p:sp>
            <p:nvSpPr>
              <p:cNvPr id="97" name="ExtraShape9"/>
              <p:cNvSpPr/>
              <p:nvPr/>
            </p:nvSpPr>
            <p:spPr bwMode="auto">
              <a:xfrm>
                <a:off x="10009490" y="2492041"/>
                <a:ext cx="153909" cy="63555"/>
              </a:xfrm>
              <a:custGeom>
                <a:avLst/>
                <a:gdLst>
                  <a:gd name="T0" fmla="*/ 144 w 144"/>
                  <a:gd name="T1" fmla="*/ 0 h 60"/>
                  <a:gd name="T2" fmla="*/ 30 w 144"/>
                  <a:gd name="T3" fmla="*/ 0 h 60"/>
                  <a:gd name="T4" fmla="*/ 0 w 144"/>
                  <a:gd name="T5" fmla="*/ 30 h 60"/>
                  <a:gd name="T6" fmla="*/ 30 w 144"/>
                  <a:gd name="T7" fmla="*/ 60 h 60"/>
                  <a:gd name="T8" fmla="*/ 144 w 144"/>
                  <a:gd name="T9" fmla="*/ 60 h 60"/>
                  <a:gd name="T10" fmla="*/ 114 w 144"/>
                  <a:gd name="T11" fmla="*/ 30 h 60"/>
                  <a:gd name="T12" fmla="*/ 144 w 144"/>
                  <a:gd name="T13" fmla="*/ 0 h 60"/>
                  <a:gd name="T14" fmla="*/ 144 w 144"/>
                  <a:gd name="T15" fmla="*/ 0 h 60"/>
                  <a:gd name="T16" fmla="*/ 144 w 144"/>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60">
                    <a:moveTo>
                      <a:pt x="144" y="0"/>
                    </a:moveTo>
                    <a:cubicBezTo>
                      <a:pt x="30" y="0"/>
                      <a:pt x="30" y="0"/>
                      <a:pt x="30" y="0"/>
                    </a:cubicBezTo>
                    <a:cubicBezTo>
                      <a:pt x="13" y="0"/>
                      <a:pt x="0" y="14"/>
                      <a:pt x="0" y="30"/>
                    </a:cubicBezTo>
                    <a:cubicBezTo>
                      <a:pt x="0" y="47"/>
                      <a:pt x="13" y="60"/>
                      <a:pt x="30" y="60"/>
                    </a:cubicBezTo>
                    <a:cubicBezTo>
                      <a:pt x="144" y="60"/>
                      <a:pt x="144" y="60"/>
                      <a:pt x="144" y="60"/>
                    </a:cubicBezTo>
                    <a:cubicBezTo>
                      <a:pt x="128" y="60"/>
                      <a:pt x="114" y="47"/>
                      <a:pt x="114" y="30"/>
                    </a:cubicBezTo>
                    <a:cubicBezTo>
                      <a:pt x="114" y="14"/>
                      <a:pt x="128" y="0"/>
                      <a:pt x="144" y="0"/>
                    </a:cubicBezTo>
                    <a:cubicBezTo>
                      <a:pt x="144" y="0"/>
                      <a:pt x="144" y="0"/>
                      <a:pt x="144" y="0"/>
                    </a:cubicBezTo>
                    <a:cubicBezTo>
                      <a:pt x="144" y="0"/>
                      <a:pt x="144" y="0"/>
                      <a:pt x="144" y="0"/>
                    </a:cubicBezTo>
                  </a:path>
                </a:pathLst>
              </a:custGeom>
              <a:solidFill>
                <a:schemeClr val="accent1">
                  <a:lumMod val="60000"/>
                  <a:lumOff val="40000"/>
                </a:schemeClr>
              </a:solidFill>
              <a:ln>
                <a:noFill/>
              </a:ln>
            </p:spPr>
            <p:txBody>
              <a:bodyPr anchor="ctr"/>
              <a:lstStyle/>
              <a:p>
                <a:pPr algn="ctr"/>
                <a:endParaRPr sz="1200">
                  <a:latin typeface="Century Gothic" panose="020B0502020202020204" pitchFamily="34" charset="0"/>
                </a:endParaRPr>
              </a:p>
            </p:txBody>
          </p:sp>
          <p:sp>
            <p:nvSpPr>
              <p:cNvPr id="98" name="ExtraShape10"/>
              <p:cNvSpPr/>
              <p:nvPr/>
            </p:nvSpPr>
            <p:spPr bwMode="auto">
              <a:xfrm>
                <a:off x="10131239" y="2492041"/>
                <a:ext cx="63555" cy="63555"/>
              </a:xfrm>
              <a:custGeom>
                <a:avLst/>
                <a:gdLst>
                  <a:gd name="T0" fmla="*/ 30 w 60"/>
                  <a:gd name="T1" fmla="*/ 0 h 60"/>
                  <a:gd name="T2" fmla="*/ 30 w 60"/>
                  <a:gd name="T3" fmla="*/ 0 h 60"/>
                  <a:gd name="T4" fmla="*/ 0 w 60"/>
                  <a:gd name="T5" fmla="*/ 30 h 60"/>
                  <a:gd name="T6" fmla="*/ 30 w 60"/>
                  <a:gd name="T7" fmla="*/ 60 h 60"/>
                  <a:gd name="T8" fmla="*/ 30 w 60"/>
                  <a:gd name="T9" fmla="*/ 60 h 60"/>
                  <a:gd name="T10" fmla="*/ 60 w 60"/>
                  <a:gd name="T11" fmla="*/ 30 h 60"/>
                  <a:gd name="T12" fmla="*/ 30 w 60"/>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30" y="0"/>
                    </a:moveTo>
                    <a:cubicBezTo>
                      <a:pt x="30" y="0"/>
                      <a:pt x="30" y="0"/>
                      <a:pt x="30" y="0"/>
                    </a:cubicBezTo>
                    <a:cubicBezTo>
                      <a:pt x="14" y="0"/>
                      <a:pt x="0" y="14"/>
                      <a:pt x="0" y="30"/>
                    </a:cubicBezTo>
                    <a:cubicBezTo>
                      <a:pt x="0" y="47"/>
                      <a:pt x="14" y="60"/>
                      <a:pt x="30" y="60"/>
                    </a:cubicBezTo>
                    <a:cubicBezTo>
                      <a:pt x="30" y="60"/>
                      <a:pt x="30" y="60"/>
                      <a:pt x="30" y="60"/>
                    </a:cubicBezTo>
                    <a:cubicBezTo>
                      <a:pt x="47" y="60"/>
                      <a:pt x="60" y="47"/>
                      <a:pt x="60" y="30"/>
                    </a:cubicBezTo>
                    <a:cubicBezTo>
                      <a:pt x="60" y="14"/>
                      <a:pt x="47" y="0"/>
                      <a:pt x="30" y="0"/>
                    </a:cubicBezTo>
                  </a:path>
                </a:pathLst>
              </a:custGeom>
              <a:solidFill>
                <a:schemeClr val="accent1">
                  <a:lumMod val="60000"/>
                  <a:lumOff val="40000"/>
                </a:schemeClr>
              </a:solidFill>
              <a:ln>
                <a:noFill/>
              </a:ln>
            </p:spPr>
            <p:txBody>
              <a:bodyPr anchor="ctr"/>
              <a:lstStyle/>
              <a:p>
                <a:pPr algn="ctr"/>
                <a:endParaRPr sz="1200">
                  <a:latin typeface="Century Gothic" panose="020B0502020202020204" pitchFamily="34" charset="0"/>
                </a:endParaRPr>
              </a:p>
            </p:txBody>
          </p:sp>
          <p:sp>
            <p:nvSpPr>
              <p:cNvPr id="99" name="ExtraShape11"/>
              <p:cNvSpPr/>
              <p:nvPr/>
            </p:nvSpPr>
            <p:spPr bwMode="auto">
              <a:xfrm>
                <a:off x="9923730" y="2578567"/>
                <a:ext cx="315476" cy="63555"/>
              </a:xfrm>
              <a:custGeom>
                <a:avLst/>
                <a:gdLst>
                  <a:gd name="T0" fmla="*/ 266 w 296"/>
                  <a:gd name="T1" fmla="*/ 0 h 60"/>
                  <a:gd name="T2" fmla="*/ 30 w 296"/>
                  <a:gd name="T3" fmla="*/ 0 h 60"/>
                  <a:gd name="T4" fmla="*/ 0 w 296"/>
                  <a:gd name="T5" fmla="*/ 30 h 60"/>
                  <a:gd name="T6" fmla="*/ 30 w 296"/>
                  <a:gd name="T7" fmla="*/ 60 h 60"/>
                  <a:gd name="T8" fmla="*/ 266 w 296"/>
                  <a:gd name="T9" fmla="*/ 60 h 60"/>
                  <a:gd name="T10" fmla="*/ 296 w 296"/>
                  <a:gd name="T11" fmla="*/ 30 h 60"/>
                  <a:gd name="T12" fmla="*/ 266 w 296"/>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296" h="60">
                    <a:moveTo>
                      <a:pt x="266" y="0"/>
                    </a:moveTo>
                    <a:cubicBezTo>
                      <a:pt x="30" y="0"/>
                      <a:pt x="30" y="0"/>
                      <a:pt x="30" y="0"/>
                    </a:cubicBezTo>
                    <a:cubicBezTo>
                      <a:pt x="13" y="0"/>
                      <a:pt x="0" y="14"/>
                      <a:pt x="0" y="30"/>
                    </a:cubicBezTo>
                    <a:cubicBezTo>
                      <a:pt x="0" y="47"/>
                      <a:pt x="13" y="60"/>
                      <a:pt x="30" y="60"/>
                    </a:cubicBezTo>
                    <a:cubicBezTo>
                      <a:pt x="266" y="60"/>
                      <a:pt x="266" y="60"/>
                      <a:pt x="266" y="60"/>
                    </a:cubicBezTo>
                    <a:cubicBezTo>
                      <a:pt x="283" y="60"/>
                      <a:pt x="296" y="47"/>
                      <a:pt x="296" y="30"/>
                    </a:cubicBezTo>
                    <a:cubicBezTo>
                      <a:pt x="296" y="14"/>
                      <a:pt x="283" y="0"/>
                      <a:pt x="266" y="0"/>
                    </a:cubicBezTo>
                  </a:path>
                </a:pathLst>
              </a:custGeom>
              <a:solidFill>
                <a:schemeClr val="accent2"/>
              </a:solidFill>
              <a:ln>
                <a:noFill/>
              </a:ln>
            </p:spPr>
            <p:txBody>
              <a:bodyPr anchor="ctr"/>
              <a:lstStyle/>
              <a:p>
                <a:pPr algn="ctr"/>
                <a:endParaRPr sz="1200">
                  <a:latin typeface="Century Gothic" panose="020B0502020202020204" pitchFamily="34" charset="0"/>
                </a:endParaRPr>
              </a:p>
            </p:txBody>
          </p:sp>
          <p:sp>
            <p:nvSpPr>
              <p:cNvPr id="100" name="ValueShape2"/>
              <p:cNvSpPr/>
              <p:nvPr/>
            </p:nvSpPr>
            <p:spPr>
              <a:xfrm rot="6576035">
                <a:off x="8363809" y="2669919"/>
                <a:ext cx="1372072" cy="1372072"/>
              </a:xfrm>
              <a:prstGeom prst="arc">
                <a:avLst>
                  <a:gd name="adj1" fmla="val 288000"/>
                  <a:gd name="adj2" fmla="val 9000000"/>
                </a:avLst>
              </a:prstGeom>
              <a:noFill/>
              <a:ln w="127000" cap="rnd">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sz="1200">
                  <a:latin typeface="Century Gothic" panose="020B0502020202020204" pitchFamily="34" charset="0"/>
                </a:endParaRPr>
              </a:p>
            </p:txBody>
          </p:sp>
          <p:sp>
            <p:nvSpPr>
              <p:cNvPr id="101" name="ValueText1"/>
              <p:cNvSpPr/>
              <p:nvPr/>
            </p:nvSpPr>
            <p:spPr>
              <a:xfrm>
                <a:off x="9772174" y="3328142"/>
                <a:ext cx="411318" cy="411318"/>
              </a:xfrm>
              <a:prstGeom prst="ellipse">
                <a:avLst/>
              </a:prstGeom>
              <a:solidFill>
                <a:schemeClr val="accent1"/>
              </a:solidFill>
              <a:ln w="3492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defRPr/>
                </a:pPr>
                <a:endParaRPr kumimoji="0" lang="en-US" altLang="zh-CN" sz="1000" b="0"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102" name="ValueText2"/>
              <p:cNvSpPr/>
              <p:nvPr/>
            </p:nvSpPr>
            <p:spPr>
              <a:xfrm>
                <a:off x="8898175" y="2514635"/>
                <a:ext cx="347124" cy="347124"/>
              </a:xfrm>
              <a:prstGeom prst="ellipse">
                <a:avLst/>
              </a:prstGeom>
              <a:solidFill>
                <a:schemeClr val="accent2"/>
              </a:solidFill>
              <a:ln w="349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defRPr/>
                </a:pPr>
                <a:endParaRPr kumimoji="0" lang="en-US" altLang="zh-CN" sz="1000" b="0" i="0" u="none" strike="noStrike" kern="1200" cap="none" spc="0" normalizeH="0" baseline="0" noProof="0" dirty="0">
                  <a:ln>
                    <a:noFill/>
                  </a:ln>
                  <a:solidFill>
                    <a:schemeClr val="bg1"/>
                  </a:solidFill>
                  <a:effectLst/>
                  <a:uLnTx/>
                  <a:uFillTx/>
                  <a:latin typeface="Century Gothic" panose="020B0502020202020204" pitchFamily="34" charset="0"/>
                </a:endParaRPr>
              </a:p>
            </p:txBody>
          </p:sp>
        </p:grpSp>
      </p:grpSp>
      <p:grpSp>
        <p:nvGrpSpPr>
          <p:cNvPr id="103" name="组合 102"/>
          <p:cNvGrpSpPr/>
          <p:nvPr/>
        </p:nvGrpSpPr>
        <p:grpSpPr>
          <a:xfrm>
            <a:off x="1374484" y="4484715"/>
            <a:ext cx="2723294" cy="922047"/>
            <a:chOff x="1511243" y="2349127"/>
            <a:chExt cx="2723294" cy="922047"/>
          </a:xfrm>
        </p:grpSpPr>
        <p:sp>
          <p:nvSpPr>
            <p:cNvPr id="104" name="文本框 103"/>
            <p:cNvSpPr txBox="1"/>
            <p:nvPr/>
          </p:nvSpPr>
          <p:spPr>
            <a:xfrm>
              <a:off x="1806000" y="2349127"/>
              <a:ext cx="2133781" cy="400110"/>
            </a:xfrm>
            <a:prstGeom prst="rect">
              <a:avLst/>
            </a:prstGeom>
            <a:noFill/>
          </p:spPr>
          <p:txBody>
            <a:bodyPr wrap="square" rtlCol="0">
              <a:spAutoFit/>
              <a:scene3d>
                <a:camera prst="orthographicFront"/>
                <a:lightRig rig="threePt" dir="t"/>
              </a:scene3d>
              <a:sp3d contourW="12700"/>
            </a:bodyPr>
            <a:lstStyle/>
            <a:p>
              <a:pPr algn="ctr"/>
              <a:r>
                <a:rPr lang="zh-CN" altLang="en-US" sz="2000" b="1" dirty="0">
                  <a:solidFill>
                    <a:schemeClr val="tx1">
                      <a:lumMod val="75000"/>
                      <a:lumOff val="25000"/>
                    </a:schemeClr>
                  </a:solidFill>
                  <a:latin typeface="Century Gothic" panose="020B0502020202020204" pitchFamily="34" charset="0"/>
                </a:rPr>
                <a:t>点击添加内容</a:t>
              </a:r>
            </a:p>
          </p:txBody>
        </p:sp>
        <p:sp>
          <p:nvSpPr>
            <p:cNvPr id="105" name="文本框 104"/>
            <p:cNvSpPr txBox="1"/>
            <p:nvPr/>
          </p:nvSpPr>
          <p:spPr>
            <a:xfrm>
              <a:off x="1511243" y="2687681"/>
              <a:ext cx="2723294" cy="58349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1400" dirty="0">
                  <a:solidFill>
                    <a:schemeClr val="tx1">
                      <a:lumMod val="75000"/>
                      <a:lumOff val="25000"/>
                    </a:schemeClr>
                  </a:solidFill>
                  <a:latin typeface="Century Gothic" panose="020B0502020202020204" pitchFamily="34" charset="0"/>
                </a:rPr>
                <a:t>请在这里输入您的主要叙述内容请在这里输入您的主要叙述内容</a:t>
              </a:r>
            </a:p>
          </p:txBody>
        </p:sp>
      </p:grpSp>
      <p:grpSp>
        <p:nvGrpSpPr>
          <p:cNvPr id="106" name="组合 105"/>
          <p:cNvGrpSpPr/>
          <p:nvPr/>
        </p:nvGrpSpPr>
        <p:grpSpPr>
          <a:xfrm>
            <a:off x="4539076" y="4484715"/>
            <a:ext cx="2723294" cy="922047"/>
            <a:chOff x="1511243" y="2349127"/>
            <a:chExt cx="2723294" cy="922047"/>
          </a:xfrm>
        </p:grpSpPr>
        <p:sp>
          <p:nvSpPr>
            <p:cNvPr id="107" name="文本框 106"/>
            <p:cNvSpPr txBox="1"/>
            <p:nvPr/>
          </p:nvSpPr>
          <p:spPr>
            <a:xfrm>
              <a:off x="1806000" y="2349127"/>
              <a:ext cx="2133781" cy="400110"/>
            </a:xfrm>
            <a:prstGeom prst="rect">
              <a:avLst/>
            </a:prstGeom>
            <a:noFill/>
          </p:spPr>
          <p:txBody>
            <a:bodyPr wrap="square" rtlCol="0">
              <a:spAutoFit/>
              <a:scene3d>
                <a:camera prst="orthographicFront"/>
                <a:lightRig rig="threePt" dir="t"/>
              </a:scene3d>
              <a:sp3d contourW="12700"/>
            </a:bodyPr>
            <a:lstStyle/>
            <a:p>
              <a:pPr algn="ctr"/>
              <a:r>
                <a:rPr lang="zh-CN" altLang="en-US" sz="2000" b="1" dirty="0">
                  <a:solidFill>
                    <a:schemeClr val="tx1">
                      <a:lumMod val="75000"/>
                      <a:lumOff val="25000"/>
                    </a:schemeClr>
                  </a:solidFill>
                  <a:latin typeface="Century Gothic" panose="020B0502020202020204" pitchFamily="34" charset="0"/>
                </a:rPr>
                <a:t>点击添加内容</a:t>
              </a:r>
            </a:p>
          </p:txBody>
        </p:sp>
        <p:sp>
          <p:nvSpPr>
            <p:cNvPr id="108" name="文本框 107"/>
            <p:cNvSpPr txBox="1"/>
            <p:nvPr/>
          </p:nvSpPr>
          <p:spPr>
            <a:xfrm>
              <a:off x="1511243" y="2687681"/>
              <a:ext cx="2723294" cy="58349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1400" dirty="0">
                  <a:solidFill>
                    <a:schemeClr val="tx1">
                      <a:lumMod val="75000"/>
                      <a:lumOff val="25000"/>
                    </a:schemeClr>
                  </a:solidFill>
                  <a:latin typeface="Century Gothic" panose="020B0502020202020204" pitchFamily="34" charset="0"/>
                </a:rPr>
                <a:t>请在这里输入您的主要叙述内容请在这里输入您的主要叙述内容</a:t>
              </a:r>
            </a:p>
          </p:txBody>
        </p:sp>
      </p:grpSp>
      <p:grpSp>
        <p:nvGrpSpPr>
          <p:cNvPr id="109" name="组合 108"/>
          <p:cNvGrpSpPr/>
          <p:nvPr/>
        </p:nvGrpSpPr>
        <p:grpSpPr>
          <a:xfrm>
            <a:off x="7710090" y="4484715"/>
            <a:ext cx="2723294" cy="902811"/>
            <a:chOff x="1511243" y="2349127"/>
            <a:chExt cx="2723294" cy="902811"/>
          </a:xfrm>
        </p:grpSpPr>
        <p:sp>
          <p:nvSpPr>
            <p:cNvPr id="110" name="文本框 109"/>
            <p:cNvSpPr txBox="1"/>
            <p:nvPr/>
          </p:nvSpPr>
          <p:spPr>
            <a:xfrm>
              <a:off x="1806000" y="2349127"/>
              <a:ext cx="2133781" cy="400110"/>
            </a:xfrm>
            <a:prstGeom prst="rect">
              <a:avLst/>
            </a:prstGeom>
            <a:noFill/>
          </p:spPr>
          <p:txBody>
            <a:bodyPr wrap="square" rtlCol="0">
              <a:spAutoFit/>
              <a:scene3d>
                <a:camera prst="orthographicFront"/>
                <a:lightRig rig="threePt" dir="t"/>
              </a:scene3d>
              <a:sp3d contourW="12700"/>
            </a:bodyPr>
            <a:lstStyle/>
            <a:p>
              <a:pPr algn="ctr"/>
              <a:r>
                <a:rPr lang="zh-CN" altLang="en-US" sz="2000" b="1" dirty="0">
                  <a:solidFill>
                    <a:schemeClr val="tx1">
                      <a:lumMod val="75000"/>
                      <a:lumOff val="25000"/>
                    </a:schemeClr>
                  </a:solidFill>
                  <a:latin typeface="Century Gothic" panose="020B0502020202020204" pitchFamily="34" charset="0"/>
                </a:rPr>
                <a:t>点击添加内容</a:t>
              </a:r>
            </a:p>
          </p:txBody>
        </p:sp>
        <p:sp>
          <p:nvSpPr>
            <p:cNvPr id="111" name="文本框 110"/>
            <p:cNvSpPr txBox="1"/>
            <p:nvPr/>
          </p:nvSpPr>
          <p:spPr>
            <a:xfrm>
              <a:off x="1511243" y="2687681"/>
              <a:ext cx="2723294" cy="56425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1400" dirty="0">
                  <a:solidFill>
                    <a:schemeClr val="tx1">
                      <a:lumMod val="75000"/>
                      <a:lumOff val="25000"/>
                    </a:schemeClr>
                  </a:solidFill>
                  <a:latin typeface="Century Gothic" panose="020B0502020202020204" pitchFamily="34" charset="0"/>
                </a:rPr>
                <a:t>请在这里输入您的主要叙述内容请在这里输入您的主要叙述内容</a:t>
              </a: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p:cTn id="7" dur="1000" fill="hold"/>
                                        <p:tgtEl>
                                          <p:spTgt spid="92"/>
                                        </p:tgtEl>
                                        <p:attrNameLst>
                                          <p:attrName>ppt_w</p:attrName>
                                        </p:attrNameLst>
                                      </p:cBhvr>
                                      <p:tavLst>
                                        <p:tav tm="0">
                                          <p:val>
                                            <p:fltVal val="0"/>
                                          </p:val>
                                        </p:tav>
                                        <p:tav tm="100000">
                                          <p:val>
                                            <p:strVal val="#ppt_w"/>
                                          </p:val>
                                        </p:tav>
                                      </p:tavLst>
                                    </p:anim>
                                    <p:anim calcmode="lin" valueType="num">
                                      <p:cBhvr>
                                        <p:cTn id="8" dur="1000" fill="hold"/>
                                        <p:tgtEl>
                                          <p:spTgt spid="92"/>
                                        </p:tgtEl>
                                        <p:attrNameLst>
                                          <p:attrName>ppt_h</p:attrName>
                                        </p:attrNameLst>
                                      </p:cBhvr>
                                      <p:tavLst>
                                        <p:tav tm="0">
                                          <p:val>
                                            <p:fltVal val="0"/>
                                          </p:val>
                                        </p:tav>
                                        <p:tav tm="100000">
                                          <p:val>
                                            <p:strVal val="#ppt_h"/>
                                          </p:val>
                                        </p:tav>
                                      </p:tavLst>
                                    </p:anim>
                                    <p:anim calcmode="lin" valueType="num">
                                      <p:cBhvr>
                                        <p:cTn id="9" dur="1000" fill="hold"/>
                                        <p:tgtEl>
                                          <p:spTgt spid="92"/>
                                        </p:tgtEl>
                                        <p:attrNameLst>
                                          <p:attrName>style.rotation</p:attrName>
                                        </p:attrNameLst>
                                      </p:cBhvr>
                                      <p:tavLst>
                                        <p:tav tm="0">
                                          <p:val>
                                            <p:fltVal val="90"/>
                                          </p:val>
                                        </p:tav>
                                        <p:tav tm="100000">
                                          <p:val>
                                            <p:fltVal val="0"/>
                                          </p:val>
                                        </p:tav>
                                      </p:tavLst>
                                    </p:anim>
                                    <p:animEffect transition="in" filter="fade">
                                      <p:cBhvr>
                                        <p:cTn id="10" dur="1000"/>
                                        <p:tgtEl>
                                          <p:spTgt spid="92"/>
                                        </p:tgtEl>
                                      </p:cBhvr>
                                    </p:animEffect>
                                  </p:childTnLst>
                                </p:cTn>
                              </p:par>
                              <p:par>
                                <p:cTn id="11" presetID="31" presetClass="entr" presetSubtype="0" fill="hold" nodeType="withEffect">
                                  <p:stCondLst>
                                    <p:cond delay="0"/>
                                  </p:stCondLst>
                                  <p:childTnLst>
                                    <p:set>
                                      <p:cBhvr>
                                        <p:cTn id="12" dur="1" fill="hold">
                                          <p:stCondLst>
                                            <p:cond delay="0"/>
                                          </p:stCondLst>
                                        </p:cTn>
                                        <p:tgtEl>
                                          <p:spTgt spid="91"/>
                                        </p:tgtEl>
                                        <p:attrNameLst>
                                          <p:attrName>style.visibility</p:attrName>
                                        </p:attrNameLst>
                                      </p:cBhvr>
                                      <p:to>
                                        <p:strVal val="visible"/>
                                      </p:to>
                                    </p:set>
                                    <p:anim calcmode="lin" valueType="num">
                                      <p:cBhvr>
                                        <p:cTn id="13" dur="1000" fill="hold"/>
                                        <p:tgtEl>
                                          <p:spTgt spid="91"/>
                                        </p:tgtEl>
                                        <p:attrNameLst>
                                          <p:attrName>ppt_w</p:attrName>
                                        </p:attrNameLst>
                                      </p:cBhvr>
                                      <p:tavLst>
                                        <p:tav tm="0">
                                          <p:val>
                                            <p:fltVal val="0"/>
                                          </p:val>
                                        </p:tav>
                                        <p:tav tm="100000">
                                          <p:val>
                                            <p:strVal val="#ppt_w"/>
                                          </p:val>
                                        </p:tav>
                                      </p:tavLst>
                                    </p:anim>
                                    <p:anim calcmode="lin" valueType="num">
                                      <p:cBhvr>
                                        <p:cTn id="14" dur="1000" fill="hold"/>
                                        <p:tgtEl>
                                          <p:spTgt spid="91"/>
                                        </p:tgtEl>
                                        <p:attrNameLst>
                                          <p:attrName>ppt_h</p:attrName>
                                        </p:attrNameLst>
                                      </p:cBhvr>
                                      <p:tavLst>
                                        <p:tav tm="0">
                                          <p:val>
                                            <p:fltVal val="0"/>
                                          </p:val>
                                        </p:tav>
                                        <p:tav tm="100000">
                                          <p:val>
                                            <p:strVal val="#ppt_h"/>
                                          </p:val>
                                        </p:tav>
                                      </p:tavLst>
                                    </p:anim>
                                    <p:anim calcmode="lin" valueType="num">
                                      <p:cBhvr>
                                        <p:cTn id="15" dur="1000" fill="hold"/>
                                        <p:tgtEl>
                                          <p:spTgt spid="91"/>
                                        </p:tgtEl>
                                        <p:attrNameLst>
                                          <p:attrName>style.rotation</p:attrName>
                                        </p:attrNameLst>
                                      </p:cBhvr>
                                      <p:tavLst>
                                        <p:tav tm="0">
                                          <p:val>
                                            <p:fltVal val="90"/>
                                          </p:val>
                                        </p:tav>
                                        <p:tav tm="100000">
                                          <p:val>
                                            <p:fltVal val="0"/>
                                          </p:val>
                                        </p:tav>
                                      </p:tavLst>
                                    </p:anim>
                                    <p:animEffect transition="in" filter="fade">
                                      <p:cBhvr>
                                        <p:cTn id="16" dur="1000"/>
                                        <p:tgtEl>
                                          <p:spTgt spid="91"/>
                                        </p:tgtEl>
                                      </p:cBhvr>
                                    </p:animEffect>
                                  </p:childTnLst>
                                </p:cTn>
                              </p:par>
                              <p:par>
                                <p:cTn id="17" presetID="31" presetClass="entr" presetSubtype="0" fill="hold" nodeType="withEffect">
                                  <p:stCondLst>
                                    <p:cond delay="0"/>
                                  </p:stCondLst>
                                  <p:childTnLst>
                                    <p:set>
                                      <p:cBhvr>
                                        <p:cTn id="18" dur="1" fill="hold">
                                          <p:stCondLst>
                                            <p:cond delay="0"/>
                                          </p:stCondLst>
                                        </p:cTn>
                                        <p:tgtEl>
                                          <p:spTgt spid="90"/>
                                        </p:tgtEl>
                                        <p:attrNameLst>
                                          <p:attrName>style.visibility</p:attrName>
                                        </p:attrNameLst>
                                      </p:cBhvr>
                                      <p:to>
                                        <p:strVal val="visible"/>
                                      </p:to>
                                    </p:set>
                                    <p:anim calcmode="lin" valueType="num">
                                      <p:cBhvr>
                                        <p:cTn id="19" dur="1000" fill="hold"/>
                                        <p:tgtEl>
                                          <p:spTgt spid="90"/>
                                        </p:tgtEl>
                                        <p:attrNameLst>
                                          <p:attrName>ppt_w</p:attrName>
                                        </p:attrNameLst>
                                      </p:cBhvr>
                                      <p:tavLst>
                                        <p:tav tm="0">
                                          <p:val>
                                            <p:fltVal val="0"/>
                                          </p:val>
                                        </p:tav>
                                        <p:tav tm="100000">
                                          <p:val>
                                            <p:strVal val="#ppt_w"/>
                                          </p:val>
                                        </p:tav>
                                      </p:tavLst>
                                    </p:anim>
                                    <p:anim calcmode="lin" valueType="num">
                                      <p:cBhvr>
                                        <p:cTn id="20" dur="1000" fill="hold"/>
                                        <p:tgtEl>
                                          <p:spTgt spid="90"/>
                                        </p:tgtEl>
                                        <p:attrNameLst>
                                          <p:attrName>ppt_h</p:attrName>
                                        </p:attrNameLst>
                                      </p:cBhvr>
                                      <p:tavLst>
                                        <p:tav tm="0">
                                          <p:val>
                                            <p:fltVal val="0"/>
                                          </p:val>
                                        </p:tav>
                                        <p:tav tm="100000">
                                          <p:val>
                                            <p:strVal val="#ppt_h"/>
                                          </p:val>
                                        </p:tav>
                                      </p:tavLst>
                                    </p:anim>
                                    <p:anim calcmode="lin" valueType="num">
                                      <p:cBhvr>
                                        <p:cTn id="21" dur="1000" fill="hold"/>
                                        <p:tgtEl>
                                          <p:spTgt spid="90"/>
                                        </p:tgtEl>
                                        <p:attrNameLst>
                                          <p:attrName>style.rotation</p:attrName>
                                        </p:attrNameLst>
                                      </p:cBhvr>
                                      <p:tavLst>
                                        <p:tav tm="0">
                                          <p:val>
                                            <p:fltVal val="90"/>
                                          </p:val>
                                        </p:tav>
                                        <p:tav tm="100000">
                                          <p:val>
                                            <p:fltVal val="0"/>
                                          </p:val>
                                        </p:tav>
                                      </p:tavLst>
                                    </p:anim>
                                    <p:animEffect transition="in" filter="fade">
                                      <p:cBhvr>
                                        <p:cTn id="22" dur="1000"/>
                                        <p:tgtEl>
                                          <p:spTgt spid="90"/>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p:cTn id="26" dur="500" fill="hold"/>
                                        <p:tgtEl>
                                          <p:spTgt spid="103"/>
                                        </p:tgtEl>
                                        <p:attrNameLst>
                                          <p:attrName>ppt_w</p:attrName>
                                        </p:attrNameLst>
                                      </p:cBhvr>
                                      <p:tavLst>
                                        <p:tav tm="0">
                                          <p:val>
                                            <p:fltVal val="0"/>
                                          </p:val>
                                        </p:tav>
                                        <p:tav tm="100000">
                                          <p:val>
                                            <p:strVal val="#ppt_w"/>
                                          </p:val>
                                        </p:tav>
                                      </p:tavLst>
                                    </p:anim>
                                    <p:anim calcmode="lin" valueType="num">
                                      <p:cBhvr>
                                        <p:cTn id="27" dur="500" fill="hold"/>
                                        <p:tgtEl>
                                          <p:spTgt spid="103"/>
                                        </p:tgtEl>
                                        <p:attrNameLst>
                                          <p:attrName>ppt_h</p:attrName>
                                        </p:attrNameLst>
                                      </p:cBhvr>
                                      <p:tavLst>
                                        <p:tav tm="0">
                                          <p:val>
                                            <p:fltVal val="0"/>
                                          </p:val>
                                        </p:tav>
                                        <p:tav tm="100000">
                                          <p:val>
                                            <p:strVal val="#ppt_h"/>
                                          </p:val>
                                        </p:tav>
                                      </p:tavLst>
                                    </p:anim>
                                    <p:animEffect transition="in" filter="fade">
                                      <p:cBhvr>
                                        <p:cTn id="28" dur="500"/>
                                        <p:tgtEl>
                                          <p:spTgt spid="103"/>
                                        </p:tgtEl>
                                      </p:cBhvr>
                                    </p:animEffect>
                                  </p:childTnLst>
                                </p:cTn>
                              </p:par>
                              <p:par>
                                <p:cTn id="29" presetID="53" presetClass="entr" presetSubtype="16" fill="hold" nodeType="withEffect">
                                  <p:stCondLst>
                                    <p:cond delay="0"/>
                                  </p:stCondLst>
                                  <p:childTnLst>
                                    <p:set>
                                      <p:cBhvr>
                                        <p:cTn id="30" dur="1" fill="hold">
                                          <p:stCondLst>
                                            <p:cond delay="0"/>
                                          </p:stCondLst>
                                        </p:cTn>
                                        <p:tgtEl>
                                          <p:spTgt spid="106"/>
                                        </p:tgtEl>
                                        <p:attrNameLst>
                                          <p:attrName>style.visibility</p:attrName>
                                        </p:attrNameLst>
                                      </p:cBhvr>
                                      <p:to>
                                        <p:strVal val="visible"/>
                                      </p:to>
                                    </p:set>
                                    <p:anim calcmode="lin" valueType="num">
                                      <p:cBhvr>
                                        <p:cTn id="31" dur="500" fill="hold"/>
                                        <p:tgtEl>
                                          <p:spTgt spid="106"/>
                                        </p:tgtEl>
                                        <p:attrNameLst>
                                          <p:attrName>ppt_w</p:attrName>
                                        </p:attrNameLst>
                                      </p:cBhvr>
                                      <p:tavLst>
                                        <p:tav tm="0">
                                          <p:val>
                                            <p:fltVal val="0"/>
                                          </p:val>
                                        </p:tav>
                                        <p:tav tm="100000">
                                          <p:val>
                                            <p:strVal val="#ppt_w"/>
                                          </p:val>
                                        </p:tav>
                                      </p:tavLst>
                                    </p:anim>
                                    <p:anim calcmode="lin" valueType="num">
                                      <p:cBhvr>
                                        <p:cTn id="32" dur="500" fill="hold"/>
                                        <p:tgtEl>
                                          <p:spTgt spid="106"/>
                                        </p:tgtEl>
                                        <p:attrNameLst>
                                          <p:attrName>ppt_h</p:attrName>
                                        </p:attrNameLst>
                                      </p:cBhvr>
                                      <p:tavLst>
                                        <p:tav tm="0">
                                          <p:val>
                                            <p:fltVal val="0"/>
                                          </p:val>
                                        </p:tav>
                                        <p:tav tm="100000">
                                          <p:val>
                                            <p:strVal val="#ppt_h"/>
                                          </p:val>
                                        </p:tav>
                                      </p:tavLst>
                                    </p:anim>
                                    <p:animEffect transition="in" filter="fade">
                                      <p:cBhvr>
                                        <p:cTn id="33" dur="500"/>
                                        <p:tgtEl>
                                          <p:spTgt spid="106"/>
                                        </p:tgtEl>
                                      </p:cBhvr>
                                    </p:animEffect>
                                  </p:childTnLst>
                                </p:cTn>
                              </p:par>
                              <p:par>
                                <p:cTn id="34" presetID="53" presetClass="entr" presetSubtype="16" fill="hold" nodeType="with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p:cTn id="36" dur="500" fill="hold"/>
                                        <p:tgtEl>
                                          <p:spTgt spid="109"/>
                                        </p:tgtEl>
                                        <p:attrNameLst>
                                          <p:attrName>ppt_w</p:attrName>
                                        </p:attrNameLst>
                                      </p:cBhvr>
                                      <p:tavLst>
                                        <p:tav tm="0">
                                          <p:val>
                                            <p:fltVal val="0"/>
                                          </p:val>
                                        </p:tav>
                                        <p:tav tm="100000">
                                          <p:val>
                                            <p:strVal val="#ppt_w"/>
                                          </p:val>
                                        </p:tav>
                                      </p:tavLst>
                                    </p:anim>
                                    <p:anim calcmode="lin" valueType="num">
                                      <p:cBhvr>
                                        <p:cTn id="37" dur="500" fill="hold"/>
                                        <p:tgtEl>
                                          <p:spTgt spid="109"/>
                                        </p:tgtEl>
                                        <p:attrNameLst>
                                          <p:attrName>ppt_h</p:attrName>
                                        </p:attrNameLst>
                                      </p:cBhvr>
                                      <p:tavLst>
                                        <p:tav tm="0">
                                          <p:val>
                                            <p:fltVal val="0"/>
                                          </p:val>
                                        </p:tav>
                                        <p:tav tm="100000">
                                          <p:val>
                                            <p:strVal val="#ppt_h"/>
                                          </p:val>
                                        </p:tav>
                                      </p:tavLst>
                                    </p:anim>
                                    <p:animEffect transition="in" filter="fade">
                                      <p:cBhvr>
                                        <p:cTn id="38"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b2f6de72-cca0-432e-bc14-f974cb5caf9e"/>
          <p:cNvGrpSpPr>
            <a:grpSpLocks noChangeAspect="1"/>
          </p:cNvGrpSpPr>
          <p:nvPr/>
        </p:nvGrpSpPr>
        <p:grpSpPr>
          <a:xfrm>
            <a:off x="4424936" y="1566328"/>
            <a:ext cx="2305051" cy="3946525"/>
            <a:chOff x="4391025" y="1047751"/>
            <a:chExt cx="2305050" cy="4762499"/>
          </a:xfrm>
        </p:grpSpPr>
        <p:sp>
          <p:nvSpPr>
            <p:cNvPr id="22" name="ïṧḷïḓê-Rectangle 4"/>
            <p:cNvSpPr/>
            <p:nvPr/>
          </p:nvSpPr>
          <p:spPr>
            <a:xfrm>
              <a:off x="4391025" y="1047751"/>
              <a:ext cx="2305050" cy="2305050"/>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8000">
                <a:solidFill>
                  <a:schemeClr val="bg1"/>
                </a:solidFill>
                <a:latin typeface="微软雅黑" panose="020B0503020204020204" pitchFamily="34" charset="-122"/>
                <a:ea typeface="微软雅黑" panose="020B0503020204020204" pitchFamily="34" charset="-122"/>
              </a:endParaRPr>
            </a:p>
          </p:txBody>
        </p:sp>
        <p:sp>
          <p:nvSpPr>
            <p:cNvPr id="23" name="ïṧḷïḓê-文本框 10"/>
            <p:cNvSpPr txBox="1"/>
            <p:nvPr/>
          </p:nvSpPr>
          <p:spPr>
            <a:xfrm>
              <a:off x="4540493" y="1269713"/>
              <a:ext cx="1593607" cy="830997"/>
            </a:xfrm>
            <a:prstGeom prst="rect">
              <a:avLst/>
            </a:prstGeom>
            <a:noFill/>
          </p:spPr>
          <p:txBody>
            <a:bodyPr wrap="none" lIns="0" tIns="0" rIns="0" bIns="0">
              <a:normAutofit lnSpcReduction="10000"/>
            </a:bodyPr>
            <a:lstStyle/>
            <a:p>
              <a:r>
                <a:rPr lang="en-US" altLang="zh-CN" sz="4800" dirty="0">
                  <a:solidFill>
                    <a:schemeClr val="bg1"/>
                  </a:solidFill>
                  <a:latin typeface="微软雅黑" panose="020B0503020204020204" pitchFamily="34" charset="-122"/>
                  <a:ea typeface="微软雅黑" panose="020B0503020204020204" pitchFamily="34" charset="-122"/>
                </a:rPr>
                <a:t>75%</a:t>
              </a:r>
            </a:p>
          </p:txBody>
        </p:sp>
        <p:sp>
          <p:nvSpPr>
            <p:cNvPr id="24" name="ïṧḷïḓê-Rectangle 8"/>
            <p:cNvSpPr/>
            <p:nvPr/>
          </p:nvSpPr>
          <p:spPr>
            <a:xfrm>
              <a:off x="4391025" y="3505200"/>
              <a:ext cx="2305050" cy="2305050"/>
            </a:xfrm>
            <a:prstGeom prst="rect">
              <a:avLst/>
            </a:pr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8000">
                <a:solidFill>
                  <a:schemeClr val="bg1"/>
                </a:solidFill>
                <a:latin typeface="微软雅黑" panose="020B0503020204020204" pitchFamily="34" charset="-122"/>
                <a:ea typeface="微软雅黑" panose="020B0503020204020204" pitchFamily="34" charset="-122"/>
              </a:endParaRPr>
            </a:p>
          </p:txBody>
        </p:sp>
        <p:sp>
          <p:nvSpPr>
            <p:cNvPr id="25" name="ïṧḷïḓê-文本框 14"/>
            <p:cNvSpPr txBox="1"/>
            <p:nvPr/>
          </p:nvSpPr>
          <p:spPr>
            <a:xfrm>
              <a:off x="4540493" y="3727161"/>
              <a:ext cx="1593607" cy="830997"/>
            </a:xfrm>
            <a:prstGeom prst="rect">
              <a:avLst/>
            </a:prstGeom>
            <a:noFill/>
          </p:spPr>
          <p:txBody>
            <a:bodyPr wrap="none" lIns="0" tIns="0" rIns="0" bIns="0">
              <a:normAutofit lnSpcReduction="10000"/>
            </a:bodyPr>
            <a:lstStyle/>
            <a:p>
              <a:r>
                <a:rPr lang="en-US" altLang="zh-CN" sz="4800" dirty="0">
                  <a:solidFill>
                    <a:schemeClr val="bg1"/>
                  </a:solidFill>
                  <a:latin typeface="微软雅黑" panose="020B0503020204020204" pitchFamily="34" charset="-122"/>
                  <a:ea typeface="微软雅黑" panose="020B0503020204020204" pitchFamily="34" charset="-122"/>
                </a:rPr>
                <a:t>25%</a:t>
              </a:r>
            </a:p>
          </p:txBody>
        </p:sp>
      </p:grpSp>
      <p:pic>
        <p:nvPicPr>
          <p:cNvPr id="26" name="图片占位符 20"/>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780287" y="1566328"/>
            <a:ext cx="3450337" cy="3914716"/>
          </a:xfrm>
          <a:prstGeom prst="rect">
            <a:avLst/>
          </a:prstGeom>
          <a:solidFill>
            <a:srgbClr val="151472"/>
          </a:solidFill>
          <a:ln>
            <a:noFill/>
          </a:ln>
          <a:effectLst>
            <a:outerShdw blurRad="63500" algn="ctr" rotWithShape="0">
              <a:prstClr val="black">
                <a:alpha val="40000"/>
              </a:prstClr>
            </a:outerShdw>
          </a:effectLst>
        </p:spPr>
      </p:pic>
      <p:pic>
        <p:nvPicPr>
          <p:cNvPr id="27" name="图片占位符 2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6939537" y="1566329"/>
            <a:ext cx="4248151" cy="1910119"/>
          </a:xfrm>
          <a:prstGeom prst="rect">
            <a:avLst/>
          </a:prstGeom>
          <a:solidFill>
            <a:srgbClr val="151472"/>
          </a:solidFill>
          <a:ln>
            <a:noFill/>
          </a:ln>
          <a:effectLst>
            <a:outerShdw blurRad="63500" algn="ctr" rotWithShape="0">
              <a:prstClr val="black">
                <a:alpha val="40000"/>
              </a:prstClr>
            </a:outerShdw>
          </a:effectLst>
        </p:spPr>
      </p:pic>
      <p:pic>
        <p:nvPicPr>
          <p:cNvPr id="28" name="图片占位符 2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939537" y="3602734"/>
            <a:ext cx="4248151" cy="1910119"/>
          </a:xfrm>
          <a:prstGeom prst="rect">
            <a:avLst/>
          </a:prstGeom>
          <a:solidFill>
            <a:srgbClr val="151472"/>
          </a:solidFill>
          <a:ln>
            <a:noFill/>
          </a:ln>
          <a:effectLst>
            <a:outerShdw blurRad="63500" algn="ctr" rotWithShape="0">
              <a:prstClr val="black">
                <a:alpha val="40000"/>
              </a:prstClr>
            </a:outerShdw>
          </a:effectLst>
        </p:spPr>
      </p:pic>
      <p:sp>
        <p:nvSpPr>
          <p:cNvPr id="29" name="矩形 28"/>
          <p:cNvSpPr/>
          <p:nvPr/>
        </p:nvSpPr>
        <p:spPr>
          <a:xfrm>
            <a:off x="4507730" y="2454186"/>
            <a:ext cx="1943100" cy="978729"/>
          </a:xfrm>
          <a:prstGeom prst="rect">
            <a:avLst/>
          </a:prstGeom>
        </p:spPr>
        <p:txBody>
          <a:bodyPr wrap="square">
            <a:spAutoFit/>
            <a:scene3d>
              <a:camera prst="orthographicFront"/>
              <a:lightRig rig="threePt" dir="t"/>
            </a:scene3d>
            <a:sp3d contourW="12700"/>
          </a:bodyPr>
          <a:lstStyle/>
          <a:p>
            <a:pPr>
              <a:lnSpc>
                <a:spcPct val="120000"/>
              </a:lnSpc>
              <a:spcBef>
                <a:spcPct val="20000"/>
              </a:spcBef>
            </a:pPr>
            <a:r>
              <a:rPr lang="zh-CN" altLang="en-US" sz="1200" dirty="0">
                <a:solidFill>
                  <a:schemeClr val="bg1"/>
                </a:solidFill>
                <a:latin typeface="微软雅黑" panose="020B0503020204020204" pitchFamily="34" charset="-122"/>
                <a:ea typeface="微软雅黑" panose="020B0503020204020204" pitchFamily="34" charset="-122"/>
              </a:rPr>
              <a:t>此处添加详细文本描述，建议与标题相关并符合整体语言风格，语言描述尽量</a:t>
            </a:r>
            <a:r>
              <a:rPr lang="en-US" altLang="zh-CN" sz="1200" dirty="0">
                <a:solidFill>
                  <a:schemeClr val="bg1"/>
                </a:solidFill>
                <a:latin typeface="微软雅黑" panose="020B0503020204020204" pitchFamily="34" charset="-122"/>
                <a:ea typeface="微软雅黑" panose="020B0503020204020204" pitchFamily="34" charset="-122"/>
              </a:rPr>
              <a:t>……</a:t>
            </a:r>
          </a:p>
        </p:txBody>
      </p:sp>
      <p:sp>
        <p:nvSpPr>
          <p:cNvPr id="30" name="矩形 29"/>
          <p:cNvSpPr/>
          <p:nvPr/>
        </p:nvSpPr>
        <p:spPr>
          <a:xfrm>
            <a:off x="4507730" y="4502315"/>
            <a:ext cx="1943100" cy="978729"/>
          </a:xfrm>
          <a:prstGeom prst="rect">
            <a:avLst/>
          </a:prstGeom>
        </p:spPr>
        <p:txBody>
          <a:bodyPr wrap="square">
            <a:spAutoFit/>
            <a:scene3d>
              <a:camera prst="orthographicFront"/>
              <a:lightRig rig="threePt" dir="t"/>
            </a:scene3d>
            <a:sp3d contourW="12700"/>
          </a:bodyPr>
          <a:lstStyle/>
          <a:p>
            <a:pPr>
              <a:lnSpc>
                <a:spcPct val="120000"/>
              </a:lnSpc>
              <a:spcBef>
                <a:spcPct val="20000"/>
              </a:spcBef>
            </a:pPr>
            <a:r>
              <a:rPr lang="zh-CN" altLang="en-US" sz="1200" dirty="0">
                <a:solidFill>
                  <a:schemeClr val="bg1"/>
                </a:solidFill>
                <a:latin typeface="微软雅黑" panose="020B0503020204020204" pitchFamily="34" charset="-122"/>
                <a:ea typeface="微软雅黑" panose="020B0503020204020204" pitchFamily="34" charset="-122"/>
              </a:rPr>
              <a:t>此处添加详细文本描述，建议与标题相关并符合整体语言风格，语言描述尽量</a:t>
            </a:r>
            <a:r>
              <a:rPr lang="en-US" altLang="zh-CN" sz="1200" dirty="0">
                <a:solidFill>
                  <a:schemeClr val="bg1"/>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933616" y="2398843"/>
            <a:ext cx="4108817" cy="877163"/>
          </a:xfrm>
          <a:prstGeom prst="rect">
            <a:avLst/>
          </a:prstGeom>
          <a:noFill/>
        </p:spPr>
        <p:txBody>
          <a:bodyPr wrap="none" rtlCol="0">
            <a:spAutoFit/>
          </a:bodyPr>
          <a:lstStyle/>
          <a:p>
            <a:pPr marL="0" lvl="1" algn="ctr"/>
            <a:r>
              <a:rPr lang="zh-CN" altLang="en-US" sz="5100" b="1" dirty="0">
                <a:solidFill>
                  <a:schemeClr val="accent2"/>
                </a:solidFill>
                <a:latin typeface="+mj-ea"/>
                <a:ea typeface="+mj-ea"/>
              </a:rPr>
              <a:t>点击添加内容</a:t>
            </a:r>
          </a:p>
        </p:txBody>
      </p:sp>
      <p:grpSp>
        <p:nvGrpSpPr>
          <p:cNvPr id="16" name="组合 15"/>
          <p:cNvGrpSpPr/>
          <p:nvPr/>
        </p:nvGrpSpPr>
        <p:grpSpPr>
          <a:xfrm>
            <a:off x="2918048" y="2517771"/>
            <a:ext cx="1596233" cy="1596233"/>
            <a:chOff x="304800" y="673100"/>
            <a:chExt cx="4000500" cy="4000500"/>
          </a:xfrm>
          <a:effectLst/>
        </p:grpSpPr>
        <p:sp>
          <p:nvSpPr>
            <p:cNvPr id="18" name="同心圆 17"/>
            <p:cNvSpPr/>
            <p:nvPr/>
          </p:nvSpPr>
          <p:spPr>
            <a:xfrm>
              <a:off x="304800" y="673100"/>
              <a:ext cx="4000500" cy="4000500"/>
            </a:xfrm>
            <a:prstGeom prst="donut">
              <a:avLst>
                <a:gd name="adj" fmla="val 48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9" name="椭圆 18"/>
            <p:cNvSpPr/>
            <p:nvPr/>
          </p:nvSpPr>
          <p:spPr>
            <a:xfrm>
              <a:off x="392112" y="760412"/>
              <a:ext cx="3825874" cy="38258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grpSp>
      <p:sp>
        <p:nvSpPr>
          <p:cNvPr id="25" name="TextBox 24"/>
          <p:cNvSpPr txBox="1"/>
          <p:nvPr/>
        </p:nvSpPr>
        <p:spPr>
          <a:xfrm>
            <a:off x="5018211" y="3276855"/>
            <a:ext cx="1370509" cy="327635"/>
          </a:xfrm>
          <a:prstGeom prst="rect">
            <a:avLst/>
          </a:prstGeom>
          <a:noFill/>
        </p:spPr>
        <p:txBody>
          <a:bodyPr wrap="square" lIns="80625" tIns="40313" rIns="80625" bIns="40313" rtlCol="0">
            <a:spAutoFit/>
          </a:bodyPr>
          <a:lstStyle/>
          <a:p>
            <a:r>
              <a:rPr lang="en-US" altLang="zh-CN" sz="1600" dirty="0">
                <a:solidFill>
                  <a:schemeClr val="accent2"/>
                </a:solidFill>
                <a:latin typeface="+mj-ea"/>
                <a:ea typeface="+mj-ea"/>
              </a:rPr>
              <a:t>※ </a:t>
            </a:r>
            <a:r>
              <a:rPr lang="zh-CN" altLang="en-US" sz="1600" dirty="0">
                <a:solidFill>
                  <a:schemeClr val="accent2"/>
                </a:solidFill>
                <a:latin typeface="+mj-ea"/>
                <a:ea typeface="+mj-ea"/>
              </a:rPr>
              <a:t>添加内容</a:t>
            </a:r>
          </a:p>
        </p:txBody>
      </p:sp>
      <p:sp>
        <p:nvSpPr>
          <p:cNvPr id="26" name="TextBox 25"/>
          <p:cNvSpPr txBox="1"/>
          <p:nvPr/>
        </p:nvSpPr>
        <p:spPr>
          <a:xfrm>
            <a:off x="6421772" y="3276855"/>
            <a:ext cx="1313648" cy="327635"/>
          </a:xfrm>
          <a:prstGeom prst="rect">
            <a:avLst/>
          </a:prstGeom>
          <a:noFill/>
        </p:spPr>
        <p:txBody>
          <a:bodyPr wrap="square" lIns="80625" tIns="40313" rIns="80625" bIns="40313" rtlCol="0">
            <a:spAutoFit/>
          </a:bodyPr>
          <a:lstStyle/>
          <a:p>
            <a:r>
              <a:rPr lang="en-US" altLang="zh-CN" sz="1600" dirty="0">
                <a:solidFill>
                  <a:schemeClr val="accent2"/>
                </a:solidFill>
                <a:latin typeface="+mj-ea"/>
                <a:ea typeface="+mj-ea"/>
              </a:rPr>
              <a:t>※ </a:t>
            </a:r>
            <a:r>
              <a:rPr lang="zh-CN" altLang="en-US" sz="1600" dirty="0">
                <a:solidFill>
                  <a:schemeClr val="accent2"/>
                </a:solidFill>
                <a:latin typeface="+mj-ea"/>
                <a:ea typeface="+mj-ea"/>
              </a:rPr>
              <a:t>添加内容</a:t>
            </a:r>
          </a:p>
        </p:txBody>
      </p:sp>
      <p:sp>
        <p:nvSpPr>
          <p:cNvPr id="27" name="TextBox 26"/>
          <p:cNvSpPr txBox="1"/>
          <p:nvPr/>
        </p:nvSpPr>
        <p:spPr>
          <a:xfrm>
            <a:off x="7768473" y="3276855"/>
            <a:ext cx="1370509" cy="327635"/>
          </a:xfrm>
          <a:prstGeom prst="rect">
            <a:avLst/>
          </a:prstGeom>
          <a:noFill/>
        </p:spPr>
        <p:txBody>
          <a:bodyPr wrap="square" lIns="80625" tIns="40313" rIns="80625" bIns="40313" rtlCol="0">
            <a:spAutoFit/>
          </a:bodyPr>
          <a:lstStyle/>
          <a:p>
            <a:r>
              <a:rPr lang="en-US" altLang="zh-CN" sz="1600" dirty="0">
                <a:solidFill>
                  <a:schemeClr val="accent2"/>
                </a:solidFill>
                <a:latin typeface="+mj-ea"/>
                <a:ea typeface="+mj-ea"/>
              </a:rPr>
              <a:t>※ </a:t>
            </a:r>
            <a:r>
              <a:rPr lang="zh-CN" altLang="en-US" sz="1600" dirty="0">
                <a:solidFill>
                  <a:schemeClr val="accent2"/>
                </a:solidFill>
                <a:latin typeface="+mj-ea"/>
                <a:ea typeface="+mj-ea"/>
              </a:rPr>
              <a:t>添加内容</a:t>
            </a:r>
          </a:p>
        </p:txBody>
      </p:sp>
      <p:sp>
        <p:nvSpPr>
          <p:cNvPr id="28" name="TextBox 27"/>
          <p:cNvSpPr txBox="1"/>
          <p:nvPr/>
        </p:nvSpPr>
        <p:spPr>
          <a:xfrm>
            <a:off x="5018210" y="3648998"/>
            <a:ext cx="1313648" cy="327635"/>
          </a:xfrm>
          <a:prstGeom prst="rect">
            <a:avLst/>
          </a:prstGeom>
          <a:noFill/>
        </p:spPr>
        <p:txBody>
          <a:bodyPr wrap="square" lIns="80625" tIns="40313" rIns="80625" bIns="40313" rtlCol="0">
            <a:spAutoFit/>
          </a:bodyPr>
          <a:lstStyle/>
          <a:p>
            <a:r>
              <a:rPr lang="en-US" altLang="zh-CN" sz="1600" dirty="0">
                <a:solidFill>
                  <a:schemeClr val="accent2"/>
                </a:solidFill>
                <a:latin typeface="+mj-ea"/>
                <a:ea typeface="+mj-ea"/>
              </a:rPr>
              <a:t>※ </a:t>
            </a:r>
            <a:r>
              <a:rPr lang="zh-CN" altLang="en-US" sz="1600" dirty="0">
                <a:solidFill>
                  <a:schemeClr val="accent2"/>
                </a:solidFill>
                <a:latin typeface="+mj-ea"/>
                <a:ea typeface="+mj-ea"/>
              </a:rPr>
              <a:t>添加内容</a:t>
            </a:r>
          </a:p>
        </p:txBody>
      </p:sp>
      <p:sp>
        <p:nvSpPr>
          <p:cNvPr id="29" name="TextBox 28"/>
          <p:cNvSpPr txBox="1"/>
          <p:nvPr/>
        </p:nvSpPr>
        <p:spPr>
          <a:xfrm>
            <a:off x="6421773" y="3648998"/>
            <a:ext cx="1313648" cy="327635"/>
          </a:xfrm>
          <a:prstGeom prst="rect">
            <a:avLst/>
          </a:prstGeom>
          <a:noFill/>
        </p:spPr>
        <p:txBody>
          <a:bodyPr wrap="square" lIns="80625" tIns="40313" rIns="80625" bIns="40313" rtlCol="0">
            <a:spAutoFit/>
          </a:bodyPr>
          <a:lstStyle/>
          <a:p>
            <a:r>
              <a:rPr lang="en-US" altLang="zh-CN" sz="1600" dirty="0">
                <a:solidFill>
                  <a:schemeClr val="accent2"/>
                </a:solidFill>
                <a:latin typeface="+mj-ea"/>
                <a:ea typeface="+mj-ea"/>
              </a:rPr>
              <a:t>※ </a:t>
            </a:r>
            <a:r>
              <a:rPr lang="zh-CN" altLang="en-US" sz="1600" dirty="0">
                <a:solidFill>
                  <a:schemeClr val="accent2"/>
                </a:solidFill>
                <a:latin typeface="+mj-ea"/>
                <a:ea typeface="+mj-ea"/>
              </a:rPr>
              <a:t>添加内容</a:t>
            </a:r>
          </a:p>
        </p:txBody>
      </p:sp>
      <p:sp>
        <p:nvSpPr>
          <p:cNvPr id="30" name="TextBox 29"/>
          <p:cNvSpPr txBox="1"/>
          <p:nvPr/>
        </p:nvSpPr>
        <p:spPr>
          <a:xfrm>
            <a:off x="7767958" y="3648998"/>
            <a:ext cx="1313648" cy="327635"/>
          </a:xfrm>
          <a:prstGeom prst="rect">
            <a:avLst/>
          </a:prstGeom>
          <a:noFill/>
        </p:spPr>
        <p:txBody>
          <a:bodyPr wrap="square" lIns="80625" tIns="40313" rIns="80625" bIns="40313" rtlCol="0">
            <a:spAutoFit/>
          </a:bodyPr>
          <a:lstStyle/>
          <a:p>
            <a:r>
              <a:rPr lang="en-US" altLang="zh-CN" sz="1600" dirty="0">
                <a:solidFill>
                  <a:schemeClr val="accent2"/>
                </a:solidFill>
                <a:latin typeface="+mj-ea"/>
                <a:ea typeface="+mj-ea"/>
              </a:rPr>
              <a:t>※ </a:t>
            </a:r>
            <a:r>
              <a:rPr lang="zh-CN" altLang="en-US" sz="1600" dirty="0">
                <a:solidFill>
                  <a:schemeClr val="accent2"/>
                </a:solidFill>
                <a:latin typeface="+mj-ea"/>
                <a:ea typeface="+mj-ea"/>
              </a:rPr>
              <a:t>添加内容</a:t>
            </a:r>
          </a:p>
        </p:txBody>
      </p:sp>
      <p:sp>
        <p:nvSpPr>
          <p:cNvPr id="75" name="TextBox 13"/>
          <p:cNvSpPr txBox="1"/>
          <p:nvPr/>
        </p:nvSpPr>
        <p:spPr>
          <a:xfrm>
            <a:off x="3212194" y="2802924"/>
            <a:ext cx="1203795" cy="1025987"/>
          </a:xfrm>
          <a:prstGeom prst="rect">
            <a:avLst/>
          </a:prstGeom>
          <a:noFill/>
        </p:spPr>
        <p:txBody>
          <a:bodyPr wrap="square" lIns="0" tIns="0" rIns="0" bIns="0" rtlCol="0">
            <a:spAutoFit/>
          </a:bodyPr>
          <a:lstStyle/>
          <a:p>
            <a:r>
              <a:rPr lang="en-US" altLang="zh-CN" sz="6665" b="1" dirty="0">
                <a:solidFill>
                  <a:schemeClr val="bg1"/>
                </a:solidFill>
                <a:latin typeface="+mj-ea"/>
                <a:ea typeface="+mj-ea"/>
              </a:rPr>
              <a:t>03</a:t>
            </a:r>
            <a:endParaRPr lang="zh-CN" altLang="en-US" sz="6665" b="1" dirty="0">
              <a:solidFill>
                <a:schemeClr val="bg1"/>
              </a:solidFill>
              <a:latin typeface="+mj-ea"/>
              <a:ea typeface="+mj-ea"/>
            </a:endParaRPr>
          </a:p>
        </p:txBody>
      </p:sp>
      <p:sp>
        <p:nvSpPr>
          <p:cNvPr id="15" name="圆角矩形 14"/>
          <p:cNvSpPr/>
          <p:nvPr/>
        </p:nvSpPr>
        <p:spPr>
          <a:xfrm>
            <a:off x="463262" y="488748"/>
            <a:ext cx="11228866" cy="5899859"/>
          </a:xfrm>
          <a:prstGeom prst="roundRect">
            <a:avLst>
              <a:gd name="adj" fmla="val 50000"/>
            </a:avLst>
          </a:prstGeom>
          <a:no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p:tgtEl>
                                          <p:spTgt spid="12"/>
                                        </p:tgtEl>
                                        <p:attrNameLst>
                                          <p:attrName>ppt_x</p:attrName>
                                        </p:attrNameLst>
                                      </p:cBhvr>
                                      <p:tavLst>
                                        <p:tav tm="0">
                                          <p:val>
                                            <p:strVal val="#ppt_x-#ppt_w*1.125000"/>
                                          </p:val>
                                        </p:tav>
                                        <p:tav tm="100000">
                                          <p:val>
                                            <p:strVal val="#ppt_x"/>
                                          </p:val>
                                        </p:tav>
                                      </p:tavLst>
                                    </p:anim>
                                    <p:animEffect transition="in" filter="wipe(right)">
                                      <p:cBhvr>
                                        <p:cTn id="14" dur="500"/>
                                        <p:tgtEl>
                                          <p:spTgt spid="12"/>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20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ppt_x"/>
                                          </p:val>
                                        </p:tav>
                                        <p:tav tm="100000">
                                          <p:val>
                                            <p:strVal val="#ppt_x"/>
                                          </p:val>
                                        </p:tav>
                                      </p:tavLst>
                                    </p:anim>
                                    <p:anim calcmode="lin" valueType="num">
                                      <p:cBhvr additive="base">
                                        <p:cTn id="23" dur="500" fill="hold"/>
                                        <p:tgtEl>
                                          <p:spTgt spid="2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40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ppt_x"/>
                                          </p:val>
                                        </p:tav>
                                        <p:tav tm="100000">
                                          <p:val>
                                            <p:strVal val="#ppt_x"/>
                                          </p:val>
                                        </p:tav>
                                      </p:tavLst>
                                    </p:anim>
                                    <p:anim calcmode="lin" valueType="num">
                                      <p:cBhvr additive="base">
                                        <p:cTn id="27" dur="500" fill="hold"/>
                                        <p:tgtEl>
                                          <p:spTgt spid="2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60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80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ppt_x"/>
                                          </p:val>
                                        </p:tav>
                                        <p:tav tm="100000">
                                          <p:val>
                                            <p:strVal val="#ppt_x"/>
                                          </p:val>
                                        </p:tav>
                                      </p:tavLst>
                                    </p:anim>
                                    <p:anim calcmode="lin" valueType="num">
                                      <p:cBhvr additive="base">
                                        <p:cTn id="35" dur="500" fill="hold"/>
                                        <p:tgtEl>
                                          <p:spTgt spid="2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00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ppt_x"/>
                                          </p:val>
                                        </p:tav>
                                        <p:tav tm="100000">
                                          <p:val>
                                            <p:strVal val="#ppt_x"/>
                                          </p:val>
                                        </p:tav>
                                      </p:tavLst>
                                    </p:anim>
                                    <p:anim calcmode="lin" valueType="num">
                                      <p:cBhvr additive="base">
                                        <p:cTn id="39" dur="500" fill="hold"/>
                                        <p:tgtEl>
                                          <p:spTgt spid="30"/>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47" presetClass="entr" presetSubtype="0" fill="hold" grpId="0" nodeType="after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fade">
                                      <p:cBhvr>
                                        <p:cTn id="43" dur="500"/>
                                        <p:tgtEl>
                                          <p:spTgt spid="75"/>
                                        </p:tgtEl>
                                      </p:cBhvr>
                                    </p:animEffect>
                                    <p:anim calcmode="lin" valueType="num">
                                      <p:cBhvr>
                                        <p:cTn id="44" dur="500" fill="hold"/>
                                        <p:tgtEl>
                                          <p:spTgt spid="75"/>
                                        </p:tgtEl>
                                        <p:attrNameLst>
                                          <p:attrName>ppt_x</p:attrName>
                                        </p:attrNameLst>
                                      </p:cBhvr>
                                      <p:tavLst>
                                        <p:tav tm="0">
                                          <p:val>
                                            <p:strVal val="#ppt_x"/>
                                          </p:val>
                                        </p:tav>
                                        <p:tav tm="100000">
                                          <p:val>
                                            <p:strVal val="#ppt_x"/>
                                          </p:val>
                                        </p:tav>
                                      </p:tavLst>
                                    </p:anim>
                                    <p:anim calcmode="lin" valueType="num">
                                      <p:cBhvr>
                                        <p:cTn id="45"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26" grpId="0"/>
      <p:bldP spid="27" grpId="0"/>
      <p:bldP spid="28" grpId="0"/>
      <p:bldP spid="29" grpId="0"/>
      <p:bldP spid="30" grpId="0"/>
      <p:bldP spid="7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1180585" y="2167356"/>
            <a:ext cx="1655961" cy="16561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algn="ctr"/>
            <a:r>
              <a:rPr lang="zh-CN" altLang="en-US" sz="2000" dirty="0">
                <a:latin typeface="微软雅黑" panose="020B0503020204020204" pitchFamily="34" charset="-122"/>
                <a:ea typeface="微软雅黑" panose="020B0503020204020204" pitchFamily="34" charset="-122"/>
              </a:rPr>
              <a:t>标题</a:t>
            </a:r>
            <a:r>
              <a:rPr lang="en-US" altLang="zh-CN" sz="2000" dirty="0">
                <a:latin typeface="微软雅黑" panose="020B0503020204020204" pitchFamily="34" charset="-122"/>
                <a:ea typeface="微软雅黑" panose="020B0503020204020204" pitchFamily="34" charset="-122"/>
              </a:rPr>
              <a:t>1</a:t>
            </a:r>
            <a:endParaRPr lang="zh-CN" altLang="en-US" sz="2000" dirty="0">
              <a:latin typeface="微软雅黑" panose="020B0503020204020204" pitchFamily="34" charset="-122"/>
              <a:ea typeface="微软雅黑" panose="020B0503020204020204" pitchFamily="34" charset="-122"/>
            </a:endParaRPr>
          </a:p>
        </p:txBody>
      </p:sp>
      <p:sp>
        <p:nvSpPr>
          <p:cNvPr id="7" name="椭圆 6"/>
          <p:cNvSpPr/>
          <p:nvPr/>
        </p:nvSpPr>
        <p:spPr>
          <a:xfrm>
            <a:off x="3732996" y="3505552"/>
            <a:ext cx="1655961" cy="16561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algn="ctr"/>
            <a:r>
              <a:rPr lang="zh-CN" altLang="en-US" sz="2000" dirty="0">
                <a:latin typeface="微软雅黑" panose="020B0503020204020204" pitchFamily="34" charset="-122"/>
                <a:ea typeface="微软雅黑" panose="020B0503020204020204" pitchFamily="34" charset="-122"/>
              </a:rPr>
              <a:t>标题</a:t>
            </a:r>
            <a:r>
              <a:rPr lang="en-US" altLang="zh-CN" sz="2000" dirty="0">
                <a:latin typeface="微软雅黑" panose="020B0503020204020204" pitchFamily="34" charset="-122"/>
                <a:ea typeface="微软雅黑" panose="020B0503020204020204" pitchFamily="34" charset="-122"/>
              </a:rPr>
              <a:t>2</a:t>
            </a:r>
            <a:endParaRPr lang="zh-CN" altLang="en-US" sz="2000" dirty="0">
              <a:latin typeface="微软雅黑" panose="020B0503020204020204" pitchFamily="34" charset="-122"/>
              <a:ea typeface="微软雅黑" panose="020B0503020204020204" pitchFamily="34" charset="-122"/>
            </a:endParaRPr>
          </a:p>
        </p:txBody>
      </p:sp>
      <p:sp>
        <p:nvSpPr>
          <p:cNvPr id="11" name="椭圆 10"/>
          <p:cNvSpPr/>
          <p:nvPr/>
        </p:nvSpPr>
        <p:spPr>
          <a:xfrm>
            <a:off x="6612926" y="1988841"/>
            <a:ext cx="1655961" cy="16561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algn="ctr"/>
            <a:r>
              <a:rPr lang="zh-CN" altLang="en-US" sz="2000" dirty="0">
                <a:latin typeface="微软雅黑" panose="020B0503020204020204" pitchFamily="34" charset="-122"/>
                <a:ea typeface="微软雅黑" panose="020B0503020204020204" pitchFamily="34" charset="-122"/>
              </a:rPr>
              <a:t>标题</a:t>
            </a:r>
            <a:r>
              <a:rPr lang="en-US" altLang="zh-CN" sz="2000" dirty="0">
                <a:latin typeface="微软雅黑" panose="020B0503020204020204" pitchFamily="34" charset="-122"/>
                <a:ea typeface="微软雅黑" panose="020B0503020204020204" pitchFamily="34" charset="-122"/>
              </a:rPr>
              <a:t>3</a:t>
            </a:r>
            <a:endParaRPr lang="zh-CN" altLang="en-US" sz="2000" dirty="0">
              <a:latin typeface="微软雅黑" panose="020B0503020204020204" pitchFamily="34" charset="-122"/>
              <a:ea typeface="微软雅黑" panose="020B0503020204020204" pitchFamily="34" charset="-122"/>
            </a:endParaRPr>
          </a:p>
        </p:txBody>
      </p:sp>
      <p:sp>
        <p:nvSpPr>
          <p:cNvPr id="13" name="椭圆 12"/>
          <p:cNvSpPr/>
          <p:nvPr/>
        </p:nvSpPr>
        <p:spPr>
          <a:xfrm>
            <a:off x="9564857" y="2502085"/>
            <a:ext cx="1655961" cy="16561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algn="ctr"/>
            <a:r>
              <a:rPr lang="zh-CN" altLang="en-US" sz="2000" dirty="0">
                <a:latin typeface="微软雅黑" panose="020B0503020204020204" pitchFamily="34" charset="-122"/>
                <a:ea typeface="微软雅黑" panose="020B0503020204020204" pitchFamily="34" charset="-122"/>
              </a:rPr>
              <a:t>标题</a:t>
            </a:r>
            <a:r>
              <a:rPr lang="en-US" altLang="zh-CN" sz="2000" dirty="0">
                <a:latin typeface="微软雅黑" panose="020B0503020204020204" pitchFamily="34" charset="-122"/>
                <a:ea typeface="微软雅黑" panose="020B0503020204020204" pitchFamily="34" charset="-122"/>
              </a:rPr>
              <a:t>4</a:t>
            </a:r>
            <a:endParaRPr lang="zh-CN" altLang="en-US" sz="2000" dirty="0">
              <a:latin typeface="微软雅黑" panose="020B0503020204020204" pitchFamily="34" charset="-122"/>
              <a:ea typeface="微软雅黑" panose="020B0503020204020204" pitchFamily="34" charset="-122"/>
            </a:endParaRPr>
          </a:p>
        </p:txBody>
      </p:sp>
      <p:cxnSp>
        <p:nvCxnSpPr>
          <p:cNvPr id="14" name="直接连接符 13"/>
          <p:cNvCxnSpPr>
            <a:stCxn id="6" idx="6"/>
            <a:endCxn id="7" idx="2"/>
          </p:cNvCxnSpPr>
          <p:nvPr/>
        </p:nvCxnSpPr>
        <p:spPr>
          <a:xfrm>
            <a:off x="2836545" y="2995449"/>
            <a:ext cx="896451" cy="1338195"/>
          </a:xfrm>
          <a:prstGeom prst="line">
            <a:avLst/>
          </a:prstGeom>
          <a:ln>
            <a:solidFill>
              <a:schemeClr val="bg1">
                <a:lumMod val="65000"/>
              </a:schemeClr>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 idx="6"/>
            <a:endCxn id="11" idx="2"/>
          </p:cNvCxnSpPr>
          <p:nvPr/>
        </p:nvCxnSpPr>
        <p:spPr>
          <a:xfrm flipV="1">
            <a:off x="5388956" y="2816935"/>
            <a:ext cx="1223971" cy="1516711"/>
          </a:xfrm>
          <a:prstGeom prst="line">
            <a:avLst/>
          </a:prstGeom>
          <a:ln>
            <a:solidFill>
              <a:schemeClr val="bg1">
                <a:lumMod val="65000"/>
              </a:schemeClr>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11" idx="6"/>
            <a:endCxn id="13" idx="2"/>
          </p:cNvCxnSpPr>
          <p:nvPr/>
        </p:nvCxnSpPr>
        <p:spPr>
          <a:xfrm>
            <a:off x="8268889" y="2816934"/>
            <a:ext cx="1295969" cy="513244"/>
          </a:xfrm>
          <a:prstGeom prst="line">
            <a:avLst/>
          </a:prstGeom>
          <a:ln>
            <a:solidFill>
              <a:schemeClr val="bg1">
                <a:lumMod val="65000"/>
              </a:schemeClr>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1171610" y="4446459"/>
            <a:ext cx="1934629" cy="1104316"/>
            <a:chOff x="468937" y="2419540"/>
            <a:chExt cx="1934629" cy="1104316"/>
          </a:xfrm>
        </p:grpSpPr>
        <p:sp>
          <p:nvSpPr>
            <p:cNvPr id="20" name="TextBox 18"/>
            <p:cNvSpPr txBox="1"/>
            <p:nvPr/>
          </p:nvSpPr>
          <p:spPr>
            <a:xfrm flipH="1">
              <a:off x="468937" y="2419540"/>
              <a:ext cx="1415772" cy="461665"/>
            </a:xfrm>
            <a:prstGeom prst="rect">
              <a:avLst/>
            </a:prstGeom>
            <a:noFill/>
          </p:spPr>
          <p:txBody>
            <a:bodyPr wrap="none" rtlCol="0">
              <a:spAutoFit/>
            </a:bodyPr>
            <a:lstStyle/>
            <a:p>
              <a:r>
                <a:rPr lang="zh-CN" altLang="en-US" sz="2400" b="1" dirty="0">
                  <a:latin typeface="Roboto Black" charset="0"/>
                  <a:ea typeface="Roboto Black" charset="0"/>
                  <a:cs typeface="Roboto Black" charset="0"/>
                </a:rPr>
                <a:t>添加内容</a:t>
              </a:r>
              <a:endParaRPr lang="en-US" sz="2400" b="1" dirty="0">
                <a:latin typeface="Roboto Black" charset="0"/>
                <a:ea typeface="Roboto Black" charset="0"/>
                <a:cs typeface="Roboto Black" charset="0"/>
              </a:endParaRPr>
            </a:p>
          </p:txBody>
        </p:sp>
        <p:sp>
          <p:nvSpPr>
            <p:cNvPr id="21" name="矩形 20"/>
            <p:cNvSpPr/>
            <p:nvPr/>
          </p:nvSpPr>
          <p:spPr>
            <a:xfrm>
              <a:off x="470268" y="2823664"/>
              <a:ext cx="1933298" cy="700192"/>
            </a:xfrm>
            <a:prstGeom prst="rect">
              <a:avLst/>
            </a:prstGeom>
          </p:spPr>
          <p:txBody>
            <a:bodyPr wrap="square">
              <a:spAutoFit/>
            </a:bodyPr>
            <a:lstStyle/>
            <a:p>
              <a:pPr>
                <a:lnSpc>
                  <a:spcPct val="150000"/>
                </a:lnSpc>
              </a:pPr>
              <a:r>
                <a:rPr lang="zh-CN" altLang="en-US" sz="1400" dirty="0"/>
                <a:t>点击添加内容点击添加内容点击添加内容</a:t>
              </a:r>
              <a:endParaRPr lang="en-US" altLang="zh-CN" sz="1400" dirty="0"/>
            </a:p>
          </p:txBody>
        </p:sp>
      </p:grpSp>
      <p:grpSp>
        <p:nvGrpSpPr>
          <p:cNvPr id="22" name="组合 21"/>
          <p:cNvGrpSpPr/>
          <p:nvPr/>
        </p:nvGrpSpPr>
        <p:grpSpPr>
          <a:xfrm>
            <a:off x="3669881" y="1784901"/>
            <a:ext cx="1934629" cy="1104316"/>
            <a:chOff x="468937" y="2419540"/>
            <a:chExt cx="1934629" cy="1104316"/>
          </a:xfrm>
        </p:grpSpPr>
        <p:sp>
          <p:nvSpPr>
            <p:cNvPr id="23" name="TextBox 18"/>
            <p:cNvSpPr txBox="1"/>
            <p:nvPr/>
          </p:nvSpPr>
          <p:spPr>
            <a:xfrm flipH="1">
              <a:off x="468937" y="2419540"/>
              <a:ext cx="1415772" cy="461665"/>
            </a:xfrm>
            <a:prstGeom prst="rect">
              <a:avLst/>
            </a:prstGeom>
            <a:noFill/>
          </p:spPr>
          <p:txBody>
            <a:bodyPr wrap="none" rtlCol="0">
              <a:spAutoFit/>
            </a:bodyPr>
            <a:lstStyle/>
            <a:p>
              <a:r>
                <a:rPr lang="zh-CN" altLang="en-US" sz="2400" b="1" dirty="0">
                  <a:latin typeface="Roboto Black" charset="0"/>
                  <a:ea typeface="Roboto Black" charset="0"/>
                  <a:cs typeface="Roboto Black" charset="0"/>
                </a:rPr>
                <a:t>添加内容</a:t>
              </a:r>
              <a:endParaRPr lang="en-US" sz="2400" b="1" dirty="0">
                <a:latin typeface="Roboto Black" charset="0"/>
                <a:ea typeface="Roboto Black" charset="0"/>
                <a:cs typeface="Roboto Black" charset="0"/>
              </a:endParaRPr>
            </a:p>
          </p:txBody>
        </p:sp>
        <p:sp>
          <p:nvSpPr>
            <p:cNvPr id="24" name="矩形 23"/>
            <p:cNvSpPr/>
            <p:nvPr/>
          </p:nvSpPr>
          <p:spPr>
            <a:xfrm>
              <a:off x="470268" y="2823664"/>
              <a:ext cx="1933298" cy="700192"/>
            </a:xfrm>
            <a:prstGeom prst="rect">
              <a:avLst/>
            </a:prstGeom>
          </p:spPr>
          <p:txBody>
            <a:bodyPr wrap="square">
              <a:spAutoFit/>
            </a:bodyPr>
            <a:lstStyle/>
            <a:p>
              <a:pPr>
                <a:lnSpc>
                  <a:spcPct val="150000"/>
                </a:lnSpc>
              </a:pPr>
              <a:r>
                <a:rPr lang="zh-CN" altLang="en-US" sz="1400" dirty="0"/>
                <a:t>点击添加内容点击添加内容点击添加内容</a:t>
              </a:r>
              <a:endParaRPr lang="en-US" altLang="zh-CN" sz="1400" dirty="0"/>
            </a:p>
          </p:txBody>
        </p:sp>
      </p:grpSp>
      <p:grpSp>
        <p:nvGrpSpPr>
          <p:cNvPr id="25" name="组合 24"/>
          <p:cNvGrpSpPr/>
          <p:nvPr/>
        </p:nvGrpSpPr>
        <p:grpSpPr>
          <a:xfrm>
            <a:off x="6560038" y="3972930"/>
            <a:ext cx="1934629" cy="1104316"/>
            <a:chOff x="468937" y="2419540"/>
            <a:chExt cx="1934629" cy="1104316"/>
          </a:xfrm>
        </p:grpSpPr>
        <p:sp>
          <p:nvSpPr>
            <p:cNvPr id="26" name="TextBox 18"/>
            <p:cNvSpPr txBox="1"/>
            <p:nvPr/>
          </p:nvSpPr>
          <p:spPr>
            <a:xfrm flipH="1">
              <a:off x="468937" y="2419540"/>
              <a:ext cx="1415772" cy="461665"/>
            </a:xfrm>
            <a:prstGeom prst="rect">
              <a:avLst/>
            </a:prstGeom>
            <a:noFill/>
          </p:spPr>
          <p:txBody>
            <a:bodyPr wrap="none" rtlCol="0">
              <a:spAutoFit/>
            </a:bodyPr>
            <a:lstStyle/>
            <a:p>
              <a:r>
                <a:rPr lang="zh-CN" altLang="en-US" sz="2400" b="1" dirty="0">
                  <a:latin typeface="Roboto Black" charset="0"/>
                  <a:ea typeface="Roboto Black" charset="0"/>
                  <a:cs typeface="Roboto Black" charset="0"/>
                </a:rPr>
                <a:t>添加内容</a:t>
              </a:r>
              <a:endParaRPr lang="en-US" sz="2400" b="1" dirty="0">
                <a:latin typeface="Roboto Black" charset="0"/>
                <a:ea typeface="Roboto Black" charset="0"/>
                <a:cs typeface="Roboto Black" charset="0"/>
              </a:endParaRPr>
            </a:p>
          </p:txBody>
        </p:sp>
        <p:sp>
          <p:nvSpPr>
            <p:cNvPr id="27" name="矩形 26"/>
            <p:cNvSpPr/>
            <p:nvPr/>
          </p:nvSpPr>
          <p:spPr>
            <a:xfrm>
              <a:off x="470268" y="2823664"/>
              <a:ext cx="1933298" cy="700192"/>
            </a:xfrm>
            <a:prstGeom prst="rect">
              <a:avLst/>
            </a:prstGeom>
          </p:spPr>
          <p:txBody>
            <a:bodyPr wrap="square">
              <a:spAutoFit/>
            </a:bodyPr>
            <a:lstStyle/>
            <a:p>
              <a:pPr>
                <a:lnSpc>
                  <a:spcPct val="150000"/>
                </a:lnSpc>
              </a:pPr>
              <a:r>
                <a:rPr lang="zh-CN" altLang="en-US" sz="1400" dirty="0"/>
                <a:t>点击添加内容点击添加内容点击添加内容</a:t>
              </a:r>
              <a:endParaRPr lang="en-US" altLang="zh-CN" sz="1400" dirty="0"/>
            </a:p>
          </p:txBody>
        </p:sp>
      </p:grpSp>
      <p:grpSp>
        <p:nvGrpSpPr>
          <p:cNvPr id="28" name="组合 27"/>
          <p:cNvGrpSpPr/>
          <p:nvPr/>
        </p:nvGrpSpPr>
        <p:grpSpPr>
          <a:xfrm>
            <a:off x="9629809" y="4609744"/>
            <a:ext cx="1934629" cy="1104316"/>
            <a:chOff x="468937" y="2419540"/>
            <a:chExt cx="1934629" cy="1104316"/>
          </a:xfrm>
        </p:grpSpPr>
        <p:sp>
          <p:nvSpPr>
            <p:cNvPr id="29" name="TextBox 18"/>
            <p:cNvSpPr txBox="1"/>
            <p:nvPr/>
          </p:nvSpPr>
          <p:spPr>
            <a:xfrm flipH="1">
              <a:off x="468937" y="2419540"/>
              <a:ext cx="1415772" cy="461665"/>
            </a:xfrm>
            <a:prstGeom prst="rect">
              <a:avLst/>
            </a:prstGeom>
            <a:noFill/>
          </p:spPr>
          <p:txBody>
            <a:bodyPr wrap="none" rtlCol="0">
              <a:spAutoFit/>
            </a:bodyPr>
            <a:lstStyle/>
            <a:p>
              <a:r>
                <a:rPr lang="zh-CN" altLang="en-US" sz="2400" b="1" dirty="0">
                  <a:latin typeface="Roboto Black" charset="0"/>
                  <a:ea typeface="Roboto Black" charset="0"/>
                  <a:cs typeface="Roboto Black" charset="0"/>
                </a:rPr>
                <a:t>添加内容</a:t>
              </a:r>
              <a:endParaRPr lang="en-US" sz="2400" b="1" dirty="0">
                <a:latin typeface="Roboto Black" charset="0"/>
                <a:ea typeface="Roboto Black" charset="0"/>
                <a:cs typeface="Roboto Black" charset="0"/>
              </a:endParaRPr>
            </a:p>
          </p:txBody>
        </p:sp>
        <p:sp>
          <p:nvSpPr>
            <p:cNvPr id="30" name="矩形 29"/>
            <p:cNvSpPr/>
            <p:nvPr/>
          </p:nvSpPr>
          <p:spPr>
            <a:xfrm>
              <a:off x="470268" y="2823664"/>
              <a:ext cx="1933298" cy="700192"/>
            </a:xfrm>
            <a:prstGeom prst="rect">
              <a:avLst/>
            </a:prstGeom>
          </p:spPr>
          <p:txBody>
            <a:bodyPr wrap="square">
              <a:spAutoFit/>
            </a:bodyPr>
            <a:lstStyle/>
            <a:p>
              <a:pPr>
                <a:lnSpc>
                  <a:spcPct val="150000"/>
                </a:lnSpc>
              </a:pPr>
              <a:r>
                <a:rPr lang="zh-CN" altLang="en-US" sz="1400" dirty="0"/>
                <a:t>点击添加内容点击添加内容点击添加内容</a:t>
              </a:r>
              <a:endParaRPr lang="en-US" altLang="zh-CN" sz="1400" dirty="0"/>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4/3*#ppt_w"/>
                                          </p:val>
                                        </p:tav>
                                        <p:tav tm="100000">
                                          <p:val>
                                            <p:strVal val="#ppt_w"/>
                                          </p:val>
                                        </p:tav>
                                      </p:tavLst>
                                    </p:anim>
                                    <p:anim calcmode="lin" valueType="num">
                                      <p:cBhvr>
                                        <p:cTn id="8" dur="500" fill="hold"/>
                                        <p:tgtEl>
                                          <p:spTgt spid="6"/>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1000"/>
                            </p:stCondLst>
                            <p:childTnLst>
                              <p:par>
                                <p:cTn id="14" presetID="23" presetClass="entr" presetSubtype="28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strVal val="4/3*#ppt_w"/>
                                          </p:val>
                                        </p:tav>
                                        <p:tav tm="100000">
                                          <p:val>
                                            <p:strVal val="#ppt_w"/>
                                          </p:val>
                                        </p:tav>
                                      </p:tavLst>
                                    </p:anim>
                                    <p:anim calcmode="lin" valueType="num">
                                      <p:cBhvr>
                                        <p:cTn id="17" dur="500" fill="hold"/>
                                        <p:tgtEl>
                                          <p:spTgt spid="7"/>
                                        </p:tgtEl>
                                        <p:attrNameLst>
                                          <p:attrName>ppt_h</p:attrName>
                                        </p:attrNameLst>
                                      </p:cBhvr>
                                      <p:tavLst>
                                        <p:tav tm="0">
                                          <p:val>
                                            <p:strVal val="4/3*#ppt_h"/>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2000"/>
                            </p:stCondLst>
                            <p:childTnLst>
                              <p:par>
                                <p:cTn id="23" presetID="23" presetClass="entr" presetSubtype="28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strVal val="4/3*#ppt_w"/>
                                          </p:val>
                                        </p:tav>
                                        <p:tav tm="100000">
                                          <p:val>
                                            <p:strVal val="#ppt_w"/>
                                          </p:val>
                                        </p:tav>
                                      </p:tavLst>
                                    </p:anim>
                                    <p:anim calcmode="lin" valueType="num">
                                      <p:cBhvr>
                                        <p:cTn id="26" dur="500" fill="hold"/>
                                        <p:tgtEl>
                                          <p:spTgt spid="11"/>
                                        </p:tgtEl>
                                        <p:attrNameLst>
                                          <p:attrName>ppt_h</p:attrName>
                                        </p:attrNameLst>
                                      </p:cBhvr>
                                      <p:tavLst>
                                        <p:tav tm="0">
                                          <p:val>
                                            <p:strVal val="4/3*#ppt_h"/>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3000"/>
                            </p:stCondLst>
                            <p:childTnLst>
                              <p:par>
                                <p:cTn id="32" presetID="23" presetClass="entr" presetSubtype="288"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strVal val="4/3*#ppt_w"/>
                                          </p:val>
                                        </p:tav>
                                        <p:tav tm="100000">
                                          <p:val>
                                            <p:strVal val="#ppt_w"/>
                                          </p:val>
                                        </p:tav>
                                      </p:tavLst>
                                    </p:anim>
                                    <p:anim calcmode="lin" valueType="num">
                                      <p:cBhvr>
                                        <p:cTn id="35" dur="500" fill="hold"/>
                                        <p:tgtEl>
                                          <p:spTgt spid="13"/>
                                        </p:tgtEl>
                                        <p:attrNameLst>
                                          <p:attrName>ppt_h</p:attrName>
                                        </p:attrNameLst>
                                      </p:cBhvr>
                                      <p:tavLst>
                                        <p:tav tm="0">
                                          <p:val>
                                            <p:strVal val="4/3*#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anim calcmode="lin" valueType="num">
                                      <p:cBhvr>
                                        <p:cTn id="55" dur="1000" fill="hold"/>
                                        <p:tgtEl>
                                          <p:spTgt spid="25"/>
                                        </p:tgtEl>
                                        <p:attrNameLst>
                                          <p:attrName>ppt_x</p:attrName>
                                        </p:attrNameLst>
                                      </p:cBhvr>
                                      <p:tavLst>
                                        <p:tav tm="0">
                                          <p:val>
                                            <p:strVal val="#ppt_x"/>
                                          </p:val>
                                        </p:tav>
                                        <p:tav tm="100000">
                                          <p:val>
                                            <p:strVal val="#ppt_x"/>
                                          </p:val>
                                        </p:tav>
                                      </p:tavLst>
                                    </p:anim>
                                    <p:anim calcmode="lin" valueType="num">
                                      <p:cBhvr>
                                        <p:cTn id="5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1000"/>
                                        <p:tgtEl>
                                          <p:spTgt spid="28"/>
                                        </p:tgtEl>
                                      </p:cBhvr>
                                    </p:animEffect>
                                    <p:anim calcmode="lin" valueType="num">
                                      <p:cBhvr>
                                        <p:cTn id="62" dur="1000" fill="hold"/>
                                        <p:tgtEl>
                                          <p:spTgt spid="28"/>
                                        </p:tgtEl>
                                        <p:attrNameLst>
                                          <p:attrName>ppt_x</p:attrName>
                                        </p:attrNameLst>
                                      </p:cBhvr>
                                      <p:tavLst>
                                        <p:tav tm="0">
                                          <p:val>
                                            <p:strVal val="#ppt_x"/>
                                          </p:val>
                                        </p:tav>
                                        <p:tav tm="100000">
                                          <p:val>
                                            <p:strVal val="#ppt_x"/>
                                          </p:val>
                                        </p:tav>
                                      </p:tavLst>
                                    </p:anim>
                                    <p:anim calcmode="lin" valueType="num">
                                      <p:cBhvr>
                                        <p:cTn id="6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Line 16"/>
          <p:cNvSpPr>
            <a:spLocks noChangeShapeType="1"/>
          </p:cNvSpPr>
          <p:nvPr/>
        </p:nvSpPr>
        <p:spPr bwMode="auto">
          <a:xfrm flipH="1">
            <a:off x="3390253" y="2371558"/>
            <a:ext cx="791260" cy="804904"/>
          </a:xfrm>
          <a:prstGeom prst="line">
            <a:avLst/>
          </a:prstGeom>
          <a:noFill/>
          <a:ln w="19050" cap="flat">
            <a:solidFill>
              <a:srgbClr val="4F4D63"/>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a:p>
        </p:txBody>
      </p:sp>
      <p:sp>
        <p:nvSpPr>
          <p:cNvPr id="17" name="Line 17"/>
          <p:cNvSpPr>
            <a:spLocks noChangeShapeType="1"/>
          </p:cNvSpPr>
          <p:nvPr/>
        </p:nvSpPr>
        <p:spPr bwMode="auto">
          <a:xfrm flipH="1" flipV="1">
            <a:off x="3499392" y="4090504"/>
            <a:ext cx="1060251" cy="973901"/>
          </a:xfrm>
          <a:prstGeom prst="line">
            <a:avLst/>
          </a:prstGeom>
          <a:noFill/>
          <a:ln w="19050" cap="flat">
            <a:solidFill>
              <a:srgbClr val="4F4D63"/>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a:p>
        </p:txBody>
      </p:sp>
      <p:sp>
        <p:nvSpPr>
          <p:cNvPr id="18" name="Line 18"/>
          <p:cNvSpPr>
            <a:spLocks noChangeShapeType="1"/>
          </p:cNvSpPr>
          <p:nvPr/>
        </p:nvSpPr>
        <p:spPr bwMode="auto">
          <a:xfrm flipH="1">
            <a:off x="3540319" y="3569577"/>
            <a:ext cx="1547333" cy="43443"/>
          </a:xfrm>
          <a:prstGeom prst="line">
            <a:avLst/>
          </a:prstGeom>
          <a:noFill/>
          <a:ln w="19050" cap="flat">
            <a:solidFill>
              <a:srgbClr val="4F4D63"/>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a:p>
        </p:txBody>
      </p:sp>
      <p:sp>
        <p:nvSpPr>
          <p:cNvPr id="19" name="Oval 10"/>
          <p:cNvSpPr>
            <a:spLocks noChangeArrowheads="1"/>
          </p:cNvSpPr>
          <p:nvPr/>
        </p:nvSpPr>
        <p:spPr bwMode="auto">
          <a:xfrm flipH="1">
            <a:off x="4017142" y="1432172"/>
            <a:ext cx="1037820" cy="1037820"/>
          </a:xfrm>
          <a:prstGeom prst="ellipse">
            <a:avLst/>
          </a:prstGeom>
          <a:solidFill>
            <a:schemeClr val="accent1"/>
          </a:solidFill>
          <a:ln>
            <a:noFill/>
          </a:ln>
        </p:spPr>
        <p:txBody>
          <a:bodyPr vert="horz" wrap="square" lIns="91404" tIns="45702" rIns="91404" bIns="45702" numCol="1" anchor="t" anchorCtr="0" compatLnSpc="1"/>
          <a:lstStyle/>
          <a:p>
            <a:endParaRPr lang="zh-CN" altLang="en-US" sz="1800">
              <a:solidFill>
                <a:srgbClr val="F8F8F8"/>
              </a:solidFill>
            </a:endParaRPr>
          </a:p>
        </p:txBody>
      </p:sp>
      <p:sp>
        <p:nvSpPr>
          <p:cNvPr id="20" name="TextBox 9"/>
          <p:cNvSpPr txBox="1"/>
          <p:nvPr/>
        </p:nvSpPr>
        <p:spPr>
          <a:xfrm flipH="1">
            <a:off x="4130053" y="1597276"/>
            <a:ext cx="812000" cy="707630"/>
          </a:xfrm>
          <a:prstGeom prst="rect">
            <a:avLst/>
          </a:prstGeom>
          <a:noFill/>
        </p:spPr>
        <p:txBody>
          <a:bodyPr wrap="square" rtlCol="0">
            <a:spAutoFit/>
          </a:bodyPr>
          <a:lstStyle/>
          <a:p>
            <a:pPr algn="ctr"/>
            <a:r>
              <a:rPr lang="zh-CN" altLang="en-US" sz="2000" b="1" dirty="0">
                <a:solidFill>
                  <a:srgbClr val="F8F8F8"/>
                </a:solidFill>
                <a:latin typeface="微软雅黑" panose="020B0503020204020204" pitchFamily="34" charset="-122"/>
                <a:ea typeface="微软雅黑" panose="020B0503020204020204" pitchFamily="34" charset="-122"/>
              </a:rPr>
              <a:t>标题之一</a:t>
            </a:r>
          </a:p>
        </p:txBody>
      </p:sp>
      <p:sp>
        <p:nvSpPr>
          <p:cNvPr id="21" name="Oval 12"/>
          <p:cNvSpPr>
            <a:spLocks noChangeArrowheads="1"/>
          </p:cNvSpPr>
          <p:nvPr/>
        </p:nvSpPr>
        <p:spPr bwMode="auto">
          <a:xfrm flipH="1">
            <a:off x="5247094" y="2999461"/>
            <a:ext cx="1037820" cy="1037820"/>
          </a:xfrm>
          <a:prstGeom prst="ellipse">
            <a:avLst/>
          </a:prstGeom>
          <a:solidFill>
            <a:schemeClr val="accent2"/>
          </a:solidFill>
          <a:ln>
            <a:noFill/>
          </a:ln>
        </p:spPr>
        <p:txBody>
          <a:bodyPr vert="horz" wrap="square" lIns="91404" tIns="45702" rIns="91404" bIns="45702" numCol="1" anchor="t" anchorCtr="0" compatLnSpc="1"/>
          <a:lstStyle/>
          <a:p>
            <a:endParaRPr lang="zh-CN" altLang="en-US" sz="1800">
              <a:solidFill>
                <a:srgbClr val="F8F8F8"/>
              </a:solidFill>
              <a:latin typeface="+mn-ea"/>
            </a:endParaRPr>
          </a:p>
        </p:txBody>
      </p:sp>
      <p:sp>
        <p:nvSpPr>
          <p:cNvPr id="22" name="TextBox 11"/>
          <p:cNvSpPr txBox="1"/>
          <p:nvPr/>
        </p:nvSpPr>
        <p:spPr>
          <a:xfrm flipH="1">
            <a:off x="5392144" y="3158360"/>
            <a:ext cx="812000" cy="707610"/>
          </a:xfrm>
          <a:prstGeom prst="rect">
            <a:avLst/>
          </a:prstGeom>
          <a:noFill/>
        </p:spPr>
        <p:txBody>
          <a:bodyPr wrap="square" rtlCol="0">
            <a:spAutoFit/>
          </a:bodyPr>
          <a:lstStyle/>
          <a:p>
            <a:pPr algn="ctr"/>
            <a:r>
              <a:rPr lang="zh-CN" altLang="en-US" sz="2000" b="1" dirty="0">
                <a:solidFill>
                  <a:srgbClr val="F8F8F8"/>
                </a:solidFill>
                <a:latin typeface="微软雅黑" panose="020B0503020204020204" pitchFamily="34" charset="-122"/>
                <a:ea typeface="微软雅黑" panose="020B0503020204020204" pitchFamily="34" charset="-122"/>
              </a:rPr>
              <a:t>标题之二</a:t>
            </a:r>
          </a:p>
        </p:txBody>
      </p:sp>
      <p:sp>
        <p:nvSpPr>
          <p:cNvPr id="23" name="Oval 11"/>
          <p:cNvSpPr>
            <a:spLocks noChangeArrowheads="1"/>
          </p:cNvSpPr>
          <p:nvPr/>
        </p:nvSpPr>
        <p:spPr bwMode="auto">
          <a:xfrm flipH="1">
            <a:off x="4678158" y="4761838"/>
            <a:ext cx="1037820" cy="1039406"/>
          </a:xfrm>
          <a:prstGeom prst="ellipse">
            <a:avLst/>
          </a:prstGeom>
          <a:solidFill>
            <a:schemeClr val="accent1"/>
          </a:solidFill>
          <a:ln>
            <a:noFill/>
          </a:ln>
        </p:spPr>
        <p:txBody>
          <a:bodyPr vert="horz" wrap="square" lIns="91404" tIns="45702" rIns="91404" bIns="45702" numCol="1" anchor="t" anchorCtr="0" compatLnSpc="1"/>
          <a:lstStyle/>
          <a:p>
            <a:endParaRPr lang="zh-CN" altLang="en-US" sz="1800">
              <a:solidFill>
                <a:srgbClr val="F8F8F8"/>
              </a:solidFill>
              <a:latin typeface="+mn-ea"/>
            </a:endParaRPr>
          </a:p>
        </p:txBody>
      </p:sp>
      <p:sp>
        <p:nvSpPr>
          <p:cNvPr id="24" name="TextBox 13"/>
          <p:cNvSpPr txBox="1"/>
          <p:nvPr/>
        </p:nvSpPr>
        <p:spPr>
          <a:xfrm flipH="1">
            <a:off x="4817351" y="4902639"/>
            <a:ext cx="775014" cy="707630"/>
          </a:xfrm>
          <a:prstGeom prst="rect">
            <a:avLst/>
          </a:prstGeom>
          <a:noFill/>
        </p:spPr>
        <p:txBody>
          <a:bodyPr wrap="square" rtlCol="0">
            <a:spAutoFit/>
          </a:bodyPr>
          <a:lstStyle/>
          <a:p>
            <a:pPr algn="ctr"/>
            <a:r>
              <a:rPr lang="zh-CN" altLang="en-US" sz="2000" b="1" dirty="0">
                <a:solidFill>
                  <a:srgbClr val="F8F8F8"/>
                </a:solidFill>
                <a:latin typeface="微软雅黑" panose="020B0503020204020204" pitchFamily="34" charset="-122"/>
                <a:ea typeface="微软雅黑" panose="020B0503020204020204" pitchFamily="34" charset="-122"/>
              </a:rPr>
              <a:t>标题之三</a:t>
            </a:r>
          </a:p>
        </p:txBody>
      </p:sp>
      <p:sp>
        <p:nvSpPr>
          <p:cNvPr id="25" name="Oval 8"/>
          <p:cNvSpPr>
            <a:spLocks noChangeArrowheads="1"/>
          </p:cNvSpPr>
          <p:nvPr/>
        </p:nvSpPr>
        <p:spPr bwMode="auto">
          <a:xfrm flipH="1">
            <a:off x="970784" y="2603479"/>
            <a:ext cx="2410093" cy="2410091"/>
          </a:xfrm>
          <a:prstGeom prst="ellipse">
            <a:avLst/>
          </a:prstGeom>
          <a:solidFill>
            <a:schemeClr val="bg1">
              <a:lumMod val="65000"/>
              <a:alpha val="30000"/>
            </a:schemeClr>
          </a:solidFill>
          <a:ln>
            <a:noFill/>
          </a:ln>
        </p:spPr>
        <p:txBody>
          <a:bodyPr vert="horz" wrap="square" lIns="91404" tIns="45702" rIns="91404" bIns="45702" numCol="1" anchor="t" anchorCtr="0" compatLnSpc="1"/>
          <a:lstStyle/>
          <a:p>
            <a:endParaRPr lang="zh-CN" altLang="en-US" sz="1800"/>
          </a:p>
        </p:txBody>
      </p:sp>
      <p:sp>
        <p:nvSpPr>
          <p:cNvPr id="26" name="Oval 9"/>
          <p:cNvSpPr>
            <a:spLocks noChangeArrowheads="1"/>
          </p:cNvSpPr>
          <p:nvPr/>
        </p:nvSpPr>
        <p:spPr bwMode="auto">
          <a:xfrm flipH="1">
            <a:off x="1161021" y="2793715"/>
            <a:ext cx="2029620" cy="2031207"/>
          </a:xfrm>
          <a:prstGeom prst="ellipse">
            <a:avLst/>
          </a:prstGeom>
          <a:solidFill>
            <a:schemeClr val="accent1"/>
          </a:solidFill>
          <a:ln>
            <a:noFill/>
          </a:ln>
        </p:spPr>
        <p:txBody>
          <a:bodyPr vert="horz" wrap="square" lIns="91404" tIns="45702" rIns="91404" bIns="45702" numCol="1" anchor="t" anchorCtr="0" compatLnSpc="1"/>
          <a:lstStyle/>
          <a:p>
            <a:endParaRPr lang="zh-CN" altLang="en-US" sz="1800"/>
          </a:p>
        </p:txBody>
      </p:sp>
      <p:sp>
        <p:nvSpPr>
          <p:cNvPr id="35" name="TextBox 19"/>
          <p:cNvSpPr txBox="1"/>
          <p:nvPr/>
        </p:nvSpPr>
        <p:spPr>
          <a:xfrm>
            <a:off x="5277889" y="1473166"/>
            <a:ext cx="5549435" cy="646331"/>
          </a:xfrm>
          <a:prstGeom prst="rect">
            <a:avLst/>
          </a:prstGeom>
          <a:noFill/>
        </p:spPr>
        <p:txBody>
          <a:bodyPr wrap="square" rtlCol="0">
            <a:spAutoFit/>
          </a:bodyPr>
          <a:lstStyle/>
          <a:p>
            <a:pPr>
              <a:buNone/>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TextBox 20"/>
          <p:cNvSpPr txBox="1"/>
          <p:nvPr/>
        </p:nvSpPr>
        <p:spPr>
          <a:xfrm>
            <a:off x="6429964" y="3157249"/>
            <a:ext cx="5045041" cy="646331"/>
          </a:xfrm>
          <a:prstGeom prst="rect">
            <a:avLst/>
          </a:prstGeom>
          <a:noFill/>
        </p:spPr>
        <p:txBody>
          <a:bodyPr wrap="square" rtlCol="0">
            <a:spAutoFit/>
          </a:bodyPr>
          <a:lstStyle/>
          <a:p>
            <a:pPr>
              <a:buNone/>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TextBox 21"/>
          <p:cNvSpPr txBox="1"/>
          <p:nvPr/>
        </p:nvSpPr>
        <p:spPr>
          <a:xfrm>
            <a:off x="5853605" y="4960079"/>
            <a:ext cx="5045041" cy="646331"/>
          </a:xfrm>
          <a:prstGeom prst="rect">
            <a:avLst/>
          </a:prstGeom>
          <a:noFill/>
        </p:spPr>
        <p:txBody>
          <a:bodyPr wrap="square" rtlCol="0">
            <a:spAutoFit/>
          </a:bodyPr>
          <a:lstStyle/>
          <a:p>
            <a:pPr>
              <a:buNone/>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TextBox 23"/>
          <p:cNvSpPr txBox="1"/>
          <p:nvPr/>
        </p:nvSpPr>
        <p:spPr>
          <a:xfrm>
            <a:off x="1680926" y="3250493"/>
            <a:ext cx="902811" cy="523220"/>
          </a:xfrm>
          <a:prstGeom prst="rect">
            <a:avLst/>
          </a:prstGeom>
          <a:noFill/>
        </p:spPr>
        <p:txBody>
          <a:bodyPr wrap="non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输入</a:t>
            </a:r>
          </a:p>
        </p:txBody>
      </p:sp>
      <p:sp>
        <p:nvSpPr>
          <p:cNvPr id="40" name="TextBox 24"/>
          <p:cNvSpPr txBox="1"/>
          <p:nvPr/>
        </p:nvSpPr>
        <p:spPr>
          <a:xfrm>
            <a:off x="1665859" y="3837415"/>
            <a:ext cx="902811" cy="523220"/>
          </a:xfrm>
          <a:prstGeom prst="rect">
            <a:avLst/>
          </a:prstGeom>
          <a:noFill/>
        </p:spPr>
        <p:txBody>
          <a:bodyPr wrap="non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Scale>
                                      <p:cBhvr>
                                        <p:cTn id="7"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6"/>
                                        </p:tgtEl>
                                        <p:attrNameLst>
                                          <p:attrName>ppt_x</p:attrName>
                                          <p:attrName>ppt_y</p:attrName>
                                        </p:attrNameLst>
                                      </p:cBhvr>
                                    </p:animMotion>
                                    <p:animEffect transition="in" filter="fade">
                                      <p:cBhvr>
                                        <p:cTn id="9" dur="1000"/>
                                        <p:tgtEl>
                                          <p:spTgt spid="26"/>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Scale>
                                      <p:cBhvr>
                                        <p:cTn id="12"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5"/>
                                        </p:tgtEl>
                                        <p:attrNameLst>
                                          <p:attrName>ppt_x</p:attrName>
                                          <p:attrName>ppt_y</p:attrName>
                                        </p:attrNameLst>
                                      </p:cBhvr>
                                    </p:animMotion>
                                    <p:animEffect transition="in" filter="fade">
                                      <p:cBhvr>
                                        <p:cTn id="14" dur="1000"/>
                                        <p:tgtEl>
                                          <p:spTgt spid="25"/>
                                        </p:tgtEl>
                                      </p:cBhvr>
                                    </p:animEffect>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p:cTn id="18" dur="300" fill="hold"/>
                                        <p:tgtEl>
                                          <p:spTgt spid="40"/>
                                        </p:tgtEl>
                                        <p:attrNameLst>
                                          <p:attrName>ppt_w</p:attrName>
                                        </p:attrNameLst>
                                      </p:cBhvr>
                                      <p:tavLst>
                                        <p:tav tm="0">
                                          <p:val>
                                            <p:fltVal val="0"/>
                                          </p:val>
                                        </p:tav>
                                        <p:tav tm="100000">
                                          <p:val>
                                            <p:strVal val="#ppt_w"/>
                                          </p:val>
                                        </p:tav>
                                      </p:tavLst>
                                    </p:anim>
                                    <p:anim calcmode="lin" valueType="num">
                                      <p:cBhvr>
                                        <p:cTn id="19" dur="300" fill="hold"/>
                                        <p:tgtEl>
                                          <p:spTgt spid="40"/>
                                        </p:tgtEl>
                                        <p:attrNameLst>
                                          <p:attrName>ppt_h</p:attrName>
                                        </p:attrNameLst>
                                      </p:cBhvr>
                                      <p:tavLst>
                                        <p:tav tm="0">
                                          <p:val>
                                            <p:fltVal val="0"/>
                                          </p:val>
                                        </p:tav>
                                        <p:tav tm="100000">
                                          <p:val>
                                            <p:strVal val="#ppt_h"/>
                                          </p:val>
                                        </p:tav>
                                      </p:tavLst>
                                    </p:anim>
                                    <p:anim calcmode="lin" valueType="num">
                                      <p:cBhvr>
                                        <p:cTn id="20" dur="300" fill="hold"/>
                                        <p:tgtEl>
                                          <p:spTgt spid="40"/>
                                        </p:tgtEl>
                                        <p:attrNameLst>
                                          <p:attrName>style.rotation</p:attrName>
                                        </p:attrNameLst>
                                      </p:cBhvr>
                                      <p:tavLst>
                                        <p:tav tm="0">
                                          <p:val>
                                            <p:fltVal val="90"/>
                                          </p:val>
                                        </p:tav>
                                        <p:tav tm="100000">
                                          <p:val>
                                            <p:fltVal val="0"/>
                                          </p:val>
                                        </p:tav>
                                      </p:tavLst>
                                    </p:anim>
                                    <p:animEffect transition="in" filter="fade">
                                      <p:cBhvr>
                                        <p:cTn id="21" dur="300"/>
                                        <p:tgtEl>
                                          <p:spTgt spid="40"/>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300" fill="hold"/>
                                        <p:tgtEl>
                                          <p:spTgt spid="39"/>
                                        </p:tgtEl>
                                        <p:attrNameLst>
                                          <p:attrName>ppt_w</p:attrName>
                                        </p:attrNameLst>
                                      </p:cBhvr>
                                      <p:tavLst>
                                        <p:tav tm="0">
                                          <p:val>
                                            <p:fltVal val="0"/>
                                          </p:val>
                                        </p:tav>
                                        <p:tav tm="100000">
                                          <p:val>
                                            <p:strVal val="#ppt_w"/>
                                          </p:val>
                                        </p:tav>
                                      </p:tavLst>
                                    </p:anim>
                                    <p:anim calcmode="lin" valueType="num">
                                      <p:cBhvr>
                                        <p:cTn id="25" dur="300" fill="hold"/>
                                        <p:tgtEl>
                                          <p:spTgt spid="39"/>
                                        </p:tgtEl>
                                        <p:attrNameLst>
                                          <p:attrName>ppt_h</p:attrName>
                                        </p:attrNameLst>
                                      </p:cBhvr>
                                      <p:tavLst>
                                        <p:tav tm="0">
                                          <p:val>
                                            <p:fltVal val="0"/>
                                          </p:val>
                                        </p:tav>
                                        <p:tav tm="100000">
                                          <p:val>
                                            <p:strVal val="#ppt_h"/>
                                          </p:val>
                                        </p:tav>
                                      </p:tavLst>
                                    </p:anim>
                                    <p:anim calcmode="lin" valueType="num">
                                      <p:cBhvr>
                                        <p:cTn id="26" dur="300" fill="hold"/>
                                        <p:tgtEl>
                                          <p:spTgt spid="39"/>
                                        </p:tgtEl>
                                        <p:attrNameLst>
                                          <p:attrName>style.rotation</p:attrName>
                                        </p:attrNameLst>
                                      </p:cBhvr>
                                      <p:tavLst>
                                        <p:tav tm="0">
                                          <p:val>
                                            <p:fltVal val="90"/>
                                          </p:val>
                                        </p:tav>
                                        <p:tav tm="100000">
                                          <p:val>
                                            <p:fltVal val="0"/>
                                          </p:val>
                                        </p:tav>
                                      </p:tavLst>
                                    </p:anim>
                                    <p:animEffect transition="in" filter="fade">
                                      <p:cBhvr>
                                        <p:cTn id="27" dur="300"/>
                                        <p:tgtEl>
                                          <p:spTgt spid="39"/>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par>
                                <p:cTn id="44" presetID="53" presetClass="entr" presetSubtype="16" fill="hold" grpId="0" nodeType="withEffect">
                                  <p:stCondLst>
                                    <p:cond delay="10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par>
                                <p:cTn id="49" presetID="53" presetClass="entr" presetSubtype="16" fill="hold" grpId="0" nodeType="withEffect">
                                  <p:stCondLst>
                                    <p:cond delay="20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childTnLst>
                                </p:cTn>
                              </p:par>
                            </p:childTnLst>
                          </p:cTn>
                        </p:par>
                        <p:par>
                          <p:cTn id="54" fill="hold">
                            <p:stCondLst>
                              <p:cond delay="2500"/>
                            </p:stCondLst>
                            <p:childTnLst>
                              <p:par>
                                <p:cTn id="55" presetID="31"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400" fill="hold"/>
                                        <p:tgtEl>
                                          <p:spTgt spid="20"/>
                                        </p:tgtEl>
                                        <p:attrNameLst>
                                          <p:attrName>ppt_w</p:attrName>
                                        </p:attrNameLst>
                                      </p:cBhvr>
                                      <p:tavLst>
                                        <p:tav tm="0">
                                          <p:val>
                                            <p:fltVal val="0"/>
                                          </p:val>
                                        </p:tav>
                                        <p:tav tm="100000">
                                          <p:val>
                                            <p:strVal val="#ppt_w"/>
                                          </p:val>
                                        </p:tav>
                                      </p:tavLst>
                                    </p:anim>
                                    <p:anim calcmode="lin" valueType="num">
                                      <p:cBhvr>
                                        <p:cTn id="58" dur="400" fill="hold"/>
                                        <p:tgtEl>
                                          <p:spTgt spid="20"/>
                                        </p:tgtEl>
                                        <p:attrNameLst>
                                          <p:attrName>ppt_h</p:attrName>
                                        </p:attrNameLst>
                                      </p:cBhvr>
                                      <p:tavLst>
                                        <p:tav tm="0">
                                          <p:val>
                                            <p:fltVal val="0"/>
                                          </p:val>
                                        </p:tav>
                                        <p:tav tm="100000">
                                          <p:val>
                                            <p:strVal val="#ppt_h"/>
                                          </p:val>
                                        </p:tav>
                                      </p:tavLst>
                                    </p:anim>
                                    <p:anim calcmode="lin" valueType="num">
                                      <p:cBhvr>
                                        <p:cTn id="59" dur="400" fill="hold"/>
                                        <p:tgtEl>
                                          <p:spTgt spid="20"/>
                                        </p:tgtEl>
                                        <p:attrNameLst>
                                          <p:attrName>style.rotation</p:attrName>
                                        </p:attrNameLst>
                                      </p:cBhvr>
                                      <p:tavLst>
                                        <p:tav tm="0">
                                          <p:val>
                                            <p:fltVal val="90"/>
                                          </p:val>
                                        </p:tav>
                                        <p:tav tm="100000">
                                          <p:val>
                                            <p:fltVal val="0"/>
                                          </p:val>
                                        </p:tav>
                                      </p:tavLst>
                                    </p:anim>
                                    <p:animEffect transition="in" filter="fade">
                                      <p:cBhvr>
                                        <p:cTn id="60" dur="400"/>
                                        <p:tgtEl>
                                          <p:spTgt spid="20"/>
                                        </p:tgtEl>
                                      </p:cBhvr>
                                    </p:animEffect>
                                  </p:childTnLst>
                                </p:cTn>
                              </p:par>
                            </p:childTnLst>
                          </p:cTn>
                        </p:par>
                        <p:par>
                          <p:cTn id="61" fill="hold">
                            <p:stCondLst>
                              <p:cond delay="3000"/>
                            </p:stCondLst>
                            <p:childTnLst>
                              <p:par>
                                <p:cTn id="62" presetID="22" presetClass="entr" presetSubtype="8"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ipe(left)">
                                      <p:cBhvr>
                                        <p:cTn id="64" dur="500"/>
                                        <p:tgtEl>
                                          <p:spTgt spid="35"/>
                                        </p:tgtEl>
                                      </p:cBhvr>
                                    </p:animEffect>
                                  </p:childTnLst>
                                </p:cTn>
                              </p:par>
                            </p:childTnLst>
                          </p:cTn>
                        </p:par>
                        <p:par>
                          <p:cTn id="65" fill="hold">
                            <p:stCondLst>
                              <p:cond delay="3500"/>
                            </p:stCondLst>
                            <p:childTnLst>
                              <p:par>
                                <p:cTn id="66" presetID="31" presetClass="entr" presetSubtype="0"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400" fill="hold"/>
                                        <p:tgtEl>
                                          <p:spTgt spid="22"/>
                                        </p:tgtEl>
                                        <p:attrNameLst>
                                          <p:attrName>ppt_w</p:attrName>
                                        </p:attrNameLst>
                                      </p:cBhvr>
                                      <p:tavLst>
                                        <p:tav tm="0">
                                          <p:val>
                                            <p:fltVal val="0"/>
                                          </p:val>
                                        </p:tav>
                                        <p:tav tm="100000">
                                          <p:val>
                                            <p:strVal val="#ppt_w"/>
                                          </p:val>
                                        </p:tav>
                                      </p:tavLst>
                                    </p:anim>
                                    <p:anim calcmode="lin" valueType="num">
                                      <p:cBhvr>
                                        <p:cTn id="69" dur="400" fill="hold"/>
                                        <p:tgtEl>
                                          <p:spTgt spid="22"/>
                                        </p:tgtEl>
                                        <p:attrNameLst>
                                          <p:attrName>ppt_h</p:attrName>
                                        </p:attrNameLst>
                                      </p:cBhvr>
                                      <p:tavLst>
                                        <p:tav tm="0">
                                          <p:val>
                                            <p:fltVal val="0"/>
                                          </p:val>
                                        </p:tav>
                                        <p:tav tm="100000">
                                          <p:val>
                                            <p:strVal val="#ppt_h"/>
                                          </p:val>
                                        </p:tav>
                                      </p:tavLst>
                                    </p:anim>
                                    <p:anim calcmode="lin" valueType="num">
                                      <p:cBhvr>
                                        <p:cTn id="70" dur="400" fill="hold"/>
                                        <p:tgtEl>
                                          <p:spTgt spid="22"/>
                                        </p:tgtEl>
                                        <p:attrNameLst>
                                          <p:attrName>style.rotation</p:attrName>
                                        </p:attrNameLst>
                                      </p:cBhvr>
                                      <p:tavLst>
                                        <p:tav tm="0">
                                          <p:val>
                                            <p:fltVal val="90"/>
                                          </p:val>
                                        </p:tav>
                                        <p:tav tm="100000">
                                          <p:val>
                                            <p:fltVal val="0"/>
                                          </p:val>
                                        </p:tav>
                                      </p:tavLst>
                                    </p:anim>
                                    <p:animEffect transition="in" filter="fade">
                                      <p:cBhvr>
                                        <p:cTn id="71" dur="400"/>
                                        <p:tgtEl>
                                          <p:spTgt spid="22"/>
                                        </p:tgtEl>
                                      </p:cBhvr>
                                    </p:animEffect>
                                  </p:childTnLst>
                                </p:cTn>
                              </p:par>
                            </p:childTnLst>
                          </p:cTn>
                        </p:par>
                        <p:par>
                          <p:cTn id="72" fill="hold">
                            <p:stCondLst>
                              <p:cond delay="400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500"/>
                                        <p:tgtEl>
                                          <p:spTgt spid="36"/>
                                        </p:tgtEl>
                                      </p:cBhvr>
                                    </p:animEffect>
                                  </p:childTnLst>
                                </p:cTn>
                              </p:par>
                            </p:childTnLst>
                          </p:cTn>
                        </p:par>
                        <p:par>
                          <p:cTn id="76" fill="hold">
                            <p:stCondLst>
                              <p:cond delay="4500"/>
                            </p:stCondLst>
                            <p:childTnLst>
                              <p:par>
                                <p:cTn id="77" presetID="31"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400" fill="hold"/>
                                        <p:tgtEl>
                                          <p:spTgt spid="24"/>
                                        </p:tgtEl>
                                        <p:attrNameLst>
                                          <p:attrName>ppt_w</p:attrName>
                                        </p:attrNameLst>
                                      </p:cBhvr>
                                      <p:tavLst>
                                        <p:tav tm="0">
                                          <p:val>
                                            <p:fltVal val="0"/>
                                          </p:val>
                                        </p:tav>
                                        <p:tav tm="100000">
                                          <p:val>
                                            <p:strVal val="#ppt_w"/>
                                          </p:val>
                                        </p:tav>
                                      </p:tavLst>
                                    </p:anim>
                                    <p:anim calcmode="lin" valueType="num">
                                      <p:cBhvr>
                                        <p:cTn id="80" dur="400" fill="hold"/>
                                        <p:tgtEl>
                                          <p:spTgt spid="24"/>
                                        </p:tgtEl>
                                        <p:attrNameLst>
                                          <p:attrName>ppt_h</p:attrName>
                                        </p:attrNameLst>
                                      </p:cBhvr>
                                      <p:tavLst>
                                        <p:tav tm="0">
                                          <p:val>
                                            <p:fltVal val="0"/>
                                          </p:val>
                                        </p:tav>
                                        <p:tav tm="100000">
                                          <p:val>
                                            <p:strVal val="#ppt_h"/>
                                          </p:val>
                                        </p:tav>
                                      </p:tavLst>
                                    </p:anim>
                                    <p:anim calcmode="lin" valueType="num">
                                      <p:cBhvr>
                                        <p:cTn id="81" dur="400" fill="hold"/>
                                        <p:tgtEl>
                                          <p:spTgt spid="24"/>
                                        </p:tgtEl>
                                        <p:attrNameLst>
                                          <p:attrName>style.rotation</p:attrName>
                                        </p:attrNameLst>
                                      </p:cBhvr>
                                      <p:tavLst>
                                        <p:tav tm="0">
                                          <p:val>
                                            <p:fltVal val="90"/>
                                          </p:val>
                                        </p:tav>
                                        <p:tav tm="100000">
                                          <p:val>
                                            <p:fltVal val="0"/>
                                          </p:val>
                                        </p:tav>
                                      </p:tavLst>
                                    </p:anim>
                                    <p:animEffect transition="in" filter="fade">
                                      <p:cBhvr>
                                        <p:cTn id="82" dur="400"/>
                                        <p:tgtEl>
                                          <p:spTgt spid="24"/>
                                        </p:tgtEl>
                                      </p:cBhvr>
                                    </p:animEffect>
                                  </p:childTnLst>
                                </p:cTn>
                              </p:par>
                            </p:childTnLst>
                          </p:cTn>
                        </p:par>
                        <p:par>
                          <p:cTn id="83" fill="hold">
                            <p:stCondLst>
                              <p:cond delay="5000"/>
                            </p:stCondLst>
                            <p:childTnLst>
                              <p:par>
                                <p:cTn id="84" presetID="22" presetClass="entr" presetSubtype="8"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wipe(left)">
                                      <p:cBhvr>
                                        <p:cTn id="8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p:bldP spid="21" grpId="0" animBg="1"/>
      <p:bldP spid="22" grpId="0"/>
      <p:bldP spid="23" grpId="0" animBg="1"/>
      <p:bldP spid="24" grpId="0"/>
      <p:bldP spid="25" grpId="0" animBg="1"/>
      <p:bldP spid="26" grpId="0" animBg="1"/>
      <p:bldP spid="35" grpId="0"/>
      <p:bldP spid="36" grpId="0"/>
      <p:bldP spid="37" grpId="0"/>
      <p:bldP spid="39" grpId="0"/>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3"/>
          <p:cNvSpPr/>
          <p:nvPr/>
        </p:nvSpPr>
        <p:spPr>
          <a:xfrm>
            <a:off x="3878770" y="4259570"/>
            <a:ext cx="2055659" cy="1772120"/>
          </a:xfrm>
          <a:custGeom>
            <a:avLst/>
            <a:gdLst>
              <a:gd name="connsiteX0" fmla="*/ 1028067 w 2056135"/>
              <a:gd name="connsiteY0" fmla="*/ 684476 h 1772530"/>
              <a:gd name="connsiteX1" fmla="*/ 520306 w 2056135"/>
              <a:gd name="connsiteY1" fmla="*/ 1192237 h 1772530"/>
              <a:gd name="connsiteX2" fmla="*/ 1028067 w 2056135"/>
              <a:gd name="connsiteY2" fmla="*/ 1699998 h 1772530"/>
              <a:gd name="connsiteX3" fmla="*/ 1535828 w 2056135"/>
              <a:gd name="connsiteY3" fmla="*/ 1192237 h 1772530"/>
              <a:gd name="connsiteX4" fmla="*/ 1028067 w 2056135"/>
              <a:gd name="connsiteY4" fmla="*/ 684476 h 1772530"/>
              <a:gd name="connsiteX5" fmla="*/ 1028068 w 2056135"/>
              <a:gd name="connsiteY5" fmla="*/ 0 h 1772530"/>
              <a:gd name="connsiteX6" fmla="*/ 2056135 w 2056135"/>
              <a:gd name="connsiteY6" fmla="*/ 1772530 h 1772530"/>
              <a:gd name="connsiteX7" fmla="*/ 0 w 2056135"/>
              <a:gd name="connsiteY7" fmla="*/ 1772530 h 177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6135" h="1772530">
                <a:moveTo>
                  <a:pt x="1028067" y="684476"/>
                </a:moveTo>
                <a:cubicBezTo>
                  <a:pt x="747638" y="684476"/>
                  <a:pt x="520306" y="911808"/>
                  <a:pt x="520306" y="1192237"/>
                </a:cubicBezTo>
                <a:cubicBezTo>
                  <a:pt x="520306" y="1472666"/>
                  <a:pt x="747638" y="1699998"/>
                  <a:pt x="1028067" y="1699998"/>
                </a:cubicBezTo>
                <a:cubicBezTo>
                  <a:pt x="1308496" y="1699998"/>
                  <a:pt x="1535828" y="1472666"/>
                  <a:pt x="1535828" y="1192237"/>
                </a:cubicBezTo>
                <a:cubicBezTo>
                  <a:pt x="1535828" y="911808"/>
                  <a:pt x="1308496" y="684476"/>
                  <a:pt x="1028067" y="684476"/>
                </a:cubicBezTo>
                <a:close/>
                <a:moveTo>
                  <a:pt x="1028068" y="0"/>
                </a:moveTo>
                <a:lnTo>
                  <a:pt x="2056135" y="1772530"/>
                </a:lnTo>
                <a:lnTo>
                  <a:pt x="0" y="1772530"/>
                </a:lnTo>
                <a:close/>
              </a:path>
            </a:pathLst>
          </a:cu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任意多边形 4"/>
          <p:cNvSpPr/>
          <p:nvPr/>
        </p:nvSpPr>
        <p:spPr>
          <a:xfrm>
            <a:off x="8211336" y="4259570"/>
            <a:ext cx="2055659" cy="1772120"/>
          </a:xfrm>
          <a:custGeom>
            <a:avLst/>
            <a:gdLst>
              <a:gd name="connsiteX0" fmla="*/ 1028067 w 2056135"/>
              <a:gd name="connsiteY0" fmla="*/ 684476 h 1772530"/>
              <a:gd name="connsiteX1" fmla="*/ 520306 w 2056135"/>
              <a:gd name="connsiteY1" fmla="*/ 1192237 h 1772530"/>
              <a:gd name="connsiteX2" fmla="*/ 1028067 w 2056135"/>
              <a:gd name="connsiteY2" fmla="*/ 1699998 h 1772530"/>
              <a:gd name="connsiteX3" fmla="*/ 1535828 w 2056135"/>
              <a:gd name="connsiteY3" fmla="*/ 1192237 h 1772530"/>
              <a:gd name="connsiteX4" fmla="*/ 1028067 w 2056135"/>
              <a:gd name="connsiteY4" fmla="*/ 684476 h 1772530"/>
              <a:gd name="connsiteX5" fmla="*/ 1028068 w 2056135"/>
              <a:gd name="connsiteY5" fmla="*/ 0 h 1772530"/>
              <a:gd name="connsiteX6" fmla="*/ 2056135 w 2056135"/>
              <a:gd name="connsiteY6" fmla="*/ 1772530 h 1772530"/>
              <a:gd name="connsiteX7" fmla="*/ 0 w 2056135"/>
              <a:gd name="connsiteY7" fmla="*/ 1772530 h 177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6135" h="1772530">
                <a:moveTo>
                  <a:pt x="1028067" y="684476"/>
                </a:moveTo>
                <a:cubicBezTo>
                  <a:pt x="747638" y="684476"/>
                  <a:pt x="520306" y="911808"/>
                  <a:pt x="520306" y="1192237"/>
                </a:cubicBezTo>
                <a:cubicBezTo>
                  <a:pt x="520306" y="1472666"/>
                  <a:pt x="747638" y="1699998"/>
                  <a:pt x="1028067" y="1699998"/>
                </a:cubicBezTo>
                <a:cubicBezTo>
                  <a:pt x="1308496" y="1699998"/>
                  <a:pt x="1535828" y="1472666"/>
                  <a:pt x="1535828" y="1192237"/>
                </a:cubicBezTo>
                <a:cubicBezTo>
                  <a:pt x="1535828" y="911808"/>
                  <a:pt x="1308496" y="684476"/>
                  <a:pt x="1028067" y="684476"/>
                </a:cubicBezTo>
                <a:close/>
                <a:moveTo>
                  <a:pt x="1028068" y="0"/>
                </a:moveTo>
                <a:lnTo>
                  <a:pt x="2056135" y="1772530"/>
                </a:lnTo>
                <a:lnTo>
                  <a:pt x="0" y="1772530"/>
                </a:lnTo>
                <a:close/>
              </a:path>
            </a:pathLst>
          </a:cu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任意多边形 5"/>
          <p:cNvSpPr/>
          <p:nvPr/>
        </p:nvSpPr>
        <p:spPr>
          <a:xfrm flipV="1">
            <a:off x="1730996" y="2007488"/>
            <a:ext cx="2055659" cy="1772120"/>
          </a:xfrm>
          <a:custGeom>
            <a:avLst/>
            <a:gdLst>
              <a:gd name="connsiteX0" fmla="*/ 1028067 w 2056135"/>
              <a:gd name="connsiteY0" fmla="*/ 1688122 h 1772530"/>
              <a:gd name="connsiteX1" fmla="*/ 520306 w 2056135"/>
              <a:gd name="connsiteY1" fmla="*/ 1180361 h 1772530"/>
              <a:gd name="connsiteX2" fmla="*/ 1028067 w 2056135"/>
              <a:gd name="connsiteY2" fmla="*/ 672600 h 1772530"/>
              <a:gd name="connsiteX3" fmla="*/ 1535828 w 2056135"/>
              <a:gd name="connsiteY3" fmla="*/ 1180361 h 1772530"/>
              <a:gd name="connsiteX4" fmla="*/ 1028067 w 2056135"/>
              <a:gd name="connsiteY4" fmla="*/ 1688122 h 1772530"/>
              <a:gd name="connsiteX5" fmla="*/ 0 w 2056135"/>
              <a:gd name="connsiteY5" fmla="*/ 1772530 h 1772530"/>
              <a:gd name="connsiteX6" fmla="*/ 2056135 w 2056135"/>
              <a:gd name="connsiteY6" fmla="*/ 1772530 h 1772530"/>
              <a:gd name="connsiteX7" fmla="*/ 1028068 w 2056135"/>
              <a:gd name="connsiteY7" fmla="*/ 0 h 177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6135" h="1772530">
                <a:moveTo>
                  <a:pt x="1028067" y="1688122"/>
                </a:moveTo>
                <a:cubicBezTo>
                  <a:pt x="747638" y="1688122"/>
                  <a:pt x="520306" y="1460790"/>
                  <a:pt x="520306" y="1180361"/>
                </a:cubicBezTo>
                <a:cubicBezTo>
                  <a:pt x="520306" y="899932"/>
                  <a:pt x="747638" y="672600"/>
                  <a:pt x="1028067" y="672600"/>
                </a:cubicBezTo>
                <a:cubicBezTo>
                  <a:pt x="1308496" y="672600"/>
                  <a:pt x="1535828" y="899932"/>
                  <a:pt x="1535828" y="1180361"/>
                </a:cubicBezTo>
                <a:cubicBezTo>
                  <a:pt x="1535828" y="1460790"/>
                  <a:pt x="1308496" y="1688122"/>
                  <a:pt x="1028067" y="1688122"/>
                </a:cubicBezTo>
                <a:close/>
                <a:moveTo>
                  <a:pt x="0" y="1772530"/>
                </a:moveTo>
                <a:lnTo>
                  <a:pt x="2056135" y="1772530"/>
                </a:lnTo>
                <a:lnTo>
                  <a:pt x="1028068" y="0"/>
                </a:lnTo>
                <a:close/>
              </a:path>
            </a:pathLst>
          </a:cu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任意多边形 6"/>
          <p:cNvSpPr/>
          <p:nvPr/>
        </p:nvSpPr>
        <p:spPr>
          <a:xfrm flipV="1">
            <a:off x="6063562" y="1950351"/>
            <a:ext cx="2055659" cy="1772120"/>
          </a:xfrm>
          <a:custGeom>
            <a:avLst/>
            <a:gdLst>
              <a:gd name="connsiteX0" fmla="*/ 1021614 w 2056135"/>
              <a:gd name="connsiteY0" fmla="*/ 1688122 h 1772530"/>
              <a:gd name="connsiteX1" fmla="*/ 513853 w 2056135"/>
              <a:gd name="connsiteY1" fmla="*/ 1180361 h 1772530"/>
              <a:gd name="connsiteX2" fmla="*/ 1021614 w 2056135"/>
              <a:gd name="connsiteY2" fmla="*/ 672600 h 1772530"/>
              <a:gd name="connsiteX3" fmla="*/ 1529375 w 2056135"/>
              <a:gd name="connsiteY3" fmla="*/ 1180361 h 1772530"/>
              <a:gd name="connsiteX4" fmla="*/ 1021614 w 2056135"/>
              <a:gd name="connsiteY4" fmla="*/ 1688122 h 1772530"/>
              <a:gd name="connsiteX5" fmla="*/ 0 w 2056135"/>
              <a:gd name="connsiteY5" fmla="*/ 1772530 h 1772530"/>
              <a:gd name="connsiteX6" fmla="*/ 2056135 w 2056135"/>
              <a:gd name="connsiteY6" fmla="*/ 1772530 h 1772530"/>
              <a:gd name="connsiteX7" fmla="*/ 1028068 w 2056135"/>
              <a:gd name="connsiteY7" fmla="*/ 0 h 177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6135" h="1772530">
                <a:moveTo>
                  <a:pt x="1021614" y="1688122"/>
                </a:moveTo>
                <a:cubicBezTo>
                  <a:pt x="741185" y="1688122"/>
                  <a:pt x="513853" y="1460790"/>
                  <a:pt x="513853" y="1180361"/>
                </a:cubicBezTo>
                <a:cubicBezTo>
                  <a:pt x="513853" y="899932"/>
                  <a:pt x="741185" y="672600"/>
                  <a:pt x="1021614" y="672600"/>
                </a:cubicBezTo>
                <a:cubicBezTo>
                  <a:pt x="1302043" y="672600"/>
                  <a:pt x="1529375" y="899932"/>
                  <a:pt x="1529375" y="1180361"/>
                </a:cubicBezTo>
                <a:cubicBezTo>
                  <a:pt x="1529375" y="1460790"/>
                  <a:pt x="1302043" y="1688122"/>
                  <a:pt x="1021614" y="1688122"/>
                </a:cubicBezTo>
                <a:close/>
                <a:moveTo>
                  <a:pt x="0" y="1772530"/>
                </a:moveTo>
                <a:lnTo>
                  <a:pt x="2056135" y="1772530"/>
                </a:lnTo>
                <a:lnTo>
                  <a:pt x="1028068" y="0"/>
                </a:lnTo>
                <a:close/>
              </a:path>
            </a:pathLst>
          </a:cu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0" name="组合 9"/>
          <p:cNvGrpSpPr/>
          <p:nvPr/>
        </p:nvGrpSpPr>
        <p:grpSpPr>
          <a:xfrm>
            <a:off x="9077472" y="5171182"/>
            <a:ext cx="427523" cy="448181"/>
            <a:chOff x="7002627" y="828237"/>
            <a:chExt cx="444697" cy="466185"/>
          </a:xfrm>
          <a:solidFill>
            <a:schemeClr val="accent2"/>
          </a:solidFill>
          <a:effectLst/>
        </p:grpSpPr>
        <p:sp>
          <p:nvSpPr>
            <p:cNvPr id="11"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w="9525">
              <a:noFill/>
              <a:round/>
            </a:ln>
          </p:spPr>
          <p:txBody>
            <a:bodyPr vert="horz" wrap="square" lIns="91419" tIns="45709" rIns="91419" bIns="45709" numCol="1" anchor="t" anchorCtr="0" compatLnSpc="1"/>
            <a:lstStyle/>
            <a:p>
              <a:endParaRPr lang="zh-CN" altLang="en-US">
                <a:solidFill>
                  <a:prstClr val="black"/>
                </a:solidFill>
              </a:endParaRPr>
            </a:p>
          </p:txBody>
        </p:sp>
        <p:sp>
          <p:nvSpPr>
            <p:cNvPr id="12"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w="9525">
              <a:noFill/>
              <a:round/>
            </a:ln>
          </p:spPr>
          <p:txBody>
            <a:bodyPr vert="horz" wrap="square" lIns="91419" tIns="45709" rIns="91419" bIns="45709" numCol="1" anchor="t" anchorCtr="0" compatLnSpc="1"/>
            <a:lstStyle/>
            <a:p>
              <a:endParaRPr lang="zh-CN" altLang="en-US">
                <a:solidFill>
                  <a:prstClr val="black"/>
                </a:solidFill>
              </a:endParaRPr>
            </a:p>
          </p:txBody>
        </p:sp>
        <p:sp>
          <p:nvSpPr>
            <p:cNvPr id="13"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w="9525">
              <a:noFill/>
              <a:round/>
            </a:ln>
          </p:spPr>
          <p:txBody>
            <a:bodyPr vert="horz" wrap="square" lIns="91419" tIns="45709" rIns="91419" bIns="45709" numCol="1" anchor="t" anchorCtr="0" compatLnSpc="1"/>
            <a:lstStyle/>
            <a:p>
              <a:endParaRPr lang="zh-CN" altLang="en-US">
                <a:solidFill>
                  <a:prstClr val="black"/>
                </a:solidFill>
              </a:endParaRPr>
            </a:p>
          </p:txBody>
        </p:sp>
        <p:sp>
          <p:nvSpPr>
            <p:cNvPr id="14"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w="9525">
              <a:noFill/>
              <a:round/>
            </a:ln>
          </p:spPr>
          <p:txBody>
            <a:bodyPr vert="horz" wrap="square" lIns="91419" tIns="45709" rIns="91419" bIns="45709" numCol="1" anchor="t" anchorCtr="0" compatLnSpc="1"/>
            <a:lstStyle/>
            <a:p>
              <a:endParaRPr lang="zh-CN" altLang="en-US">
                <a:solidFill>
                  <a:prstClr val="black"/>
                </a:solidFill>
              </a:endParaRPr>
            </a:p>
          </p:txBody>
        </p:sp>
        <p:sp>
          <p:nvSpPr>
            <p:cNvPr id="15"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w="9525">
              <a:noFill/>
              <a:round/>
            </a:ln>
          </p:spPr>
          <p:txBody>
            <a:bodyPr vert="horz" wrap="square" lIns="91419" tIns="45709" rIns="91419" bIns="45709" numCol="1" anchor="t" anchorCtr="0" compatLnSpc="1"/>
            <a:lstStyle/>
            <a:p>
              <a:endParaRPr lang="zh-CN" altLang="en-US">
                <a:solidFill>
                  <a:prstClr val="black"/>
                </a:solidFill>
              </a:endParaRPr>
            </a:p>
          </p:txBody>
        </p:sp>
        <p:sp>
          <p:nvSpPr>
            <p:cNvPr id="16"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w="9525">
              <a:noFill/>
              <a:round/>
            </a:ln>
          </p:spPr>
          <p:txBody>
            <a:bodyPr vert="horz" wrap="square" lIns="91419" tIns="45709" rIns="91419" bIns="45709" numCol="1" anchor="t" anchorCtr="0" compatLnSpc="1"/>
            <a:lstStyle/>
            <a:p>
              <a:endParaRPr lang="zh-CN" altLang="en-US">
                <a:solidFill>
                  <a:prstClr val="black"/>
                </a:solidFill>
              </a:endParaRPr>
            </a:p>
          </p:txBody>
        </p:sp>
        <p:sp>
          <p:nvSpPr>
            <p:cNvPr id="17"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w="9525">
              <a:noFill/>
              <a:round/>
            </a:ln>
          </p:spPr>
          <p:txBody>
            <a:bodyPr vert="horz" wrap="square" lIns="91419" tIns="45709" rIns="91419" bIns="45709" numCol="1" anchor="t" anchorCtr="0" compatLnSpc="1"/>
            <a:lstStyle/>
            <a:p>
              <a:endParaRPr lang="zh-CN" altLang="en-US">
                <a:solidFill>
                  <a:prstClr val="black"/>
                </a:solidFill>
              </a:endParaRPr>
            </a:p>
          </p:txBody>
        </p:sp>
        <p:sp>
          <p:nvSpPr>
            <p:cNvPr id="18"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w="9525">
              <a:noFill/>
              <a:round/>
            </a:ln>
          </p:spPr>
          <p:txBody>
            <a:bodyPr vert="horz" wrap="square" lIns="91419" tIns="45709" rIns="91419" bIns="45709" numCol="1" anchor="t" anchorCtr="0" compatLnSpc="1"/>
            <a:lstStyle/>
            <a:p>
              <a:endParaRPr lang="zh-CN" altLang="en-US">
                <a:solidFill>
                  <a:prstClr val="black"/>
                </a:solidFill>
              </a:endParaRPr>
            </a:p>
          </p:txBody>
        </p:sp>
      </p:grpSp>
      <p:grpSp>
        <p:nvGrpSpPr>
          <p:cNvPr id="19" name="组合 18"/>
          <p:cNvGrpSpPr>
            <a:grpSpLocks noChangeAspect="1"/>
          </p:cNvGrpSpPr>
          <p:nvPr/>
        </p:nvGrpSpPr>
        <p:grpSpPr>
          <a:xfrm>
            <a:off x="2584018" y="2402749"/>
            <a:ext cx="351900" cy="393540"/>
            <a:chOff x="5999255" y="3275006"/>
            <a:chExt cx="402656" cy="450303"/>
          </a:xfrm>
          <a:solidFill>
            <a:schemeClr val="accent1"/>
          </a:solidFill>
          <a:effectLst/>
        </p:grpSpPr>
        <p:sp>
          <p:nvSpPr>
            <p:cNvPr id="20"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prstClr val="black"/>
                </a:solidFill>
              </a:endParaRPr>
            </a:p>
          </p:txBody>
        </p:sp>
        <p:sp>
          <p:nvSpPr>
            <p:cNvPr id="21"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prstClr val="black"/>
                </a:solidFill>
              </a:endParaRPr>
            </a:p>
          </p:txBody>
        </p:sp>
        <p:sp>
          <p:nvSpPr>
            <p:cNvPr id="22"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prstClr val="black"/>
                </a:solidFill>
              </a:endParaRPr>
            </a:p>
          </p:txBody>
        </p:sp>
        <p:sp>
          <p:nvSpPr>
            <p:cNvPr id="23"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prstClr val="black"/>
                </a:solidFill>
              </a:endParaRPr>
            </a:p>
          </p:txBody>
        </p:sp>
        <p:sp>
          <p:nvSpPr>
            <p:cNvPr id="24"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prstClr val="black"/>
                </a:solidFill>
              </a:endParaRPr>
            </a:p>
          </p:txBody>
        </p:sp>
      </p:grpSp>
      <p:grpSp>
        <p:nvGrpSpPr>
          <p:cNvPr id="25" name="组合 24"/>
          <p:cNvGrpSpPr/>
          <p:nvPr/>
        </p:nvGrpSpPr>
        <p:grpSpPr>
          <a:xfrm>
            <a:off x="4745221" y="5291818"/>
            <a:ext cx="322752" cy="319423"/>
            <a:chOff x="6967126" y="4092464"/>
            <a:chExt cx="453105" cy="448433"/>
          </a:xfrm>
          <a:solidFill>
            <a:schemeClr val="accent2"/>
          </a:solidFill>
          <a:effectLst/>
        </p:grpSpPr>
        <p:sp>
          <p:nvSpPr>
            <p:cNvPr id="26"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w="9525">
              <a:noFill/>
              <a:round/>
            </a:ln>
          </p:spPr>
          <p:txBody>
            <a:bodyPr vert="horz" wrap="square" lIns="91419" tIns="45709" rIns="91419" bIns="45709" numCol="1" anchor="t" anchorCtr="0" compatLnSpc="1"/>
            <a:lstStyle/>
            <a:p>
              <a:endParaRPr lang="zh-CN" altLang="en-US">
                <a:solidFill>
                  <a:prstClr val="black"/>
                </a:solidFill>
              </a:endParaRPr>
            </a:p>
          </p:txBody>
        </p:sp>
        <p:sp>
          <p:nvSpPr>
            <p:cNvPr id="27"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w="9525">
              <a:noFill/>
              <a:round/>
            </a:ln>
          </p:spPr>
          <p:txBody>
            <a:bodyPr vert="horz" wrap="square" lIns="91419" tIns="45709" rIns="91419" bIns="45709" numCol="1" anchor="t" anchorCtr="0" compatLnSpc="1"/>
            <a:lstStyle/>
            <a:p>
              <a:endParaRPr lang="zh-CN" altLang="en-US">
                <a:solidFill>
                  <a:prstClr val="black"/>
                </a:solidFill>
              </a:endParaRPr>
            </a:p>
          </p:txBody>
        </p:sp>
      </p:grpSp>
      <p:grpSp>
        <p:nvGrpSpPr>
          <p:cNvPr id="28" name="组合 27"/>
          <p:cNvGrpSpPr/>
          <p:nvPr/>
        </p:nvGrpSpPr>
        <p:grpSpPr>
          <a:xfrm>
            <a:off x="6937368" y="2393319"/>
            <a:ext cx="336174" cy="361776"/>
            <a:chOff x="7005429" y="4859473"/>
            <a:chExt cx="466184" cy="501686"/>
          </a:xfrm>
          <a:solidFill>
            <a:schemeClr val="accent1"/>
          </a:solidFill>
          <a:effectLst/>
        </p:grpSpPr>
        <p:sp>
          <p:nvSpPr>
            <p:cNvPr id="29" name="Freeform 154"/>
            <p:cNvSpPr/>
            <p:nvPr/>
          </p:nvSpPr>
          <p:spPr bwMode="auto">
            <a:xfrm>
              <a:off x="7146499" y="5285485"/>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prstClr val="black"/>
                </a:solidFill>
              </a:endParaRPr>
            </a:p>
          </p:txBody>
        </p:sp>
        <p:sp>
          <p:nvSpPr>
            <p:cNvPr id="30" name="Rectangle 155"/>
            <p:cNvSpPr>
              <a:spLocks noChangeArrowheads="1"/>
            </p:cNvSpPr>
            <p:nvPr/>
          </p:nvSpPr>
          <p:spPr bwMode="auto">
            <a:xfrm>
              <a:off x="7166118" y="5278945"/>
              <a:ext cx="9342" cy="326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lstStyle/>
            <a:p>
              <a:endParaRPr lang="zh-CN" altLang="en-US">
                <a:solidFill>
                  <a:prstClr val="black"/>
                </a:solidFill>
              </a:endParaRPr>
            </a:p>
          </p:txBody>
        </p:sp>
        <p:sp>
          <p:nvSpPr>
            <p:cNvPr id="31" name="Freeform 156"/>
            <p:cNvSpPr>
              <a:spLocks noEditPoints="1"/>
            </p:cNvSpPr>
            <p:nvPr/>
          </p:nvSpPr>
          <p:spPr bwMode="auto">
            <a:xfrm>
              <a:off x="7044667" y="4940751"/>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prstClr val="black"/>
                </a:solidFill>
              </a:endParaRPr>
            </a:p>
          </p:txBody>
        </p:sp>
        <p:sp>
          <p:nvSpPr>
            <p:cNvPr id="32" name="Freeform 157"/>
            <p:cNvSpPr>
              <a:spLocks noEditPoints="1"/>
            </p:cNvSpPr>
            <p:nvPr/>
          </p:nvSpPr>
          <p:spPr bwMode="auto">
            <a:xfrm>
              <a:off x="7005429" y="4859473"/>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prstClr val="black"/>
                </a:solidFill>
              </a:endParaRPr>
            </a:p>
          </p:txBody>
        </p:sp>
        <p:sp>
          <p:nvSpPr>
            <p:cNvPr id="33" name="Freeform 158"/>
            <p:cNvSpPr>
              <a:spLocks noEditPoints="1"/>
            </p:cNvSpPr>
            <p:nvPr/>
          </p:nvSpPr>
          <p:spPr bwMode="auto">
            <a:xfrm>
              <a:off x="7281029" y="5062202"/>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prstClr val="black"/>
                </a:solidFill>
              </a:endParaRPr>
            </a:p>
          </p:txBody>
        </p:sp>
      </p:grpSp>
      <p:sp>
        <p:nvSpPr>
          <p:cNvPr id="34" name="文本框 85"/>
          <p:cNvSpPr txBox="1"/>
          <p:nvPr/>
        </p:nvSpPr>
        <p:spPr>
          <a:xfrm>
            <a:off x="1483759" y="4462736"/>
            <a:ext cx="2646878" cy="830997"/>
          </a:xfrm>
          <a:prstGeom prst="rect">
            <a:avLst/>
          </a:prstGeom>
          <a:noFill/>
          <a:effectLst/>
        </p:spPr>
        <p:txBody>
          <a:bodyPr wrap="none" rtlCol="0">
            <a:spAutoFit/>
          </a:bodyPr>
          <a:lstStyle/>
          <a:p>
            <a:pPr lvl="0" algn="ctr"/>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点击此处更换文本添加内容</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lgn="ctr"/>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点击此处更换文本添加内容</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lgn="ctr"/>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点击此处更换文本添加内容</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
        <p:nvSpPr>
          <p:cNvPr id="35" name="文本框 86"/>
          <p:cNvSpPr txBox="1"/>
          <p:nvPr/>
        </p:nvSpPr>
        <p:spPr>
          <a:xfrm>
            <a:off x="3685119" y="2584929"/>
            <a:ext cx="2646878" cy="830997"/>
          </a:xfrm>
          <a:prstGeom prst="rect">
            <a:avLst/>
          </a:prstGeom>
          <a:noFill/>
          <a:effectLst/>
        </p:spPr>
        <p:txBody>
          <a:bodyPr wrap="none" rtlCol="0">
            <a:spAutoFit/>
          </a:bodyPr>
          <a:lstStyle/>
          <a:p>
            <a:pPr lvl="0" algn="ctr"/>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点击此处更换文本添加内容</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lgn="ctr"/>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点击此处更换文本添加内容</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lgn="ctr"/>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点击此处更换文本添加内容</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
        <p:nvSpPr>
          <p:cNvPr id="36" name="文本框 87"/>
          <p:cNvSpPr txBox="1"/>
          <p:nvPr/>
        </p:nvSpPr>
        <p:spPr>
          <a:xfrm>
            <a:off x="5821384" y="4462736"/>
            <a:ext cx="2646878" cy="830997"/>
          </a:xfrm>
          <a:prstGeom prst="rect">
            <a:avLst/>
          </a:prstGeom>
          <a:noFill/>
          <a:effectLst/>
        </p:spPr>
        <p:txBody>
          <a:bodyPr wrap="none" rtlCol="0">
            <a:spAutoFit/>
          </a:bodyPr>
          <a:lstStyle/>
          <a:p>
            <a:pPr lvl="0" algn="ctr"/>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点击此处更换文本添加内容</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lgn="ctr"/>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点击此处更换文本添加内容</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lgn="ctr"/>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点击此处更换文本添加内容</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
        <p:nvSpPr>
          <p:cNvPr id="37" name="文本框 88"/>
          <p:cNvSpPr txBox="1"/>
          <p:nvPr/>
        </p:nvSpPr>
        <p:spPr>
          <a:xfrm>
            <a:off x="7899251" y="2596360"/>
            <a:ext cx="2646878" cy="830997"/>
          </a:xfrm>
          <a:prstGeom prst="rect">
            <a:avLst/>
          </a:prstGeom>
          <a:noFill/>
          <a:effectLst/>
        </p:spPr>
        <p:txBody>
          <a:bodyPr wrap="none" rtlCol="0">
            <a:spAutoFit/>
          </a:bodyPr>
          <a:lstStyle/>
          <a:p>
            <a:pPr lvl="0" algn="ctr"/>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点击此处更换文本添加内容</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lgn="ctr"/>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点击此处更换文本添加内容</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lgn="ctr"/>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点击此处更换文本添加内容</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cxnSp>
        <p:nvCxnSpPr>
          <p:cNvPr id="38" name="直接连接符 37"/>
          <p:cNvCxnSpPr/>
          <p:nvPr/>
        </p:nvCxnSpPr>
        <p:spPr>
          <a:xfrm>
            <a:off x="2746160" y="3835115"/>
            <a:ext cx="0" cy="556409"/>
          </a:xfrm>
          <a:prstGeom prst="line">
            <a:avLst/>
          </a:prstGeom>
          <a:ln>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39" name="椭圆 38"/>
          <p:cNvSpPr>
            <a:spLocks noChangeAspect="1"/>
          </p:cNvSpPr>
          <p:nvPr/>
        </p:nvSpPr>
        <p:spPr>
          <a:xfrm>
            <a:off x="2698375" y="3780635"/>
            <a:ext cx="107975" cy="107975"/>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a:spLocks noChangeAspect="1"/>
          </p:cNvSpPr>
          <p:nvPr/>
        </p:nvSpPr>
        <p:spPr>
          <a:xfrm>
            <a:off x="2698375" y="4246123"/>
            <a:ext cx="107975" cy="107975"/>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a:off x="7088211" y="3842049"/>
            <a:ext cx="0" cy="556409"/>
          </a:xfrm>
          <a:prstGeom prst="line">
            <a:avLst/>
          </a:prstGeom>
          <a:ln>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42" name="椭圆 41"/>
          <p:cNvSpPr>
            <a:spLocks noChangeAspect="1"/>
          </p:cNvSpPr>
          <p:nvPr/>
        </p:nvSpPr>
        <p:spPr>
          <a:xfrm>
            <a:off x="7040426" y="3673295"/>
            <a:ext cx="107975" cy="107975"/>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a:spLocks noChangeAspect="1"/>
          </p:cNvSpPr>
          <p:nvPr/>
        </p:nvSpPr>
        <p:spPr>
          <a:xfrm>
            <a:off x="7040426" y="4253057"/>
            <a:ext cx="107975" cy="107975"/>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4" name="直接连接符 43"/>
          <p:cNvCxnSpPr/>
          <p:nvPr/>
        </p:nvCxnSpPr>
        <p:spPr>
          <a:xfrm>
            <a:off x="4915403" y="3563845"/>
            <a:ext cx="0" cy="556409"/>
          </a:xfrm>
          <a:prstGeom prst="line">
            <a:avLst/>
          </a:prstGeom>
          <a:ln>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45" name="椭圆 44"/>
          <p:cNvSpPr>
            <a:spLocks noChangeAspect="1"/>
          </p:cNvSpPr>
          <p:nvPr/>
        </p:nvSpPr>
        <p:spPr>
          <a:xfrm>
            <a:off x="4867618" y="3585547"/>
            <a:ext cx="107975" cy="107975"/>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a:spLocks noChangeAspect="1"/>
          </p:cNvSpPr>
          <p:nvPr/>
        </p:nvSpPr>
        <p:spPr>
          <a:xfrm>
            <a:off x="4867618" y="4070081"/>
            <a:ext cx="107975" cy="107975"/>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7" name="直接连接符 46"/>
          <p:cNvCxnSpPr/>
          <p:nvPr/>
        </p:nvCxnSpPr>
        <p:spPr>
          <a:xfrm>
            <a:off x="9223889" y="3567522"/>
            <a:ext cx="0" cy="556409"/>
          </a:xfrm>
          <a:prstGeom prst="line">
            <a:avLst/>
          </a:prstGeom>
          <a:ln>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48" name="椭圆 47"/>
          <p:cNvSpPr>
            <a:spLocks noChangeAspect="1"/>
          </p:cNvSpPr>
          <p:nvPr/>
        </p:nvSpPr>
        <p:spPr>
          <a:xfrm>
            <a:off x="9176104" y="3589224"/>
            <a:ext cx="107975" cy="107975"/>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a:spLocks noChangeAspect="1"/>
          </p:cNvSpPr>
          <p:nvPr/>
        </p:nvSpPr>
        <p:spPr>
          <a:xfrm>
            <a:off x="9176104" y="4073758"/>
            <a:ext cx="107975" cy="107975"/>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1000"/>
                                        <p:tgtEl>
                                          <p:spTgt spid="34"/>
                                        </p:tgtEl>
                                      </p:cBhvr>
                                    </p:animEffect>
                                    <p:anim calcmode="lin" valueType="num">
                                      <p:cBhvr>
                                        <p:cTn id="48" dur="1000" fill="hold"/>
                                        <p:tgtEl>
                                          <p:spTgt spid="34"/>
                                        </p:tgtEl>
                                        <p:attrNameLst>
                                          <p:attrName>ppt_x</p:attrName>
                                        </p:attrNameLst>
                                      </p:cBhvr>
                                      <p:tavLst>
                                        <p:tav tm="0">
                                          <p:val>
                                            <p:strVal val="#ppt_x"/>
                                          </p:val>
                                        </p:tav>
                                        <p:tav tm="100000">
                                          <p:val>
                                            <p:strVal val="#ppt_x"/>
                                          </p:val>
                                        </p:tav>
                                      </p:tavLst>
                                    </p:anim>
                                    <p:anim calcmode="lin" valueType="num">
                                      <p:cBhvr>
                                        <p:cTn id="49" dur="1000" fill="hold"/>
                                        <p:tgtEl>
                                          <p:spTgt spid="3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1000"/>
                                        <p:tgtEl>
                                          <p:spTgt spid="36"/>
                                        </p:tgtEl>
                                      </p:cBhvr>
                                    </p:animEffect>
                                    <p:anim calcmode="lin" valueType="num">
                                      <p:cBhvr>
                                        <p:cTn id="58" dur="1000" fill="hold"/>
                                        <p:tgtEl>
                                          <p:spTgt spid="36"/>
                                        </p:tgtEl>
                                        <p:attrNameLst>
                                          <p:attrName>ppt_x</p:attrName>
                                        </p:attrNameLst>
                                      </p:cBhvr>
                                      <p:tavLst>
                                        <p:tav tm="0">
                                          <p:val>
                                            <p:strVal val="#ppt_x"/>
                                          </p:val>
                                        </p:tav>
                                        <p:tav tm="100000">
                                          <p:val>
                                            <p:strVal val="#ppt_x"/>
                                          </p:val>
                                        </p:tav>
                                      </p:tavLst>
                                    </p:anim>
                                    <p:anim calcmode="lin" valueType="num">
                                      <p:cBhvr>
                                        <p:cTn id="59" dur="1000" fill="hold"/>
                                        <p:tgtEl>
                                          <p:spTgt spid="3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1000"/>
                                        <p:tgtEl>
                                          <p:spTgt spid="37"/>
                                        </p:tgtEl>
                                      </p:cBhvr>
                                    </p:animEffect>
                                    <p:anim calcmode="lin" valueType="num">
                                      <p:cBhvr>
                                        <p:cTn id="63" dur="1000" fill="hold"/>
                                        <p:tgtEl>
                                          <p:spTgt spid="37"/>
                                        </p:tgtEl>
                                        <p:attrNameLst>
                                          <p:attrName>ppt_x</p:attrName>
                                        </p:attrNameLst>
                                      </p:cBhvr>
                                      <p:tavLst>
                                        <p:tav tm="0">
                                          <p:val>
                                            <p:strVal val="#ppt_x"/>
                                          </p:val>
                                        </p:tav>
                                        <p:tav tm="100000">
                                          <p:val>
                                            <p:strVal val="#ppt_x"/>
                                          </p:val>
                                        </p:tav>
                                      </p:tavLst>
                                    </p:anim>
                                    <p:anim calcmode="lin" valueType="num">
                                      <p:cBhvr>
                                        <p:cTn id="64" dur="1000" fill="hold"/>
                                        <p:tgtEl>
                                          <p:spTgt spid="37"/>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anim calcmode="lin" valueType="num">
                                      <p:cBhvr>
                                        <p:cTn id="68" dur="1000" fill="hold"/>
                                        <p:tgtEl>
                                          <p:spTgt spid="38"/>
                                        </p:tgtEl>
                                        <p:attrNameLst>
                                          <p:attrName>ppt_x</p:attrName>
                                        </p:attrNameLst>
                                      </p:cBhvr>
                                      <p:tavLst>
                                        <p:tav tm="0">
                                          <p:val>
                                            <p:strVal val="#ppt_x"/>
                                          </p:val>
                                        </p:tav>
                                        <p:tav tm="100000">
                                          <p:val>
                                            <p:strVal val="#ppt_x"/>
                                          </p:val>
                                        </p:tav>
                                      </p:tavLst>
                                    </p:anim>
                                    <p:anim calcmode="lin" valueType="num">
                                      <p:cBhvr>
                                        <p:cTn id="69" dur="1000" fill="hold"/>
                                        <p:tgtEl>
                                          <p:spTgt spid="3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1000" fill="hold"/>
                                        <p:tgtEl>
                                          <p:spTgt spid="3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fade">
                                      <p:cBhvr>
                                        <p:cTn id="77" dur="1000"/>
                                        <p:tgtEl>
                                          <p:spTgt spid="40"/>
                                        </p:tgtEl>
                                      </p:cBhvr>
                                    </p:animEffect>
                                    <p:anim calcmode="lin" valueType="num">
                                      <p:cBhvr>
                                        <p:cTn id="78" dur="1000" fill="hold"/>
                                        <p:tgtEl>
                                          <p:spTgt spid="40"/>
                                        </p:tgtEl>
                                        <p:attrNameLst>
                                          <p:attrName>ppt_x</p:attrName>
                                        </p:attrNameLst>
                                      </p:cBhvr>
                                      <p:tavLst>
                                        <p:tav tm="0">
                                          <p:val>
                                            <p:strVal val="#ppt_x"/>
                                          </p:val>
                                        </p:tav>
                                        <p:tav tm="100000">
                                          <p:val>
                                            <p:strVal val="#ppt_x"/>
                                          </p:val>
                                        </p:tav>
                                      </p:tavLst>
                                    </p:anim>
                                    <p:anim calcmode="lin" valueType="num">
                                      <p:cBhvr>
                                        <p:cTn id="79" dur="1000" fill="hold"/>
                                        <p:tgtEl>
                                          <p:spTgt spid="40"/>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fade">
                                      <p:cBhvr>
                                        <p:cTn id="82" dur="1000"/>
                                        <p:tgtEl>
                                          <p:spTgt spid="41"/>
                                        </p:tgtEl>
                                      </p:cBhvr>
                                    </p:animEffect>
                                    <p:anim calcmode="lin" valueType="num">
                                      <p:cBhvr>
                                        <p:cTn id="83" dur="1000" fill="hold"/>
                                        <p:tgtEl>
                                          <p:spTgt spid="41"/>
                                        </p:tgtEl>
                                        <p:attrNameLst>
                                          <p:attrName>ppt_x</p:attrName>
                                        </p:attrNameLst>
                                      </p:cBhvr>
                                      <p:tavLst>
                                        <p:tav tm="0">
                                          <p:val>
                                            <p:strVal val="#ppt_x"/>
                                          </p:val>
                                        </p:tav>
                                        <p:tav tm="100000">
                                          <p:val>
                                            <p:strVal val="#ppt_x"/>
                                          </p:val>
                                        </p:tav>
                                      </p:tavLst>
                                    </p:anim>
                                    <p:anim calcmode="lin" valueType="num">
                                      <p:cBhvr>
                                        <p:cTn id="84" dur="1000" fill="hold"/>
                                        <p:tgtEl>
                                          <p:spTgt spid="4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fade">
                                      <p:cBhvr>
                                        <p:cTn id="87" dur="1000"/>
                                        <p:tgtEl>
                                          <p:spTgt spid="42"/>
                                        </p:tgtEl>
                                      </p:cBhvr>
                                    </p:animEffect>
                                    <p:anim calcmode="lin" valueType="num">
                                      <p:cBhvr>
                                        <p:cTn id="88" dur="1000" fill="hold"/>
                                        <p:tgtEl>
                                          <p:spTgt spid="42"/>
                                        </p:tgtEl>
                                        <p:attrNameLst>
                                          <p:attrName>ppt_x</p:attrName>
                                        </p:attrNameLst>
                                      </p:cBhvr>
                                      <p:tavLst>
                                        <p:tav tm="0">
                                          <p:val>
                                            <p:strVal val="#ppt_x"/>
                                          </p:val>
                                        </p:tav>
                                        <p:tav tm="100000">
                                          <p:val>
                                            <p:strVal val="#ppt_x"/>
                                          </p:val>
                                        </p:tav>
                                      </p:tavLst>
                                    </p:anim>
                                    <p:anim calcmode="lin" valueType="num">
                                      <p:cBhvr>
                                        <p:cTn id="89" dur="1000" fill="hold"/>
                                        <p:tgtEl>
                                          <p:spTgt spid="42"/>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fade">
                                      <p:cBhvr>
                                        <p:cTn id="97" dur="1000"/>
                                        <p:tgtEl>
                                          <p:spTgt spid="44"/>
                                        </p:tgtEl>
                                      </p:cBhvr>
                                    </p:animEffect>
                                    <p:anim calcmode="lin" valueType="num">
                                      <p:cBhvr>
                                        <p:cTn id="98" dur="1000" fill="hold"/>
                                        <p:tgtEl>
                                          <p:spTgt spid="44"/>
                                        </p:tgtEl>
                                        <p:attrNameLst>
                                          <p:attrName>ppt_x</p:attrName>
                                        </p:attrNameLst>
                                      </p:cBhvr>
                                      <p:tavLst>
                                        <p:tav tm="0">
                                          <p:val>
                                            <p:strVal val="#ppt_x"/>
                                          </p:val>
                                        </p:tav>
                                        <p:tav tm="100000">
                                          <p:val>
                                            <p:strVal val="#ppt_x"/>
                                          </p:val>
                                        </p:tav>
                                      </p:tavLst>
                                    </p:anim>
                                    <p:anim calcmode="lin" valueType="num">
                                      <p:cBhvr>
                                        <p:cTn id="99" dur="1000" fill="hold"/>
                                        <p:tgtEl>
                                          <p:spTgt spid="44"/>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45"/>
                                        </p:tgtEl>
                                        <p:attrNameLst>
                                          <p:attrName>style.visibility</p:attrName>
                                        </p:attrNameLst>
                                      </p:cBhvr>
                                      <p:to>
                                        <p:strVal val="visible"/>
                                      </p:to>
                                    </p:set>
                                    <p:animEffect transition="in" filter="fade">
                                      <p:cBhvr>
                                        <p:cTn id="102" dur="1000"/>
                                        <p:tgtEl>
                                          <p:spTgt spid="45"/>
                                        </p:tgtEl>
                                      </p:cBhvr>
                                    </p:animEffect>
                                    <p:anim calcmode="lin" valueType="num">
                                      <p:cBhvr>
                                        <p:cTn id="103" dur="1000" fill="hold"/>
                                        <p:tgtEl>
                                          <p:spTgt spid="45"/>
                                        </p:tgtEl>
                                        <p:attrNameLst>
                                          <p:attrName>ppt_x</p:attrName>
                                        </p:attrNameLst>
                                      </p:cBhvr>
                                      <p:tavLst>
                                        <p:tav tm="0">
                                          <p:val>
                                            <p:strVal val="#ppt_x"/>
                                          </p:val>
                                        </p:tav>
                                        <p:tav tm="100000">
                                          <p:val>
                                            <p:strVal val="#ppt_x"/>
                                          </p:val>
                                        </p:tav>
                                      </p:tavLst>
                                    </p:anim>
                                    <p:anim calcmode="lin" valueType="num">
                                      <p:cBhvr>
                                        <p:cTn id="104" dur="1000" fill="hold"/>
                                        <p:tgtEl>
                                          <p:spTgt spid="45"/>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fade">
                                      <p:cBhvr>
                                        <p:cTn id="107" dur="1000"/>
                                        <p:tgtEl>
                                          <p:spTgt spid="46"/>
                                        </p:tgtEl>
                                      </p:cBhvr>
                                    </p:animEffect>
                                    <p:anim calcmode="lin" valueType="num">
                                      <p:cBhvr>
                                        <p:cTn id="108" dur="1000" fill="hold"/>
                                        <p:tgtEl>
                                          <p:spTgt spid="46"/>
                                        </p:tgtEl>
                                        <p:attrNameLst>
                                          <p:attrName>ppt_x</p:attrName>
                                        </p:attrNameLst>
                                      </p:cBhvr>
                                      <p:tavLst>
                                        <p:tav tm="0">
                                          <p:val>
                                            <p:strVal val="#ppt_x"/>
                                          </p:val>
                                        </p:tav>
                                        <p:tav tm="100000">
                                          <p:val>
                                            <p:strVal val="#ppt_x"/>
                                          </p:val>
                                        </p:tav>
                                      </p:tavLst>
                                    </p:anim>
                                    <p:anim calcmode="lin" valueType="num">
                                      <p:cBhvr>
                                        <p:cTn id="109" dur="1000" fill="hold"/>
                                        <p:tgtEl>
                                          <p:spTgt spid="46"/>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47"/>
                                        </p:tgtEl>
                                        <p:attrNameLst>
                                          <p:attrName>style.visibility</p:attrName>
                                        </p:attrNameLst>
                                      </p:cBhvr>
                                      <p:to>
                                        <p:strVal val="visible"/>
                                      </p:to>
                                    </p:set>
                                    <p:animEffect transition="in" filter="fade">
                                      <p:cBhvr>
                                        <p:cTn id="112" dur="1000"/>
                                        <p:tgtEl>
                                          <p:spTgt spid="47"/>
                                        </p:tgtEl>
                                      </p:cBhvr>
                                    </p:animEffect>
                                    <p:anim calcmode="lin" valueType="num">
                                      <p:cBhvr>
                                        <p:cTn id="113" dur="1000" fill="hold"/>
                                        <p:tgtEl>
                                          <p:spTgt spid="47"/>
                                        </p:tgtEl>
                                        <p:attrNameLst>
                                          <p:attrName>ppt_x</p:attrName>
                                        </p:attrNameLst>
                                      </p:cBhvr>
                                      <p:tavLst>
                                        <p:tav tm="0">
                                          <p:val>
                                            <p:strVal val="#ppt_x"/>
                                          </p:val>
                                        </p:tav>
                                        <p:tav tm="100000">
                                          <p:val>
                                            <p:strVal val="#ppt_x"/>
                                          </p:val>
                                        </p:tav>
                                      </p:tavLst>
                                    </p:anim>
                                    <p:anim calcmode="lin" valueType="num">
                                      <p:cBhvr>
                                        <p:cTn id="114" dur="1000" fill="hold"/>
                                        <p:tgtEl>
                                          <p:spTgt spid="47"/>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8"/>
                                        </p:tgtEl>
                                        <p:attrNameLst>
                                          <p:attrName>style.visibility</p:attrName>
                                        </p:attrNameLst>
                                      </p:cBhvr>
                                      <p:to>
                                        <p:strVal val="visible"/>
                                      </p:to>
                                    </p:set>
                                    <p:animEffect transition="in" filter="fade">
                                      <p:cBhvr>
                                        <p:cTn id="117" dur="1000"/>
                                        <p:tgtEl>
                                          <p:spTgt spid="48"/>
                                        </p:tgtEl>
                                      </p:cBhvr>
                                    </p:animEffect>
                                    <p:anim calcmode="lin" valueType="num">
                                      <p:cBhvr>
                                        <p:cTn id="118" dur="1000" fill="hold"/>
                                        <p:tgtEl>
                                          <p:spTgt spid="48"/>
                                        </p:tgtEl>
                                        <p:attrNameLst>
                                          <p:attrName>ppt_x</p:attrName>
                                        </p:attrNameLst>
                                      </p:cBhvr>
                                      <p:tavLst>
                                        <p:tav tm="0">
                                          <p:val>
                                            <p:strVal val="#ppt_x"/>
                                          </p:val>
                                        </p:tav>
                                        <p:tav tm="100000">
                                          <p:val>
                                            <p:strVal val="#ppt_x"/>
                                          </p:val>
                                        </p:tav>
                                      </p:tavLst>
                                    </p:anim>
                                    <p:anim calcmode="lin" valueType="num">
                                      <p:cBhvr>
                                        <p:cTn id="119" dur="1000" fill="hold"/>
                                        <p:tgtEl>
                                          <p:spTgt spid="48"/>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fade">
                                      <p:cBhvr>
                                        <p:cTn id="122" dur="1000"/>
                                        <p:tgtEl>
                                          <p:spTgt spid="49"/>
                                        </p:tgtEl>
                                      </p:cBhvr>
                                    </p:animEffect>
                                    <p:anim calcmode="lin" valueType="num">
                                      <p:cBhvr>
                                        <p:cTn id="123" dur="1000" fill="hold"/>
                                        <p:tgtEl>
                                          <p:spTgt spid="49"/>
                                        </p:tgtEl>
                                        <p:attrNameLst>
                                          <p:attrName>ppt_x</p:attrName>
                                        </p:attrNameLst>
                                      </p:cBhvr>
                                      <p:tavLst>
                                        <p:tav tm="0">
                                          <p:val>
                                            <p:strVal val="#ppt_x"/>
                                          </p:val>
                                        </p:tav>
                                        <p:tav tm="100000">
                                          <p:val>
                                            <p:strVal val="#ppt_x"/>
                                          </p:val>
                                        </p:tav>
                                      </p:tavLst>
                                    </p:anim>
                                    <p:anim calcmode="lin" valueType="num">
                                      <p:cBhvr>
                                        <p:cTn id="12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34" grpId="0"/>
      <p:bldP spid="35" grpId="0"/>
      <p:bldP spid="36" grpId="0"/>
      <p:bldP spid="37" grpId="0"/>
      <p:bldP spid="39" grpId="0" animBg="1"/>
      <p:bldP spid="40" grpId="0" animBg="1"/>
      <p:bldP spid="42" grpId="0" animBg="1"/>
      <p:bldP spid="43" grpId="0" animBg="1"/>
      <p:bldP spid="45" grpId="0" animBg="1"/>
      <p:bldP spid="46" grpId="0" animBg="1"/>
      <p:bldP spid="48" grpId="0" animBg="1"/>
      <p:bldP spid="4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19397" y="1328833"/>
            <a:ext cx="3918859" cy="391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90681" y="5378502"/>
            <a:ext cx="3958833" cy="584605"/>
          </a:xfrm>
          <a:prstGeom prst="rect">
            <a:avLst/>
          </a:prstGeom>
          <a:solidFill>
            <a:schemeClr val="accent1"/>
          </a:solidFill>
        </p:spPr>
        <p:txBody>
          <a:bodyPr wrap="square" lIns="91400" tIns="45699" rIns="91400" bIns="45699" rtlCol="0">
            <a:spAutoFit/>
          </a:bodyPr>
          <a:lstStyle/>
          <a:p>
            <a:pPr algn="ctr"/>
            <a:r>
              <a:rPr lang="zh-CN" altLang="en-US" sz="3200" dirty="0">
                <a:solidFill>
                  <a:schemeClr val="bg1"/>
                </a:solidFill>
                <a:latin typeface="微软雅黑" panose="020B0503020204020204" pitchFamily="34" charset="-122"/>
                <a:ea typeface="微软雅黑" panose="020B0503020204020204" pitchFamily="34" charset="-122"/>
              </a:rPr>
              <a:t>点击添加文字</a:t>
            </a:r>
          </a:p>
        </p:txBody>
      </p:sp>
      <p:grpSp>
        <p:nvGrpSpPr>
          <p:cNvPr id="6" name="组合 5"/>
          <p:cNvGrpSpPr/>
          <p:nvPr/>
        </p:nvGrpSpPr>
        <p:grpSpPr>
          <a:xfrm>
            <a:off x="5118295" y="1315757"/>
            <a:ext cx="6334749" cy="1439716"/>
            <a:chOff x="3347864" y="1152444"/>
            <a:chExt cx="4752528" cy="1080120"/>
          </a:xfrm>
        </p:grpSpPr>
        <p:sp>
          <p:nvSpPr>
            <p:cNvPr id="7" name="矩形 6"/>
            <p:cNvSpPr/>
            <p:nvPr/>
          </p:nvSpPr>
          <p:spPr>
            <a:xfrm>
              <a:off x="3347864" y="1152444"/>
              <a:ext cx="4752528" cy="267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solidFill>
                    <a:schemeClr val="bg2"/>
                  </a:solidFill>
                  <a:latin typeface="微软雅黑" panose="020B0503020204020204" pitchFamily="34" charset="-122"/>
                  <a:ea typeface="微软雅黑" panose="020B0503020204020204" pitchFamily="34" charset="-122"/>
                  <a:cs typeface="Segoe UI" panose="020B0502040204020203" pitchFamily="34" charset="0"/>
                </a:rPr>
                <a:t>单击此处填加标题</a:t>
              </a:r>
              <a:endParaRPr lang="en-US" altLang="zh-CN" sz="1865" b="1" dirty="0">
                <a:solidFill>
                  <a:schemeClr val="bg2"/>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8" name="矩形 7"/>
            <p:cNvSpPr/>
            <p:nvPr/>
          </p:nvSpPr>
          <p:spPr>
            <a:xfrm>
              <a:off x="3347864" y="1419622"/>
              <a:ext cx="4752528" cy="812942"/>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0" indent="-304800" defTabSz="913130">
                <a:lnSpc>
                  <a:spcPct val="70000"/>
                </a:lnSpc>
                <a:spcBef>
                  <a:spcPts val="900"/>
                </a:spcBef>
                <a:buFont typeface="Arial" panose="020B0604020202020204" pitchFamily="34" charset="0"/>
                <a:buChar char="•"/>
              </a:pPr>
              <a:r>
                <a:rPr lang="zh-CN" altLang="en-US" sz="16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rPr>
                <a:t>单击此处填加文字内容</a:t>
              </a:r>
              <a:r>
                <a:rPr lang="en-US" altLang="zh-CN" sz="16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rPr>
                <a:t> </a:t>
              </a:r>
              <a:r>
                <a:rPr lang="zh-CN" altLang="en-US" sz="16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lang="en-US" altLang="zh-CN" sz="16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endParaRPr>
            </a:p>
            <a:p>
              <a:pPr marL="304800" indent="-304800" defTabSz="913130">
                <a:lnSpc>
                  <a:spcPct val="70000"/>
                </a:lnSpc>
                <a:spcBef>
                  <a:spcPts val="900"/>
                </a:spcBef>
                <a:buFont typeface="Arial" panose="020B0604020202020204" pitchFamily="34" charset="0"/>
                <a:buChar char="•"/>
              </a:pPr>
              <a:r>
                <a:rPr lang="zh-CN" altLang="en-US" sz="16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rPr>
                <a:t>单击此处填加文字内容</a:t>
              </a:r>
              <a:r>
                <a:rPr lang="en-US" altLang="zh-CN" sz="16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rPr>
                <a:t> </a:t>
              </a:r>
              <a:r>
                <a:rPr lang="zh-CN" altLang="en-US" sz="16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lang="en-US" altLang="zh-CN" sz="16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endParaRPr>
            </a:p>
          </p:txBody>
        </p:sp>
      </p:grpSp>
      <p:grpSp>
        <p:nvGrpSpPr>
          <p:cNvPr id="9" name="组合 8"/>
          <p:cNvGrpSpPr/>
          <p:nvPr/>
        </p:nvGrpSpPr>
        <p:grpSpPr>
          <a:xfrm>
            <a:off x="5118295" y="2886035"/>
            <a:ext cx="6334749" cy="1439716"/>
            <a:chOff x="3347864" y="1152444"/>
            <a:chExt cx="4752528" cy="1080120"/>
          </a:xfrm>
        </p:grpSpPr>
        <p:sp>
          <p:nvSpPr>
            <p:cNvPr id="10" name="矩形 9"/>
            <p:cNvSpPr/>
            <p:nvPr/>
          </p:nvSpPr>
          <p:spPr>
            <a:xfrm>
              <a:off x="3347864" y="1152444"/>
              <a:ext cx="4752528" cy="2671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solidFill>
                    <a:schemeClr val="bg2"/>
                  </a:solidFill>
                  <a:latin typeface="微软雅黑" panose="020B0503020204020204" pitchFamily="34" charset="-122"/>
                  <a:ea typeface="微软雅黑" panose="020B0503020204020204" pitchFamily="34" charset="-122"/>
                  <a:cs typeface="Segoe UI" panose="020B0502040204020203" pitchFamily="34" charset="0"/>
                </a:rPr>
                <a:t>单击此处填加标题</a:t>
              </a:r>
              <a:endParaRPr lang="en-US" altLang="zh-CN" sz="1865" b="1" dirty="0">
                <a:solidFill>
                  <a:schemeClr val="bg2"/>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1" name="矩形 10"/>
            <p:cNvSpPr/>
            <p:nvPr/>
          </p:nvSpPr>
          <p:spPr>
            <a:xfrm>
              <a:off x="3347864" y="1419622"/>
              <a:ext cx="4752528" cy="812942"/>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0" indent="-304800" defTabSz="913130">
                <a:lnSpc>
                  <a:spcPct val="70000"/>
                </a:lnSpc>
                <a:spcBef>
                  <a:spcPts val="900"/>
                </a:spcBef>
                <a:buFont typeface="Arial" panose="020B0604020202020204" pitchFamily="34" charset="0"/>
                <a:buChar char="•"/>
              </a:pPr>
              <a:r>
                <a:rPr lang="zh-CN" altLang="en-US" sz="16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rPr>
                <a:t>单击此处填加文字内容</a:t>
              </a:r>
              <a:r>
                <a:rPr lang="en-US" altLang="zh-CN" sz="16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rPr>
                <a:t> </a:t>
              </a:r>
              <a:r>
                <a:rPr lang="zh-CN" altLang="en-US" sz="16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lang="en-US" altLang="zh-CN" sz="16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endParaRPr>
            </a:p>
            <a:p>
              <a:pPr marL="304800" indent="-304800" defTabSz="913130">
                <a:lnSpc>
                  <a:spcPct val="70000"/>
                </a:lnSpc>
                <a:spcBef>
                  <a:spcPts val="900"/>
                </a:spcBef>
                <a:buFont typeface="Arial" panose="020B0604020202020204" pitchFamily="34" charset="0"/>
                <a:buChar char="•"/>
              </a:pPr>
              <a:r>
                <a:rPr lang="zh-CN" altLang="en-US" sz="16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rPr>
                <a:t>单击此处填加文字内容</a:t>
              </a:r>
              <a:r>
                <a:rPr lang="en-US" altLang="zh-CN" sz="16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rPr>
                <a:t> </a:t>
              </a:r>
              <a:r>
                <a:rPr lang="zh-CN" altLang="en-US" sz="16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lang="en-US" altLang="zh-CN" sz="16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endParaRPr>
            </a:p>
          </p:txBody>
        </p:sp>
      </p:grpSp>
      <p:grpSp>
        <p:nvGrpSpPr>
          <p:cNvPr id="12" name="组合 11"/>
          <p:cNvGrpSpPr/>
          <p:nvPr/>
        </p:nvGrpSpPr>
        <p:grpSpPr>
          <a:xfrm>
            <a:off x="5118295" y="4495242"/>
            <a:ext cx="6334749" cy="1439716"/>
            <a:chOff x="3347864" y="1152444"/>
            <a:chExt cx="4752528" cy="1080120"/>
          </a:xfrm>
        </p:grpSpPr>
        <p:sp>
          <p:nvSpPr>
            <p:cNvPr id="13" name="矩形 12"/>
            <p:cNvSpPr/>
            <p:nvPr/>
          </p:nvSpPr>
          <p:spPr>
            <a:xfrm>
              <a:off x="3347864" y="1152444"/>
              <a:ext cx="4752528" cy="267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solidFill>
                    <a:schemeClr val="bg2"/>
                  </a:solidFill>
                  <a:latin typeface="微软雅黑" panose="020B0503020204020204" pitchFamily="34" charset="-122"/>
                  <a:ea typeface="微软雅黑" panose="020B0503020204020204" pitchFamily="34" charset="-122"/>
                  <a:cs typeface="Segoe UI" panose="020B0502040204020203" pitchFamily="34" charset="0"/>
                </a:rPr>
                <a:t>单击此处填加标题</a:t>
              </a:r>
              <a:endParaRPr lang="en-US" altLang="zh-CN" sz="1865" b="1" dirty="0">
                <a:solidFill>
                  <a:schemeClr val="bg2"/>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4" name="矩形 13"/>
            <p:cNvSpPr/>
            <p:nvPr/>
          </p:nvSpPr>
          <p:spPr>
            <a:xfrm>
              <a:off x="3347864" y="1419622"/>
              <a:ext cx="4752528" cy="812942"/>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0" indent="-304800" defTabSz="913130">
                <a:lnSpc>
                  <a:spcPct val="70000"/>
                </a:lnSpc>
                <a:spcBef>
                  <a:spcPts val="900"/>
                </a:spcBef>
                <a:buFont typeface="Arial" panose="020B0604020202020204" pitchFamily="34" charset="0"/>
                <a:buChar char="•"/>
              </a:pPr>
              <a:r>
                <a:rPr lang="zh-CN" altLang="en-US" sz="16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rPr>
                <a:t>单击此处填加文字内容</a:t>
              </a:r>
              <a:r>
                <a:rPr lang="en-US" altLang="zh-CN" sz="16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rPr>
                <a:t> </a:t>
              </a:r>
              <a:r>
                <a:rPr lang="zh-CN" altLang="en-US" sz="16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lang="en-US" altLang="zh-CN" sz="16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endParaRPr>
            </a:p>
            <a:p>
              <a:pPr marL="304800" indent="-304800" defTabSz="913130">
                <a:lnSpc>
                  <a:spcPct val="70000"/>
                </a:lnSpc>
                <a:spcBef>
                  <a:spcPts val="900"/>
                </a:spcBef>
                <a:buFont typeface="Arial" panose="020B0604020202020204" pitchFamily="34" charset="0"/>
                <a:buChar char="•"/>
              </a:pPr>
              <a:r>
                <a:rPr lang="zh-CN" altLang="en-US" sz="16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rPr>
                <a:t>单击此处填加文字内容</a:t>
              </a:r>
              <a:r>
                <a:rPr lang="en-US" altLang="zh-CN" sz="16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rPr>
                <a:t> </a:t>
              </a:r>
              <a:r>
                <a:rPr lang="zh-CN" altLang="en-US" sz="16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lang="en-US" altLang="zh-CN" sz="16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fill="hold"/>
                                        <p:tgtEl>
                                          <p:spTgt spid="6"/>
                                        </p:tgtEl>
                                        <p:attrNameLst>
                                          <p:attrName>ppt_x</p:attrName>
                                        </p:attrNameLst>
                                      </p:cBhvr>
                                      <p:tavLst>
                                        <p:tav tm="0">
                                          <p:val>
                                            <p:strVal val="1+#ppt_w/2"/>
                                          </p:val>
                                        </p:tav>
                                        <p:tav tm="100000">
                                          <p:val>
                                            <p:strVal val="#ppt_x"/>
                                          </p:val>
                                        </p:tav>
                                      </p:tavLst>
                                    </p:anim>
                                    <p:anim calcmode="lin" valueType="num">
                                      <p:cBhvr additive="base">
                                        <p:cTn id="18" dur="75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2"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750" fill="hold"/>
                                        <p:tgtEl>
                                          <p:spTgt spid="9"/>
                                        </p:tgtEl>
                                        <p:attrNameLst>
                                          <p:attrName>ppt_x</p:attrName>
                                        </p:attrNameLst>
                                      </p:cBhvr>
                                      <p:tavLst>
                                        <p:tav tm="0">
                                          <p:val>
                                            <p:strVal val="1+#ppt_w/2"/>
                                          </p:val>
                                        </p:tav>
                                        <p:tav tm="100000">
                                          <p:val>
                                            <p:strVal val="#ppt_x"/>
                                          </p:val>
                                        </p:tav>
                                      </p:tavLst>
                                    </p:anim>
                                    <p:anim calcmode="lin" valueType="num">
                                      <p:cBhvr additive="base">
                                        <p:cTn id="23" dur="75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2"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750" fill="hold"/>
                                        <p:tgtEl>
                                          <p:spTgt spid="12"/>
                                        </p:tgtEl>
                                        <p:attrNameLst>
                                          <p:attrName>ppt_x</p:attrName>
                                        </p:attrNameLst>
                                      </p:cBhvr>
                                      <p:tavLst>
                                        <p:tav tm="0">
                                          <p:val>
                                            <p:strVal val="1+#ppt_w/2"/>
                                          </p:val>
                                        </p:tav>
                                        <p:tav tm="100000">
                                          <p:val>
                                            <p:strVal val="#ppt_x"/>
                                          </p:val>
                                        </p:tav>
                                      </p:tavLst>
                                    </p:anim>
                                    <p:anim calcmode="lin" valueType="num">
                                      <p:cBhvr additive="base">
                                        <p:cTn id="28" dur="7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70693" y="1200718"/>
            <a:ext cx="2893139" cy="585238"/>
            <a:chOff x="5107745" y="947465"/>
            <a:chExt cx="1939751" cy="438928"/>
          </a:xfrm>
        </p:grpSpPr>
        <p:sp>
          <p:nvSpPr>
            <p:cNvPr id="3" name="圆角矩形 2"/>
            <p:cNvSpPr/>
            <p:nvPr/>
          </p:nvSpPr>
          <p:spPr>
            <a:xfrm>
              <a:off x="5107745" y="947465"/>
              <a:ext cx="1778000" cy="438928"/>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endParaRPr>
            </a:p>
          </p:txBody>
        </p:sp>
        <p:sp>
          <p:nvSpPr>
            <p:cNvPr id="129" name="文本框 128"/>
            <p:cNvSpPr txBox="1"/>
            <p:nvPr/>
          </p:nvSpPr>
          <p:spPr>
            <a:xfrm>
              <a:off x="5357229" y="998310"/>
              <a:ext cx="1690267" cy="315423"/>
            </a:xfrm>
            <a:prstGeom prst="rect">
              <a:avLst/>
            </a:prstGeom>
            <a:noFill/>
          </p:spPr>
          <p:txBody>
            <a:bodyPr wrap="square" rtlCol="0">
              <a:spAutoFit/>
            </a:bodyPr>
            <a:lstStyle/>
            <a:p>
              <a:r>
                <a:rPr lang="zh-CN" altLang="en-US" sz="2135" dirty="0">
                  <a:solidFill>
                    <a:schemeClr val="bg1"/>
                  </a:solidFill>
                  <a:latin typeface="微软雅黑" panose="020B0503020204020204" pitchFamily="34" charset="-122"/>
                  <a:ea typeface="微软雅黑" panose="020B0503020204020204" pitchFamily="34" charset="-122"/>
                </a:rPr>
                <a:t>点击添加内容</a:t>
              </a:r>
            </a:p>
          </p:txBody>
        </p:sp>
      </p:grpSp>
      <p:grpSp>
        <p:nvGrpSpPr>
          <p:cNvPr id="5" name="组合 4"/>
          <p:cNvGrpSpPr/>
          <p:nvPr/>
        </p:nvGrpSpPr>
        <p:grpSpPr>
          <a:xfrm>
            <a:off x="6582886" y="2226619"/>
            <a:ext cx="3488714" cy="585238"/>
            <a:chOff x="5113572" y="1716891"/>
            <a:chExt cx="2339063" cy="438928"/>
          </a:xfrm>
        </p:grpSpPr>
        <p:sp>
          <p:nvSpPr>
            <p:cNvPr id="114" name="圆角矩形 113"/>
            <p:cNvSpPr/>
            <p:nvPr/>
          </p:nvSpPr>
          <p:spPr>
            <a:xfrm>
              <a:off x="5113572" y="1716891"/>
              <a:ext cx="1778000" cy="438928"/>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endParaRPr>
            </a:p>
          </p:txBody>
        </p:sp>
        <p:sp>
          <p:nvSpPr>
            <p:cNvPr id="132" name="文本框 131"/>
            <p:cNvSpPr txBox="1"/>
            <p:nvPr/>
          </p:nvSpPr>
          <p:spPr>
            <a:xfrm>
              <a:off x="5368118" y="1761437"/>
              <a:ext cx="2084517" cy="315423"/>
            </a:xfrm>
            <a:prstGeom prst="rect">
              <a:avLst/>
            </a:prstGeom>
            <a:noFill/>
          </p:spPr>
          <p:txBody>
            <a:bodyPr wrap="square" rtlCol="0">
              <a:spAutoFit/>
            </a:bodyPr>
            <a:lstStyle/>
            <a:p>
              <a:r>
                <a:rPr lang="zh-CN" altLang="en-US" sz="2135" dirty="0">
                  <a:solidFill>
                    <a:schemeClr val="bg1"/>
                  </a:solidFill>
                  <a:latin typeface="微软雅黑" panose="020B0503020204020204" pitchFamily="34" charset="-122"/>
                  <a:ea typeface="微软雅黑" panose="020B0503020204020204" pitchFamily="34" charset="-122"/>
                </a:rPr>
                <a:t>点击添加内容</a:t>
              </a:r>
            </a:p>
          </p:txBody>
        </p:sp>
      </p:grpSp>
      <p:grpSp>
        <p:nvGrpSpPr>
          <p:cNvPr id="6" name="组合 5"/>
          <p:cNvGrpSpPr/>
          <p:nvPr/>
        </p:nvGrpSpPr>
        <p:grpSpPr>
          <a:xfrm>
            <a:off x="6582885" y="3274791"/>
            <a:ext cx="3817771" cy="585238"/>
            <a:chOff x="5107745" y="2503019"/>
            <a:chExt cx="2559685" cy="438928"/>
          </a:xfrm>
        </p:grpSpPr>
        <p:sp>
          <p:nvSpPr>
            <p:cNvPr id="115" name="圆角矩形 114"/>
            <p:cNvSpPr/>
            <p:nvPr/>
          </p:nvSpPr>
          <p:spPr>
            <a:xfrm>
              <a:off x="5107745" y="2503019"/>
              <a:ext cx="1778000" cy="438928"/>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endParaRPr>
            </a:p>
          </p:txBody>
        </p:sp>
        <p:sp>
          <p:nvSpPr>
            <p:cNvPr id="135" name="文本框 134"/>
            <p:cNvSpPr txBox="1"/>
            <p:nvPr/>
          </p:nvSpPr>
          <p:spPr>
            <a:xfrm>
              <a:off x="5368120" y="2524564"/>
              <a:ext cx="2299310" cy="315423"/>
            </a:xfrm>
            <a:prstGeom prst="rect">
              <a:avLst/>
            </a:prstGeom>
            <a:noFill/>
          </p:spPr>
          <p:txBody>
            <a:bodyPr wrap="square" rtlCol="0">
              <a:spAutoFit/>
            </a:bodyPr>
            <a:lstStyle/>
            <a:p>
              <a:r>
                <a:rPr lang="zh-CN" altLang="en-US" sz="2135" dirty="0">
                  <a:solidFill>
                    <a:schemeClr val="bg1"/>
                  </a:solidFill>
                  <a:latin typeface="微软雅黑" panose="020B0503020204020204" pitchFamily="34" charset="-122"/>
                  <a:ea typeface="微软雅黑" panose="020B0503020204020204" pitchFamily="34" charset="-122"/>
                </a:rPr>
                <a:t>点击添加内容</a:t>
              </a:r>
            </a:p>
          </p:txBody>
        </p:sp>
      </p:grpSp>
      <p:grpSp>
        <p:nvGrpSpPr>
          <p:cNvPr id="18" name="组合 17"/>
          <p:cNvGrpSpPr/>
          <p:nvPr/>
        </p:nvGrpSpPr>
        <p:grpSpPr>
          <a:xfrm>
            <a:off x="6570693" y="4255346"/>
            <a:ext cx="3416371" cy="585238"/>
            <a:chOff x="5107745" y="3238435"/>
            <a:chExt cx="2290560" cy="438928"/>
          </a:xfrm>
        </p:grpSpPr>
        <p:sp>
          <p:nvSpPr>
            <p:cNvPr id="118" name="圆角矩形 117"/>
            <p:cNvSpPr/>
            <p:nvPr/>
          </p:nvSpPr>
          <p:spPr>
            <a:xfrm>
              <a:off x="5107745" y="3238435"/>
              <a:ext cx="1778000" cy="438928"/>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endParaRPr>
            </a:p>
          </p:txBody>
        </p:sp>
        <p:sp>
          <p:nvSpPr>
            <p:cNvPr id="138" name="文本框 137"/>
            <p:cNvSpPr txBox="1"/>
            <p:nvPr/>
          </p:nvSpPr>
          <p:spPr>
            <a:xfrm>
              <a:off x="5393485" y="3287691"/>
              <a:ext cx="2004820" cy="315423"/>
            </a:xfrm>
            <a:prstGeom prst="rect">
              <a:avLst/>
            </a:prstGeom>
            <a:noFill/>
            <a:effectLst/>
          </p:spPr>
          <p:txBody>
            <a:bodyPr wrap="square" rtlCol="0">
              <a:spAutoFit/>
            </a:bodyPr>
            <a:lstStyle/>
            <a:p>
              <a:r>
                <a:rPr lang="zh-CN" altLang="en-US" sz="2135" dirty="0">
                  <a:solidFill>
                    <a:schemeClr val="bg1"/>
                  </a:solidFill>
                  <a:latin typeface="微软雅黑" panose="020B0503020204020204" pitchFamily="34" charset="-122"/>
                  <a:ea typeface="微软雅黑" panose="020B0503020204020204" pitchFamily="34" charset="-122"/>
                </a:rPr>
                <a:t>点击添加内容</a:t>
              </a:r>
            </a:p>
          </p:txBody>
        </p:sp>
      </p:grpSp>
      <p:grpSp>
        <p:nvGrpSpPr>
          <p:cNvPr id="19" name="组合 18"/>
          <p:cNvGrpSpPr/>
          <p:nvPr/>
        </p:nvGrpSpPr>
        <p:grpSpPr>
          <a:xfrm>
            <a:off x="6570693" y="5239231"/>
            <a:ext cx="3267522" cy="585237"/>
            <a:chOff x="5117519" y="3976350"/>
            <a:chExt cx="2190762" cy="438928"/>
          </a:xfrm>
        </p:grpSpPr>
        <p:sp>
          <p:nvSpPr>
            <p:cNvPr id="119" name="圆角矩形 118"/>
            <p:cNvSpPr/>
            <p:nvPr/>
          </p:nvSpPr>
          <p:spPr>
            <a:xfrm>
              <a:off x="5117519" y="3976350"/>
              <a:ext cx="1778000" cy="438928"/>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chemeClr val="bg1"/>
                </a:solidFill>
              </a:endParaRPr>
            </a:p>
          </p:txBody>
        </p:sp>
        <p:sp>
          <p:nvSpPr>
            <p:cNvPr id="141" name="文本框 140"/>
            <p:cNvSpPr txBox="1"/>
            <p:nvPr/>
          </p:nvSpPr>
          <p:spPr>
            <a:xfrm>
              <a:off x="5368119" y="4050817"/>
              <a:ext cx="1940162" cy="315423"/>
            </a:xfrm>
            <a:prstGeom prst="rect">
              <a:avLst/>
            </a:prstGeom>
            <a:noFill/>
          </p:spPr>
          <p:txBody>
            <a:bodyPr wrap="square" rtlCol="0">
              <a:spAutoFit/>
            </a:bodyPr>
            <a:lstStyle/>
            <a:p>
              <a:r>
                <a:rPr lang="zh-CN" altLang="en-US" sz="2135" dirty="0">
                  <a:solidFill>
                    <a:schemeClr val="bg1"/>
                  </a:solidFill>
                  <a:latin typeface="微软雅黑" panose="020B0503020204020204" pitchFamily="34" charset="-122"/>
                  <a:ea typeface="微软雅黑" panose="020B0503020204020204" pitchFamily="34" charset="-122"/>
                </a:rPr>
                <a:t>点击添加内容</a:t>
              </a:r>
            </a:p>
          </p:txBody>
        </p:sp>
      </p:grpSp>
      <p:grpSp>
        <p:nvGrpSpPr>
          <p:cNvPr id="99" name="组合 98"/>
          <p:cNvGrpSpPr/>
          <p:nvPr/>
        </p:nvGrpSpPr>
        <p:grpSpPr>
          <a:xfrm>
            <a:off x="3582079" y="5456642"/>
            <a:ext cx="2755669" cy="74413"/>
            <a:chOff x="3748636" y="1674312"/>
            <a:chExt cx="3647095" cy="92061"/>
          </a:xfrm>
          <a:solidFill>
            <a:schemeClr val="accent1"/>
          </a:solidFill>
        </p:grpSpPr>
        <p:cxnSp>
          <p:nvCxnSpPr>
            <p:cNvPr id="97" name="直接连接符 96"/>
            <p:cNvCxnSpPr>
              <a:endCxn id="98" idx="2"/>
            </p:cNvCxnSpPr>
            <p:nvPr/>
          </p:nvCxnSpPr>
          <p:spPr>
            <a:xfrm flipV="1">
              <a:off x="3748636" y="1720341"/>
              <a:ext cx="3565702" cy="11502"/>
            </a:xfrm>
            <a:prstGeom prst="line">
              <a:avLst/>
            </a:prstGeom>
            <a:grpFill/>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98" name="椭圆 97"/>
            <p:cNvSpPr/>
            <p:nvPr/>
          </p:nvSpPr>
          <p:spPr>
            <a:xfrm>
              <a:off x="7314338" y="1674312"/>
              <a:ext cx="81393" cy="92061"/>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grpSp>
      <p:grpSp>
        <p:nvGrpSpPr>
          <p:cNvPr id="100" name="组合 99"/>
          <p:cNvGrpSpPr/>
          <p:nvPr/>
        </p:nvGrpSpPr>
        <p:grpSpPr>
          <a:xfrm>
            <a:off x="4997185" y="4452560"/>
            <a:ext cx="1333435" cy="65353"/>
            <a:chOff x="5185725" y="1674310"/>
            <a:chExt cx="2238314" cy="109703"/>
          </a:xfrm>
          <a:solidFill>
            <a:schemeClr val="accent1"/>
          </a:solidFill>
        </p:grpSpPr>
        <p:cxnSp>
          <p:nvCxnSpPr>
            <p:cNvPr id="101" name="直接连接符 100"/>
            <p:cNvCxnSpPr/>
            <p:nvPr/>
          </p:nvCxnSpPr>
          <p:spPr>
            <a:xfrm>
              <a:off x="5185725" y="1718973"/>
              <a:ext cx="2121855" cy="0"/>
            </a:xfrm>
            <a:prstGeom prst="line">
              <a:avLst/>
            </a:prstGeom>
            <a:grpFill/>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02" name="椭圆 101"/>
            <p:cNvSpPr/>
            <p:nvPr/>
          </p:nvSpPr>
          <p:spPr>
            <a:xfrm>
              <a:off x="7314336" y="1674310"/>
              <a:ext cx="109703" cy="10970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grpSp>
      <p:grpSp>
        <p:nvGrpSpPr>
          <p:cNvPr id="103" name="组合 102"/>
          <p:cNvGrpSpPr/>
          <p:nvPr/>
        </p:nvGrpSpPr>
        <p:grpSpPr>
          <a:xfrm>
            <a:off x="5434772" y="3455611"/>
            <a:ext cx="895848" cy="64971"/>
            <a:chOff x="5606181" y="1674310"/>
            <a:chExt cx="1817858" cy="109703"/>
          </a:xfrm>
          <a:solidFill>
            <a:schemeClr val="accent1"/>
          </a:solidFill>
        </p:grpSpPr>
        <p:cxnSp>
          <p:nvCxnSpPr>
            <p:cNvPr id="104" name="直接连接符 103"/>
            <p:cNvCxnSpPr/>
            <p:nvPr/>
          </p:nvCxnSpPr>
          <p:spPr>
            <a:xfrm flipV="1">
              <a:off x="5606181" y="1718973"/>
              <a:ext cx="1701399" cy="5094"/>
            </a:xfrm>
            <a:prstGeom prst="line">
              <a:avLst/>
            </a:prstGeom>
            <a:grpFill/>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05" name="椭圆 104"/>
            <p:cNvSpPr/>
            <p:nvPr/>
          </p:nvSpPr>
          <p:spPr>
            <a:xfrm>
              <a:off x="7314336" y="1674310"/>
              <a:ext cx="109703" cy="10970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grpSp>
      <p:grpSp>
        <p:nvGrpSpPr>
          <p:cNvPr id="106" name="组合 105"/>
          <p:cNvGrpSpPr/>
          <p:nvPr/>
        </p:nvGrpSpPr>
        <p:grpSpPr>
          <a:xfrm>
            <a:off x="4975566" y="2458661"/>
            <a:ext cx="1355055" cy="65353"/>
            <a:chOff x="5149433" y="1674310"/>
            <a:chExt cx="2274606" cy="109703"/>
          </a:xfrm>
          <a:solidFill>
            <a:schemeClr val="accent1"/>
          </a:solidFill>
        </p:grpSpPr>
        <p:cxnSp>
          <p:nvCxnSpPr>
            <p:cNvPr id="107" name="直接连接符 106"/>
            <p:cNvCxnSpPr/>
            <p:nvPr/>
          </p:nvCxnSpPr>
          <p:spPr>
            <a:xfrm flipV="1">
              <a:off x="5149433" y="1718973"/>
              <a:ext cx="2158147" cy="6462"/>
            </a:xfrm>
            <a:prstGeom prst="line">
              <a:avLst/>
            </a:prstGeom>
            <a:grpFill/>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08" name="椭圆 107"/>
            <p:cNvSpPr/>
            <p:nvPr/>
          </p:nvSpPr>
          <p:spPr>
            <a:xfrm>
              <a:off x="7314336" y="1674310"/>
              <a:ext cx="109703" cy="10970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grpSp>
      <p:grpSp>
        <p:nvGrpSpPr>
          <p:cNvPr id="109" name="组合 108"/>
          <p:cNvGrpSpPr/>
          <p:nvPr/>
        </p:nvGrpSpPr>
        <p:grpSpPr>
          <a:xfrm>
            <a:off x="3715057" y="1461710"/>
            <a:ext cx="2615564" cy="75453"/>
            <a:chOff x="3904783" y="1674310"/>
            <a:chExt cx="3519256" cy="109703"/>
          </a:xfrm>
          <a:solidFill>
            <a:schemeClr val="accent1"/>
          </a:solidFill>
        </p:grpSpPr>
        <p:cxnSp>
          <p:nvCxnSpPr>
            <p:cNvPr id="110" name="直接连接符 109"/>
            <p:cNvCxnSpPr/>
            <p:nvPr/>
          </p:nvCxnSpPr>
          <p:spPr>
            <a:xfrm flipV="1">
              <a:off x="3904783" y="1718973"/>
              <a:ext cx="3402797" cy="10188"/>
            </a:xfrm>
            <a:prstGeom prst="line">
              <a:avLst/>
            </a:prstGeom>
            <a:grpFill/>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11" name="椭圆 110"/>
            <p:cNvSpPr/>
            <p:nvPr/>
          </p:nvSpPr>
          <p:spPr>
            <a:xfrm>
              <a:off x="7314336" y="1674310"/>
              <a:ext cx="109703" cy="10970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grpSp>
      <p:sp>
        <p:nvSpPr>
          <p:cNvPr id="76" name="任意多边形 75"/>
          <p:cNvSpPr/>
          <p:nvPr/>
        </p:nvSpPr>
        <p:spPr>
          <a:xfrm>
            <a:off x="3007683" y="1422219"/>
            <a:ext cx="2071340" cy="4143828"/>
          </a:xfrm>
          <a:custGeom>
            <a:avLst/>
            <a:gdLst>
              <a:gd name="connsiteX0" fmla="*/ 0 w 2468160"/>
              <a:gd name="connsiteY0" fmla="*/ 0 h 4937688"/>
              <a:gd name="connsiteX1" fmla="*/ 251709 w 2468160"/>
              <a:gd name="connsiteY1" fmla="*/ 12711 h 4937688"/>
              <a:gd name="connsiteX2" fmla="*/ 2468160 w 2468160"/>
              <a:gd name="connsiteY2" fmla="*/ 2468844 h 4937688"/>
              <a:gd name="connsiteX3" fmla="*/ 251709 w 2468160"/>
              <a:gd name="connsiteY3" fmla="*/ 4924978 h 4937688"/>
              <a:gd name="connsiteX4" fmla="*/ 0 w 2468160"/>
              <a:gd name="connsiteY4" fmla="*/ 4937688 h 4937688"/>
              <a:gd name="connsiteX5" fmla="*/ 0 w 2468160"/>
              <a:gd name="connsiteY5" fmla="*/ 4688120 h 4937688"/>
              <a:gd name="connsiteX6" fmla="*/ 226192 w 2468160"/>
              <a:gd name="connsiteY6" fmla="*/ 4676698 h 4937688"/>
              <a:gd name="connsiteX7" fmla="*/ 2218592 w 2468160"/>
              <a:gd name="connsiteY7" fmla="*/ 2468844 h 4937688"/>
              <a:gd name="connsiteX8" fmla="*/ 226192 w 2468160"/>
              <a:gd name="connsiteY8" fmla="*/ 260990 h 4937688"/>
              <a:gd name="connsiteX9" fmla="*/ 0 w 2468160"/>
              <a:gd name="connsiteY9" fmla="*/ 249569 h 493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160" h="4937688">
                <a:moveTo>
                  <a:pt x="0" y="0"/>
                </a:moveTo>
                <a:lnTo>
                  <a:pt x="251709" y="12711"/>
                </a:lnTo>
                <a:cubicBezTo>
                  <a:pt x="1496657" y="139142"/>
                  <a:pt x="2468160" y="1190539"/>
                  <a:pt x="2468160" y="2468844"/>
                </a:cubicBezTo>
                <a:cubicBezTo>
                  <a:pt x="2468160" y="3747149"/>
                  <a:pt x="1496657" y="4798546"/>
                  <a:pt x="251709" y="4924978"/>
                </a:cubicBezTo>
                <a:lnTo>
                  <a:pt x="0" y="4937688"/>
                </a:lnTo>
                <a:lnTo>
                  <a:pt x="0" y="4688120"/>
                </a:lnTo>
                <a:lnTo>
                  <a:pt x="226192" y="4676698"/>
                </a:lnTo>
                <a:cubicBezTo>
                  <a:pt x="1345293" y="4563047"/>
                  <a:pt x="2218592" y="3617931"/>
                  <a:pt x="2218592" y="2468844"/>
                </a:cubicBezTo>
                <a:cubicBezTo>
                  <a:pt x="2218592" y="1319758"/>
                  <a:pt x="1345293" y="374641"/>
                  <a:pt x="226192" y="260990"/>
                </a:cubicBezTo>
                <a:lnTo>
                  <a:pt x="0" y="249569"/>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grpSp>
        <p:nvGrpSpPr>
          <p:cNvPr id="8" name="组合 7"/>
          <p:cNvGrpSpPr/>
          <p:nvPr/>
        </p:nvGrpSpPr>
        <p:grpSpPr>
          <a:xfrm>
            <a:off x="2932679" y="1144981"/>
            <a:ext cx="876300" cy="726710"/>
            <a:chOff x="2002155" y="908130"/>
            <a:chExt cx="657225" cy="545032"/>
          </a:xfrm>
        </p:grpSpPr>
        <p:grpSp>
          <p:nvGrpSpPr>
            <p:cNvPr id="45" name="组合 44"/>
            <p:cNvGrpSpPr/>
            <p:nvPr/>
          </p:nvGrpSpPr>
          <p:grpSpPr>
            <a:xfrm>
              <a:off x="2023849" y="908130"/>
              <a:ext cx="614967" cy="545032"/>
              <a:chOff x="3295850" y="2263221"/>
              <a:chExt cx="2643764" cy="2343151"/>
            </a:xfrm>
          </p:grpSpPr>
          <p:sp>
            <p:nvSpPr>
              <p:cNvPr id="47" name="Freeform 5"/>
              <p:cNvSpPr/>
              <p:nvPr/>
            </p:nvSpPr>
            <p:spPr bwMode="auto">
              <a:xfrm rot="10800000">
                <a:off x="3295850" y="2263221"/>
                <a:ext cx="2643764"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9050">
                <a:noFill/>
              </a:ln>
              <a:effectLst/>
            </p:spPr>
            <p:txBody>
              <a:bodyPr vert="horz" wrap="square" lIns="121920" tIns="60960" rIns="121920" bIns="60960" numCol="1" anchor="t" anchorCtr="0" compatLnSpc="1"/>
              <a:lstStyle/>
              <a:p>
                <a:endParaRPr lang="zh-CN" altLang="en-US" sz="2400">
                  <a:solidFill>
                    <a:schemeClr val="bg1"/>
                  </a:solidFill>
                </a:endParaRPr>
              </a:p>
            </p:txBody>
          </p:sp>
          <p:sp>
            <p:nvSpPr>
              <p:cNvPr id="49" name="Freeform 5"/>
              <p:cNvSpPr/>
              <p:nvPr/>
            </p:nvSpPr>
            <p:spPr bwMode="auto">
              <a:xfrm rot="10800000">
                <a:off x="3589408" y="2523401"/>
                <a:ext cx="2056649"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9050">
                <a:no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endParaRPr lang="zh-CN" altLang="en-US" sz="2400">
                  <a:solidFill>
                    <a:schemeClr val="bg1"/>
                  </a:solidFill>
                </a:endParaRPr>
              </a:p>
            </p:txBody>
          </p:sp>
        </p:grpSp>
        <p:sp>
          <p:nvSpPr>
            <p:cNvPr id="89" name="文本框 88"/>
            <p:cNvSpPr txBox="1"/>
            <p:nvPr/>
          </p:nvSpPr>
          <p:spPr>
            <a:xfrm>
              <a:off x="2002155" y="992079"/>
              <a:ext cx="657225" cy="392415"/>
            </a:xfrm>
            <a:prstGeom prst="rect">
              <a:avLst/>
            </a:prstGeom>
            <a:noFill/>
            <a:effectLst/>
          </p:spPr>
          <p:txBody>
            <a:bodyPr wrap="square" rtlCol="0">
              <a:spAutoFit/>
            </a:bodyPr>
            <a:lstStyle/>
            <a:p>
              <a:pPr algn="ctr"/>
              <a:r>
                <a:rPr lang="en-US" altLang="zh-CN" sz="2800" dirty="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grpSp>
      <p:grpSp>
        <p:nvGrpSpPr>
          <p:cNvPr id="17" name="组合 16"/>
          <p:cNvGrpSpPr/>
          <p:nvPr/>
        </p:nvGrpSpPr>
        <p:grpSpPr>
          <a:xfrm>
            <a:off x="2904837" y="5128300"/>
            <a:ext cx="876300" cy="726710"/>
            <a:chOff x="1981274" y="3895617"/>
            <a:chExt cx="657225" cy="545032"/>
          </a:xfrm>
        </p:grpSpPr>
        <p:grpSp>
          <p:nvGrpSpPr>
            <p:cNvPr id="50" name="组合 49"/>
            <p:cNvGrpSpPr/>
            <p:nvPr/>
          </p:nvGrpSpPr>
          <p:grpSpPr>
            <a:xfrm>
              <a:off x="2002966" y="3895617"/>
              <a:ext cx="614966" cy="545032"/>
              <a:chOff x="3295850" y="2263221"/>
              <a:chExt cx="2643764" cy="2343151"/>
            </a:xfrm>
          </p:grpSpPr>
          <p:sp>
            <p:nvSpPr>
              <p:cNvPr id="52" name="Freeform 5"/>
              <p:cNvSpPr/>
              <p:nvPr/>
            </p:nvSpPr>
            <p:spPr bwMode="auto">
              <a:xfrm rot="10800000">
                <a:off x="3295850" y="2263221"/>
                <a:ext cx="2643764"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9050">
                <a:noFill/>
              </a:ln>
              <a:effectLst/>
            </p:spPr>
            <p:txBody>
              <a:bodyPr vert="horz" wrap="square" lIns="121920" tIns="60960" rIns="121920" bIns="60960" numCol="1" anchor="t" anchorCtr="0" compatLnSpc="1"/>
              <a:lstStyle/>
              <a:p>
                <a:endParaRPr lang="zh-CN" altLang="en-US" sz="2400">
                  <a:solidFill>
                    <a:schemeClr val="bg1"/>
                  </a:solidFill>
                </a:endParaRPr>
              </a:p>
            </p:txBody>
          </p:sp>
          <p:sp>
            <p:nvSpPr>
              <p:cNvPr id="54" name="Freeform 5"/>
              <p:cNvSpPr/>
              <p:nvPr/>
            </p:nvSpPr>
            <p:spPr bwMode="auto">
              <a:xfrm rot="10800000">
                <a:off x="3589408" y="2523401"/>
                <a:ext cx="2056649"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9050">
                <a:no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endParaRPr lang="zh-CN" altLang="en-US" sz="2400">
                  <a:solidFill>
                    <a:schemeClr val="bg1"/>
                  </a:solidFill>
                </a:endParaRPr>
              </a:p>
            </p:txBody>
          </p:sp>
        </p:grpSp>
        <p:sp>
          <p:nvSpPr>
            <p:cNvPr id="90" name="文本框 89"/>
            <p:cNvSpPr txBox="1"/>
            <p:nvPr/>
          </p:nvSpPr>
          <p:spPr>
            <a:xfrm>
              <a:off x="1981274" y="3971925"/>
              <a:ext cx="657225" cy="392415"/>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rPr>
                <a:t>05</a:t>
              </a:r>
              <a:endParaRPr lang="zh-CN" altLang="en-US" sz="2800" dirty="0">
                <a:solidFill>
                  <a:schemeClr val="bg1"/>
                </a:solidFill>
                <a:latin typeface="Impact" panose="020B0806030902050204" pitchFamily="34" charset="0"/>
              </a:endParaRPr>
            </a:p>
          </p:txBody>
        </p:sp>
      </p:grpSp>
      <p:grpSp>
        <p:nvGrpSpPr>
          <p:cNvPr id="16" name="组合 15"/>
          <p:cNvGrpSpPr/>
          <p:nvPr/>
        </p:nvGrpSpPr>
        <p:grpSpPr>
          <a:xfrm>
            <a:off x="4102043" y="4138829"/>
            <a:ext cx="876300" cy="726710"/>
            <a:chOff x="2879178" y="3153514"/>
            <a:chExt cx="657225" cy="545032"/>
          </a:xfrm>
        </p:grpSpPr>
        <p:grpSp>
          <p:nvGrpSpPr>
            <p:cNvPr id="40" name="组合 39"/>
            <p:cNvGrpSpPr/>
            <p:nvPr/>
          </p:nvGrpSpPr>
          <p:grpSpPr>
            <a:xfrm>
              <a:off x="2903448" y="3153514"/>
              <a:ext cx="614966" cy="545032"/>
              <a:chOff x="3295850" y="2263221"/>
              <a:chExt cx="2643764" cy="2343151"/>
            </a:xfrm>
          </p:grpSpPr>
          <p:sp>
            <p:nvSpPr>
              <p:cNvPr id="42" name="Freeform 5"/>
              <p:cNvSpPr/>
              <p:nvPr/>
            </p:nvSpPr>
            <p:spPr bwMode="auto">
              <a:xfrm rot="10800000">
                <a:off x="3295850" y="2263221"/>
                <a:ext cx="2643764"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9050">
                <a:noFill/>
              </a:ln>
              <a:effectLst/>
            </p:spPr>
            <p:txBody>
              <a:bodyPr vert="horz" wrap="square" lIns="121920" tIns="60960" rIns="121920" bIns="60960" numCol="1" anchor="t" anchorCtr="0" compatLnSpc="1"/>
              <a:lstStyle/>
              <a:p>
                <a:endParaRPr lang="zh-CN" altLang="en-US" sz="2400">
                  <a:solidFill>
                    <a:schemeClr val="bg1"/>
                  </a:solidFill>
                </a:endParaRPr>
              </a:p>
            </p:txBody>
          </p:sp>
          <p:sp>
            <p:nvSpPr>
              <p:cNvPr id="44" name="Freeform 5"/>
              <p:cNvSpPr/>
              <p:nvPr/>
            </p:nvSpPr>
            <p:spPr bwMode="auto">
              <a:xfrm rot="10800000">
                <a:off x="3589408" y="2523401"/>
                <a:ext cx="2056649"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9050">
                <a:no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endParaRPr lang="zh-CN" altLang="en-US" sz="2400">
                  <a:solidFill>
                    <a:schemeClr val="bg1"/>
                  </a:solidFill>
                </a:endParaRPr>
              </a:p>
            </p:txBody>
          </p:sp>
        </p:grpSp>
        <p:sp>
          <p:nvSpPr>
            <p:cNvPr id="91" name="文本框 90"/>
            <p:cNvSpPr txBox="1"/>
            <p:nvPr/>
          </p:nvSpPr>
          <p:spPr>
            <a:xfrm>
              <a:off x="2879178" y="3232543"/>
              <a:ext cx="657225" cy="392415"/>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rPr>
                <a:t>04</a:t>
              </a:r>
              <a:endParaRPr lang="zh-CN" altLang="en-US" sz="2800" dirty="0">
                <a:solidFill>
                  <a:schemeClr val="bg1"/>
                </a:solidFill>
                <a:latin typeface="Impact" panose="020B0806030902050204" pitchFamily="34" charset="0"/>
              </a:endParaRPr>
            </a:p>
          </p:txBody>
        </p:sp>
      </p:grpSp>
      <p:grpSp>
        <p:nvGrpSpPr>
          <p:cNvPr id="9" name="组合 8"/>
          <p:cNvGrpSpPr/>
          <p:nvPr/>
        </p:nvGrpSpPr>
        <p:grpSpPr>
          <a:xfrm>
            <a:off x="4102043" y="2135735"/>
            <a:ext cx="876300" cy="726710"/>
            <a:chOff x="2879178" y="1651195"/>
            <a:chExt cx="657225" cy="545032"/>
          </a:xfrm>
        </p:grpSpPr>
        <p:grpSp>
          <p:nvGrpSpPr>
            <p:cNvPr id="10" name="组合 9"/>
            <p:cNvGrpSpPr/>
            <p:nvPr/>
          </p:nvGrpSpPr>
          <p:grpSpPr>
            <a:xfrm>
              <a:off x="2889537" y="1651195"/>
              <a:ext cx="614966" cy="545032"/>
              <a:chOff x="3295850" y="2263221"/>
              <a:chExt cx="2643764" cy="2343151"/>
            </a:xfrm>
          </p:grpSpPr>
          <p:sp>
            <p:nvSpPr>
              <p:cNvPr id="12" name="Freeform 5"/>
              <p:cNvSpPr/>
              <p:nvPr/>
            </p:nvSpPr>
            <p:spPr bwMode="auto">
              <a:xfrm rot="10800000">
                <a:off x="3295850" y="2263221"/>
                <a:ext cx="2643764"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9050">
                <a:noFill/>
              </a:ln>
              <a:effectLst/>
            </p:spPr>
            <p:txBody>
              <a:bodyPr vert="horz" wrap="square" lIns="121920" tIns="60960" rIns="121920" bIns="60960" numCol="1" anchor="t" anchorCtr="0" compatLnSpc="1"/>
              <a:lstStyle/>
              <a:p>
                <a:endParaRPr lang="zh-CN" altLang="en-US" sz="2400">
                  <a:solidFill>
                    <a:schemeClr val="bg1"/>
                  </a:solidFill>
                </a:endParaRPr>
              </a:p>
            </p:txBody>
          </p:sp>
          <p:sp>
            <p:nvSpPr>
              <p:cNvPr id="14" name="Freeform 5"/>
              <p:cNvSpPr/>
              <p:nvPr/>
            </p:nvSpPr>
            <p:spPr bwMode="auto">
              <a:xfrm rot="10800000">
                <a:off x="3589408" y="2523401"/>
                <a:ext cx="2056649"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9050">
                <a:no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endParaRPr lang="zh-CN" altLang="en-US" sz="2400">
                  <a:solidFill>
                    <a:schemeClr val="bg1"/>
                  </a:solidFill>
                </a:endParaRPr>
              </a:p>
            </p:txBody>
          </p:sp>
        </p:grpSp>
        <p:sp>
          <p:nvSpPr>
            <p:cNvPr id="92" name="文本框 91"/>
            <p:cNvSpPr txBox="1"/>
            <p:nvPr/>
          </p:nvSpPr>
          <p:spPr>
            <a:xfrm>
              <a:off x="2879178" y="1729467"/>
              <a:ext cx="657225" cy="392415"/>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grpSp>
      <p:grpSp>
        <p:nvGrpSpPr>
          <p:cNvPr id="15" name="组合 14"/>
          <p:cNvGrpSpPr/>
          <p:nvPr/>
        </p:nvGrpSpPr>
        <p:grpSpPr>
          <a:xfrm>
            <a:off x="4557338" y="3123488"/>
            <a:ext cx="876300" cy="726710"/>
            <a:chOff x="3220650" y="2392009"/>
            <a:chExt cx="657225" cy="545032"/>
          </a:xfrm>
        </p:grpSpPr>
        <p:grpSp>
          <p:nvGrpSpPr>
            <p:cNvPr id="35" name="组合 34"/>
            <p:cNvGrpSpPr/>
            <p:nvPr/>
          </p:nvGrpSpPr>
          <p:grpSpPr>
            <a:xfrm>
              <a:off x="3238151" y="2392009"/>
              <a:ext cx="614966" cy="545032"/>
              <a:chOff x="3295850" y="2263221"/>
              <a:chExt cx="2643764" cy="2343151"/>
            </a:xfrm>
          </p:grpSpPr>
          <p:sp>
            <p:nvSpPr>
              <p:cNvPr id="37" name="Freeform 5"/>
              <p:cNvSpPr/>
              <p:nvPr/>
            </p:nvSpPr>
            <p:spPr bwMode="auto">
              <a:xfrm rot="10800000">
                <a:off x="3295850" y="2263221"/>
                <a:ext cx="2643764"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9050">
                <a:noFill/>
              </a:ln>
              <a:effectLst/>
            </p:spPr>
            <p:txBody>
              <a:bodyPr vert="horz" wrap="square" lIns="121920" tIns="60960" rIns="121920" bIns="60960" numCol="1" anchor="t" anchorCtr="0" compatLnSpc="1"/>
              <a:lstStyle/>
              <a:p>
                <a:endParaRPr lang="zh-CN" altLang="en-US" sz="2400">
                  <a:solidFill>
                    <a:schemeClr val="bg1"/>
                  </a:solidFill>
                </a:endParaRPr>
              </a:p>
            </p:txBody>
          </p:sp>
          <p:sp>
            <p:nvSpPr>
              <p:cNvPr id="39" name="Freeform 5"/>
              <p:cNvSpPr/>
              <p:nvPr/>
            </p:nvSpPr>
            <p:spPr bwMode="auto">
              <a:xfrm rot="10800000">
                <a:off x="3589408" y="2523401"/>
                <a:ext cx="2056649"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9050">
                <a:no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endParaRPr lang="zh-CN" altLang="en-US" sz="2400">
                  <a:solidFill>
                    <a:schemeClr val="bg1"/>
                  </a:solidFill>
                </a:endParaRPr>
              </a:p>
            </p:txBody>
          </p:sp>
        </p:grpSp>
        <p:sp>
          <p:nvSpPr>
            <p:cNvPr id="93" name="文本框 92"/>
            <p:cNvSpPr txBox="1"/>
            <p:nvPr/>
          </p:nvSpPr>
          <p:spPr>
            <a:xfrm>
              <a:off x="3220650" y="2471406"/>
              <a:ext cx="657225" cy="392415"/>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grpSp>
      <p:grpSp>
        <p:nvGrpSpPr>
          <p:cNvPr id="7" name="组合 6"/>
          <p:cNvGrpSpPr/>
          <p:nvPr/>
        </p:nvGrpSpPr>
        <p:grpSpPr>
          <a:xfrm>
            <a:off x="2061641" y="2544733"/>
            <a:ext cx="2142439" cy="1898801"/>
            <a:chOff x="1348876" y="1957944"/>
            <a:chExt cx="1606829" cy="1424101"/>
          </a:xfrm>
        </p:grpSpPr>
        <p:sp>
          <p:nvSpPr>
            <p:cNvPr id="62" name="Freeform 5"/>
            <p:cNvSpPr/>
            <p:nvPr/>
          </p:nvSpPr>
          <p:spPr bwMode="auto">
            <a:xfrm rot="10800000">
              <a:off x="1348876" y="1957944"/>
              <a:ext cx="1606829" cy="142410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9050">
              <a:noFill/>
            </a:ln>
            <a:effectLst/>
          </p:spPr>
          <p:txBody>
            <a:bodyPr vert="horz" wrap="square" lIns="121920" tIns="60960" rIns="121920" bIns="60960" numCol="1" anchor="t" anchorCtr="0" compatLnSpc="1"/>
            <a:lstStyle/>
            <a:p>
              <a:endParaRPr lang="zh-CN" altLang="en-US" sz="2400">
                <a:solidFill>
                  <a:schemeClr val="accent1"/>
                </a:solidFill>
              </a:endParaRPr>
            </a:p>
          </p:txBody>
        </p:sp>
        <p:sp>
          <p:nvSpPr>
            <p:cNvPr id="117" name="文本框 116"/>
            <p:cNvSpPr txBox="1"/>
            <p:nvPr/>
          </p:nvSpPr>
          <p:spPr>
            <a:xfrm>
              <a:off x="1473819" y="2331325"/>
              <a:ext cx="1346766" cy="623248"/>
            </a:xfrm>
            <a:prstGeom prst="rect">
              <a:avLst/>
            </a:prstGeom>
            <a:noFill/>
          </p:spPr>
          <p:txBody>
            <a:bodyPr wrap="squar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目录</a:t>
              </a:r>
            </a:p>
          </p:txBody>
        </p:sp>
      </p:grpSp>
      <p:sp>
        <p:nvSpPr>
          <p:cNvPr id="61" name="圆角矩形 60"/>
          <p:cNvSpPr/>
          <p:nvPr/>
        </p:nvSpPr>
        <p:spPr>
          <a:xfrm>
            <a:off x="463262" y="488748"/>
            <a:ext cx="11228866" cy="5899859"/>
          </a:xfrm>
          <a:prstGeom prst="roundRect">
            <a:avLst>
              <a:gd name="adj" fmla="val 50000"/>
            </a:avLst>
          </a:prstGeom>
          <a:no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wipe(up)">
                                      <p:cBhvr>
                                        <p:cTn id="12" dur="500"/>
                                        <p:tgtEl>
                                          <p:spTgt spid="76"/>
                                        </p:tgtEl>
                                      </p:cBhvr>
                                    </p:animEffect>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09"/>
                                        </p:tgtEl>
                                        <p:attrNameLst>
                                          <p:attrName>style.visibility</p:attrName>
                                        </p:attrNameLst>
                                      </p:cBhvr>
                                      <p:to>
                                        <p:strVal val="visible"/>
                                      </p:to>
                                    </p:set>
                                    <p:animEffect transition="in" filter="wipe(left)">
                                      <p:cBhvr>
                                        <p:cTn id="21" dur="500"/>
                                        <p:tgtEl>
                                          <p:spTgt spid="109"/>
                                        </p:tgtEl>
                                      </p:cBhvr>
                                    </p:animEffect>
                                  </p:childTnLst>
                                </p:cTn>
                              </p:par>
                            </p:childTnLst>
                          </p:cTn>
                        </p:par>
                        <p:par>
                          <p:cTn id="22" fill="hold">
                            <p:stCondLst>
                              <p:cond delay="2000"/>
                            </p:stCondLst>
                            <p:childTnLst>
                              <p:par>
                                <p:cTn id="23" presetID="1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p:tgtEl>
                                          <p:spTgt spid="4"/>
                                        </p:tgtEl>
                                        <p:attrNameLst>
                                          <p:attrName>ppt_x</p:attrName>
                                        </p:attrNameLst>
                                      </p:cBhvr>
                                      <p:tavLst>
                                        <p:tav tm="0">
                                          <p:val>
                                            <p:strVal val="#ppt_x-#ppt_w*1.125000"/>
                                          </p:val>
                                        </p:tav>
                                        <p:tav tm="100000">
                                          <p:val>
                                            <p:strVal val="#ppt_x"/>
                                          </p:val>
                                        </p:tav>
                                      </p:tavLst>
                                    </p:anim>
                                    <p:animEffect transition="in" filter="wipe(right)">
                                      <p:cBhvr>
                                        <p:cTn id="26" dur="500"/>
                                        <p:tgtEl>
                                          <p:spTgt spid="4"/>
                                        </p:tgtEl>
                                      </p:cBhvr>
                                    </p:animEffect>
                                  </p:childTnLst>
                                </p:cTn>
                              </p:par>
                            </p:childTnLst>
                          </p:cTn>
                        </p:par>
                        <p:par>
                          <p:cTn id="27" fill="hold">
                            <p:stCondLst>
                              <p:cond delay="2500"/>
                            </p:stCondLst>
                            <p:childTnLst>
                              <p:par>
                                <p:cTn id="28" presetID="2" presetClass="entr" presetSubtype="1"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0-#ppt_h/2"/>
                                          </p:val>
                                        </p:tav>
                                        <p:tav tm="100000">
                                          <p:val>
                                            <p:strVal val="#ppt_y"/>
                                          </p:val>
                                        </p:tav>
                                      </p:tavLst>
                                    </p:anim>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wipe(left)">
                                      <p:cBhvr>
                                        <p:cTn id="35" dur="500"/>
                                        <p:tgtEl>
                                          <p:spTgt spid="106"/>
                                        </p:tgtEl>
                                      </p:cBhvr>
                                    </p:animEffect>
                                  </p:childTnLst>
                                </p:cTn>
                              </p:par>
                            </p:childTnLst>
                          </p:cTn>
                        </p:par>
                        <p:par>
                          <p:cTn id="36" fill="hold">
                            <p:stCondLst>
                              <p:cond delay="3500"/>
                            </p:stCondLst>
                            <p:childTnLst>
                              <p:par>
                                <p:cTn id="37" presetID="12" presetClass="entr" presetSubtype="8"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p:tgtEl>
                                          <p:spTgt spid="5"/>
                                        </p:tgtEl>
                                        <p:attrNameLst>
                                          <p:attrName>ppt_x</p:attrName>
                                        </p:attrNameLst>
                                      </p:cBhvr>
                                      <p:tavLst>
                                        <p:tav tm="0">
                                          <p:val>
                                            <p:strVal val="#ppt_x-#ppt_w*1.125000"/>
                                          </p:val>
                                        </p:tav>
                                        <p:tav tm="100000">
                                          <p:val>
                                            <p:strVal val="#ppt_x"/>
                                          </p:val>
                                        </p:tav>
                                      </p:tavLst>
                                    </p:anim>
                                    <p:animEffect transition="in" filter="wipe(right)">
                                      <p:cBhvr>
                                        <p:cTn id="40" dur="500"/>
                                        <p:tgtEl>
                                          <p:spTgt spid="5"/>
                                        </p:tgtEl>
                                      </p:cBhvr>
                                    </p:animEffect>
                                  </p:childTnLst>
                                </p:cTn>
                              </p:par>
                            </p:childTnLst>
                          </p:cTn>
                        </p:par>
                        <p:par>
                          <p:cTn id="41" fill="hold">
                            <p:stCondLst>
                              <p:cond delay="4000"/>
                            </p:stCondLst>
                            <p:childTnLst>
                              <p:par>
                                <p:cTn id="42" presetID="2" presetClass="entr" presetSubtype="1"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0-#ppt_h/2"/>
                                          </p:val>
                                        </p:tav>
                                        <p:tav tm="100000">
                                          <p:val>
                                            <p:strVal val="#ppt_y"/>
                                          </p:val>
                                        </p:tav>
                                      </p:tavLst>
                                    </p:anim>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103"/>
                                        </p:tgtEl>
                                        <p:attrNameLst>
                                          <p:attrName>style.visibility</p:attrName>
                                        </p:attrNameLst>
                                      </p:cBhvr>
                                      <p:to>
                                        <p:strVal val="visible"/>
                                      </p:to>
                                    </p:set>
                                    <p:animEffect transition="in" filter="wipe(left)">
                                      <p:cBhvr>
                                        <p:cTn id="49" dur="500"/>
                                        <p:tgtEl>
                                          <p:spTgt spid="103"/>
                                        </p:tgtEl>
                                      </p:cBhvr>
                                    </p:animEffect>
                                  </p:childTnLst>
                                </p:cTn>
                              </p:par>
                            </p:childTnLst>
                          </p:cTn>
                        </p:par>
                        <p:par>
                          <p:cTn id="50" fill="hold">
                            <p:stCondLst>
                              <p:cond delay="5000"/>
                            </p:stCondLst>
                            <p:childTnLst>
                              <p:par>
                                <p:cTn id="51" presetID="12" presetClass="entr" presetSubtype="8"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p:tgtEl>
                                          <p:spTgt spid="6"/>
                                        </p:tgtEl>
                                        <p:attrNameLst>
                                          <p:attrName>ppt_x</p:attrName>
                                        </p:attrNameLst>
                                      </p:cBhvr>
                                      <p:tavLst>
                                        <p:tav tm="0">
                                          <p:val>
                                            <p:strVal val="#ppt_x-#ppt_w*1.125000"/>
                                          </p:val>
                                        </p:tav>
                                        <p:tav tm="100000">
                                          <p:val>
                                            <p:strVal val="#ppt_x"/>
                                          </p:val>
                                        </p:tav>
                                      </p:tavLst>
                                    </p:anim>
                                    <p:animEffect transition="in" filter="wipe(right)">
                                      <p:cBhvr>
                                        <p:cTn id="54" dur="500"/>
                                        <p:tgtEl>
                                          <p:spTgt spid="6"/>
                                        </p:tgtEl>
                                      </p:cBhvr>
                                    </p:animEffect>
                                  </p:childTnLst>
                                </p:cTn>
                              </p:par>
                            </p:childTnLst>
                          </p:cTn>
                        </p:par>
                        <p:par>
                          <p:cTn id="55" fill="hold">
                            <p:stCondLst>
                              <p:cond delay="5500"/>
                            </p:stCondLst>
                            <p:childTnLst>
                              <p:par>
                                <p:cTn id="56" presetID="2" presetClass="entr" presetSubtype="1" fill="hold"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ppt_x"/>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Effect transition="in" filter="wipe(left)">
                                      <p:cBhvr>
                                        <p:cTn id="63" dur="500"/>
                                        <p:tgtEl>
                                          <p:spTgt spid="100"/>
                                        </p:tgtEl>
                                      </p:cBhvr>
                                    </p:animEffect>
                                  </p:childTnLst>
                                </p:cTn>
                              </p:par>
                            </p:childTnLst>
                          </p:cTn>
                        </p:par>
                        <p:par>
                          <p:cTn id="64" fill="hold">
                            <p:stCondLst>
                              <p:cond delay="6500"/>
                            </p:stCondLst>
                            <p:childTnLst>
                              <p:par>
                                <p:cTn id="65" presetID="12" presetClass="entr" presetSubtype="8"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p:tgtEl>
                                          <p:spTgt spid="18"/>
                                        </p:tgtEl>
                                        <p:attrNameLst>
                                          <p:attrName>ppt_x</p:attrName>
                                        </p:attrNameLst>
                                      </p:cBhvr>
                                      <p:tavLst>
                                        <p:tav tm="0">
                                          <p:val>
                                            <p:strVal val="#ppt_x-#ppt_w*1.125000"/>
                                          </p:val>
                                        </p:tav>
                                        <p:tav tm="100000">
                                          <p:val>
                                            <p:strVal val="#ppt_x"/>
                                          </p:val>
                                        </p:tav>
                                      </p:tavLst>
                                    </p:anim>
                                    <p:animEffect transition="in" filter="wipe(right)">
                                      <p:cBhvr>
                                        <p:cTn id="68" dur="500"/>
                                        <p:tgtEl>
                                          <p:spTgt spid="18"/>
                                        </p:tgtEl>
                                      </p:cBhvr>
                                    </p:animEffect>
                                  </p:childTnLst>
                                </p:cTn>
                              </p:par>
                            </p:childTnLst>
                          </p:cTn>
                        </p:par>
                        <p:par>
                          <p:cTn id="69" fill="hold">
                            <p:stCondLst>
                              <p:cond delay="7000"/>
                            </p:stCondLst>
                            <p:childTnLst>
                              <p:par>
                                <p:cTn id="70" presetID="2" presetClass="entr" presetSubtype="1" fill="hold"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ppt_x"/>
                                          </p:val>
                                        </p:tav>
                                        <p:tav tm="100000">
                                          <p:val>
                                            <p:strVal val="#ppt_x"/>
                                          </p:val>
                                        </p:tav>
                                      </p:tavLst>
                                    </p:anim>
                                    <p:anim calcmode="lin" valueType="num">
                                      <p:cBhvr additive="base">
                                        <p:cTn id="73" dur="500" fill="hold"/>
                                        <p:tgtEl>
                                          <p:spTgt spid="17"/>
                                        </p:tgtEl>
                                        <p:attrNameLst>
                                          <p:attrName>ppt_y</p:attrName>
                                        </p:attrNameLst>
                                      </p:cBhvr>
                                      <p:tavLst>
                                        <p:tav tm="0">
                                          <p:val>
                                            <p:strVal val="0-#ppt_h/2"/>
                                          </p:val>
                                        </p:tav>
                                        <p:tav tm="100000">
                                          <p:val>
                                            <p:strVal val="#ppt_y"/>
                                          </p:val>
                                        </p:tav>
                                      </p:tavLst>
                                    </p:anim>
                                  </p:childTnLst>
                                </p:cTn>
                              </p:par>
                            </p:childTnLst>
                          </p:cTn>
                        </p:par>
                        <p:par>
                          <p:cTn id="74" fill="hold">
                            <p:stCondLst>
                              <p:cond delay="7500"/>
                            </p:stCondLst>
                            <p:childTnLst>
                              <p:par>
                                <p:cTn id="75" presetID="22" presetClass="entr" presetSubtype="8" fill="hold" nodeType="afterEffect">
                                  <p:stCondLst>
                                    <p:cond delay="0"/>
                                  </p:stCondLst>
                                  <p:childTnLst>
                                    <p:set>
                                      <p:cBhvr>
                                        <p:cTn id="76" dur="1" fill="hold">
                                          <p:stCondLst>
                                            <p:cond delay="0"/>
                                          </p:stCondLst>
                                        </p:cTn>
                                        <p:tgtEl>
                                          <p:spTgt spid="99"/>
                                        </p:tgtEl>
                                        <p:attrNameLst>
                                          <p:attrName>style.visibility</p:attrName>
                                        </p:attrNameLst>
                                      </p:cBhvr>
                                      <p:to>
                                        <p:strVal val="visible"/>
                                      </p:to>
                                    </p:set>
                                    <p:animEffect transition="in" filter="wipe(left)">
                                      <p:cBhvr>
                                        <p:cTn id="77" dur="500"/>
                                        <p:tgtEl>
                                          <p:spTgt spid="99"/>
                                        </p:tgtEl>
                                      </p:cBhvr>
                                    </p:animEffect>
                                  </p:childTnLst>
                                </p:cTn>
                              </p:par>
                            </p:childTnLst>
                          </p:cTn>
                        </p:par>
                        <p:par>
                          <p:cTn id="78" fill="hold">
                            <p:stCondLst>
                              <p:cond delay="8000"/>
                            </p:stCondLst>
                            <p:childTnLst>
                              <p:par>
                                <p:cTn id="79" presetID="12" presetClass="entr" presetSubtype="8" fill="hold"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p:tgtEl>
                                          <p:spTgt spid="19"/>
                                        </p:tgtEl>
                                        <p:attrNameLst>
                                          <p:attrName>ppt_x</p:attrName>
                                        </p:attrNameLst>
                                      </p:cBhvr>
                                      <p:tavLst>
                                        <p:tav tm="0">
                                          <p:val>
                                            <p:strVal val="#ppt_x-#ppt_w*1.125000"/>
                                          </p:val>
                                        </p:tav>
                                        <p:tav tm="100000">
                                          <p:val>
                                            <p:strVal val="#ppt_x"/>
                                          </p:val>
                                        </p:tav>
                                      </p:tavLst>
                                    </p:anim>
                                    <p:animEffect transition="in" filter="wipe(right)">
                                      <p:cBhvr>
                                        <p:cTn id="8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933616" y="2398843"/>
            <a:ext cx="4108817" cy="877163"/>
          </a:xfrm>
          <a:prstGeom prst="rect">
            <a:avLst/>
          </a:prstGeom>
          <a:noFill/>
        </p:spPr>
        <p:txBody>
          <a:bodyPr wrap="none" rtlCol="0">
            <a:spAutoFit/>
          </a:bodyPr>
          <a:lstStyle/>
          <a:p>
            <a:pPr marL="0" lvl="1" algn="ctr"/>
            <a:r>
              <a:rPr lang="zh-CN" altLang="en-US" sz="5100" b="1" dirty="0">
                <a:solidFill>
                  <a:schemeClr val="accent2"/>
                </a:solidFill>
                <a:latin typeface="+mj-ea"/>
                <a:ea typeface="+mj-ea"/>
              </a:rPr>
              <a:t>点击添加内容</a:t>
            </a:r>
          </a:p>
        </p:txBody>
      </p:sp>
      <p:grpSp>
        <p:nvGrpSpPr>
          <p:cNvPr id="16" name="组合 15"/>
          <p:cNvGrpSpPr/>
          <p:nvPr/>
        </p:nvGrpSpPr>
        <p:grpSpPr>
          <a:xfrm>
            <a:off x="2918048" y="2517771"/>
            <a:ext cx="1596233" cy="1596233"/>
            <a:chOff x="304800" y="673100"/>
            <a:chExt cx="4000500" cy="4000500"/>
          </a:xfrm>
          <a:effectLst/>
        </p:grpSpPr>
        <p:sp>
          <p:nvSpPr>
            <p:cNvPr id="18" name="同心圆 17"/>
            <p:cNvSpPr/>
            <p:nvPr/>
          </p:nvSpPr>
          <p:spPr>
            <a:xfrm>
              <a:off x="304800" y="673100"/>
              <a:ext cx="4000500" cy="4000500"/>
            </a:xfrm>
            <a:prstGeom prst="donut">
              <a:avLst>
                <a:gd name="adj" fmla="val 48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9" name="椭圆 18"/>
            <p:cNvSpPr/>
            <p:nvPr/>
          </p:nvSpPr>
          <p:spPr>
            <a:xfrm>
              <a:off x="392112" y="760412"/>
              <a:ext cx="3825874" cy="38258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grpSp>
      <p:sp>
        <p:nvSpPr>
          <p:cNvPr id="25" name="TextBox 24"/>
          <p:cNvSpPr txBox="1"/>
          <p:nvPr/>
        </p:nvSpPr>
        <p:spPr>
          <a:xfrm>
            <a:off x="5018211" y="3276855"/>
            <a:ext cx="1370509" cy="327635"/>
          </a:xfrm>
          <a:prstGeom prst="rect">
            <a:avLst/>
          </a:prstGeom>
          <a:noFill/>
        </p:spPr>
        <p:txBody>
          <a:bodyPr wrap="square" lIns="80625" tIns="40313" rIns="80625" bIns="40313" rtlCol="0">
            <a:spAutoFit/>
          </a:bodyPr>
          <a:lstStyle/>
          <a:p>
            <a:r>
              <a:rPr lang="en-US" altLang="zh-CN" sz="1600" dirty="0">
                <a:solidFill>
                  <a:schemeClr val="accent2"/>
                </a:solidFill>
                <a:latin typeface="+mj-ea"/>
                <a:ea typeface="+mj-ea"/>
              </a:rPr>
              <a:t>※ </a:t>
            </a:r>
            <a:r>
              <a:rPr lang="zh-CN" altLang="en-US" sz="1600" dirty="0">
                <a:solidFill>
                  <a:schemeClr val="accent2"/>
                </a:solidFill>
                <a:latin typeface="+mj-ea"/>
                <a:ea typeface="+mj-ea"/>
              </a:rPr>
              <a:t>添加内容</a:t>
            </a:r>
          </a:p>
        </p:txBody>
      </p:sp>
      <p:sp>
        <p:nvSpPr>
          <p:cNvPr id="26" name="TextBox 25"/>
          <p:cNvSpPr txBox="1"/>
          <p:nvPr/>
        </p:nvSpPr>
        <p:spPr>
          <a:xfrm>
            <a:off x="6421772" y="3276855"/>
            <a:ext cx="1313648" cy="327635"/>
          </a:xfrm>
          <a:prstGeom prst="rect">
            <a:avLst/>
          </a:prstGeom>
          <a:noFill/>
        </p:spPr>
        <p:txBody>
          <a:bodyPr wrap="square" lIns="80625" tIns="40313" rIns="80625" bIns="40313" rtlCol="0">
            <a:spAutoFit/>
          </a:bodyPr>
          <a:lstStyle/>
          <a:p>
            <a:r>
              <a:rPr lang="en-US" altLang="zh-CN" sz="1600" dirty="0">
                <a:solidFill>
                  <a:schemeClr val="accent2"/>
                </a:solidFill>
                <a:latin typeface="+mj-ea"/>
                <a:ea typeface="+mj-ea"/>
              </a:rPr>
              <a:t>※ </a:t>
            </a:r>
            <a:r>
              <a:rPr lang="zh-CN" altLang="en-US" sz="1600" dirty="0">
                <a:solidFill>
                  <a:schemeClr val="accent2"/>
                </a:solidFill>
                <a:latin typeface="+mj-ea"/>
                <a:ea typeface="+mj-ea"/>
              </a:rPr>
              <a:t>添加内容</a:t>
            </a:r>
          </a:p>
        </p:txBody>
      </p:sp>
      <p:sp>
        <p:nvSpPr>
          <p:cNvPr id="27" name="TextBox 26"/>
          <p:cNvSpPr txBox="1"/>
          <p:nvPr/>
        </p:nvSpPr>
        <p:spPr>
          <a:xfrm>
            <a:off x="7768473" y="3276855"/>
            <a:ext cx="1370509" cy="327635"/>
          </a:xfrm>
          <a:prstGeom prst="rect">
            <a:avLst/>
          </a:prstGeom>
          <a:noFill/>
        </p:spPr>
        <p:txBody>
          <a:bodyPr wrap="square" lIns="80625" tIns="40313" rIns="80625" bIns="40313" rtlCol="0">
            <a:spAutoFit/>
          </a:bodyPr>
          <a:lstStyle/>
          <a:p>
            <a:r>
              <a:rPr lang="en-US" altLang="zh-CN" sz="1600" dirty="0">
                <a:solidFill>
                  <a:schemeClr val="accent2"/>
                </a:solidFill>
                <a:latin typeface="+mj-ea"/>
                <a:ea typeface="+mj-ea"/>
              </a:rPr>
              <a:t>※ </a:t>
            </a:r>
            <a:r>
              <a:rPr lang="zh-CN" altLang="en-US" sz="1600" dirty="0">
                <a:solidFill>
                  <a:schemeClr val="accent2"/>
                </a:solidFill>
                <a:latin typeface="+mj-ea"/>
                <a:ea typeface="+mj-ea"/>
              </a:rPr>
              <a:t>添加内容</a:t>
            </a:r>
          </a:p>
        </p:txBody>
      </p:sp>
      <p:sp>
        <p:nvSpPr>
          <p:cNvPr id="28" name="TextBox 27"/>
          <p:cNvSpPr txBox="1"/>
          <p:nvPr/>
        </p:nvSpPr>
        <p:spPr>
          <a:xfrm>
            <a:off x="5018210" y="3648998"/>
            <a:ext cx="1313648" cy="327635"/>
          </a:xfrm>
          <a:prstGeom prst="rect">
            <a:avLst/>
          </a:prstGeom>
          <a:noFill/>
        </p:spPr>
        <p:txBody>
          <a:bodyPr wrap="square" lIns="80625" tIns="40313" rIns="80625" bIns="40313" rtlCol="0">
            <a:spAutoFit/>
          </a:bodyPr>
          <a:lstStyle/>
          <a:p>
            <a:r>
              <a:rPr lang="en-US" altLang="zh-CN" sz="1600" dirty="0">
                <a:solidFill>
                  <a:schemeClr val="accent2"/>
                </a:solidFill>
                <a:latin typeface="+mj-ea"/>
                <a:ea typeface="+mj-ea"/>
              </a:rPr>
              <a:t>※ </a:t>
            </a:r>
            <a:r>
              <a:rPr lang="zh-CN" altLang="en-US" sz="1600" dirty="0">
                <a:solidFill>
                  <a:schemeClr val="accent2"/>
                </a:solidFill>
                <a:latin typeface="+mj-ea"/>
                <a:ea typeface="+mj-ea"/>
              </a:rPr>
              <a:t>添加内容</a:t>
            </a:r>
          </a:p>
        </p:txBody>
      </p:sp>
      <p:sp>
        <p:nvSpPr>
          <p:cNvPr id="29" name="TextBox 28"/>
          <p:cNvSpPr txBox="1"/>
          <p:nvPr/>
        </p:nvSpPr>
        <p:spPr>
          <a:xfrm>
            <a:off x="6421773" y="3648998"/>
            <a:ext cx="1313648" cy="327635"/>
          </a:xfrm>
          <a:prstGeom prst="rect">
            <a:avLst/>
          </a:prstGeom>
          <a:noFill/>
        </p:spPr>
        <p:txBody>
          <a:bodyPr wrap="square" lIns="80625" tIns="40313" rIns="80625" bIns="40313" rtlCol="0">
            <a:spAutoFit/>
          </a:bodyPr>
          <a:lstStyle/>
          <a:p>
            <a:r>
              <a:rPr lang="en-US" altLang="zh-CN" sz="1600" dirty="0">
                <a:solidFill>
                  <a:schemeClr val="accent2"/>
                </a:solidFill>
                <a:latin typeface="+mj-ea"/>
                <a:ea typeface="+mj-ea"/>
              </a:rPr>
              <a:t>※ </a:t>
            </a:r>
            <a:r>
              <a:rPr lang="zh-CN" altLang="en-US" sz="1600" dirty="0">
                <a:solidFill>
                  <a:schemeClr val="accent2"/>
                </a:solidFill>
                <a:latin typeface="+mj-ea"/>
                <a:ea typeface="+mj-ea"/>
              </a:rPr>
              <a:t>添加内容</a:t>
            </a:r>
          </a:p>
        </p:txBody>
      </p:sp>
      <p:sp>
        <p:nvSpPr>
          <p:cNvPr id="30" name="TextBox 29"/>
          <p:cNvSpPr txBox="1"/>
          <p:nvPr/>
        </p:nvSpPr>
        <p:spPr>
          <a:xfrm>
            <a:off x="7767958" y="3648998"/>
            <a:ext cx="1313648" cy="327635"/>
          </a:xfrm>
          <a:prstGeom prst="rect">
            <a:avLst/>
          </a:prstGeom>
          <a:noFill/>
        </p:spPr>
        <p:txBody>
          <a:bodyPr wrap="square" lIns="80625" tIns="40313" rIns="80625" bIns="40313" rtlCol="0">
            <a:spAutoFit/>
          </a:bodyPr>
          <a:lstStyle/>
          <a:p>
            <a:r>
              <a:rPr lang="en-US" altLang="zh-CN" sz="1600" dirty="0">
                <a:solidFill>
                  <a:schemeClr val="accent2"/>
                </a:solidFill>
                <a:latin typeface="+mj-ea"/>
                <a:ea typeface="+mj-ea"/>
              </a:rPr>
              <a:t>※ </a:t>
            </a:r>
            <a:r>
              <a:rPr lang="zh-CN" altLang="en-US" sz="1600" dirty="0">
                <a:solidFill>
                  <a:schemeClr val="accent2"/>
                </a:solidFill>
                <a:latin typeface="+mj-ea"/>
                <a:ea typeface="+mj-ea"/>
              </a:rPr>
              <a:t>添加内容</a:t>
            </a:r>
          </a:p>
        </p:txBody>
      </p:sp>
      <p:sp>
        <p:nvSpPr>
          <p:cNvPr id="75" name="TextBox 13"/>
          <p:cNvSpPr txBox="1"/>
          <p:nvPr/>
        </p:nvSpPr>
        <p:spPr>
          <a:xfrm>
            <a:off x="3212194" y="2802924"/>
            <a:ext cx="1203795" cy="1025987"/>
          </a:xfrm>
          <a:prstGeom prst="rect">
            <a:avLst/>
          </a:prstGeom>
          <a:noFill/>
        </p:spPr>
        <p:txBody>
          <a:bodyPr wrap="square" lIns="0" tIns="0" rIns="0" bIns="0" rtlCol="0">
            <a:spAutoFit/>
          </a:bodyPr>
          <a:lstStyle/>
          <a:p>
            <a:r>
              <a:rPr lang="en-US" altLang="zh-CN" sz="6665" b="1" dirty="0">
                <a:solidFill>
                  <a:schemeClr val="bg1"/>
                </a:solidFill>
                <a:latin typeface="+mj-ea"/>
                <a:ea typeface="+mj-ea"/>
              </a:rPr>
              <a:t>04</a:t>
            </a:r>
            <a:endParaRPr lang="zh-CN" altLang="en-US" sz="6665" b="1" dirty="0">
              <a:solidFill>
                <a:schemeClr val="bg1"/>
              </a:solidFill>
              <a:latin typeface="+mj-ea"/>
              <a:ea typeface="+mj-ea"/>
            </a:endParaRPr>
          </a:p>
        </p:txBody>
      </p:sp>
      <p:sp>
        <p:nvSpPr>
          <p:cNvPr id="15" name="圆角矩形 14"/>
          <p:cNvSpPr/>
          <p:nvPr/>
        </p:nvSpPr>
        <p:spPr>
          <a:xfrm>
            <a:off x="463262" y="488748"/>
            <a:ext cx="11228866" cy="5899859"/>
          </a:xfrm>
          <a:prstGeom prst="roundRect">
            <a:avLst>
              <a:gd name="adj" fmla="val 50000"/>
            </a:avLst>
          </a:prstGeom>
          <a:no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p:tgtEl>
                                          <p:spTgt spid="12"/>
                                        </p:tgtEl>
                                        <p:attrNameLst>
                                          <p:attrName>ppt_x</p:attrName>
                                        </p:attrNameLst>
                                      </p:cBhvr>
                                      <p:tavLst>
                                        <p:tav tm="0">
                                          <p:val>
                                            <p:strVal val="#ppt_x-#ppt_w*1.125000"/>
                                          </p:val>
                                        </p:tav>
                                        <p:tav tm="100000">
                                          <p:val>
                                            <p:strVal val="#ppt_x"/>
                                          </p:val>
                                        </p:tav>
                                      </p:tavLst>
                                    </p:anim>
                                    <p:animEffect transition="in" filter="wipe(right)">
                                      <p:cBhvr>
                                        <p:cTn id="14" dur="500"/>
                                        <p:tgtEl>
                                          <p:spTgt spid="12"/>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20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ppt_x"/>
                                          </p:val>
                                        </p:tav>
                                        <p:tav tm="100000">
                                          <p:val>
                                            <p:strVal val="#ppt_x"/>
                                          </p:val>
                                        </p:tav>
                                      </p:tavLst>
                                    </p:anim>
                                    <p:anim calcmode="lin" valueType="num">
                                      <p:cBhvr additive="base">
                                        <p:cTn id="23" dur="500" fill="hold"/>
                                        <p:tgtEl>
                                          <p:spTgt spid="2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40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ppt_x"/>
                                          </p:val>
                                        </p:tav>
                                        <p:tav tm="100000">
                                          <p:val>
                                            <p:strVal val="#ppt_x"/>
                                          </p:val>
                                        </p:tav>
                                      </p:tavLst>
                                    </p:anim>
                                    <p:anim calcmode="lin" valueType="num">
                                      <p:cBhvr additive="base">
                                        <p:cTn id="27" dur="500" fill="hold"/>
                                        <p:tgtEl>
                                          <p:spTgt spid="2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60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80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ppt_x"/>
                                          </p:val>
                                        </p:tav>
                                        <p:tav tm="100000">
                                          <p:val>
                                            <p:strVal val="#ppt_x"/>
                                          </p:val>
                                        </p:tav>
                                      </p:tavLst>
                                    </p:anim>
                                    <p:anim calcmode="lin" valueType="num">
                                      <p:cBhvr additive="base">
                                        <p:cTn id="35" dur="500" fill="hold"/>
                                        <p:tgtEl>
                                          <p:spTgt spid="2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00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ppt_x"/>
                                          </p:val>
                                        </p:tav>
                                        <p:tav tm="100000">
                                          <p:val>
                                            <p:strVal val="#ppt_x"/>
                                          </p:val>
                                        </p:tav>
                                      </p:tavLst>
                                    </p:anim>
                                    <p:anim calcmode="lin" valueType="num">
                                      <p:cBhvr additive="base">
                                        <p:cTn id="39" dur="500" fill="hold"/>
                                        <p:tgtEl>
                                          <p:spTgt spid="30"/>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47" presetClass="entr" presetSubtype="0" fill="hold" grpId="0" nodeType="after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fade">
                                      <p:cBhvr>
                                        <p:cTn id="43" dur="500"/>
                                        <p:tgtEl>
                                          <p:spTgt spid="75"/>
                                        </p:tgtEl>
                                      </p:cBhvr>
                                    </p:animEffect>
                                    <p:anim calcmode="lin" valueType="num">
                                      <p:cBhvr>
                                        <p:cTn id="44" dur="500" fill="hold"/>
                                        <p:tgtEl>
                                          <p:spTgt spid="75"/>
                                        </p:tgtEl>
                                        <p:attrNameLst>
                                          <p:attrName>ppt_x</p:attrName>
                                        </p:attrNameLst>
                                      </p:cBhvr>
                                      <p:tavLst>
                                        <p:tav tm="0">
                                          <p:val>
                                            <p:strVal val="#ppt_x"/>
                                          </p:val>
                                        </p:tav>
                                        <p:tav tm="100000">
                                          <p:val>
                                            <p:strVal val="#ppt_x"/>
                                          </p:val>
                                        </p:tav>
                                      </p:tavLst>
                                    </p:anim>
                                    <p:anim calcmode="lin" valueType="num">
                                      <p:cBhvr>
                                        <p:cTn id="45"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26" grpId="0"/>
      <p:bldP spid="27" grpId="0"/>
      <p:bldP spid="28" grpId="0"/>
      <p:bldP spid="29" grpId="0"/>
      <p:bldP spid="30"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bwMode="black">
          <a:xfrm flipH="1">
            <a:off x="7313210" y="2036379"/>
            <a:ext cx="917085" cy="399170"/>
          </a:xfrm>
          <a:custGeom>
            <a:avLst/>
            <a:gdLst>
              <a:gd name="connsiteX0" fmla="*/ 0 w 1112520"/>
              <a:gd name="connsiteY0" fmla="*/ 0 h 508000"/>
              <a:gd name="connsiteX1" fmla="*/ 604520 w 1112520"/>
              <a:gd name="connsiteY1" fmla="*/ 0 h 508000"/>
              <a:gd name="connsiteX2" fmla="*/ 1112520 w 1112520"/>
              <a:gd name="connsiteY2" fmla="*/ 508000 h 508000"/>
            </a:gdLst>
            <a:ahLst/>
            <a:cxnLst>
              <a:cxn ang="0">
                <a:pos x="connsiteX0" y="connsiteY0"/>
              </a:cxn>
              <a:cxn ang="0">
                <a:pos x="connsiteX1" y="connsiteY1"/>
              </a:cxn>
              <a:cxn ang="0">
                <a:pos x="connsiteX2" y="connsiteY2"/>
              </a:cxn>
            </a:cxnLst>
            <a:rect l="l" t="t" r="r" b="b"/>
            <a:pathLst>
              <a:path w="1112520" h="508000">
                <a:moveTo>
                  <a:pt x="0" y="0"/>
                </a:moveTo>
                <a:lnTo>
                  <a:pt x="604520" y="0"/>
                </a:lnTo>
                <a:lnTo>
                  <a:pt x="1112520" y="508000"/>
                </a:lnTo>
              </a:path>
            </a:pathLst>
          </a:custGeom>
          <a:noFill/>
          <a:ln w="12700">
            <a:solidFill>
              <a:schemeClr val="bg1">
                <a:lumMod val="65000"/>
              </a:schemeClr>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91384" tIns="45693" rIns="91384" bIns="45693" rtlCol="0" anchor="ctr" anchorCtr="0"/>
          <a:lstStyle/>
          <a:p>
            <a:pPr algn="ctr"/>
            <a:endParaRPr lang="en-US" sz="2135" dirty="0">
              <a:latin typeface="微软雅黑" panose="020B0503020204020204" pitchFamily="34" charset="-122"/>
            </a:endParaRPr>
          </a:p>
        </p:txBody>
      </p:sp>
      <p:sp>
        <p:nvSpPr>
          <p:cNvPr id="14" name="Freeform 13"/>
          <p:cNvSpPr/>
          <p:nvPr/>
        </p:nvSpPr>
        <p:spPr bwMode="black">
          <a:xfrm flipH="1" flipV="1">
            <a:off x="7313210" y="4716542"/>
            <a:ext cx="917085" cy="368554"/>
          </a:xfrm>
          <a:custGeom>
            <a:avLst/>
            <a:gdLst>
              <a:gd name="connsiteX0" fmla="*/ 0 w 1112520"/>
              <a:gd name="connsiteY0" fmla="*/ 0 h 508000"/>
              <a:gd name="connsiteX1" fmla="*/ 604520 w 1112520"/>
              <a:gd name="connsiteY1" fmla="*/ 0 h 508000"/>
              <a:gd name="connsiteX2" fmla="*/ 1112520 w 1112520"/>
              <a:gd name="connsiteY2" fmla="*/ 508000 h 508000"/>
            </a:gdLst>
            <a:ahLst/>
            <a:cxnLst>
              <a:cxn ang="0">
                <a:pos x="connsiteX0" y="connsiteY0"/>
              </a:cxn>
              <a:cxn ang="0">
                <a:pos x="connsiteX1" y="connsiteY1"/>
              </a:cxn>
              <a:cxn ang="0">
                <a:pos x="connsiteX2" y="connsiteY2"/>
              </a:cxn>
            </a:cxnLst>
            <a:rect l="l" t="t" r="r" b="b"/>
            <a:pathLst>
              <a:path w="1112520" h="508000">
                <a:moveTo>
                  <a:pt x="0" y="0"/>
                </a:moveTo>
                <a:lnTo>
                  <a:pt x="604520" y="0"/>
                </a:lnTo>
                <a:lnTo>
                  <a:pt x="1112520" y="508000"/>
                </a:lnTo>
              </a:path>
            </a:pathLst>
          </a:custGeom>
          <a:noFill/>
          <a:ln w="12700">
            <a:solidFill>
              <a:schemeClr val="bg1">
                <a:lumMod val="65000"/>
              </a:schemeClr>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91384" tIns="45693" rIns="91384" bIns="45693" rtlCol="0" anchor="ctr" anchorCtr="0"/>
          <a:lstStyle/>
          <a:p>
            <a:pPr algn="ctr"/>
            <a:endParaRPr lang="en-US" sz="2135" dirty="0">
              <a:latin typeface="微软雅黑" panose="020B0503020204020204" pitchFamily="34" charset="-122"/>
            </a:endParaRPr>
          </a:p>
        </p:txBody>
      </p:sp>
      <p:cxnSp>
        <p:nvCxnSpPr>
          <p:cNvPr id="15" name="Straight Connector 14"/>
          <p:cNvCxnSpPr>
            <a:stCxn id="23" idx="2"/>
          </p:cNvCxnSpPr>
          <p:nvPr/>
        </p:nvCxnSpPr>
        <p:spPr bwMode="black">
          <a:xfrm flipH="1">
            <a:off x="7786537" y="3601208"/>
            <a:ext cx="655350" cy="0"/>
          </a:xfrm>
          <a:prstGeom prst="line">
            <a:avLst/>
          </a:prstGeom>
          <a:noFill/>
          <a:ln w="12700">
            <a:solidFill>
              <a:schemeClr val="bg1">
                <a:lumMod val="65000"/>
              </a:schemeClr>
            </a:solidFill>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20" name="Freeform 19"/>
          <p:cNvSpPr/>
          <p:nvPr/>
        </p:nvSpPr>
        <p:spPr bwMode="black">
          <a:xfrm>
            <a:off x="3968143" y="2036379"/>
            <a:ext cx="917085" cy="399170"/>
          </a:xfrm>
          <a:custGeom>
            <a:avLst/>
            <a:gdLst>
              <a:gd name="connsiteX0" fmla="*/ 0 w 1112520"/>
              <a:gd name="connsiteY0" fmla="*/ 0 h 508000"/>
              <a:gd name="connsiteX1" fmla="*/ 604520 w 1112520"/>
              <a:gd name="connsiteY1" fmla="*/ 0 h 508000"/>
              <a:gd name="connsiteX2" fmla="*/ 1112520 w 1112520"/>
              <a:gd name="connsiteY2" fmla="*/ 508000 h 508000"/>
            </a:gdLst>
            <a:ahLst/>
            <a:cxnLst>
              <a:cxn ang="0">
                <a:pos x="connsiteX0" y="connsiteY0"/>
              </a:cxn>
              <a:cxn ang="0">
                <a:pos x="connsiteX1" y="connsiteY1"/>
              </a:cxn>
              <a:cxn ang="0">
                <a:pos x="connsiteX2" y="connsiteY2"/>
              </a:cxn>
            </a:cxnLst>
            <a:rect l="l" t="t" r="r" b="b"/>
            <a:pathLst>
              <a:path w="1112520" h="508000">
                <a:moveTo>
                  <a:pt x="0" y="0"/>
                </a:moveTo>
                <a:lnTo>
                  <a:pt x="604520" y="0"/>
                </a:lnTo>
                <a:lnTo>
                  <a:pt x="1112520" y="508000"/>
                </a:lnTo>
              </a:path>
            </a:pathLst>
          </a:custGeom>
          <a:noFill/>
          <a:ln w="12700">
            <a:solidFill>
              <a:schemeClr val="bg1">
                <a:lumMod val="65000"/>
              </a:schemeClr>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91384" tIns="45693" rIns="91384" bIns="45693" rtlCol="0" anchor="ctr" anchorCtr="0"/>
          <a:lstStyle/>
          <a:p>
            <a:pPr algn="ctr"/>
            <a:endParaRPr lang="en-US" sz="2135" dirty="0">
              <a:latin typeface="微软雅黑" panose="020B0503020204020204" pitchFamily="34" charset="-122"/>
            </a:endParaRPr>
          </a:p>
        </p:txBody>
      </p:sp>
      <p:sp>
        <p:nvSpPr>
          <p:cNvPr id="21" name="Freeform 20"/>
          <p:cNvSpPr/>
          <p:nvPr/>
        </p:nvSpPr>
        <p:spPr bwMode="black">
          <a:xfrm flipV="1">
            <a:off x="3968143" y="4716542"/>
            <a:ext cx="917085" cy="368554"/>
          </a:xfrm>
          <a:custGeom>
            <a:avLst/>
            <a:gdLst>
              <a:gd name="connsiteX0" fmla="*/ 0 w 1112520"/>
              <a:gd name="connsiteY0" fmla="*/ 0 h 508000"/>
              <a:gd name="connsiteX1" fmla="*/ 604520 w 1112520"/>
              <a:gd name="connsiteY1" fmla="*/ 0 h 508000"/>
              <a:gd name="connsiteX2" fmla="*/ 1112520 w 1112520"/>
              <a:gd name="connsiteY2" fmla="*/ 508000 h 508000"/>
            </a:gdLst>
            <a:ahLst/>
            <a:cxnLst>
              <a:cxn ang="0">
                <a:pos x="connsiteX0" y="connsiteY0"/>
              </a:cxn>
              <a:cxn ang="0">
                <a:pos x="connsiteX1" y="connsiteY1"/>
              </a:cxn>
              <a:cxn ang="0">
                <a:pos x="connsiteX2" y="connsiteY2"/>
              </a:cxn>
            </a:cxnLst>
            <a:rect l="l" t="t" r="r" b="b"/>
            <a:pathLst>
              <a:path w="1112520" h="508000">
                <a:moveTo>
                  <a:pt x="0" y="0"/>
                </a:moveTo>
                <a:lnTo>
                  <a:pt x="604520" y="0"/>
                </a:lnTo>
                <a:lnTo>
                  <a:pt x="1112520" y="508000"/>
                </a:lnTo>
              </a:path>
            </a:pathLst>
          </a:custGeom>
          <a:noFill/>
          <a:ln w="12700">
            <a:solidFill>
              <a:schemeClr val="bg1">
                <a:lumMod val="65000"/>
              </a:schemeClr>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91384" tIns="45693" rIns="91384" bIns="45693" rtlCol="0" anchor="ctr" anchorCtr="0"/>
          <a:lstStyle/>
          <a:p>
            <a:pPr algn="ctr"/>
            <a:endParaRPr lang="en-US" sz="2135" dirty="0">
              <a:latin typeface="微软雅黑" panose="020B0503020204020204" pitchFamily="34" charset="-122"/>
            </a:endParaRPr>
          </a:p>
        </p:txBody>
      </p:sp>
      <p:cxnSp>
        <p:nvCxnSpPr>
          <p:cNvPr id="22" name="Straight Connector 21"/>
          <p:cNvCxnSpPr>
            <a:stCxn id="26" idx="6"/>
          </p:cNvCxnSpPr>
          <p:nvPr/>
        </p:nvCxnSpPr>
        <p:spPr bwMode="black">
          <a:xfrm>
            <a:off x="3823095" y="3601208"/>
            <a:ext cx="611698" cy="0"/>
          </a:xfrm>
          <a:prstGeom prst="line">
            <a:avLst/>
          </a:prstGeom>
          <a:noFill/>
          <a:ln w="12700">
            <a:solidFill>
              <a:schemeClr val="bg1">
                <a:lumMod val="65000"/>
              </a:schemeClr>
            </a:solidFill>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6" name="Oval 15"/>
          <p:cNvSpPr/>
          <p:nvPr/>
        </p:nvSpPr>
        <p:spPr>
          <a:xfrm>
            <a:off x="8230842" y="1631236"/>
            <a:ext cx="802483" cy="80273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384" tIns="45693" rIns="91384" bIns="45693" rtlCol="0" anchor="ctr"/>
          <a:lstStyle/>
          <a:p>
            <a:pPr algn="ctr"/>
            <a:endParaRPr lang="en-US" sz="3200" dirty="0">
              <a:latin typeface="微软雅黑" panose="020B0503020204020204" pitchFamily="34" charset="-122"/>
            </a:endParaRPr>
          </a:p>
        </p:txBody>
      </p:sp>
      <p:sp>
        <p:nvSpPr>
          <p:cNvPr id="23" name="Oval 22"/>
          <p:cNvSpPr/>
          <p:nvPr/>
        </p:nvSpPr>
        <p:spPr>
          <a:xfrm>
            <a:off x="8441885" y="3199843"/>
            <a:ext cx="802483" cy="80273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384" tIns="45693" rIns="91384" bIns="45693" rtlCol="0" anchor="ctr"/>
          <a:lstStyle/>
          <a:p>
            <a:pPr algn="ctr"/>
            <a:endParaRPr lang="en-US" sz="3200" dirty="0">
              <a:latin typeface="微软雅黑" panose="020B0503020204020204" pitchFamily="34" charset="-122"/>
            </a:endParaRPr>
          </a:p>
        </p:txBody>
      </p:sp>
      <p:sp>
        <p:nvSpPr>
          <p:cNvPr id="24" name="Oval 23"/>
          <p:cNvSpPr/>
          <p:nvPr/>
        </p:nvSpPr>
        <p:spPr>
          <a:xfrm>
            <a:off x="8220410" y="4686051"/>
            <a:ext cx="802483" cy="80273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384" tIns="45693" rIns="91384" bIns="45693" rtlCol="0" anchor="ctr"/>
          <a:lstStyle/>
          <a:p>
            <a:pPr algn="ctr"/>
            <a:endParaRPr lang="en-US" sz="3200" dirty="0">
              <a:latin typeface="微软雅黑" panose="020B0503020204020204" pitchFamily="34" charset="-122"/>
            </a:endParaRPr>
          </a:p>
        </p:txBody>
      </p:sp>
      <p:sp>
        <p:nvSpPr>
          <p:cNvPr id="25" name="Oval 24"/>
          <p:cNvSpPr/>
          <p:nvPr/>
        </p:nvSpPr>
        <p:spPr>
          <a:xfrm>
            <a:off x="3198720" y="1631236"/>
            <a:ext cx="802483" cy="80273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84" tIns="45693" rIns="91384" bIns="45693" rtlCol="0" anchor="ctr"/>
          <a:lstStyle/>
          <a:p>
            <a:pPr algn="ctr"/>
            <a:endParaRPr lang="en-US" sz="3200" dirty="0">
              <a:latin typeface="微软雅黑" panose="020B0503020204020204" pitchFamily="34" charset="-122"/>
            </a:endParaRPr>
          </a:p>
        </p:txBody>
      </p:sp>
      <p:sp>
        <p:nvSpPr>
          <p:cNvPr id="26" name="Oval 25"/>
          <p:cNvSpPr/>
          <p:nvPr/>
        </p:nvSpPr>
        <p:spPr>
          <a:xfrm>
            <a:off x="3020613" y="3199843"/>
            <a:ext cx="802483" cy="80273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84" tIns="45693" rIns="91384" bIns="45693" rtlCol="0" anchor="ctr"/>
          <a:lstStyle/>
          <a:p>
            <a:pPr algn="ctr"/>
            <a:endParaRPr lang="en-US" sz="3200" dirty="0">
              <a:latin typeface="微软雅黑" panose="020B0503020204020204" pitchFamily="34" charset="-122"/>
            </a:endParaRPr>
          </a:p>
        </p:txBody>
      </p:sp>
      <p:sp>
        <p:nvSpPr>
          <p:cNvPr id="27" name="Oval 26"/>
          <p:cNvSpPr/>
          <p:nvPr/>
        </p:nvSpPr>
        <p:spPr>
          <a:xfrm>
            <a:off x="3188287" y="4686051"/>
            <a:ext cx="802483" cy="80273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84" tIns="45693" rIns="91384" bIns="45693" rtlCol="0" anchor="ctr"/>
          <a:lstStyle/>
          <a:p>
            <a:pPr algn="ctr"/>
            <a:endParaRPr lang="en-US" sz="3200" dirty="0">
              <a:latin typeface="微软雅黑" panose="020B0503020204020204" pitchFamily="34" charset="-122"/>
            </a:endParaRPr>
          </a:p>
        </p:txBody>
      </p:sp>
      <p:sp>
        <p:nvSpPr>
          <p:cNvPr id="37" name="Freeform 8"/>
          <p:cNvSpPr>
            <a:spLocks noEditPoints="1"/>
          </p:cNvSpPr>
          <p:nvPr/>
        </p:nvSpPr>
        <p:spPr bwMode="auto">
          <a:xfrm>
            <a:off x="3366982" y="1763203"/>
            <a:ext cx="465958" cy="538800"/>
          </a:xfrm>
          <a:custGeom>
            <a:avLst/>
            <a:gdLst>
              <a:gd name="T0" fmla="*/ 99 w 206"/>
              <a:gd name="T1" fmla="*/ 210 h 238"/>
              <a:gd name="T2" fmla="*/ 74 w 206"/>
              <a:gd name="T3" fmla="*/ 210 h 238"/>
              <a:gd name="T4" fmla="*/ 86 w 206"/>
              <a:gd name="T5" fmla="*/ 203 h 238"/>
              <a:gd name="T6" fmla="*/ 86 w 206"/>
              <a:gd name="T7" fmla="*/ 218 h 238"/>
              <a:gd name="T8" fmla="*/ 86 w 206"/>
              <a:gd name="T9" fmla="*/ 203 h 238"/>
              <a:gd name="T10" fmla="*/ 203 w 206"/>
              <a:gd name="T11" fmla="*/ 180 h 238"/>
              <a:gd name="T12" fmla="*/ 196 w 206"/>
              <a:gd name="T13" fmla="*/ 147 h 238"/>
              <a:gd name="T14" fmla="*/ 176 w 206"/>
              <a:gd name="T15" fmla="*/ 116 h 238"/>
              <a:gd name="T16" fmla="*/ 172 w 206"/>
              <a:gd name="T17" fmla="*/ 14 h 238"/>
              <a:gd name="T18" fmla="*/ 14 w 206"/>
              <a:gd name="T19" fmla="*/ 0 h 238"/>
              <a:gd name="T20" fmla="*/ 0 w 206"/>
              <a:gd name="T21" fmla="*/ 219 h 238"/>
              <a:gd name="T22" fmla="*/ 146 w 206"/>
              <a:gd name="T23" fmla="*/ 233 h 238"/>
              <a:gd name="T24" fmla="*/ 151 w 206"/>
              <a:gd name="T25" fmla="*/ 238 h 238"/>
              <a:gd name="T26" fmla="*/ 153 w 206"/>
              <a:gd name="T27" fmla="*/ 235 h 238"/>
              <a:gd name="T28" fmla="*/ 98 w 206"/>
              <a:gd name="T29" fmla="*/ 182 h 238"/>
              <a:gd name="T30" fmla="*/ 87 w 206"/>
              <a:gd name="T31" fmla="*/ 164 h 238"/>
              <a:gd name="T32" fmla="*/ 98 w 206"/>
              <a:gd name="T33" fmla="*/ 165 h 238"/>
              <a:gd name="T34" fmla="*/ 119 w 206"/>
              <a:gd name="T35" fmla="*/ 180 h 238"/>
              <a:gd name="T36" fmla="*/ 123 w 206"/>
              <a:gd name="T37" fmla="*/ 168 h 238"/>
              <a:gd name="T38" fmla="*/ 97 w 206"/>
              <a:gd name="T39" fmla="*/ 94 h 238"/>
              <a:gd name="T40" fmla="*/ 108 w 206"/>
              <a:gd name="T41" fmla="*/ 99 h 238"/>
              <a:gd name="T42" fmla="*/ 125 w 206"/>
              <a:gd name="T43" fmla="*/ 136 h 238"/>
              <a:gd name="T44" fmla="*/ 130 w 206"/>
              <a:gd name="T45" fmla="*/ 135 h 238"/>
              <a:gd name="T46" fmla="*/ 146 w 206"/>
              <a:gd name="T47" fmla="*/ 128 h 238"/>
              <a:gd name="T48" fmla="*/ 157 w 206"/>
              <a:gd name="T49" fmla="*/ 122 h 238"/>
              <a:gd name="T50" fmla="*/ 167 w 206"/>
              <a:gd name="T51" fmla="*/ 125 h 238"/>
              <a:gd name="T52" fmla="*/ 176 w 206"/>
              <a:gd name="T53" fmla="*/ 120 h 238"/>
              <a:gd name="T54" fmla="*/ 192 w 206"/>
              <a:gd name="T55" fmla="*/ 148 h 238"/>
              <a:gd name="T56" fmla="*/ 198 w 206"/>
              <a:gd name="T57" fmla="*/ 180 h 238"/>
              <a:gd name="T58" fmla="*/ 204 w 206"/>
              <a:gd name="T59" fmla="*/ 208 h 238"/>
              <a:gd name="T60" fmla="*/ 151 w 206"/>
              <a:gd name="T61" fmla="*/ 119 h 238"/>
              <a:gd name="T62" fmla="*/ 130 w 206"/>
              <a:gd name="T63" fmla="*/ 126 h 238"/>
              <a:gd name="T64" fmla="*/ 113 w 206"/>
              <a:gd name="T65" fmla="*/ 98 h 238"/>
              <a:gd name="T66" fmla="*/ 95 w 206"/>
              <a:gd name="T67" fmla="*/ 89 h 238"/>
              <a:gd name="T68" fmla="*/ 119 w 206"/>
              <a:gd name="T69" fmla="*/ 169 h 238"/>
              <a:gd name="T70" fmla="*/ 100 w 206"/>
              <a:gd name="T71" fmla="*/ 162 h 238"/>
              <a:gd name="T72" fmla="*/ 83 w 206"/>
              <a:gd name="T73" fmla="*/ 161 h 238"/>
              <a:gd name="T74" fmla="*/ 95 w 206"/>
              <a:gd name="T75" fmla="*/ 186 h 238"/>
              <a:gd name="T76" fmla="*/ 21 w 206"/>
              <a:gd name="T77" fmla="*/ 188 h 238"/>
              <a:gd name="T78" fmla="*/ 151 w 206"/>
              <a:gd name="T79" fmla="*/ 22 h 238"/>
              <a:gd name="T80" fmla="*/ 167 w 206"/>
              <a:gd name="T81" fmla="*/ 119 h 238"/>
              <a:gd name="T82" fmla="*/ 157 w 206"/>
              <a:gd name="T83" fmla="*/ 117 h 238"/>
              <a:gd name="T84" fmla="*/ 155 w 206"/>
              <a:gd name="T85" fmla="*/ 20 h 238"/>
              <a:gd name="T86" fmla="*/ 19 w 206"/>
              <a:gd name="T87" fmla="*/ 18 h 238"/>
              <a:gd name="T88" fmla="*/ 17 w 206"/>
              <a:gd name="T89" fmla="*/ 190 h 238"/>
              <a:gd name="T90" fmla="*/ 103 w 206"/>
              <a:gd name="T91" fmla="*/ 192 h 238"/>
              <a:gd name="T92" fmla="*/ 144 w 206"/>
              <a:gd name="T93" fmla="*/ 228 h 238"/>
              <a:gd name="T94" fmla="*/ 5 w 206"/>
              <a:gd name="T95" fmla="*/ 219 h 238"/>
              <a:gd name="T96" fmla="*/ 14 w 206"/>
              <a:gd name="T97" fmla="*/ 5 h 238"/>
              <a:gd name="T98" fmla="*/ 167 w 206"/>
              <a:gd name="T99" fmla="*/ 1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6" h="238">
                <a:moveTo>
                  <a:pt x="86" y="223"/>
                </a:moveTo>
                <a:cubicBezTo>
                  <a:pt x="93" y="223"/>
                  <a:pt x="99" y="217"/>
                  <a:pt x="99" y="210"/>
                </a:cubicBezTo>
                <a:cubicBezTo>
                  <a:pt x="99" y="203"/>
                  <a:pt x="93" y="198"/>
                  <a:pt x="86" y="198"/>
                </a:cubicBezTo>
                <a:cubicBezTo>
                  <a:pt x="79" y="198"/>
                  <a:pt x="74" y="204"/>
                  <a:pt x="74" y="210"/>
                </a:cubicBezTo>
                <a:cubicBezTo>
                  <a:pt x="74" y="217"/>
                  <a:pt x="79" y="223"/>
                  <a:pt x="86" y="223"/>
                </a:cubicBezTo>
                <a:close/>
                <a:moveTo>
                  <a:pt x="86" y="203"/>
                </a:moveTo>
                <a:cubicBezTo>
                  <a:pt x="91" y="203"/>
                  <a:pt x="94" y="206"/>
                  <a:pt x="94" y="210"/>
                </a:cubicBezTo>
                <a:cubicBezTo>
                  <a:pt x="94" y="214"/>
                  <a:pt x="91" y="218"/>
                  <a:pt x="86" y="218"/>
                </a:cubicBezTo>
                <a:cubicBezTo>
                  <a:pt x="81" y="218"/>
                  <a:pt x="79" y="214"/>
                  <a:pt x="79" y="210"/>
                </a:cubicBezTo>
                <a:cubicBezTo>
                  <a:pt x="79" y="206"/>
                  <a:pt x="81" y="203"/>
                  <a:pt x="86" y="203"/>
                </a:cubicBezTo>
                <a:close/>
                <a:moveTo>
                  <a:pt x="205" y="205"/>
                </a:moveTo>
                <a:cubicBezTo>
                  <a:pt x="202" y="197"/>
                  <a:pt x="202" y="188"/>
                  <a:pt x="203" y="180"/>
                </a:cubicBezTo>
                <a:cubicBezTo>
                  <a:pt x="203" y="174"/>
                  <a:pt x="204" y="169"/>
                  <a:pt x="202" y="165"/>
                </a:cubicBezTo>
                <a:cubicBezTo>
                  <a:pt x="200" y="162"/>
                  <a:pt x="198" y="154"/>
                  <a:pt x="196" y="147"/>
                </a:cubicBezTo>
                <a:cubicBezTo>
                  <a:pt x="194" y="138"/>
                  <a:pt x="192" y="130"/>
                  <a:pt x="190" y="126"/>
                </a:cubicBezTo>
                <a:cubicBezTo>
                  <a:pt x="187" y="120"/>
                  <a:pt x="182" y="116"/>
                  <a:pt x="176" y="116"/>
                </a:cubicBezTo>
                <a:cubicBezTo>
                  <a:pt x="175" y="115"/>
                  <a:pt x="173" y="116"/>
                  <a:pt x="172" y="116"/>
                </a:cubicBezTo>
                <a:cubicBezTo>
                  <a:pt x="172" y="14"/>
                  <a:pt x="172" y="14"/>
                  <a:pt x="172" y="14"/>
                </a:cubicBezTo>
                <a:cubicBezTo>
                  <a:pt x="172" y="5"/>
                  <a:pt x="164" y="0"/>
                  <a:pt x="158" y="0"/>
                </a:cubicBezTo>
                <a:cubicBezTo>
                  <a:pt x="14" y="0"/>
                  <a:pt x="14" y="0"/>
                  <a:pt x="14" y="0"/>
                </a:cubicBezTo>
                <a:cubicBezTo>
                  <a:pt x="8" y="0"/>
                  <a:pt x="0" y="5"/>
                  <a:pt x="0" y="14"/>
                </a:cubicBezTo>
                <a:cubicBezTo>
                  <a:pt x="0" y="219"/>
                  <a:pt x="0" y="219"/>
                  <a:pt x="0" y="219"/>
                </a:cubicBezTo>
                <a:cubicBezTo>
                  <a:pt x="0" y="227"/>
                  <a:pt x="8" y="233"/>
                  <a:pt x="14" y="233"/>
                </a:cubicBezTo>
                <a:cubicBezTo>
                  <a:pt x="146" y="233"/>
                  <a:pt x="146" y="233"/>
                  <a:pt x="146" y="233"/>
                </a:cubicBezTo>
                <a:cubicBezTo>
                  <a:pt x="147" y="234"/>
                  <a:pt x="148" y="235"/>
                  <a:pt x="149" y="237"/>
                </a:cubicBezTo>
                <a:cubicBezTo>
                  <a:pt x="149" y="238"/>
                  <a:pt x="150" y="238"/>
                  <a:pt x="151" y="238"/>
                </a:cubicBezTo>
                <a:cubicBezTo>
                  <a:pt x="151" y="238"/>
                  <a:pt x="152" y="238"/>
                  <a:pt x="152" y="238"/>
                </a:cubicBezTo>
                <a:cubicBezTo>
                  <a:pt x="153" y="238"/>
                  <a:pt x="154" y="236"/>
                  <a:pt x="153" y="235"/>
                </a:cubicBezTo>
                <a:cubicBezTo>
                  <a:pt x="147" y="221"/>
                  <a:pt x="136" y="209"/>
                  <a:pt x="129" y="207"/>
                </a:cubicBezTo>
                <a:cubicBezTo>
                  <a:pt x="125" y="205"/>
                  <a:pt x="108" y="191"/>
                  <a:pt x="98" y="182"/>
                </a:cubicBezTo>
                <a:cubicBezTo>
                  <a:pt x="93" y="178"/>
                  <a:pt x="90" y="175"/>
                  <a:pt x="88" y="173"/>
                </a:cubicBezTo>
                <a:cubicBezTo>
                  <a:pt x="84" y="170"/>
                  <a:pt x="85" y="166"/>
                  <a:pt x="87" y="164"/>
                </a:cubicBezTo>
                <a:cubicBezTo>
                  <a:pt x="87" y="163"/>
                  <a:pt x="90" y="160"/>
                  <a:pt x="94" y="163"/>
                </a:cubicBezTo>
                <a:cubicBezTo>
                  <a:pt x="95" y="163"/>
                  <a:pt x="96" y="164"/>
                  <a:pt x="98" y="165"/>
                </a:cubicBezTo>
                <a:cubicBezTo>
                  <a:pt x="103" y="169"/>
                  <a:pt x="111" y="175"/>
                  <a:pt x="115" y="179"/>
                </a:cubicBezTo>
                <a:cubicBezTo>
                  <a:pt x="117" y="181"/>
                  <a:pt x="119" y="180"/>
                  <a:pt x="119" y="180"/>
                </a:cubicBezTo>
                <a:cubicBezTo>
                  <a:pt x="122" y="179"/>
                  <a:pt x="123" y="173"/>
                  <a:pt x="123" y="169"/>
                </a:cubicBezTo>
                <a:cubicBezTo>
                  <a:pt x="123" y="169"/>
                  <a:pt x="123" y="168"/>
                  <a:pt x="123" y="168"/>
                </a:cubicBezTo>
                <a:cubicBezTo>
                  <a:pt x="94" y="107"/>
                  <a:pt x="94" y="107"/>
                  <a:pt x="94" y="107"/>
                </a:cubicBezTo>
                <a:cubicBezTo>
                  <a:pt x="92" y="101"/>
                  <a:pt x="93" y="96"/>
                  <a:pt x="97" y="94"/>
                </a:cubicBezTo>
                <a:cubicBezTo>
                  <a:pt x="99" y="93"/>
                  <a:pt x="102" y="93"/>
                  <a:pt x="104" y="94"/>
                </a:cubicBezTo>
                <a:cubicBezTo>
                  <a:pt x="106" y="95"/>
                  <a:pt x="108" y="97"/>
                  <a:pt x="108" y="99"/>
                </a:cubicBezTo>
                <a:cubicBezTo>
                  <a:pt x="108" y="100"/>
                  <a:pt x="108" y="100"/>
                  <a:pt x="108" y="100"/>
                </a:cubicBezTo>
                <a:cubicBezTo>
                  <a:pt x="125" y="136"/>
                  <a:pt x="125" y="136"/>
                  <a:pt x="125" y="136"/>
                </a:cubicBezTo>
                <a:cubicBezTo>
                  <a:pt x="126" y="137"/>
                  <a:pt x="127" y="137"/>
                  <a:pt x="128" y="137"/>
                </a:cubicBezTo>
                <a:cubicBezTo>
                  <a:pt x="129" y="137"/>
                  <a:pt x="130" y="136"/>
                  <a:pt x="130" y="135"/>
                </a:cubicBezTo>
                <a:cubicBezTo>
                  <a:pt x="130" y="133"/>
                  <a:pt x="130" y="131"/>
                  <a:pt x="132" y="130"/>
                </a:cubicBezTo>
                <a:cubicBezTo>
                  <a:pt x="136" y="127"/>
                  <a:pt x="141" y="127"/>
                  <a:pt x="146" y="128"/>
                </a:cubicBezTo>
                <a:cubicBezTo>
                  <a:pt x="147" y="129"/>
                  <a:pt x="148" y="129"/>
                  <a:pt x="149" y="127"/>
                </a:cubicBezTo>
                <a:cubicBezTo>
                  <a:pt x="150" y="124"/>
                  <a:pt x="154" y="122"/>
                  <a:pt x="157" y="122"/>
                </a:cubicBezTo>
                <a:cubicBezTo>
                  <a:pt x="161" y="122"/>
                  <a:pt x="164" y="122"/>
                  <a:pt x="165" y="124"/>
                </a:cubicBezTo>
                <a:cubicBezTo>
                  <a:pt x="166" y="125"/>
                  <a:pt x="166" y="125"/>
                  <a:pt x="167" y="125"/>
                </a:cubicBezTo>
                <a:cubicBezTo>
                  <a:pt x="168" y="125"/>
                  <a:pt x="169" y="125"/>
                  <a:pt x="169" y="124"/>
                </a:cubicBezTo>
                <a:cubicBezTo>
                  <a:pt x="170" y="122"/>
                  <a:pt x="173" y="120"/>
                  <a:pt x="176" y="120"/>
                </a:cubicBezTo>
                <a:cubicBezTo>
                  <a:pt x="178" y="120"/>
                  <a:pt x="183" y="121"/>
                  <a:pt x="186" y="128"/>
                </a:cubicBezTo>
                <a:cubicBezTo>
                  <a:pt x="188" y="132"/>
                  <a:pt x="190" y="140"/>
                  <a:pt x="192" y="148"/>
                </a:cubicBezTo>
                <a:cubicBezTo>
                  <a:pt x="194" y="156"/>
                  <a:pt x="196" y="164"/>
                  <a:pt x="198" y="167"/>
                </a:cubicBezTo>
                <a:cubicBezTo>
                  <a:pt x="199" y="170"/>
                  <a:pt x="199" y="175"/>
                  <a:pt x="198" y="180"/>
                </a:cubicBezTo>
                <a:cubicBezTo>
                  <a:pt x="198" y="188"/>
                  <a:pt x="197" y="198"/>
                  <a:pt x="201" y="207"/>
                </a:cubicBezTo>
                <a:cubicBezTo>
                  <a:pt x="202" y="208"/>
                  <a:pt x="203" y="208"/>
                  <a:pt x="204" y="208"/>
                </a:cubicBezTo>
                <a:cubicBezTo>
                  <a:pt x="205" y="207"/>
                  <a:pt x="206" y="206"/>
                  <a:pt x="205" y="205"/>
                </a:cubicBezTo>
                <a:close/>
                <a:moveTo>
                  <a:pt x="151" y="119"/>
                </a:moveTo>
                <a:cubicBezTo>
                  <a:pt x="149" y="120"/>
                  <a:pt x="147" y="122"/>
                  <a:pt x="145" y="124"/>
                </a:cubicBezTo>
                <a:cubicBezTo>
                  <a:pt x="140" y="122"/>
                  <a:pt x="134" y="123"/>
                  <a:pt x="130" y="126"/>
                </a:cubicBezTo>
                <a:cubicBezTo>
                  <a:pt x="129" y="127"/>
                  <a:pt x="128" y="127"/>
                  <a:pt x="127" y="128"/>
                </a:cubicBezTo>
                <a:cubicBezTo>
                  <a:pt x="113" y="98"/>
                  <a:pt x="113" y="98"/>
                  <a:pt x="113" y="98"/>
                </a:cubicBezTo>
                <a:cubicBezTo>
                  <a:pt x="112" y="94"/>
                  <a:pt x="109" y="91"/>
                  <a:pt x="106" y="89"/>
                </a:cubicBezTo>
                <a:cubicBezTo>
                  <a:pt x="102" y="88"/>
                  <a:pt x="99" y="88"/>
                  <a:pt x="95" y="89"/>
                </a:cubicBezTo>
                <a:cubicBezTo>
                  <a:pt x="89" y="92"/>
                  <a:pt x="86" y="101"/>
                  <a:pt x="90" y="109"/>
                </a:cubicBezTo>
                <a:cubicBezTo>
                  <a:pt x="119" y="169"/>
                  <a:pt x="119" y="169"/>
                  <a:pt x="119" y="169"/>
                </a:cubicBezTo>
                <a:cubicBezTo>
                  <a:pt x="119" y="172"/>
                  <a:pt x="118" y="174"/>
                  <a:pt x="118" y="175"/>
                </a:cubicBezTo>
                <a:cubicBezTo>
                  <a:pt x="113" y="171"/>
                  <a:pt x="106" y="166"/>
                  <a:pt x="100" y="162"/>
                </a:cubicBezTo>
                <a:cubicBezTo>
                  <a:pt x="99" y="161"/>
                  <a:pt x="98" y="160"/>
                  <a:pt x="97" y="159"/>
                </a:cubicBezTo>
                <a:cubicBezTo>
                  <a:pt x="92" y="156"/>
                  <a:pt x="87" y="157"/>
                  <a:pt x="83" y="161"/>
                </a:cubicBezTo>
                <a:cubicBezTo>
                  <a:pt x="80" y="166"/>
                  <a:pt x="79" y="173"/>
                  <a:pt x="85" y="177"/>
                </a:cubicBezTo>
                <a:cubicBezTo>
                  <a:pt x="87" y="178"/>
                  <a:pt x="91" y="182"/>
                  <a:pt x="95" y="186"/>
                </a:cubicBezTo>
                <a:cubicBezTo>
                  <a:pt x="96" y="186"/>
                  <a:pt x="97" y="187"/>
                  <a:pt x="98" y="188"/>
                </a:cubicBezTo>
                <a:cubicBezTo>
                  <a:pt x="21" y="188"/>
                  <a:pt x="21" y="188"/>
                  <a:pt x="21" y="188"/>
                </a:cubicBezTo>
                <a:cubicBezTo>
                  <a:pt x="21" y="22"/>
                  <a:pt x="21" y="22"/>
                  <a:pt x="21" y="22"/>
                </a:cubicBezTo>
                <a:cubicBezTo>
                  <a:pt x="151" y="22"/>
                  <a:pt x="151" y="22"/>
                  <a:pt x="151" y="22"/>
                </a:cubicBezTo>
                <a:lnTo>
                  <a:pt x="151" y="119"/>
                </a:lnTo>
                <a:close/>
                <a:moveTo>
                  <a:pt x="167" y="119"/>
                </a:moveTo>
                <a:cubicBezTo>
                  <a:pt x="167" y="119"/>
                  <a:pt x="167" y="119"/>
                  <a:pt x="167" y="119"/>
                </a:cubicBezTo>
                <a:cubicBezTo>
                  <a:pt x="164" y="118"/>
                  <a:pt x="161" y="117"/>
                  <a:pt x="157" y="117"/>
                </a:cubicBezTo>
                <a:cubicBezTo>
                  <a:pt x="156" y="117"/>
                  <a:pt x="156" y="117"/>
                  <a:pt x="155" y="118"/>
                </a:cubicBezTo>
                <a:cubicBezTo>
                  <a:pt x="155" y="20"/>
                  <a:pt x="155" y="20"/>
                  <a:pt x="155" y="20"/>
                </a:cubicBezTo>
                <a:cubicBezTo>
                  <a:pt x="155" y="19"/>
                  <a:pt x="154" y="18"/>
                  <a:pt x="153" y="18"/>
                </a:cubicBezTo>
                <a:cubicBezTo>
                  <a:pt x="19" y="18"/>
                  <a:pt x="19" y="18"/>
                  <a:pt x="19" y="18"/>
                </a:cubicBezTo>
                <a:cubicBezTo>
                  <a:pt x="18" y="18"/>
                  <a:pt x="17" y="19"/>
                  <a:pt x="17" y="20"/>
                </a:cubicBezTo>
                <a:cubicBezTo>
                  <a:pt x="17" y="190"/>
                  <a:pt x="17" y="190"/>
                  <a:pt x="17" y="190"/>
                </a:cubicBezTo>
                <a:cubicBezTo>
                  <a:pt x="17" y="191"/>
                  <a:pt x="18" y="192"/>
                  <a:pt x="19" y="192"/>
                </a:cubicBezTo>
                <a:cubicBezTo>
                  <a:pt x="103" y="192"/>
                  <a:pt x="103" y="192"/>
                  <a:pt x="103" y="192"/>
                </a:cubicBezTo>
                <a:cubicBezTo>
                  <a:pt x="115" y="202"/>
                  <a:pt x="124" y="210"/>
                  <a:pt x="127" y="211"/>
                </a:cubicBezTo>
                <a:cubicBezTo>
                  <a:pt x="131" y="212"/>
                  <a:pt x="138" y="219"/>
                  <a:pt x="144" y="228"/>
                </a:cubicBezTo>
                <a:cubicBezTo>
                  <a:pt x="14" y="228"/>
                  <a:pt x="14" y="228"/>
                  <a:pt x="14" y="228"/>
                </a:cubicBezTo>
                <a:cubicBezTo>
                  <a:pt x="10" y="228"/>
                  <a:pt x="5" y="224"/>
                  <a:pt x="5" y="219"/>
                </a:cubicBezTo>
                <a:cubicBezTo>
                  <a:pt x="5" y="14"/>
                  <a:pt x="5" y="14"/>
                  <a:pt x="5" y="14"/>
                </a:cubicBezTo>
                <a:cubicBezTo>
                  <a:pt x="5" y="8"/>
                  <a:pt x="10" y="5"/>
                  <a:pt x="14" y="5"/>
                </a:cubicBezTo>
                <a:cubicBezTo>
                  <a:pt x="158" y="5"/>
                  <a:pt x="158" y="5"/>
                  <a:pt x="158" y="5"/>
                </a:cubicBezTo>
                <a:cubicBezTo>
                  <a:pt x="162" y="5"/>
                  <a:pt x="167" y="8"/>
                  <a:pt x="167" y="14"/>
                </a:cubicBezTo>
                <a:lnTo>
                  <a:pt x="167" y="1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p>
            <a:endParaRPr lang="en-US" sz="3200" dirty="0">
              <a:latin typeface="微软雅黑" panose="020B0503020204020204" pitchFamily="34" charset="-122"/>
            </a:endParaRPr>
          </a:p>
        </p:txBody>
      </p:sp>
      <p:sp>
        <p:nvSpPr>
          <p:cNvPr id="38" name="Freeform 9"/>
          <p:cNvSpPr>
            <a:spLocks noEditPoints="1"/>
          </p:cNvSpPr>
          <p:nvPr/>
        </p:nvSpPr>
        <p:spPr bwMode="auto">
          <a:xfrm>
            <a:off x="3265594" y="3334231"/>
            <a:ext cx="312525" cy="533958"/>
          </a:xfrm>
          <a:custGeom>
            <a:avLst/>
            <a:gdLst>
              <a:gd name="T0" fmla="*/ 120 w 138"/>
              <a:gd name="T1" fmla="*/ 0 h 236"/>
              <a:gd name="T2" fmla="*/ 18 w 138"/>
              <a:gd name="T3" fmla="*/ 0 h 236"/>
              <a:gd name="T4" fmla="*/ 0 w 138"/>
              <a:gd name="T5" fmla="*/ 18 h 236"/>
              <a:gd name="T6" fmla="*/ 0 w 138"/>
              <a:gd name="T7" fmla="*/ 219 h 236"/>
              <a:gd name="T8" fmla="*/ 18 w 138"/>
              <a:gd name="T9" fmla="*/ 236 h 236"/>
              <a:gd name="T10" fmla="*/ 120 w 138"/>
              <a:gd name="T11" fmla="*/ 236 h 236"/>
              <a:gd name="T12" fmla="*/ 138 w 138"/>
              <a:gd name="T13" fmla="*/ 219 h 236"/>
              <a:gd name="T14" fmla="*/ 138 w 138"/>
              <a:gd name="T15" fmla="*/ 18 h 236"/>
              <a:gd name="T16" fmla="*/ 120 w 138"/>
              <a:gd name="T17" fmla="*/ 0 h 236"/>
              <a:gd name="T18" fmla="*/ 133 w 138"/>
              <a:gd name="T19" fmla="*/ 219 h 236"/>
              <a:gd name="T20" fmla="*/ 120 w 138"/>
              <a:gd name="T21" fmla="*/ 232 h 236"/>
              <a:gd name="T22" fmla="*/ 18 w 138"/>
              <a:gd name="T23" fmla="*/ 232 h 236"/>
              <a:gd name="T24" fmla="*/ 5 w 138"/>
              <a:gd name="T25" fmla="*/ 219 h 236"/>
              <a:gd name="T26" fmla="*/ 5 w 138"/>
              <a:gd name="T27" fmla="*/ 199 h 236"/>
              <a:gd name="T28" fmla="*/ 133 w 138"/>
              <a:gd name="T29" fmla="*/ 199 h 236"/>
              <a:gd name="T30" fmla="*/ 133 w 138"/>
              <a:gd name="T31" fmla="*/ 219 h 236"/>
              <a:gd name="T32" fmla="*/ 133 w 138"/>
              <a:gd name="T33" fmla="*/ 194 h 236"/>
              <a:gd name="T34" fmla="*/ 5 w 138"/>
              <a:gd name="T35" fmla="*/ 194 h 236"/>
              <a:gd name="T36" fmla="*/ 5 w 138"/>
              <a:gd name="T37" fmla="*/ 35 h 236"/>
              <a:gd name="T38" fmla="*/ 133 w 138"/>
              <a:gd name="T39" fmla="*/ 35 h 236"/>
              <a:gd name="T40" fmla="*/ 133 w 138"/>
              <a:gd name="T41" fmla="*/ 194 h 236"/>
              <a:gd name="T42" fmla="*/ 133 w 138"/>
              <a:gd name="T43" fmla="*/ 30 h 236"/>
              <a:gd name="T44" fmla="*/ 5 w 138"/>
              <a:gd name="T45" fmla="*/ 30 h 236"/>
              <a:gd name="T46" fmla="*/ 5 w 138"/>
              <a:gd name="T47" fmla="*/ 18 h 236"/>
              <a:gd name="T48" fmla="*/ 18 w 138"/>
              <a:gd name="T49" fmla="*/ 5 h 236"/>
              <a:gd name="T50" fmla="*/ 120 w 138"/>
              <a:gd name="T51" fmla="*/ 5 h 236"/>
              <a:gd name="T52" fmla="*/ 133 w 138"/>
              <a:gd name="T53" fmla="*/ 18 h 236"/>
              <a:gd name="T54" fmla="*/ 133 w 138"/>
              <a:gd name="T55" fmla="*/ 30 h 236"/>
              <a:gd name="T56" fmla="*/ 87 w 138"/>
              <a:gd name="T57" fmla="*/ 16 h 236"/>
              <a:gd name="T58" fmla="*/ 51 w 138"/>
              <a:gd name="T59" fmla="*/ 16 h 236"/>
              <a:gd name="T60" fmla="*/ 49 w 138"/>
              <a:gd name="T61" fmla="*/ 18 h 236"/>
              <a:gd name="T62" fmla="*/ 51 w 138"/>
              <a:gd name="T63" fmla="*/ 20 h 236"/>
              <a:gd name="T64" fmla="*/ 87 w 138"/>
              <a:gd name="T65" fmla="*/ 20 h 236"/>
              <a:gd name="T66" fmla="*/ 89 w 138"/>
              <a:gd name="T67" fmla="*/ 18 h 236"/>
              <a:gd name="T68" fmla="*/ 87 w 138"/>
              <a:gd name="T69" fmla="*/ 16 h 236"/>
              <a:gd name="T70" fmla="*/ 69 w 138"/>
              <a:gd name="T71" fmla="*/ 226 h 236"/>
              <a:gd name="T72" fmla="*/ 79 w 138"/>
              <a:gd name="T73" fmla="*/ 216 h 236"/>
              <a:gd name="T74" fmla="*/ 69 w 138"/>
              <a:gd name="T75" fmla="*/ 205 h 236"/>
              <a:gd name="T76" fmla="*/ 59 w 138"/>
              <a:gd name="T77" fmla="*/ 216 h 236"/>
              <a:gd name="T78" fmla="*/ 69 w 138"/>
              <a:gd name="T79" fmla="*/ 226 h 236"/>
              <a:gd name="T80" fmla="*/ 69 w 138"/>
              <a:gd name="T81" fmla="*/ 210 h 236"/>
              <a:gd name="T82" fmla="*/ 75 w 138"/>
              <a:gd name="T83" fmla="*/ 216 h 236"/>
              <a:gd name="T84" fmla="*/ 69 w 138"/>
              <a:gd name="T85" fmla="*/ 221 h 236"/>
              <a:gd name="T86" fmla="*/ 63 w 138"/>
              <a:gd name="T87" fmla="*/ 216 h 236"/>
              <a:gd name="T88" fmla="*/ 69 w 138"/>
              <a:gd name="T89" fmla="*/ 21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8" h="236">
                <a:moveTo>
                  <a:pt x="120" y="0"/>
                </a:moveTo>
                <a:cubicBezTo>
                  <a:pt x="18" y="0"/>
                  <a:pt x="18" y="0"/>
                  <a:pt x="18" y="0"/>
                </a:cubicBezTo>
                <a:cubicBezTo>
                  <a:pt x="8" y="0"/>
                  <a:pt x="0" y="8"/>
                  <a:pt x="0" y="18"/>
                </a:cubicBezTo>
                <a:cubicBezTo>
                  <a:pt x="0" y="219"/>
                  <a:pt x="0" y="219"/>
                  <a:pt x="0" y="219"/>
                </a:cubicBezTo>
                <a:cubicBezTo>
                  <a:pt x="0" y="228"/>
                  <a:pt x="8" y="236"/>
                  <a:pt x="18" y="236"/>
                </a:cubicBezTo>
                <a:cubicBezTo>
                  <a:pt x="120" y="236"/>
                  <a:pt x="120" y="236"/>
                  <a:pt x="120" y="236"/>
                </a:cubicBezTo>
                <a:cubicBezTo>
                  <a:pt x="130" y="236"/>
                  <a:pt x="138" y="228"/>
                  <a:pt x="138" y="219"/>
                </a:cubicBezTo>
                <a:cubicBezTo>
                  <a:pt x="138" y="18"/>
                  <a:pt x="138" y="18"/>
                  <a:pt x="138" y="18"/>
                </a:cubicBezTo>
                <a:cubicBezTo>
                  <a:pt x="138" y="8"/>
                  <a:pt x="130" y="0"/>
                  <a:pt x="120" y="0"/>
                </a:cubicBezTo>
                <a:close/>
                <a:moveTo>
                  <a:pt x="133" y="219"/>
                </a:moveTo>
                <a:cubicBezTo>
                  <a:pt x="133" y="226"/>
                  <a:pt x="127" y="232"/>
                  <a:pt x="120" y="232"/>
                </a:cubicBezTo>
                <a:cubicBezTo>
                  <a:pt x="18" y="232"/>
                  <a:pt x="18" y="232"/>
                  <a:pt x="18" y="232"/>
                </a:cubicBezTo>
                <a:cubicBezTo>
                  <a:pt x="11" y="232"/>
                  <a:pt x="5" y="226"/>
                  <a:pt x="5" y="219"/>
                </a:cubicBezTo>
                <a:cubicBezTo>
                  <a:pt x="5" y="199"/>
                  <a:pt x="5" y="199"/>
                  <a:pt x="5" y="199"/>
                </a:cubicBezTo>
                <a:cubicBezTo>
                  <a:pt x="133" y="199"/>
                  <a:pt x="133" y="199"/>
                  <a:pt x="133" y="199"/>
                </a:cubicBezTo>
                <a:lnTo>
                  <a:pt x="133" y="219"/>
                </a:lnTo>
                <a:close/>
                <a:moveTo>
                  <a:pt x="133" y="194"/>
                </a:moveTo>
                <a:cubicBezTo>
                  <a:pt x="5" y="194"/>
                  <a:pt x="5" y="194"/>
                  <a:pt x="5" y="194"/>
                </a:cubicBezTo>
                <a:cubicBezTo>
                  <a:pt x="5" y="35"/>
                  <a:pt x="5" y="35"/>
                  <a:pt x="5" y="35"/>
                </a:cubicBezTo>
                <a:cubicBezTo>
                  <a:pt x="133" y="35"/>
                  <a:pt x="133" y="35"/>
                  <a:pt x="133" y="35"/>
                </a:cubicBezTo>
                <a:lnTo>
                  <a:pt x="133" y="194"/>
                </a:lnTo>
                <a:close/>
                <a:moveTo>
                  <a:pt x="133" y="30"/>
                </a:moveTo>
                <a:cubicBezTo>
                  <a:pt x="5" y="30"/>
                  <a:pt x="5" y="30"/>
                  <a:pt x="5" y="30"/>
                </a:cubicBezTo>
                <a:cubicBezTo>
                  <a:pt x="5" y="18"/>
                  <a:pt x="5" y="18"/>
                  <a:pt x="5" y="18"/>
                </a:cubicBezTo>
                <a:cubicBezTo>
                  <a:pt x="5" y="11"/>
                  <a:pt x="11" y="5"/>
                  <a:pt x="18" y="5"/>
                </a:cubicBezTo>
                <a:cubicBezTo>
                  <a:pt x="120" y="5"/>
                  <a:pt x="120" y="5"/>
                  <a:pt x="120" y="5"/>
                </a:cubicBezTo>
                <a:cubicBezTo>
                  <a:pt x="127" y="5"/>
                  <a:pt x="133" y="11"/>
                  <a:pt x="133" y="18"/>
                </a:cubicBezTo>
                <a:lnTo>
                  <a:pt x="133" y="30"/>
                </a:lnTo>
                <a:close/>
                <a:moveTo>
                  <a:pt x="87" y="16"/>
                </a:moveTo>
                <a:cubicBezTo>
                  <a:pt x="51" y="16"/>
                  <a:pt x="51" y="16"/>
                  <a:pt x="51" y="16"/>
                </a:cubicBezTo>
                <a:cubicBezTo>
                  <a:pt x="50" y="16"/>
                  <a:pt x="49" y="17"/>
                  <a:pt x="49" y="18"/>
                </a:cubicBezTo>
                <a:cubicBezTo>
                  <a:pt x="49" y="19"/>
                  <a:pt x="50" y="20"/>
                  <a:pt x="51" y="20"/>
                </a:cubicBezTo>
                <a:cubicBezTo>
                  <a:pt x="87" y="20"/>
                  <a:pt x="87" y="20"/>
                  <a:pt x="87" y="20"/>
                </a:cubicBezTo>
                <a:cubicBezTo>
                  <a:pt x="88" y="20"/>
                  <a:pt x="89" y="19"/>
                  <a:pt x="89" y="18"/>
                </a:cubicBezTo>
                <a:cubicBezTo>
                  <a:pt x="89" y="17"/>
                  <a:pt x="88" y="16"/>
                  <a:pt x="87" y="16"/>
                </a:cubicBezTo>
                <a:close/>
                <a:moveTo>
                  <a:pt x="69" y="226"/>
                </a:moveTo>
                <a:cubicBezTo>
                  <a:pt x="75" y="226"/>
                  <a:pt x="79" y="221"/>
                  <a:pt x="79" y="216"/>
                </a:cubicBezTo>
                <a:cubicBezTo>
                  <a:pt x="79" y="210"/>
                  <a:pt x="75" y="205"/>
                  <a:pt x="69" y="205"/>
                </a:cubicBezTo>
                <a:cubicBezTo>
                  <a:pt x="63" y="205"/>
                  <a:pt x="59" y="210"/>
                  <a:pt x="59" y="216"/>
                </a:cubicBezTo>
                <a:cubicBezTo>
                  <a:pt x="59" y="221"/>
                  <a:pt x="63" y="226"/>
                  <a:pt x="69" y="226"/>
                </a:cubicBezTo>
                <a:close/>
                <a:moveTo>
                  <a:pt x="69" y="210"/>
                </a:moveTo>
                <a:cubicBezTo>
                  <a:pt x="72" y="210"/>
                  <a:pt x="75" y="213"/>
                  <a:pt x="75" y="216"/>
                </a:cubicBezTo>
                <a:cubicBezTo>
                  <a:pt x="75" y="219"/>
                  <a:pt x="72" y="221"/>
                  <a:pt x="69" y="221"/>
                </a:cubicBezTo>
                <a:cubicBezTo>
                  <a:pt x="66" y="221"/>
                  <a:pt x="63" y="219"/>
                  <a:pt x="63" y="216"/>
                </a:cubicBezTo>
                <a:cubicBezTo>
                  <a:pt x="63" y="213"/>
                  <a:pt x="66" y="210"/>
                  <a:pt x="69" y="2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p>
            <a:endParaRPr lang="en-US" sz="3200" dirty="0">
              <a:latin typeface="微软雅黑" panose="020B0503020204020204" pitchFamily="34" charset="-122"/>
            </a:endParaRPr>
          </a:p>
        </p:txBody>
      </p:sp>
      <p:sp>
        <p:nvSpPr>
          <p:cNvPr id="39" name="Freeform 10"/>
          <p:cNvSpPr>
            <a:spLocks noEditPoints="1"/>
          </p:cNvSpPr>
          <p:nvPr/>
        </p:nvSpPr>
        <p:spPr bwMode="auto">
          <a:xfrm>
            <a:off x="8625091" y="3387548"/>
            <a:ext cx="436077" cy="427325"/>
          </a:xfrm>
          <a:custGeom>
            <a:avLst/>
            <a:gdLst>
              <a:gd name="T0" fmla="*/ 44 w 193"/>
              <a:gd name="T1" fmla="*/ 157 h 189"/>
              <a:gd name="T2" fmla="*/ 17 w 193"/>
              <a:gd name="T3" fmla="*/ 182 h 189"/>
              <a:gd name="T4" fmla="*/ 7 w 193"/>
              <a:gd name="T5" fmla="*/ 175 h 189"/>
              <a:gd name="T6" fmla="*/ 32 w 193"/>
              <a:gd name="T7" fmla="*/ 145 h 189"/>
              <a:gd name="T8" fmla="*/ 33 w 193"/>
              <a:gd name="T9" fmla="*/ 140 h 189"/>
              <a:gd name="T10" fmla="*/ 2 w 193"/>
              <a:gd name="T11" fmla="*/ 174 h 189"/>
              <a:gd name="T12" fmla="*/ 0 w 193"/>
              <a:gd name="T13" fmla="*/ 189 h 189"/>
              <a:gd name="T14" fmla="*/ 3 w 193"/>
              <a:gd name="T15" fmla="*/ 189 h 189"/>
              <a:gd name="T16" fmla="*/ 42 w 193"/>
              <a:gd name="T17" fmla="*/ 177 h 189"/>
              <a:gd name="T18" fmla="*/ 46 w 193"/>
              <a:gd name="T19" fmla="*/ 154 h 189"/>
              <a:gd name="T20" fmla="*/ 120 w 193"/>
              <a:gd name="T21" fmla="*/ 46 h 189"/>
              <a:gd name="T22" fmla="*/ 132 w 193"/>
              <a:gd name="T23" fmla="*/ 73 h 189"/>
              <a:gd name="T24" fmla="*/ 143 w 193"/>
              <a:gd name="T25" fmla="*/ 46 h 189"/>
              <a:gd name="T26" fmla="*/ 140 w 193"/>
              <a:gd name="T27" fmla="*/ 65 h 189"/>
              <a:gd name="T28" fmla="*/ 124 w 193"/>
              <a:gd name="T29" fmla="*/ 65 h 189"/>
              <a:gd name="T30" fmla="*/ 132 w 193"/>
              <a:gd name="T31" fmla="*/ 46 h 189"/>
              <a:gd name="T32" fmla="*/ 140 w 193"/>
              <a:gd name="T33" fmla="*/ 65 h 189"/>
              <a:gd name="T34" fmla="*/ 176 w 193"/>
              <a:gd name="T35" fmla="*/ 0 h 189"/>
              <a:gd name="T36" fmla="*/ 79 w 193"/>
              <a:gd name="T37" fmla="*/ 65 h 189"/>
              <a:gd name="T38" fmla="*/ 14 w 193"/>
              <a:gd name="T39" fmla="*/ 95 h 189"/>
              <a:gd name="T40" fmla="*/ 17 w 193"/>
              <a:gd name="T41" fmla="*/ 98 h 189"/>
              <a:gd name="T42" fmla="*/ 46 w 193"/>
              <a:gd name="T43" fmla="*/ 101 h 189"/>
              <a:gd name="T44" fmla="*/ 36 w 193"/>
              <a:gd name="T45" fmla="*/ 120 h 189"/>
              <a:gd name="T46" fmla="*/ 65 w 193"/>
              <a:gd name="T47" fmla="*/ 155 h 189"/>
              <a:gd name="T48" fmla="*/ 79 w 193"/>
              <a:gd name="T49" fmla="*/ 143 h 189"/>
              <a:gd name="T50" fmla="*/ 88 w 193"/>
              <a:gd name="T51" fmla="*/ 144 h 189"/>
              <a:gd name="T52" fmla="*/ 91 w 193"/>
              <a:gd name="T53" fmla="*/ 172 h 189"/>
              <a:gd name="T54" fmla="*/ 93 w 193"/>
              <a:gd name="T55" fmla="*/ 175 h 189"/>
              <a:gd name="T56" fmla="*/ 121 w 193"/>
              <a:gd name="T57" fmla="*/ 151 h 189"/>
              <a:gd name="T58" fmla="*/ 160 w 193"/>
              <a:gd name="T59" fmla="*/ 78 h 189"/>
              <a:gd name="T60" fmla="*/ 21 w 193"/>
              <a:gd name="T61" fmla="*/ 92 h 189"/>
              <a:gd name="T62" fmla="*/ 74 w 193"/>
              <a:gd name="T63" fmla="*/ 69 h 189"/>
              <a:gd name="T64" fmla="*/ 21 w 193"/>
              <a:gd name="T65" fmla="*/ 92 h 189"/>
              <a:gd name="T66" fmla="*/ 49 w 193"/>
              <a:gd name="T67" fmla="*/ 140 h 189"/>
              <a:gd name="T68" fmla="*/ 48 w 193"/>
              <a:gd name="T69" fmla="*/ 115 h 189"/>
              <a:gd name="T70" fmla="*/ 75 w 193"/>
              <a:gd name="T71" fmla="*/ 141 h 189"/>
              <a:gd name="T72" fmla="*/ 117 w 193"/>
              <a:gd name="T73" fmla="*/ 149 h 189"/>
              <a:gd name="T74" fmla="*/ 94 w 193"/>
              <a:gd name="T75" fmla="*/ 138 h 189"/>
              <a:gd name="T76" fmla="*/ 117 w 193"/>
              <a:gd name="T77" fmla="*/ 149 h 189"/>
              <a:gd name="T78" fmla="*/ 90 w 193"/>
              <a:gd name="T79" fmla="*/ 135 h 189"/>
              <a:gd name="T80" fmla="*/ 84 w 193"/>
              <a:gd name="T81" fmla="*/ 140 h 189"/>
              <a:gd name="T82" fmla="*/ 49 w 193"/>
              <a:gd name="T83" fmla="*/ 104 h 189"/>
              <a:gd name="T84" fmla="*/ 54 w 193"/>
              <a:gd name="T85" fmla="*/ 99 h 189"/>
              <a:gd name="T86" fmla="*/ 176 w 193"/>
              <a:gd name="T87" fmla="*/ 4 h 189"/>
              <a:gd name="T88" fmla="*/ 157 w 193"/>
              <a:gd name="T89" fmla="*/ 7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3" h="189">
                <a:moveTo>
                  <a:pt x="46" y="154"/>
                </a:moveTo>
                <a:cubicBezTo>
                  <a:pt x="45" y="154"/>
                  <a:pt x="44" y="156"/>
                  <a:pt x="44" y="157"/>
                </a:cubicBezTo>
                <a:cubicBezTo>
                  <a:pt x="46" y="163"/>
                  <a:pt x="44" y="168"/>
                  <a:pt x="39" y="174"/>
                </a:cubicBezTo>
                <a:cubicBezTo>
                  <a:pt x="33" y="179"/>
                  <a:pt x="25" y="180"/>
                  <a:pt x="17" y="182"/>
                </a:cubicBezTo>
                <a:cubicBezTo>
                  <a:pt x="13" y="182"/>
                  <a:pt x="9" y="183"/>
                  <a:pt x="5" y="184"/>
                </a:cubicBezTo>
                <a:cubicBezTo>
                  <a:pt x="6" y="181"/>
                  <a:pt x="6" y="178"/>
                  <a:pt x="7" y="175"/>
                </a:cubicBezTo>
                <a:cubicBezTo>
                  <a:pt x="8" y="166"/>
                  <a:pt x="10" y="156"/>
                  <a:pt x="16" y="150"/>
                </a:cubicBezTo>
                <a:cubicBezTo>
                  <a:pt x="21" y="145"/>
                  <a:pt x="27" y="143"/>
                  <a:pt x="32" y="145"/>
                </a:cubicBezTo>
                <a:cubicBezTo>
                  <a:pt x="33" y="145"/>
                  <a:pt x="35" y="144"/>
                  <a:pt x="35" y="143"/>
                </a:cubicBezTo>
                <a:cubicBezTo>
                  <a:pt x="35" y="142"/>
                  <a:pt x="35" y="140"/>
                  <a:pt x="33" y="140"/>
                </a:cubicBezTo>
                <a:cubicBezTo>
                  <a:pt x="26" y="138"/>
                  <a:pt x="19" y="141"/>
                  <a:pt x="12" y="147"/>
                </a:cubicBezTo>
                <a:cubicBezTo>
                  <a:pt x="5" y="154"/>
                  <a:pt x="4" y="164"/>
                  <a:pt x="2" y="174"/>
                </a:cubicBezTo>
                <a:cubicBezTo>
                  <a:pt x="2" y="178"/>
                  <a:pt x="1" y="183"/>
                  <a:pt x="0" y="186"/>
                </a:cubicBezTo>
                <a:cubicBezTo>
                  <a:pt x="0" y="187"/>
                  <a:pt x="0" y="188"/>
                  <a:pt x="0" y="189"/>
                </a:cubicBezTo>
                <a:cubicBezTo>
                  <a:pt x="1" y="189"/>
                  <a:pt x="1" y="189"/>
                  <a:pt x="2" y="189"/>
                </a:cubicBezTo>
                <a:cubicBezTo>
                  <a:pt x="2" y="189"/>
                  <a:pt x="3" y="189"/>
                  <a:pt x="3" y="189"/>
                </a:cubicBezTo>
                <a:cubicBezTo>
                  <a:pt x="7" y="188"/>
                  <a:pt x="12" y="187"/>
                  <a:pt x="17" y="186"/>
                </a:cubicBezTo>
                <a:cubicBezTo>
                  <a:pt x="26" y="185"/>
                  <a:pt x="36" y="183"/>
                  <a:pt x="42" y="177"/>
                </a:cubicBezTo>
                <a:cubicBezTo>
                  <a:pt x="48" y="171"/>
                  <a:pt x="51" y="163"/>
                  <a:pt x="49" y="156"/>
                </a:cubicBezTo>
                <a:cubicBezTo>
                  <a:pt x="49" y="154"/>
                  <a:pt x="47" y="154"/>
                  <a:pt x="46" y="154"/>
                </a:cubicBezTo>
                <a:close/>
                <a:moveTo>
                  <a:pt x="132" y="42"/>
                </a:moveTo>
                <a:cubicBezTo>
                  <a:pt x="127" y="42"/>
                  <a:pt x="123" y="43"/>
                  <a:pt x="120" y="46"/>
                </a:cubicBezTo>
                <a:cubicBezTo>
                  <a:pt x="114" y="52"/>
                  <a:pt x="114" y="63"/>
                  <a:pt x="120" y="69"/>
                </a:cubicBezTo>
                <a:cubicBezTo>
                  <a:pt x="123" y="72"/>
                  <a:pt x="127" y="73"/>
                  <a:pt x="132" y="73"/>
                </a:cubicBezTo>
                <a:cubicBezTo>
                  <a:pt x="136" y="73"/>
                  <a:pt x="140" y="72"/>
                  <a:pt x="143" y="69"/>
                </a:cubicBezTo>
                <a:cubicBezTo>
                  <a:pt x="149" y="63"/>
                  <a:pt x="149" y="52"/>
                  <a:pt x="143" y="46"/>
                </a:cubicBezTo>
                <a:cubicBezTo>
                  <a:pt x="140" y="43"/>
                  <a:pt x="136" y="42"/>
                  <a:pt x="132" y="42"/>
                </a:cubicBezTo>
                <a:close/>
                <a:moveTo>
                  <a:pt x="140" y="65"/>
                </a:moveTo>
                <a:cubicBezTo>
                  <a:pt x="137" y="68"/>
                  <a:pt x="135" y="69"/>
                  <a:pt x="132" y="69"/>
                </a:cubicBezTo>
                <a:cubicBezTo>
                  <a:pt x="129" y="69"/>
                  <a:pt x="126" y="68"/>
                  <a:pt x="124" y="65"/>
                </a:cubicBezTo>
                <a:cubicBezTo>
                  <a:pt x="119" y="61"/>
                  <a:pt x="119" y="54"/>
                  <a:pt x="124" y="50"/>
                </a:cubicBezTo>
                <a:cubicBezTo>
                  <a:pt x="126" y="47"/>
                  <a:pt x="129" y="46"/>
                  <a:pt x="132" y="46"/>
                </a:cubicBezTo>
                <a:cubicBezTo>
                  <a:pt x="135" y="46"/>
                  <a:pt x="137" y="47"/>
                  <a:pt x="140" y="50"/>
                </a:cubicBezTo>
                <a:cubicBezTo>
                  <a:pt x="144" y="54"/>
                  <a:pt x="144" y="61"/>
                  <a:pt x="140" y="65"/>
                </a:cubicBezTo>
                <a:close/>
                <a:moveTo>
                  <a:pt x="187" y="2"/>
                </a:moveTo>
                <a:cubicBezTo>
                  <a:pt x="185" y="1"/>
                  <a:pt x="181" y="0"/>
                  <a:pt x="176" y="0"/>
                </a:cubicBezTo>
                <a:cubicBezTo>
                  <a:pt x="164" y="0"/>
                  <a:pt x="134" y="6"/>
                  <a:pt x="111" y="29"/>
                </a:cubicBezTo>
                <a:cubicBezTo>
                  <a:pt x="79" y="65"/>
                  <a:pt x="79" y="65"/>
                  <a:pt x="79" y="65"/>
                </a:cubicBezTo>
                <a:cubicBezTo>
                  <a:pt x="73" y="65"/>
                  <a:pt x="51" y="63"/>
                  <a:pt x="38" y="68"/>
                </a:cubicBezTo>
                <a:cubicBezTo>
                  <a:pt x="24" y="73"/>
                  <a:pt x="14" y="94"/>
                  <a:pt x="14" y="95"/>
                </a:cubicBezTo>
                <a:cubicBezTo>
                  <a:pt x="14" y="96"/>
                  <a:pt x="14" y="97"/>
                  <a:pt x="14" y="97"/>
                </a:cubicBezTo>
                <a:cubicBezTo>
                  <a:pt x="15" y="98"/>
                  <a:pt x="16" y="98"/>
                  <a:pt x="17" y="98"/>
                </a:cubicBezTo>
                <a:cubicBezTo>
                  <a:pt x="29" y="94"/>
                  <a:pt x="42" y="97"/>
                  <a:pt x="48" y="99"/>
                </a:cubicBezTo>
                <a:cubicBezTo>
                  <a:pt x="46" y="101"/>
                  <a:pt x="46" y="101"/>
                  <a:pt x="46" y="101"/>
                </a:cubicBezTo>
                <a:cubicBezTo>
                  <a:pt x="44" y="103"/>
                  <a:pt x="44" y="107"/>
                  <a:pt x="46" y="110"/>
                </a:cubicBezTo>
                <a:cubicBezTo>
                  <a:pt x="36" y="120"/>
                  <a:pt x="36" y="120"/>
                  <a:pt x="36" y="120"/>
                </a:cubicBezTo>
                <a:cubicBezTo>
                  <a:pt x="31" y="125"/>
                  <a:pt x="38" y="135"/>
                  <a:pt x="46" y="143"/>
                </a:cubicBezTo>
                <a:cubicBezTo>
                  <a:pt x="52" y="149"/>
                  <a:pt x="60" y="155"/>
                  <a:pt x="65" y="155"/>
                </a:cubicBezTo>
                <a:cubicBezTo>
                  <a:pt x="67" y="155"/>
                  <a:pt x="68" y="154"/>
                  <a:pt x="69" y="153"/>
                </a:cubicBezTo>
                <a:cubicBezTo>
                  <a:pt x="79" y="143"/>
                  <a:pt x="79" y="143"/>
                  <a:pt x="79" y="143"/>
                </a:cubicBezTo>
                <a:cubicBezTo>
                  <a:pt x="81" y="144"/>
                  <a:pt x="83" y="145"/>
                  <a:pt x="84" y="145"/>
                </a:cubicBezTo>
                <a:cubicBezTo>
                  <a:pt x="86" y="145"/>
                  <a:pt x="87" y="144"/>
                  <a:pt x="88" y="144"/>
                </a:cubicBezTo>
                <a:cubicBezTo>
                  <a:pt x="91" y="141"/>
                  <a:pt x="91" y="141"/>
                  <a:pt x="91" y="141"/>
                </a:cubicBezTo>
                <a:cubicBezTo>
                  <a:pt x="92" y="147"/>
                  <a:pt x="95" y="160"/>
                  <a:pt x="91" y="172"/>
                </a:cubicBezTo>
                <a:cubicBezTo>
                  <a:pt x="91" y="173"/>
                  <a:pt x="91" y="174"/>
                  <a:pt x="92" y="175"/>
                </a:cubicBezTo>
                <a:cubicBezTo>
                  <a:pt x="92" y="175"/>
                  <a:pt x="93" y="175"/>
                  <a:pt x="93" y="175"/>
                </a:cubicBezTo>
                <a:cubicBezTo>
                  <a:pt x="94" y="175"/>
                  <a:pt x="94" y="175"/>
                  <a:pt x="94" y="175"/>
                </a:cubicBezTo>
                <a:cubicBezTo>
                  <a:pt x="95" y="175"/>
                  <a:pt x="116" y="165"/>
                  <a:pt x="121" y="151"/>
                </a:cubicBezTo>
                <a:cubicBezTo>
                  <a:pt x="126" y="139"/>
                  <a:pt x="125" y="116"/>
                  <a:pt x="124" y="111"/>
                </a:cubicBezTo>
                <a:cubicBezTo>
                  <a:pt x="160" y="78"/>
                  <a:pt x="160" y="78"/>
                  <a:pt x="160" y="78"/>
                </a:cubicBezTo>
                <a:cubicBezTo>
                  <a:pt x="188" y="50"/>
                  <a:pt x="193" y="9"/>
                  <a:pt x="187" y="2"/>
                </a:cubicBezTo>
                <a:close/>
                <a:moveTo>
                  <a:pt x="21" y="92"/>
                </a:moveTo>
                <a:cubicBezTo>
                  <a:pt x="24" y="86"/>
                  <a:pt x="31" y="75"/>
                  <a:pt x="40" y="72"/>
                </a:cubicBezTo>
                <a:cubicBezTo>
                  <a:pt x="49" y="69"/>
                  <a:pt x="66" y="69"/>
                  <a:pt x="74" y="69"/>
                </a:cubicBezTo>
                <a:cubicBezTo>
                  <a:pt x="51" y="95"/>
                  <a:pt x="51" y="95"/>
                  <a:pt x="51" y="95"/>
                </a:cubicBezTo>
                <a:cubicBezTo>
                  <a:pt x="47" y="93"/>
                  <a:pt x="34" y="89"/>
                  <a:pt x="21" y="92"/>
                </a:cubicBezTo>
                <a:close/>
                <a:moveTo>
                  <a:pt x="66" y="150"/>
                </a:moveTo>
                <a:cubicBezTo>
                  <a:pt x="65" y="151"/>
                  <a:pt x="58" y="148"/>
                  <a:pt x="49" y="140"/>
                </a:cubicBezTo>
                <a:cubicBezTo>
                  <a:pt x="41" y="132"/>
                  <a:pt x="38" y="125"/>
                  <a:pt x="39" y="123"/>
                </a:cubicBezTo>
                <a:cubicBezTo>
                  <a:pt x="48" y="115"/>
                  <a:pt x="48" y="115"/>
                  <a:pt x="48" y="115"/>
                </a:cubicBezTo>
                <a:cubicBezTo>
                  <a:pt x="51" y="120"/>
                  <a:pt x="56" y="125"/>
                  <a:pt x="60" y="129"/>
                </a:cubicBezTo>
                <a:cubicBezTo>
                  <a:pt x="65" y="134"/>
                  <a:pt x="70" y="138"/>
                  <a:pt x="75" y="141"/>
                </a:cubicBezTo>
                <a:lnTo>
                  <a:pt x="66" y="150"/>
                </a:lnTo>
                <a:close/>
                <a:moveTo>
                  <a:pt x="117" y="149"/>
                </a:moveTo>
                <a:cubicBezTo>
                  <a:pt x="114" y="158"/>
                  <a:pt x="103" y="165"/>
                  <a:pt x="97" y="169"/>
                </a:cubicBezTo>
                <a:cubicBezTo>
                  <a:pt x="100" y="155"/>
                  <a:pt x="96" y="142"/>
                  <a:pt x="94" y="138"/>
                </a:cubicBezTo>
                <a:cubicBezTo>
                  <a:pt x="120" y="115"/>
                  <a:pt x="120" y="115"/>
                  <a:pt x="120" y="115"/>
                </a:cubicBezTo>
                <a:cubicBezTo>
                  <a:pt x="120" y="123"/>
                  <a:pt x="121" y="140"/>
                  <a:pt x="117" y="149"/>
                </a:cubicBezTo>
                <a:close/>
                <a:moveTo>
                  <a:pt x="90" y="135"/>
                </a:moveTo>
                <a:cubicBezTo>
                  <a:pt x="90" y="135"/>
                  <a:pt x="90" y="135"/>
                  <a:pt x="90" y="135"/>
                </a:cubicBezTo>
                <a:cubicBezTo>
                  <a:pt x="85" y="140"/>
                  <a:pt x="85" y="140"/>
                  <a:pt x="85" y="140"/>
                </a:cubicBezTo>
                <a:cubicBezTo>
                  <a:pt x="85" y="140"/>
                  <a:pt x="85" y="140"/>
                  <a:pt x="84" y="140"/>
                </a:cubicBezTo>
                <a:cubicBezTo>
                  <a:pt x="81" y="140"/>
                  <a:pt x="72" y="135"/>
                  <a:pt x="63" y="126"/>
                </a:cubicBezTo>
                <a:cubicBezTo>
                  <a:pt x="52" y="115"/>
                  <a:pt x="48" y="106"/>
                  <a:pt x="49" y="104"/>
                </a:cubicBezTo>
                <a:cubicBezTo>
                  <a:pt x="54" y="99"/>
                  <a:pt x="54" y="99"/>
                  <a:pt x="54" y="99"/>
                </a:cubicBezTo>
                <a:cubicBezTo>
                  <a:pt x="54" y="99"/>
                  <a:pt x="54" y="99"/>
                  <a:pt x="54" y="99"/>
                </a:cubicBezTo>
                <a:cubicBezTo>
                  <a:pt x="114" y="32"/>
                  <a:pt x="114" y="32"/>
                  <a:pt x="114" y="32"/>
                </a:cubicBezTo>
                <a:cubicBezTo>
                  <a:pt x="135" y="12"/>
                  <a:pt x="163" y="4"/>
                  <a:pt x="176" y="4"/>
                </a:cubicBezTo>
                <a:cubicBezTo>
                  <a:pt x="181" y="4"/>
                  <a:pt x="183" y="5"/>
                  <a:pt x="183" y="6"/>
                </a:cubicBezTo>
                <a:cubicBezTo>
                  <a:pt x="188" y="10"/>
                  <a:pt x="184" y="48"/>
                  <a:pt x="157" y="75"/>
                </a:cubicBezTo>
                <a:lnTo>
                  <a:pt x="90" y="1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p>
            <a:endParaRPr lang="en-US" sz="3200" dirty="0">
              <a:latin typeface="微软雅黑" panose="020B0503020204020204" pitchFamily="34" charset="-122"/>
            </a:endParaRPr>
          </a:p>
        </p:txBody>
      </p:sp>
      <p:sp>
        <p:nvSpPr>
          <p:cNvPr id="42" name="Freeform 13"/>
          <p:cNvSpPr>
            <a:spLocks noEditPoints="1"/>
          </p:cNvSpPr>
          <p:nvPr/>
        </p:nvSpPr>
        <p:spPr bwMode="auto">
          <a:xfrm>
            <a:off x="3398545" y="4900818"/>
            <a:ext cx="381971" cy="373202"/>
          </a:xfrm>
          <a:custGeom>
            <a:avLst/>
            <a:gdLst>
              <a:gd name="T0" fmla="*/ 153 w 169"/>
              <a:gd name="T1" fmla="*/ 144 h 165"/>
              <a:gd name="T2" fmla="*/ 134 w 169"/>
              <a:gd name="T3" fmla="*/ 144 h 165"/>
              <a:gd name="T4" fmla="*/ 144 w 169"/>
              <a:gd name="T5" fmla="*/ 139 h 165"/>
              <a:gd name="T6" fmla="*/ 144 w 169"/>
              <a:gd name="T7" fmla="*/ 149 h 165"/>
              <a:gd name="T8" fmla="*/ 144 w 169"/>
              <a:gd name="T9" fmla="*/ 139 h 165"/>
              <a:gd name="T10" fmla="*/ 168 w 169"/>
              <a:gd name="T11" fmla="*/ 49 h 165"/>
              <a:gd name="T12" fmla="*/ 143 w 169"/>
              <a:gd name="T13" fmla="*/ 0 h 165"/>
              <a:gd name="T14" fmla="*/ 24 w 169"/>
              <a:gd name="T15" fmla="*/ 2 h 165"/>
              <a:gd name="T16" fmla="*/ 0 w 169"/>
              <a:gd name="T17" fmla="*/ 49 h 165"/>
              <a:gd name="T18" fmla="*/ 0 w 169"/>
              <a:gd name="T19" fmla="*/ 163 h 165"/>
              <a:gd name="T20" fmla="*/ 166 w 169"/>
              <a:gd name="T21" fmla="*/ 165 h 165"/>
              <a:gd name="T22" fmla="*/ 169 w 169"/>
              <a:gd name="T23" fmla="*/ 50 h 165"/>
              <a:gd name="T24" fmla="*/ 27 w 169"/>
              <a:gd name="T25" fmla="*/ 5 h 165"/>
              <a:gd name="T26" fmla="*/ 163 w 169"/>
              <a:gd name="T27" fmla="*/ 48 h 165"/>
              <a:gd name="T28" fmla="*/ 27 w 169"/>
              <a:gd name="T29" fmla="*/ 5 h 165"/>
              <a:gd name="T30" fmla="*/ 5 w 169"/>
              <a:gd name="T31" fmla="*/ 160 h 165"/>
              <a:gd name="T32" fmla="*/ 164 w 169"/>
              <a:gd name="T33" fmla="*/ 127 h 165"/>
              <a:gd name="T34" fmla="*/ 164 w 169"/>
              <a:gd name="T35" fmla="*/ 123 h 165"/>
              <a:gd name="T36" fmla="*/ 5 w 169"/>
              <a:gd name="T37" fmla="*/ 90 h 165"/>
              <a:gd name="T38" fmla="*/ 164 w 169"/>
              <a:gd name="T39" fmla="*/ 123 h 165"/>
              <a:gd name="T40" fmla="*/ 5 w 169"/>
              <a:gd name="T41" fmla="*/ 85 h 165"/>
              <a:gd name="T42" fmla="*/ 164 w 169"/>
              <a:gd name="T43" fmla="*/ 53 h 165"/>
              <a:gd name="T44" fmla="*/ 122 w 169"/>
              <a:gd name="T45" fmla="*/ 79 h 165"/>
              <a:gd name="T46" fmla="*/ 122 w 169"/>
              <a:gd name="T47" fmla="*/ 59 h 165"/>
              <a:gd name="T48" fmla="*/ 122 w 169"/>
              <a:gd name="T49" fmla="*/ 79 h 165"/>
              <a:gd name="T50" fmla="*/ 127 w 169"/>
              <a:gd name="T51" fmla="*/ 69 h 165"/>
              <a:gd name="T52" fmla="*/ 117 w 169"/>
              <a:gd name="T53" fmla="*/ 69 h 165"/>
              <a:gd name="T54" fmla="*/ 144 w 169"/>
              <a:gd name="T55" fmla="*/ 79 h 165"/>
              <a:gd name="T56" fmla="*/ 144 w 169"/>
              <a:gd name="T57" fmla="*/ 59 h 165"/>
              <a:gd name="T58" fmla="*/ 144 w 169"/>
              <a:gd name="T59" fmla="*/ 79 h 165"/>
              <a:gd name="T60" fmla="*/ 149 w 169"/>
              <a:gd name="T61" fmla="*/ 69 h 165"/>
              <a:gd name="T62" fmla="*/ 139 w 169"/>
              <a:gd name="T63" fmla="*/ 69 h 165"/>
              <a:gd name="T64" fmla="*/ 122 w 169"/>
              <a:gd name="T65" fmla="*/ 116 h 165"/>
              <a:gd name="T66" fmla="*/ 122 w 169"/>
              <a:gd name="T67" fmla="*/ 97 h 165"/>
              <a:gd name="T68" fmla="*/ 122 w 169"/>
              <a:gd name="T69" fmla="*/ 116 h 165"/>
              <a:gd name="T70" fmla="*/ 127 w 169"/>
              <a:gd name="T71" fmla="*/ 106 h 165"/>
              <a:gd name="T72" fmla="*/ 117 w 169"/>
              <a:gd name="T73" fmla="*/ 106 h 165"/>
              <a:gd name="T74" fmla="*/ 122 w 169"/>
              <a:gd name="T75" fmla="*/ 154 h 165"/>
              <a:gd name="T76" fmla="*/ 122 w 169"/>
              <a:gd name="T77" fmla="*/ 134 h 165"/>
              <a:gd name="T78" fmla="*/ 122 w 169"/>
              <a:gd name="T79" fmla="*/ 154 h 165"/>
              <a:gd name="T80" fmla="*/ 127 w 169"/>
              <a:gd name="T81" fmla="*/ 144 h 165"/>
              <a:gd name="T82" fmla="*/ 117 w 169"/>
              <a:gd name="T83" fmla="*/ 144 h 165"/>
              <a:gd name="T84" fmla="*/ 144 w 169"/>
              <a:gd name="T85" fmla="*/ 116 h 165"/>
              <a:gd name="T86" fmla="*/ 144 w 169"/>
              <a:gd name="T87" fmla="*/ 97 h 165"/>
              <a:gd name="T88" fmla="*/ 144 w 169"/>
              <a:gd name="T89" fmla="*/ 116 h 165"/>
              <a:gd name="T90" fmla="*/ 149 w 169"/>
              <a:gd name="T91" fmla="*/ 106 h 165"/>
              <a:gd name="T92" fmla="*/ 139 w 169"/>
              <a:gd name="T93" fmla="*/ 10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165">
                <a:moveTo>
                  <a:pt x="144" y="154"/>
                </a:moveTo>
                <a:cubicBezTo>
                  <a:pt x="149" y="154"/>
                  <a:pt x="153" y="149"/>
                  <a:pt x="153" y="144"/>
                </a:cubicBezTo>
                <a:cubicBezTo>
                  <a:pt x="153" y="139"/>
                  <a:pt x="149" y="134"/>
                  <a:pt x="144" y="134"/>
                </a:cubicBezTo>
                <a:cubicBezTo>
                  <a:pt x="138" y="134"/>
                  <a:pt x="134" y="139"/>
                  <a:pt x="134" y="144"/>
                </a:cubicBezTo>
                <a:cubicBezTo>
                  <a:pt x="134" y="149"/>
                  <a:pt x="138" y="154"/>
                  <a:pt x="144" y="154"/>
                </a:cubicBezTo>
                <a:close/>
                <a:moveTo>
                  <a:pt x="144" y="139"/>
                </a:moveTo>
                <a:cubicBezTo>
                  <a:pt x="146" y="139"/>
                  <a:pt x="149" y="141"/>
                  <a:pt x="149" y="144"/>
                </a:cubicBezTo>
                <a:cubicBezTo>
                  <a:pt x="149" y="147"/>
                  <a:pt x="146" y="149"/>
                  <a:pt x="144" y="149"/>
                </a:cubicBezTo>
                <a:cubicBezTo>
                  <a:pt x="141" y="149"/>
                  <a:pt x="139" y="147"/>
                  <a:pt x="139" y="144"/>
                </a:cubicBezTo>
                <a:cubicBezTo>
                  <a:pt x="139" y="141"/>
                  <a:pt x="141" y="139"/>
                  <a:pt x="144" y="139"/>
                </a:cubicBezTo>
                <a:close/>
                <a:moveTo>
                  <a:pt x="168" y="49"/>
                </a:moveTo>
                <a:cubicBezTo>
                  <a:pt x="168" y="49"/>
                  <a:pt x="168" y="49"/>
                  <a:pt x="168" y="49"/>
                </a:cubicBezTo>
                <a:cubicBezTo>
                  <a:pt x="145" y="2"/>
                  <a:pt x="145" y="2"/>
                  <a:pt x="145" y="2"/>
                </a:cubicBezTo>
                <a:cubicBezTo>
                  <a:pt x="145" y="1"/>
                  <a:pt x="144" y="0"/>
                  <a:pt x="143" y="0"/>
                </a:cubicBezTo>
                <a:cubicBezTo>
                  <a:pt x="26" y="0"/>
                  <a:pt x="26" y="0"/>
                  <a:pt x="26" y="0"/>
                </a:cubicBezTo>
                <a:cubicBezTo>
                  <a:pt x="25" y="0"/>
                  <a:pt x="24" y="1"/>
                  <a:pt x="24" y="2"/>
                </a:cubicBezTo>
                <a:cubicBezTo>
                  <a:pt x="0" y="49"/>
                  <a:pt x="0" y="49"/>
                  <a:pt x="0" y="49"/>
                </a:cubicBezTo>
                <a:cubicBezTo>
                  <a:pt x="0" y="49"/>
                  <a:pt x="0" y="49"/>
                  <a:pt x="0" y="49"/>
                </a:cubicBezTo>
                <a:cubicBezTo>
                  <a:pt x="0" y="50"/>
                  <a:pt x="0" y="50"/>
                  <a:pt x="0" y="50"/>
                </a:cubicBezTo>
                <a:cubicBezTo>
                  <a:pt x="0" y="163"/>
                  <a:pt x="0" y="163"/>
                  <a:pt x="0" y="163"/>
                </a:cubicBezTo>
                <a:cubicBezTo>
                  <a:pt x="0" y="164"/>
                  <a:pt x="1" y="165"/>
                  <a:pt x="2" y="165"/>
                </a:cubicBezTo>
                <a:cubicBezTo>
                  <a:pt x="166" y="165"/>
                  <a:pt x="166" y="165"/>
                  <a:pt x="166" y="165"/>
                </a:cubicBezTo>
                <a:cubicBezTo>
                  <a:pt x="168" y="165"/>
                  <a:pt x="169" y="164"/>
                  <a:pt x="169" y="163"/>
                </a:cubicBezTo>
                <a:cubicBezTo>
                  <a:pt x="169" y="50"/>
                  <a:pt x="169" y="50"/>
                  <a:pt x="169" y="50"/>
                </a:cubicBezTo>
                <a:cubicBezTo>
                  <a:pt x="169" y="50"/>
                  <a:pt x="169" y="50"/>
                  <a:pt x="168" y="49"/>
                </a:cubicBezTo>
                <a:close/>
                <a:moveTo>
                  <a:pt x="27" y="5"/>
                </a:moveTo>
                <a:cubicBezTo>
                  <a:pt x="141" y="5"/>
                  <a:pt x="141" y="5"/>
                  <a:pt x="141" y="5"/>
                </a:cubicBezTo>
                <a:cubicBezTo>
                  <a:pt x="163" y="48"/>
                  <a:pt x="163" y="48"/>
                  <a:pt x="163" y="48"/>
                </a:cubicBezTo>
                <a:cubicBezTo>
                  <a:pt x="6" y="48"/>
                  <a:pt x="6" y="48"/>
                  <a:pt x="6" y="48"/>
                </a:cubicBezTo>
                <a:lnTo>
                  <a:pt x="27" y="5"/>
                </a:lnTo>
                <a:close/>
                <a:moveTo>
                  <a:pt x="164" y="160"/>
                </a:moveTo>
                <a:cubicBezTo>
                  <a:pt x="5" y="160"/>
                  <a:pt x="5" y="160"/>
                  <a:pt x="5" y="160"/>
                </a:cubicBezTo>
                <a:cubicBezTo>
                  <a:pt x="5" y="127"/>
                  <a:pt x="5" y="127"/>
                  <a:pt x="5" y="127"/>
                </a:cubicBezTo>
                <a:cubicBezTo>
                  <a:pt x="164" y="127"/>
                  <a:pt x="164" y="127"/>
                  <a:pt x="164" y="127"/>
                </a:cubicBezTo>
                <a:lnTo>
                  <a:pt x="164" y="160"/>
                </a:lnTo>
                <a:close/>
                <a:moveTo>
                  <a:pt x="164" y="123"/>
                </a:moveTo>
                <a:cubicBezTo>
                  <a:pt x="5" y="123"/>
                  <a:pt x="5" y="123"/>
                  <a:pt x="5" y="123"/>
                </a:cubicBezTo>
                <a:cubicBezTo>
                  <a:pt x="5" y="90"/>
                  <a:pt x="5" y="90"/>
                  <a:pt x="5" y="90"/>
                </a:cubicBezTo>
                <a:cubicBezTo>
                  <a:pt x="164" y="90"/>
                  <a:pt x="164" y="90"/>
                  <a:pt x="164" y="90"/>
                </a:cubicBezTo>
                <a:lnTo>
                  <a:pt x="164" y="123"/>
                </a:lnTo>
                <a:close/>
                <a:moveTo>
                  <a:pt x="164" y="85"/>
                </a:moveTo>
                <a:cubicBezTo>
                  <a:pt x="5" y="85"/>
                  <a:pt x="5" y="85"/>
                  <a:pt x="5" y="85"/>
                </a:cubicBezTo>
                <a:cubicBezTo>
                  <a:pt x="5" y="53"/>
                  <a:pt x="5" y="53"/>
                  <a:pt x="5" y="53"/>
                </a:cubicBezTo>
                <a:cubicBezTo>
                  <a:pt x="164" y="53"/>
                  <a:pt x="164" y="53"/>
                  <a:pt x="164" y="53"/>
                </a:cubicBezTo>
                <a:lnTo>
                  <a:pt x="164" y="85"/>
                </a:lnTo>
                <a:close/>
                <a:moveTo>
                  <a:pt x="122" y="79"/>
                </a:moveTo>
                <a:cubicBezTo>
                  <a:pt x="127" y="79"/>
                  <a:pt x="131" y="74"/>
                  <a:pt x="131" y="69"/>
                </a:cubicBezTo>
                <a:cubicBezTo>
                  <a:pt x="131" y="64"/>
                  <a:pt x="127" y="59"/>
                  <a:pt x="122" y="59"/>
                </a:cubicBezTo>
                <a:cubicBezTo>
                  <a:pt x="116" y="59"/>
                  <a:pt x="112" y="64"/>
                  <a:pt x="112" y="69"/>
                </a:cubicBezTo>
                <a:cubicBezTo>
                  <a:pt x="112" y="74"/>
                  <a:pt x="116" y="79"/>
                  <a:pt x="122" y="79"/>
                </a:cubicBezTo>
                <a:close/>
                <a:moveTo>
                  <a:pt x="122" y="64"/>
                </a:moveTo>
                <a:cubicBezTo>
                  <a:pt x="125" y="64"/>
                  <a:pt x="127" y="66"/>
                  <a:pt x="127" y="69"/>
                </a:cubicBezTo>
                <a:cubicBezTo>
                  <a:pt x="127" y="72"/>
                  <a:pt x="125" y="74"/>
                  <a:pt x="122" y="74"/>
                </a:cubicBezTo>
                <a:cubicBezTo>
                  <a:pt x="119" y="74"/>
                  <a:pt x="117" y="72"/>
                  <a:pt x="117" y="69"/>
                </a:cubicBezTo>
                <a:cubicBezTo>
                  <a:pt x="117" y="66"/>
                  <a:pt x="119" y="64"/>
                  <a:pt x="122" y="64"/>
                </a:cubicBezTo>
                <a:close/>
                <a:moveTo>
                  <a:pt x="144" y="79"/>
                </a:moveTo>
                <a:cubicBezTo>
                  <a:pt x="149" y="79"/>
                  <a:pt x="153" y="74"/>
                  <a:pt x="153" y="69"/>
                </a:cubicBezTo>
                <a:cubicBezTo>
                  <a:pt x="153" y="64"/>
                  <a:pt x="149" y="59"/>
                  <a:pt x="144" y="59"/>
                </a:cubicBezTo>
                <a:cubicBezTo>
                  <a:pt x="138" y="59"/>
                  <a:pt x="134" y="64"/>
                  <a:pt x="134" y="69"/>
                </a:cubicBezTo>
                <a:cubicBezTo>
                  <a:pt x="134" y="74"/>
                  <a:pt x="138" y="79"/>
                  <a:pt x="144" y="79"/>
                </a:cubicBezTo>
                <a:close/>
                <a:moveTo>
                  <a:pt x="144" y="64"/>
                </a:moveTo>
                <a:cubicBezTo>
                  <a:pt x="146" y="64"/>
                  <a:pt x="149" y="66"/>
                  <a:pt x="149" y="69"/>
                </a:cubicBezTo>
                <a:cubicBezTo>
                  <a:pt x="149" y="72"/>
                  <a:pt x="146" y="74"/>
                  <a:pt x="144" y="74"/>
                </a:cubicBezTo>
                <a:cubicBezTo>
                  <a:pt x="141" y="74"/>
                  <a:pt x="139" y="72"/>
                  <a:pt x="139" y="69"/>
                </a:cubicBezTo>
                <a:cubicBezTo>
                  <a:pt x="139" y="66"/>
                  <a:pt x="141" y="64"/>
                  <a:pt x="144" y="64"/>
                </a:cubicBezTo>
                <a:close/>
                <a:moveTo>
                  <a:pt x="122" y="116"/>
                </a:moveTo>
                <a:cubicBezTo>
                  <a:pt x="127" y="116"/>
                  <a:pt x="131" y="112"/>
                  <a:pt x="131" y="106"/>
                </a:cubicBezTo>
                <a:cubicBezTo>
                  <a:pt x="131" y="101"/>
                  <a:pt x="127" y="97"/>
                  <a:pt x="122" y="97"/>
                </a:cubicBezTo>
                <a:cubicBezTo>
                  <a:pt x="116" y="97"/>
                  <a:pt x="112" y="101"/>
                  <a:pt x="112" y="106"/>
                </a:cubicBezTo>
                <a:cubicBezTo>
                  <a:pt x="112" y="112"/>
                  <a:pt x="116" y="116"/>
                  <a:pt x="122" y="116"/>
                </a:cubicBezTo>
                <a:close/>
                <a:moveTo>
                  <a:pt x="122" y="101"/>
                </a:moveTo>
                <a:cubicBezTo>
                  <a:pt x="125" y="101"/>
                  <a:pt x="127" y="104"/>
                  <a:pt x="127" y="106"/>
                </a:cubicBezTo>
                <a:cubicBezTo>
                  <a:pt x="127" y="109"/>
                  <a:pt x="125" y="111"/>
                  <a:pt x="122" y="111"/>
                </a:cubicBezTo>
                <a:cubicBezTo>
                  <a:pt x="119" y="111"/>
                  <a:pt x="117" y="109"/>
                  <a:pt x="117" y="106"/>
                </a:cubicBezTo>
                <a:cubicBezTo>
                  <a:pt x="117" y="104"/>
                  <a:pt x="119" y="101"/>
                  <a:pt x="122" y="101"/>
                </a:cubicBezTo>
                <a:close/>
                <a:moveTo>
                  <a:pt x="122" y="154"/>
                </a:moveTo>
                <a:cubicBezTo>
                  <a:pt x="127" y="154"/>
                  <a:pt x="131" y="149"/>
                  <a:pt x="131" y="144"/>
                </a:cubicBezTo>
                <a:cubicBezTo>
                  <a:pt x="131" y="139"/>
                  <a:pt x="127" y="134"/>
                  <a:pt x="122" y="134"/>
                </a:cubicBezTo>
                <a:cubicBezTo>
                  <a:pt x="116" y="134"/>
                  <a:pt x="112" y="139"/>
                  <a:pt x="112" y="144"/>
                </a:cubicBezTo>
                <a:cubicBezTo>
                  <a:pt x="112" y="149"/>
                  <a:pt x="116" y="154"/>
                  <a:pt x="122" y="154"/>
                </a:cubicBezTo>
                <a:close/>
                <a:moveTo>
                  <a:pt x="122" y="139"/>
                </a:moveTo>
                <a:cubicBezTo>
                  <a:pt x="125" y="139"/>
                  <a:pt x="127" y="141"/>
                  <a:pt x="127" y="144"/>
                </a:cubicBezTo>
                <a:cubicBezTo>
                  <a:pt x="127" y="147"/>
                  <a:pt x="125" y="149"/>
                  <a:pt x="122" y="149"/>
                </a:cubicBezTo>
                <a:cubicBezTo>
                  <a:pt x="119" y="149"/>
                  <a:pt x="117" y="147"/>
                  <a:pt x="117" y="144"/>
                </a:cubicBezTo>
                <a:cubicBezTo>
                  <a:pt x="117" y="141"/>
                  <a:pt x="119" y="139"/>
                  <a:pt x="122" y="139"/>
                </a:cubicBezTo>
                <a:close/>
                <a:moveTo>
                  <a:pt x="144" y="116"/>
                </a:moveTo>
                <a:cubicBezTo>
                  <a:pt x="149" y="116"/>
                  <a:pt x="153" y="112"/>
                  <a:pt x="153" y="106"/>
                </a:cubicBezTo>
                <a:cubicBezTo>
                  <a:pt x="153" y="101"/>
                  <a:pt x="149" y="97"/>
                  <a:pt x="144" y="97"/>
                </a:cubicBezTo>
                <a:cubicBezTo>
                  <a:pt x="138" y="97"/>
                  <a:pt x="134" y="101"/>
                  <a:pt x="134" y="106"/>
                </a:cubicBezTo>
                <a:cubicBezTo>
                  <a:pt x="134" y="112"/>
                  <a:pt x="138" y="116"/>
                  <a:pt x="144" y="116"/>
                </a:cubicBezTo>
                <a:close/>
                <a:moveTo>
                  <a:pt x="144" y="101"/>
                </a:moveTo>
                <a:cubicBezTo>
                  <a:pt x="146" y="101"/>
                  <a:pt x="149" y="104"/>
                  <a:pt x="149" y="106"/>
                </a:cubicBezTo>
                <a:cubicBezTo>
                  <a:pt x="149" y="109"/>
                  <a:pt x="146" y="111"/>
                  <a:pt x="144" y="111"/>
                </a:cubicBezTo>
                <a:cubicBezTo>
                  <a:pt x="141" y="111"/>
                  <a:pt x="139" y="109"/>
                  <a:pt x="139" y="106"/>
                </a:cubicBezTo>
                <a:cubicBezTo>
                  <a:pt x="139" y="104"/>
                  <a:pt x="141" y="101"/>
                  <a:pt x="144" y="1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p>
            <a:endParaRPr lang="en-US" sz="3200" dirty="0">
              <a:latin typeface="微软雅黑" panose="020B0503020204020204" pitchFamily="34" charset="-122"/>
            </a:endParaRPr>
          </a:p>
        </p:txBody>
      </p:sp>
      <p:sp>
        <p:nvSpPr>
          <p:cNvPr id="43" name="Freeform 14"/>
          <p:cNvSpPr>
            <a:spLocks noEditPoints="1"/>
          </p:cNvSpPr>
          <p:nvPr/>
        </p:nvSpPr>
        <p:spPr bwMode="auto">
          <a:xfrm>
            <a:off x="8404827" y="4870525"/>
            <a:ext cx="433653" cy="433787"/>
          </a:xfrm>
          <a:custGeom>
            <a:avLst/>
            <a:gdLst>
              <a:gd name="T0" fmla="*/ 34 w 192"/>
              <a:gd name="T1" fmla="*/ 158 h 192"/>
              <a:gd name="T2" fmla="*/ 20 w 192"/>
              <a:gd name="T3" fmla="*/ 130 h 192"/>
              <a:gd name="T4" fmla="*/ 30 w 192"/>
              <a:gd name="T5" fmla="*/ 162 h 192"/>
              <a:gd name="T6" fmla="*/ 60 w 192"/>
              <a:gd name="T7" fmla="*/ 174 h 192"/>
              <a:gd name="T8" fmla="*/ 60 w 192"/>
              <a:gd name="T9" fmla="*/ 170 h 192"/>
              <a:gd name="T10" fmla="*/ 25 w 192"/>
              <a:gd name="T11" fmla="*/ 167 h 192"/>
              <a:gd name="T12" fmla="*/ 7 w 192"/>
              <a:gd name="T13" fmla="*/ 130 h 192"/>
              <a:gd name="T14" fmla="*/ 5 w 192"/>
              <a:gd name="T15" fmla="*/ 132 h 192"/>
              <a:gd name="T16" fmla="*/ 60 w 192"/>
              <a:gd name="T17" fmla="*/ 187 h 192"/>
              <a:gd name="T18" fmla="*/ 62 w 192"/>
              <a:gd name="T19" fmla="*/ 184 h 192"/>
              <a:gd name="T20" fmla="*/ 191 w 192"/>
              <a:gd name="T21" fmla="*/ 163 h 192"/>
              <a:gd name="T22" fmla="*/ 144 w 192"/>
              <a:gd name="T23" fmla="*/ 119 h 192"/>
              <a:gd name="T24" fmla="*/ 123 w 192"/>
              <a:gd name="T25" fmla="*/ 119 h 192"/>
              <a:gd name="T26" fmla="*/ 145 w 192"/>
              <a:gd name="T27" fmla="*/ 47 h 192"/>
              <a:gd name="T28" fmla="*/ 94 w 192"/>
              <a:gd name="T29" fmla="*/ 47 h 192"/>
              <a:gd name="T30" fmla="*/ 62 w 192"/>
              <a:gd name="T31" fmla="*/ 59 h 192"/>
              <a:gd name="T32" fmla="*/ 73 w 192"/>
              <a:gd name="T33" fmla="*/ 45 h 192"/>
              <a:gd name="T34" fmla="*/ 25 w 192"/>
              <a:gd name="T35" fmla="*/ 0 h 192"/>
              <a:gd name="T36" fmla="*/ 0 w 192"/>
              <a:gd name="T37" fmla="*/ 29 h 192"/>
              <a:gd name="T38" fmla="*/ 47 w 192"/>
              <a:gd name="T39" fmla="*/ 74 h 192"/>
              <a:gd name="T40" fmla="*/ 59 w 192"/>
              <a:gd name="T41" fmla="*/ 62 h 192"/>
              <a:gd name="T42" fmla="*/ 52 w 192"/>
              <a:gd name="T43" fmla="*/ 90 h 192"/>
              <a:gd name="T44" fmla="*/ 63 w 192"/>
              <a:gd name="T45" fmla="*/ 104 h 192"/>
              <a:gd name="T46" fmla="*/ 28 w 192"/>
              <a:gd name="T47" fmla="*/ 113 h 192"/>
              <a:gd name="T48" fmla="*/ 75 w 192"/>
              <a:gd name="T49" fmla="*/ 164 h 192"/>
              <a:gd name="T50" fmla="*/ 78 w 192"/>
              <a:gd name="T51" fmla="*/ 164 h 192"/>
              <a:gd name="T52" fmla="*/ 88 w 192"/>
              <a:gd name="T53" fmla="*/ 129 h 192"/>
              <a:gd name="T54" fmla="*/ 100 w 192"/>
              <a:gd name="T55" fmla="*/ 141 h 192"/>
              <a:gd name="T56" fmla="*/ 120 w 192"/>
              <a:gd name="T57" fmla="*/ 123 h 192"/>
              <a:gd name="T58" fmla="*/ 119 w 192"/>
              <a:gd name="T59" fmla="*/ 144 h 192"/>
              <a:gd name="T60" fmla="*/ 119 w 192"/>
              <a:gd name="T61" fmla="*/ 147 h 192"/>
              <a:gd name="T62" fmla="*/ 165 w 192"/>
              <a:gd name="T63" fmla="*/ 192 h 192"/>
              <a:gd name="T64" fmla="*/ 191 w 192"/>
              <a:gd name="T65" fmla="*/ 166 h 192"/>
              <a:gd name="T66" fmla="*/ 191 w 192"/>
              <a:gd name="T67" fmla="*/ 163 h 192"/>
              <a:gd name="T68" fmla="*/ 57 w 192"/>
              <a:gd name="T69" fmla="*/ 57 h 192"/>
              <a:gd name="T70" fmla="*/ 47 w 192"/>
              <a:gd name="T71" fmla="*/ 68 h 192"/>
              <a:gd name="T72" fmla="*/ 27 w 192"/>
              <a:gd name="T73" fmla="*/ 5 h 192"/>
              <a:gd name="T74" fmla="*/ 57 w 192"/>
              <a:gd name="T75" fmla="*/ 57 h 192"/>
              <a:gd name="T76" fmla="*/ 33 w 192"/>
              <a:gd name="T77" fmla="*/ 115 h 192"/>
              <a:gd name="T78" fmla="*/ 75 w 192"/>
              <a:gd name="T79" fmla="*/ 117 h 192"/>
              <a:gd name="T80" fmla="*/ 77 w 192"/>
              <a:gd name="T81" fmla="*/ 159 h 192"/>
              <a:gd name="T82" fmla="*/ 118 w 192"/>
              <a:gd name="T83" fmla="*/ 118 h 192"/>
              <a:gd name="T84" fmla="*/ 100 w 192"/>
              <a:gd name="T85" fmla="*/ 135 h 192"/>
              <a:gd name="T86" fmla="*/ 98 w 192"/>
              <a:gd name="T87" fmla="*/ 50 h 192"/>
              <a:gd name="T88" fmla="*/ 142 w 192"/>
              <a:gd name="T89" fmla="*/ 50 h 192"/>
              <a:gd name="T90" fmla="*/ 118 w 192"/>
              <a:gd name="T91" fmla="*/ 118 h 192"/>
              <a:gd name="T92" fmla="*/ 124 w 192"/>
              <a:gd name="T93" fmla="*/ 145 h 192"/>
              <a:gd name="T94" fmla="*/ 186 w 192"/>
              <a:gd name="T95" fmla="*/ 165 h 192"/>
              <a:gd name="T96" fmla="*/ 60 w 192"/>
              <a:gd name="T97" fmla="*/ 157 h 192"/>
              <a:gd name="T98" fmla="*/ 35 w 192"/>
              <a:gd name="T99" fmla="*/ 132 h 192"/>
              <a:gd name="T100" fmla="*/ 32 w 192"/>
              <a:gd name="T101" fmla="*/ 129 h 192"/>
              <a:gd name="T102" fmla="*/ 39 w 192"/>
              <a:gd name="T103" fmla="*/ 153 h 192"/>
              <a:gd name="T104" fmla="*/ 60 w 192"/>
              <a:gd name="T105" fmla="*/ 162 h 192"/>
              <a:gd name="T106" fmla="*/ 60 w 192"/>
              <a:gd name="T107" fmla="*/ 15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 h="192">
                <a:moveTo>
                  <a:pt x="60" y="170"/>
                </a:moveTo>
                <a:cubicBezTo>
                  <a:pt x="50" y="169"/>
                  <a:pt x="41" y="165"/>
                  <a:pt x="34" y="158"/>
                </a:cubicBezTo>
                <a:cubicBezTo>
                  <a:pt x="26" y="151"/>
                  <a:pt x="22" y="142"/>
                  <a:pt x="22" y="132"/>
                </a:cubicBezTo>
                <a:cubicBezTo>
                  <a:pt x="22" y="131"/>
                  <a:pt x="21" y="129"/>
                  <a:pt x="20" y="130"/>
                </a:cubicBezTo>
                <a:cubicBezTo>
                  <a:pt x="19" y="130"/>
                  <a:pt x="18" y="131"/>
                  <a:pt x="18" y="132"/>
                </a:cubicBezTo>
                <a:cubicBezTo>
                  <a:pt x="18" y="143"/>
                  <a:pt x="22" y="154"/>
                  <a:pt x="30" y="162"/>
                </a:cubicBezTo>
                <a:cubicBezTo>
                  <a:pt x="38" y="169"/>
                  <a:pt x="49" y="174"/>
                  <a:pt x="60" y="174"/>
                </a:cubicBezTo>
                <a:cubicBezTo>
                  <a:pt x="60" y="174"/>
                  <a:pt x="60" y="174"/>
                  <a:pt x="60" y="174"/>
                </a:cubicBezTo>
                <a:cubicBezTo>
                  <a:pt x="61" y="174"/>
                  <a:pt x="62" y="173"/>
                  <a:pt x="62" y="172"/>
                </a:cubicBezTo>
                <a:cubicBezTo>
                  <a:pt x="62" y="171"/>
                  <a:pt x="61" y="170"/>
                  <a:pt x="60" y="170"/>
                </a:cubicBezTo>
                <a:close/>
                <a:moveTo>
                  <a:pt x="60" y="182"/>
                </a:moveTo>
                <a:cubicBezTo>
                  <a:pt x="46" y="182"/>
                  <a:pt x="34" y="176"/>
                  <a:pt x="25" y="167"/>
                </a:cubicBezTo>
                <a:cubicBezTo>
                  <a:pt x="15" y="158"/>
                  <a:pt x="10" y="145"/>
                  <a:pt x="10" y="132"/>
                </a:cubicBezTo>
                <a:cubicBezTo>
                  <a:pt x="10" y="131"/>
                  <a:pt x="9" y="130"/>
                  <a:pt x="7" y="130"/>
                </a:cubicBezTo>
                <a:cubicBezTo>
                  <a:pt x="7" y="130"/>
                  <a:pt x="7" y="130"/>
                  <a:pt x="7" y="130"/>
                </a:cubicBezTo>
                <a:cubicBezTo>
                  <a:pt x="6" y="130"/>
                  <a:pt x="5" y="131"/>
                  <a:pt x="5" y="132"/>
                </a:cubicBezTo>
                <a:cubicBezTo>
                  <a:pt x="5" y="147"/>
                  <a:pt x="11" y="160"/>
                  <a:pt x="21" y="170"/>
                </a:cubicBezTo>
                <a:cubicBezTo>
                  <a:pt x="32" y="181"/>
                  <a:pt x="45" y="186"/>
                  <a:pt x="60" y="187"/>
                </a:cubicBezTo>
                <a:cubicBezTo>
                  <a:pt x="60" y="187"/>
                  <a:pt x="60" y="187"/>
                  <a:pt x="60" y="187"/>
                </a:cubicBezTo>
                <a:cubicBezTo>
                  <a:pt x="61" y="187"/>
                  <a:pt x="62" y="186"/>
                  <a:pt x="62" y="184"/>
                </a:cubicBezTo>
                <a:cubicBezTo>
                  <a:pt x="62" y="183"/>
                  <a:pt x="61" y="182"/>
                  <a:pt x="60" y="182"/>
                </a:cubicBezTo>
                <a:close/>
                <a:moveTo>
                  <a:pt x="191" y="163"/>
                </a:moveTo>
                <a:cubicBezTo>
                  <a:pt x="147" y="119"/>
                  <a:pt x="147" y="119"/>
                  <a:pt x="147" y="119"/>
                </a:cubicBezTo>
                <a:cubicBezTo>
                  <a:pt x="146" y="118"/>
                  <a:pt x="145" y="118"/>
                  <a:pt x="144" y="119"/>
                </a:cubicBezTo>
                <a:cubicBezTo>
                  <a:pt x="133" y="129"/>
                  <a:pt x="133" y="129"/>
                  <a:pt x="133" y="129"/>
                </a:cubicBezTo>
                <a:cubicBezTo>
                  <a:pt x="123" y="119"/>
                  <a:pt x="123" y="119"/>
                  <a:pt x="123" y="119"/>
                </a:cubicBezTo>
                <a:cubicBezTo>
                  <a:pt x="145" y="98"/>
                  <a:pt x="145" y="98"/>
                  <a:pt x="145" y="98"/>
                </a:cubicBezTo>
                <a:cubicBezTo>
                  <a:pt x="159" y="84"/>
                  <a:pt x="159" y="61"/>
                  <a:pt x="145" y="47"/>
                </a:cubicBezTo>
                <a:cubicBezTo>
                  <a:pt x="138" y="40"/>
                  <a:pt x="129" y="36"/>
                  <a:pt x="120" y="36"/>
                </a:cubicBezTo>
                <a:cubicBezTo>
                  <a:pt x="110" y="36"/>
                  <a:pt x="101" y="40"/>
                  <a:pt x="94" y="47"/>
                </a:cubicBezTo>
                <a:cubicBezTo>
                  <a:pt x="72" y="69"/>
                  <a:pt x="72" y="69"/>
                  <a:pt x="72" y="69"/>
                </a:cubicBezTo>
                <a:cubicBezTo>
                  <a:pt x="62" y="59"/>
                  <a:pt x="62" y="59"/>
                  <a:pt x="62" y="59"/>
                </a:cubicBezTo>
                <a:cubicBezTo>
                  <a:pt x="73" y="48"/>
                  <a:pt x="73" y="48"/>
                  <a:pt x="73" y="48"/>
                </a:cubicBezTo>
                <a:cubicBezTo>
                  <a:pt x="74" y="47"/>
                  <a:pt x="74" y="46"/>
                  <a:pt x="73" y="45"/>
                </a:cubicBezTo>
                <a:cubicBezTo>
                  <a:pt x="29" y="0"/>
                  <a:pt x="29" y="0"/>
                  <a:pt x="29" y="0"/>
                </a:cubicBezTo>
                <a:cubicBezTo>
                  <a:pt x="28" y="0"/>
                  <a:pt x="26" y="0"/>
                  <a:pt x="25" y="0"/>
                </a:cubicBezTo>
                <a:cubicBezTo>
                  <a:pt x="0" y="25"/>
                  <a:pt x="0" y="25"/>
                  <a:pt x="0" y="25"/>
                </a:cubicBezTo>
                <a:cubicBezTo>
                  <a:pt x="0" y="26"/>
                  <a:pt x="0" y="28"/>
                  <a:pt x="0" y="29"/>
                </a:cubicBezTo>
                <a:cubicBezTo>
                  <a:pt x="45" y="73"/>
                  <a:pt x="45" y="73"/>
                  <a:pt x="45" y="73"/>
                </a:cubicBezTo>
                <a:cubicBezTo>
                  <a:pt x="45" y="74"/>
                  <a:pt x="46" y="74"/>
                  <a:pt x="47" y="74"/>
                </a:cubicBezTo>
                <a:cubicBezTo>
                  <a:pt x="47" y="74"/>
                  <a:pt x="48" y="74"/>
                  <a:pt x="48" y="73"/>
                </a:cubicBezTo>
                <a:cubicBezTo>
                  <a:pt x="59" y="62"/>
                  <a:pt x="59" y="62"/>
                  <a:pt x="59" y="62"/>
                </a:cubicBezTo>
                <a:cubicBezTo>
                  <a:pt x="69" y="72"/>
                  <a:pt x="69" y="72"/>
                  <a:pt x="69" y="72"/>
                </a:cubicBezTo>
                <a:cubicBezTo>
                  <a:pt x="52" y="90"/>
                  <a:pt x="52" y="90"/>
                  <a:pt x="52" y="90"/>
                </a:cubicBezTo>
                <a:cubicBezTo>
                  <a:pt x="51" y="91"/>
                  <a:pt x="51" y="92"/>
                  <a:pt x="52" y="93"/>
                </a:cubicBezTo>
                <a:cubicBezTo>
                  <a:pt x="63" y="104"/>
                  <a:pt x="63" y="104"/>
                  <a:pt x="63" y="104"/>
                </a:cubicBezTo>
                <a:cubicBezTo>
                  <a:pt x="60" y="103"/>
                  <a:pt x="56" y="103"/>
                  <a:pt x="53" y="103"/>
                </a:cubicBezTo>
                <a:cubicBezTo>
                  <a:pt x="44" y="103"/>
                  <a:pt x="35" y="107"/>
                  <a:pt x="28" y="113"/>
                </a:cubicBezTo>
                <a:cubicBezTo>
                  <a:pt x="27" y="114"/>
                  <a:pt x="27" y="116"/>
                  <a:pt x="28" y="117"/>
                </a:cubicBezTo>
                <a:cubicBezTo>
                  <a:pt x="75" y="164"/>
                  <a:pt x="75" y="164"/>
                  <a:pt x="75" y="164"/>
                </a:cubicBezTo>
                <a:cubicBezTo>
                  <a:pt x="76" y="164"/>
                  <a:pt x="76" y="165"/>
                  <a:pt x="77" y="165"/>
                </a:cubicBezTo>
                <a:cubicBezTo>
                  <a:pt x="77" y="165"/>
                  <a:pt x="78" y="164"/>
                  <a:pt x="78" y="164"/>
                </a:cubicBezTo>
                <a:cubicBezTo>
                  <a:pt x="85" y="157"/>
                  <a:pt x="89" y="148"/>
                  <a:pt x="89" y="139"/>
                </a:cubicBezTo>
                <a:cubicBezTo>
                  <a:pt x="89" y="135"/>
                  <a:pt x="89" y="132"/>
                  <a:pt x="88" y="129"/>
                </a:cubicBezTo>
                <a:cubicBezTo>
                  <a:pt x="99" y="140"/>
                  <a:pt x="99" y="140"/>
                  <a:pt x="99" y="140"/>
                </a:cubicBezTo>
                <a:cubicBezTo>
                  <a:pt x="99" y="141"/>
                  <a:pt x="100" y="141"/>
                  <a:pt x="100" y="141"/>
                </a:cubicBezTo>
                <a:cubicBezTo>
                  <a:pt x="101" y="141"/>
                  <a:pt x="102" y="141"/>
                  <a:pt x="102" y="140"/>
                </a:cubicBezTo>
                <a:cubicBezTo>
                  <a:pt x="120" y="123"/>
                  <a:pt x="120" y="123"/>
                  <a:pt x="120" y="123"/>
                </a:cubicBezTo>
                <a:cubicBezTo>
                  <a:pt x="129" y="133"/>
                  <a:pt x="129" y="133"/>
                  <a:pt x="129" y="133"/>
                </a:cubicBezTo>
                <a:cubicBezTo>
                  <a:pt x="119" y="144"/>
                  <a:pt x="119" y="144"/>
                  <a:pt x="119" y="144"/>
                </a:cubicBezTo>
                <a:cubicBezTo>
                  <a:pt x="118" y="144"/>
                  <a:pt x="118" y="145"/>
                  <a:pt x="118" y="145"/>
                </a:cubicBezTo>
                <a:cubicBezTo>
                  <a:pt x="118" y="146"/>
                  <a:pt x="118" y="146"/>
                  <a:pt x="119" y="147"/>
                </a:cubicBezTo>
                <a:cubicBezTo>
                  <a:pt x="163" y="191"/>
                  <a:pt x="163" y="191"/>
                  <a:pt x="163" y="191"/>
                </a:cubicBezTo>
                <a:cubicBezTo>
                  <a:pt x="164" y="192"/>
                  <a:pt x="164" y="192"/>
                  <a:pt x="165" y="192"/>
                </a:cubicBezTo>
                <a:cubicBezTo>
                  <a:pt x="165" y="192"/>
                  <a:pt x="166" y="192"/>
                  <a:pt x="166" y="191"/>
                </a:cubicBezTo>
                <a:cubicBezTo>
                  <a:pt x="191" y="166"/>
                  <a:pt x="191" y="166"/>
                  <a:pt x="191" y="166"/>
                </a:cubicBezTo>
                <a:cubicBezTo>
                  <a:pt x="192" y="166"/>
                  <a:pt x="192" y="165"/>
                  <a:pt x="192" y="165"/>
                </a:cubicBezTo>
                <a:cubicBezTo>
                  <a:pt x="192" y="164"/>
                  <a:pt x="192" y="163"/>
                  <a:pt x="191" y="163"/>
                </a:cubicBezTo>
                <a:close/>
                <a:moveTo>
                  <a:pt x="57" y="57"/>
                </a:moveTo>
                <a:cubicBezTo>
                  <a:pt x="57" y="57"/>
                  <a:pt x="57" y="57"/>
                  <a:pt x="57" y="57"/>
                </a:cubicBezTo>
                <a:cubicBezTo>
                  <a:pt x="57" y="57"/>
                  <a:pt x="57" y="57"/>
                  <a:pt x="57" y="57"/>
                </a:cubicBezTo>
                <a:cubicBezTo>
                  <a:pt x="47" y="68"/>
                  <a:pt x="47" y="68"/>
                  <a:pt x="47" y="68"/>
                </a:cubicBezTo>
                <a:cubicBezTo>
                  <a:pt x="5" y="27"/>
                  <a:pt x="5" y="27"/>
                  <a:pt x="5" y="27"/>
                </a:cubicBezTo>
                <a:cubicBezTo>
                  <a:pt x="27" y="5"/>
                  <a:pt x="27" y="5"/>
                  <a:pt x="27" y="5"/>
                </a:cubicBezTo>
                <a:cubicBezTo>
                  <a:pt x="68" y="47"/>
                  <a:pt x="68" y="47"/>
                  <a:pt x="68" y="47"/>
                </a:cubicBezTo>
                <a:lnTo>
                  <a:pt x="57" y="57"/>
                </a:lnTo>
                <a:close/>
                <a:moveTo>
                  <a:pt x="77" y="159"/>
                </a:moveTo>
                <a:cubicBezTo>
                  <a:pt x="33" y="115"/>
                  <a:pt x="33" y="115"/>
                  <a:pt x="33" y="115"/>
                </a:cubicBezTo>
                <a:cubicBezTo>
                  <a:pt x="39" y="110"/>
                  <a:pt x="46" y="108"/>
                  <a:pt x="53" y="108"/>
                </a:cubicBezTo>
                <a:cubicBezTo>
                  <a:pt x="62" y="108"/>
                  <a:pt x="69" y="111"/>
                  <a:pt x="75" y="117"/>
                </a:cubicBezTo>
                <a:cubicBezTo>
                  <a:pt x="81" y="122"/>
                  <a:pt x="84" y="130"/>
                  <a:pt x="84" y="139"/>
                </a:cubicBezTo>
                <a:cubicBezTo>
                  <a:pt x="84" y="146"/>
                  <a:pt x="82" y="153"/>
                  <a:pt x="77" y="159"/>
                </a:cubicBezTo>
                <a:close/>
                <a:moveTo>
                  <a:pt x="118" y="118"/>
                </a:moveTo>
                <a:cubicBezTo>
                  <a:pt x="118" y="118"/>
                  <a:pt x="118" y="118"/>
                  <a:pt x="118" y="118"/>
                </a:cubicBezTo>
                <a:cubicBezTo>
                  <a:pt x="118" y="118"/>
                  <a:pt x="118" y="118"/>
                  <a:pt x="118" y="118"/>
                </a:cubicBezTo>
                <a:cubicBezTo>
                  <a:pt x="100" y="135"/>
                  <a:pt x="100" y="135"/>
                  <a:pt x="100" y="135"/>
                </a:cubicBezTo>
                <a:cubicBezTo>
                  <a:pt x="56" y="91"/>
                  <a:pt x="56" y="91"/>
                  <a:pt x="56" y="91"/>
                </a:cubicBezTo>
                <a:cubicBezTo>
                  <a:pt x="98" y="50"/>
                  <a:pt x="98" y="50"/>
                  <a:pt x="98" y="50"/>
                </a:cubicBezTo>
                <a:cubicBezTo>
                  <a:pt x="103" y="44"/>
                  <a:pt x="111" y="41"/>
                  <a:pt x="120" y="41"/>
                </a:cubicBezTo>
                <a:cubicBezTo>
                  <a:pt x="128" y="41"/>
                  <a:pt x="136" y="44"/>
                  <a:pt x="142" y="50"/>
                </a:cubicBezTo>
                <a:cubicBezTo>
                  <a:pt x="154" y="62"/>
                  <a:pt x="154" y="82"/>
                  <a:pt x="142" y="94"/>
                </a:cubicBezTo>
                <a:lnTo>
                  <a:pt x="118" y="118"/>
                </a:lnTo>
                <a:close/>
                <a:moveTo>
                  <a:pt x="165" y="186"/>
                </a:moveTo>
                <a:cubicBezTo>
                  <a:pt x="124" y="145"/>
                  <a:pt x="124" y="145"/>
                  <a:pt x="124" y="145"/>
                </a:cubicBezTo>
                <a:cubicBezTo>
                  <a:pt x="145" y="123"/>
                  <a:pt x="145" y="123"/>
                  <a:pt x="145" y="123"/>
                </a:cubicBezTo>
                <a:cubicBezTo>
                  <a:pt x="186" y="165"/>
                  <a:pt x="186" y="165"/>
                  <a:pt x="186" y="165"/>
                </a:cubicBezTo>
                <a:lnTo>
                  <a:pt x="165" y="186"/>
                </a:lnTo>
                <a:close/>
                <a:moveTo>
                  <a:pt x="60" y="157"/>
                </a:moveTo>
                <a:cubicBezTo>
                  <a:pt x="53" y="157"/>
                  <a:pt x="47" y="154"/>
                  <a:pt x="42" y="149"/>
                </a:cubicBezTo>
                <a:cubicBezTo>
                  <a:pt x="38" y="145"/>
                  <a:pt x="35" y="138"/>
                  <a:pt x="35" y="132"/>
                </a:cubicBezTo>
                <a:cubicBezTo>
                  <a:pt x="35" y="130"/>
                  <a:pt x="34" y="129"/>
                  <a:pt x="32" y="129"/>
                </a:cubicBezTo>
                <a:cubicBezTo>
                  <a:pt x="32" y="129"/>
                  <a:pt x="32" y="129"/>
                  <a:pt x="32" y="129"/>
                </a:cubicBezTo>
                <a:cubicBezTo>
                  <a:pt x="31" y="129"/>
                  <a:pt x="30" y="130"/>
                  <a:pt x="30" y="132"/>
                </a:cubicBezTo>
                <a:cubicBezTo>
                  <a:pt x="30" y="140"/>
                  <a:pt x="33" y="147"/>
                  <a:pt x="39" y="153"/>
                </a:cubicBezTo>
                <a:cubicBezTo>
                  <a:pt x="45" y="158"/>
                  <a:pt x="52" y="162"/>
                  <a:pt x="60" y="162"/>
                </a:cubicBezTo>
                <a:cubicBezTo>
                  <a:pt x="60" y="162"/>
                  <a:pt x="60" y="162"/>
                  <a:pt x="60" y="162"/>
                </a:cubicBezTo>
                <a:cubicBezTo>
                  <a:pt x="61" y="162"/>
                  <a:pt x="62" y="161"/>
                  <a:pt x="63" y="160"/>
                </a:cubicBezTo>
                <a:cubicBezTo>
                  <a:pt x="63" y="158"/>
                  <a:pt x="62" y="157"/>
                  <a:pt x="60" y="1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p>
            <a:endParaRPr lang="en-US" sz="3200" dirty="0">
              <a:latin typeface="微软雅黑" panose="020B0503020204020204" pitchFamily="34" charset="-122"/>
            </a:endParaRPr>
          </a:p>
        </p:txBody>
      </p:sp>
      <p:sp>
        <p:nvSpPr>
          <p:cNvPr id="44" name="Freeform 15"/>
          <p:cNvSpPr>
            <a:spLocks noEditPoints="1"/>
          </p:cNvSpPr>
          <p:nvPr/>
        </p:nvSpPr>
        <p:spPr bwMode="auto">
          <a:xfrm>
            <a:off x="4425557" y="1918050"/>
            <a:ext cx="3359574" cy="3366320"/>
          </a:xfrm>
          <a:custGeom>
            <a:avLst/>
            <a:gdLst>
              <a:gd name="T0" fmla="*/ 757 w 841"/>
              <a:gd name="T1" fmla="*/ 615 h 842"/>
              <a:gd name="T2" fmla="*/ 612 w 841"/>
              <a:gd name="T3" fmla="*/ 274 h 842"/>
              <a:gd name="T4" fmla="*/ 421 w 841"/>
              <a:gd name="T5" fmla="*/ 0 h 842"/>
              <a:gd name="T6" fmla="*/ 783 w 841"/>
              <a:gd name="T7" fmla="*/ 283 h 842"/>
              <a:gd name="T8" fmla="*/ 704 w 841"/>
              <a:gd name="T9" fmla="*/ 230 h 842"/>
              <a:gd name="T10" fmla="*/ 674 w 841"/>
              <a:gd name="T11" fmla="*/ 243 h 842"/>
              <a:gd name="T12" fmla="*/ 599 w 841"/>
              <a:gd name="T13" fmla="*/ 178 h 842"/>
              <a:gd name="T14" fmla="*/ 654 w 841"/>
              <a:gd name="T15" fmla="*/ 139 h 842"/>
              <a:gd name="T16" fmla="*/ 201 w 841"/>
              <a:gd name="T17" fmla="*/ 737 h 842"/>
              <a:gd name="T18" fmla="*/ 20 w 841"/>
              <a:gd name="T19" fmla="*/ 352 h 842"/>
              <a:gd name="T20" fmla="*/ 80 w 841"/>
              <a:gd name="T21" fmla="*/ 403 h 842"/>
              <a:gd name="T22" fmla="*/ 156 w 841"/>
              <a:gd name="T23" fmla="*/ 463 h 842"/>
              <a:gd name="T24" fmla="*/ 201 w 841"/>
              <a:gd name="T25" fmla="*/ 616 h 842"/>
              <a:gd name="T26" fmla="*/ 252 w 841"/>
              <a:gd name="T27" fmla="*/ 783 h 842"/>
              <a:gd name="T28" fmla="*/ 249 w 841"/>
              <a:gd name="T29" fmla="*/ 732 h 842"/>
              <a:gd name="T30" fmla="*/ 309 w 841"/>
              <a:gd name="T31" fmla="*/ 678 h 842"/>
              <a:gd name="T32" fmla="*/ 377 w 841"/>
              <a:gd name="T33" fmla="*/ 539 h 842"/>
              <a:gd name="T34" fmla="*/ 303 w 841"/>
              <a:gd name="T35" fmla="*/ 501 h 842"/>
              <a:gd name="T36" fmla="*/ 221 w 841"/>
              <a:gd name="T37" fmla="*/ 440 h 842"/>
              <a:gd name="T38" fmla="*/ 156 w 841"/>
              <a:gd name="T39" fmla="*/ 448 h 842"/>
              <a:gd name="T40" fmla="*/ 101 w 841"/>
              <a:gd name="T41" fmla="*/ 371 h 842"/>
              <a:gd name="T42" fmla="*/ 103 w 841"/>
              <a:gd name="T43" fmla="*/ 321 h 842"/>
              <a:gd name="T44" fmla="*/ 166 w 841"/>
              <a:gd name="T45" fmla="*/ 268 h 842"/>
              <a:gd name="T46" fmla="*/ 229 w 841"/>
              <a:gd name="T47" fmla="*/ 228 h 842"/>
              <a:gd name="T48" fmla="*/ 201 w 841"/>
              <a:gd name="T49" fmla="*/ 207 h 842"/>
              <a:gd name="T50" fmla="*/ 259 w 841"/>
              <a:gd name="T51" fmla="*/ 206 h 842"/>
              <a:gd name="T52" fmla="*/ 266 w 841"/>
              <a:gd name="T53" fmla="*/ 166 h 842"/>
              <a:gd name="T54" fmla="*/ 169 w 841"/>
              <a:gd name="T55" fmla="*/ 137 h 842"/>
              <a:gd name="T56" fmla="*/ 147 w 841"/>
              <a:gd name="T57" fmla="*/ 178 h 842"/>
              <a:gd name="T58" fmla="*/ 158 w 841"/>
              <a:gd name="T59" fmla="*/ 120 h 842"/>
              <a:gd name="T60" fmla="*/ 194 w 841"/>
              <a:gd name="T61" fmla="*/ 98 h 842"/>
              <a:gd name="T62" fmla="*/ 223 w 841"/>
              <a:gd name="T63" fmla="*/ 127 h 842"/>
              <a:gd name="T64" fmla="*/ 225 w 841"/>
              <a:gd name="T65" fmla="*/ 94 h 842"/>
              <a:gd name="T66" fmla="*/ 274 w 841"/>
              <a:gd name="T67" fmla="*/ 66 h 842"/>
              <a:gd name="T68" fmla="*/ 293 w 841"/>
              <a:gd name="T69" fmla="*/ 112 h 842"/>
              <a:gd name="T70" fmla="*/ 370 w 841"/>
              <a:gd name="T71" fmla="*/ 103 h 842"/>
              <a:gd name="T72" fmla="*/ 442 w 841"/>
              <a:gd name="T73" fmla="*/ 66 h 842"/>
              <a:gd name="T74" fmla="*/ 403 w 841"/>
              <a:gd name="T75" fmla="*/ 12 h 842"/>
              <a:gd name="T76" fmla="*/ 572 w 841"/>
              <a:gd name="T77" fmla="*/ 113 h 842"/>
              <a:gd name="T78" fmla="*/ 574 w 841"/>
              <a:gd name="T79" fmla="*/ 166 h 842"/>
              <a:gd name="T80" fmla="*/ 489 w 841"/>
              <a:gd name="T81" fmla="*/ 227 h 842"/>
              <a:gd name="T82" fmla="*/ 552 w 841"/>
              <a:gd name="T83" fmla="*/ 241 h 842"/>
              <a:gd name="T84" fmla="*/ 608 w 841"/>
              <a:gd name="T85" fmla="*/ 233 h 842"/>
              <a:gd name="T86" fmla="*/ 668 w 841"/>
              <a:gd name="T87" fmla="*/ 269 h 842"/>
              <a:gd name="T88" fmla="*/ 681 w 841"/>
              <a:gd name="T89" fmla="*/ 307 h 842"/>
              <a:gd name="T90" fmla="*/ 534 w 841"/>
              <a:gd name="T91" fmla="*/ 275 h 842"/>
              <a:gd name="T92" fmla="*/ 451 w 841"/>
              <a:gd name="T93" fmla="*/ 436 h 842"/>
              <a:gd name="T94" fmla="*/ 590 w 841"/>
              <a:gd name="T95" fmla="*/ 489 h 842"/>
              <a:gd name="T96" fmla="*/ 615 w 841"/>
              <a:gd name="T97" fmla="*/ 682 h 842"/>
              <a:gd name="T98" fmla="*/ 718 w 841"/>
              <a:gd name="T99" fmla="*/ 596 h 842"/>
              <a:gd name="T100" fmla="*/ 747 w 841"/>
              <a:gd name="T101" fmla="*/ 439 h 842"/>
              <a:gd name="T102" fmla="*/ 738 w 841"/>
              <a:gd name="T103" fmla="*/ 389 h 842"/>
              <a:gd name="T104" fmla="*/ 778 w 841"/>
              <a:gd name="T105" fmla="*/ 360 h 842"/>
              <a:gd name="T106" fmla="*/ 832 w 841"/>
              <a:gd name="T107" fmla="*/ 421 h 842"/>
              <a:gd name="T108" fmla="*/ 119 w 841"/>
              <a:gd name="T109" fmla="*/ 222 h 842"/>
              <a:gd name="T110" fmla="*/ 149 w 841"/>
              <a:gd name="T111" fmla="*/ 238 h 842"/>
              <a:gd name="T112" fmla="*/ 696 w 841"/>
              <a:gd name="T113" fmla="*/ 516 h 842"/>
              <a:gd name="T114" fmla="*/ 279 w 841"/>
              <a:gd name="T115" fmla="*/ 93 h 842"/>
              <a:gd name="T116" fmla="*/ 534 w 841"/>
              <a:gd name="T117" fmla="*/ 169 h 842"/>
              <a:gd name="T118" fmla="*/ 485 w 841"/>
              <a:gd name="T119" fmla="*/ 105 h 842"/>
              <a:gd name="T120" fmla="*/ 184 w 841"/>
              <a:gd name="T121" fmla="*/ 379 h 842"/>
              <a:gd name="T122" fmla="*/ 157 w 841"/>
              <a:gd name="T123" fmla="*/ 392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41" h="842">
                <a:moveTo>
                  <a:pt x="554" y="253"/>
                </a:moveTo>
                <a:cubicBezTo>
                  <a:pt x="554" y="251"/>
                  <a:pt x="552" y="247"/>
                  <a:pt x="549" y="252"/>
                </a:cubicBezTo>
                <a:cubicBezTo>
                  <a:pt x="548" y="254"/>
                  <a:pt x="553" y="255"/>
                  <a:pt x="554" y="253"/>
                </a:cubicBezTo>
                <a:close/>
                <a:moveTo>
                  <a:pt x="763" y="566"/>
                </a:moveTo>
                <a:cubicBezTo>
                  <a:pt x="759" y="565"/>
                  <a:pt x="758" y="573"/>
                  <a:pt x="755" y="578"/>
                </a:cubicBezTo>
                <a:cubicBezTo>
                  <a:pt x="751" y="584"/>
                  <a:pt x="747" y="589"/>
                  <a:pt x="746" y="588"/>
                </a:cubicBezTo>
                <a:cubicBezTo>
                  <a:pt x="745" y="588"/>
                  <a:pt x="737" y="593"/>
                  <a:pt x="739" y="600"/>
                </a:cubicBezTo>
                <a:cubicBezTo>
                  <a:pt x="740" y="606"/>
                  <a:pt x="740" y="613"/>
                  <a:pt x="737" y="617"/>
                </a:cubicBezTo>
                <a:cubicBezTo>
                  <a:pt x="734" y="621"/>
                  <a:pt x="738" y="629"/>
                  <a:pt x="737" y="634"/>
                </a:cubicBezTo>
                <a:cubicBezTo>
                  <a:pt x="735" y="639"/>
                  <a:pt x="737" y="642"/>
                  <a:pt x="742" y="642"/>
                </a:cubicBezTo>
                <a:cubicBezTo>
                  <a:pt x="746" y="641"/>
                  <a:pt x="748" y="638"/>
                  <a:pt x="751" y="632"/>
                </a:cubicBezTo>
                <a:cubicBezTo>
                  <a:pt x="754" y="626"/>
                  <a:pt x="754" y="620"/>
                  <a:pt x="757" y="615"/>
                </a:cubicBezTo>
                <a:cubicBezTo>
                  <a:pt x="759" y="609"/>
                  <a:pt x="762" y="598"/>
                  <a:pt x="763" y="595"/>
                </a:cubicBezTo>
                <a:cubicBezTo>
                  <a:pt x="764" y="592"/>
                  <a:pt x="766" y="583"/>
                  <a:pt x="766" y="578"/>
                </a:cubicBezTo>
                <a:cubicBezTo>
                  <a:pt x="766" y="573"/>
                  <a:pt x="765" y="567"/>
                  <a:pt x="763" y="566"/>
                </a:cubicBezTo>
                <a:close/>
                <a:moveTo>
                  <a:pt x="143" y="130"/>
                </a:moveTo>
                <a:cubicBezTo>
                  <a:pt x="142" y="131"/>
                  <a:pt x="148" y="133"/>
                  <a:pt x="149" y="131"/>
                </a:cubicBezTo>
                <a:cubicBezTo>
                  <a:pt x="150" y="129"/>
                  <a:pt x="146" y="126"/>
                  <a:pt x="143" y="130"/>
                </a:cubicBezTo>
                <a:close/>
                <a:moveTo>
                  <a:pt x="586" y="254"/>
                </a:moveTo>
                <a:cubicBezTo>
                  <a:pt x="589" y="250"/>
                  <a:pt x="584" y="245"/>
                  <a:pt x="582" y="245"/>
                </a:cubicBezTo>
                <a:cubicBezTo>
                  <a:pt x="578" y="245"/>
                  <a:pt x="576" y="253"/>
                  <a:pt x="579" y="255"/>
                </a:cubicBezTo>
                <a:cubicBezTo>
                  <a:pt x="582" y="258"/>
                  <a:pt x="584" y="258"/>
                  <a:pt x="586" y="254"/>
                </a:cubicBezTo>
                <a:close/>
                <a:moveTo>
                  <a:pt x="606" y="269"/>
                </a:moveTo>
                <a:cubicBezTo>
                  <a:pt x="609" y="270"/>
                  <a:pt x="610" y="273"/>
                  <a:pt x="612" y="274"/>
                </a:cubicBezTo>
                <a:cubicBezTo>
                  <a:pt x="614" y="274"/>
                  <a:pt x="619" y="274"/>
                  <a:pt x="617" y="269"/>
                </a:cubicBezTo>
                <a:cubicBezTo>
                  <a:pt x="615" y="264"/>
                  <a:pt x="612" y="263"/>
                  <a:pt x="610" y="263"/>
                </a:cubicBezTo>
                <a:cubicBezTo>
                  <a:pt x="609" y="263"/>
                  <a:pt x="604" y="261"/>
                  <a:pt x="601" y="263"/>
                </a:cubicBezTo>
                <a:cubicBezTo>
                  <a:pt x="600" y="264"/>
                  <a:pt x="604" y="268"/>
                  <a:pt x="606" y="269"/>
                </a:cubicBezTo>
                <a:close/>
                <a:moveTo>
                  <a:pt x="158" y="131"/>
                </a:moveTo>
                <a:cubicBezTo>
                  <a:pt x="154" y="133"/>
                  <a:pt x="157" y="136"/>
                  <a:pt x="160" y="134"/>
                </a:cubicBezTo>
                <a:cubicBezTo>
                  <a:pt x="163" y="133"/>
                  <a:pt x="162" y="130"/>
                  <a:pt x="158" y="131"/>
                </a:cubicBezTo>
                <a:close/>
                <a:moveTo>
                  <a:pt x="421" y="0"/>
                </a:moveTo>
                <a:cubicBezTo>
                  <a:pt x="189" y="0"/>
                  <a:pt x="0" y="189"/>
                  <a:pt x="0" y="421"/>
                </a:cubicBezTo>
                <a:cubicBezTo>
                  <a:pt x="0" y="653"/>
                  <a:pt x="189" y="842"/>
                  <a:pt x="421" y="842"/>
                </a:cubicBezTo>
                <a:cubicBezTo>
                  <a:pt x="653" y="842"/>
                  <a:pt x="841" y="653"/>
                  <a:pt x="841" y="421"/>
                </a:cubicBezTo>
                <a:cubicBezTo>
                  <a:pt x="841" y="189"/>
                  <a:pt x="653" y="0"/>
                  <a:pt x="421" y="0"/>
                </a:cubicBezTo>
                <a:close/>
                <a:moveTo>
                  <a:pt x="755" y="227"/>
                </a:moveTo>
                <a:cubicBezTo>
                  <a:pt x="757" y="225"/>
                  <a:pt x="762" y="230"/>
                  <a:pt x="764" y="228"/>
                </a:cubicBezTo>
                <a:cubicBezTo>
                  <a:pt x="767" y="226"/>
                  <a:pt x="769" y="223"/>
                  <a:pt x="770" y="223"/>
                </a:cubicBezTo>
                <a:cubicBezTo>
                  <a:pt x="771" y="222"/>
                  <a:pt x="777" y="225"/>
                  <a:pt x="778" y="228"/>
                </a:cubicBezTo>
                <a:cubicBezTo>
                  <a:pt x="779" y="231"/>
                  <a:pt x="783" y="236"/>
                  <a:pt x="782" y="237"/>
                </a:cubicBezTo>
                <a:cubicBezTo>
                  <a:pt x="781" y="238"/>
                  <a:pt x="776" y="239"/>
                  <a:pt x="774" y="236"/>
                </a:cubicBezTo>
                <a:cubicBezTo>
                  <a:pt x="772" y="233"/>
                  <a:pt x="767" y="235"/>
                  <a:pt x="767" y="241"/>
                </a:cubicBezTo>
                <a:cubicBezTo>
                  <a:pt x="767" y="246"/>
                  <a:pt x="769" y="242"/>
                  <a:pt x="771" y="244"/>
                </a:cubicBezTo>
                <a:cubicBezTo>
                  <a:pt x="773" y="247"/>
                  <a:pt x="773" y="249"/>
                  <a:pt x="775" y="252"/>
                </a:cubicBezTo>
                <a:cubicBezTo>
                  <a:pt x="776" y="255"/>
                  <a:pt x="778" y="255"/>
                  <a:pt x="780" y="257"/>
                </a:cubicBezTo>
                <a:cubicBezTo>
                  <a:pt x="781" y="260"/>
                  <a:pt x="776" y="262"/>
                  <a:pt x="778" y="265"/>
                </a:cubicBezTo>
                <a:cubicBezTo>
                  <a:pt x="781" y="268"/>
                  <a:pt x="782" y="280"/>
                  <a:pt x="783" y="283"/>
                </a:cubicBezTo>
                <a:cubicBezTo>
                  <a:pt x="783" y="286"/>
                  <a:pt x="776" y="287"/>
                  <a:pt x="774" y="286"/>
                </a:cubicBezTo>
                <a:cubicBezTo>
                  <a:pt x="772" y="285"/>
                  <a:pt x="766" y="281"/>
                  <a:pt x="763" y="280"/>
                </a:cubicBezTo>
                <a:cubicBezTo>
                  <a:pt x="761" y="279"/>
                  <a:pt x="759" y="266"/>
                  <a:pt x="762" y="267"/>
                </a:cubicBezTo>
                <a:cubicBezTo>
                  <a:pt x="765" y="268"/>
                  <a:pt x="766" y="267"/>
                  <a:pt x="768" y="263"/>
                </a:cubicBezTo>
                <a:cubicBezTo>
                  <a:pt x="771" y="259"/>
                  <a:pt x="764" y="256"/>
                  <a:pt x="761" y="255"/>
                </a:cubicBezTo>
                <a:cubicBezTo>
                  <a:pt x="759" y="253"/>
                  <a:pt x="754" y="242"/>
                  <a:pt x="752" y="239"/>
                </a:cubicBezTo>
                <a:cubicBezTo>
                  <a:pt x="750" y="235"/>
                  <a:pt x="751" y="230"/>
                  <a:pt x="755" y="227"/>
                </a:cubicBezTo>
                <a:close/>
                <a:moveTo>
                  <a:pt x="677" y="234"/>
                </a:moveTo>
                <a:cubicBezTo>
                  <a:pt x="679" y="232"/>
                  <a:pt x="681" y="228"/>
                  <a:pt x="683" y="223"/>
                </a:cubicBezTo>
                <a:cubicBezTo>
                  <a:pt x="685" y="218"/>
                  <a:pt x="688" y="218"/>
                  <a:pt x="690" y="219"/>
                </a:cubicBezTo>
                <a:cubicBezTo>
                  <a:pt x="692" y="219"/>
                  <a:pt x="697" y="229"/>
                  <a:pt x="698" y="232"/>
                </a:cubicBezTo>
                <a:cubicBezTo>
                  <a:pt x="699" y="235"/>
                  <a:pt x="703" y="231"/>
                  <a:pt x="704" y="230"/>
                </a:cubicBezTo>
                <a:cubicBezTo>
                  <a:pt x="706" y="229"/>
                  <a:pt x="708" y="227"/>
                  <a:pt x="708" y="224"/>
                </a:cubicBezTo>
                <a:cubicBezTo>
                  <a:pt x="708" y="222"/>
                  <a:pt x="711" y="221"/>
                  <a:pt x="715" y="221"/>
                </a:cubicBezTo>
                <a:cubicBezTo>
                  <a:pt x="718" y="221"/>
                  <a:pt x="715" y="225"/>
                  <a:pt x="713" y="226"/>
                </a:cubicBezTo>
                <a:cubicBezTo>
                  <a:pt x="711" y="226"/>
                  <a:pt x="712" y="229"/>
                  <a:pt x="717" y="231"/>
                </a:cubicBezTo>
                <a:cubicBezTo>
                  <a:pt x="721" y="233"/>
                  <a:pt x="725" y="239"/>
                  <a:pt x="730" y="243"/>
                </a:cubicBezTo>
                <a:cubicBezTo>
                  <a:pt x="735" y="247"/>
                  <a:pt x="736" y="254"/>
                  <a:pt x="733" y="254"/>
                </a:cubicBezTo>
                <a:cubicBezTo>
                  <a:pt x="730" y="255"/>
                  <a:pt x="722" y="255"/>
                  <a:pt x="719" y="255"/>
                </a:cubicBezTo>
                <a:cubicBezTo>
                  <a:pt x="716" y="254"/>
                  <a:pt x="711" y="249"/>
                  <a:pt x="706" y="248"/>
                </a:cubicBezTo>
                <a:cubicBezTo>
                  <a:pt x="702" y="246"/>
                  <a:pt x="696" y="246"/>
                  <a:pt x="694" y="249"/>
                </a:cubicBezTo>
                <a:cubicBezTo>
                  <a:pt x="692" y="253"/>
                  <a:pt x="685" y="251"/>
                  <a:pt x="682" y="251"/>
                </a:cubicBezTo>
                <a:cubicBezTo>
                  <a:pt x="679" y="250"/>
                  <a:pt x="676" y="255"/>
                  <a:pt x="675" y="253"/>
                </a:cubicBezTo>
                <a:cubicBezTo>
                  <a:pt x="675" y="253"/>
                  <a:pt x="677" y="244"/>
                  <a:pt x="674" y="243"/>
                </a:cubicBezTo>
                <a:cubicBezTo>
                  <a:pt x="672" y="242"/>
                  <a:pt x="675" y="236"/>
                  <a:pt x="677" y="234"/>
                </a:cubicBezTo>
                <a:close/>
                <a:moveTo>
                  <a:pt x="671" y="148"/>
                </a:moveTo>
                <a:cubicBezTo>
                  <a:pt x="668" y="148"/>
                  <a:pt x="664" y="148"/>
                  <a:pt x="657" y="147"/>
                </a:cubicBezTo>
                <a:cubicBezTo>
                  <a:pt x="651" y="147"/>
                  <a:pt x="643" y="147"/>
                  <a:pt x="643" y="148"/>
                </a:cubicBezTo>
                <a:cubicBezTo>
                  <a:pt x="644" y="149"/>
                  <a:pt x="653" y="153"/>
                  <a:pt x="650" y="155"/>
                </a:cubicBezTo>
                <a:cubicBezTo>
                  <a:pt x="647" y="157"/>
                  <a:pt x="644" y="154"/>
                  <a:pt x="640" y="154"/>
                </a:cubicBezTo>
                <a:cubicBezTo>
                  <a:pt x="636" y="153"/>
                  <a:pt x="634" y="159"/>
                  <a:pt x="633" y="163"/>
                </a:cubicBezTo>
                <a:cubicBezTo>
                  <a:pt x="632" y="166"/>
                  <a:pt x="636" y="173"/>
                  <a:pt x="630" y="170"/>
                </a:cubicBezTo>
                <a:cubicBezTo>
                  <a:pt x="623" y="168"/>
                  <a:pt x="619" y="167"/>
                  <a:pt x="617" y="168"/>
                </a:cubicBezTo>
                <a:cubicBezTo>
                  <a:pt x="616" y="169"/>
                  <a:pt x="613" y="172"/>
                  <a:pt x="609" y="173"/>
                </a:cubicBezTo>
                <a:cubicBezTo>
                  <a:pt x="605" y="174"/>
                  <a:pt x="605" y="178"/>
                  <a:pt x="600" y="178"/>
                </a:cubicBezTo>
                <a:cubicBezTo>
                  <a:pt x="599" y="178"/>
                  <a:pt x="599" y="178"/>
                  <a:pt x="599" y="178"/>
                </a:cubicBezTo>
                <a:cubicBezTo>
                  <a:pt x="603" y="162"/>
                  <a:pt x="613" y="167"/>
                  <a:pt x="613" y="167"/>
                </a:cubicBezTo>
                <a:cubicBezTo>
                  <a:pt x="613" y="167"/>
                  <a:pt x="618" y="161"/>
                  <a:pt x="616" y="158"/>
                </a:cubicBezTo>
                <a:cubicBezTo>
                  <a:pt x="615" y="154"/>
                  <a:pt x="621" y="147"/>
                  <a:pt x="622" y="146"/>
                </a:cubicBezTo>
                <a:cubicBezTo>
                  <a:pt x="623" y="145"/>
                  <a:pt x="627" y="139"/>
                  <a:pt x="621" y="137"/>
                </a:cubicBezTo>
                <a:cubicBezTo>
                  <a:pt x="616" y="134"/>
                  <a:pt x="611" y="133"/>
                  <a:pt x="616" y="128"/>
                </a:cubicBezTo>
                <a:cubicBezTo>
                  <a:pt x="622" y="123"/>
                  <a:pt x="626" y="129"/>
                  <a:pt x="632" y="121"/>
                </a:cubicBezTo>
                <a:cubicBezTo>
                  <a:pt x="638" y="114"/>
                  <a:pt x="629" y="111"/>
                  <a:pt x="637" y="111"/>
                </a:cubicBezTo>
                <a:cubicBezTo>
                  <a:pt x="644" y="111"/>
                  <a:pt x="652" y="112"/>
                  <a:pt x="651" y="114"/>
                </a:cubicBezTo>
                <a:cubicBezTo>
                  <a:pt x="649" y="117"/>
                  <a:pt x="641" y="121"/>
                  <a:pt x="636" y="124"/>
                </a:cubicBezTo>
                <a:cubicBezTo>
                  <a:pt x="631" y="126"/>
                  <a:pt x="633" y="131"/>
                  <a:pt x="635" y="134"/>
                </a:cubicBezTo>
                <a:cubicBezTo>
                  <a:pt x="637" y="136"/>
                  <a:pt x="639" y="143"/>
                  <a:pt x="642" y="142"/>
                </a:cubicBezTo>
                <a:cubicBezTo>
                  <a:pt x="646" y="142"/>
                  <a:pt x="650" y="139"/>
                  <a:pt x="654" y="139"/>
                </a:cubicBezTo>
                <a:cubicBezTo>
                  <a:pt x="658" y="140"/>
                  <a:pt x="666" y="140"/>
                  <a:pt x="667" y="140"/>
                </a:cubicBezTo>
                <a:cubicBezTo>
                  <a:pt x="668" y="140"/>
                  <a:pt x="674" y="147"/>
                  <a:pt x="671" y="148"/>
                </a:cubicBezTo>
                <a:close/>
                <a:moveTo>
                  <a:pt x="205" y="669"/>
                </a:moveTo>
                <a:cubicBezTo>
                  <a:pt x="203" y="671"/>
                  <a:pt x="199" y="671"/>
                  <a:pt x="201" y="674"/>
                </a:cubicBezTo>
                <a:cubicBezTo>
                  <a:pt x="204" y="677"/>
                  <a:pt x="199" y="678"/>
                  <a:pt x="199" y="679"/>
                </a:cubicBezTo>
                <a:cubicBezTo>
                  <a:pt x="199" y="681"/>
                  <a:pt x="203" y="688"/>
                  <a:pt x="202" y="691"/>
                </a:cubicBezTo>
                <a:cubicBezTo>
                  <a:pt x="201" y="693"/>
                  <a:pt x="200" y="697"/>
                  <a:pt x="199" y="700"/>
                </a:cubicBezTo>
                <a:cubicBezTo>
                  <a:pt x="199" y="702"/>
                  <a:pt x="196" y="705"/>
                  <a:pt x="197" y="708"/>
                </a:cubicBezTo>
                <a:cubicBezTo>
                  <a:pt x="199" y="712"/>
                  <a:pt x="195" y="710"/>
                  <a:pt x="195" y="714"/>
                </a:cubicBezTo>
                <a:cubicBezTo>
                  <a:pt x="196" y="717"/>
                  <a:pt x="199" y="716"/>
                  <a:pt x="199" y="720"/>
                </a:cubicBezTo>
                <a:cubicBezTo>
                  <a:pt x="199" y="725"/>
                  <a:pt x="197" y="726"/>
                  <a:pt x="198" y="729"/>
                </a:cubicBezTo>
                <a:cubicBezTo>
                  <a:pt x="198" y="732"/>
                  <a:pt x="201" y="736"/>
                  <a:pt x="201" y="737"/>
                </a:cubicBezTo>
                <a:cubicBezTo>
                  <a:pt x="201" y="738"/>
                  <a:pt x="200" y="742"/>
                  <a:pt x="198" y="744"/>
                </a:cubicBezTo>
                <a:cubicBezTo>
                  <a:pt x="196" y="747"/>
                  <a:pt x="194" y="749"/>
                  <a:pt x="195" y="751"/>
                </a:cubicBezTo>
                <a:cubicBezTo>
                  <a:pt x="196" y="752"/>
                  <a:pt x="199" y="754"/>
                  <a:pt x="199" y="755"/>
                </a:cubicBezTo>
                <a:cubicBezTo>
                  <a:pt x="198" y="756"/>
                  <a:pt x="196" y="760"/>
                  <a:pt x="197" y="762"/>
                </a:cubicBezTo>
                <a:cubicBezTo>
                  <a:pt x="197" y="764"/>
                  <a:pt x="201" y="764"/>
                  <a:pt x="202" y="765"/>
                </a:cubicBezTo>
                <a:cubicBezTo>
                  <a:pt x="203" y="766"/>
                  <a:pt x="201" y="767"/>
                  <a:pt x="200" y="768"/>
                </a:cubicBezTo>
                <a:cubicBezTo>
                  <a:pt x="86" y="695"/>
                  <a:pt x="9" y="567"/>
                  <a:pt x="9" y="421"/>
                </a:cubicBezTo>
                <a:cubicBezTo>
                  <a:pt x="9" y="398"/>
                  <a:pt x="11" y="376"/>
                  <a:pt x="15" y="354"/>
                </a:cubicBezTo>
                <a:cubicBezTo>
                  <a:pt x="15" y="354"/>
                  <a:pt x="15" y="354"/>
                  <a:pt x="15" y="354"/>
                </a:cubicBezTo>
                <a:cubicBezTo>
                  <a:pt x="15" y="357"/>
                  <a:pt x="17" y="358"/>
                  <a:pt x="18" y="359"/>
                </a:cubicBezTo>
                <a:cubicBezTo>
                  <a:pt x="20" y="359"/>
                  <a:pt x="22" y="368"/>
                  <a:pt x="25" y="364"/>
                </a:cubicBezTo>
                <a:cubicBezTo>
                  <a:pt x="27" y="360"/>
                  <a:pt x="21" y="354"/>
                  <a:pt x="20" y="352"/>
                </a:cubicBezTo>
                <a:cubicBezTo>
                  <a:pt x="18" y="350"/>
                  <a:pt x="19" y="345"/>
                  <a:pt x="17" y="341"/>
                </a:cubicBezTo>
                <a:cubicBezTo>
                  <a:pt x="18" y="339"/>
                  <a:pt x="18" y="337"/>
                  <a:pt x="18" y="335"/>
                </a:cubicBezTo>
                <a:cubicBezTo>
                  <a:pt x="20" y="337"/>
                  <a:pt x="21" y="338"/>
                  <a:pt x="21" y="340"/>
                </a:cubicBezTo>
                <a:cubicBezTo>
                  <a:pt x="24" y="343"/>
                  <a:pt x="28" y="357"/>
                  <a:pt x="30" y="357"/>
                </a:cubicBezTo>
                <a:cubicBezTo>
                  <a:pt x="31" y="357"/>
                  <a:pt x="36" y="364"/>
                  <a:pt x="36" y="364"/>
                </a:cubicBezTo>
                <a:cubicBezTo>
                  <a:pt x="36" y="364"/>
                  <a:pt x="38" y="371"/>
                  <a:pt x="37" y="373"/>
                </a:cubicBezTo>
                <a:cubicBezTo>
                  <a:pt x="36" y="375"/>
                  <a:pt x="38" y="382"/>
                  <a:pt x="40" y="384"/>
                </a:cubicBezTo>
                <a:cubicBezTo>
                  <a:pt x="43" y="386"/>
                  <a:pt x="52" y="386"/>
                  <a:pt x="53" y="393"/>
                </a:cubicBezTo>
                <a:cubicBezTo>
                  <a:pt x="53" y="395"/>
                  <a:pt x="55" y="405"/>
                  <a:pt x="58" y="405"/>
                </a:cubicBezTo>
                <a:cubicBezTo>
                  <a:pt x="62" y="405"/>
                  <a:pt x="67" y="402"/>
                  <a:pt x="68" y="404"/>
                </a:cubicBezTo>
                <a:cubicBezTo>
                  <a:pt x="69" y="405"/>
                  <a:pt x="72" y="412"/>
                  <a:pt x="74" y="408"/>
                </a:cubicBezTo>
                <a:cubicBezTo>
                  <a:pt x="76" y="404"/>
                  <a:pt x="77" y="403"/>
                  <a:pt x="80" y="403"/>
                </a:cubicBezTo>
                <a:cubicBezTo>
                  <a:pt x="83" y="403"/>
                  <a:pt x="84" y="407"/>
                  <a:pt x="86" y="409"/>
                </a:cubicBezTo>
                <a:cubicBezTo>
                  <a:pt x="88" y="412"/>
                  <a:pt x="93" y="418"/>
                  <a:pt x="96" y="418"/>
                </a:cubicBezTo>
                <a:cubicBezTo>
                  <a:pt x="98" y="418"/>
                  <a:pt x="102" y="422"/>
                  <a:pt x="104" y="421"/>
                </a:cubicBezTo>
                <a:cubicBezTo>
                  <a:pt x="105" y="419"/>
                  <a:pt x="108" y="422"/>
                  <a:pt x="110" y="423"/>
                </a:cubicBezTo>
                <a:cubicBezTo>
                  <a:pt x="112" y="424"/>
                  <a:pt x="115" y="428"/>
                  <a:pt x="114" y="434"/>
                </a:cubicBezTo>
                <a:cubicBezTo>
                  <a:pt x="114" y="440"/>
                  <a:pt x="120" y="442"/>
                  <a:pt x="122" y="444"/>
                </a:cubicBezTo>
                <a:cubicBezTo>
                  <a:pt x="124" y="445"/>
                  <a:pt x="128" y="449"/>
                  <a:pt x="130" y="452"/>
                </a:cubicBezTo>
                <a:cubicBezTo>
                  <a:pt x="132" y="454"/>
                  <a:pt x="136" y="455"/>
                  <a:pt x="137" y="457"/>
                </a:cubicBezTo>
                <a:cubicBezTo>
                  <a:pt x="139" y="458"/>
                  <a:pt x="139" y="461"/>
                  <a:pt x="143" y="459"/>
                </a:cubicBezTo>
                <a:cubicBezTo>
                  <a:pt x="146" y="456"/>
                  <a:pt x="146" y="451"/>
                  <a:pt x="146" y="451"/>
                </a:cubicBezTo>
                <a:cubicBezTo>
                  <a:pt x="146" y="451"/>
                  <a:pt x="150" y="451"/>
                  <a:pt x="152" y="453"/>
                </a:cubicBezTo>
                <a:cubicBezTo>
                  <a:pt x="154" y="455"/>
                  <a:pt x="155" y="462"/>
                  <a:pt x="156" y="463"/>
                </a:cubicBezTo>
                <a:cubicBezTo>
                  <a:pt x="158" y="464"/>
                  <a:pt x="160" y="472"/>
                  <a:pt x="159" y="478"/>
                </a:cubicBezTo>
                <a:cubicBezTo>
                  <a:pt x="157" y="483"/>
                  <a:pt x="158" y="489"/>
                  <a:pt x="156" y="489"/>
                </a:cubicBezTo>
                <a:cubicBezTo>
                  <a:pt x="155" y="489"/>
                  <a:pt x="150" y="494"/>
                  <a:pt x="148" y="496"/>
                </a:cubicBezTo>
                <a:cubicBezTo>
                  <a:pt x="146" y="497"/>
                  <a:pt x="142" y="506"/>
                  <a:pt x="143" y="508"/>
                </a:cubicBezTo>
                <a:cubicBezTo>
                  <a:pt x="143" y="511"/>
                  <a:pt x="145" y="519"/>
                  <a:pt x="144" y="523"/>
                </a:cubicBezTo>
                <a:cubicBezTo>
                  <a:pt x="144" y="526"/>
                  <a:pt x="141" y="530"/>
                  <a:pt x="142" y="535"/>
                </a:cubicBezTo>
                <a:cubicBezTo>
                  <a:pt x="144" y="541"/>
                  <a:pt x="152" y="543"/>
                  <a:pt x="153" y="548"/>
                </a:cubicBezTo>
                <a:cubicBezTo>
                  <a:pt x="154" y="553"/>
                  <a:pt x="160" y="565"/>
                  <a:pt x="161" y="570"/>
                </a:cubicBezTo>
                <a:cubicBezTo>
                  <a:pt x="163" y="575"/>
                  <a:pt x="167" y="581"/>
                  <a:pt x="168" y="588"/>
                </a:cubicBezTo>
                <a:cubicBezTo>
                  <a:pt x="168" y="595"/>
                  <a:pt x="181" y="600"/>
                  <a:pt x="183" y="600"/>
                </a:cubicBezTo>
                <a:cubicBezTo>
                  <a:pt x="185" y="601"/>
                  <a:pt x="189" y="605"/>
                  <a:pt x="192" y="607"/>
                </a:cubicBezTo>
                <a:cubicBezTo>
                  <a:pt x="195" y="609"/>
                  <a:pt x="198" y="612"/>
                  <a:pt x="201" y="616"/>
                </a:cubicBezTo>
                <a:cubicBezTo>
                  <a:pt x="203" y="620"/>
                  <a:pt x="203" y="625"/>
                  <a:pt x="203" y="627"/>
                </a:cubicBezTo>
                <a:cubicBezTo>
                  <a:pt x="203" y="628"/>
                  <a:pt x="203" y="643"/>
                  <a:pt x="203" y="651"/>
                </a:cubicBezTo>
                <a:cubicBezTo>
                  <a:pt x="203" y="659"/>
                  <a:pt x="208" y="667"/>
                  <a:pt x="205" y="669"/>
                </a:cubicBezTo>
                <a:close/>
                <a:moveTo>
                  <a:pt x="226" y="781"/>
                </a:moveTo>
                <a:cubicBezTo>
                  <a:pt x="225" y="781"/>
                  <a:pt x="225" y="782"/>
                  <a:pt x="224" y="782"/>
                </a:cubicBezTo>
                <a:cubicBezTo>
                  <a:pt x="224" y="782"/>
                  <a:pt x="223" y="781"/>
                  <a:pt x="223" y="781"/>
                </a:cubicBezTo>
                <a:cubicBezTo>
                  <a:pt x="223" y="781"/>
                  <a:pt x="223" y="780"/>
                  <a:pt x="223" y="779"/>
                </a:cubicBezTo>
                <a:cubicBezTo>
                  <a:pt x="223" y="776"/>
                  <a:pt x="229" y="779"/>
                  <a:pt x="226" y="781"/>
                </a:cubicBezTo>
                <a:close/>
                <a:moveTo>
                  <a:pt x="421" y="832"/>
                </a:moveTo>
                <a:cubicBezTo>
                  <a:pt x="353" y="832"/>
                  <a:pt x="289" y="816"/>
                  <a:pt x="233" y="787"/>
                </a:cubicBezTo>
                <a:cubicBezTo>
                  <a:pt x="236" y="787"/>
                  <a:pt x="241" y="786"/>
                  <a:pt x="243" y="785"/>
                </a:cubicBezTo>
                <a:cubicBezTo>
                  <a:pt x="244" y="785"/>
                  <a:pt x="252" y="784"/>
                  <a:pt x="252" y="783"/>
                </a:cubicBezTo>
                <a:cubicBezTo>
                  <a:pt x="253" y="783"/>
                  <a:pt x="246" y="783"/>
                  <a:pt x="242" y="782"/>
                </a:cubicBezTo>
                <a:cubicBezTo>
                  <a:pt x="238" y="781"/>
                  <a:pt x="231" y="777"/>
                  <a:pt x="230" y="775"/>
                </a:cubicBezTo>
                <a:cubicBezTo>
                  <a:pt x="229" y="773"/>
                  <a:pt x="228" y="769"/>
                  <a:pt x="230" y="768"/>
                </a:cubicBezTo>
                <a:cubicBezTo>
                  <a:pt x="233" y="767"/>
                  <a:pt x="238" y="763"/>
                  <a:pt x="240" y="762"/>
                </a:cubicBezTo>
                <a:cubicBezTo>
                  <a:pt x="241" y="761"/>
                  <a:pt x="243" y="756"/>
                  <a:pt x="241" y="756"/>
                </a:cubicBezTo>
                <a:cubicBezTo>
                  <a:pt x="240" y="755"/>
                  <a:pt x="234" y="755"/>
                  <a:pt x="233" y="754"/>
                </a:cubicBezTo>
                <a:cubicBezTo>
                  <a:pt x="232" y="753"/>
                  <a:pt x="232" y="752"/>
                  <a:pt x="235" y="750"/>
                </a:cubicBezTo>
                <a:cubicBezTo>
                  <a:pt x="239" y="747"/>
                  <a:pt x="240" y="744"/>
                  <a:pt x="242" y="743"/>
                </a:cubicBezTo>
                <a:cubicBezTo>
                  <a:pt x="243" y="742"/>
                  <a:pt x="246" y="740"/>
                  <a:pt x="247" y="737"/>
                </a:cubicBezTo>
                <a:cubicBezTo>
                  <a:pt x="248" y="735"/>
                  <a:pt x="245" y="736"/>
                  <a:pt x="243" y="736"/>
                </a:cubicBezTo>
                <a:cubicBezTo>
                  <a:pt x="241" y="736"/>
                  <a:pt x="239" y="732"/>
                  <a:pt x="238" y="730"/>
                </a:cubicBezTo>
                <a:cubicBezTo>
                  <a:pt x="238" y="728"/>
                  <a:pt x="245" y="731"/>
                  <a:pt x="249" y="732"/>
                </a:cubicBezTo>
                <a:cubicBezTo>
                  <a:pt x="254" y="733"/>
                  <a:pt x="251" y="730"/>
                  <a:pt x="251" y="728"/>
                </a:cubicBezTo>
                <a:cubicBezTo>
                  <a:pt x="250" y="726"/>
                  <a:pt x="251" y="722"/>
                  <a:pt x="253" y="723"/>
                </a:cubicBezTo>
                <a:cubicBezTo>
                  <a:pt x="256" y="725"/>
                  <a:pt x="268" y="724"/>
                  <a:pt x="270" y="723"/>
                </a:cubicBezTo>
                <a:cubicBezTo>
                  <a:pt x="272" y="723"/>
                  <a:pt x="275" y="716"/>
                  <a:pt x="277" y="714"/>
                </a:cubicBezTo>
                <a:cubicBezTo>
                  <a:pt x="278" y="712"/>
                  <a:pt x="278" y="710"/>
                  <a:pt x="276" y="709"/>
                </a:cubicBezTo>
                <a:cubicBezTo>
                  <a:pt x="274" y="708"/>
                  <a:pt x="268" y="703"/>
                  <a:pt x="267" y="702"/>
                </a:cubicBezTo>
                <a:cubicBezTo>
                  <a:pt x="266" y="701"/>
                  <a:pt x="268" y="693"/>
                  <a:pt x="269" y="691"/>
                </a:cubicBezTo>
                <a:cubicBezTo>
                  <a:pt x="269" y="689"/>
                  <a:pt x="270" y="703"/>
                  <a:pt x="276" y="705"/>
                </a:cubicBezTo>
                <a:cubicBezTo>
                  <a:pt x="282" y="707"/>
                  <a:pt x="285" y="708"/>
                  <a:pt x="290" y="703"/>
                </a:cubicBezTo>
                <a:cubicBezTo>
                  <a:pt x="295" y="699"/>
                  <a:pt x="299" y="695"/>
                  <a:pt x="300" y="692"/>
                </a:cubicBezTo>
                <a:cubicBezTo>
                  <a:pt x="300" y="689"/>
                  <a:pt x="301" y="685"/>
                  <a:pt x="303" y="684"/>
                </a:cubicBezTo>
                <a:cubicBezTo>
                  <a:pt x="305" y="683"/>
                  <a:pt x="307" y="684"/>
                  <a:pt x="309" y="678"/>
                </a:cubicBezTo>
                <a:cubicBezTo>
                  <a:pt x="311" y="673"/>
                  <a:pt x="314" y="677"/>
                  <a:pt x="316" y="672"/>
                </a:cubicBezTo>
                <a:cubicBezTo>
                  <a:pt x="318" y="668"/>
                  <a:pt x="311" y="661"/>
                  <a:pt x="316" y="658"/>
                </a:cubicBezTo>
                <a:cubicBezTo>
                  <a:pt x="321" y="654"/>
                  <a:pt x="330" y="650"/>
                  <a:pt x="330" y="650"/>
                </a:cubicBezTo>
                <a:cubicBezTo>
                  <a:pt x="330" y="650"/>
                  <a:pt x="333" y="649"/>
                  <a:pt x="338" y="647"/>
                </a:cubicBezTo>
                <a:cubicBezTo>
                  <a:pt x="343" y="646"/>
                  <a:pt x="349" y="647"/>
                  <a:pt x="351" y="644"/>
                </a:cubicBezTo>
                <a:cubicBezTo>
                  <a:pt x="353" y="641"/>
                  <a:pt x="354" y="635"/>
                  <a:pt x="357" y="632"/>
                </a:cubicBezTo>
                <a:cubicBezTo>
                  <a:pt x="359" y="629"/>
                  <a:pt x="362" y="624"/>
                  <a:pt x="361" y="621"/>
                </a:cubicBezTo>
                <a:cubicBezTo>
                  <a:pt x="360" y="619"/>
                  <a:pt x="364" y="608"/>
                  <a:pt x="364" y="605"/>
                </a:cubicBezTo>
                <a:cubicBezTo>
                  <a:pt x="363" y="602"/>
                  <a:pt x="359" y="595"/>
                  <a:pt x="366" y="589"/>
                </a:cubicBezTo>
                <a:cubicBezTo>
                  <a:pt x="373" y="583"/>
                  <a:pt x="380" y="574"/>
                  <a:pt x="380" y="571"/>
                </a:cubicBezTo>
                <a:cubicBezTo>
                  <a:pt x="381" y="569"/>
                  <a:pt x="386" y="558"/>
                  <a:pt x="386" y="552"/>
                </a:cubicBezTo>
                <a:cubicBezTo>
                  <a:pt x="385" y="547"/>
                  <a:pt x="380" y="541"/>
                  <a:pt x="377" y="539"/>
                </a:cubicBezTo>
                <a:cubicBezTo>
                  <a:pt x="374" y="538"/>
                  <a:pt x="367" y="537"/>
                  <a:pt x="364" y="533"/>
                </a:cubicBezTo>
                <a:cubicBezTo>
                  <a:pt x="361" y="528"/>
                  <a:pt x="353" y="524"/>
                  <a:pt x="350" y="525"/>
                </a:cubicBezTo>
                <a:cubicBezTo>
                  <a:pt x="348" y="526"/>
                  <a:pt x="343" y="527"/>
                  <a:pt x="339" y="525"/>
                </a:cubicBezTo>
                <a:cubicBezTo>
                  <a:pt x="335" y="522"/>
                  <a:pt x="329" y="519"/>
                  <a:pt x="327" y="516"/>
                </a:cubicBezTo>
                <a:cubicBezTo>
                  <a:pt x="325" y="514"/>
                  <a:pt x="319" y="512"/>
                  <a:pt x="316" y="512"/>
                </a:cubicBezTo>
                <a:cubicBezTo>
                  <a:pt x="313" y="512"/>
                  <a:pt x="314" y="510"/>
                  <a:pt x="310" y="517"/>
                </a:cubicBezTo>
                <a:cubicBezTo>
                  <a:pt x="306" y="523"/>
                  <a:pt x="310" y="525"/>
                  <a:pt x="302" y="524"/>
                </a:cubicBezTo>
                <a:cubicBezTo>
                  <a:pt x="295" y="523"/>
                  <a:pt x="303" y="522"/>
                  <a:pt x="307" y="516"/>
                </a:cubicBezTo>
                <a:cubicBezTo>
                  <a:pt x="311" y="510"/>
                  <a:pt x="307" y="506"/>
                  <a:pt x="302" y="507"/>
                </a:cubicBezTo>
                <a:cubicBezTo>
                  <a:pt x="297" y="509"/>
                  <a:pt x="301" y="512"/>
                  <a:pt x="293" y="514"/>
                </a:cubicBezTo>
                <a:cubicBezTo>
                  <a:pt x="286" y="515"/>
                  <a:pt x="286" y="510"/>
                  <a:pt x="291" y="509"/>
                </a:cubicBezTo>
                <a:cubicBezTo>
                  <a:pt x="295" y="508"/>
                  <a:pt x="303" y="503"/>
                  <a:pt x="303" y="501"/>
                </a:cubicBezTo>
                <a:cubicBezTo>
                  <a:pt x="303" y="499"/>
                  <a:pt x="302" y="493"/>
                  <a:pt x="299" y="493"/>
                </a:cubicBezTo>
                <a:cubicBezTo>
                  <a:pt x="295" y="493"/>
                  <a:pt x="296" y="487"/>
                  <a:pt x="290" y="480"/>
                </a:cubicBezTo>
                <a:cubicBezTo>
                  <a:pt x="284" y="473"/>
                  <a:pt x="276" y="465"/>
                  <a:pt x="271" y="466"/>
                </a:cubicBezTo>
                <a:cubicBezTo>
                  <a:pt x="266" y="467"/>
                  <a:pt x="263" y="472"/>
                  <a:pt x="260" y="466"/>
                </a:cubicBezTo>
                <a:cubicBezTo>
                  <a:pt x="257" y="460"/>
                  <a:pt x="254" y="459"/>
                  <a:pt x="252" y="456"/>
                </a:cubicBezTo>
                <a:cubicBezTo>
                  <a:pt x="250" y="452"/>
                  <a:pt x="246" y="455"/>
                  <a:pt x="244" y="454"/>
                </a:cubicBezTo>
                <a:cubicBezTo>
                  <a:pt x="243" y="452"/>
                  <a:pt x="243" y="452"/>
                  <a:pt x="243" y="452"/>
                </a:cubicBezTo>
                <a:cubicBezTo>
                  <a:pt x="243" y="452"/>
                  <a:pt x="237" y="454"/>
                  <a:pt x="240" y="449"/>
                </a:cubicBezTo>
                <a:cubicBezTo>
                  <a:pt x="243" y="444"/>
                  <a:pt x="245" y="435"/>
                  <a:pt x="243" y="435"/>
                </a:cubicBezTo>
                <a:cubicBezTo>
                  <a:pt x="242" y="436"/>
                  <a:pt x="240" y="443"/>
                  <a:pt x="237" y="443"/>
                </a:cubicBezTo>
                <a:cubicBezTo>
                  <a:pt x="235" y="442"/>
                  <a:pt x="237" y="441"/>
                  <a:pt x="233" y="438"/>
                </a:cubicBezTo>
                <a:cubicBezTo>
                  <a:pt x="228" y="435"/>
                  <a:pt x="221" y="437"/>
                  <a:pt x="221" y="440"/>
                </a:cubicBezTo>
                <a:cubicBezTo>
                  <a:pt x="221" y="443"/>
                  <a:pt x="219" y="445"/>
                  <a:pt x="219" y="445"/>
                </a:cubicBezTo>
                <a:cubicBezTo>
                  <a:pt x="219" y="445"/>
                  <a:pt x="218" y="443"/>
                  <a:pt x="216" y="440"/>
                </a:cubicBezTo>
                <a:cubicBezTo>
                  <a:pt x="215" y="437"/>
                  <a:pt x="209" y="436"/>
                  <a:pt x="206" y="439"/>
                </a:cubicBezTo>
                <a:cubicBezTo>
                  <a:pt x="203" y="442"/>
                  <a:pt x="201" y="431"/>
                  <a:pt x="199" y="431"/>
                </a:cubicBezTo>
                <a:cubicBezTo>
                  <a:pt x="197" y="431"/>
                  <a:pt x="192" y="434"/>
                  <a:pt x="190" y="438"/>
                </a:cubicBezTo>
                <a:cubicBezTo>
                  <a:pt x="188" y="443"/>
                  <a:pt x="189" y="450"/>
                  <a:pt x="187" y="450"/>
                </a:cubicBezTo>
                <a:cubicBezTo>
                  <a:pt x="186" y="449"/>
                  <a:pt x="185" y="440"/>
                  <a:pt x="185" y="437"/>
                </a:cubicBezTo>
                <a:cubicBezTo>
                  <a:pt x="186" y="434"/>
                  <a:pt x="191" y="428"/>
                  <a:pt x="187" y="427"/>
                </a:cubicBezTo>
                <a:cubicBezTo>
                  <a:pt x="184" y="426"/>
                  <a:pt x="179" y="432"/>
                  <a:pt x="177" y="433"/>
                </a:cubicBezTo>
                <a:cubicBezTo>
                  <a:pt x="174" y="433"/>
                  <a:pt x="170" y="437"/>
                  <a:pt x="168" y="441"/>
                </a:cubicBezTo>
                <a:cubicBezTo>
                  <a:pt x="165" y="446"/>
                  <a:pt x="164" y="448"/>
                  <a:pt x="162" y="450"/>
                </a:cubicBezTo>
                <a:cubicBezTo>
                  <a:pt x="159" y="451"/>
                  <a:pt x="156" y="450"/>
                  <a:pt x="156" y="448"/>
                </a:cubicBezTo>
                <a:cubicBezTo>
                  <a:pt x="157" y="446"/>
                  <a:pt x="149" y="440"/>
                  <a:pt x="148" y="443"/>
                </a:cubicBezTo>
                <a:cubicBezTo>
                  <a:pt x="147" y="445"/>
                  <a:pt x="143" y="446"/>
                  <a:pt x="140" y="448"/>
                </a:cubicBezTo>
                <a:cubicBezTo>
                  <a:pt x="136" y="450"/>
                  <a:pt x="133" y="445"/>
                  <a:pt x="132" y="443"/>
                </a:cubicBezTo>
                <a:cubicBezTo>
                  <a:pt x="131" y="441"/>
                  <a:pt x="130" y="441"/>
                  <a:pt x="129" y="434"/>
                </a:cubicBezTo>
                <a:cubicBezTo>
                  <a:pt x="129" y="427"/>
                  <a:pt x="130" y="419"/>
                  <a:pt x="131" y="415"/>
                </a:cubicBezTo>
                <a:cubicBezTo>
                  <a:pt x="132" y="411"/>
                  <a:pt x="125" y="403"/>
                  <a:pt x="123" y="403"/>
                </a:cubicBezTo>
                <a:cubicBezTo>
                  <a:pt x="120" y="404"/>
                  <a:pt x="117" y="407"/>
                  <a:pt x="114" y="407"/>
                </a:cubicBezTo>
                <a:cubicBezTo>
                  <a:pt x="112" y="406"/>
                  <a:pt x="113" y="405"/>
                  <a:pt x="109" y="405"/>
                </a:cubicBezTo>
                <a:cubicBezTo>
                  <a:pt x="105" y="405"/>
                  <a:pt x="108" y="404"/>
                  <a:pt x="109" y="399"/>
                </a:cubicBezTo>
                <a:cubicBezTo>
                  <a:pt x="109" y="395"/>
                  <a:pt x="107" y="388"/>
                  <a:pt x="111" y="384"/>
                </a:cubicBezTo>
                <a:cubicBezTo>
                  <a:pt x="116" y="380"/>
                  <a:pt x="114" y="370"/>
                  <a:pt x="112" y="370"/>
                </a:cubicBezTo>
                <a:cubicBezTo>
                  <a:pt x="109" y="369"/>
                  <a:pt x="104" y="371"/>
                  <a:pt x="101" y="371"/>
                </a:cubicBezTo>
                <a:cubicBezTo>
                  <a:pt x="97" y="370"/>
                  <a:pt x="95" y="375"/>
                  <a:pt x="96" y="379"/>
                </a:cubicBezTo>
                <a:cubicBezTo>
                  <a:pt x="97" y="384"/>
                  <a:pt x="94" y="387"/>
                  <a:pt x="93" y="386"/>
                </a:cubicBezTo>
                <a:cubicBezTo>
                  <a:pt x="92" y="386"/>
                  <a:pt x="90" y="383"/>
                  <a:pt x="86" y="388"/>
                </a:cubicBezTo>
                <a:cubicBezTo>
                  <a:pt x="82" y="392"/>
                  <a:pt x="81" y="390"/>
                  <a:pt x="77" y="386"/>
                </a:cubicBezTo>
                <a:cubicBezTo>
                  <a:pt x="73" y="381"/>
                  <a:pt x="69" y="376"/>
                  <a:pt x="68" y="369"/>
                </a:cubicBezTo>
                <a:cubicBezTo>
                  <a:pt x="68" y="362"/>
                  <a:pt x="68" y="355"/>
                  <a:pt x="69" y="351"/>
                </a:cubicBezTo>
                <a:cubicBezTo>
                  <a:pt x="70" y="347"/>
                  <a:pt x="71" y="340"/>
                  <a:pt x="69" y="339"/>
                </a:cubicBezTo>
                <a:cubicBezTo>
                  <a:pt x="67" y="338"/>
                  <a:pt x="71" y="333"/>
                  <a:pt x="74" y="332"/>
                </a:cubicBezTo>
                <a:cubicBezTo>
                  <a:pt x="76" y="331"/>
                  <a:pt x="80" y="326"/>
                  <a:pt x="81" y="324"/>
                </a:cubicBezTo>
                <a:cubicBezTo>
                  <a:pt x="82" y="322"/>
                  <a:pt x="85" y="322"/>
                  <a:pt x="89" y="322"/>
                </a:cubicBezTo>
                <a:cubicBezTo>
                  <a:pt x="93" y="322"/>
                  <a:pt x="94" y="322"/>
                  <a:pt x="98" y="324"/>
                </a:cubicBezTo>
                <a:cubicBezTo>
                  <a:pt x="102" y="327"/>
                  <a:pt x="103" y="323"/>
                  <a:pt x="103" y="321"/>
                </a:cubicBezTo>
                <a:cubicBezTo>
                  <a:pt x="103" y="320"/>
                  <a:pt x="105" y="318"/>
                  <a:pt x="110" y="319"/>
                </a:cubicBezTo>
                <a:cubicBezTo>
                  <a:pt x="114" y="319"/>
                  <a:pt x="120" y="314"/>
                  <a:pt x="121" y="316"/>
                </a:cubicBezTo>
                <a:cubicBezTo>
                  <a:pt x="122" y="317"/>
                  <a:pt x="124" y="323"/>
                  <a:pt x="127" y="321"/>
                </a:cubicBezTo>
                <a:cubicBezTo>
                  <a:pt x="129" y="319"/>
                  <a:pt x="130" y="315"/>
                  <a:pt x="131" y="322"/>
                </a:cubicBezTo>
                <a:cubicBezTo>
                  <a:pt x="131" y="328"/>
                  <a:pt x="133" y="337"/>
                  <a:pt x="136" y="339"/>
                </a:cubicBezTo>
                <a:cubicBezTo>
                  <a:pt x="140" y="340"/>
                  <a:pt x="138" y="347"/>
                  <a:pt x="141" y="347"/>
                </a:cubicBezTo>
                <a:cubicBezTo>
                  <a:pt x="145" y="347"/>
                  <a:pt x="147" y="337"/>
                  <a:pt x="146" y="333"/>
                </a:cubicBezTo>
                <a:cubicBezTo>
                  <a:pt x="145" y="329"/>
                  <a:pt x="143" y="319"/>
                  <a:pt x="141" y="316"/>
                </a:cubicBezTo>
                <a:cubicBezTo>
                  <a:pt x="139" y="313"/>
                  <a:pt x="142" y="307"/>
                  <a:pt x="146" y="305"/>
                </a:cubicBezTo>
                <a:cubicBezTo>
                  <a:pt x="150" y="302"/>
                  <a:pt x="157" y="291"/>
                  <a:pt x="160" y="288"/>
                </a:cubicBezTo>
                <a:cubicBezTo>
                  <a:pt x="163" y="285"/>
                  <a:pt x="173" y="283"/>
                  <a:pt x="170" y="279"/>
                </a:cubicBezTo>
                <a:cubicBezTo>
                  <a:pt x="168" y="275"/>
                  <a:pt x="166" y="271"/>
                  <a:pt x="166" y="268"/>
                </a:cubicBezTo>
                <a:cubicBezTo>
                  <a:pt x="166" y="265"/>
                  <a:pt x="169" y="266"/>
                  <a:pt x="170" y="268"/>
                </a:cubicBezTo>
                <a:cubicBezTo>
                  <a:pt x="171" y="270"/>
                  <a:pt x="176" y="265"/>
                  <a:pt x="175" y="262"/>
                </a:cubicBezTo>
                <a:cubicBezTo>
                  <a:pt x="174" y="259"/>
                  <a:pt x="174" y="256"/>
                  <a:pt x="177" y="256"/>
                </a:cubicBezTo>
                <a:cubicBezTo>
                  <a:pt x="180" y="257"/>
                  <a:pt x="181" y="253"/>
                  <a:pt x="180" y="252"/>
                </a:cubicBezTo>
                <a:cubicBezTo>
                  <a:pt x="179" y="249"/>
                  <a:pt x="183" y="247"/>
                  <a:pt x="186" y="248"/>
                </a:cubicBezTo>
                <a:cubicBezTo>
                  <a:pt x="189" y="248"/>
                  <a:pt x="199" y="249"/>
                  <a:pt x="200" y="247"/>
                </a:cubicBezTo>
                <a:cubicBezTo>
                  <a:pt x="201" y="245"/>
                  <a:pt x="196" y="241"/>
                  <a:pt x="196" y="236"/>
                </a:cubicBezTo>
                <a:cubicBezTo>
                  <a:pt x="196" y="232"/>
                  <a:pt x="201" y="229"/>
                  <a:pt x="204" y="228"/>
                </a:cubicBezTo>
                <a:cubicBezTo>
                  <a:pt x="207" y="227"/>
                  <a:pt x="211" y="228"/>
                  <a:pt x="212" y="226"/>
                </a:cubicBezTo>
                <a:cubicBezTo>
                  <a:pt x="212" y="225"/>
                  <a:pt x="217" y="220"/>
                  <a:pt x="217" y="224"/>
                </a:cubicBezTo>
                <a:cubicBezTo>
                  <a:pt x="217" y="227"/>
                  <a:pt x="216" y="233"/>
                  <a:pt x="220" y="233"/>
                </a:cubicBezTo>
                <a:cubicBezTo>
                  <a:pt x="223" y="233"/>
                  <a:pt x="228" y="228"/>
                  <a:pt x="229" y="228"/>
                </a:cubicBezTo>
                <a:cubicBezTo>
                  <a:pt x="231" y="227"/>
                  <a:pt x="239" y="225"/>
                  <a:pt x="241" y="224"/>
                </a:cubicBezTo>
                <a:cubicBezTo>
                  <a:pt x="243" y="224"/>
                  <a:pt x="253" y="222"/>
                  <a:pt x="252" y="219"/>
                </a:cubicBezTo>
                <a:cubicBezTo>
                  <a:pt x="251" y="215"/>
                  <a:pt x="250" y="212"/>
                  <a:pt x="248" y="210"/>
                </a:cubicBezTo>
                <a:cubicBezTo>
                  <a:pt x="247" y="209"/>
                  <a:pt x="246" y="211"/>
                  <a:pt x="244" y="214"/>
                </a:cubicBezTo>
                <a:cubicBezTo>
                  <a:pt x="242" y="216"/>
                  <a:pt x="239" y="216"/>
                  <a:pt x="238" y="214"/>
                </a:cubicBezTo>
                <a:cubicBezTo>
                  <a:pt x="238" y="212"/>
                  <a:pt x="239" y="206"/>
                  <a:pt x="236" y="208"/>
                </a:cubicBezTo>
                <a:cubicBezTo>
                  <a:pt x="233" y="211"/>
                  <a:pt x="232" y="213"/>
                  <a:pt x="231" y="212"/>
                </a:cubicBezTo>
                <a:cubicBezTo>
                  <a:pt x="229" y="211"/>
                  <a:pt x="227" y="207"/>
                  <a:pt x="227" y="207"/>
                </a:cubicBezTo>
                <a:cubicBezTo>
                  <a:pt x="227" y="207"/>
                  <a:pt x="232" y="205"/>
                  <a:pt x="229" y="200"/>
                </a:cubicBezTo>
                <a:cubicBezTo>
                  <a:pt x="226" y="196"/>
                  <a:pt x="222" y="197"/>
                  <a:pt x="218" y="200"/>
                </a:cubicBezTo>
                <a:cubicBezTo>
                  <a:pt x="213" y="203"/>
                  <a:pt x="214" y="202"/>
                  <a:pt x="208" y="204"/>
                </a:cubicBezTo>
                <a:cubicBezTo>
                  <a:pt x="203" y="206"/>
                  <a:pt x="201" y="207"/>
                  <a:pt x="201" y="207"/>
                </a:cubicBezTo>
                <a:cubicBezTo>
                  <a:pt x="201" y="207"/>
                  <a:pt x="203" y="199"/>
                  <a:pt x="206" y="196"/>
                </a:cubicBezTo>
                <a:cubicBezTo>
                  <a:pt x="209" y="193"/>
                  <a:pt x="218" y="194"/>
                  <a:pt x="221" y="191"/>
                </a:cubicBezTo>
                <a:cubicBezTo>
                  <a:pt x="224" y="188"/>
                  <a:pt x="230" y="192"/>
                  <a:pt x="230" y="192"/>
                </a:cubicBezTo>
                <a:cubicBezTo>
                  <a:pt x="230" y="192"/>
                  <a:pt x="234" y="188"/>
                  <a:pt x="234" y="190"/>
                </a:cubicBezTo>
                <a:cubicBezTo>
                  <a:pt x="233" y="193"/>
                  <a:pt x="232" y="199"/>
                  <a:pt x="235" y="199"/>
                </a:cubicBezTo>
                <a:cubicBezTo>
                  <a:pt x="237" y="199"/>
                  <a:pt x="245" y="195"/>
                  <a:pt x="242" y="194"/>
                </a:cubicBezTo>
                <a:cubicBezTo>
                  <a:pt x="239" y="193"/>
                  <a:pt x="244" y="191"/>
                  <a:pt x="247" y="188"/>
                </a:cubicBezTo>
                <a:cubicBezTo>
                  <a:pt x="250" y="186"/>
                  <a:pt x="256" y="188"/>
                  <a:pt x="258" y="187"/>
                </a:cubicBezTo>
                <a:cubicBezTo>
                  <a:pt x="260" y="186"/>
                  <a:pt x="261" y="182"/>
                  <a:pt x="264" y="182"/>
                </a:cubicBezTo>
                <a:cubicBezTo>
                  <a:pt x="268" y="182"/>
                  <a:pt x="269" y="186"/>
                  <a:pt x="264" y="189"/>
                </a:cubicBezTo>
                <a:cubicBezTo>
                  <a:pt x="260" y="192"/>
                  <a:pt x="259" y="200"/>
                  <a:pt x="256" y="202"/>
                </a:cubicBezTo>
                <a:cubicBezTo>
                  <a:pt x="254" y="204"/>
                  <a:pt x="255" y="206"/>
                  <a:pt x="259" y="206"/>
                </a:cubicBezTo>
                <a:cubicBezTo>
                  <a:pt x="262" y="205"/>
                  <a:pt x="265" y="206"/>
                  <a:pt x="269" y="205"/>
                </a:cubicBezTo>
                <a:cubicBezTo>
                  <a:pt x="272" y="204"/>
                  <a:pt x="273" y="205"/>
                  <a:pt x="274" y="207"/>
                </a:cubicBezTo>
                <a:cubicBezTo>
                  <a:pt x="275" y="208"/>
                  <a:pt x="278" y="205"/>
                  <a:pt x="278" y="205"/>
                </a:cubicBezTo>
                <a:cubicBezTo>
                  <a:pt x="278" y="205"/>
                  <a:pt x="284" y="204"/>
                  <a:pt x="285" y="206"/>
                </a:cubicBezTo>
                <a:cubicBezTo>
                  <a:pt x="287" y="209"/>
                  <a:pt x="289" y="205"/>
                  <a:pt x="287" y="202"/>
                </a:cubicBezTo>
                <a:cubicBezTo>
                  <a:pt x="286" y="200"/>
                  <a:pt x="284" y="197"/>
                  <a:pt x="283" y="194"/>
                </a:cubicBezTo>
                <a:cubicBezTo>
                  <a:pt x="282" y="191"/>
                  <a:pt x="280" y="190"/>
                  <a:pt x="277" y="192"/>
                </a:cubicBezTo>
                <a:cubicBezTo>
                  <a:pt x="273" y="193"/>
                  <a:pt x="272" y="191"/>
                  <a:pt x="270" y="189"/>
                </a:cubicBezTo>
                <a:cubicBezTo>
                  <a:pt x="268" y="188"/>
                  <a:pt x="266" y="191"/>
                  <a:pt x="268" y="188"/>
                </a:cubicBezTo>
                <a:cubicBezTo>
                  <a:pt x="270" y="184"/>
                  <a:pt x="271" y="183"/>
                  <a:pt x="272" y="180"/>
                </a:cubicBezTo>
                <a:cubicBezTo>
                  <a:pt x="274" y="177"/>
                  <a:pt x="280" y="172"/>
                  <a:pt x="274" y="171"/>
                </a:cubicBezTo>
                <a:cubicBezTo>
                  <a:pt x="269" y="169"/>
                  <a:pt x="267" y="169"/>
                  <a:pt x="266" y="166"/>
                </a:cubicBezTo>
                <a:cubicBezTo>
                  <a:pt x="266" y="163"/>
                  <a:pt x="259" y="158"/>
                  <a:pt x="258" y="158"/>
                </a:cubicBezTo>
                <a:cubicBezTo>
                  <a:pt x="256" y="158"/>
                  <a:pt x="248" y="160"/>
                  <a:pt x="247" y="158"/>
                </a:cubicBezTo>
                <a:cubicBezTo>
                  <a:pt x="247" y="156"/>
                  <a:pt x="246" y="149"/>
                  <a:pt x="244" y="147"/>
                </a:cubicBezTo>
                <a:cubicBezTo>
                  <a:pt x="242" y="145"/>
                  <a:pt x="235" y="135"/>
                  <a:pt x="233" y="134"/>
                </a:cubicBezTo>
                <a:cubicBezTo>
                  <a:pt x="232" y="133"/>
                  <a:pt x="230" y="134"/>
                  <a:pt x="226" y="140"/>
                </a:cubicBezTo>
                <a:cubicBezTo>
                  <a:pt x="222" y="145"/>
                  <a:pt x="218" y="146"/>
                  <a:pt x="216" y="145"/>
                </a:cubicBezTo>
                <a:cubicBezTo>
                  <a:pt x="213" y="144"/>
                  <a:pt x="210" y="145"/>
                  <a:pt x="207" y="142"/>
                </a:cubicBezTo>
                <a:cubicBezTo>
                  <a:pt x="204" y="139"/>
                  <a:pt x="213" y="137"/>
                  <a:pt x="212" y="134"/>
                </a:cubicBezTo>
                <a:cubicBezTo>
                  <a:pt x="211" y="132"/>
                  <a:pt x="205" y="132"/>
                  <a:pt x="201" y="132"/>
                </a:cubicBezTo>
                <a:cubicBezTo>
                  <a:pt x="196" y="131"/>
                  <a:pt x="194" y="127"/>
                  <a:pt x="188" y="127"/>
                </a:cubicBezTo>
                <a:cubicBezTo>
                  <a:pt x="182" y="127"/>
                  <a:pt x="175" y="129"/>
                  <a:pt x="173" y="129"/>
                </a:cubicBezTo>
                <a:cubicBezTo>
                  <a:pt x="171" y="129"/>
                  <a:pt x="170" y="132"/>
                  <a:pt x="169" y="137"/>
                </a:cubicBezTo>
                <a:cubicBezTo>
                  <a:pt x="168" y="142"/>
                  <a:pt x="171" y="143"/>
                  <a:pt x="167" y="144"/>
                </a:cubicBezTo>
                <a:cubicBezTo>
                  <a:pt x="164" y="145"/>
                  <a:pt x="162" y="146"/>
                  <a:pt x="165" y="148"/>
                </a:cubicBezTo>
                <a:cubicBezTo>
                  <a:pt x="169" y="149"/>
                  <a:pt x="173" y="156"/>
                  <a:pt x="173" y="156"/>
                </a:cubicBezTo>
                <a:cubicBezTo>
                  <a:pt x="173" y="156"/>
                  <a:pt x="172" y="160"/>
                  <a:pt x="169" y="163"/>
                </a:cubicBezTo>
                <a:cubicBezTo>
                  <a:pt x="166" y="165"/>
                  <a:pt x="163" y="168"/>
                  <a:pt x="162" y="165"/>
                </a:cubicBezTo>
                <a:cubicBezTo>
                  <a:pt x="161" y="163"/>
                  <a:pt x="156" y="163"/>
                  <a:pt x="157" y="166"/>
                </a:cubicBezTo>
                <a:cubicBezTo>
                  <a:pt x="158" y="169"/>
                  <a:pt x="160" y="170"/>
                  <a:pt x="160" y="173"/>
                </a:cubicBezTo>
                <a:cubicBezTo>
                  <a:pt x="160" y="176"/>
                  <a:pt x="163" y="182"/>
                  <a:pt x="160" y="185"/>
                </a:cubicBezTo>
                <a:cubicBezTo>
                  <a:pt x="158" y="188"/>
                  <a:pt x="155" y="186"/>
                  <a:pt x="153" y="187"/>
                </a:cubicBezTo>
                <a:cubicBezTo>
                  <a:pt x="151" y="187"/>
                  <a:pt x="149" y="183"/>
                  <a:pt x="151" y="182"/>
                </a:cubicBezTo>
                <a:cubicBezTo>
                  <a:pt x="153" y="181"/>
                  <a:pt x="151" y="174"/>
                  <a:pt x="151" y="174"/>
                </a:cubicBezTo>
                <a:cubicBezTo>
                  <a:pt x="151" y="174"/>
                  <a:pt x="146" y="182"/>
                  <a:pt x="147" y="178"/>
                </a:cubicBezTo>
                <a:cubicBezTo>
                  <a:pt x="147" y="174"/>
                  <a:pt x="145" y="174"/>
                  <a:pt x="145" y="170"/>
                </a:cubicBezTo>
                <a:cubicBezTo>
                  <a:pt x="146" y="167"/>
                  <a:pt x="143" y="163"/>
                  <a:pt x="139" y="164"/>
                </a:cubicBezTo>
                <a:cubicBezTo>
                  <a:pt x="135" y="165"/>
                  <a:pt x="132" y="166"/>
                  <a:pt x="126" y="166"/>
                </a:cubicBezTo>
                <a:cubicBezTo>
                  <a:pt x="119" y="165"/>
                  <a:pt x="117" y="164"/>
                  <a:pt x="112" y="161"/>
                </a:cubicBezTo>
                <a:cubicBezTo>
                  <a:pt x="107" y="159"/>
                  <a:pt x="105" y="161"/>
                  <a:pt x="102" y="162"/>
                </a:cubicBezTo>
                <a:cubicBezTo>
                  <a:pt x="102" y="162"/>
                  <a:pt x="102" y="162"/>
                  <a:pt x="102" y="162"/>
                </a:cubicBezTo>
                <a:cubicBezTo>
                  <a:pt x="111" y="150"/>
                  <a:pt x="122" y="138"/>
                  <a:pt x="133" y="127"/>
                </a:cubicBezTo>
                <a:cubicBezTo>
                  <a:pt x="134" y="127"/>
                  <a:pt x="134" y="127"/>
                  <a:pt x="134" y="127"/>
                </a:cubicBezTo>
                <a:cubicBezTo>
                  <a:pt x="137" y="127"/>
                  <a:pt x="143" y="123"/>
                  <a:pt x="143" y="123"/>
                </a:cubicBezTo>
                <a:cubicBezTo>
                  <a:pt x="143" y="123"/>
                  <a:pt x="149" y="120"/>
                  <a:pt x="150" y="122"/>
                </a:cubicBezTo>
                <a:cubicBezTo>
                  <a:pt x="152" y="125"/>
                  <a:pt x="151" y="127"/>
                  <a:pt x="154" y="127"/>
                </a:cubicBezTo>
                <a:cubicBezTo>
                  <a:pt x="157" y="127"/>
                  <a:pt x="163" y="123"/>
                  <a:pt x="158" y="120"/>
                </a:cubicBezTo>
                <a:cubicBezTo>
                  <a:pt x="154" y="118"/>
                  <a:pt x="151" y="118"/>
                  <a:pt x="148" y="115"/>
                </a:cubicBezTo>
                <a:cubicBezTo>
                  <a:pt x="148" y="115"/>
                  <a:pt x="147" y="115"/>
                  <a:pt x="147" y="114"/>
                </a:cubicBezTo>
                <a:cubicBezTo>
                  <a:pt x="149" y="112"/>
                  <a:pt x="152" y="110"/>
                  <a:pt x="154" y="108"/>
                </a:cubicBezTo>
                <a:cubicBezTo>
                  <a:pt x="156" y="107"/>
                  <a:pt x="160" y="106"/>
                  <a:pt x="160" y="103"/>
                </a:cubicBezTo>
                <a:cubicBezTo>
                  <a:pt x="164" y="100"/>
                  <a:pt x="169" y="96"/>
                  <a:pt x="173" y="93"/>
                </a:cubicBezTo>
                <a:cubicBezTo>
                  <a:pt x="174" y="94"/>
                  <a:pt x="174" y="94"/>
                  <a:pt x="176" y="94"/>
                </a:cubicBezTo>
                <a:cubicBezTo>
                  <a:pt x="179" y="93"/>
                  <a:pt x="180" y="93"/>
                  <a:pt x="182" y="94"/>
                </a:cubicBezTo>
                <a:cubicBezTo>
                  <a:pt x="184" y="95"/>
                  <a:pt x="180" y="101"/>
                  <a:pt x="178" y="102"/>
                </a:cubicBezTo>
                <a:cubicBezTo>
                  <a:pt x="176" y="103"/>
                  <a:pt x="173" y="104"/>
                  <a:pt x="177" y="105"/>
                </a:cubicBezTo>
                <a:cubicBezTo>
                  <a:pt x="181" y="105"/>
                  <a:pt x="185" y="104"/>
                  <a:pt x="185" y="104"/>
                </a:cubicBezTo>
                <a:cubicBezTo>
                  <a:pt x="185" y="104"/>
                  <a:pt x="188" y="101"/>
                  <a:pt x="189" y="99"/>
                </a:cubicBezTo>
                <a:cubicBezTo>
                  <a:pt x="191" y="96"/>
                  <a:pt x="193" y="98"/>
                  <a:pt x="194" y="98"/>
                </a:cubicBezTo>
                <a:cubicBezTo>
                  <a:pt x="196" y="99"/>
                  <a:pt x="202" y="100"/>
                  <a:pt x="196" y="102"/>
                </a:cubicBezTo>
                <a:cubicBezTo>
                  <a:pt x="190" y="104"/>
                  <a:pt x="188" y="106"/>
                  <a:pt x="187" y="108"/>
                </a:cubicBezTo>
                <a:cubicBezTo>
                  <a:pt x="185" y="111"/>
                  <a:pt x="185" y="112"/>
                  <a:pt x="180" y="111"/>
                </a:cubicBezTo>
                <a:cubicBezTo>
                  <a:pt x="175" y="110"/>
                  <a:pt x="172" y="111"/>
                  <a:pt x="170" y="113"/>
                </a:cubicBezTo>
                <a:cubicBezTo>
                  <a:pt x="169" y="115"/>
                  <a:pt x="169" y="122"/>
                  <a:pt x="171" y="121"/>
                </a:cubicBezTo>
                <a:cubicBezTo>
                  <a:pt x="173" y="120"/>
                  <a:pt x="175" y="120"/>
                  <a:pt x="178" y="119"/>
                </a:cubicBezTo>
                <a:cubicBezTo>
                  <a:pt x="180" y="118"/>
                  <a:pt x="190" y="119"/>
                  <a:pt x="192" y="118"/>
                </a:cubicBezTo>
                <a:cubicBezTo>
                  <a:pt x="194" y="118"/>
                  <a:pt x="198" y="122"/>
                  <a:pt x="199" y="121"/>
                </a:cubicBezTo>
                <a:cubicBezTo>
                  <a:pt x="201" y="120"/>
                  <a:pt x="203" y="123"/>
                  <a:pt x="205" y="124"/>
                </a:cubicBezTo>
                <a:cubicBezTo>
                  <a:pt x="207" y="126"/>
                  <a:pt x="207" y="120"/>
                  <a:pt x="211" y="124"/>
                </a:cubicBezTo>
                <a:cubicBezTo>
                  <a:pt x="215" y="127"/>
                  <a:pt x="213" y="127"/>
                  <a:pt x="215" y="127"/>
                </a:cubicBezTo>
                <a:cubicBezTo>
                  <a:pt x="218" y="127"/>
                  <a:pt x="223" y="127"/>
                  <a:pt x="223" y="127"/>
                </a:cubicBezTo>
                <a:cubicBezTo>
                  <a:pt x="223" y="127"/>
                  <a:pt x="224" y="122"/>
                  <a:pt x="228" y="123"/>
                </a:cubicBezTo>
                <a:cubicBezTo>
                  <a:pt x="232" y="124"/>
                  <a:pt x="236" y="128"/>
                  <a:pt x="236" y="125"/>
                </a:cubicBezTo>
                <a:cubicBezTo>
                  <a:pt x="235" y="121"/>
                  <a:pt x="237" y="119"/>
                  <a:pt x="234" y="116"/>
                </a:cubicBezTo>
                <a:cubicBezTo>
                  <a:pt x="230" y="114"/>
                  <a:pt x="225" y="112"/>
                  <a:pt x="225" y="111"/>
                </a:cubicBezTo>
                <a:cubicBezTo>
                  <a:pt x="224" y="110"/>
                  <a:pt x="223" y="108"/>
                  <a:pt x="225" y="107"/>
                </a:cubicBezTo>
                <a:cubicBezTo>
                  <a:pt x="226" y="107"/>
                  <a:pt x="232" y="107"/>
                  <a:pt x="235" y="109"/>
                </a:cubicBezTo>
                <a:cubicBezTo>
                  <a:pt x="238" y="111"/>
                  <a:pt x="240" y="113"/>
                  <a:pt x="243" y="112"/>
                </a:cubicBezTo>
                <a:cubicBezTo>
                  <a:pt x="246" y="110"/>
                  <a:pt x="249" y="109"/>
                  <a:pt x="250" y="107"/>
                </a:cubicBezTo>
                <a:cubicBezTo>
                  <a:pt x="252" y="106"/>
                  <a:pt x="255" y="102"/>
                  <a:pt x="255" y="102"/>
                </a:cubicBezTo>
                <a:cubicBezTo>
                  <a:pt x="255" y="102"/>
                  <a:pt x="243" y="101"/>
                  <a:pt x="241" y="99"/>
                </a:cubicBezTo>
                <a:cubicBezTo>
                  <a:pt x="240" y="97"/>
                  <a:pt x="234" y="95"/>
                  <a:pt x="233" y="95"/>
                </a:cubicBezTo>
                <a:cubicBezTo>
                  <a:pt x="231" y="95"/>
                  <a:pt x="226" y="98"/>
                  <a:pt x="225" y="94"/>
                </a:cubicBezTo>
                <a:cubicBezTo>
                  <a:pt x="224" y="90"/>
                  <a:pt x="225" y="85"/>
                  <a:pt x="223" y="85"/>
                </a:cubicBezTo>
                <a:cubicBezTo>
                  <a:pt x="221" y="84"/>
                  <a:pt x="205" y="83"/>
                  <a:pt x="203" y="82"/>
                </a:cubicBezTo>
                <a:cubicBezTo>
                  <a:pt x="201" y="81"/>
                  <a:pt x="197" y="80"/>
                  <a:pt x="193" y="79"/>
                </a:cubicBezTo>
                <a:cubicBezTo>
                  <a:pt x="202" y="73"/>
                  <a:pt x="211" y="67"/>
                  <a:pt x="220" y="62"/>
                </a:cubicBezTo>
                <a:cubicBezTo>
                  <a:pt x="220" y="62"/>
                  <a:pt x="221" y="62"/>
                  <a:pt x="221" y="62"/>
                </a:cubicBezTo>
                <a:cubicBezTo>
                  <a:pt x="223" y="63"/>
                  <a:pt x="225" y="62"/>
                  <a:pt x="227" y="61"/>
                </a:cubicBezTo>
                <a:cubicBezTo>
                  <a:pt x="228" y="60"/>
                  <a:pt x="229" y="59"/>
                  <a:pt x="229" y="57"/>
                </a:cubicBezTo>
                <a:cubicBezTo>
                  <a:pt x="230" y="57"/>
                  <a:pt x="230" y="57"/>
                  <a:pt x="231" y="56"/>
                </a:cubicBezTo>
                <a:cubicBezTo>
                  <a:pt x="231" y="58"/>
                  <a:pt x="231" y="59"/>
                  <a:pt x="233" y="60"/>
                </a:cubicBezTo>
                <a:cubicBezTo>
                  <a:pt x="236" y="61"/>
                  <a:pt x="243" y="59"/>
                  <a:pt x="245" y="59"/>
                </a:cubicBezTo>
                <a:cubicBezTo>
                  <a:pt x="247" y="59"/>
                  <a:pt x="259" y="60"/>
                  <a:pt x="262" y="61"/>
                </a:cubicBezTo>
                <a:cubicBezTo>
                  <a:pt x="265" y="63"/>
                  <a:pt x="272" y="63"/>
                  <a:pt x="274" y="66"/>
                </a:cubicBezTo>
                <a:cubicBezTo>
                  <a:pt x="276" y="70"/>
                  <a:pt x="275" y="81"/>
                  <a:pt x="276" y="82"/>
                </a:cubicBezTo>
                <a:cubicBezTo>
                  <a:pt x="277" y="84"/>
                  <a:pt x="282" y="78"/>
                  <a:pt x="283" y="77"/>
                </a:cubicBezTo>
                <a:cubicBezTo>
                  <a:pt x="285" y="75"/>
                  <a:pt x="290" y="76"/>
                  <a:pt x="291" y="78"/>
                </a:cubicBezTo>
                <a:cubicBezTo>
                  <a:pt x="293" y="80"/>
                  <a:pt x="297" y="84"/>
                  <a:pt x="296" y="86"/>
                </a:cubicBezTo>
                <a:cubicBezTo>
                  <a:pt x="296" y="88"/>
                  <a:pt x="295" y="90"/>
                  <a:pt x="293" y="89"/>
                </a:cubicBezTo>
                <a:cubicBezTo>
                  <a:pt x="292" y="88"/>
                  <a:pt x="289" y="98"/>
                  <a:pt x="290" y="96"/>
                </a:cubicBezTo>
                <a:cubicBezTo>
                  <a:pt x="291" y="94"/>
                  <a:pt x="291" y="99"/>
                  <a:pt x="289" y="99"/>
                </a:cubicBezTo>
                <a:cubicBezTo>
                  <a:pt x="287" y="99"/>
                  <a:pt x="285" y="99"/>
                  <a:pt x="285" y="99"/>
                </a:cubicBezTo>
                <a:cubicBezTo>
                  <a:pt x="285" y="99"/>
                  <a:pt x="285" y="98"/>
                  <a:pt x="284" y="96"/>
                </a:cubicBezTo>
                <a:cubicBezTo>
                  <a:pt x="283" y="97"/>
                  <a:pt x="282" y="99"/>
                  <a:pt x="282" y="100"/>
                </a:cubicBezTo>
                <a:cubicBezTo>
                  <a:pt x="282" y="102"/>
                  <a:pt x="285" y="108"/>
                  <a:pt x="286" y="109"/>
                </a:cubicBezTo>
                <a:cubicBezTo>
                  <a:pt x="286" y="110"/>
                  <a:pt x="292" y="111"/>
                  <a:pt x="293" y="112"/>
                </a:cubicBezTo>
                <a:cubicBezTo>
                  <a:pt x="295" y="112"/>
                  <a:pt x="290" y="112"/>
                  <a:pt x="291" y="114"/>
                </a:cubicBezTo>
                <a:cubicBezTo>
                  <a:pt x="292" y="116"/>
                  <a:pt x="294" y="121"/>
                  <a:pt x="297" y="122"/>
                </a:cubicBezTo>
                <a:cubicBezTo>
                  <a:pt x="299" y="123"/>
                  <a:pt x="307" y="128"/>
                  <a:pt x="308" y="130"/>
                </a:cubicBezTo>
                <a:cubicBezTo>
                  <a:pt x="309" y="133"/>
                  <a:pt x="316" y="128"/>
                  <a:pt x="317" y="128"/>
                </a:cubicBezTo>
                <a:cubicBezTo>
                  <a:pt x="318" y="128"/>
                  <a:pt x="318" y="134"/>
                  <a:pt x="322" y="134"/>
                </a:cubicBezTo>
                <a:cubicBezTo>
                  <a:pt x="325" y="135"/>
                  <a:pt x="327" y="134"/>
                  <a:pt x="330" y="131"/>
                </a:cubicBezTo>
                <a:cubicBezTo>
                  <a:pt x="333" y="128"/>
                  <a:pt x="333" y="125"/>
                  <a:pt x="333" y="122"/>
                </a:cubicBezTo>
                <a:cubicBezTo>
                  <a:pt x="333" y="119"/>
                  <a:pt x="333" y="117"/>
                  <a:pt x="337" y="118"/>
                </a:cubicBezTo>
                <a:cubicBezTo>
                  <a:pt x="340" y="119"/>
                  <a:pt x="342" y="117"/>
                  <a:pt x="342" y="115"/>
                </a:cubicBezTo>
                <a:cubicBezTo>
                  <a:pt x="342" y="112"/>
                  <a:pt x="339" y="108"/>
                  <a:pt x="344" y="107"/>
                </a:cubicBezTo>
                <a:cubicBezTo>
                  <a:pt x="350" y="106"/>
                  <a:pt x="353" y="103"/>
                  <a:pt x="357" y="103"/>
                </a:cubicBezTo>
                <a:cubicBezTo>
                  <a:pt x="360" y="103"/>
                  <a:pt x="369" y="104"/>
                  <a:pt x="370" y="103"/>
                </a:cubicBezTo>
                <a:cubicBezTo>
                  <a:pt x="372" y="101"/>
                  <a:pt x="376" y="93"/>
                  <a:pt x="379" y="93"/>
                </a:cubicBezTo>
                <a:cubicBezTo>
                  <a:pt x="382" y="92"/>
                  <a:pt x="390" y="94"/>
                  <a:pt x="396" y="93"/>
                </a:cubicBezTo>
                <a:cubicBezTo>
                  <a:pt x="403" y="92"/>
                  <a:pt x="411" y="88"/>
                  <a:pt x="413" y="88"/>
                </a:cubicBezTo>
                <a:cubicBezTo>
                  <a:pt x="415" y="88"/>
                  <a:pt x="421" y="88"/>
                  <a:pt x="419" y="87"/>
                </a:cubicBezTo>
                <a:cubicBezTo>
                  <a:pt x="417" y="85"/>
                  <a:pt x="415" y="81"/>
                  <a:pt x="411" y="81"/>
                </a:cubicBezTo>
                <a:cubicBezTo>
                  <a:pt x="407" y="81"/>
                  <a:pt x="406" y="73"/>
                  <a:pt x="407" y="73"/>
                </a:cubicBezTo>
                <a:cubicBezTo>
                  <a:pt x="408" y="73"/>
                  <a:pt x="418" y="76"/>
                  <a:pt x="417" y="79"/>
                </a:cubicBezTo>
                <a:cubicBezTo>
                  <a:pt x="417" y="82"/>
                  <a:pt x="419" y="85"/>
                  <a:pt x="424" y="84"/>
                </a:cubicBezTo>
                <a:cubicBezTo>
                  <a:pt x="429" y="83"/>
                  <a:pt x="429" y="79"/>
                  <a:pt x="428" y="78"/>
                </a:cubicBezTo>
                <a:cubicBezTo>
                  <a:pt x="426" y="77"/>
                  <a:pt x="426" y="74"/>
                  <a:pt x="425" y="73"/>
                </a:cubicBezTo>
                <a:cubicBezTo>
                  <a:pt x="423" y="71"/>
                  <a:pt x="421" y="65"/>
                  <a:pt x="426" y="65"/>
                </a:cubicBezTo>
                <a:cubicBezTo>
                  <a:pt x="432" y="65"/>
                  <a:pt x="442" y="70"/>
                  <a:pt x="442" y="66"/>
                </a:cubicBezTo>
                <a:cubicBezTo>
                  <a:pt x="441" y="62"/>
                  <a:pt x="441" y="58"/>
                  <a:pt x="443" y="56"/>
                </a:cubicBezTo>
                <a:cubicBezTo>
                  <a:pt x="444" y="54"/>
                  <a:pt x="447" y="53"/>
                  <a:pt x="445" y="52"/>
                </a:cubicBezTo>
                <a:cubicBezTo>
                  <a:pt x="444" y="51"/>
                  <a:pt x="441" y="53"/>
                  <a:pt x="439" y="50"/>
                </a:cubicBezTo>
                <a:cubicBezTo>
                  <a:pt x="438" y="46"/>
                  <a:pt x="441" y="44"/>
                  <a:pt x="443" y="43"/>
                </a:cubicBezTo>
                <a:cubicBezTo>
                  <a:pt x="445" y="41"/>
                  <a:pt x="454" y="33"/>
                  <a:pt x="460" y="32"/>
                </a:cubicBezTo>
                <a:cubicBezTo>
                  <a:pt x="465" y="31"/>
                  <a:pt x="469" y="26"/>
                  <a:pt x="465" y="25"/>
                </a:cubicBezTo>
                <a:cubicBezTo>
                  <a:pt x="461" y="24"/>
                  <a:pt x="453" y="22"/>
                  <a:pt x="448" y="25"/>
                </a:cubicBezTo>
                <a:cubicBezTo>
                  <a:pt x="443" y="29"/>
                  <a:pt x="441" y="32"/>
                  <a:pt x="435" y="31"/>
                </a:cubicBezTo>
                <a:cubicBezTo>
                  <a:pt x="429" y="29"/>
                  <a:pt x="428" y="24"/>
                  <a:pt x="424" y="22"/>
                </a:cubicBezTo>
                <a:cubicBezTo>
                  <a:pt x="419" y="18"/>
                  <a:pt x="422" y="11"/>
                  <a:pt x="417" y="12"/>
                </a:cubicBezTo>
                <a:cubicBezTo>
                  <a:pt x="412" y="12"/>
                  <a:pt x="412" y="12"/>
                  <a:pt x="412" y="12"/>
                </a:cubicBezTo>
                <a:cubicBezTo>
                  <a:pt x="412" y="12"/>
                  <a:pt x="406" y="12"/>
                  <a:pt x="403" y="12"/>
                </a:cubicBezTo>
                <a:cubicBezTo>
                  <a:pt x="398" y="13"/>
                  <a:pt x="395" y="15"/>
                  <a:pt x="392" y="14"/>
                </a:cubicBezTo>
                <a:cubicBezTo>
                  <a:pt x="387" y="13"/>
                  <a:pt x="382" y="15"/>
                  <a:pt x="381" y="16"/>
                </a:cubicBezTo>
                <a:cubicBezTo>
                  <a:pt x="369" y="17"/>
                  <a:pt x="360" y="15"/>
                  <a:pt x="358" y="15"/>
                </a:cubicBezTo>
                <a:cubicBezTo>
                  <a:pt x="357" y="15"/>
                  <a:pt x="366" y="15"/>
                  <a:pt x="373" y="15"/>
                </a:cubicBezTo>
                <a:cubicBezTo>
                  <a:pt x="379" y="14"/>
                  <a:pt x="389" y="13"/>
                  <a:pt x="393" y="12"/>
                </a:cubicBezTo>
                <a:cubicBezTo>
                  <a:pt x="397" y="12"/>
                  <a:pt x="395" y="11"/>
                  <a:pt x="394" y="11"/>
                </a:cubicBezTo>
                <a:cubicBezTo>
                  <a:pt x="403" y="10"/>
                  <a:pt x="412" y="10"/>
                  <a:pt x="421" y="10"/>
                </a:cubicBezTo>
                <a:cubicBezTo>
                  <a:pt x="509" y="10"/>
                  <a:pt x="592" y="38"/>
                  <a:pt x="659" y="86"/>
                </a:cubicBezTo>
                <a:cubicBezTo>
                  <a:pt x="651" y="83"/>
                  <a:pt x="643" y="80"/>
                  <a:pt x="638" y="81"/>
                </a:cubicBezTo>
                <a:cubicBezTo>
                  <a:pt x="628" y="82"/>
                  <a:pt x="603" y="93"/>
                  <a:pt x="601" y="94"/>
                </a:cubicBezTo>
                <a:cubicBezTo>
                  <a:pt x="600" y="95"/>
                  <a:pt x="598" y="100"/>
                  <a:pt x="593" y="104"/>
                </a:cubicBezTo>
                <a:cubicBezTo>
                  <a:pt x="589" y="108"/>
                  <a:pt x="580" y="112"/>
                  <a:pt x="572" y="113"/>
                </a:cubicBezTo>
                <a:cubicBezTo>
                  <a:pt x="564" y="114"/>
                  <a:pt x="556" y="126"/>
                  <a:pt x="556" y="128"/>
                </a:cubicBezTo>
                <a:cubicBezTo>
                  <a:pt x="556" y="130"/>
                  <a:pt x="560" y="137"/>
                  <a:pt x="559" y="138"/>
                </a:cubicBezTo>
                <a:cubicBezTo>
                  <a:pt x="559" y="139"/>
                  <a:pt x="562" y="146"/>
                  <a:pt x="567" y="149"/>
                </a:cubicBezTo>
                <a:cubicBezTo>
                  <a:pt x="571" y="151"/>
                  <a:pt x="579" y="151"/>
                  <a:pt x="580" y="148"/>
                </a:cubicBezTo>
                <a:cubicBezTo>
                  <a:pt x="580" y="145"/>
                  <a:pt x="585" y="140"/>
                  <a:pt x="586" y="144"/>
                </a:cubicBezTo>
                <a:cubicBezTo>
                  <a:pt x="587" y="148"/>
                  <a:pt x="592" y="154"/>
                  <a:pt x="591" y="157"/>
                </a:cubicBezTo>
                <a:cubicBezTo>
                  <a:pt x="591" y="158"/>
                  <a:pt x="591" y="163"/>
                  <a:pt x="592" y="166"/>
                </a:cubicBezTo>
                <a:cubicBezTo>
                  <a:pt x="591" y="167"/>
                  <a:pt x="591" y="167"/>
                  <a:pt x="590" y="167"/>
                </a:cubicBezTo>
                <a:cubicBezTo>
                  <a:pt x="590" y="167"/>
                  <a:pt x="587" y="166"/>
                  <a:pt x="586" y="162"/>
                </a:cubicBezTo>
                <a:cubicBezTo>
                  <a:pt x="585" y="158"/>
                  <a:pt x="587" y="154"/>
                  <a:pt x="585" y="153"/>
                </a:cubicBezTo>
                <a:cubicBezTo>
                  <a:pt x="582" y="152"/>
                  <a:pt x="575" y="153"/>
                  <a:pt x="574" y="156"/>
                </a:cubicBezTo>
                <a:cubicBezTo>
                  <a:pt x="573" y="159"/>
                  <a:pt x="572" y="164"/>
                  <a:pt x="574" y="166"/>
                </a:cubicBezTo>
                <a:cubicBezTo>
                  <a:pt x="576" y="169"/>
                  <a:pt x="581" y="174"/>
                  <a:pt x="577" y="172"/>
                </a:cubicBezTo>
                <a:cubicBezTo>
                  <a:pt x="572" y="171"/>
                  <a:pt x="566" y="170"/>
                  <a:pt x="562" y="173"/>
                </a:cubicBezTo>
                <a:cubicBezTo>
                  <a:pt x="559" y="175"/>
                  <a:pt x="554" y="181"/>
                  <a:pt x="554" y="181"/>
                </a:cubicBezTo>
                <a:cubicBezTo>
                  <a:pt x="554" y="181"/>
                  <a:pt x="543" y="182"/>
                  <a:pt x="543" y="185"/>
                </a:cubicBezTo>
                <a:cubicBezTo>
                  <a:pt x="543" y="188"/>
                  <a:pt x="543" y="192"/>
                  <a:pt x="539" y="192"/>
                </a:cubicBezTo>
                <a:cubicBezTo>
                  <a:pt x="535" y="192"/>
                  <a:pt x="530" y="194"/>
                  <a:pt x="525" y="194"/>
                </a:cubicBezTo>
                <a:cubicBezTo>
                  <a:pt x="520" y="195"/>
                  <a:pt x="520" y="198"/>
                  <a:pt x="514" y="198"/>
                </a:cubicBezTo>
                <a:cubicBezTo>
                  <a:pt x="508" y="198"/>
                  <a:pt x="507" y="201"/>
                  <a:pt x="513" y="203"/>
                </a:cubicBezTo>
                <a:cubicBezTo>
                  <a:pt x="519" y="204"/>
                  <a:pt x="528" y="208"/>
                  <a:pt x="528" y="213"/>
                </a:cubicBezTo>
                <a:cubicBezTo>
                  <a:pt x="529" y="217"/>
                  <a:pt x="528" y="222"/>
                  <a:pt x="526" y="227"/>
                </a:cubicBezTo>
                <a:cubicBezTo>
                  <a:pt x="525" y="230"/>
                  <a:pt x="516" y="227"/>
                  <a:pt x="510" y="227"/>
                </a:cubicBezTo>
                <a:cubicBezTo>
                  <a:pt x="505" y="227"/>
                  <a:pt x="494" y="225"/>
                  <a:pt x="489" y="227"/>
                </a:cubicBezTo>
                <a:cubicBezTo>
                  <a:pt x="485" y="229"/>
                  <a:pt x="486" y="239"/>
                  <a:pt x="488" y="244"/>
                </a:cubicBezTo>
                <a:cubicBezTo>
                  <a:pt x="489" y="249"/>
                  <a:pt x="487" y="251"/>
                  <a:pt x="485" y="253"/>
                </a:cubicBezTo>
                <a:cubicBezTo>
                  <a:pt x="484" y="254"/>
                  <a:pt x="483" y="259"/>
                  <a:pt x="486" y="261"/>
                </a:cubicBezTo>
                <a:cubicBezTo>
                  <a:pt x="488" y="263"/>
                  <a:pt x="490" y="268"/>
                  <a:pt x="492" y="269"/>
                </a:cubicBezTo>
                <a:cubicBezTo>
                  <a:pt x="494" y="269"/>
                  <a:pt x="500" y="267"/>
                  <a:pt x="502" y="270"/>
                </a:cubicBezTo>
                <a:cubicBezTo>
                  <a:pt x="504" y="273"/>
                  <a:pt x="507" y="279"/>
                  <a:pt x="508" y="278"/>
                </a:cubicBezTo>
                <a:cubicBezTo>
                  <a:pt x="509" y="276"/>
                  <a:pt x="511" y="269"/>
                  <a:pt x="513" y="271"/>
                </a:cubicBezTo>
                <a:cubicBezTo>
                  <a:pt x="516" y="272"/>
                  <a:pt x="521" y="270"/>
                  <a:pt x="525" y="270"/>
                </a:cubicBezTo>
                <a:cubicBezTo>
                  <a:pt x="529" y="270"/>
                  <a:pt x="531" y="264"/>
                  <a:pt x="535" y="262"/>
                </a:cubicBezTo>
                <a:cubicBezTo>
                  <a:pt x="539" y="259"/>
                  <a:pt x="537" y="259"/>
                  <a:pt x="535" y="256"/>
                </a:cubicBezTo>
                <a:cubicBezTo>
                  <a:pt x="534" y="253"/>
                  <a:pt x="539" y="249"/>
                  <a:pt x="542" y="246"/>
                </a:cubicBezTo>
                <a:cubicBezTo>
                  <a:pt x="545" y="242"/>
                  <a:pt x="551" y="245"/>
                  <a:pt x="552" y="241"/>
                </a:cubicBezTo>
                <a:cubicBezTo>
                  <a:pt x="553" y="237"/>
                  <a:pt x="554" y="230"/>
                  <a:pt x="557" y="231"/>
                </a:cubicBezTo>
                <a:cubicBezTo>
                  <a:pt x="561" y="231"/>
                  <a:pt x="566" y="234"/>
                  <a:pt x="569" y="234"/>
                </a:cubicBezTo>
                <a:cubicBezTo>
                  <a:pt x="572" y="234"/>
                  <a:pt x="578" y="229"/>
                  <a:pt x="580" y="228"/>
                </a:cubicBezTo>
                <a:cubicBezTo>
                  <a:pt x="581" y="227"/>
                  <a:pt x="588" y="228"/>
                  <a:pt x="589" y="233"/>
                </a:cubicBezTo>
                <a:cubicBezTo>
                  <a:pt x="590" y="237"/>
                  <a:pt x="598" y="243"/>
                  <a:pt x="599" y="244"/>
                </a:cubicBezTo>
                <a:cubicBezTo>
                  <a:pt x="601" y="245"/>
                  <a:pt x="612" y="250"/>
                  <a:pt x="614" y="252"/>
                </a:cubicBezTo>
                <a:cubicBezTo>
                  <a:pt x="616" y="253"/>
                  <a:pt x="619" y="258"/>
                  <a:pt x="620" y="262"/>
                </a:cubicBezTo>
                <a:cubicBezTo>
                  <a:pt x="621" y="266"/>
                  <a:pt x="626" y="271"/>
                  <a:pt x="626" y="268"/>
                </a:cubicBezTo>
                <a:cubicBezTo>
                  <a:pt x="626" y="264"/>
                  <a:pt x="621" y="252"/>
                  <a:pt x="624" y="253"/>
                </a:cubicBezTo>
                <a:cubicBezTo>
                  <a:pt x="627" y="254"/>
                  <a:pt x="630" y="252"/>
                  <a:pt x="630" y="252"/>
                </a:cubicBezTo>
                <a:cubicBezTo>
                  <a:pt x="630" y="252"/>
                  <a:pt x="622" y="245"/>
                  <a:pt x="619" y="244"/>
                </a:cubicBezTo>
                <a:cubicBezTo>
                  <a:pt x="616" y="242"/>
                  <a:pt x="610" y="239"/>
                  <a:pt x="608" y="233"/>
                </a:cubicBezTo>
                <a:cubicBezTo>
                  <a:pt x="605" y="228"/>
                  <a:pt x="598" y="227"/>
                  <a:pt x="599" y="222"/>
                </a:cubicBezTo>
                <a:cubicBezTo>
                  <a:pt x="599" y="217"/>
                  <a:pt x="605" y="220"/>
                  <a:pt x="608" y="224"/>
                </a:cubicBezTo>
                <a:cubicBezTo>
                  <a:pt x="612" y="229"/>
                  <a:pt x="621" y="235"/>
                  <a:pt x="624" y="238"/>
                </a:cubicBezTo>
                <a:cubicBezTo>
                  <a:pt x="627" y="242"/>
                  <a:pt x="632" y="244"/>
                  <a:pt x="633" y="248"/>
                </a:cubicBezTo>
                <a:cubicBezTo>
                  <a:pt x="634" y="253"/>
                  <a:pt x="638" y="258"/>
                  <a:pt x="640" y="261"/>
                </a:cubicBezTo>
                <a:cubicBezTo>
                  <a:pt x="641" y="263"/>
                  <a:pt x="643" y="279"/>
                  <a:pt x="644" y="282"/>
                </a:cubicBezTo>
                <a:cubicBezTo>
                  <a:pt x="645" y="284"/>
                  <a:pt x="652" y="277"/>
                  <a:pt x="654" y="275"/>
                </a:cubicBezTo>
                <a:cubicBezTo>
                  <a:pt x="656" y="273"/>
                  <a:pt x="660" y="272"/>
                  <a:pt x="660" y="268"/>
                </a:cubicBezTo>
                <a:cubicBezTo>
                  <a:pt x="660" y="264"/>
                  <a:pt x="655" y="260"/>
                  <a:pt x="653" y="259"/>
                </a:cubicBezTo>
                <a:cubicBezTo>
                  <a:pt x="651" y="257"/>
                  <a:pt x="657" y="256"/>
                  <a:pt x="659" y="254"/>
                </a:cubicBezTo>
                <a:cubicBezTo>
                  <a:pt x="661" y="252"/>
                  <a:pt x="664" y="249"/>
                  <a:pt x="666" y="252"/>
                </a:cubicBezTo>
                <a:cubicBezTo>
                  <a:pt x="668" y="255"/>
                  <a:pt x="667" y="267"/>
                  <a:pt x="668" y="269"/>
                </a:cubicBezTo>
                <a:cubicBezTo>
                  <a:pt x="669" y="271"/>
                  <a:pt x="677" y="275"/>
                  <a:pt x="679" y="278"/>
                </a:cubicBezTo>
                <a:cubicBezTo>
                  <a:pt x="680" y="280"/>
                  <a:pt x="687" y="282"/>
                  <a:pt x="688" y="280"/>
                </a:cubicBezTo>
                <a:cubicBezTo>
                  <a:pt x="689" y="279"/>
                  <a:pt x="695" y="282"/>
                  <a:pt x="697" y="282"/>
                </a:cubicBezTo>
                <a:cubicBezTo>
                  <a:pt x="698" y="283"/>
                  <a:pt x="703" y="282"/>
                  <a:pt x="706" y="281"/>
                </a:cubicBezTo>
                <a:cubicBezTo>
                  <a:pt x="709" y="280"/>
                  <a:pt x="711" y="277"/>
                  <a:pt x="711" y="284"/>
                </a:cubicBezTo>
                <a:cubicBezTo>
                  <a:pt x="711" y="290"/>
                  <a:pt x="711" y="300"/>
                  <a:pt x="707" y="305"/>
                </a:cubicBezTo>
                <a:cubicBezTo>
                  <a:pt x="704" y="310"/>
                  <a:pt x="705" y="313"/>
                  <a:pt x="701" y="313"/>
                </a:cubicBezTo>
                <a:cubicBezTo>
                  <a:pt x="700" y="312"/>
                  <a:pt x="698" y="312"/>
                  <a:pt x="697" y="313"/>
                </a:cubicBezTo>
                <a:cubicBezTo>
                  <a:pt x="696" y="310"/>
                  <a:pt x="694" y="308"/>
                  <a:pt x="692" y="309"/>
                </a:cubicBezTo>
                <a:cubicBezTo>
                  <a:pt x="687" y="310"/>
                  <a:pt x="681" y="310"/>
                  <a:pt x="678" y="316"/>
                </a:cubicBezTo>
                <a:cubicBezTo>
                  <a:pt x="674" y="322"/>
                  <a:pt x="672" y="323"/>
                  <a:pt x="671" y="320"/>
                </a:cubicBezTo>
                <a:cubicBezTo>
                  <a:pt x="671" y="318"/>
                  <a:pt x="682" y="310"/>
                  <a:pt x="681" y="307"/>
                </a:cubicBezTo>
                <a:cubicBezTo>
                  <a:pt x="679" y="305"/>
                  <a:pt x="670" y="305"/>
                  <a:pt x="665" y="305"/>
                </a:cubicBezTo>
                <a:cubicBezTo>
                  <a:pt x="659" y="305"/>
                  <a:pt x="655" y="301"/>
                  <a:pt x="651" y="299"/>
                </a:cubicBezTo>
                <a:cubicBezTo>
                  <a:pt x="647" y="298"/>
                  <a:pt x="645" y="309"/>
                  <a:pt x="641" y="314"/>
                </a:cubicBezTo>
                <a:cubicBezTo>
                  <a:pt x="637" y="319"/>
                  <a:pt x="631" y="311"/>
                  <a:pt x="627" y="311"/>
                </a:cubicBezTo>
                <a:cubicBezTo>
                  <a:pt x="623" y="310"/>
                  <a:pt x="616" y="303"/>
                  <a:pt x="616" y="303"/>
                </a:cubicBezTo>
                <a:cubicBezTo>
                  <a:pt x="616" y="303"/>
                  <a:pt x="608" y="299"/>
                  <a:pt x="605" y="299"/>
                </a:cubicBezTo>
                <a:cubicBezTo>
                  <a:pt x="602" y="299"/>
                  <a:pt x="596" y="292"/>
                  <a:pt x="594" y="292"/>
                </a:cubicBezTo>
                <a:cubicBezTo>
                  <a:pt x="593" y="292"/>
                  <a:pt x="588" y="287"/>
                  <a:pt x="591" y="285"/>
                </a:cubicBezTo>
                <a:cubicBezTo>
                  <a:pt x="595" y="283"/>
                  <a:pt x="602" y="288"/>
                  <a:pt x="598" y="276"/>
                </a:cubicBezTo>
                <a:cubicBezTo>
                  <a:pt x="594" y="265"/>
                  <a:pt x="583" y="266"/>
                  <a:pt x="580" y="268"/>
                </a:cubicBezTo>
                <a:cubicBezTo>
                  <a:pt x="577" y="269"/>
                  <a:pt x="555" y="268"/>
                  <a:pt x="553" y="268"/>
                </a:cubicBezTo>
                <a:cubicBezTo>
                  <a:pt x="551" y="268"/>
                  <a:pt x="538" y="273"/>
                  <a:pt x="534" y="275"/>
                </a:cubicBezTo>
                <a:cubicBezTo>
                  <a:pt x="530" y="277"/>
                  <a:pt x="523" y="280"/>
                  <a:pt x="521" y="281"/>
                </a:cubicBezTo>
                <a:cubicBezTo>
                  <a:pt x="519" y="282"/>
                  <a:pt x="510" y="278"/>
                  <a:pt x="506" y="281"/>
                </a:cubicBezTo>
                <a:cubicBezTo>
                  <a:pt x="500" y="284"/>
                  <a:pt x="495" y="290"/>
                  <a:pt x="494" y="290"/>
                </a:cubicBezTo>
                <a:cubicBezTo>
                  <a:pt x="493" y="290"/>
                  <a:pt x="489" y="293"/>
                  <a:pt x="486" y="302"/>
                </a:cubicBezTo>
                <a:cubicBezTo>
                  <a:pt x="483" y="310"/>
                  <a:pt x="487" y="317"/>
                  <a:pt x="481" y="320"/>
                </a:cubicBezTo>
                <a:cubicBezTo>
                  <a:pt x="476" y="322"/>
                  <a:pt x="465" y="327"/>
                  <a:pt x="462" y="331"/>
                </a:cubicBezTo>
                <a:cubicBezTo>
                  <a:pt x="458" y="335"/>
                  <a:pt x="455" y="353"/>
                  <a:pt x="450" y="360"/>
                </a:cubicBezTo>
                <a:cubicBezTo>
                  <a:pt x="446" y="367"/>
                  <a:pt x="450" y="374"/>
                  <a:pt x="451" y="378"/>
                </a:cubicBezTo>
                <a:cubicBezTo>
                  <a:pt x="452" y="383"/>
                  <a:pt x="456" y="391"/>
                  <a:pt x="450" y="399"/>
                </a:cubicBezTo>
                <a:cubicBezTo>
                  <a:pt x="445" y="407"/>
                  <a:pt x="446" y="411"/>
                  <a:pt x="443" y="411"/>
                </a:cubicBezTo>
                <a:cubicBezTo>
                  <a:pt x="441" y="412"/>
                  <a:pt x="446" y="414"/>
                  <a:pt x="447" y="420"/>
                </a:cubicBezTo>
                <a:cubicBezTo>
                  <a:pt x="447" y="425"/>
                  <a:pt x="442" y="431"/>
                  <a:pt x="451" y="436"/>
                </a:cubicBezTo>
                <a:cubicBezTo>
                  <a:pt x="460" y="441"/>
                  <a:pt x="468" y="441"/>
                  <a:pt x="471" y="448"/>
                </a:cubicBezTo>
                <a:cubicBezTo>
                  <a:pt x="473" y="454"/>
                  <a:pt x="481" y="469"/>
                  <a:pt x="481" y="469"/>
                </a:cubicBezTo>
                <a:cubicBezTo>
                  <a:pt x="481" y="469"/>
                  <a:pt x="489" y="478"/>
                  <a:pt x="493" y="482"/>
                </a:cubicBezTo>
                <a:cubicBezTo>
                  <a:pt x="497" y="486"/>
                  <a:pt x="498" y="484"/>
                  <a:pt x="499" y="480"/>
                </a:cubicBezTo>
                <a:cubicBezTo>
                  <a:pt x="500" y="476"/>
                  <a:pt x="506" y="475"/>
                  <a:pt x="512" y="475"/>
                </a:cubicBezTo>
                <a:cubicBezTo>
                  <a:pt x="519" y="475"/>
                  <a:pt x="523" y="477"/>
                  <a:pt x="530" y="475"/>
                </a:cubicBezTo>
                <a:cubicBezTo>
                  <a:pt x="536" y="474"/>
                  <a:pt x="541" y="465"/>
                  <a:pt x="543" y="464"/>
                </a:cubicBezTo>
                <a:cubicBezTo>
                  <a:pt x="545" y="463"/>
                  <a:pt x="555" y="461"/>
                  <a:pt x="561" y="465"/>
                </a:cubicBezTo>
                <a:cubicBezTo>
                  <a:pt x="566" y="469"/>
                  <a:pt x="565" y="475"/>
                  <a:pt x="568" y="479"/>
                </a:cubicBezTo>
                <a:cubicBezTo>
                  <a:pt x="571" y="483"/>
                  <a:pt x="577" y="481"/>
                  <a:pt x="581" y="477"/>
                </a:cubicBezTo>
                <a:cubicBezTo>
                  <a:pt x="585" y="473"/>
                  <a:pt x="583" y="475"/>
                  <a:pt x="588" y="478"/>
                </a:cubicBezTo>
                <a:cubicBezTo>
                  <a:pt x="592" y="481"/>
                  <a:pt x="595" y="484"/>
                  <a:pt x="590" y="489"/>
                </a:cubicBezTo>
                <a:cubicBezTo>
                  <a:pt x="586" y="494"/>
                  <a:pt x="588" y="501"/>
                  <a:pt x="585" y="509"/>
                </a:cubicBezTo>
                <a:cubicBezTo>
                  <a:pt x="582" y="516"/>
                  <a:pt x="587" y="516"/>
                  <a:pt x="592" y="519"/>
                </a:cubicBezTo>
                <a:cubicBezTo>
                  <a:pt x="597" y="522"/>
                  <a:pt x="600" y="542"/>
                  <a:pt x="602" y="546"/>
                </a:cubicBezTo>
                <a:cubicBezTo>
                  <a:pt x="605" y="549"/>
                  <a:pt x="601" y="560"/>
                  <a:pt x="603" y="565"/>
                </a:cubicBezTo>
                <a:cubicBezTo>
                  <a:pt x="606" y="571"/>
                  <a:pt x="607" y="575"/>
                  <a:pt x="603" y="578"/>
                </a:cubicBezTo>
                <a:cubicBezTo>
                  <a:pt x="600" y="581"/>
                  <a:pt x="595" y="587"/>
                  <a:pt x="594" y="597"/>
                </a:cubicBezTo>
                <a:cubicBezTo>
                  <a:pt x="593" y="607"/>
                  <a:pt x="595" y="614"/>
                  <a:pt x="596" y="617"/>
                </a:cubicBezTo>
                <a:cubicBezTo>
                  <a:pt x="597" y="620"/>
                  <a:pt x="601" y="629"/>
                  <a:pt x="603" y="632"/>
                </a:cubicBezTo>
                <a:cubicBezTo>
                  <a:pt x="604" y="635"/>
                  <a:pt x="611" y="641"/>
                  <a:pt x="611" y="646"/>
                </a:cubicBezTo>
                <a:cubicBezTo>
                  <a:pt x="611" y="651"/>
                  <a:pt x="604" y="659"/>
                  <a:pt x="606" y="661"/>
                </a:cubicBezTo>
                <a:cubicBezTo>
                  <a:pt x="608" y="664"/>
                  <a:pt x="608" y="668"/>
                  <a:pt x="612" y="671"/>
                </a:cubicBezTo>
                <a:cubicBezTo>
                  <a:pt x="615" y="674"/>
                  <a:pt x="615" y="682"/>
                  <a:pt x="615" y="682"/>
                </a:cubicBezTo>
                <a:cubicBezTo>
                  <a:pt x="615" y="682"/>
                  <a:pt x="616" y="685"/>
                  <a:pt x="616" y="689"/>
                </a:cubicBezTo>
                <a:cubicBezTo>
                  <a:pt x="615" y="694"/>
                  <a:pt x="615" y="697"/>
                  <a:pt x="619" y="698"/>
                </a:cubicBezTo>
                <a:cubicBezTo>
                  <a:pt x="623" y="700"/>
                  <a:pt x="626" y="700"/>
                  <a:pt x="628" y="698"/>
                </a:cubicBezTo>
                <a:cubicBezTo>
                  <a:pt x="630" y="696"/>
                  <a:pt x="639" y="691"/>
                  <a:pt x="644" y="691"/>
                </a:cubicBezTo>
                <a:cubicBezTo>
                  <a:pt x="649" y="691"/>
                  <a:pt x="656" y="692"/>
                  <a:pt x="662" y="687"/>
                </a:cubicBezTo>
                <a:cubicBezTo>
                  <a:pt x="668" y="683"/>
                  <a:pt x="676" y="672"/>
                  <a:pt x="679" y="669"/>
                </a:cubicBezTo>
                <a:cubicBezTo>
                  <a:pt x="682" y="665"/>
                  <a:pt x="689" y="659"/>
                  <a:pt x="689" y="655"/>
                </a:cubicBezTo>
                <a:cubicBezTo>
                  <a:pt x="688" y="652"/>
                  <a:pt x="685" y="647"/>
                  <a:pt x="688" y="644"/>
                </a:cubicBezTo>
                <a:cubicBezTo>
                  <a:pt x="691" y="642"/>
                  <a:pt x="701" y="640"/>
                  <a:pt x="702" y="637"/>
                </a:cubicBezTo>
                <a:cubicBezTo>
                  <a:pt x="703" y="634"/>
                  <a:pt x="701" y="623"/>
                  <a:pt x="700" y="621"/>
                </a:cubicBezTo>
                <a:cubicBezTo>
                  <a:pt x="700" y="619"/>
                  <a:pt x="703" y="614"/>
                  <a:pt x="706" y="609"/>
                </a:cubicBezTo>
                <a:cubicBezTo>
                  <a:pt x="710" y="604"/>
                  <a:pt x="717" y="598"/>
                  <a:pt x="718" y="596"/>
                </a:cubicBezTo>
                <a:cubicBezTo>
                  <a:pt x="720" y="594"/>
                  <a:pt x="727" y="587"/>
                  <a:pt x="728" y="581"/>
                </a:cubicBezTo>
                <a:cubicBezTo>
                  <a:pt x="729" y="574"/>
                  <a:pt x="727" y="567"/>
                  <a:pt x="729" y="563"/>
                </a:cubicBezTo>
                <a:cubicBezTo>
                  <a:pt x="731" y="560"/>
                  <a:pt x="730" y="557"/>
                  <a:pt x="727" y="554"/>
                </a:cubicBezTo>
                <a:cubicBezTo>
                  <a:pt x="724" y="550"/>
                  <a:pt x="724" y="541"/>
                  <a:pt x="723" y="539"/>
                </a:cubicBezTo>
                <a:cubicBezTo>
                  <a:pt x="722" y="537"/>
                  <a:pt x="725" y="524"/>
                  <a:pt x="727" y="523"/>
                </a:cubicBezTo>
                <a:cubicBezTo>
                  <a:pt x="729" y="521"/>
                  <a:pt x="734" y="511"/>
                  <a:pt x="737" y="507"/>
                </a:cubicBezTo>
                <a:cubicBezTo>
                  <a:pt x="740" y="502"/>
                  <a:pt x="748" y="487"/>
                  <a:pt x="752" y="486"/>
                </a:cubicBezTo>
                <a:cubicBezTo>
                  <a:pt x="755" y="485"/>
                  <a:pt x="761" y="477"/>
                  <a:pt x="761" y="472"/>
                </a:cubicBezTo>
                <a:cubicBezTo>
                  <a:pt x="762" y="468"/>
                  <a:pt x="771" y="450"/>
                  <a:pt x="771" y="447"/>
                </a:cubicBezTo>
                <a:cubicBezTo>
                  <a:pt x="772" y="443"/>
                  <a:pt x="775" y="431"/>
                  <a:pt x="774" y="428"/>
                </a:cubicBezTo>
                <a:cubicBezTo>
                  <a:pt x="773" y="425"/>
                  <a:pt x="760" y="433"/>
                  <a:pt x="759" y="434"/>
                </a:cubicBezTo>
                <a:cubicBezTo>
                  <a:pt x="757" y="435"/>
                  <a:pt x="753" y="439"/>
                  <a:pt x="747" y="439"/>
                </a:cubicBezTo>
                <a:cubicBezTo>
                  <a:pt x="742" y="438"/>
                  <a:pt x="745" y="432"/>
                  <a:pt x="744" y="429"/>
                </a:cubicBezTo>
                <a:cubicBezTo>
                  <a:pt x="744" y="426"/>
                  <a:pt x="738" y="414"/>
                  <a:pt x="737" y="414"/>
                </a:cubicBezTo>
                <a:cubicBezTo>
                  <a:pt x="736" y="413"/>
                  <a:pt x="732" y="407"/>
                  <a:pt x="730" y="401"/>
                </a:cubicBezTo>
                <a:cubicBezTo>
                  <a:pt x="728" y="395"/>
                  <a:pt x="721" y="391"/>
                  <a:pt x="718" y="386"/>
                </a:cubicBezTo>
                <a:cubicBezTo>
                  <a:pt x="715" y="381"/>
                  <a:pt x="718" y="367"/>
                  <a:pt x="715" y="360"/>
                </a:cubicBezTo>
                <a:cubicBezTo>
                  <a:pt x="712" y="352"/>
                  <a:pt x="709" y="343"/>
                  <a:pt x="707" y="336"/>
                </a:cubicBezTo>
                <a:cubicBezTo>
                  <a:pt x="706" y="335"/>
                  <a:pt x="705" y="333"/>
                  <a:pt x="704" y="331"/>
                </a:cubicBezTo>
                <a:cubicBezTo>
                  <a:pt x="708" y="330"/>
                  <a:pt x="713" y="329"/>
                  <a:pt x="713" y="331"/>
                </a:cubicBezTo>
                <a:cubicBezTo>
                  <a:pt x="714" y="335"/>
                  <a:pt x="718" y="343"/>
                  <a:pt x="719" y="349"/>
                </a:cubicBezTo>
                <a:cubicBezTo>
                  <a:pt x="720" y="354"/>
                  <a:pt x="724" y="352"/>
                  <a:pt x="724" y="357"/>
                </a:cubicBezTo>
                <a:cubicBezTo>
                  <a:pt x="725" y="363"/>
                  <a:pt x="728" y="375"/>
                  <a:pt x="730" y="376"/>
                </a:cubicBezTo>
                <a:cubicBezTo>
                  <a:pt x="731" y="378"/>
                  <a:pt x="737" y="386"/>
                  <a:pt x="738" y="389"/>
                </a:cubicBezTo>
                <a:cubicBezTo>
                  <a:pt x="739" y="392"/>
                  <a:pt x="741" y="396"/>
                  <a:pt x="742" y="404"/>
                </a:cubicBezTo>
                <a:cubicBezTo>
                  <a:pt x="743" y="411"/>
                  <a:pt x="744" y="422"/>
                  <a:pt x="746" y="423"/>
                </a:cubicBezTo>
                <a:cubicBezTo>
                  <a:pt x="749" y="424"/>
                  <a:pt x="758" y="420"/>
                  <a:pt x="759" y="419"/>
                </a:cubicBezTo>
                <a:cubicBezTo>
                  <a:pt x="761" y="417"/>
                  <a:pt x="771" y="409"/>
                  <a:pt x="775" y="409"/>
                </a:cubicBezTo>
                <a:cubicBezTo>
                  <a:pt x="778" y="408"/>
                  <a:pt x="779" y="404"/>
                  <a:pt x="783" y="403"/>
                </a:cubicBezTo>
                <a:cubicBezTo>
                  <a:pt x="787" y="401"/>
                  <a:pt x="790" y="396"/>
                  <a:pt x="793" y="392"/>
                </a:cubicBezTo>
                <a:cubicBezTo>
                  <a:pt x="796" y="388"/>
                  <a:pt x="799" y="379"/>
                  <a:pt x="800" y="375"/>
                </a:cubicBezTo>
                <a:cubicBezTo>
                  <a:pt x="801" y="372"/>
                  <a:pt x="804" y="370"/>
                  <a:pt x="802" y="366"/>
                </a:cubicBezTo>
                <a:cubicBezTo>
                  <a:pt x="801" y="362"/>
                  <a:pt x="795" y="356"/>
                  <a:pt x="793" y="356"/>
                </a:cubicBezTo>
                <a:cubicBezTo>
                  <a:pt x="791" y="355"/>
                  <a:pt x="791" y="349"/>
                  <a:pt x="790" y="349"/>
                </a:cubicBezTo>
                <a:cubicBezTo>
                  <a:pt x="788" y="349"/>
                  <a:pt x="789" y="352"/>
                  <a:pt x="786" y="354"/>
                </a:cubicBezTo>
                <a:cubicBezTo>
                  <a:pt x="783" y="357"/>
                  <a:pt x="780" y="361"/>
                  <a:pt x="778" y="360"/>
                </a:cubicBezTo>
                <a:cubicBezTo>
                  <a:pt x="776" y="359"/>
                  <a:pt x="779" y="357"/>
                  <a:pt x="776" y="352"/>
                </a:cubicBezTo>
                <a:cubicBezTo>
                  <a:pt x="772" y="348"/>
                  <a:pt x="771" y="347"/>
                  <a:pt x="771" y="343"/>
                </a:cubicBezTo>
                <a:cubicBezTo>
                  <a:pt x="771" y="340"/>
                  <a:pt x="764" y="333"/>
                  <a:pt x="763" y="328"/>
                </a:cubicBezTo>
                <a:cubicBezTo>
                  <a:pt x="762" y="323"/>
                  <a:pt x="768" y="317"/>
                  <a:pt x="769" y="321"/>
                </a:cubicBezTo>
                <a:cubicBezTo>
                  <a:pt x="771" y="326"/>
                  <a:pt x="772" y="333"/>
                  <a:pt x="776" y="336"/>
                </a:cubicBezTo>
                <a:cubicBezTo>
                  <a:pt x="780" y="339"/>
                  <a:pt x="784" y="344"/>
                  <a:pt x="785" y="345"/>
                </a:cubicBezTo>
                <a:cubicBezTo>
                  <a:pt x="787" y="346"/>
                  <a:pt x="791" y="340"/>
                  <a:pt x="792" y="341"/>
                </a:cubicBezTo>
                <a:cubicBezTo>
                  <a:pt x="794" y="342"/>
                  <a:pt x="797" y="351"/>
                  <a:pt x="799" y="353"/>
                </a:cubicBezTo>
                <a:cubicBezTo>
                  <a:pt x="802" y="354"/>
                  <a:pt x="809" y="355"/>
                  <a:pt x="810" y="355"/>
                </a:cubicBezTo>
                <a:cubicBezTo>
                  <a:pt x="811" y="355"/>
                  <a:pt x="816" y="356"/>
                  <a:pt x="817" y="353"/>
                </a:cubicBezTo>
                <a:cubicBezTo>
                  <a:pt x="818" y="351"/>
                  <a:pt x="822" y="349"/>
                  <a:pt x="825" y="348"/>
                </a:cubicBezTo>
                <a:cubicBezTo>
                  <a:pt x="830" y="371"/>
                  <a:pt x="832" y="396"/>
                  <a:pt x="832" y="421"/>
                </a:cubicBezTo>
                <a:cubicBezTo>
                  <a:pt x="832" y="648"/>
                  <a:pt x="647" y="832"/>
                  <a:pt x="421" y="832"/>
                </a:cubicBezTo>
                <a:close/>
                <a:moveTo>
                  <a:pt x="153" y="225"/>
                </a:moveTo>
                <a:cubicBezTo>
                  <a:pt x="151" y="226"/>
                  <a:pt x="148" y="224"/>
                  <a:pt x="148" y="220"/>
                </a:cubicBezTo>
                <a:cubicBezTo>
                  <a:pt x="148" y="217"/>
                  <a:pt x="145" y="227"/>
                  <a:pt x="146" y="230"/>
                </a:cubicBezTo>
                <a:cubicBezTo>
                  <a:pt x="147" y="233"/>
                  <a:pt x="142" y="237"/>
                  <a:pt x="141" y="237"/>
                </a:cubicBezTo>
                <a:cubicBezTo>
                  <a:pt x="139" y="237"/>
                  <a:pt x="138" y="232"/>
                  <a:pt x="139" y="228"/>
                </a:cubicBezTo>
                <a:cubicBezTo>
                  <a:pt x="140" y="223"/>
                  <a:pt x="137" y="220"/>
                  <a:pt x="133" y="220"/>
                </a:cubicBezTo>
                <a:cubicBezTo>
                  <a:pt x="129" y="221"/>
                  <a:pt x="126" y="226"/>
                  <a:pt x="125" y="227"/>
                </a:cubicBezTo>
                <a:cubicBezTo>
                  <a:pt x="123" y="229"/>
                  <a:pt x="122" y="237"/>
                  <a:pt x="123" y="239"/>
                </a:cubicBezTo>
                <a:cubicBezTo>
                  <a:pt x="123" y="241"/>
                  <a:pt x="123" y="248"/>
                  <a:pt x="119" y="248"/>
                </a:cubicBezTo>
                <a:cubicBezTo>
                  <a:pt x="115" y="248"/>
                  <a:pt x="117" y="239"/>
                  <a:pt x="117" y="236"/>
                </a:cubicBezTo>
                <a:cubicBezTo>
                  <a:pt x="118" y="233"/>
                  <a:pt x="117" y="226"/>
                  <a:pt x="119" y="222"/>
                </a:cubicBezTo>
                <a:cubicBezTo>
                  <a:pt x="120" y="218"/>
                  <a:pt x="125" y="216"/>
                  <a:pt x="128" y="215"/>
                </a:cubicBezTo>
                <a:cubicBezTo>
                  <a:pt x="131" y="215"/>
                  <a:pt x="138" y="217"/>
                  <a:pt x="139" y="217"/>
                </a:cubicBezTo>
                <a:cubicBezTo>
                  <a:pt x="140" y="216"/>
                  <a:pt x="146" y="216"/>
                  <a:pt x="149" y="216"/>
                </a:cubicBezTo>
                <a:cubicBezTo>
                  <a:pt x="151" y="216"/>
                  <a:pt x="155" y="225"/>
                  <a:pt x="153" y="225"/>
                </a:cubicBezTo>
                <a:close/>
                <a:moveTo>
                  <a:pt x="160" y="226"/>
                </a:moveTo>
                <a:cubicBezTo>
                  <a:pt x="161" y="227"/>
                  <a:pt x="170" y="224"/>
                  <a:pt x="171" y="227"/>
                </a:cubicBezTo>
                <a:cubicBezTo>
                  <a:pt x="173" y="229"/>
                  <a:pt x="169" y="230"/>
                  <a:pt x="165" y="232"/>
                </a:cubicBezTo>
                <a:cubicBezTo>
                  <a:pt x="161" y="234"/>
                  <a:pt x="160" y="234"/>
                  <a:pt x="158" y="237"/>
                </a:cubicBezTo>
                <a:cubicBezTo>
                  <a:pt x="156" y="239"/>
                  <a:pt x="151" y="241"/>
                  <a:pt x="148" y="244"/>
                </a:cubicBezTo>
                <a:cubicBezTo>
                  <a:pt x="146" y="247"/>
                  <a:pt x="141" y="249"/>
                  <a:pt x="141" y="247"/>
                </a:cubicBezTo>
                <a:cubicBezTo>
                  <a:pt x="140" y="244"/>
                  <a:pt x="141" y="245"/>
                  <a:pt x="142" y="244"/>
                </a:cubicBezTo>
                <a:cubicBezTo>
                  <a:pt x="142" y="242"/>
                  <a:pt x="149" y="238"/>
                  <a:pt x="149" y="238"/>
                </a:cubicBezTo>
                <a:cubicBezTo>
                  <a:pt x="149" y="238"/>
                  <a:pt x="159" y="226"/>
                  <a:pt x="160" y="226"/>
                </a:cubicBezTo>
                <a:close/>
                <a:moveTo>
                  <a:pt x="129" y="212"/>
                </a:moveTo>
                <a:cubicBezTo>
                  <a:pt x="128" y="212"/>
                  <a:pt x="124" y="211"/>
                  <a:pt x="121" y="211"/>
                </a:cubicBezTo>
                <a:cubicBezTo>
                  <a:pt x="117" y="212"/>
                  <a:pt x="118" y="209"/>
                  <a:pt x="117" y="209"/>
                </a:cubicBezTo>
                <a:cubicBezTo>
                  <a:pt x="115" y="210"/>
                  <a:pt x="111" y="211"/>
                  <a:pt x="109" y="213"/>
                </a:cubicBezTo>
                <a:cubicBezTo>
                  <a:pt x="107" y="214"/>
                  <a:pt x="103" y="215"/>
                  <a:pt x="103" y="212"/>
                </a:cubicBezTo>
                <a:cubicBezTo>
                  <a:pt x="104" y="208"/>
                  <a:pt x="105" y="209"/>
                  <a:pt x="110" y="206"/>
                </a:cubicBezTo>
                <a:cubicBezTo>
                  <a:pt x="115" y="203"/>
                  <a:pt x="121" y="196"/>
                  <a:pt x="123" y="199"/>
                </a:cubicBezTo>
                <a:cubicBezTo>
                  <a:pt x="132" y="205"/>
                  <a:pt x="132" y="205"/>
                  <a:pt x="132" y="205"/>
                </a:cubicBezTo>
                <a:cubicBezTo>
                  <a:pt x="134" y="205"/>
                  <a:pt x="131" y="211"/>
                  <a:pt x="129" y="212"/>
                </a:cubicBezTo>
                <a:close/>
                <a:moveTo>
                  <a:pt x="704" y="499"/>
                </a:moveTo>
                <a:cubicBezTo>
                  <a:pt x="706" y="503"/>
                  <a:pt x="700" y="517"/>
                  <a:pt x="696" y="516"/>
                </a:cubicBezTo>
                <a:cubicBezTo>
                  <a:pt x="693" y="515"/>
                  <a:pt x="695" y="503"/>
                  <a:pt x="696" y="501"/>
                </a:cubicBezTo>
                <a:cubicBezTo>
                  <a:pt x="697" y="498"/>
                  <a:pt x="704" y="497"/>
                  <a:pt x="704" y="499"/>
                </a:cubicBezTo>
                <a:close/>
                <a:moveTo>
                  <a:pt x="480" y="167"/>
                </a:moveTo>
                <a:cubicBezTo>
                  <a:pt x="481" y="171"/>
                  <a:pt x="483" y="173"/>
                  <a:pt x="480" y="175"/>
                </a:cubicBezTo>
                <a:cubicBezTo>
                  <a:pt x="478" y="176"/>
                  <a:pt x="481" y="182"/>
                  <a:pt x="485" y="183"/>
                </a:cubicBezTo>
                <a:cubicBezTo>
                  <a:pt x="488" y="183"/>
                  <a:pt x="492" y="180"/>
                  <a:pt x="495" y="179"/>
                </a:cubicBezTo>
                <a:cubicBezTo>
                  <a:pt x="498" y="177"/>
                  <a:pt x="503" y="175"/>
                  <a:pt x="503" y="170"/>
                </a:cubicBezTo>
                <a:cubicBezTo>
                  <a:pt x="502" y="166"/>
                  <a:pt x="501" y="162"/>
                  <a:pt x="499" y="160"/>
                </a:cubicBezTo>
                <a:cubicBezTo>
                  <a:pt x="498" y="158"/>
                  <a:pt x="494" y="158"/>
                  <a:pt x="492" y="158"/>
                </a:cubicBezTo>
                <a:cubicBezTo>
                  <a:pt x="488" y="159"/>
                  <a:pt x="488" y="163"/>
                  <a:pt x="485" y="163"/>
                </a:cubicBezTo>
                <a:cubicBezTo>
                  <a:pt x="482" y="163"/>
                  <a:pt x="479" y="164"/>
                  <a:pt x="480" y="167"/>
                </a:cubicBezTo>
                <a:close/>
                <a:moveTo>
                  <a:pt x="279" y="93"/>
                </a:moveTo>
                <a:cubicBezTo>
                  <a:pt x="276" y="97"/>
                  <a:pt x="278" y="96"/>
                  <a:pt x="280" y="96"/>
                </a:cubicBezTo>
                <a:cubicBezTo>
                  <a:pt x="281" y="96"/>
                  <a:pt x="282" y="95"/>
                  <a:pt x="284" y="95"/>
                </a:cubicBezTo>
                <a:cubicBezTo>
                  <a:pt x="283" y="92"/>
                  <a:pt x="281" y="90"/>
                  <a:pt x="279" y="93"/>
                </a:cubicBezTo>
                <a:close/>
                <a:moveTo>
                  <a:pt x="506" y="162"/>
                </a:moveTo>
                <a:cubicBezTo>
                  <a:pt x="510" y="164"/>
                  <a:pt x="520" y="167"/>
                  <a:pt x="516" y="168"/>
                </a:cubicBezTo>
                <a:cubicBezTo>
                  <a:pt x="513" y="170"/>
                  <a:pt x="503" y="179"/>
                  <a:pt x="502" y="182"/>
                </a:cubicBezTo>
                <a:cubicBezTo>
                  <a:pt x="501" y="185"/>
                  <a:pt x="514" y="184"/>
                  <a:pt x="514" y="184"/>
                </a:cubicBezTo>
                <a:cubicBezTo>
                  <a:pt x="514" y="184"/>
                  <a:pt x="511" y="188"/>
                  <a:pt x="514" y="189"/>
                </a:cubicBezTo>
                <a:cubicBezTo>
                  <a:pt x="516" y="190"/>
                  <a:pt x="517" y="185"/>
                  <a:pt x="521" y="185"/>
                </a:cubicBezTo>
                <a:cubicBezTo>
                  <a:pt x="524" y="186"/>
                  <a:pt x="531" y="188"/>
                  <a:pt x="535" y="188"/>
                </a:cubicBezTo>
                <a:cubicBezTo>
                  <a:pt x="538" y="188"/>
                  <a:pt x="544" y="183"/>
                  <a:pt x="543" y="180"/>
                </a:cubicBezTo>
                <a:cubicBezTo>
                  <a:pt x="542" y="177"/>
                  <a:pt x="538" y="171"/>
                  <a:pt x="534" y="169"/>
                </a:cubicBezTo>
                <a:cubicBezTo>
                  <a:pt x="530" y="167"/>
                  <a:pt x="525" y="158"/>
                  <a:pt x="522" y="156"/>
                </a:cubicBezTo>
                <a:cubicBezTo>
                  <a:pt x="519" y="154"/>
                  <a:pt x="531" y="149"/>
                  <a:pt x="528" y="145"/>
                </a:cubicBezTo>
                <a:cubicBezTo>
                  <a:pt x="525" y="142"/>
                  <a:pt x="516" y="144"/>
                  <a:pt x="512" y="141"/>
                </a:cubicBezTo>
                <a:cubicBezTo>
                  <a:pt x="508" y="139"/>
                  <a:pt x="505" y="141"/>
                  <a:pt x="503" y="144"/>
                </a:cubicBezTo>
                <a:cubicBezTo>
                  <a:pt x="501" y="147"/>
                  <a:pt x="499" y="144"/>
                  <a:pt x="496" y="144"/>
                </a:cubicBezTo>
                <a:cubicBezTo>
                  <a:pt x="492" y="146"/>
                  <a:pt x="494" y="150"/>
                  <a:pt x="496" y="153"/>
                </a:cubicBezTo>
                <a:cubicBezTo>
                  <a:pt x="498" y="155"/>
                  <a:pt x="501" y="160"/>
                  <a:pt x="506" y="162"/>
                </a:cubicBezTo>
                <a:close/>
                <a:moveTo>
                  <a:pt x="454" y="114"/>
                </a:moveTo>
                <a:cubicBezTo>
                  <a:pt x="455" y="117"/>
                  <a:pt x="457" y="119"/>
                  <a:pt x="462" y="117"/>
                </a:cubicBezTo>
                <a:cubicBezTo>
                  <a:pt x="467" y="116"/>
                  <a:pt x="471" y="115"/>
                  <a:pt x="472" y="114"/>
                </a:cubicBezTo>
                <a:cubicBezTo>
                  <a:pt x="473" y="112"/>
                  <a:pt x="481" y="112"/>
                  <a:pt x="481" y="112"/>
                </a:cubicBezTo>
                <a:cubicBezTo>
                  <a:pt x="481" y="112"/>
                  <a:pt x="487" y="107"/>
                  <a:pt x="485" y="105"/>
                </a:cubicBezTo>
                <a:cubicBezTo>
                  <a:pt x="482" y="103"/>
                  <a:pt x="477" y="102"/>
                  <a:pt x="474" y="101"/>
                </a:cubicBezTo>
                <a:cubicBezTo>
                  <a:pt x="472" y="101"/>
                  <a:pt x="469" y="103"/>
                  <a:pt x="463" y="103"/>
                </a:cubicBezTo>
                <a:cubicBezTo>
                  <a:pt x="458" y="103"/>
                  <a:pt x="454" y="105"/>
                  <a:pt x="452" y="103"/>
                </a:cubicBezTo>
                <a:cubicBezTo>
                  <a:pt x="449" y="101"/>
                  <a:pt x="440" y="99"/>
                  <a:pt x="439" y="101"/>
                </a:cubicBezTo>
                <a:cubicBezTo>
                  <a:pt x="438" y="103"/>
                  <a:pt x="435" y="103"/>
                  <a:pt x="438" y="107"/>
                </a:cubicBezTo>
                <a:cubicBezTo>
                  <a:pt x="440" y="111"/>
                  <a:pt x="442" y="113"/>
                  <a:pt x="444" y="113"/>
                </a:cubicBezTo>
                <a:cubicBezTo>
                  <a:pt x="446" y="112"/>
                  <a:pt x="453" y="112"/>
                  <a:pt x="454" y="114"/>
                </a:cubicBezTo>
                <a:close/>
                <a:moveTo>
                  <a:pt x="213" y="386"/>
                </a:moveTo>
                <a:cubicBezTo>
                  <a:pt x="209" y="387"/>
                  <a:pt x="210" y="396"/>
                  <a:pt x="215" y="395"/>
                </a:cubicBezTo>
                <a:cubicBezTo>
                  <a:pt x="219" y="393"/>
                  <a:pt x="217" y="385"/>
                  <a:pt x="213" y="386"/>
                </a:cubicBezTo>
                <a:close/>
                <a:moveTo>
                  <a:pt x="193" y="379"/>
                </a:moveTo>
                <a:cubicBezTo>
                  <a:pt x="190" y="378"/>
                  <a:pt x="186" y="379"/>
                  <a:pt x="184" y="379"/>
                </a:cubicBezTo>
                <a:cubicBezTo>
                  <a:pt x="181" y="380"/>
                  <a:pt x="174" y="388"/>
                  <a:pt x="174" y="388"/>
                </a:cubicBezTo>
                <a:cubicBezTo>
                  <a:pt x="174" y="388"/>
                  <a:pt x="178" y="389"/>
                  <a:pt x="181" y="389"/>
                </a:cubicBezTo>
                <a:cubicBezTo>
                  <a:pt x="184" y="389"/>
                  <a:pt x="186" y="391"/>
                  <a:pt x="189" y="393"/>
                </a:cubicBezTo>
                <a:cubicBezTo>
                  <a:pt x="191" y="395"/>
                  <a:pt x="196" y="391"/>
                  <a:pt x="198" y="391"/>
                </a:cubicBezTo>
                <a:cubicBezTo>
                  <a:pt x="199" y="391"/>
                  <a:pt x="202" y="397"/>
                  <a:pt x="202" y="390"/>
                </a:cubicBezTo>
                <a:cubicBezTo>
                  <a:pt x="202" y="383"/>
                  <a:pt x="197" y="380"/>
                  <a:pt x="193" y="379"/>
                </a:cubicBezTo>
                <a:close/>
                <a:moveTo>
                  <a:pt x="157" y="353"/>
                </a:moveTo>
                <a:cubicBezTo>
                  <a:pt x="161" y="352"/>
                  <a:pt x="159" y="347"/>
                  <a:pt x="155" y="348"/>
                </a:cubicBezTo>
                <a:cubicBezTo>
                  <a:pt x="152" y="348"/>
                  <a:pt x="152" y="354"/>
                  <a:pt x="157" y="353"/>
                </a:cubicBezTo>
                <a:close/>
                <a:moveTo>
                  <a:pt x="157" y="392"/>
                </a:moveTo>
                <a:cubicBezTo>
                  <a:pt x="153" y="393"/>
                  <a:pt x="154" y="402"/>
                  <a:pt x="158" y="401"/>
                </a:cubicBezTo>
                <a:cubicBezTo>
                  <a:pt x="163" y="399"/>
                  <a:pt x="161" y="391"/>
                  <a:pt x="157" y="392"/>
                </a:cubicBezTo>
                <a:close/>
                <a:moveTo>
                  <a:pt x="161" y="370"/>
                </a:moveTo>
                <a:cubicBezTo>
                  <a:pt x="159" y="371"/>
                  <a:pt x="152" y="366"/>
                  <a:pt x="149" y="363"/>
                </a:cubicBezTo>
                <a:cubicBezTo>
                  <a:pt x="146" y="359"/>
                  <a:pt x="140" y="359"/>
                  <a:pt x="138" y="359"/>
                </a:cubicBezTo>
                <a:cubicBezTo>
                  <a:pt x="135" y="359"/>
                  <a:pt x="126" y="363"/>
                  <a:pt x="126" y="363"/>
                </a:cubicBezTo>
                <a:cubicBezTo>
                  <a:pt x="125" y="368"/>
                  <a:pt x="129" y="367"/>
                  <a:pt x="134" y="367"/>
                </a:cubicBezTo>
                <a:cubicBezTo>
                  <a:pt x="139" y="367"/>
                  <a:pt x="147" y="365"/>
                  <a:pt x="149" y="368"/>
                </a:cubicBezTo>
                <a:cubicBezTo>
                  <a:pt x="150" y="371"/>
                  <a:pt x="158" y="375"/>
                  <a:pt x="160" y="377"/>
                </a:cubicBezTo>
                <a:cubicBezTo>
                  <a:pt x="162" y="379"/>
                  <a:pt x="168" y="380"/>
                  <a:pt x="169" y="377"/>
                </a:cubicBezTo>
                <a:cubicBezTo>
                  <a:pt x="169" y="375"/>
                  <a:pt x="164" y="369"/>
                  <a:pt x="161" y="370"/>
                </a:cubicBezTo>
                <a:close/>
              </a:path>
            </a:pathLst>
          </a:custGeom>
          <a:solidFill>
            <a:schemeClr val="accent4"/>
          </a:solidFill>
          <a:ln>
            <a:noFill/>
          </a:ln>
        </p:spPr>
        <p:txBody>
          <a:bodyPr vert="horz" wrap="square" lIns="121845" tIns="60923" rIns="121845" bIns="60923" numCol="1" anchor="t" anchorCtr="0" compatLnSpc="1"/>
          <a:lstStyle/>
          <a:p>
            <a:endParaRPr lang="en-US" sz="3200" dirty="0">
              <a:latin typeface="微软雅黑" panose="020B0503020204020204" pitchFamily="34" charset="-122"/>
            </a:endParaRPr>
          </a:p>
        </p:txBody>
      </p:sp>
      <p:sp>
        <p:nvSpPr>
          <p:cNvPr id="46" name="Freeform 17"/>
          <p:cNvSpPr>
            <a:spLocks noEditPoints="1"/>
          </p:cNvSpPr>
          <p:nvPr/>
        </p:nvSpPr>
        <p:spPr bwMode="auto">
          <a:xfrm>
            <a:off x="8451195" y="1793895"/>
            <a:ext cx="361783" cy="477407"/>
          </a:xfrm>
          <a:custGeom>
            <a:avLst/>
            <a:gdLst>
              <a:gd name="T0" fmla="*/ 61 w 160"/>
              <a:gd name="T1" fmla="*/ 71 h 211"/>
              <a:gd name="T2" fmla="*/ 24 w 160"/>
              <a:gd name="T3" fmla="*/ 80 h 211"/>
              <a:gd name="T4" fmla="*/ 49 w 160"/>
              <a:gd name="T5" fmla="*/ 108 h 211"/>
              <a:gd name="T6" fmla="*/ 45 w 160"/>
              <a:gd name="T7" fmla="*/ 146 h 211"/>
              <a:gd name="T8" fmla="*/ 80 w 160"/>
              <a:gd name="T9" fmla="*/ 131 h 211"/>
              <a:gd name="T10" fmla="*/ 112 w 160"/>
              <a:gd name="T11" fmla="*/ 147 h 211"/>
              <a:gd name="T12" fmla="*/ 117 w 160"/>
              <a:gd name="T13" fmla="*/ 141 h 211"/>
              <a:gd name="T14" fmla="*/ 135 w 160"/>
              <a:gd name="T15" fmla="*/ 85 h 211"/>
              <a:gd name="T16" fmla="*/ 132 w 160"/>
              <a:gd name="T17" fmla="*/ 76 h 211"/>
              <a:gd name="T18" fmla="*/ 85 w 160"/>
              <a:gd name="T19" fmla="*/ 42 h 211"/>
              <a:gd name="T20" fmla="*/ 75 w 160"/>
              <a:gd name="T21" fmla="*/ 42 h 211"/>
              <a:gd name="T22" fmla="*/ 96 w 160"/>
              <a:gd name="T23" fmla="*/ 74 h 211"/>
              <a:gd name="T24" fmla="*/ 131 w 160"/>
              <a:gd name="T25" fmla="*/ 81 h 211"/>
              <a:gd name="T26" fmla="*/ 132 w 160"/>
              <a:gd name="T27" fmla="*/ 82 h 211"/>
              <a:gd name="T28" fmla="*/ 106 w 160"/>
              <a:gd name="T29" fmla="*/ 108 h 211"/>
              <a:gd name="T30" fmla="*/ 112 w 160"/>
              <a:gd name="T31" fmla="*/ 142 h 211"/>
              <a:gd name="T32" fmla="*/ 81 w 160"/>
              <a:gd name="T33" fmla="*/ 126 h 211"/>
              <a:gd name="T34" fmla="*/ 79 w 160"/>
              <a:gd name="T35" fmla="*/ 126 h 211"/>
              <a:gd name="T36" fmla="*/ 48 w 160"/>
              <a:gd name="T37" fmla="*/ 142 h 211"/>
              <a:gd name="T38" fmla="*/ 54 w 160"/>
              <a:gd name="T39" fmla="*/ 108 h 211"/>
              <a:gd name="T40" fmla="*/ 28 w 160"/>
              <a:gd name="T41" fmla="*/ 82 h 211"/>
              <a:gd name="T42" fmla="*/ 29 w 160"/>
              <a:gd name="T43" fmla="*/ 81 h 211"/>
              <a:gd name="T44" fmla="*/ 64 w 160"/>
              <a:gd name="T45" fmla="*/ 74 h 211"/>
              <a:gd name="T46" fmla="*/ 80 w 160"/>
              <a:gd name="T47" fmla="*/ 44 h 211"/>
              <a:gd name="T48" fmla="*/ 80 w 160"/>
              <a:gd name="T49" fmla="*/ 0 h 211"/>
              <a:gd name="T50" fmla="*/ 0 w 160"/>
              <a:gd name="T51" fmla="*/ 15 h 211"/>
              <a:gd name="T52" fmla="*/ 34 w 160"/>
              <a:gd name="T53" fmla="*/ 184 h 211"/>
              <a:gd name="T54" fmla="*/ 80 w 160"/>
              <a:gd name="T55" fmla="*/ 211 h 211"/>
              <a:gd name="T56" fmla="*/ 125 w 160"/>
              <a:gd name="T57" fmla="*/ 187 h 211"/>
              <a:gd name="T58" fmla="*/ 160 w 160"/>
              <a:gd name="T59" fmla="*/ 15 h 211"/>
              <a:gd name="T60" fmla="*/ 155 w 160"/>
              <a:gd name="T61" fmla="*/ 145 h 211"/>
              <a:gd name="T62" fmla="*/ 37 w 160"/>
              <a:gd name="T63" fmla="*/ 181 h 211"/>
              <a:gd name="T64" fmla="*/ 5 w 160"/>
              <a:gd name="T65" fmla="*/ 17 h 211"/>
              <a:gd name="T66" fmla="*/ 155 w 160"/>
              <a:gd name="T67" fmla="*/ 1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 h="211">
                <a:moveTo>
                  <a:pt x="75" y="42"/>
                </a:moveTo>
                <a:cubicBezTo>
                  <a:pt x="61" y="71"/>
                  <a:pt x="61" y="71"/>
                  <a:pt x="61" y="71"/>
                </a:cubicBezTo>
                <a:cubicBezTo>
                  <a:pt x="28" y="76"/>
                  <a:pt x="28" y="76"/>
                  <a:pt x="28" y="76"/>
                </a:cubicBezTo>
                <a:cubicBezTo>
                  <a:pt x="26" y="76"/>
                  <a:pt x="24" y="78"/>
                  <a:pt x="24" y="80"/>
                </a:cubicBezTo>
                <a:cubicBezTo>
                  <a:pt x="23" y="81"/>
                  <a:pt x="24" y="84"/>
                  <a:pt x="25" y="85"/>
                </a:cubicBezTo>
                <a:cubicBezTo>
                  <a:pt x="49" y="108"/>
                  <a:pt x="49" y="108"/>
                  <a:pt x="49" y="108"/>
                </a:cubicBezTo>
                <a:cubicBezTo>
                  <a:pt x="43" y="141"/>
                  <a:pt x="43" y="141"/>
                  <a:pt x="43" y="141"/>
                </a:cubicBezTo>
                <a:cubicBezTo>
                  <a:pt x="43" y="143"/>
                  <a:pt x="44" y="145"/>
                  <a:pt x="45" y="146"/>
                </a:cubicBezTo>
                <a:cubicBezTo>
                  <a:pt x="47" y="147"/>
                  <a:pt x="49" y="147"/>
                  <a:pt x="51" y="146"/>
                </a:cubicBezTo>
                <a:cubicBezTo>
                  <a:pt x="80" y="131"/>
                  <a:pt x="80" y="131"/>
                  <a:pt x="80" y="131"/>
                </a:cubicBezTo>
                <a:cubicBezTo>
                  <a:pt x="109" y="146"/>
                  <a:pt x="109" y="146"/>
                  <a:pt x="109" y="146"/>
                </a:cubicBezTo>
                <a:cubicBezTo>
                  <a:pt x="110" y="146"/>
                  <a:pt x="111" y="147"/>
                  <a:pt x="112" y="147"/>
                </a:cubicBezTo>
                <a:cubicBezTo>
                  <a:pt x="113" y="147"/>
                  <a:pt x="114" y="146"/>
                  <a:pt x="115" y="146"/>
                </a:cubicBezTo>
                <a:cubicBezTo>
                  <a:pt x="116" y="145"/>
                  <a:pt x="117" y="143"/>
                  <a:pt x="117" y="141"/>
                </a:cubicBezTo>
                <a:cubicBezTo>
                  <a:pt x="111" y="108"/>
                  <a:pt x="111" y="108"/>
                  <a:pt x="111" y="108"/>
                </a:cubicBezTo>
                <a:cubicBezTo>
                  <a:pt x="135" y="85"/>
                  <a:pt x="135" y="85"/>
                  <a:pt x="135" y="85"/>
                </a:cubicBezTo>
                <a:cubicBezTo>
                  <a:pt x="136" y="84"/>
                  <a:pt x="137" y="81"/>
                  <a:pt x="136" y="80"/>
                </a:cubicBezTo>
                <a:cubicBezTo>
                  <a:pt x="136" y="78"/>
                  <a:pt x="134" y="76"/>
                  <a:pt x="132" y="76"/>
                </a:cubicBezTo>
                <a:cubicBezTo>
                  <a:pt x="99" y="71"/>
                  <a:pt x="99" y="71"/>
                  <a:pt x="99" y="71"/>
                </a:cubicBezTo>
                <a:cubicBezTo>
                  <a:pt x="85" y="42"/>
                  <a:pt x="85" y="42"/>
                  <a:pt x="85" y="42"/>
                </a:cubicBezTo>
                <a:cubicBezTo>
                  <a:pt x="84" y="40"/>
                  <a:pt x="82" y="39"/>
                  <a:pt x="80" y="39"/>
                </a:cubicBezTo>
                <a:cubicBezTo>
                  <a:pt x="78" y="39"/>
                  <a:pt x="76" y="40"/>
                  <a:pt x="75" y="42"/>
                </a:cubicBezTo>
                <a:close/>
                <a:moveTo>
                  <a:pt x="80" y="44"/>
                </a:moveTo>
                <a:cubicBezTo>
                  <a:pt x="96" y="74"/>
                  <a:pt x="96" y="74"/>
                  <a:pt x="96" y="74"/>
                </a:cubicBezTo>
                <a:cubicBezTo>
                  <a:pt x="96" y="75"/>
                  <a:pt x="97" y="76"/>
                  <a:pt x="97" y="76"/>
                </a:cubicBezTo>
                <a:cubicBezTo>
                  <a:pt x="131" y="81"/>
                  <a:pt x="131" y="81"/>
                  <a:pt x="131" y="81"/>
                </a:cubicBezTo>
                <a:cubicBezTo>
                  <a:pt x="132" y="81"/>
                  <a:pt x="132" y="81"/>
                  <a:pt x="132" y="81"/>
                </a:cubicBezTo>
                <a:cubicBezTo>
                  <a:pt x="132" y="81"/>
                  <a:pt x="132" y="81"/>
                  <a:pt x="132" y="82"/>
                </a:cubicBezTo>
                <a:cubicBezTo>
                  <a:pt x="107" y="106"/>
                  <a:pt x="107" y="106"/>
                  <a:pt x="107" y="106"/>
                </a:cubicBezTo>
                <a:cubicBezTo>
                  <a:pt x="106" y="106"/>
                  <a:pt x="106" y="107"/>
                  <a:pt x="106" y="108"/>
                </a:cubicBezTo>
                <a:cubicBezTo>
                  <a:pt x="112" y="141"/>
                  <a:pt x="112" y="141"/>
                  <a:pt x="112" y="141"/>
                </a:cubicBezTo>
                <a:cubicBezTo>
                  <a:pt x="112" y="142"/>
                  <a:pt x="112" y="142"/>
                  <a:pt x="112" y="142"/>
                </a:cubicBezTo>
                <a:cubicBezTo>
                  <a:pt x="112" y="142"/>
                  <a:pt x="112" y="142"/>
                  <a:pt x="111" y="142"/>
                </a:cubicBezTo>
                <a:cubicBezTo>
                  <a:pt x="81" y="126"/>
                  <a:pt x="81" y="126"/>
                  <a:pt x="81" y="126"/>
                </a:cubicBezTo>
                <a:cubicBezTo>
                  <a:pt x="81" y="126"/>
                  <a:pt x="80" y="126"/>
                  <a:pt x="80" y="126"/>
                </a:cubicBezTo>
                <a:cubicBezTo>
                  <a:pt x="80" y="126"/>
                  <a:pt x="79" y="126"/>
                  <a:pt x="79" y="126"/>
                </a:cubicBezTo>
                <a:cubicBezTo>
                  <a:pt x="48" y="142"/>
                  <a:pt x="48" y="142"/>
                  <a:pt x="48" y="142"/>
                </a:cubicBezTo>
                <a:cubicBezTo>
                  <a:pt x="48" y="142"/>
                  <a:pt x="48" y="142"/>
                  <a:pt x="48" y="142"/>
                </a:cubicBezTo>
                <a:cubicBezTo>
                  <a:pt x="48" y="142"/>
                  <a:pt x="48" y="142"/>
                  <a:pt x="48" y="141"/>
                </a:cubicBezTo>
                <a:cubicBezTo>
                  <a:pt x="54" y="108"/>
                  <a:pt x="54" y="108"/>
                  <a:pt x="54" y="108"/>
                </a:cubicBezTo>
                <a:cubicBezTo>
                  <a:pt x="54" y="107"/>
                  <a:pt x="53" y="106"/>
                  <a:pt x="53" y="106"/>
                </a:cubicBezTo>
                <a:cubicBezTo>
                  <a:pt x="28" y="82"/>
                  <a:pt x="28" y="82"/>
                  <a:pt x="28" y="82"/>
                </a:cubicBezTo>
                <a:cubicBezTo>
                  <a:pt x="28" y="81"/>
                  <a:pt x="28" y="81"/>
                  <a:pt x="28" y="81"/>
                </a:cubicBezTo>
                <a:cubicBezTo>
                  <a:pt x="28" y="81"/>
                  <a:pt x="28" y="81"/>
                  <a:pt x="29" y="81"/>
                </a:cubicBezTo>
                <a:cubicBezTo>
                  <a:pt x="63" y="76"/>
                  <a:pt x="63" y="76"/>
                  <a:pt x="63" y="76"/>
                </a:cubicBezTo>
                <a:cubicBezTo>
                  <a:pt x="63" y="76"/>
                  <a:pt x="64" y="75"/>
                  <a:pt x="64" y="74"/>
                </a:cubicBezTo>
                <a:cubicBezTo>
                  <a:pt x="79" y="44"/>
                  <a:pt x="79" y="44"/>
                  <a:pt x="79" y="44"/>
                </a:cubicBezTo>
                <a:cubicBezTo>
                  <a:pt x="80" y="43"/>
                  <a:pt x="80" y="43"/>
                  <a:pt x="80" y="44"/>
                </a:cubicBezTo>
                <a:close/>
                <a:moveTo>
                  <a:pt x="158" y="13"/>
                </a:moveTo>
                <a:cubicBezTo>
                  <a:pt x="138" y="7"/>
                  <a:pt x="109" y="0"/>
                  <a:pt x="80" y="0"/>
                </a:cubicBezTo>
                <a:cubicBezTo>
                  <a:pt x="56" y="0"/>
                  <a:pt x="31" y="4"/>
                  <a:pt x="2" y="13"/>
                </a:cubicBezTo>
                <a:cubicBezTo>
                  <a:pt x="1" y="13"/>
                  <a:pt x="0" y="14"/>
                  <a:pt x="0" y="15"/>
                </a:cubicBezTo>
                <a:cubicBezTo>
                  <a:pt x="0" y="145"/>
                  <a:pt x="0" y="145"/>
                  <a:pt x="0" y="145"/>
                </a:cubicBezTo>
                <a:cubicBezTo>
                  <a:pt x="0" y="150"/>
                  <a:pt x="5" y="162"/>
                  <a:pt x="34" y="184"/>
                </a:cubicBezTo>
                <a:cubicBezTo>
                  <a:pt x="52" y="198"/>
                  <a:pt x="72" y="209"/>
                  <a:pt x="79" y="211"/>
                </a:cubicBezTo>
                <a:cubicBezTo>
                  <a:pt x="80" y="211"/>
                  <a:pt x="80" y="211"/>
                  <a:pt x="80" y="211"/>
                </a:cubicBezTo>
                <a:cubicBezTo>
                  <a:pt x="80" y="211"/>
                  <a:pt x="80" y="211"/>
                  <a:pt x="80" y="211"/>
                </a:cubicBezTo>
                <a:cubicBezTo>
                  <a:pt x="87" y="210"/>
                  <a:pt x="107" y="199"/>
                  <a:pt x="125" y="187"/>
                </a:cubicBezTo>
                <a:cubicBezTo>
                  <a:pt x="141" y="175"/>
                  <a:pt x="160" y="159"/>
                  <a:pt x="160" y="145"/>
                </a:cubicBezTo>
                <a:cubicBezTo>
                  <a:pt x="160" y="15"/>
                  <a:pt x="160" y="15"/>
                  <a:pt x="160" y="15"/>
                </a:cubicBezTo>
                <a:cubicBezTo>
                  <a:pt x="160" y="14"/>
                  <a:pt x="159" y="13"/>
                  <a:pt x="158" y="13"/>
                </a:cubicBezTo>
                <a:close/>
                <a:moveTo>
                  <a:pt x="155" y="145"/>
                </a:moveTo>
                <a:cubicBezTo>
                  <a:pt x="155" y="167"/>
                  <a:pt x="94" y="203"/>
                  <a:pt x="80" y="206"/>
                </a:cubicBezTo>
                <a:cubicBezTo>
                  <a:pt x="73" y="205"/>
                  <a:pt x="55" y="195"/>
                  <a:pt x="37" y="181"/>
                </a:cubicBezTo>
                <a:cubicBezTo>
                  <a:pt x="17" y="165"/>
                  <a:pt x="5" y="152"/>
                  <a:pt x="5" y="145"/>
                </a:cubicBezTo>
                <a:cubicBezTo>
                  <a:pt x="5" y="17"/>
                  <a:pt x="5" y="17"/>
                  <a:pt x="5" y="17"/>
                </a:cubicBezTo>
                <a:cubicBezTo>
                  <a:pt x="33" y="9"/>
                  <a:pt x="57" y="5"/>
                  <a:pt x="80" y="5"/>
                </a:cubicBezTo>
                <a:cubicBezTo>
                  <a:pt x="108" y="5"/>
                  <a:pt x="136" y="11"/>
                  <a:pt x="155" y="17"/>
                </a:cubicBezTo>
                <a:lnTo>
                  <a:pt x="155" y="1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p>
            <a:endParaRPr lang="en-US" sz="3200" dirty="0">
              <a:latin typeface="微软雅黑" panose="020B0503020204020204" pitchFamily="34" charset="-122"/>
            </a:endParaRPr>
          </a:p>
        </p:txBody>
      </p:sp>
      <p:grpSp>
        <p:nvGrpSpPr>
          <p:cNvPr id="33" name="组合 32"/>
          <p:cNvGrpSpPr/>
          <p:nvPr/>
        </p:nvGrpSpPr>
        <p:grpSpPr>
          <a:xfrm>
            <a:off x="755231" y="1504595"/>
            <a:ext cx="1934629" cy="1104316"/>
            <a:chOff x="468937" y="2419540"/>
            <a:chExt cx="1934629" cy="1104316"/>
          </a:xfrm>
        </p:grpSpPr>
        <p:sp>
          <p:nvSpPr>
            <p:cNvPr id="34" name="TextBox 18"/>
            <p:cNvSpPr txBox="1"/>
            <p:nvPr/>
          </p:nvSpPr>
          <p:spPr>
            <a:xfrm flipH="1">
              <a:off x="468937" y="2419540"/>
              <a:ext cx="1415772" cy="461665"/>
            </a:xfrm>
            <a:prstGeom prst="rect">
              <a:avLst/>
            </a:prstGeom>
            <a:noFill/>
          </p:spPr>
          <p:txBody>
            <a:bodyPr wrap="none" rtlCol="0">
              <a:spAutoFit/>
            </a:bodyPr>
            <a:lstStyle/>
            <a:p>
              <a:r>
                <a:rPr lang="zh-CN" altLang="en-US" sz="2400" b="1" dirty="0">
                  <a:latin typeface="Roboto Black" charset="0"/>
                  <a:ea typeface="Roboto Black" charset="0"/>
                  <a:cs typeface="Roboto Black" charset="0"/>
                </a:rPr>
                <a:t>添加内容</a:t>
              </a:r>
              <a:endParaRPr lang="en-US" sz="2400" b="1" dirty="0">
                <a:latin typeface="Roboto Black" charset="0"/>
                <a:ea typeface="Roboto Black" charset="0"/>
                <a:cs typeface="Roboto Black" charset="0"/>
              </a:endParaRPr>
            </a:p>
          </p:txBody>
        </p:sp>
        <p:sp>
          <p:nvSpPr>
            <p:cNvPr id="35" name="矩形 34"/>
            <p:cNvSpPr/>
            <p:nvPr/>
          </p:nvSpPr>
          <p:spPr>
            <a:xfrm>
              <a:off x="470268" y="2823664"/>
              <a:ext cx="1933298" cy="700192"/>
            </a:xfrm>
            <a:prstGeom prst="rect">
              <a:avLst/>
            </a:prstGeom>
          </p:spPr>
          <p:txBody>
            <a:bodyPr wrap="square">
              <a:spAutoFit/>
            </a:bodyPr>
            <a:lstStyle/>
            <a:p>
              <a:pPr lvl="0">
                <a:lnSpc>
                  <a:spcPct val="150000"/>
                </a:lnSpc>
              </a:pPr>
              <a:r>
                <a:rPr lang="zh-CN" altLang="en-US" sz="1400" dirty="0">
                  <a:solidFill>
                    <a:prstClr val="black"/>
                  </a:solidFill>
                </a:rPr>
                <a:t>点击添加内容点击添加内容点击添加内容</a:t>
              </a:r>
              <a:endParaRPr lang="en-US" altLang="zh-CN" sz="1400" dirty="0">
                <a:solidFill>
                  <a:prstClr val="black"/>
                </a:solidFill>
              </a:endParaRPr>
            </a:p>
          </p:txBody>
        </p:sp>
      </p:grpSp>
      <p:grpSp>
        <p:nvGrpSpPr>
          <p:cNvPr id="36" name="组合 35"/>
          <p:cNvGrpSpPr/>
          <p:nvPr/>
        </p:nvGrpSpPr>
        <p:grpSpPr>
          <a:xfrm>
            <a:off x="755231" y="3047645"/>
            <a:ext cx="1934629" cy="1119705"/>
            <a:chOff x="468937" y="2419540"/>
            <a:chExt cx="1934629" cy="1119705"/>
          </a:xfrm>
        </p:grpSpPr>
        <p:sp>
          <p:nvSpPr>
            <p:cNvPr id="40" name="TextBox 18"/>
            <p:cNvSpPr txBox="1"/>
            <p:nvPr/>
          </p:nvSpPr>
          <p:spPr>
            <a:xfrm flipH="1">
              <a:off x="468937" y="2419540"/>
              <a:ext cx="1415772" cy="461665"/>
            </a:xfrm>
            <a:prstGeom prst="rect">
              <a:avLst/>
            </a:prstGeom>
            <a:noFill/>
          </p:spPr>
          <p:txBody>
            <a:bodyPr wrap="none" rtlCol="0">
              <a:spAutoFit/>
            </a:bodyPr>
            <a:lstStyle/>
            <a:p>
              <a:r>
                <a:rPr lang="zh-CN" altLang="en-US" sz="2400" b="1" dirty="0">
                  <a:latin typeface="Roboto Black" charset="0"/>
                  <a:ea typeface="Roboto Black" charset="0"/>
                  <a:cs typeface="Roboto Black" charset="0"/>
                </a:rPr>
                <a:t>添加内容</a:t>
              </a:r>
              <a:endParaRPr lang="en-US" sz="2400" b="1" dirty="0">
                <a:latin typeface="Roboto Black" charset="0"/>
                <a:ea typeface="Roboto Black" charset="0"/>
                <a:cs typeface="Roboto Black" charset="0"/>
              </a:endParaRPr>
            </a:p>
          </p:txBody>
        </p:sp>
        <p:sp>
          <p:nvSpPr>
            <p:cNvPr id="41" name="矩形 40"/>
            <p:cNvSpPr/>
            <p:nvPr/>
          </p:nvSpPr>
          <p:spPr>
            <a:xfrm>
              <a:off x="470268" y="2823664"/>
              <a:ext cx="1933298" cy="715581"/>
            </a:xfrm>
            <a:prstGeom prst="rect">
              <a:avLst/>
            </a:prstGeom>
          </p:spPr>
          <p:txBody>
            <a:bodyPr wrap="square">
              <a:spAutoFit/>
            </a:bodyPr>
            <a:lstStyle/>
            <a:p>
              <a:pPr lvl="0">
                <a:lnSpc>
                  <a:spcPct val="150000"/>
                </a:lnSpc>
              </a:pPr>
              <a:r>
                <a:rPr lang="zh-CN" altLang="en-US" sz="1400" dirty="0">
                  <a:solidFill>
                    <a:prstClr val="black"/>
                  </a:solidFill>
                </a:rPr>
                <a:t>点击添加内容点击添加内容点击添加内容</a:t>
              </a:r>
              <a:endParaRPr lang="en-US" altLang="zh-CN" sz="1400" dirty="0">
                <a:solidFill>
                  <a:prstClr val="black"/>
                </a:solidFill>
              </a:endParaRPr>
            </a:p>
          </p:txBody>
        </p:sp>
      </p:grpSp>
      <p:grpSp>
        <p:nvGrpSpPr>
          <p:cNvPr id="45" name="组合 44"/>
          <p:cNvGrpSpPr/>
          <p:nvPr/>
        </p:nvGrpSpPr>
        <p:grpSpPr>
          <a:xfrm>
            <a:off x="755231" y="4590695"/>
            <a:ext cx="1934629" cy="1104316"/>
            <a:chOff x="468937" y="2419540"/>
            <a:chExt cx="1934629" cy="1104316"/>
          </a:xfrm>
        </p:grpSpPr>
        <p:sp>
          <p:nvSpPr>
            <p:cNvPr id="47" name="TextBox 18"/>
            <p:cNvSpPr txBox="1"/>
            <p:nvPr/>
          </p:nvSpPr>
          <p:spPr>
            <a:xfrm flipH="1">
              <a:off x="468937" y="2419540"/>
              <a:ext cx="1415772" cy="461665"/>
            </a:xfrm>
            <a:prstGeom prst="rect">
              <a:avLst/>
            </a:prstGeom>
            <a:noFill/>
          </p:spPr>
          <p:txBody>
            <a:bodyPr wrap="none" rtlCol="0">
              <a:spAutoFit/>
            </a:bodyPr>
            <a:lstStyle/>
            <a:p>
              <a:r>
                <a:rPr lang="zh-CN" altLang="en-US" sz="2400" b="1" dirty="0">
                  <a:latin typeface="Roboto Black" charset="0"/>
                  <a:ea typeface="Roboto Black" charset="0"/>
                  <a:cs typeface="Roboto Black" charset="0"/>
                </a:rPr>
                <a:t>添加内容</a:t>
              </a:r>
              <a:endParaRPr lang="en-US" sz="2400" b="1" dirty="0">
                <a:latin typeface="Roboto Black" charset="0"/>
                <a:ea typeface="Roboto Black" charset="0"/>
                <a:cs typeface="Roboto Black" charset="0"/>
              </a:endParaRPr>
            </a:p>
          </p:txBody>
        </p:sp>
        <p:sp>
          <p:nvSpPr>
            <p:cNvPr id="60" name="矩形 59"/>
            <p:cNvSpPr/>
            <p:nvPr/>
          </p:nvSpPr>
          <p:spPr>
            <a:xfrm>
              <a:off x="470268" y="2823664"/>
              <a:ext cx="1933298" cy="700192"/>
            </a:xfrm>
            <a:prstGeom prst="rect">
              <a:avLst/>
            </a:prstGeom>
          </p:spPr>
          <p:txBody>
            <a:bodyPr wrap="square">
              <a:spAutoFit/>
            </a:bodyPr>
            <a:lstStyle/>
            <a:p>
              <a:pPr lvl="0">
                <a:lnSpc>
                  <a:spcPct val="150000"/>
                </a:lnSpc>
              </a:pPr>
              <a:r>
                <a:rPr lang="zh-CN" altLang="en-US" sz="1400" dirty="0">
                  <a:solidFill>
                    <a:prstClr val="black"/>
                  </a:solidFill>
                </a:rPr>
                <a:t>点击添加内容点击添加内容点击添加内容</a:t>
              </a:r>
              <a:endParaRPr lang="en-US" altLang="zh-CN" sz="1400" dirty="0">
                <a:solidFill>
                  <a:prstClr val="black"/>
                </a:solidFill>
              </a:endParaRPr>
            </a:p>
          </p:txBody>
        </p:sp>
      </p:grpSp>
      <p:grpSp>
        <p:nvGrpSpPr>
          <p:cNvPr id="61" name="组合 60"/>
          <p:cNvGrpSpPr/>
          <p:nvPr/>
        </p:nvGrpSpPr>
        <p:grpSpPr>
          <a:xfrm>
            <a:off x="9537281" y="1504595"/>
            <a:ext cx="1934629" cy="1119705"/>
            <a:chOff x="468937" y="2419540"/>
            <a:chExt cx="1934629" cy="1119705"/>
          </a:xfrm>
        </p:grpSpPr>
        <p:sp>
          <p:nvSpPr>
            <p:cNvPr id="62" name="TextBox 18"/>
            <p:cNvSpPr txBox="1"/>
            <p:nvPr/>
          </p:nvSpPr>
          <p:spPr>
            <a:xfrm flipH="1">
              <a:off x="468937" y="2419540"/>
              <a:ext cx="1415772" cy="461665"/>
            </a:xfrm>
            <a:prstGeom prst="rect">
              <a:avLst/>
            </a:prstGeom>
            <a:noFill/>
          </p:spPr>
          <p:txBody>
            <a:bodyPr wrap="none" rtlCol="0">
              <a:spAutoFit/>
            </a:bodyPr>
            <a:lstStyle/>
            <a:p>
              <a:r>
                <a:rPr lang="zh-CN" altLang="en-US" sz="2400" b="1" dirty="0">
                  <a:latin typeface="Roboto Black" charset="0"/>
                  <a:ea typeface="Roboto Black" charset="0"/>
                  <a:cs typeface="Roboto Black" charset="0"/>
                </a:rPr>
                <a:t>添加内容</a:t>
              </a:r>
              <a:endParaRPr lang="en-US" sz="2400" b="1" dirty="0">
                <a:latin typeface="Roboto Black" charset="0"/>
                <a:ea typeface="Roboto Black" charset="0"/>
                <a:cs typeface="Roboto Black" charset="0"/>
              </a:endParaRPr>
            </a:p>
          </p:txBody>
        </p:sp>
        <p:sp>
          <p:nvSpPr>
            <p:cNvPr id="63" name="矩形 62"/>
            <p:cNvSpPr/>
            <p:nvPr/>
          </p:nvSpPr>
          <p:spPr>
            <a:xfrm>
              <a:off x="470268" y="2823664"/>
              <a:ext cx="1933298" cy="715581"/>
            </a:xfrm>
            <a:prstGeom prst="rect">
              <a:avLst/>
            </a:prstGeom>
          </p:spPr>
          <p:txBody>
            <a:bodyPr wrap="square">
              <a:spAutoFit/>
            </a:bodyPr>
            <a:lstStyle/>
            <a:p>
              <a:pPr lvl="0">
                <a:lnSpc>
                  <a:spcPct val="150000"/>
                </a:lnSpc>
              </a:pPr>
              <a:r>
                <a:rPr lang="zh-CN" altLang="en-US" sz="1400" dirty="0">
                  <a:solidFill>
                    <a:prstClr val="black"/>
                  </a:solidFill>
                </a:rPr>
                <a:t>点击添加内容点击添加内容点击添加内容</a:t>
              </a:r>
              <a:endParaRPr lang="en-US" altLang="zh-CN" sz="1400" dirty="0">
                <a:solidFill>
                  <a:prstClr val="black"/>
                </a:solidFill>
              </a:endParaRPr>
            </a:p>
          </p:txBody>
        </p:sp>
      </p:grpSp>
      <p:grpSp>
        <p:nvGrpSpPr>
          <p:cNvPr id="64" name="组合 63"/>
          <p:cNvGrpSpPr/>
          <p:nvPr/>
        </p:nvGrpSpPr>
        <p:grpSpPr>
          <a:xfrm>
            <a:off x="9537281" y="3047645"/>
            <a:ext cx="1934629" cy="1119705"/>
            <a:chOff x="468937" y="2419540"/>
            <a:chExt cx="1934629" cy="1119705"/>
          </a:xfrm>
        </p:grpSpPr>
        <p:sp>
          <p:nvSpPr>
            <p:cNvPr id="65" name="TextBox 18"/>
            <p:cNvSpPr txBox="1"/>
            <p:nvPr/>
          </p:nvSpPr>
          <p:spPr>
            <a:xfrm flipH="1">
              <a:off x="468937" y="2419540"/>
              <a:ext cx="1415772" cy="461665"/>
            </a:xfrm>
            <a:prstGeom prst="rect">
              <a:avLst/>
            </a:prstGeom>
            <a:noFill/>
          </p:spPr>
          <p:txBody>
            <a:bodyPr wrap="none" rtlCol="0">
              <a:spAutoFit/>
            </a:bodyPr>
            <a:lstStyle/>
            <a:p>
              <a:r>
                <a:rPr lang="zh-CN" altLang="en-US" sz="2400" b="1" dirty="0">
                  <a:latin typeface="Roboto Black" charset="0"/>
                  <a:ea typeface="Roboto Black" charset="0"/>
                  <a:cs typeface="Roboto Black" charset="0"/>
                </a:rPr>
                <a:t>添加内容</a:t>
              </a:r>
              <a:endParaRPr lang="en-US" sz="2400" b="1" dirty="0">
                <a:latin typeface="Roboto Black" charset="0"/>
                <a:ea typeface="Roboto Black" charset="0"/>
                <a:cs typeface="Roboto Black" charset="0"/>
              </a:endParaRPr>
            </a:p>
          </p:txBody>
        </p:sp>
        <p:sp>
          <p:nvSpPr>
            <p:cNvPr id="66" name="矩形 65"/>
            <p:cNvSpPr/>
            <p:nvPr/>
          </p:nvSpPr>
          <p:spPr>
            <a:xfrm>
              <a:off x="470268" y="2823664"/>
              <a:ext cx="1933298" cy="715581"/>
            </a:xfrm>
            <a:prstGeom prst="rect">
              <a:avLst/>
            </a:prstGeom>
          </p:spPr>
          <p:txBody>
            <a:bodyPr wrap="square">
              <a:spAutoFit/>
            </a:bodyPr>
            <a:lstStyle/>
            <a:p>
              <a:pPr lvl="0">
                <a:lnSpc>
                  <a:spcPct val="150000"/>
                </a:lnSpc>
              </a:pPr>
              <a:r>
                <a:rPr lang="zh-CN" altLang="en-US" sz="1400" dirty="0">
                  <a:solidFill>
                    <a:prstClr val="black"/>
                  </a:solidFill>
                </a:rPr>
                <a:t>点击添加内容点击添加内容点击添加内容</a:t>
              </a:r>
              <a:endParaRPr lang="en-US" altLang="zh-CN" sz="1400" dirty="0">
                <a:solidFill>
                  <a:prstClr val="black"/>
                </a:solidFill>
              </a:endParaRPr>
            </a:p>
          </p:txBody>
        </p:sp>
      </p:grpSp>
      <p:grpSp>
        <p:nvGrpSpPr>
          <p:cNvPr id="67" name="组合 66"/>
          <p:cNvGrpSpPr/>
          <p:nvPr/>
        </p:nvGrpSpPr>
        <p:grpSpPr>
          <a:xfrm>
            <a:off x="9537281" y="4590695"/>
            <a:ext cx="1934629" cy="1119705"/>
            <a:chOff x="468937" y="2419540"/>
            <a:chExt cx="1934629" cy="1119705"/>
          </a:xfrm>
        </p:grpSpPr>
        <p:sp>
          <p:nvSpPr>
            <p:cNvPr id="68" name="TextBox 18"/>
            <p:cNvSpPr txBox="1"/>
            <p:nvPr/>
          </p:nvSpPr>
          <p:spPr>
            <a:xfrm flipH="1">
              <a:off x="468937" y="2419540"/>
              <a:ext cx="1415772" cy="461665"/>
            </a:xfrm>
            <a:prstGeom prst="rect">
              <a:avLst/>
            </a:prstGeom>
            <a:noFill/>
          </p:spPr>
          <p:txBody>
            <a:bodyPr wrap="none" rtlCol="0">
              <a:spAutoFit/>
            </a:bodyPr>
            <a:lstStyle/>
            <a:p>
              <a:r>
                <a:rPr lang="zh-CN" altLang="en-US" sz="2400" b="1" dirty="0">
                  <a:latin typeface="Roboto Black" charset="0"/>
                  <a:ea typeface="Roboto Black" charset="0"/>
                  <a:cs typeface="Roboto Black" charset="0"/>
                </a:rPr>
                <a:t>添加内容</a:t>
              </a:r>
              <a:endParaRPr lang="en-US" sz="2400" b="1" dirty="0">
                <a:latin typeface="Roboto Black" charset="0"/>
                <a:ea typeface="Roboto Black" charset="0"/>
                <a:cs typeface="Roboto Black" charset="0"/>
              </a:endParaRPr>
            </a:p>
          </p:txBody>
        </p:sp>
        <p:sp>
          <p:nvSpPr>
            <p:cNvPr id="69" name="矩形 68"/>
            <p:cNvSpPr/>
            <p:nvPr/>
          </p:nvSpPr>
          <p:spPr>
            <a:xfrm>
              <a:off x="470268" y="2823664"/>
              <a:ext cx="1933298" cy="715581"/>
            </a:xfrm>
            <a:prstGeom prst="rect">
              <a:avLst/>
            </a:prstGeom>
          </p:spPr>
          <p:txBody>
            <a:bodyPr wrap="square">
              <a:spAutoFit/>
            </a:bodyPr>
            <a:lstStyle/>
            <a:p>
              <a:pPr lvl="0">
                <a:lnSpc>
                  <a:spcPct val="150000"/>
                </a:lnSpc>
              </a:pPr>
              <a:r>
                <a:rPr lang="zh-CN" altLang="en-US" sz="1400" dirty="0">
                  <a:solidFill>
                    <a:prstClr val="black"/>
                  </a:solidFill>
                </a:rPr>
                <a:t>点击添加内容点击添加内容点击添加内容</a:t>
              </a:r>
              <a:endParaRPr lang="en-US" altLang="zh-CN" sz="1400" dirty="0">
                <a:solidFill>
                  <a:prstClr val="black"/>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1000"/>
                                        <p:tgtEl>
                                          <p:spTgt spid="36"/>
                                        </p:tgtEl>
                                      </p:cBhvr>
                                    </p:animEffect>
                                    <p:anim calcmode="lin" valueType="num">
                                      <p:cBhvr>
                                        <p:cTn id="15" dur="1000" fill="hold"/>
                                        <p:tgtEl>
                                          <p:spTgt spid="36"/>
                                        </p:tgtEl>
                                        <p:attrNameLst>
                                          <p:attrName>ppt_x</p:attrName>
                                        </p:attrNameLst>
                                      </p:cBhvr>
                                      <p:tavLst>
                                        <p:tav tm="0">
                                          <p:val>
                                            <p:strVal val="#ppt_x"/>
                                          </p:val>
                                        </p:tav>
                                        <p:tav tm="100000">
                                          <p:val>
                                            <p:strVal val="#ppt_x"/>
                                          </p:val>
                                        </p:tav>
                                      </p:tavLst>
                                    </p:anim>
                                    <p:anim calcmode="lin" valueType="num">
                                      <p:cBhvr>
                                        <p:cTn id="1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1000"/>
                                        <p:tgtEl>
                                          <p:spTgt spid="45"/>
                                        </p:tgtEl>
                                      </p:cBhvr>
                                    </p:animEffect>
                                    <p:anim calcmode="lin" valueType="num">
                                      <p:cBhvr>
                                        <p:cTn id="22" dur="1000" fill="hold"/>
                                        <p:tgtEl>
                                          <p:spTgt spid="45"/>
                                        </p:tgtEl>
                                        <p:attrNameLst>
                                          <p:attrName>ppt_x</p:attrName>
                                        </p:attrNameLst>
                                      </p:cBhvr>
                                      <p:tavLst>
                                        <p:tav tm="0">
                                          <p:val>
                                            <p:strVal val="#ppt_x"/>
                                          </p:val>
                                        </p:tav>
                                        <p:tav tm="100000">
                                          <p:val>
                                            <p:strVal val="#ppt_x"/>
                                          </p:val>
                                        </p:tav>
                                      </p:tavLst>
                                    </p:anim>
                                    <p:anim calcmode="lin" valueType="num">
                                      <p:cBhvr>
                                        <p:cTn id="2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1000"/>
                                        <p:tgtEl>
                                          <p:spTgt spid="61"/>
                                        </p:tgtEl>
                                      </p:cBhvr>
                                    </p:animEffect>
                                    <p:anim calcmode="lin" valueType="num">
                                      <p:cBhvr>
                                        <p:cTn id="29" dur="1000" fill="hold"/>
                                        <p:tgtEl>
                                          <p:spTgt spid="61"/>
                                        </p:tgtEl>
                                        <p:attrNameLst>
                                          <p:attrName>ppt_x</p:attrName>
                                        </p:attrNameLst>
                                      </p:cBhvr>
                                      <p:tavLst>
                                        <p:tav tm="0">
                                          <p:val>
                                            <p:strVal val="#ppt_x"/>
                                          </p:val>
                                        </p:tav>
                                        <p:tav tm="100000">
                                          <p:val>
                                            <p:strVal val="#ppt_x"/>
                                          </p:val>
                                        </p:tav>
                                      </p:tavLst>
                                    </p:anim>
                                    <p:anim calcmode="lin" valueType="num">
                                      <p:cBhvr>
                                        <p:cTn id="30"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fade">
                                      <p:cBhvr>
                                        <p:cTn id="35" dur="1000"/>
                                        <p:tgtEl>
                                          <p:spTgt spid="64"/>
                                        </p:tgtEl>
                                      </p:cBhvr>
                                    </p:animEffect>
                                    <p:anim calcmode="lin" valueType="num">
                                      <p:cBhvr>
                                        <p:cTn id="36" dur="1000" fill="hold"/>
                                        <p:tgtEl>
                                          <p:spTgt spid="64"/>
                                        </p:tgtEl>
                                        <p:attrNameLst>
                                          <p:attrName>ppt_x</p:attrName>
                                        </p:attrNameLst>
                                      </p:cBhvr>
                                      <p:tavLst>
                                        <p:tav tm="0">
                                          <p:val>
                                            <p:strVal val="#ppt_x"/>
                                          </p:val>
                                        </p:tav>
                                        <p:tav tm="100000">
                                          <p:val>
                                            <p:strVal val="#ppt_x"/>
                                          </p:val>
                                        </p:tav>
                                      </p:tavLst>
                                    </p:anim>
                                    <p:anim calcmode="lin" valueType="num">
                                      <p:cBhvr>
                                        <p:cTn id="37"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fade">
                                      <p:cBhvr>
                                        <p:cTn id="42" dur="1000"/>
                                        <p:tgtEl>
                                          <p:spTgt spid="67"/>
                                        </p:tgtEl>
                                      </p:cBhvr>
                                    </p:animEffect>
                                    <p:anim calcmode="lin" valueType="num">
                                      <p:cBhvr>
                                        <p:cTn id="43" dur="1000" fill="hold"/>
                                        <p:tgtEl>
                                          <p:spTgt spid="67"/>
                                        </p:tgtEl>
                                        <p:attrNameLst>
                                          <p:attrName>ppt_x</p:attrName>
                                        </p:attrNameLst>
                                      </p:cBhvr>
                                      <p:tavLst>
                                        <p:tav tm="0">
                                          <p:val>
                                            <p:strVal val="#ppt_x"/>
                                          </p:val>
                                        </p:tav>
                                        <p:tav tm="100000">
                                          <p:val>
                                            <p:strVal val="#ppt_x"/>
                                          </p:val>
                                        </p:tav>
                                      </p:tavLst>
                                    </p:anim>
                                    <p:anim calcmode="lin" valueType="num">
                                      <p:cBhvr>
                                        <p:cTn id="44"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6"/>
          <p:cNvGrpSpPr/>
          <p:nvPr/>
        </p:nvGrpSpPr>
        <p:grpSpPr>
          <a:xfrm>
            <a:off x="4624112" y="2262598"/>
            <a:ext cx="1483487" cy="1474645"/>
            <a:chOff x="4375361" y="2015414"/>
            <a:chExt cx="1483752" cy="1474986"/>
          </a:xfrm>
          <a:solidFill>
            <a:schemeClr val="accent1"/>
          </a:solidFill>
        </p:grpSpPr>
        <p:sp>
          <p:nvSpPr>
            <p:cNvPr id="3" name="任意多边形 2"/>
            <p:cNvSpPr/>
            <p:nvPr/>
          </p:nvSpPr>
          <p:spPr>
            <a:xfrm>
              <a:off x="4375361" y="2015414"/>
              <a:ext cx="1483752" cy="1474986"/>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6" name="文本框 59"/>
            <p:cNvSpPr txBox="1"/>
            <p:nvPr/>
          </p:nvSpPr>
          <p:spPr>
            <a:xfrm rot="18900000">
              <a:off x="4655896" y="2671729"/>
              <a:ext cx="898976" cy="135770"/>
            </a:xfrm>
            <a:prstGeom prst="rect">
              <a:avLst/>
            </a:prstGeom>
            <a:grpFill/>
          </p:spPr>
          <p:txBody>
            <a:bodyPr wrap="none" rtlCol="0">
              <a:prstTxWarp prst="textArchUp">
                <a:avLst>
                  <a:gd name="adj" fmla="val 13960648"/>
                </a:avLst>
              </a:prstTxWarp>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1</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79"/>
          <p:cNvGrpSpPr/>
          <p:nvPr/>
        </p:nvGrpSpPr>
        <p:grpSpPr>
          <a:xfrm>
            <a:off x="4624114" y="3737243"/>
            <a:ext cx="1483487" cy="1474645"/>
            <a:chOff x="4375361" y="3490400"/>
            <a:chExt cx="1483752" cy="1474986"/>
          </a:xfrm>
          <a:solidFill>
            <a:schemeClr val="accent4"/>
          </a:solidFill>
        </p:grpSpPr>
        <p:sp>
          <p:nvSpPr>
            <p:cNvPr id="5" name="任意多边形 4"/>
            <p:cNvSpPr/>
            <p:nvPr/>
          </p:nvSpPr>
          <p:spPr>
            <a:xfrm flipV="1">
              <a:off x="4375361" y="3490400"/>
              <a:ext cx="1483752" cy="1474986"/>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8" name="文本框 61"/>
            <p:cNvSpPr txBox="1"/>
            <p:nvPr/>
          </p:nvSpPr>
          <p:spPr>
            <a:xfrm rot="1433893">
              <a:off x="4620670" y="4234661"/>
              <a:ext cx="747144" cy="431655"/>
            </a:xfrm>
            <a:prstGeom prst="rect">
              <a:avLst/>
            </a:prstGeom>
            <a:grpFill/>
          </p:spPr>
          <p:txBody>
            <a:bodyPr wrap="none" rtlCol="0">
              <a:prstTxWarp prst="textArchUp">
                <a:avLst>
                  <a:gd name="adj" fmla="val 13960648"/>
                </a:avLst>
              </a:prstTxWarp>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3</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nvGrpSpPr>
          <p:cNvPr id="25" name="组合 78"/>
          <p:cNvGrpSpPr/>
          <p:nvPr/>
        </p:nvGrpSpPr>
        <p:grpSpPr>
          <a:xfrm>
            <a:off x="6107598" y="3737243"/>
            <a:ext cx="1483486" cy="1474645"/>
            <a:chOff x="5859113" y="3490400"/>
            <a:chExt cx="1483752" cy="1474986"/>
          </a:xfrm>
          <a:solidFill>
            <a:schemeClr val="accent3"/>
          </a:solidFill>
        </p:grpSpPr>
        <p:sp>
          <p:nvSpPr>
            <p:cNvPr id="6" name="任意多边形 5"/>
            <p:cNvSpPr/>
            <p:nvPr/>
          </p:nvSpPr>
          <p:spPr>
            <a:xfrm flipH="1" flipV="1">
              <a:off x="5859113" y="3490400"/>
              <a:ext cx="1483752" cy="1474986"/>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9" name="文本框 62"/>
            <p:cNvSpPr txBox="1"/>
            <p:nvPr/>
          </p:nvSpPr>
          <p:spPr>
            <a:xfrm rot="8100000">
              <a:off x="5909410" y="3927094"/>
              <a:ext cx="1051049" cy="452916"/>
            </a:xfrm>
            <a:prstGeom prst="rect">
              <a:avLst/>
            </a:prstGeom>
            <a:grpFill/>
          </p:spPr>
          <p:txBody>
            <a:bodyPr wrap="none" rtlCol="0">
              <a:prstTxWarp prst="textArchUp">
                <a:avLst>
                  <a:gd name="adj" fmla="val 13960648"/>
                </a:avLst>
              </a:prstTxWarp>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4</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nvGrpSpPr>
          <p:cNvPr id="26" name="组合 77"/>
          <p:cNvGrpSpPr/>
          <p:nvPr/>
        </p:nvGrpSpPr>
        <p:grpSpPr>
          <a:xfrm>
            <a:off x="6107600" y="2262599"/>
            <a:ext cx="1483487" cy="1645348"/>
            <a:chOff x="5859113" y="2015414"/>
            <a:chExt cx="1483752" cy="1645729"/>
          </a:xfrm>
          <a:solidFill>
            <a:schemeClr val="accent2"/>
          </a:solidFill>
        </p:grpSpPr>
        <p:sp>
          <p:nvSpPr>
            <p:cNvPr id="4" name="任意多边形 3"/>
            <p:cNvSpPr/>
            <p:nvPr/>
          </p:nvSpPr>
          <p:spPr>
            <a:xfrm flipH="1">
              <a:off x="5859113" y="2015414"/>
              <a:ext cx="1483752" cy="1474986"/>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7" name="文本框 60"/>
            <p:cNvSpPr txBox="1"/>
            <p:nvPr/>
          </p:nvSpPr>
          <p:spPr>
            <a:xfrm rot="3088311">
              <a:off x="5820624" y="2670003"/>
              <a:ext cx="1170499" cy="811782"/>
            </a:xfrm>
            <a:prstGeom prst="rect">
              <a:avLst/>
            </a:prstGeom>
            <a:grpFill/>
          </p:spPr>
          <p:txBody>
            <a:bodyPr wrap="none" rtlCol="0">
              <a:prstTxWarp prst="textArchUp">
                <a:avLst>
                  <a:gd name="adj" fmla="val 13960648"/>
                </a:avLst>
              </a:prstTxWarp>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2</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75"/>
          <p:cNvGrpSpPr/>
          <p:nvPr/>
        </p:nvGrpSpPr>
        <p:grpSpPr>
          <a:xfrm>
            <a:off x="4014102" y="1593229"/>
            <a:ext cx="4156646" cy="4252573"/>
            <a:chOff x="3765242" y="1345891"/>
            <a:chExt cx="4157388" cy="4253557"/>
          </a:xfrm>
        </p:grpSpPr>
        <p:grpSp>
          <p:nvGrpSpPr>
            <p:cNvPr id="28" name="组合 71"/>
            <p:cNvGrpSpPr/>
            <p:nvPr/>
          </p:nvGrpSpPr>
          <p:grpSpPr>
            <a:xfrm>
              <a:off x="5683546" y="1345891"/>
              <a:ext cx="320781" cy="4253557"/>
              <a:chOff x="5683546" y="1345891"/>
              <a:chExt cx="320781" cy="4253557"/>
            </a:xfrm>
          </p:grpSpPr>
          <p:sp>
            <p:nvSpPr>
              <p:cNvPr id="7" name="圆角矩形 6"/>
              <p:cNvSpPr/>
              <p:nvPr/>
            </p:nvSpPr>
            <p:spPr>
              <a:xfrm>
                <a:off x="5683546" y="1345891"/>
                <a:ext cx="320781" cy="4253557"/>
              </a:xfrm>
              <a:prstGeom prst="round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8" name="Freeform 131"/>
              <p:cNvSpPr>
                <a:spLocks noEditPoints="1"/>
              </p:cNvSpPr>
              <p:nvPr/>
            </p:nvSpPr>
            <p:spPr bwMode="auto">
              <a:xfrm>
                <a:off x="5779477" y="1444943"/>
                <a:ext cx="159271" cy="182173"/>
              </a:xfrm>
              <a:custGeom>
                <a:avLst/>
                <a:gdLst>
                  <a:gd name="T0" fmla="*/ 0 w 153"/>
                  <a:gd name="T1" fmla="*/ 0 h 175"/>
                  <a:gd name="T2" fmla="*/ 109 w 153"/>
                  <a:gd name="T3" fmla="*/ 0 h 175"/>
                  <a:gd name="T4" fmla="*/ 109 w 153"/>
                  <a:gd name="T5" fmla="*/ 20 h 175"/>
                  <a:gd name="T6" fmla="*/ 90 w 153"/>
                  <a:gd name="T7" fmla="*/ 20 h 175"/>
                  <a:gd name="T8" fmla="*/ 90 w 153"/>
                  <a:gd name="T9" fmla="*/ 50 h 175"/>
                  <a:gd name="T10" fmla="*/ 60 w 153"/>
                  <a:gd name="T11" fmla="*/ 50 h 175"/>
                  <a:gd name="T12" fmla="*/ 60 w 153"/>
                  <a:gd name="T13" fmla="*/ 101 h 175"/>
                  <a:gd name="T14" fmla="*/ 90 w 153"/>
                  <a:gd name="T15" fmla="*/ 101 h 175"/>
                  <a:gd name="T16" fmla="*/ 90 w 153"/>
                  <a:gd name="T17" fmla="*/ 132 h 175"/>
                  <a:gd name="T18" fmla="*/ 109 w 153"/>
                  <a:gd name="T19" fmla="*/ 132 h 175"/>
                  <a:gd name="T20" fmla="*/ 109 w 153"/>
                  <a:gd name="T21" fmla="*/ 175 h 175"/>
                  <a:gd name="T22" fmla="*/ 56 w 153"/>
                  <a:gd name="T23" fmla="*/ 125 h 175"/>
                  <a:gd name="T24" fmla="*/ 0 w 153"/>
                  <a:gd name="T25" fmla="*/ 175 h 175"/>
                  <a:gd name="T26" fmla="*/ 0 w 153"/>
                  <a:gd name="T27" fmla="*/ 0 h 175"/>
                  <a:gd name="T28" fmla="*/ 0 w 153"/>
                  <a:gd name="T29" fmla="*/ 0 h 175"/>
                  <a:gd name="T30" fmla="*/ 77 w 153"/>
                  <a:gd name="T31" fmla="*/ 63 h 175"/>
                  <a:gd name="T32" fmla="*/ 77 w 153"/>
                  <a:gd name="T33" fmla="*/ 86 h 175"/>
                  <a:gd name="T34" fmla="*/ 103 w 153"/>
                  <a:gd name="T35" fmla="*/ 86 h 175"/>
                  <a:gd name="T36" fmla="*/ 103 w 153"/>
                  <a:gd name="T37" fmla="*/ 112 h 175"/>
                  <a:gd name="T38" fmla="*/ 127 w 153"/>
                  <a:gd name="T39" fmla="*/ 112 h 175"/>
                  <a:gd name="T40" fmla="*/ 127 w 153"/>
                  <a:gd name="T41" fmla="*/ 86 h 175"/>
                  <a:gd name="T42" fmla="*/ 153 w 153"/>
                  <a:gd name="T43" fmla="*/ 86 h 175"/>
                  <a:gd name="T44" fmla="*/ 153 w 153"/>
                  <a:gd name="T45" fmla="*/ 63 h 175"/>
                  <a:gd name="T46" fmla="*/ 127 w 153"/>
                  <a:gd name="T47" fmla="*/ 63 h 175"/>
                  <a:gd name="T48" fmla="*/ 127 w 153"/>
                  <a:gd name="T49" fmla="*/ 37 h 175"/>
                  <a:gd name="T50" fmla="*/ 103 w 153"/>
                  <a:gd name="T51" fmla="*/ 37 h 175"/>
                  <a:gd name="T52" fmla="*/ 103 w 153"/>
                  <a:gd name="T53" fmla="*/ 63 h 175"/>
                  <a:gd name="T54" fmla="*/ 77 w 153"/>
                  <a:gd name="T55" fmla="*/ 6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175">
                    <a:moveTo>
                      <a:pt x="0" y="0"/>
                    </a:moveTo>
                    <a:lnTo>
                      <a:pt x="109" y="0"/>
                    </a:lnTo>
                    <a:lnTo>
                      <a:pt x="109" y="20"/>
                    </a:lnTo>
                    <a:lnTo>
                      <a:pt x="90" y="20"/>
                    </a:lnTo>
                    <a:lnTo>
                      <a:pt x="90" y="50"/>
                    </a:lnTo>
                    <a:lnTo>
                      <a:pt x="60" y="50"/>
                    </a:lnTo>
                    <a:lnTo>
                      <a:pt x="60" y="101"/>
                    </a:lnTo>
                    <a:lnTo>
                      <a:pt x="90" y="101"/>
                    </a:lnTo>
                    <a:lnTo>
                      <a:pt x="90" y="132"/>
                    </a:lnTo>
                    <a:lnTo>
                      <a:pt x="109" y="132"/>
                    </a:lnTo>
                    <a:lnTo>
                      <a:pt x="109" y="175"/>
                    </a:lnTo>
                    <a:lnTo>
                      <a:pt x="56" y="125"/>
                    </a:lnTo>
                    <a:lnTo>
                      <a:pt x="0" y="175"/>
                    </a:lnTo>
                    <a:lnTo>
                      <a:pt x="0" y="0"/>
                    </a:lnTo>
                    <a:lnTo>
                      <a:pt x="0" y="0"/>
                    </a:lnTo>
                    <a:close/>
                    <a:moveTo>
                      <a:pt x="77" y="63"/>
                    </a:moveTo>
                    <a:lnTo>
                      <a:pt x="77" y="86"/>
                    </a:lnTo>
                    <a:lnTo>
                      <a:pt x="103" y="86"/>
                    </a:lnTo>
                    <a:lnTo>
                      <a:pt x="103" y="112"/>
                    </a:lnTo>
                    <a:lnTo>
                      <a:pt x="127" y="112"/>
                    </a:lnTo>
                    <a:lnTo>
                      <a:pt x="127" y="86"/>
                    </a:lnTo>
                    <a:lnTo>
                      <a:pt x="153" y="86"/>
                    </a:lnTo>
                    <a:lnTo>
                      <a:pt x="153" y="63"/>
                    </a:lnTo>
                    <a:lnTo>
                      <a:pt x="127" y="63"/>
                    </a:lnTo>
                    <a:lnTo>
                      <a:pt x="127" y="37"/>
                    </a:lnTo>
                    <a:lnTo>
                      <a:pt x="103" y="37"/>
                    </a:lnTo>
                    <a:lnTo>
                      <a:pt x="103" y="63"/>
                    </a:lnTo>
                    <a:lnTo>
                      <a:pt x="77" y="63"/>
                    </a:lnTo>
                    <a:close/>
                  </a:path>
                </a:pathLst>
              </a:custGeom>
              <a:solidFill>
                <a:schemeClr val="accent1"/>
              </a:solidFill>
              <a:ln>
                <a:noFill/>
              </a:ln>
            </p:spPr>
            <p:txBody>
              <a:bodyPr vert="horz" wrap="square" lIns="121882" tIns="60941" rIns="121882" bIns="60941"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 name="Freeform 147"/>
              <p:cNvSpPr>
                <a:spLocks noEditPoints="1"/>
              </p:cNvSpPr>
              <p:nvPr/>
            </p:nvSpPr>
            <p:spPr bwMode="auto">
              <a:xfrm>
                <a:off x="5763006" y="5273346"/>
                <a:ext cx="150943" cy="23838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accent3"/>
              </a:solidFill>
              <a:ln>
                <a:noFill/>
              </a:ln>
            </p:spPr>
            <p:txBody>
              <a:bodyPr vert="horz" wrap="square" lIns="121882" tIns="60941" rIns="121882" bIns="60941" numCol="1" anchor="t" anchorCtr="0" compatLnSpc="1"/>
              <a:lstStyle/>
              <a:p>
                <a:endParaRPr lang="zh-CN" altLang="en-US" sz="2400">
                  <a:latin typeface="微软雅黑" panose="020B0503020204020204" pitchFamily="34" charset="-122"/>
                  <a:ea typeface="微软雅黑" panose="020B0503020204020204" pitchFamily="34" charset="-122"/>
                </a:endParaRPr>
              </a:p>
            </p:txBody>
          </p:sp>
        </p:grpSp>
        <p:grpSp>
          <p:nvGrpSpPr>
            <p:cNvPr id="29" name="组合 72"/>
            <p:cNvGrpSpPr/>
            <p:nvPr/>
          </p:nvGrpSpPr>
          <p:grpSpPr>
            <a:xfrm>
              <a:off x="3765242" y="3331124"/>
              <a:ext cx="4157388" cy="320782"/>
              <a:chOff x="3765242" y="3331124"/>
              <a:chExt cx="4157388" cy="320782"/>
            </a:xfrm>
          </p:grpSpPr>
          <p:sp>
            <p:nvSpPr>
              <p:cNvPr id="8" name="圆角矩形 7"/>
              <p:cNvSpPr/>
              <p:nvPr/>
            </p:nvSpPr>
            <p:spPr>
              <a:xfrm rot="5400000">
                <a:off x="5683545" y="1412821"/>
                <a:ext cx="320782" cy="4157388"/>
              </a:xfrm>
              <a:prstGeom prst="round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nvGrpSpPr>
              <p:cNvPr id="30" name="组合 14"/>
              <p:cNvGrpSpPr/>
              <p:nvPr/>
            </p:nvGrpSpPr>
            <p:grpSpPr>
              <a:xfrm>
                <a:off x="7641574" y="3369375"/>
                <a:ext cx="187371" cy="206588"/>
                <a:chOff x="1917700" y="530225"/>
                <a:chExt cx="495300" cy="546100"/>
              </a:xfrm>
              <a:solidFill>
                <a:srgbClr val="3A3A3A"/>
              </a:solidFill>
            </p:grpSpPr>
            <p:sp>
              <p:nvSpPr>
                <p:cNvPr id="16" name="Freeform 23"/>
                <p:cNvSpPr>
                  <a:spLocks noEditPoints="1"/>
                </p:cNvSpPr>
                <p:nvPr/>
              </p:nvSpPr>
              <p:spPr bwMode="auto">
                <a:xfrm>
                  <a:off x="1917700" y="530225"/>
                  <a:ext cx="495300" cy="546100"/>
                </a:xfrm>
                <a:custGeom>
                  <a:avLst/>
                  <a:gdLst>
                    <a:gd name="T0" fmla="*/ 160 w 176"/>
                    <a:gd name="T1" fmla="*/ 130 h 194"/>
                    <a:gd name="T2" fmla="*/ 176 w 176"/>
                    <a:gd name="T3" fmla="*/ 114 h 194"/>
                    <a:gd name="T4" fmla="*/ 160 w 176"/>
                    <a:gd name="T5" fmla="*/ 98 h 194"/>
                    <a:gd name="T6" fmla="*/ 152 w 176"/>
                    <a:gd name="T7" fmla="*/ 100 h 194"/>
                    <a:gd name="T8" fmla="*/ 90 w 176"/>
                    <a:gd name="T9" fmla="*/ 34 h 194"/>
                    <a:gd name="T10" fmla="*/ 91 w 176"/>
                    <a:gd name="T11" fmla="*/ 32 h 194"/>
                    <a:gd name="T12" fmla="*/ 91 w 176"/>
                    <a:gd name="T13" fmla="*/ 7 h 194"/>
                    <a:gd name="T14" fmla="*/ 66 w 176"/>
                    <a:gd name="T15" fmla="*/ 7 h 194"/>
                    <a:gd name="T16" fmla="*/ 51 w 176"/>
                    <a:gd name="T17" fmla="*/ 21 h 194"/>
                    <a:gd name="T18" fmla="*/ 34 w 176"/>
                    <a:gd name="T19" fmla="*/ 18 h 194"/>
                    <a:gd name="T20" fmla="*/ 1 w 176"/>
                    <a:gd name="T21" fmla="*/ 31 h 194"/>
                    <a:gd name="T22" fmla="*/ 1 w 176"/>
                    <a:gd name="T23" fmla="*/ 37 h 194"/>
                    <a:gd name="T24" fmla="*/ 61 w 176"/>
                    <a:gd name="T25" fmla="*/ 97 h 194"/>
                    <a:gd name="T26" fmla="*/ 64 w 176"/>
                    <a:gd name="T27" fmla="*/ 98 h 194"/>
                    <a:gd name="T28" fmla="*/ 67 w 176"/>
                    <a:gd name="T29" fmla="*/ 97 h 194"/>
                    <a:gd name="T30" fmla="*/ 77 w 176"/>
                    <a:gd name="T31" fmla="*/ 47 h 194"/>
                    <a:gd name="T32" fmla="*/ 84 w 176"/>
                    <a:gd name="T33" fmla="*/ 39 h 194"/>
                    <a:gd name="T34" fmla="*/ 146 w 176"/>
                    <a:gd name="T35" fmla="*/ 106 h 194"/>
                    <a:gd name="T36" fmla="*/ 144 w 176"/>
                    <a:gd name="T37" fmla="*/ 114 h 194"/>
                    <a:gd name="T38" fmla="*/ 146 w 176"/>
                    <a:gd name="T39" fmla="*/ 122 h 194"/>
                    <a:gd name="T40" fmla="*/ 126 w 176"/>
                    <a:gd name="T41" fmla="*/ 142 h 194"/>
                    <a:gd name="T42" fmla="*/ 112 w 176"/>
                    <a:gd name="T43" fmla="*/ 138 h 194"/>
                    <a:gd name="T44" fmla="*/ 88 w 176"/>
                    <a:gd name="T45" fmla="*/ 162 h 194"/>
                    <a:gd name="T46" fmla="*/ 52 w 176"/>
                    <a:gd name="T47" fmla="*/ 162 h 194"/>
                    <a:gd name="T48" fmla="*/ 32 w 176"/>
                    <a:gd name="T49" fmla="*/ 182 h 194"/>
                    <a:gd name="T50" fmla="*/ 32 w 176"/>
                    <a:gd name="T51" fmla="*/ 190 h 194"/>
                    <a:gd name="T52" fmla="*/ 36 w 176"/>
                    <a:gd name="T53" fmla="*/ 194 h 194"/>
                    <a:gd name="T54" fmla="*/ 156 w 176"/>
                    <a:gd name="T55" fmla="*/ 194 h 194"/>
                    <a:gd name="T56" fmla="*/ 160 w 176"/>
                    <a:gd name="T57" fmla="*/ 190 h 194"/>
                    <a:gd name="T58" fmla="*/ 160 w 176"/>
                    <a:gd name="T59" fmla="*/ 182 h 194"/>
                    <a:gd name="T60" fmla="*/ 140 w 176"/>
                    <a:gd name="T61" fmla="*/ 162 h 194"/>
                    <a:gd name="T62" fmla="*/ 136 w 176"/>
                    <a:gd name="T63" fmla="*/ 162 h 194"/>
                    <a:gd name="T64" fmla="*/ 132 w 176"/>
                    <a:gd name="T65" fmla="*/ 148 h 194"/>
                    <a:gd name="T66" fmla="*/ 152 w 176"/>
                    <a:gd name="T67" fmla="*/ 128 h 194"/>
                    <a:gd name="T68" fmla="*/ 160 w 176"/>
                    <a:gd name="T69" fmla="*/ 130 h 194"/>
                    <a:gd name="T70" fmla="*/ 55 w 176"/>
                    <a:gd name="T71" fmla="*/ 48 h 194"/>
                    <a:gd name="T72" fmla="*/ 52 w 176"/>
                    <a:gd name="T73" fmla="*/ 50 h 194"/>
                    <a:gd name="T74" fmla="*/ 50 w 176"/>
                    <a:gd name="T75" fmla="*/ 48 h 194"/>
                    <a:gd name="T76" fmla="*/ 31 w 176"/>
                    <a:gd name="T77" fmla="*/ 42 h 194"/>
                    <a:gd name="T78" fmla="*/ 27 w 176"/>
                    <a:gd name="T79" fmla="*/ 39 h 194"/>
                    <a:gd name="T80" fmla="*/ 30 w 176"/>
                    <a:gd name="T81" fmla="*/ 34 h 194"/>
                    <a:gd name="T82" fmla="*/ 34 w 176"/>
                    <a:gd name="T83" fmla="*/ 34 h 194"/>
                    <a:gd name="T84" fmla="*/ 55 w 176"/>
                    <a:gd name="T85" fmla="*/ 43 h 194"/>
                    <a:gd name="T86" fmla="*/ 55 w 176"/>
                    <a:gd name="T87" fmla="*/ 4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94">
                      <a:moveTo>
                        <a:pt x="160" y="130"/>
                      </a:moveTo>
                      <a:cubicBezTo>
                        <a:pt x="169" y="130"/>
                        <a:pt x="176" y="123"/>
                        <a:pt x="176" y="114"/>
                      </a:cubicBezTo>
                      <a:cubicBezTo>
                        <a:pt x="176" y="105"/>
                        <a:pt x="169" y="98"/>
                        <a:pt x="160" y="98"/>
                      </a:cubicBezTo>
                      <a:cubicBezTo>
                        <a:pt x="157" y="98"/>
                        <a:pt x="155" y="99"/>
                        <a:pt x="152" y="100"/>
                      </a:cubicBezTo>
                      <a:cubicBezTo>
                        <a:pt x="90" y="34"/>
                        <a:pt x="90" y="34"/>
                        <a:pt x="90" y="34"/>
                      </a:cubicBezTo>
                      <a:cubicBezTo>
                        <a:pt x="91" y="32"/>
                        <a:pt x="91" y="32"/>
                        <a:pt x="91" y="32"/>
                      </a:cubicBezTo>
                      <a:cubicBezTo>
                        <a:pt x="98" y="25"/>
                        <a:pt x="98" y="14"/>
                        <a:pt x="91" y="7"/>
                      </a:cubicBezTo>
                      <a:cubicBezTo>
                        <a:pt x="84" y="0"/>
                        <a:pt x="73" y="0"/>
                        <a:pt x="66" y="7"/>
                      </a:cubicBezTo>
                      <a:cubicBezTo>
                        <a:pt x="51" y="21"/>
                        <a:pt x="51" y="21"/>
                        <a:pt x="51" y="21"/>
                      </a:cubicBezTo>
                      <a:cubicBezTo>
                        <a:pt x="46" y="19"/>
                        <a:pt x="40" y="18"/>
                        <a:pt x="34" y="18"/>
                      </a:cubicBezTo>
                      <a:cubicBezTo>
                        <a:pt x="22" y="18"/>
                        <a:pt x="10" y="23"/>
                        <a:pt x="1" y="31"/>
                      </a:cubicBezTo>
                      <a:cubicBezTo>
                        <a:pt x="0" y="33"/>
                        <a:pt x="0" y="35"/>
                        <a:pt x="1" y="37"/>
                      </a:cubicBezTo>
                      <a:cubicBezTo>
                        <a:pt x="61" y="97"/>
                        <a:pt x="61" y="97"/>
                        <a:pt x="61" y="97"/>
                      </a:cubicBezTo>
                      <a:cubicBezTo>
                        <a:pt x="62" y="97"/>
                        <a:pt x="63" y="98"/>
                        <a:pt x="64" y="98"/>
                      </a:cubicBezTo>
                      <a:cubicBezTo>
                        <a:pt x="65" y="98"/>
                        <a:pt x="66" y="97"/>
                        <a:pt x="67" y="97"/>
                      </a:cubicBezTo>
                      <a:cubicBezTo>
                        <a:pt x="80" y="83"/>
                        <a:pt x="84" y="63"/>
                        <a:pt x="77" y="47"/>
                      </a:cubicBezTo>
                      <a:cubicBezTo>
                        <a:pt x="84" y="39"/>
                        <a:pt x="84" y="39"/>
                        <a:pt x="84" y="39"/>
                      </a:cubicBezTo>
                      <a:cubicBezTo>
                        <a:pt x="146" y="106"/>
                        <a:pt x="146" y="106"/>
                        <a:pt x="146" y="106"/>
                      </a:cubicBezTo>
                      <a:cubicBezTo>
                        <a:pt x="145" y="108"/>
                        <a:pt x="144" y="111"/>
                        <a:pt x="144" y="114"/>
                      </a:cubicBezTo>
                      <a:cubicBezTo>
                        <a:pt x="144" y="117"/>
                        <a:pt x="145" y="120"/>
                        <a:pt x="146" y="122"/>
                      </a:cubicBezTo>
                      <a:cubicBezTo>
                        <a:pt x="126" y="142"/>
                        <a:pt x="126" y="142"/>
                        <a:pt x="126" y="142"/>
                      </a:cubicBezTo>
                      <a:cubicBezTo>
                        <a:pt x="122" y="140"/>
                        <a:pt x="117" y="138"/>
                        <a:pt x="112" y="138"/>
                      </a:cubicBezTo>
                      <a:cubicBezTo>
                        <a:pt x="99" y="138"/>
                        <a:pt x="88" y="149"/>
                        <a:pt x="88" y="162"/>
                      </a:cubicBezTo>
                      <a:cubicBezTo>
                        <a:pt x="52" y="162"/>
                        <a:pt x="52" y="162"/>
                        <a:pt x="52" y="162"/>
                      </a:cubicBezTo>
                      <a:cubicBezTo>
                        <a:pt x="41" y="162"/>
                        <a:pt x="32" y="171"/>
                        <a:pt x="32" y="182"/>
                      </a:cubicBezTo>
                      <a:cubicBezTo>
                        <a:pt x="32" y="190"/>
                        <a:pt x="32" y="190"/>
                        <a:pt x="32" y="190"/>
                      </a:cubicBezTo>
                      <a:cubicBezTo>
                        <a:pt x="32" y="192"/>
                        <a:pt x="34" y="194"/>
                        <a:pt x="36" y="194"/>
                      </a:cubicBezTo>
                      <a:cubicBezTo>
                        <a:pt x="156" y="194"/>
                        <a:pt x="156" y="194"/>
                        <a:pt x="156" y="194"/>
                      </a:cubicBezTo>
                      <a:cubicBezTo>
                        <a:pt x="158" y="194"/>
                        <a:pt x="160" y="192"/>
                        <a:pt x="160" y="190"/>
                      </a:cubicBezTo>
                      <a:cubicBezTo>
                        <a:pt x="160" y="182"/>
                        <a:pt x="160" y="182"/>
                        <a:pt x="160" y="182"/>
                      </a:cubicBezTo>
                      <a:cubicBezTo>
                        <a:pt x="160" y="171"/>
                        <a:pt x="151" y="162"/>
                        <a:pt x="140" y="162"/>
                      </a:cubicBezTo>
                      <a:cubicBezTo>
                        <a:pt x="136" y="162"/>
                        <a:pt x="136" y="162"/>
                        <a:pt x="136" y="162"/>
                      </a:cubicBezTo>
                      <a:cubicBezTo>
                        <a:pt x="136" y="157"/>
                        <a:pt x="134" y="152"/>
                        <a:pt x="132" y="148"/>
                      </a:cubicBezTo>
                      <a:cubicBezTo>
                        <a:pt x="152" y="128"/>
                        <a:pt x="152" y="128"/>
                        <a:pt x="152" y="128"/>
                      </a:cubicBezTo>
                      <a:cubicBezTo>
                        <a:pt x="154" y="129"/>
                        <a:pt x="157" y="130"/>
                        <a:pt x="160" y="130"/>
                      </a:cubicBezTo>
                      <a:close/>
                      <a:moveTo>
                        <a:pt x="55" y="48"/>
                      </a:moveTo>
                      <a:cubicBezTo>
                        <a:pt x="55" y="49"/>
                        <a:pt x="53" y="50"/>
                        <a:pt x="52" y="50"/>
                      </a:cubicBezTo>
                      <a:cubicBezTo>
                        <a:pt x="51" y="50"/>
                        <a:pt x="50" y="49"/>
                        <a:pt x="50" y="48"/>
                      </a:cubicBezTo>
                      <a:cubicBezTo>
                        <a:pt x="45" y="43"/>
                        <a:pt x="38" y="41"/>
                        <a:pt x="31" y="42"/>
                      </a:cubicBezTo>
                      <a:cubicBezTo>
                        <a:pt x="29" y="42"/>
                        <a:pt x="27" y="41"/>
                        <a:pt x="27" y="39"/>
                      </a:cubicBezTo>
                      <a:cubicBezTo>
                        <a:pt x="26" y="36"/>
                        <a:pt x="28" y="34"/>
                        <a:pt x="30" y="34"/>
                      </a:cubicBezTo>
                      <a:cubicBezTo>
                        <a:pt x="31" y="34"/>
                        <a:pt x="33" y="34"/>
                        <a:pt x="34" y="34"/>
                      </a:cubicBezTo>
                      <a:cubicBezTo>
                        <a:pt x="42" y="34"/>
                        <a:pt x="50" y="37"/>
                        <a:pt x="55" y="43"/>
                      </a:cubicBezTo>
                      <a:cubicBezTo>
                        <a:pt x="57" y="44"/>
                        <a:pt x="57" y="47"/>
                        <a:pt x="55" y="4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 name="Freeform 24"/>
                <p:cNvSpPr/>
                <p:nvPr/>
              </p:nvSpPr>
              <p:spPr bwMode="auto">
                <a:xfrm>
                  <a:off x="1935163" y="690563"/>
                  <a:ext cx="98425" cy="93663"/>
                </a:xfrm>
                <a:custGeom>
                  <a:avLst/>
                  <a:gdLst>
                    <a:gd name="T0" fmla="*/ 4 w 35"/>
                    <a:gd name="T1" fmla="*/ 0 h 33"/>
                    <a:gd name="T2" fmla="*/ 9 w 35"/>
                    <a:gd name="T3" fmla="*/ 26 h 33"/>
                    <a:gd name="T4" fmla="*/ 25 w 35"/>
                    <a:gd name="T5" fmla="*/ 33 h 33"/>
                    <a:gd name="T6" fmla="*/ 35 w 35"/>
                    <a:gd name="T7" fmla="*/ 31 h 33"/>
                    <a:gd name="T8" fmla="*/ 4 w 35"/>
                    <a:gd name="T9" fmla="*/ 0 h 33"/>
                  </a:gdLst>
                  <a:ahLst/>
                  <a:cxnLst>
                    <a:cxn ang="0">
                      <a:pos x="T0" y="T1"/>
                    </a:cxn>
                    <a:cxn ang="0">
                      <a:pos x="T2" y="T3"/>
                    </a:cxn>
                    <a:cxn ang="0">
                      <a:pos x="T4" y="T5"/>
                    </a:cxn>
                    <a:cxn ang="0">
                      <a:pos x="T6" y="T7"/>
                    </a:cxn>
                    <a:cxn ang="0">
                      <a:pos x="T8" y="T9"/>
                    </a:cxn>
                  </a:cxnLst>
                  <a:rect l="0" t="0" r="r" b="b"/>
                  <a:pathLst>
                    <a:path w="35" h="33">
                      <a:moveTo>
                        <a:pt x="4" y="0"/>
                      </a:moveTo>
                      <a:cubicBezTo>
                        <a:pt x="0" y="9"/>
                        <a:pt x="2" y="19"/>
                        <a:pt x="9" y="26"/>
                      </a:cubicBezTo>
                      <a:cubicBezTo>
                        <a:pt x="13" y="31"/>
                        <a:pt x="19" y="33"/>
                        <a:pt x="25" y="33"/>
                      </a:cubicBezTo>
                      <a:cubicBezTo>
                        <a:pt x="28" y="33"/>
                        <a:pt x="32" y="32"/>
                        <a:pt x="35" y="31"/>
                      </a:cubicBez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latin typeface="微软雅黑" panose="020B0503020204020204" pitchFamily="34" charset="-122"/>
                    <a:ea typeface="微软雅黑" panose="020B0503020204020204" pitchFamily="34" charset="-122"/>
                  </a:endParaRPr>
                </a:p>
              </p:txBody>
            </p:sp>
          </p:grpSp>
          <p:sp>
            <p:nvSpPr>
              <p:cNvPr id="20" name="Freeform 163"/>
              <p:cNvSpPr>
                <a:spLocks noEditPoints="1"/>
              </p:cNvSpPr>
              <p:nvPr/>
            </p:nvSpPr>
            <p:spPr bwMode="auto">
              <a:xfrm>
                <a:off x="3884080" y="3381142"/>
                <a:ext cx="261289" cy="168641"/>
              </a:xfrm>
              <a:custGeom>
                <a:avLst/>
                <a:gdLst>
                  <a:gd name="T0" fmla="*/ 72 w 116"/>
                  <a:gd name="T1" fmla="*/ 27 h 75"/>
                  <a:gd name="T2" fmla="*/ 69 w 116"/>
                  <a:gd name="T3" fmla="*/ 19 h 75"/>
                  <a:gd name="T4" fmla="*/ 65 w 116"/>
                  <a:gd name="T5" fmla="*/ 19 h 75"/>
                  <a:gd name="T6" fmla="*/ 46 w 116"/>
                  <a:gd name="T7" fmla="*/ 18 h 75"/>
                  <a:gd name="T8" fmla="*/ 46 w 116"/>
                  <a:gd name="T9" fmla="*/ 29 h 75"/>
                  <a:gd name="T10" fmla="*/ 79 w 116"/>
                  <a:gd name="T11" fmla="*/ 9 h 75"/>
                  <a:gd name="T12" fmla="*/ 72 w 116"/>
                  <a:gd name="T13" fmla="*/ 29 h 75"/>
                  <a:gd name="T14" fmla="*/ 8 w 116"/>
                  <a:gd name="T15" fmla="*/ 23 h 75"/>
                  <a:gd name="T16" fmla="*/ 29 w 116"/>
                  <a:gd name="T17" fmla="*/ 35 h 75"/>
                  <a:gd name="T18" fmla="*/ 18 w 116"/>
                  <a:gd name="T19" fmla="*/ 46 h 75"/>
                  <a:gd name="T20" fmla="*/ 11 w 116"/>
                  <a:gd name="T21" fmla="*/ 42 h 75"/>
                  <a:gd name="T22" fmla="*/ 25 w 116"/>
                  <a:gd name="T23" fmla="*/ 46 h 75"/>
                  <a:gd name="T24" fmla="*/ 4 w 116"/>
                  <a:gd name="T25" fmla="*/ 48 h 75"/>
                  <a:gd name="T26" fmla="*/ 3 w 116"/>
                  <a:gd name="T27" fmla="*/ 48 h 75"/>
                  <a:gd name="T28" fmla="*/ 0 w 116"/>
                  <a:gd name="T29" fmla="*/ 61 h 75"/>
                  <a:gd name="T30" fmla="*/ 2 w 116"/>
                  <a:gd name="T31" fmla="*/ 62 h 75"/>
                  <a:gd name="T32" fmla="*/ 26 w 116"/>
                  <a:gd name="T33" fmla="*/ 73 h 75"/>
                  <a:gd name="T34" fmla="*/ 28 w 116"/>
                  <a:gd name="T35" fmla="*/ 75 h 75"/>
                  <a:gd name="T36" fmla="*/ 92 w 116"/>
                  <a:gd name="T37" fmla="*/ 75 h 75"/>
                  <a:gd name="T38" fmla="*/ 93 w 116"/>
                  <a:gd name="T39" fmla="*/ 62 h 75"/>
                  <a:gd name="T40" fmla="*/ 116 w 116"/>
                  <a:gd name="T41" fmla="*/ 62 h 75"/>
                  <a:gd name="T42" fmla="*/ 116 w 116"/>
                  <a:gd name="T43" fmla="*/ 55 h 75"/>
                  <a:gd name="T44" fmla="*/ 113 w 116"/>
                  <a:gd name="T45" fmla="*/ 48 h 75"/>
                  <a:gd name="T46" fmla="*/ 105 w 116"/>
                  <a:gd name="T47" fmla="*/ 46 h 75"/>
                  <a:gd name="T48" fmla="*/ 98 w 116"/>
                  <a:gd name="T49" fmla="*/ 59 h 75"/>
                  <a:gd name="T50" fmla="*/ 91 w 116"/>
                  <a:gd name="T51" fmla="*/ 46 h 75"/>
                  <a:gd name="T52" fmla="*/ 72 w 116"/>
                  <a:gd name="T53" fmla="*/ 45 h 75"/>
                  <a:gd name="T54" fmla="*/ 69 w 116"/>
                  <a:gd name="T55" fmla="*/ 50 h 75"/>
                  <a:gd name="T56" fmla="*/ 64 w 116"/>
                  <a:gd name="T57" fmla="*/ 67 h 75"/>
                  <a:gd name="T58" fmla="*/ 64 w 116"/>
                  <a:gd name="T59" fmla="*/ 52 h 75"/>
                  <a:gd name="T60" fmla="*/ 60 w 116"/>
                  <a:gd name="T61" fmla="*/ 47 h 75"/>
                  <a:gd name="T62" fmla="*/ 56 w 116"/>
                  <a:gd name="T63" fmla="*/ 47 h 75"/>
                  <a:gd name="T64" fmla="*/ 57 w 116"/>
                  <a:gd name="T65" fmla="*/ 54 h 75"/>
                  <a:gd name="T66" fmla="*/ 49 w 116"/>
                  <a:gd name="T67" fmla="*/ 50 h 75"/>
                  <a:gd name="T68" fmla="*/ 47 w 116"/>
                  <a:gd name="T69" fmla="*/ 45 h 75"/>
                  <a:gd name="T70" fmla="*/ 33 w 116"/>
                  <a:gd name="T71" fmla="*/ 48 h 75"/>
                  <a:gd name="T72" fmla="*/ 87 w 116"/>
                  <a:gd name="T73" fmla="*/ 36 h 75"/>
                  <a:gd name="T74" fmla="*/ 109 w 116"/>
                  <a:gd name="T75" fmla="*/ 21 h 75"/>
                  <a:gd name="T76" fmla="*/ 106 w 116"/>
                  <a:gd name="T77" fmla="*/ 42 h 75"/>
                  <a:gd name="T78" fmla="*/ 98 w 116"/>
                  <a:gd name="T79" fmla="*/ 46 h 75"/>
                  <a:gd name="T80" fmla="*/ 87 w 116"/>
                  <a:gd name="T81"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75">
                    <a:moveTo>
                      <a:pt x="72" y="29"/>
                    </a:moveTo>
                    <a:cubicBezTo>
                      <a:pt x="72" y="28"/>
                      <a:pt x="72" y="27"/>
                      <a:pt x="72" y="27"/>
                    </a:cubicBezTo>
                    <a:cubicBezTo>
                      <a:pt x="72" y="19"/>
                      <a:pt x="72" y="19"/>
                      <a:pt x="72" y="19"/>
                    </a:cubicBezTo>
                    <a:cubicBezTo>
                      <a:pt x="71" y="19"/>
                      <a:pt x="70" y="19"/>
                      <a:pt x="69" y="19"/>
                    </a:cubicBezTo>
                    <a:cubicBezTo>
                      <a:pt x="68" y="14"/>
                      <a:pt x="68" y="14"/>
                      <a:pt x="68" y="14"/>
                    </a:cubicBezTo>
                    <a:cubicBezTo>
                      <a:pt x="65" y="19"/>
                      <a:pt x="65" y="19"/>
                      <a:pt x="65" y="19"/>
                    </a:cubicBezTo>
                    <a:cubicBezTo>
                      <a:pt x="60" y="21"/>
                      <a:pt x="56" y="22"/>
                      <a:pt x="47" y="18"/>
                    </a:cubicBezTo>
                    <a:cubicBezTo>
                      <a:pt x="46" y="18"/>
                      <a:pt x="46" y="18"/>
                      <a:pt x="46" y="18"/>
                    </a:cubicBezTo>
                    <a:cubicBezTo>
                      <a:pt x="46" y="27"/>
                      <a:pt x="46" y="27"/>
                      <a:pt x="46" y="27"/>
                    </a:cubicBezTo>
                    <a:cubicBezTo>
                      <a:pt x="46" y="27"/>
                      <a:pt x="46" y="28"/>
                      <a:pt x="46" y="29"/>
                    </a:cubicBezTo>
                    <a:cubicBezTo>
                      <a:pt x="38" y="23"/>
                      <a:pt x="41" y="20"/>
                      <a:pt x="39" y="9"/>
                    </a:cubicBezTo>
                    <a:cubicBezTo>
                      <a:pt x="45" y="0"/>
                      <a:pt x="75" y="0"/>
                      <a:pt x="79" y="9"/>
                    </a:cubicBezTo>
                    <a:cubicBezTo>
                      <a:pt x="78" y="17"/>
                      <a:pt x="79" y="24"/>
                      <a:pt x="73" y="29"/>
                    </a:cubicBezTo>
                    <a:cubicBezTo>
                      <a:pt x="72" y="29"/>
                      <a:pt x="72" y="29"/>
                      <a:pt x="72" y="29"/>
                    </a:cubicBezTo>
                    <a:close/>
                    <a:moveTo>
                      <a:pt x="8" y="36"/>
                    </a:moveTo>
                    <a:cubicBezTo>
                      <a:pt x="7" y="30"/>
                      <a:pt x="7" y="27"/>
                      <a:pt x="8" y="23"/>
                    </a:cubicBezTo>
                    <a:cubicBezTo>
                      <a:pt x="18" y="25"/>
                      <a:pt x="20" y="16"/>
                      <a:pt x="29" y="23"/>
                    </a:cubicBezTo>
                    <a:cubicBezTo>
                      <a:pt x="30" y="27"/>
                      <a:pt x="30" y="32"/>
                      <a:pt x="29" y="35"/>
                    </a:cubicBezTo>
                    <a:cubicBezTo>
                      <a:pt x="29" y="38"/>
                      <a:pt x="28" y="40"/>
                      <a:pt x="26" y="42"/>
                    </a:cubicBezTo>
                    <a:cubicBezTo>
                      <a:pt x="24" y="44"/>
                      <a:pt x="21" y="46"/>
                      <a:pt x="18" y="46"/>
                    </a:cubicBezTo>
                    <a:cubicBezTo>
                      <a:pt x="18" y="46"/>
                      <a:pt x="18" y="46"/>
                      <a:pt x="18" y="46"/>
                    </a:cubicBezTo>
                    <a:cubicBezTo>
                      <a:pt x="15" y="46"/>
                      <a:pt x="13" y="44"/>
                      <a:pt x="11" y="42"/>
                    </a:cubicBezTo>
                    <a:cubicBezTo>
                      <a:pt x="9" y="40"/>
                      <a:pt x="8" y="38"/>
                      <a:pt x="8" y="36"/>
                    </a:cubicBezTo>
                    <a:close/>
                    <a:moveTo>
                      <a:pt x="25" y="46"/>
                    </a:moveTo>
                    <a:cubicBezTo>
                      <a:pt x="22" y="52"/>
                      <a:pt x="14" y="52"/>
                      <a:pt x="12" y="46"/>
                    </a:cubicBezTo>
                    <a:cubicBezTo>
                      <a:pt x="4" y="48"/>
                      <a:pt x="4" y="48"/>
                      <a:pt x="4" y="48"/>
                    </a:cubicBezTo>
                    <a:cubicBezTo>
                      <a:pt x="4" y="48"/>
                      <a:pt x="4" y="48"/>
                      <a:pt x="4" y="48"/>
                    </a:cubicBezTo>
                    <a:cubicBezTo>
                      <a:pt x="3" y="48"/>
                      <a:pt x="3" y="48"/>
                      <a:pt x="3" y="48"/>
                    </a:cubicBezTo>
                    <a:cubicBezTo>
                      <a:pt x="2" y="50"/>
                      <a:pt x="1" y="51"/>
                      <a:pt x="0" y="54"/>
                    </a:cubicBezTo>
                    <a:cubicBezTo>
                      <a:pt x="0" y="56"/>
                      <a:pt x="0" y="58"/>
                      <a:pt x="0" y="61"/>
                    </a:cubicBezTo>
                    <a:cubicBezTo>
                      <a:pt x="1" y="62"/>
                      <a:pt x="1" y="62"/>
                      <a:pt x="1" y="62"/>
                    </a:cubicBezTo>
                    <a:cubicBezTo>
                      <a:pt x="2" y="62"/>
                      <a:pt x="2" y="62"/>
                      <a:pt x="2" y="62"/>
                    </a:cubicBezTo>
                    <a:cubicBezTo>
                      <a:pt x="26" y="62"/>
                      <a:pt x="26" y="62"/>
                      <a:pt x="26" y="62"/>
                    </a:cubicBezTo>
                    <a:cubicBezTo>
                      <a:pt x="25" y="65"/>
                      <a:pt x="26" y="69"/>
                      <a:pt x="26" y="73"/>
                    </a:cubicBezTo>
                    <a:cubicBezTo>
                      <a:pt x="27" y="75"/>
                      <a:pt x="27" y="75"/>
                      <a:pt x="27" y="75"/>
                    </a:cubicBezTo>
                    <a:cubicBezTo>
                      <a:pt x="28" y="75"/>
                      <a:pt x="28" y="75"/>
                      <a:pt x="28" y="75"/>
                    </a:cubicBezTo>
                    <a:cubicBezTo>
                      <a:pt x="90" y="75"/>
                      <a:pt x="90" y="75"/>
                      <a:pt x="90" y="75"/>
                    </a:cubicBezTo>
                    <a:cubicBezTo>
                      <a:pt x="92" y="75"/>
                      <a:pt x="92" y="75"/>
                      <a:pt x="92" y="75"/>
                    </a:cubicBezTo>
                    <a:cubicBezTo>
                      <a:pt x="92" y="73"/>
                      <a:pt x="92" y="73"/>
                      <a:pt x="92" y="73"/>
                    </a:cubicBezTo>
                    <a:cubicBezTo>
                      <a:pt x="93" y="69"/>
                      <a:pt x="93" y="66"/>
                      <a:pt x="93" y="62"/>
                    </a:cubicBezTo>
                    <a:cubicBezTo>
                      <a:pt x="115" y="62"/>
                      <a:pt x="115" y="62"/>
                      <a:pt x="115" y="62"/>
                    </a:cubicBezTo>
                    <a:cubicBezTo>
                      <a:pt x="116" y="62"/>
                      <a:pt x="116" y="62"/>
                      <a:pt x="116" y="62"/>
                    </a:cubicBezTo>
                    <a:cubicBezTo>
                      <a:pt x="116" y="61"/>
                      <a:pt x="116" y="61"/>
                      <a:pt x="116" y="61"/>
                    </a:cubicBezTo>
                    <a:cubicBezTo>
                      <a:pt x="116" y="59"/>
                      <a:pt x="116" y="57"/>
                      <a:pt x="116" y="55"/>
                    </a:cubicBezTo>
                    <a:cubicBezTo>
                      <a:pt x="116" y="52"/>
                      <a:pt x="115" y="50"/>
                      <a:pt x="114"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3" y="47"/>
                      <a:pt x="93" y="47"/>
                      <a:pt x="93"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2" y="54"/>
                      <a:pt x="62" y="54"/>
                      <a:pt x="62" y="54"/>
                    </a:cubicBezTo>
                    <a:cubicBezTo>
                      <a:pt x="64" y="52"/>
                      <a:pt x="64" y="52"/>
                      <a:pt x="64" y="52"/>
                    </a:cubicBezTo>
                    <a:cubicBezTo>
                      <a:pt x="63" y="47"/>
                      <a:pt x="63" y="47"/>
                      <a:pt x="63" y="47"/>
                    </a:cubicBezTo>
                    <a:cubicBezTo>
                      <a:pt x="60" y="47"/>
                      <a:pt x="60" y="47"/>
                      <a:pt x="60" y="47"/>
                    </a:cubicBezTo>
                    <a:cubicBezTo>
                      <a:pt x="59" y="47"/>
                      <a:pt x="59" y="47"/>
                      <a:pt x="59" y="47"/>
                    </a:cubicBezTo>
                    <a:cubicBezTo>
                      <a:pt x="56" y="47"/>
                      <a:pt x="56" y="47"/>
                      <a:pt x="56" y="47"/>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7" y="45"/>
                      <a:pt x="47" y="45"/>
                      <a:pt x="47" y="45"/>
                    </a:cubicBezTo>
                    <a:cubicBezTo>
                      <a:pt x="33" y="48"/>
                      <a:pt x="33" y="48"/>
                      <a:pt x="33" y="48"/>
                    </a:cubicBezTo>
                    <a:cubicBezTo>
                      <a:pt x="33" y="48"/>
                      <a:pt x="33" y="48"/>
                      <a:pt x="33" y="48"/>
                    </a:cubicBezTo>
                    <a:cubicBezTo>
                      <a:pt x="25" y="46"/>
                      <a:pt x="25" y="46"/>
                      <a:pt x="25" y="46"/>
                    </a:cubicBezTo>
                    <a:close/>
                    <a:moveTo>
                      <a:pt x="87" y="36"/>
                    </a:moveTo>
                    <a:cubicBezTo>
                      <a:pt x="87" y="30"/>
                      <a:pt x="86" y="25"/>
                      <a:pt x="87" y="21"/>
                    </a:cubicBezTo>
                    <a:cubicBezTo>
                      <a:pt x="91" y="18"/>
                      <a:pt x="106" y="18"/>
                      <a:pt x="109" y="21"/>
                    </a:cubicBezTo>
                    <a:cubicBezTo>
                      <a:pt x="109" y="26"/>
                      <a:pt x="109" y="32"/>
                      <a:pt x="109" y="35"/>
                    </a:cubicBezTo>
                    <a:cubicBezTo>
                      <a:pt x="108" y="38"/>
                      <a:pt x="107" y="40"/>
                      <a:pt x="106" y="42"/>
                    </a:cubicBezTo>
                    <a:cubicBezTo>
                      <a:pt x="104" y="44"/>
                      <a:pt x="101" y="46"/>
                      <a:pt x="98" y="46"/>
                    </a:cubicBezTo>
                    <a:cubicBezTo>
                      <a:pt x="98" y="46"/>
                      <a:pt x="98" y="46"/>
                      <a:pt x="98" y="46"/>
                    </a:cubicBezTo>
                    <a:cubicBezTo>
                      <a:pt x="95" y="46"/>
                      <a:pt x="92" y="44"/>
                      <a:pt x="90" y="42"/>
                    </a:cubicBezTo>
                    <a:cubicBezTo>
                      <a:pt x="89" y="40"/>
                      <a:pt x="88" y="38"/>
                      <a:pt x="87" y="36"/>
                    </a:cubicBezTo>
                    <a:close/>
                  </a:path>
                </a:pathLst>
              </a:custGeom>
              <a:solidFill>
                <a:schemeClr val="accent4"/>
              </a:solidFill>
              <a:ln>
                <a:noFill/>
              </a:ln>
            </p:spPr>
            <p:txBody>
              <a:bodyPr vert="horz" wrap="square" lIns="121882" tIns="60941" rIns="121882" bIns="60941" numCol="1" anchor="t" anchorCtr="0" compatLnSpc="1"/>
              <a:lstStyle/>
              <a:p>
                <a:endParaRPr lang="zh-CN" altLang="en-US" sz="2400">
                  <a:latin typeface="微软雅黑" panose="020B0503020204020204" pitchFamily="34" charset="-122"/>
                  <a:ea typeface="微软雅黑" panose="020B0503020204020204" pitchFamily="34" charset="-122"/>
                </a:endParaRPr>
              </a:p>
            </p:txBody>
          </p:sp>
        </p:grpSp>
      </p:grpSp>
      <p:sp>
        <p:nvSpPr>
          <p:cNvPr id="21" name="任意多边形 20"/>
          <p:cNvSpPr/>
          <p:nvPr/>
        </p:nvSpPr>
        <p:spPr>
          <a:xfrm rot="2700000">
            <a:off x="7451927" y="2270856"/>
            <a:ext cx="191297" cy="280110"/>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2" name="任意多边形 21"/>
          <p:cNvSpPr/>
          <p:nvPr/>
        </p:nvSpPr>
        <p:spPr>
          <a:xfrm rot="18900000" flipH="1">
            <a:off x="4547415" y="2270866"/>
            <a:ext cx="191306" cy="280094"/>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3" name="任意多边形 22"/>
          <p:cNvSpPr/>
          <p:nvPr/>
        </p:nvSpPr>
        <p:spPr>
          <a:xfrm rot="18900000" flipV="1">
            <a:off x="7451921" y="5050540"/>
            <a:ext cx="191306" cy="280094"/>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latin typeface="微软雅黑" panose="020B0503020204020204" pitchFamily="34" charset="-122"/>
              <a:ea typeface="微软雅黑" panose="020B0503020204020204" pitchFamily="34" charset="-122"/>
            </a:endParaRPr>
          </a:p>
        </p:txBody>
      </p:sp>
      <p:grpSp>
        <p:nvGrpSpPr>
          <p:cNvPr id="32" name="组合 74"/>
          <p:cNvGrpSpPr/>
          <p:nvPr/>
        </p:nvGrpSpPr>
        <p:grpSpPr>
          <a:xfrm>
            <a:off x="5271324" y="2901010"/>
            <a:ext cx="1672550" cy="1672462"/>
            <a:chOff x="5022688" y="2653974"/>
            <a:chExt cx="1672849" cy="1672849"/>
          </a:xfrm>
        </p:grpSpPr>
        <p:sp>
          <p:nvSpPr>
            <p:cNvPr id="9" name="椭圆 8"/>
            <p:cNvSpPr/>
            <p:nvPr/>
          </p:nvSpPr>
          <p:spPr>
            <a:xfrm>
              <a:off x="5022688" y="2653974"/>
              <a:ext cx="1672849" cy="1672849"/>
            </a:xfrm>
            <a:prstGeom prst="ellipse">
              <a:avLst/>
            </a:prstGeom>
            <a:solidFill>
              <a:schemeClr val="accent1"/>
            </a:solidFill>
            <a:ln>
              <a:noFill/>
            </a:ln>
            <a:effectLst/>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0" name="椭圆 9"/>
            <p:cNvSpPr/>
            <p:nvPr/>
          </p:nvSpPr>
          <p:spPr>
            <a:xfrm>
              <a:off x="5103632" y="2734919"/>
              <a:ext cx="1510960" cy="151096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sp>
        <p:nvSpPr>
          <p:cNvPr id="12" name="直角三角形 11"/>
          <p:cNvSpPr/>
          <p:nvPr/>
        </p:nvSpPr>
        <p:spPr>
          <a:xfrm rot="2700000">
            <a:off x="6120497" y="4734426"/>
            <a:ext cx="264581" cy="264594"/>
          </a:xfrm>
          <a:prstGeom prst="rtTriangle">
            <a:avLst/>
          </a:prstGeom>
          <a:solidFill>
            <a:schemeClr val="accent3"/>
          </a:solidFill>
          <a:ln>
            <a:noFill/>
          </a:ln>
          <a:effectLst>
            <a:outerShdw blurRad="114300" dist="63500" dir="8100000" sx="91000" sy="91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4" name="直角三角形 13"/>
          <p:cNvSpPr/>
          <p:nvPr/>
        </p:nvSpPr>
        <p:spPr>
          <a:xfrm rot="18900000" flipH="1">
            <a:off x="5788205" y="2422392"/>
            <a:ext cx="264594" cy="264581"/>
          </a:xfrm>
          <a:prstGeom prst="rtTriangle">
            <a:avLst/>
          </a:prstGeom>
          <a:solidFill>
            <a:schemeClr val="accent1"/>
          </a:solidFill>
          <a:ln>
            <a:noFill/>
          </a:ln>
          <a:effectLst>
            <a:outerShdw blurRad="101600" dist="50800" sx="91000" sy="91000" algn="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3" name="直角三角形 12"/>
          <p:cNvSpPr/>
          <p:nvPr/>
        </p:nvSpPr>
        <p:spPr>
          <a:xfrm rot="8100000">
            <a:off x="4842284" y="3779780"/>
            <a:ext cx="264594" cy="264581"/>
          </a:xfrm>
          <a:prstGeom prst="rtTriangle">
            <a:avLst/>
          </a:prstGeom>
          <a:solidFill>
            <a:schemeClr val="accent4"/>
          </a:solidFill>
          <a:ln>
            <a:noFill/>
          </a:ln>
          <a:effectLst>
            <a:outerShdw blurRad="114300" dist="25400" dir="16200000" sx="97000" sy="97000"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4" name="任意多边形 23"/>
          <p:cNvSpPr/>
          <p:nvPr/>
        </p:nvSpPr>
        <p:spPr>
          <a:xfrm rot="2700000" flipH="1" flipV="1">
            <a:off x="4547420" y="5050532"/>
            <a:ext cx="191297" cy="280110"/>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1" name="直角三角形 10"/>
          <p:cNvSpPr/>
          <p:nvPr/>
        </p:nvSpPr>
        <p:spPr>
          <a:xfrm rot="18900000">
            <a:off x="7135184" y="3441279"/>
            <a:ext cx="264594" cy="264581"/>
          </a:xfrm>
          <a:prstGeom prst="rtTriangle">
            <a:avLst/>
          </a:prstGeom>
          <a:solidFill>
            <a:schemeClr val="accent2"/>
          </a:solidFill>
          <a:ln>
            <a:noFill/>
          </a:ln>
          <a:effectLst>
            <a:outerShdw blurRad="114300" dist="63500" dir="8100000" sx="91000" sy="91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latin typeface="微软雅黑" panose="020B0503020204020204" pitchFamily="34" charset="-122"/>
              <a:ea typeface="微软雅黑" panose="020B0503020204020204" pitchFamily="34" charset="-122"/>
            </a:endParaRPr>
          </a:p>
        </p:txBody>
      </p:sp>
      <p:grpSp>
        <p:nvGrpSpPr>
          <p:cNvPr id="53" name="组合 52"/>
          <p:cNvGrpSpPr/>
          <p:nvPr/>
        </p:nvGrpSpPr>
        <p:grpSpPr>
          <a:xfrm>
            <a:off x="944461" y="2233153"/>
            <a:ext cx="3080207" cy="1142788"/>
            <a:chOff x="468937" y="2419540"/>
            <a:chExt cx="3080207" cy="1142788"/>
          </a:xfrm>
        </p:grpSpPr>
        <p:sp>
          <p:nvSpPr>
            <p:cNvPr id="54" name="TextBox 18"/>
            <p:cNvSpPr txBox="1"/>
            <p:nvPr/>
          </p:nvSpPr>
          <p:spPr>
            <a:xfrm flipH="1">
              <a:off x="468937" y="2419540"/>
              <a:ext cx="2646878" cy="461665"/>
            </a:xfrm>
            <a:prstGeom prst="rect">
              <a:avLst/>
            </a:prstGeom>
            <a:noFill/>
          </p:spPr>
          <p:txBody>
            <a:bodyPr wrap="none" rtlCol="0">
              <a:spAutoFit/>
            </a:bodyPr>
            <a:lstStyle/>
            <a:p>
              <a:r>
                <a:rPr lang="zh-CN" altLang="en-US" sz="2400" b="1" dirty="0">
                  <a:latin typeface="微软雅黑" panose="020B0503020204020204" pitchFamily="34" charset="-122"/>
                  <a:ea typeface="微软雅黑" panose="020B0503020204020204" pitchFamily="34" charset="-122"/>
                  <a:cs typeface="Roboto Black" charset="0"/>
                </a:rPr>
                <a:t>点击添加主要内容</a:t>
              </a:r>
              <a:endParaRPr lang="en-US" sz="2400" b="1" dirty="0">
                <a:latin typeface="微软雅黑" panose="020B0503020204020204" pitchFamily="34" charset="-122"/>
                <a:ea typeface="微软雅黑" panose="020B0503020204020204" pitchFamily="34" charset="-122"/>
                <a:cs typeface="Roboto Black" charset="0"/>
              </a:endParaRPr>
            </a:p>
          </p:txBody>
        </p:sp>
        <p:sp>
          <p:nvSpPr>
            <p:cNvPr id="55" name="矩形 54"/>
            <p:cNvSpPr/>
            <p:nvPr/>
          </p:nvSpPr>
          <p:spPr>
            <a:xfrm>
              <a:off x="470267" y="2823664"/>
              <a:ext cx="3078877" cy="738664"/>
            </a:xfrm>
            <a:prstGeom prst="rect">
              <a:avLst/>
            </a:prstGeom>
          </p:spPr>
          <p:txBody>
            <a:bodyPr wrap="squar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点击添加主要内容点击添加主要内容点击添加主要内容点击添加主要内容</a:t>
              </a:r>
              <a:endParaRPr lang="en-US" altLang="zh-CN" sz="1400" dirty="0">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882085" y="4074787"/>
            <a:ext cx="3075963" cy="1142788"/>
            <a:chOff x="468937" y="2419540"/>
            <a:chExt cx="3075963" cy="1142788"/>
          </a:xfrm>
        </p:grpSpPr>
        <p:sp>
          <p:nvSpPr>
            <p:cNvPr id="57" name="TextBox 18"/>
            <p:cNvSpPr txBox="1"/>
            <p:nvPr/>
          </p:nvSpPr>
          <p:spPr>
            <a:xfrm flipH="1">
              <a:off x="468937" y="2419540"/>
              <a:ext cx="2646878" cy="461665"/>
            </a:xfrm>
            <a:prstGeom prst="rect">
              <a:avLst/>
            </a:prstGeom>
            <a:noFill/>
          </p:spPr>
          <p:txBody>
            <a:bodyPr wrap="none" rtlCol="0">
              <a:spAutoFit/>
            </a:bodyPr>
            <a:lstStyle/>
            <a:p>
              <a:r>
                <a:rPr lang="zh-CN" altLang="en-US" sz="2400" b="1" dirty="0">
                  <a:latin typeface="微软雅黑" panose="020B0503020204020204" pitchFamily="34" charset="-122"/>
                  <a:ea typeface="微软雅黑" panose="020B0503020204020204" pitchFamily="34" charset="-122"/>
                  <a:cs typeface="Roboto Black" charset="0"/>
                </a:rPr>
                <a:t>点击添加主要内容</a:t>
              </a:r>
              <a:endParaRPr lang="en-US" sz="2400" b="1" dirty="0">
                <a:latin typeface="微软雅黑" panose="020B0503020204020204" pitchFamily="34" charset="-122"/>
                <a:ea typeface="微软雅黑" panose="020B0503020204020204" pitchFamily="34" charset="-122"/>
                <a:cs typeface="Roboto Black" charset="0"/>
              </a:endParaRPr>
            </a:p>
          </p:txBody>
        </p:sp>
        <p:sp>
          <p:nvSpPr>
            <p:cNvPr id="58" name="矩形 57"/>
            <p:cNvSpPr/>
            <p:nvPr/>
          </p:nvSpPr>
          <p:spPr>
            <a:xfrm>
              <a:off x="470267" y="2823664"/>
              <a:ext cx="3074633" cy="738664"/>
            </a:xfrm>
            <a:prstGeom prst="rect">
              <a:avLst/>
            </a:prstGeom>
          </p:spPr>
          <p:txBody>
            <a:bodyPr wrap="squar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点击添加主要内容点击添加主要内容点击添加主要内容点击添加主要内容</a:t>
              </a:r>
              <a:endParaRPr lang="en-US" altLang="zh-CN" sz="1400" dirty="0">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8395601" y="2365655"/>
            <a:ext cx="3066199" cy="1142788"/>
            <a:chOff x="468937" y="2419540"/>
            <a:chExt cx="3066199" cy="1142788"/>
          </a:xfrm>
        </p:grpSpPr>
        <p:sp>
          <p:nvSpPr>
            <p:cNvPr id="60" name="TextBox 18"/>
            <p:cNvSpPr txBox="1"/>
            <p:nvPr/>
          </p:nvSpPr>
          <p:spPr>
            <a:xfrm flipH="1">
              <a:off x="468937" y="2419540"/>
              <a:ext cx="2646878" cy="461665"/>
            </a:xfrm>
            <a:prstGeom prst="rect">
              <a:avLst/>
            </a:prstGeom>
            <a:noFill/>
          </p:spPr>
          <p:txBody>
            <a:bodyPr wrap="none" rtlCol="0">
              <a:spAutoFit/>
            </a:bodyPr>
            <a:lstStyle/>
            <a:p>
              <a:r>
                <a:rPr lang="zh-CN" altLang="en-US" sz="2400" b="1" dirty="0">
                  <a:latin typeface="微软雅黑" panose="020B0503020204020204" pitchFamily="34" charset="-122"/>
                  <a:ea typeface="微软雅黑" panose="020B0503020204020204" pitchFamily="34" charset="-122"/>
                  <a:cs typeface="Roboto Black" charset="0"/>
                </a:rPr>
                <a:t>点击添加主要内容</a:t>
              </a:r>
              <a:endParaRPr lang="en-US" sz="2400" b="1" dirty="0">
                <a:latin typeface="微软雅黑" panose="020B0503020204020204" pitchFamily="34" charset="-122"/>
                <a:ea typeface="微软雅黑" panose="020B0503020204020204" pitchFamily="34" charset="-122"/>
                <a:cs typeface="Roboto Black" charset="0"/>
              </a:endParaRPr>
            </a:p>
          </p:txBody>
        </p:sp>
        <p:sp>
          <p:nvSpPr>
            <p:cNvPr id="61" name="矩形 60"/>
            <p:cNvSpPr/>
            <p:nvPr/>
          </p:nvSpPr>
          <p:spPr>
            <a:xfrm>
              <a:off x="470268" y="2823664"/>
              <a:ext cx="3064868" cy="738664"/>
            </a:xfrm>
            <a:prstGeom prst="rect">
              <a:avLst/>
            </a:prstGeom>
          </p:spPr>
          <p:txBody>
            <a:bodyPr wrap="squar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点击添加主要内容点击添加主要内容点击添加主要内容点击添加主要内容</a:t>
              </a:r>
              <a:endParaRPr lang="en-US" altLang="zh-CN" sz="1400" dirty="0">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8395601" y="4213505"/>
            <a:ext cx="3066199" cy="1142788"/>
            <a:chOff x="468937" y="2419540"/>
            <a:chExt cx="3066199" cy="1142788"/>
          </a:xfrm>
        </p:grpSpPr>
        <p:sp>
          <p:nvSpPr>
            <p:cNvPr id="63" name="TextBox 18"/>
            <p:cNvSpPr txBox="1"/>
            <p:nvPr/>
          </p:nvSpPr>
          <p:spPr>
            <a:xfrm flipH="1">
              <a:off x="468937" y="2419540"/>
              <a:ext cx="2646878" cy="461665"/>
            </a:xfrm>
            <a:prstGeom prst="rect">
              <a:avLst/>
            </a:prstGeom>
            <a:noFill/>
          </p:spPr>
          <p:txBody>
            <a:bodyPr wrap="none" rtlCol="0">
              <a:spAutoFit/>
            </a:bodyPr>
            <a:lstStyle/>
            <a:p>
              <a:r>
                <a:rPr lang="zh-CN" altLang="en-US" sz="2400" b="1" dirty="0">
                  <a:latin typeface="微软雅黑" panose="020B0503020204020204" pitchFamily="34" charset="-122"/>
                  <a:ea typeface="微软雅黑" panose="020B0503020204020204" pitchFamily="34" charset="-122"/>
                  <a:cs typeface="Roboto Black" charset="0"/>
                </a:rPr>
                <a:t>点击添加主要内容</a:t>
              </a:r>
              <a:endParaRPr lang="en-US" sz="2400" b="1" dirty="0">
                <a:latin typeface="微软雅黑" panose="020B0503020204020204" pitchFamily="34" charset="-122"/>
                <a:ea typeface="微软雅黑" panose="020B0503020204020204" pitchFamily="34" charset="-122"/>
                <a:cs typeface="Roboto Black" charset="0"/>
              </a:endParaRPr>
            </a:p>
          </p:txBody>
        </p:sp>
        <p:sp>
          <p:nvSpPr>
            <p:cNvPr id="64" name="矩形 63"/>
            <p:cNvSpPr/>
            <p:nvPr/>
          </p:nvSpPr>
          <p:spPr>
            <a:xfrm>
              <a:off x="470268" y="2823664"/>
              <a:ext cx="3064868" cy="738664"/>
            </a:xfrm>
            <a:prstGeom prst="rect">
              <a:avLst/>
            </a:prstGeom>
          </p:spPr>
          <p:txBody>
            <a:bodyPr wrap="squar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点击添加主要内容点击添加主要内容点击添加主要内容点击添加主要内容</a:t>
              </a:r>
              <a:endParaRPr lang="en-US" altLang="zh-CN" sz="14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250" fill="hold"/>
                                        <p:tgtEl>
                                          <p:spTgt spid="22"/>
                                        </p:tgtEl>
                                        <p:attrNameLst>
                                          <p:attrName>ppt_w</p:attrName>
                                        </p:attrNameLst>
                                      </p:cBhvr>
                                      <p:tavLst>
                                        <p:tav tm="0">
                                          <p:val>
                                            <p:fltVal val="0"/>
                                          </p:val>
                                        </p:tav>
                                        <p:tav tm="100000">
                                          <p:val>
                                            <p:strVal val="#ppt_w"/>
                                          </p:val>
                                        </p:tav>
                                      </p:tavLst>
                                    </p:anim>
                                    <p:anim calcmode="lin" valueType="num">
                                      <p:cBhvr>
                                        <p:cTn id="22" dur="250" fill="hold"/>
                                        <p:tgtEl>
                                          <p:spTgt spid="22"/>
                                        </p:tgtEl>
                                        <p:attrNameLst>
                                          <p:attrName>ppt_h</p:attrName>
                                        </p:attrNameLst>
                                      </p:cBhvr>
                                      <p:tavLst>
                                        <p:tav tm="0">
                                          <p:val>
                                            <p:fltVal val="0"/>
                                          </p:val>
                                        </p:tav>
                                        <p:tav tm="100000">
                                          <p:val>
                                            <p:strVal val="#ppt_h"/>
                                          </p:val>
                                        </p:tav>
                                      </p:tavLst>
                                    </p:anim>
                                    <p:animEffect transition="in" filter="fade">
                                      <p:cBhvr>
                                        <p:cTn id="23" dur="250"/>
                                        <p:tgtEl>
                                          <p:spTgt spid="2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250"/>
                                        <p:tgtEl>
                                          <p:spTgt spid="14"/>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250" fill="hold"/>
                                        <p:tgtEl>
                                          <p:spTgt spid="21"/>
                                        </p:tgtEl>
                                        <p:attrNameLst>
                                          <p:attrName>ppt_w</p:attrName>
                                        </p:attrNameLst>
                                      </p:cBhvr>
                                      <p:tavLst>
                                        <p:tav tm="0">
                                          <p:val>
                                            <p:fltVal val="0"/>
                                          </p:val>
                                        </p:tav>
                                        <p:tav tm="100000">
                                          <p:val>
                                            <p:strVal val="#ppt_w"/>
                                          </p:val>
                                        </p:tav>
                                      </p:tavLst>
                                    </p:anim>
                                    <p:anim calcmode="lin" valueType="num">
                                      <p:cBhvr>
                                        <p:cTn id="36" dur="250" fill="hold"/>
                                        <p:tgtEl>
                                          <p:spTgt spid="21"/>
                                        </p:tgtEl>
                                        <p:attrNameLst>
                                          <p:attrName>ppt_h</p:attrName>
                                        </p:attrNameLst>
                                      </p:cBhvr>
                                      <p:tavLst>
                                        <p:tav tm="0">
                                          <p:val>
                                            <p:fltVal val="0"/>
                                          </p:val>
                                        </p:tav>
                                        <p:tav tm="100000">
                                          <p:val>
                                            <p:strVal val="#ppt_h"/>
                                          </p:val>
                                        </p:tav>
                                      </p:tavLst>
                                    </p:anim>
                                    <p:animEffect transition="in" filter="fade">
                                      <p:cBhvr>
                                        <p:cTn id="37" dur="250"/>
                                        <p:tgtEl>
                                          <p:spTgt spid="21"/>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250"/>
                                        <p:tgtEl>
                                          <p:spTgt spid="11"/>
                                        </p:tgtEl>
                                      </p:cBhvr>
                                    </p:animEffect>
                                  </p:childTnLst>
                                </p:cTn>
                              </p:par>
                            </p:childTnLst>
                          </p:cTn>
                        </p:par>
                        <p:par>
                          <p:cTn id="42" fill="hold">
                            <p:stCondLst>
                              <p:cond delay="4000"/>
                            </p:stCondLst>
                            <p:childTnLst>
                              <p:par>
                                <p:cTn id="43" presetID="22" presetClass="entr" presetSubtype="2"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right)">
                                      <p:cBhvr>
                                        <p:cTn id="45" dur="500"/>
                                        <p:tgtEl>
                                          <p:spTgt spid="25"/>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250" fill="hold"/>
                                        <p:tgtEl>
                                          <p:spTgt spid="23"/>
                                        </p:tgtEl>
                                        <p:attrNameLst>
                                          <p:attrName>ppt_w</p:attrName>
                                        </p:attrNameLst>
                                      </p:cBhvr>
                                      <p:tavLst>
                                        <p:tav tm="0">
                                          <p:val>
                                            <p:fltVal val="0"/>
                                          </p:val>
                                        </p:tav>
                                        <p:tav tm="100000">
                                          <p:val>
                                            <p:strVal val="#ppt_w"/>
                                          </p:val>
                                        </p:tav>
                                      </p:tavLst>
                                    </p:anim>
                                    <p:anim calcmode="lin" valueType="num">
                                      <p:cBhvr>
                                        <p:cTn id="50" dur="250" fill="hold"/>
                                        <p:tgtEl>
                                          <p:spTgt spid="23"/>
                                        </p:tgtEl>
                                        <p:attrNameLst>
                                          <p:attrName>ppt_h</p:attrName>
                                        </p:attrNameLst>
                                      </p:cBhvr>
                                      <p:tavLst>
                                        <p:tav tm="0">
                                          <p:val>
                                            <p:fltVal val="0"/>
                                          </p:val>
                                        </p:tav>
                                        <p:tav tm="100000">
                                          <p:val>
                                            <p:strVal val="#ppt_h"/>
                                          </p:val>
                                        </p:tav>
                                      </p:tavLst>
                                    </p:anim>
                                    <p:animEffect transition="in" filter="fade">
                                      <p:cBhvr>
                                        <p:cTn id="51" dur="250"/>
                                        <p:tgtEl>
                                          <p:spTgt spid="23"/>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250"/>
                                        <p:tgtEl>
                                          <p:spTgt spid="12"/>
                                        </p:tgtEl>
                                      </p:cBhvr>
                                    </p:animEffect>
                                  </p:childTnLst>
                                </p:cTn>
                              </p:par>
                            </p:childTnLst>
                          </p:cTn>
                        </p:par>
                        <p:par>
                          <p:cTn id="56" fill="hold">
                            <p:stCondLst>
                              <p:cond delay="5500"/>
                            </p:stCondLst>
                            <p:childTnLst>
                              <p:par>
                                <p:cTn id="57" presetID="22" presetClass="entr" presetSubtype="8"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250" fill="hold"/>
                                        <p:tgtEl>
                                          <p:spTgt spid="24"/>
                                        </p:tgtEl>
                                        <p:attrNameLst>
                                          <p:attrName>ppt_w</p:attrName>
                                        </p:attrNameLst>
                                      </p:cBhvr>
                                      <p:tavLst>
                                        <p:tav tm="0">
                                          <p:val>
                                            <p:fltVal val="0"/>
                                          </p:val>
                                        </p:tav>
                                        <p:tav tm="100000">
                                          <p:val>
                                            <p:strVal val="#ppt_w"/>
                                          </p:val>
                                        </p:tav>
                                      </p:tavLst>
                                    </p:anim>
                                    <p:anim calcmode="lin" valueType="num">
                                      <p:cBhvr>
                                        <p:cTn id="64" dur="250" fill="hold"/>
                                        <p:tgtEl>
                                          <p:spTgt spid="24"/>
                                        </p:tgtEl>
                                        <p:attrNameLst>
                                          <p:attrName>ppt_h</p:attrName>
                                        </p:attrNameLst>
                                      </p:cBhvr>
                                      <p:tavLst>
                                        <p:tav tm="0">
                                          <p:val>
                                            <p:fltVal val="0"/>
                                          </p:val>
                                        </p:tav>
                                        <p:tav tm="100000">
                                          <p:val>
                                            <p:strVal val="#ppt_h"/>
                                          </p:val>
                                        </p:tav>
                                      </p:tavLst>
                                    </p:anim>
                                    <p:animEffect transition="in" filter="fade">
                                      <p:cBhvr>
                                        <p:cTn id="65" dur="250"/>
                                        <p:tgtEl>
                                          <p:spTgt spid="24"/>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left)">
                                      <p:cBhvr>
                                        <p:cTn id="69" dur="250"/>
                                        <p:tgtEl>
                                          <p:spTgt spid="13"/>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fade">
                                      <p:cBhvr>
                                        <p:cTn id="81" dur="1000"/>
                                        <p:tgtEl>
                                          <p:spTgt spid="56"/>
                                        </p:tgtEl>
                                      </p:cBhvr>
                                    </p:animEffect>
                                    <p:anim calcmode="lin" valueType="num">
                                      <p:cBhvr>
                                        <p:cTn id="82" dur="1000" fill="hold"/>
                                        <p:tgtEl>
                                          <p:spTgt spid="56"/>
                                        </p:tgtEl>
                                        <p:attrNameLst>
                                          <p:attrName>ppt_x</p:attrName>
                                        </p:attrNameLst>
                                      </p:cBhvr>
                                      <p:tavLst>
                                        <p:tav tm="0">
                                          <p:val>
                                            <p:strVal val="#ppt_x"/>
                                          </p:val>
                                        </p:tav>
                                        <p:tav tm="100000">
                                          <p:val>
                                            <p:strVal val="#ppt_x"/>
                                          </p:val>
                                        </p:tav>
                                      </p:tavLst>
                                    </p:anim>
                                    <p:anim calcmode="lin" valueType="num">
                                      <p:cBhvr>
                                        <p:cTn id="83"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59"/>
                                        </p:tgtEl>
                                        <p:attrNameLst>
                                          <p:attrName>style.visibility</p:attrName>
                                        </p:attrNameLst>
                                      </p:cBhvr>
                                      <p:to>
                                        <p:strVal val="visible"/>
                                      </p:to>
                                    </p:set>
                                    <p:animEffect transition="in" filter="fade">
                                      <p:cBhvr>
                                        <p:cTn id="88" dur="1000"/>
                                        <p:tgtEl>
                                          <p:spTgt spid="59"/>
                                        </p:tgtEl>
                                      </p:cBhvr>
                                    </p:animEffect>
                                    <p:anim calcmode="lin" valueType="num">
                                      <p:cBhvr>
                                        <p:cTn id="89" dur="1000" fill="hold"/>
                                        <p:tgtEl>
                                          <p:spTgt spid="59"/>
                                        </p:tgtEl>
                                        <p:attrNameLst>
                                          <p:attrName>ppt_x</p:attrName>
                                        </p:attrNameLst>
                                      </p:cBhvr>
                                      <p:tavLst>
                                        <p:tav tm="0">
                                          <p:val>
                                            <p:strVal val="#ppt_x"/>
                                          </p:val>
                                        </p:tav>
                                        <p:tav tm="100000">
                                          <p:val>
                                            <p:strVal val="#ppt_x"/>
                                          </p:val>
                                        </p:tav>
                                      </p:tavLst>
                                    </p:anim>
                                    <p:anim calcmode="lin" valueType="num">
                                      <p:cBhvr>
                                        <p:cTn id="90"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12" grpId="0" animBg="1"/>
      <p:bldP spid="14" grpId="0" animBg="1"/>
      <p:bldP spid="13" grpId="0" animBg="1"/>
      <p:bldP spid="24"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119"/>
          <p:cNvGrpSpPr/>
          <p:nvPr/>
        </p:nvGrpSpPr>
        <p:grpSpPr>
          <a:xfrm>
            <a:off x="3939379" y="4466020"/>
            <a:ext cx="4162793" cy="4120506"/>
            <a:chOff x="2953610" y="3349505"/>
            <a:chExt cx="3123871" cy="3092138"/>
          </a:xfrm>
        </p:grpSpPr>
        <p:grpSp>
          <p:nvGrpSpPr>
            <p:cNvPr id="30" name="Group 109"/>
            <p:cNvGrpSpPr/>
            <p:nvPr/>
          </p:nvGrpSpPr>
          <p:grpSpPr>
            <a:xfrm>
              <a:off x="2953610" y="3349506"/>
              <a:ext cx="3123870" cy="3092137"/>
              <a:chOff x="2953610" y="3349506"/>
              <a:chExt cx="3123870" cy="3092137"/>
            </a:xfrm>
          </p:grpSpPr>
          <p:sp>
            <p:nvSpPr>
              <p:cNvPr id="49" name="空心弧 6"/>
              <p:cNvSpPr/>
              <p:nvPr/>
            </p:nvSpPr>
            <p:spPr>
              <a:xfrm rot="13253830">
                <a:off x="2953610" y="3349506"/>
                <a:ext cx="3123870" cy="3092137"/>
              </a:xfrm>
              <a:prstGeom prst="blockArc">
                <a:avLst>
                  <a:gd name="adj1" fmla="val 19149915"/>
                  <a:gd name="adj2" fmla="val 0"/>
                  <a:gd name="adj3" fmla="val 2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grpSp>
            <p:nvGrpSpPr>
              <p:cNvPr id="31" name="组合 41"/>
              <p:cNvGrpSpPr/>
              <p:nvPr/>
            </p:nvGrpSpPr>
            <p:grpSpPr>
              <a:xfrm>
                <a:off x="3241207" y="4327342"/>
                <a:ext cx="366085" cy="301752"/>
                <a:chOff x="5146675" y="766763"/>
                <a:chExt cx="1590676" cy="1338263"/>
              </a:xfrm>
              <a:solidFill>
                <a:schemeClr val="bg1"/>
              </a:solidFill>
            </p:grpSpPr>
            <p:sp>
              <p:nvSpPr>
                <p:cNvPr id="74" name="Oval 18"/>
                <p:cNvSpPr>
                  <a:spLocks noChangeArrowheads="1"/>
                </p:cNvSpPr>
                <p:nvPr/>
              </p:nvSpPr>
              <p:spPr bwMode="auto">
                <a:xfrm>
                  <a:off x="5675313" y="766763"/>
                  <a:ext cx="533400" cy="534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50" tIns="60925" rIns="121850" bIns="6092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75" name="Freeform 19"/>
                <p:cNvSpPr/>
                <p:nvPr/>
              </p:nvSpPr>
              <p:spPr bwMode="auto">
                <a:xfrm>
                  <a:off x="5511800" y="1344613"/>
                  <a:ext cx="860425" cy="760413"/>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50" tIns="60925" rIns="121850" bIns="6092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76" name="Freeform 20"/>
                <p:cNvSpPr/>
                <p:nvPr/>
              </p:nvSpPr>
              <p:spPr bwMode="auto">
                <a:xfrm>
                  <a:off x="5900738" y="1319213"/>
                  <a:ext cx="85725" cy="50800"/>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50" tIns="60925" rIns="121850" bIns="6092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77" name="Freeform 21"/>
                <p:cNvSpPr/>
                <p:nvPr/>
              </p:nvSpPr>
              <p:spPr bwMode="auto">
                <a:xfrm>
                  <a:off x="5894388" y="1377951"/>
                  <a:ext cx="95250"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50" tIns="60925" rIns="121850" bIns="6092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78" name="Freeform 22"/>
                <p:cNvSpPr/>
                <p:nvPr/>
              </p:nvSpPr>
              <p:spPr bwMode="auto">
                <a:xfrm>
                  <a:off x="5432425" y="1427163"/>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50" tIns="60925" rIns="121850" bIns="6092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79" name="Freeform 23"/>
                <p:cNvSpPr/>
                <p:nvPr/>
              </p:nvSpPr>
              <p:spPr bwMode="auto">
                <a:xfrm>
                  <a:off x="5146675" y="1401763"/>
                  <a:ext cx="465138" cy="568325"/>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50" tIns="60925" rIns="121850" bIns="6092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80" name="Freeform 24"/>
                <p:cNvSpPr/>
                <p:nvPr/>
              </p:nvSpPr>
              <p:spPr bwMode="auto">
                <a:xfrm>
                  <a:off x="5438775" y="1381126"/>
                  <a:ext cx="61913" cy="41275"/>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50" tIns="60925" rIns="121850" bIns="6092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81" name="Oval 25"/>
                <p:cNvSpPr>
                  <a:spLocks noChangeArrowheads="1"/>
                </p:cNvSpPr>
                <p:nvPr/>
              </p:nvSpPr>
              <p:spPr bwMode="auto">
                <a:xfrm>
                  <a:off x="5267325" y="966788"/>
                  <a:ext cx="401638"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50" tIns="60925" rIns="121850" bIns="6092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82" name="Freeform 26"/>
                <p:cNvSpPr/>
                <p:nvPr/>
              </p:nvSpPr>
              <p:spPr bwMode="auto">
                <a:xfrm>
                  <a:off x="6386513" y="1381126"/>
                  <a:ext cx="61913" cy="4127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50" tIns="60925" rIns="121850" bIns="6092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83" name="Freeform 27"/>
                <p:cNvSpPr/>
                <p:nvPr/>
              </p:nvSpPr>
              <p:spPr bwMode="auto">
                <a:xfrm>
                  <a:off x="6380163" y="1427163"/>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50" tIns="60925" rIns="121850" bIns="6092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84" name="Oval 28"/>
                <p:cNvSpPr>
                  <a:spLocks noChangeArrowheads="1"/>
                </p:cNvSpPr>
                <p:nvPr/>
              </p:nvSpPr>
              <p:spPr bwMode="auto">
                <a:xfrm>
                  <a:off x="6215063" y="966788"/>
                  <a:ext cx="403225"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50" tIns="60925" rIns="121850" bIns="6092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85" name="Freeform 29"/>
                <p:cNvSpPr/>
                <p:nvPr/>
              </p:nvSpPr>
              <p:spPr bwMode="auto">
                <a:xfrm>
                  <a:off x="6272213" y="1401763"/>
                  <a:ext cx="465138" cy="568325"/>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50" tIns="60925" rIns="121850" bIns="6092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grpSp>
        </p:grpSp>
        <p:grpSp>
          <p:nvGrpSpPr>
            <p:cNvPr id="32" name="Group 110"/>
            <p:cNvGrpSpPr/>
            <p:nvPr/>
          </p:nvGrpSpPr>
          <p:grpSpPr>
            <a:xfrm>
              <a:off x="2953611" y="3349505"/>
              <a:ext cx="3123870" cy="3092137"/>
              <a:chOff x="2953611" y="3349505"/>
              <a:chExt cx="3123870" cy="3092137"/>
            </a:xfrm>
          </p:grpSpPr>
          <p:sp>
            <p:nvSpPr>
              <p:cNvPr id="48" name="空心弧 5"/>
              <p:cNvSpPr/>
              <p:nvPr/>
            </p:nvSpPr>
            <p:spPr>
              <a:xfrm rot="16200000">
                <a:off x="2969477" y="3333639"/>
                <a:ext cx="3092137" cy="3123870"/>
              </a:xfrm>
              <a:prstGeom prst="blockArc">
                <a:avLst>
                  <a:gd name="adj1" fmla="val 18701236"/>
                  <a:gd name="adj2" fmla="val 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grpSp>
            <p:nvGrpSpPr>
              <p:cNvPr id="33" name="组合 55"/>
              <p:cNvGrpSpPr/>
              <p:nvPr/>
            </p:nvGrpSpPr>
            <p:grpSpPr>
              <a:xfrm>
                <a:off x="3878384" y="3722355"/>
                <a:ext cx="309455" cy="281349"/>
                <a:chOff x="5278438" y="2973388"/>
                <a:chExt cx="1344613" cy="1247775"/>
              </a:xfrm>
              <a:solidFill>
                <a:schemeClr val="bg1"/>
              </a:solidFill>
            </p:grpSpPr>
            <p:sp>
              <p:nvSpPr>
                <p:cNvPr id="87"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50" tIns="60925" rIns="121850" bIns="60925" numCol="1" anchor="t" anchorCtr="0" compatLnSpc="1"/>
                <a:lstStyle/>
                <a:p>
                  <a:endParaRPr lang="zh-CN" altLang="en-US" sz="3200">
                    <a:solidFill>
                      <a:srgbClr val="78A6B6"/>
                    </a:solidFill>
                    <a:latin typeface="微软雅黑" panose="020B0503020204020204" pitchFamily="34" charset="-122"/>
                    <a:ea typeface="微软雅黑" panose="020B0503020204020204" pitchFamily="34" charset="-122"/>
                  </a:endParaRPr>
                </a:p>
              </p:txBody>
            </p:sp>
            <p:sp>
              <p:nvSpPr>
                <p:cNvPr id="88"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50" tIns="60925" rIns="121850" bIns="60925" numCol="1" anchor="t" anchorCtr="0" compatLnSpc="1"/>
                <a:lstStyle/>
                <a:p>
                  <a:endParaRPr lang="zh-CN" altLang="en-US" sz="3200">
                    <a:solidFill>
                      <a:srgbClr val="78A6B6"/>
                    </a:solidFill>
                    <a:latin typeface="微软雅黑" panose="020B0503020204020204" pitchFamily="34" charset="-122"/>
                    <a:ea typeface="微软雅黑" panose="020B0503020204020204" pitchFamily="34" charset="-122"/>
                  </a:endParaRPr>
                </a:p>
              </p:txBody>
            </p:sp>
            <p:sp>
              <p:nvSpPr>
                <p:cNvPr id="89"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50" tIns="60925" rIns="121850" bIns="60925" numCol="1" anchor="t" anchorCtr="0" compatLnSpc="1"/>
                <a:lstStyle/>
                <a:p>
                  <a:endParaRPr lang="zh-CN" altLang="en-US" sz="3200">
                    <a:solidFill>
                      <a:srgbClr val="78A6B6"/>
                    </a:solidFill>
                    <a:latin typeface="微软雅黑" panose="020B0503020204020204" pitchFamily="34" charset="-122"/>
                    <a:ea typeface="微软雅黑" panose="020B0503020204020204" pitchFamily="34" charset="-122"/>
                  </a:endParaRPr>
                </a:p>
              </p:txBody>
            </p:sp>
            <p:sp>
              <p:nvSpPr>
                <p:cNvPr id="90"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50" tIns="60925" rIns="121850" bIns="60925" numCol="1" anchor="t" anchorCtr="0" compatLnSpc="1"/>
                <a:lstStyle/>
                <a:p>
                  <a:endParaRPr lang="zh-CN" altLang="en-US" sz="3200">
                    <a:solidFill>
                      <a:srgbClr val="78A6B6"/>
                    </a:solidFill>
                    <a:latin typeface="微软雅黑" panose="020B0503020204020204" pitchFamily="34" charset="-122"/>
                    <a:ea typeface="微软雅黑" panose="020B0503020204020204" pitchFamily="34" charset="-122"/>
                  </a:endParaRPr>
                </a:p>
              </p:txBody>
            </p:sp>
          </p:grpSp>
        </p:grpSp>
        <p:grpSp>
          <p:nvGrpSpPr>
            <p:cNvPr id="34" name="Group 111"/>
            <p:cNvGrpSpPr/>
            <p:nvPr/>
          </p:nvGrpSpPr>
          <p:grpSpPr>
            <a:xfrm>
              <a:off x="2953610" y="3349506"/>
              <a:ext cx="3123870" cy="3092137"/>
              <a:chOff x="2953610" y="3349506"/>
              <a:chExt cx="3123870" cy="3092137"/>
            </a:xfrm>
          </p:grpSpPr>
          <p:sp>
            <p:nvSpPr>
              <p:cNvPr id="47" name="空心弧 4"/>
              <p:cNvSpPr/>
              <p:nvPr/>
            </p:nvSpPr>
            <p:spPr>
              <a:xfrm rot="19070819">
                <a:off x="2953610" y="3349506"/>
                <a:ext cx="3123870" cy="3092137"/>
              </a:xfrm>
              <a:prstGeom prst="blockArc">
                <a:avLst>
                  <a:gd name="adj1" fmla="val 18792979"/>
                  <a:gd name="adj2" fmla="val 0"/>
                  <a:gd name="adj3" fmla="val 25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grpSp>
            <p:nvGrpSpPr>
              <p:cNvPr id="35" name="组合 60"/>
              <p:cNvGrpSpPr/>
              <p:nvPr/>
            </p:nvGrpSpPr>
            <p:grpSpPr>
              <a:xfrm>
                <a:off x="4881163" y="3654428"/>
                <a:ext cx="271828" cy="348560"/>
                <a:chOff x="2951163" y="2495550"/>
                <a:chExt cx="1208088" cy="1581150"/>
              </a:xfrm>
              <a:solidFill>
                <a:schemeClr val="bg1"/>
              </a:solidFill>
            </p:grpSpPr>
            <p:sp>
              <p:nvSpPr>
                <p:cNvPr id="92" name="Freeform 29"/>
                <p:cNvSpPr/>
                <p:nvPr/>
              </p:nvSpPr>
              <p:spPr bwMode="auto">
                <a:xfrm>
                  <a:off x="2978150" y="2911475"/>
                  <a:ext cx="230188" cy="306388"/>
                </a:xfrm>
                <a:custGeom>
                  <a:avLst/>
                  <a:gdLst>
                    <a:gd name="T0" fmla="*/ 69 w 79"/>
                    <a:gd name="T1" fmla="*/ 40 h 105"/>
                    <a:gd name="T2" fmla="*/ 70 w 79"/>
                    <a:gd name="T3" fmla="*/ 3 h 105"/>
                    <a:gd name="T4" fmla="*/ 52 w 79"/>
                    <a:gd name="T5" fmla="*/ 0 h 105"/>
                    <a:gd name="T6" fmla="*/ 0 w 79"/>
                    <a:gd name="T7" fmla="*/ 52 h 105"/>
                    <a:gd name="T8" fmla="*/ 52 w 79"/>
                    <a:gd name="T9" fmla="*/ 105 h 105"/>
                    <a:gd name="T10" fmla="*/ 79 w 79"/>
                    <a:gd name="T11" fmla="*/ 97 h 105"/>
                    <a:gd name="T12" fmla="*/ 69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50" tIns="60925" rIns="121850" bIns="6092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93" name="Freeform 30"/>
                <p:cNvSpPr/>
                <p:nvPr/>
              </p:nvSpPr>
              <p:spPr bwMode="auto">
                <a:xfrm>
                  <a:off x="3900488" y="2911475"/>
                  <a:ext cx="228600" cy="306388"/>
                </a:xfrm>
                <a:custGeom>
                  <a:avLst/>
                  <a:gdLst>
                    <a:gd name="T0" fmla="*/ 10 w 79"/>
                    <a:gd name="T1" fmla="*/ 40 h 105"/>
                    <a:gd name="T2" fmla="*/ 9 w 79"/>
                    <a:gd name="T3" fmla="*/ 3 h 105"/>
                    <a:gd name="T4" fmla="*/ 27 w 79"/>
                    <a:gd name="T5" fmla="*/ 0 h 105"/>
                    <a:gd name="T6" fmla="*/ 79 w 79"/>
                    <a:gd name="T7" fmla="*/ 52 h 105"/>
                    <a:gd name="T8" fmla="*/ 27 w 79"/>
                    <a:gd name="T9" fmla="*/ 105 h 105"/>
                    <a:gd name="T10" fmla="*/ 0 w 79"/>
                    <a:gd name="T11" fmla="*/ 97 h 105"/>
                    <a:gd name="T12" fmla="*/ 10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50" tIns="60925" rIns="121850" bIns="6092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94" name="Freeform 31"/>
                <p:cNvSpPr/>
                <p:nvPr/>
              </p:nvSpPr>
              <p:spPr bwMode="auto">
                <a:xfrm>
                  <a:off x="3481388" y="3570288"/>
                  <a:ext cx="147638" cy="328613"/>
                </a:xfrm>
                <a:custGeom>
                  <a:avLst/>
                  <a:gdLst>
                    <a:gd name="T0" fmla="*/ 25 w 93"/>
                    <a:gd name="T1" fmla="*/ 0 h 207"/>
                    <a:gd name="T2" fmla="*/ 0 w 93"/>
                    <a:gd name="T3" fmla="*/ 145 h 207"/>
                    <a:gd name="T4" fmla="*/ 47 w 93"/>
                    <a:gd name="T5" fmla="*/ 207 h 207"/>
                    <a:gd name="T6" fmla="*/ 93 w 93"/>
                    <a:gd name="T7" fmla="*/ 143 h 207"/>
                    <a:gd name="T8" fmla="*/ 68 w 93"/>
                    <a:gd name="T9" fmla="*/ 0 h 207"/>
                    <a:gd name="T10" fmla="*/ 25 w 93"/>
                    <a:gd name="T11" fmla="*/ 0 h 207"/>
                  </a:gdLst>
                  <a:ahLst/>
                  <a:cxnLst>
                    <a:cxn ang="0">
                      <a:pos x="T0" y="T1"/>
                    </a:cxn>
                    <a:cxn ang="0">
                      <a:pos x="T2" y="T3"/>
                    </a:cxn>
                    <a:cxn ang="0">
                      <a:pos x="T4" y="T5"/>
                    </a:cxn>
                    <a:cxn ang="0">
                      <a:pos x="T6" y="T7"/>
                    </a:cxn>
                    <a:cxn ang="0">
                      <a:pos x="T8" y="T9"/>
                    </a:cxn>
                    <a:cxn ang="0">
                      <a:pos x="T10" y="T11"/>
                    </a:cxn>
                  </a:cxnLst>
                  <a:rect l="0" t="0" r="r" b="b"/>
                  <a:pathLst>
                    <a:path w="93" h="207">
                      <a:moveTo>
                        <a:pt x="25" y="0"/>
                      </a:moveTo>
                      <a:lnTo>
                        <a:pt x="0" y="145"/>
                      </a:lnTo>
                      <a:lnTo>
                        <a:pt x="47" y="207"/>
                      </a:lnTo>
                      <a:lnTo>
                        <a:pt x="93" y="143"/>
                      </a:lnTo>
                      <a:lnTo>
                        <a:pt x="68" y="0"/>
                      </a:ln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50" tIns="60925" rIns="121850" bIns="6092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95" name="Freeform 32"/>
                <p:cNvSpPr/>
                <p:nvPr/>
              </p:nvSpPr>
              <p:spPr bwMode="auto">
                <a:xfrm>
                  <a:off x="3471863" y="3433763"/>
                  <a:ext cx="166688" cy="115888"/>
                </a:xfrm>
                <a:custGeom>
                  <a:avLst/>
                  <a:gdLst>
                    <a:gd name="T0" fmla="*/ 21 w 57"/>
                    <a:gd name="T1" fmla="*/ 7 h 40"/>
                    <a:gd name="T2" fmla="*/ 0 w 57"/>
                    <a:gd name="T3" fmla="*/ 5 h 40"/>
                    <a:gd name="T4" fmla="*/ 0 w 57"/>
                    <a:gd name="T5" fmla="*/ 14 h 40"/>
                    <a:gd name="T6" fmla="*/ 1 w 57"/>
                    <a:gd name="T7" fmla="*/ 13 h 40"/>
                    <a:gd name="T8" fmla="*/ 18 w 57"/>
                    <a:gd name="T9" fmla="*/ 40 h 40"/>
                    <a:gd name="T10" fmla="*/ 40 w 57"/>
                    <a:gd name="T11" fmla="*/ 40 h 40"/>
                    <a:gd name="T12" fmla="*/ 56 w 57"/>
                    <a:gd name="T13" fmla="*/ 15 h 40"/>
                    <a:gd name="T14" fmla="*/ 57 w 57"/>
                    <a:gd name="T15" fmla="*/ 0 h 40"/>
                    <a:gd name="T16" fmla="*/ 21 w 57"/>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50" tIns="60925" rIns="121850" bIns="6092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96" name="Freeform 33"/>
                <p:cNvSpPr>
                  <a:spLocks noEditPoints="1"/>
                </p:cNvSpPr>
                <p:nvPr/>
              </p:nvSpPr>
              <p:spPr bwMode="auto">
                <a:xfrm>
                  <a:off x="3140075" y="2582863"/>
                  <a:ext cx="827088" cy="827088"/>
                </a:xfrm>
                <a:custGeom>
                  <a:avLst/>
                  <a:gdLst>
                    <a:gd name="T0" fmla="*/ 0 w 284"/>
                    <a:gd name="T1" fmla="*/ 142 h 284"/>
                    <a:gd name="T2" fmla="*/ 142 w 284"/>
                    <a:gd name="T3" fmla="*/ 0 h 284"/>
                    <a:gd name="T4" fmla="*/ 142 w 284"/>
                    <a:gd name="T5" fmla="*/ 0 h 284"/>
                    <a:gd name="T6" fmla="*/ 284 w 284"/>
                    <a:gd name="T7" fmla="*/ 142 h 284"/>
                    <a:gd name="T8" fmla="*/ 284 w 284"/>
                    <a:gd name="T9" fmla="*/ 142 h 284"/>
                    <a:gd name="T10" fmla="*/ 142 w 284"/>
                    <a:gd name="T11" fmla="*/ 284 h 284"/>
                    <a:gd name="T12" fmla="*/ 142 w 284"/>
                    <a:gd name="T13" fmla="*/ 284 h 284"/>
                    <a:gd name="T14" fmla="*/ 0 w 284"/>
                    <a:gd name="T15" fmla="*/ 142 h 284"/>
                    <a:gd name="T16" fmla="*/ 25 w 284"/>
                    <a:gd name="T17" fmla="*/ 142 h 284"/>
                    <a:gd name="T18" fmla="*/ 142 w 284"/>
                    <a:gd name="T19" fmla="*/ 260 h 284"/>
                    <a:gd name="T20" fmla="*/ 142 w 284"/>
                    <a:gd name="T21" fmla="*/ 260 h 284"/>
                    <a:gd name="T22" fmla="*/ 260 w 284"/>
                    <a:gd name="T23" fmla="*/ 142 h 284"/>
                    <a:gd name="T24" fmla="*/ 260 w 284"/>
                    <a:gd name="T25" fmla="*/ 142 h 284"/>
                    <a:gd name="T26" fmla="*/ 142 w 284"/>
                    <a:gd name="T27" fmla="*/ 24 h 284"/>
                    <a:gd name="T28" fmla="*/ 142 w 284"/>
                    <a:gd name="T29" fmla="*/ 24 h 284"/>
                    <a:gd name="T30" fmla="*/ 25 w 284"/>
                    <a:gd name="T31" fmla="*/ 142 h 284"/>
                    <a:gd name="T32" fmla="*/ 25 w 284"/>
                    <a:gd name="T33"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50" tIns="60925" rIns="121850" bIns="6092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97" name="Freeform 34"/>
                <p:cNvSpPr/>
                <p:nvPr/>
              </p:nvSpPr>
              <p:spPr bwMode="auto">
                <a:xfrm>
                  <a:off x="3068638" y="2495550"/>
                  <a:ext cx="971550" cy="454025"/>
                </a:xfrm>
                <a:custGeom>
                  <a:avLst/>
                  <a:gdLst>
                    <a:gd name="T0" fmla="*/ 0 w 334"/>
                    <a:gd name="T1" fmla="*/ 155 h 156"/>
                    <a:gd name="T2" fmla="*/ 167 w 334"/>
                    <a:gd name="T3" fmla="*/ 0 h 156"/>
                    <a:gd name="T4" fmla="*/ 167 w 334"/>
                    <a:gd name="T5" fmla="*/ 0 h 156"/>
                    <a:gd name="T6" fmla="*/ 334 w 334"/>
                    <a:gd name="T7" fmla="*/ 155 h 156"/>
                    <a:gd name="T8" fmla="*/ 334 w 334"/>
                    <a:gd name="T9" fmla="*/ 155 h 156"/>
                    <a:gd name="T10" fmla="*/ 322 w 334"/>
                    <a:gd name="T11" fmla="*/ 155 h 156"/>
                    <a:gd name="T12" fmla="*/ 167 w 334"/>
                    <a:gd name="T13" fmla="*/ 12 h 156"/>
                    <a:gd name="T14" fmla="*/ 167 w 334"/>
                    <a:gd name="T15" fmla="*/ 12 h 156"/>
                    <a:gd name="T16" fmla="*/ 12 w 334"/>
                    <a:gd name="T17" fmla="*/ 156 h 156"/>
                    <a:gd name="T18" fmla="*/ 12 w 334"/>
                    <a:gd name="T19" fmla="*/ 156 h 156"/>
                    <a:gd name="T20" fmla="*/ 0 w 334"/>
                    <a:gd name="T21"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156">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50" tIns="60925" rIns="121850" bIns="6092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98" name="Freeform 35"/>
                <p:cNvSpPr/>
                <p:nvPr/>
              </p:nvSpPr>
              <p:spPr bwMode="auto">
                <a:xfrm>
                  <a:off x="2951163" y="3378200"/>
                  <a:ext cx="1208088" cy="698500"/>
                </a:xfrm>
                <a:custGeom>
                  <a:avLst/>
                  <a:gdLst>
                    <a:gd name="T0" fmla="*/ 382 w 415"/>
                    <a:gd name="T1" fmla="*/ 223 h 240"/>
                    <a:gd name="T2" fmla="*/ 326 w 415"/>
                    <a:gd name="T3" fmla="*/ 80 h 240"/>
                    <a:gd name="T4" fmla="*/ 326 w 415"/>
                    <a:gd name="T5" fmla="*/ 80 h 240"/>
                    <a:gd name="T6" fmla="*/ 207 w 415"/>
                    <a:gd name="T7" fmla="*/ 33 h 240"/>
                    <a:gd name="T8" fmla="*/ 207 w 415"/>
                    <a:gd name="T9" fmla="*/ 33 h 240"/>
                    <a:gd name="T10" fmla="*/ 161 w 415"/>
                    <a:gd name="T11" fmla="*/ 39 h 240"/>
                    <a:gd name="T12" fmla="*/ 161 w 415"/>
                    <a:gd name="T13" fmla="*/ 39 h 240"/>
                    <a:gd name="T14" fmla="*/ 60 w 415"/>
                    <a:gd name="T15" fmla="*/ 114 h 240"/>
                    <a:gd name="T16" fmla="*/ 60 w 415"/>
                    <a:gd name="T17" fmla="*/ 114 h 240"/>
                    <a:gd name="T18" fmla="*/ 33 w 415"/>
                    <a:gd name="T19" fmla="*/ 223 h 240"/>
                    <a:gd name="T20" fmla="*/ 33 w 415"/>
                    <a:gd name="T21" fmla="*/ 223 h 240"/>
                    <a:gd name="T22" fmla="*/ 16 w 415"/>
                    <a:gd name="T23" fmla="*/ 240 h 240"/>
                    <a:gd name="T24" fmla="*/ 16 w 415"/>
                    <a:gd name="T25" fmla="*/ 240 h 240"/>
                    <a:gd name="T26" fmla="*/ 0 w 415"/>
                    <a:gd name="T27" fmla="*/ 223 h 240"/>
                    <a:gd name="T28" fmla="*/ 0 w 415"/>
                    <a:gd name="T29" fmla="*/ 223 h 240"/>
                    <a:gd name="T30" fmla="*/ 32 w 415"/>
                    <a:gd name="T31" fmla="*/ 97 h 240"/>
                    <a:gd name="T32" fmla="*/ 32 w 415"/>
                    <a:gd name="T33" fmla="*/ 97 h 240"/>
                    <a:gd name="T34" fmla="*/ 152 w 415"/>
                    <a:gd name="T35" fmla="*/ 8 h 240"/>
                    <a:gd name="T36" fmla="*/ 152 w 415"/>
                    <a:gd name="T37" fmla="*/ 8 h 240"/>
                    <a:gd name="T38" fmla="*/ 207 w 415"/>
                    <a:gd name="T39" fmla="*/ 0 h 240"/>
                    <a:gd name="T40" fmla="*/ 207 w 415"/>
                    <a:gd name="T41" fmla="*/ 0 h 240"/>
                    <a:gd name="T42" fmla="*/ 349 w 415"/>
                    <a:gd name="T43" fmla="*/ 56 h 240"/>
                    <a:gd name="T44" fmla="*/ 349 w 415"/>
                    <a:gd name="T45" fmla="*/ 56 h 240"/>
                    <a:gd name="T46" fmla="*/ 414 w 415"/>
                    <a:gd name="T47" fmla="*/ 223 h 240"/>
                    <a:gd name="T48" fmla="*/ 414 w 415"/>
                    <a:gd name="T49" fmla="*/ 223 h 240"/>
                    <a:gd name="T50" fmla="*/ 398 w 415"/>
                    <a:gd name="T51" fmla="*/ 240 h 240"/>
                    <a:gd name="T52" fmla="*/ 398 w 415"/>
                    <a:gd name="T53" fmla="*/ 240 h 240"/>
                    <a:gd name="T54" fmla="*/ 382 w 415"/>
                    <a:gd name="T55" fmla="*/ 22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 h="24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50" tIns="60925" rIns="121850" bIns="6092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99" name="Freeform 36"/>
                <p:cNvSpPr/>
                <p:nvPr/>
              </p:nvSpPr>
              <p:spPr bwMode="auto">
                <a:xfrm>
                  <a:off x="3446463" y="3189288"/>
                  <a:ext cx="165100" cy="88900"/>
                </a:xfrm>
                <a:custGeom>
                  <a:avLst/>
                  <a:gdLst>
                    <a:gd name="T0" fmla="*/ 57 w 57"/>
                    <a:gd name="T1" fmla="*/ 15 h 31"/>
                    <a:gd name="T2" fmla="*/ 41 w 57"/>
                    <a:gd name="T3" fmla="*/ 31 h 31"/>
                    <a:gd name="T4" fmla="*/ 16 w 57"/>
                    <a:gd name="T5" fmla="*/ 31 h 31"/>
                    <a:gd name="T6" fmla="*/ 0 w 57"/>
                    <a:gd name="T7" fmla="*/ 15 h 31"/>
                    <a:gd name="T8" fmla="*/ 0 w 57"/>
                    <a:gd name="T9" fmla="*/ 15 h 31"/>
                    <a:gd name="T10" fmla="*/ 16 w 57"/>
                    <a:gd name="T11" fmla="*/ 0 h 31"/>
                    <a:gd name="T12" fmla="*/ 41 w 57"/>
                    <a:gd name="T13" fmla="*/ 0 h 31"/>
                    <a:gd name="T14" fmla="*/ 57 w 57"/>
                    <a:gd name="T15" fmla="*/ 1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1">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50" tIns="60925" rIns="121850" bIns="6092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00" name="Freeform 37"/>
                <p:cNvSpPr/>
                <p:nvPr/>
              </p:nvSpPr>
              <p:spPr bwMode="auto">
                <a:xfrm>
                  <a:off x="3117850" y="3168650"/>
                  <a:ext cx="349250" cy="92075"/>
                </a:xfrm>
                <a:custGeom>
                  <a:avLst/>
                  <a:gdLst>
                    <a:gd name="T0" fmla="*/ 34 w 120"/>
                    <a:gd name="T1" fmla="*/ 32 h 32"/>
                    <a:gd name="T2" fmla="*/ 0 w 120"/>
                    <a:gd name="T3" fmla="*/ 2 h 32"/>
                    <a:gd name="T4" fmla="*/ 0 w 120"/>
                    <a:gd name="T5" fmla="*/ 2 h 32"/>
                    <a:gd name="T6" fmla="*/ 12 w 120"/>
                    <a:gd name="T7" fmla="*/ 0 h 32"/>
                    <a:gd name="T8" fmla="*/ 34 w 120"/>
                    <a:gd name="T9" fmla="*/ 20 h 32"/>
                    <a:gd name="T10" fmla="*/ 34 w 120"/>
                    <a:gd name="T11" fmla="*/ 20 h 32"/>
                    <a:gd name="T12" fmla="*/ 120 w 120"/>
                    <a:gd name="T13" fmla="*/ 20 h 32"/>
                    <a:gd name="T14" fmla="*/ 120 w 120"/>
                    <a:gd name="T15" fmla="*/ 20 h 32"/>
                    <a:gd name="T16" fmla="*/ 120 w 120"/>
                    <a:gd name="T17" fmla="*/ 32 h 32"/>
                    <a:gd name="T18" fmla="*/ 34 w 12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32">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50" tIns="60925" rIns="121850" bIns="6092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grpSp>
        </p:grpSp>
        <p:grpSp>
          <p:nvGrpSpPr>
            <p:cNvPr id="36" name="Group 112"/>
            <p:cNvGrpSpPr/>
            <p:nvPr/>
          </p:nvGrpSpPr>
          <p:grpSpPr>
            <a:xfrm>
              <a:off x="2953610" y="3349506"/>
              <a:ext cx="3123870" cy="3092137"/>
              <a:chOff x="2953610" y="3349506"/>
              <a:chExt cx="3123870" cy="3092137"/>
            </a:xfrm>
          </p:grpSpPr>
          <p:sp>
            <p:nvSpPr>
              <p:cNvPr id="46" name="空心弧 3"/>
              <p:cNvSpPr/>
              <p:nvPr/>
            </p:nvSpPr>
            <p:spPr>
              <a:xfrm>
                <a:off x="2953610" y="3349506"/>
                <a:ext cx="3123870" cy="3092137"/>
              </a:xfrm>
              <a:prstGeom prst="blockArc">
                <a:avLst>
                  <a:gd name="adj1" fmla="val 19121810"/>
                  <a:gd name="adj2" fmla="val 0"/>
                  <a:gd name="adj3" fmla="val 25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grpSp>
            <p:nvGrpSpPr>
              <p:cNvPr id="37" name="组合 75"/>
              <p:cNvGrpSpPr/>
              <p:nvPr/>
            </p:nvGrpSpPr>
            <p:grpSpPr>
              <a:xfrm>
                <a:off x="5448768" y="4312063"/>
                <a:ext cx="337639" cy="371790"/>
                <a:chOff x="279401" y="2698750"/>
                <a:chExt cx="1473200" cy="1655763"/>
              </a:xfrm>
              <a:solidFill>
                <a:schemeClr val="bg1"/>
              </a:solidFill>
            </p:grpSpPr>
            <p:sp>
              <p:nvSpPr>
                <p:cNvPr id="102" name="Freeform 45"/>
                <p:cNvSpPr>
                  <a:spLocks noEditPoints="1"/>
                </p:cNvSpPr>
                <p:nvPr/>
              </p:nvSpPr>
              <p:spPr bwMode="auto">
                <a:xfrm>
                  <a:off x="279401" y="2884488"/>
                  <a:ext cx="1473200" cy="1470025"/>
                </a:xfrm>
                <a:custGeom>
                  <a:avLst/>
                  <a:gdLst>
                    <a:gd name="T0" fmla="*/ 250 w 501"/>
                    <a:gd name="T1" fmla="*/ 0 h 501"/>
                    <a:gd name="T2" fmla="*/ 0 w 501"/>
                    <a:gd name="T3" fmla="*/ 251 h 501"/>
                    <a:gd name="T4" fmla="*/ 250 w 501"/>
                    <a:gd name="T5" fmla="*/ 501 h 501"/>
                    <a:gd name="T6" fmla="*/ 501 w 501"/>
                    <a:gd name="T7" fmla="*/ 251 h 501"/>
                    <a:gd name="T8" fmla="*/ 250 w 501"/>
                    <a:gd name="T9" fmla="*/ 0 h 501"/>
                    <a:gd name="T10" fmla="*/ 455 w 501"/>
                    <a:gd name="T11" fmla="*/ 267 h 501"/>
                    <a:gd name="T12" fmla="*/ 446 w 501"/>
                    <a:gd name="T13" fmla="*/ 267 h 501"/>
                    <a:gd name="T14" fmla="*/ 389 w 501"/>
                    <a:gd name="T15" fmla="*/ 390 h 501"/>
                    <a:gd name="T16" fmla="*/ 267 w 501"/>
                    <a:gd name="T17" fmla="*/ 447 h 501"/>
                    <a:gd name="T18" fmla="*/ 267 w 501"/>
                    <a:gd name="T19" fmla="*/ 455 h 501"/>
                    <a:gd name="T20" fmla="*/ 250 w 501"/>
                    <a:gd name="T21" fmla="*/ 471 h 501"/>
                    <a:gd name="T22" fmla="*/ 234 w 501"/>
                    <a:gd name="T23" fmla="*/ 455 h 501"/>
                    <a:gd name="T24" fmla="*/ 234 w 501"/>
                    <a:gd name="T25" fmla="*/ 447 h 501"/>
                    <a:gd name="T26" fmla="*/ 111 w 501"/>
                    <a:gd name="T27" fmla="*/ 390 h 501"/>
                    <a:gd name="T28" fmla="*/ 54 w 501"/>
                    <a:gd name="T29" fmla="*/ 267 h 501"/>
                    <a:gd name="T30" fmla="*/ 46 w 501"/>
                    <a:gd name="T31" fmla="*/ 267 h 501"/>
                    <a:gd name="T32" fmla="*/ 30 w 501"/>
                    <a:gd name="T33" fmla="*/ 251 h 501"/>
                    <a:gd name="T34" fmla="*/ 46 w 501"/>
                    <a:gd name="T35" fmla="*/ 234 h 501"/>
                    <a:gd name="T36" fmla="*/ 54 w 501"/>
                    <a:gd name="T37" fmla="*/ 234 h 501"/>
                    <a:gd name="T38" fmla="*/ 111 w 501"/>
                    <a:gd name="T39" fmla="*/ 111 h 501"/>
                    <a:gd name="T40" fmla="*/ 234 w 501"/>
                    <a:gd name="T41" fmla="*/ 54 h 501"/>
                    <a:gd name="T42" fmla="*/ 234 w 501"/>
                    <a:gd name="T43" fmla="*/ 46 h 501"/>
                    <a:gd name="T44" fmla="*/ 250 w 501"/>
                    <a:gd name="T45" fmla="*/ 30 h 501"/>
                    <a:gd name="T46" fmla="*/ 267 w 501"/>
                    <a:gd name="T47" fmla="*/ 46 h 501"/>
                    <a:gd name="T48" fmla="*/ 267 w 501"/>
                    <a:gd name="T49" fmla="*/ 54 h 501"/>
                    <a:gd name="T50" fmla="*/ 389 w 501"/>
                    <a:gd name="T51" fmla="*/ 111 h 501"/>
                    <a:gd name="T52" fmla="*/ 446 w 501"/>
                    <a:gd name="T53" fmla="*/ 234 h 501"/>
                    <a:gd name="T54" fmla="*/ 455 w 501"/>
                    <a:gd name="T55" fmla="*/ 234 h 501"/>
                    <a:gd name="T56" fmla="*/ 471 w 501"/>
                    <a:gd name="T57" fmla="*/ 251 h 501"/>
                    <a:gd name="T58" fmla="*/ 455 w 501"/>
                    <a:gd name="T59" fmla="*/ 26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1" h="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50" tIns="60925" rIns="121850" bIns="6092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03" name="Freeform 46"/>
                <p:cNvSpPr/>
                <p:nvPr/>
              </p:nvSpPr>
              <p:spPr bwMode="auto">
                <a:xfrm>
                  <a:off x="966788" y="3043238"/>
                  <a:ext cx="96838" cy="117475"/>
                </a:xfrm>
                <a:custGeom>
                  <a:avLst/>
                  <a:gdLst>
                    <a:gd name="T0" fmla="*/ 16 w 33"/>
                    <a:gd name="T1" fmla="*/ 40 h 40"/>
                    <a:gd name="T2" fmla="*/ 33 w 33"/>
                    <a:gd name="T3" fmla="*/ 24 h 40"/>
                    <a:gd name="T4" fmla="*/ 33 w 33"/>
                    <a:gd name="T5" fmla="*/ 0 h 40"/>
                    <a:gd name="T6" fmla="*/ 16 w 33"/>
                    <a:gd name="T7" fmla="*/ 0 h 40"/>
                    <a:gd name="T8" fmla="*/ 0 w 33"/>
                    <a:gd name="T9" fmla="*/ 0 h 40"/>
                    <a:gd name="T10" fmla="*/ 0 w 33"/>
                    <a:gd name="T11" fmla="*/ 24 h 40"/>
                    <a:gd name="T12" fmla="*/ 16 w 33"/>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50" tIns="60925" rIns="121850" bIns="6092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04" name="Freeform 47"/>
                <p:cNvSpPr/>
                <p:nvPr/>
              </p:nvSpPr>
              <p:spPr bwMode="auto">
                <a:xfrm>
                  <a:off x="966788" y="4079875"/>
                  <a:ext cx="96838" cy="115888"/>
                </a:xfrm>
                <a:custGeom>
                  <a:avLst/>
                  <a:gdLst>
                    <a:gd name="T0" fmla="*/ 16 w 33"/>
                    <a:gd name="T1" fmla="*/ 0 h 40"/>
                    <a:gd name="T2" fmla="*/ 0 w 33"/>
                    <a:gd name="T3" fmla="*/ 17 h 40"/>
                    <a:gd name="T4" fmla="*/ 0 w 33"/>
                    <a:gd name="T5" fmla="*/ 40 h 40"/>
                    <a:gd name="T6" fmla="*/ 16 w 33"/>
                    <a:gd name="T7" fmla="*/ 40 h 40"/>
                    <a:gd name="T8" fmla="*/ 33 w 33"/>
                    <a:gd name="T9" fmla="*/ 40 h 40"/>
                    <a:gd name="T10" fmla="*/ 33 w 33"/>
                    <a:gd name="T11" fmla="*/ 17 h 40"/>
                    <a:gd name="T12" fmla="*/ 16 w 3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50" tIns="60925" rIns="121850" bIns="6092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05" name="Freeform 48"/>
                <p:cNvSpPr/>
                <p:nvPr/>
              </p:nvSpPr>
              <p:spPr bwMode="auto">
                <a:xfrm>
                  <a:off x="434976" y="3571875"/>
                  <a:ext cx="120650" cy="96838"/>
                </a:xfrm>
                <a:custGeom>
                  <a:avLst/>
                  <a:gdLst>
                    <a:gd name="T0" fmla="*/ 41 w 41"/>
                    <a:gd name="T1" fmla="*/ 17 h 33"/>
                    <a:gd name="T2" fmla="*/ 24 w 41"/>
                    <a:gd name="T3" fmla="*/ 0 h 33"/>
                    <a:gd name="T4" fmla="*/ 1 w 41"/>
                    <a:gd name="T5" fmla="*/ 0 h 33"/>
                    <a:gd name="T6" fmla="*/ 0 w 41"/>
                    <a:gd name="T7" fmla="*/ 17 h 33"/>
                    <a:gd name="T8" fmla="*/ 1 w 41"/>
                    <a:gd name="T9" fmla="*/ 33 h 33"/>
                    <a:gd name="T10" fmla="*/ 24 w 41"/>
                    <a:gd name="T11" fmla="*/ 33 h 33"/>
                    <a:gd name="T12" fmla="*/ 41 w 41"/>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50" tIns="60925" rIns="121850" bIns="6092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06" name="Freeform 49"/>
                <p:cNvSpPr/>
                <p:nvPr/>
              </p:nvSpPr>
              <p:spPr bwMode="auto">
                <a:xfrm>
                  <a:off x="1474788" y="3571875"/>
                  <a:ext cx="119063" cy="96838"/>
                </a:xfrm>
                <a:custGeom>
                  <a:avLst/>
                  <a:gdLst>
                    <a:gd name="T0" fmla="*/ 39 w 40"/>
                    <a:gd name="T1" fmla="*/ 0 h 33"/>
                    <a:gd name="T2" fmla="*/ 16 w 40"/>
                    <a:gd name="T3" fmla="*/ 0 h 33"/>
                    <a:gd name="T4" fmla="*/ 0 w 40"/>
                    <a:gd name="T5" fmla="*/ 17 h 33"/>
                    <a:gd name="T6" fmla="*/ 16 w 40"/>
                    <a:gd name="T7" fmla="*/ 33 h 33"/>
                    <a:gd name="T8" fmla="*/ 39 w 40"/>
                    <a:gd name="T9" fmla="*/ 33 h 33"/>
                    <a:gd name="T10" fmla="*/ 40 w 40"/>
                    <a:gd name="T11" fmla="*/ 17 h 33"/>
                    <a:gd name="T12" fmla="*/ 39 w 4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0" h="33">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50" tIns="60925" rIns="121850" bIns="6092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07" name="Oval 50"/>
                <p:cNvSpPr>
                  <a:spLocks noChangeArrowheads="1"/>
                </p:cNvSpPr>
                <p:nvPr/>
              </p:nvSpPr>
              <p:spPr bwMode="auto">
                <a:xfrm>
                  <a:off x="925513" y="3532188"/>
                  <a:ext cx="176213" cy="174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50" tIns="60925" rIns="121850" bIns="6092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08" name="Freeform 51"/>
                <p:cNvSpPr>
                  <a:spLocks noEditPoints="1"/>
                </p:cNvSpPr>
                <p:nvPr/>
              </p:nvSpPr>
              <p:spPr bwMode="auto">
                <a:xfrm>
                  <a:off x="652463" y="3254375"/>
                  <a:ext cx="723900" cy="730250"/>
                </a:xfrm>
                <a:custGeom>
                  <a:avLst/>
                  <a:gdLst>
                    <a:gd name="T0" fmla="*/ 106 w 246"/>
                    <a:gd name="T1" fmla="*/ 86 h 249"/>
                    <a:gd name="T2" fmla="*/ 109 w 246"/>
                    <a:gd name="T3" fmla="*/ 89 h 249"/>
                    <a:gd name="T4" fmla="*/ 123 w 246"/>
                    <a:gd name="T5" fmla="*/ 86 h 249"/>
                    <a:gd name="T6" fmla="*/ 162 w 246"/>
                    <a:gd name="T7" fmla="*/ 125 h 249"/>
                    <a:gd name="T8" fmla="*/ 159 w 246"/>
                    <a:gd name="T9" fmla="*/ 139 h 249"/>
                    <a:gd name="T10" fmla="*/ 162 w 246"/>
                    <a:gd name="T11" fmla="*/ 142 h 249"/>
                    <a:gd name="T12" fmla="*/ 246 w 246"/>
                    <a:gd name="T13" fmla="*/ 0 h 249"/>
                    <a:gd name="T14" fmla="*/ 106 w 246"/>
                    <a:gd name="T15" fmla="*/ 86 h 249"/>
                    <a:gd name="T16" fmla="*/ 123 w 246"/>
                    <a:gd name="T17" fmla="*/ 163 h 249"/>
                    <a:gd name="T18" fmla="*/ 84 w 246"/>
                    <a:gd name="T19" fmla="*/ 125 h 249"/>
                    <a:gd name="T20" fmla="*/ 87 w 246"/>
                    <a:gd name="T21" fmla="*/ 110 h 249"/>
                    <a:gd name="T22" fmla="*/ 85 w 246"/>
                    <a:gd name="T23" fmla="*/ 107 h 249"/>
                    <a:gd name="T24" fmla="*/ 0 w 246"/>
                    <a:gd name="T25" fmla="*/ 249 h 249"/>
                    <a:gd name="T26" fmla="*/ 140 w 246"/>
                    <a:gd name="T27" fmla="*/ 163 h 249"/>
                    <a:gd name="T28" fmla="*/ 138 w 246"/>
                    <a:gd name="T29" fmla="*/ 160 h 249"/>
                    <a:gd name="T30" fmla="*/ 123 w 246"/>
                    <a:gd name="T31"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49">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50" tIns="60925" rIns="121850" bIns="6092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09" name="Freeform 52"/>
                <p:cNvSpPr/>
                <p:nvPr/>
              </p:nvSpPr>
              <p:spPr bwMode="auto">
                <a:xfrm>
                  <a:off x="935038" y="2698750"/>
                  <a:ext cx="158750" cy="158750"/>
                </a:xfrm>
                <a:custGeom>
                  <a:avLst/>
                  <a:gdLst>
                    <a:gd name="T0" fmla="*/ 27 w 54"/>
                    <a:gd name="T1" fmla="*/ 0 h 54"/>
                    <a:gd name="T2" fmla="*/ 0 w 54"/>
                    <a:gd name="T3" fmla="*/ 27 h 54"/>
                    <a:gd name="T4" fmla="*/ 0 w 54"/>
                    <a:gd name="T5" fmla="*/ 54 h 54"/>
                    <a:gd name="T6" fmla="*/ 29 w 54"/>
                    <a:gd name="T7" fmla="*/ 52 h 54"/>
                    <a:gd name="T8" fmla="*/ 29 w 54"/>
                    <a:gd name="T9" fmla="*/ 52 h 54"/>
                    <a:gd name="T10" fmla="*/ 54 w 54"/>
                    <a:gd name="T11" fmla="*/ 53 h 54"/>
                    <a:gd name="T12" fmla="*/ 54 w 54"/>
                    <a:gd name="T13" fmla="*/ 27 h 54"/>
                    <a:gd name="T14" fmla="*/ 27 w 54"/>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50" tIns="60925" rIns="121850" bIns="6092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grpSp>
        </p:grpSp>
      </p:grpSp>
      <p:grpSp>
        <p:nvGrpSpPr>
          <p:cNvPr id="2" name="组合 1"/>
          <p:cNvGrpSpPr/>
          <p:nvPr/>
        </p:nvGrpSpPr>
        <p:grpSpPr>
          <a:xfrm>
            <a:off x="1361596" y="1795881"/>
            <a:ext cx="2281499" cy="2016361"/>
            <a:chOff x="1361596" y="1795881"/>
            <a:chExt cx="2281499" cy="2016361"/>
          </a:xfrm>
        </p:grpSpPr>
        <p:sp>
          <p:nvSpPr>
            <p:cNvPr id="9" name="圆角矩形 9"/>
            <p:cNvSpPr/>
            <p:nvPr/>
          </p:nvSpPr>
          <p:spPr>
            <a:xfrm>
              <a:off x="1361596" y="1795881"/>
              <a:ext cx="2281499" cy="2016361"/>
            </a:xfrm>
            <a:prstGeom prst="roundRect">
              <a:avLst>
                <a:gd name="adj" fmla="val 63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schemeClr>
                </a:solidFill>
                <a:latin typeface="微软雅黑" panose="020B0503020204020204" pitchFamily="34" charset="-122"/>
                <a:ea typeface="微软雅黑" panose="020B0503020204020204" pitchFamily="34" charset="-122"/>
              </a:endParaRPr>
            </a:p>
          </p:txBody>
        </p:sp>
        <p:sp>
          <p:nvSpPr>
            <p:cNvPr id="10" name="圆角矩形 10"/>
            <p:cNvSpPr/>
            <p:nvPr/>
          </p:nvSpPr>
          <p:spPr>
            <a:xfrm>
              <a:off x="1415114" y="1846965"/>
              <a:ext cx="2159671" cy="1562005"/>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schemeClr>
                </a:solidFill>
                <a:latin typeface="微软雅黑" panose="020B0503020204020204" pitchFamily="34" charset="-122"/>
                <a:ea typeface="微软雅黑" panose="020B0503020204020204" pitchFamily="34" charset="-122"/>
              </a:endParaRPr>
            </a:p>
          </p:txBody>
        </p:sp>
        <p:grpSp>
          <p:nvGrpSpPr>
            <p:cNvPr id="110" name="组合 109"/>
            <p:cNvGrpSpPr/>
            <p:nvPr/>
          </p:nvGrpSpPr>
          <p:grpSpPr>
            <a:xfrm>
              <a:off x="1640482" y="2143119"/>
              <a:ext cx="1933298" cy="1117674"/>
              <a:chOff x="470268" y="2444654"/>
              <a:chExt cx="1933298" cy="1117674"/>
            </a:xfrm>
          </p:grpSpPr>
          <p:sp>
            <p:nvSpPr>
              <p:cNvPr id="111" name="TextBox 18"/>
              <p:cNvSpPr txBox="1"/>
              <p:nvPr/>
            </p:nvSpPr>
            <p:spPr>
              <a:xfrm flipH="1">
                <a:off x="562802" y="2444654"/>
                <a:ext cx="1415772" cy="461665"/>
              </a:xfrm>
              <a:prstGeom prst="rect">
                <a:avLst/>
              </a:prstGeom>
              <a:noFill/>
            </p:spPr>
            <p:txBody>
              <a:bodyPr wrap="none" rtlCol="0">
                <a:spAutoFit/>
              </a:bodyPr>
              <a:lstStyle/>
              <a:p>
                <a:r>
                  <a:rPr lang="zh-CN" altLang="en-US" sz="2400" b="1" dirty="0">
                    <a:latin typeface="Roboto Black" charset="0"/>
                    <a:ea typeface="Roboto Black" charset="0"/>
                    <a:cs typeface="Roboto Black" charset="0"/>
                  </a:rPr>
                  <a:t>添加内容</a:t>
                </a:r>
                <a:endParaRPr lang="en-US" sz="2400" b="1" dirty="0">
                  <a:latin typeface="Roboto Black" charset="0"/>
                  <a:ea typeface="Roboto Black" charset="0"/>
                  <a:cs typeface="Roboto Black" charset="0"/>
                </a:endParaRPr>
              </a:p>
            </p:txBody>
          </p:sp>
          <p:sp>
            <p:nvSpPr>
              <p:cNvPr id="112" name="矩形 111"/>
              <p:cNvSpPr/>
              <p:nvPr/>
            </p:nvSpPr>
            <p:spPr>
              <a:xfrm>
                <a:off x="470268" y="2823664"/>
                <a:ext cx="1933298" cy="738664"/>
              </a:xfrm>
              <a:prstGeom prst="rect">
                <a:avLst/>
              </a:prstGeom>
            </p:spPr>
            <p:txBody>
              <a:bodyPr wrap="square">
                <a:spAutoFit/>
              </a:bodyPr>
              <a:lstStyle/>
              <a:p>
                <a:pPr>
                  <a:lnSpc>
                    <a:spcPct val="150000"/>
                  </a:lnSpc>
                </a:pPr>
                <a:r>
                  <a:rPr lang="zh-CN" altLang="en-US" sz="1400" dirty="0"/>
                  <a:t>点击添加主要内容点击添加主要内容点击</a:t>
                </a:r>
                <a:endParaRPr lang="en-US" altLang="zh-CN" sz="1400" dirty="0"/>
              </a:p>
            </p:txBody>
          </p:sp>
        </p:grpSp>
      </p:grpSp>
      <p:grpSp>
        <p:nvGrpSpPr>
          <p:cNvPr id="3" name="组合 2"/>
          <p:cNvGrpSpPr/>
          <p:nvPr/>
        </p:nvGrpSpPr>
        <p:grpSpPr>
          <a:xfrm>
            <a:off x="3724577" y="1805760"/>
            <a:ext cx="2281499" cy="2016360"/>
            <a:chOff x="3724577" y="1805760"/>
            <a:chExt cx="2281499" cy="2016360"/>
          </a:xfrm>
        </p:grpSpPr>
        <p:sp>
          <p:nvSpPr>
            <p:cNvPr id="14" name="圆角矩形 11"/>
            <p:cNvSpPr/>
            <p:nvPr/>
          </p:nvSpPr>
          <p:spPr>
            <a:xfrm>
              <a:off x="3724577" y="1805760"/>
              <a:ext cx="2281499" cy="2016360"/>
            </a:xfrm>
            <a:prstGeom prst="roundRect">
              <a:avLst>
                <a:gd name="adj" fmla="val 637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schemeClr>
                </a:solidFill>
                <a:latin typeface="微软雅黑" panose="020B0503020204020204" pitchFamily="34" charset="-122"/>
                <a:ea typeface="微软雅黑" panose="020B0503020204020204" pitchFamily="34" charset="-122"/>
              </a:endParaRPr>
            </a:p>
          </p:txBody>
        </p:sp>
        <p:sp>
          <p:nvSpPr>
            <p:cNvPr id="15" name="圆角矩形 12"/>
            <p:cNvSpPr/>
            <p:nvPr/>
          </p:nvSpPr>
          <p:spPr>
            <a:xfrm>
              <a:off x="3778093" y="1856844"/>
              <a:ext cx="2159671" cy="1562004"/>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schemeClr>
                </a:solidFill>
                <a:latin typeface="微软雅黑" panose="020B0503020204020204" pitchFamily="34" charset="-122"/>
                <a:ea typeface="微软雅黑" panose="020B0503020204020204" pitchFamily="34" charset="-122"/>
              </a:endParaRPr>
            </a:p>
          </p:txBody>
        </p:sp>
        <p:grpSp>
          <p:nvGrpSpPr>
            <p:cNvPr id="113" name="组合 112"/>
            <p:cNvGrpSpPr/>
            <p:nvPr/>
          </p:nvGrpSpPr>
          <p:grpSpPr>
            <a:xfrm>
              <a:off x="3945532" y="2133241"/>
              <a:ext cx="1933298" cy="1127552"/>
              <a:chOff x="470268" y="2434776"/>
              <a:chExt cx="1933298" cy="1127552"/>
            </a:xfrm>
          </p:grpSpPr>
          <p:sp>
            <p:nvSpPr>
              <p:cNvPr id="114" name="TextBox 18"/>
              <p:cNvSpPr txBox="1"/>
              <p:nvPr/>
            </p:nvSpPr>
            <p:spPr>
              <a:xfrm flipH="1">
                <a:off x="742279" y="2434776"/>
                <a:ext cx="1415772" cy="461665"/>
              </a:xfrm>
              <a:prstGeom prst="rect">
                <a:avLst/>
              </a:prstGeom>
              <a:noFill/>
            </p:spPr>
            <p:txBody>
              <a:bodyPr wrap="none" rtlCol="0">
                <a:spAutoFit/>
              </a:bodyPr>
              <a:lstStyle/>
              <a:p>
                <a:r>
                  <a:rPr lang="zh-CN" altLang="en-US" sz="2400" b="1" dirty="0">
                    <a:latin typeface="Roboto Black" charset="0"/>
                    <a:ea typeface="Roboto Black" charset="0"/>
                    <a:cs typeface="Roboto Black" charset="0"/>
                  </a:rPr>
                  <a:t>添加内容</a:t>
                </a:r>
                <a:endParaRPr lang="en-US" altLang="zh-CN" sz="2400" b="1" dirty="0">
                  <a:latin typeface="Roboto Black" charset="0"/>
                  <a:ea typeface="Roboto Black" charset="0"/>
                  <a:cs typeface="Roboto Black" charset="0"/>
                </a:endParaRPr>
              </a:p>
            </p:txBody>
          </p:sp>
          <p:sp>
            <p:nvSpPr>
              <p:cNvPr id="115" name="矩形 114"/>
              <p:cNvSpPr/>
              <p:nvPr/>
            </p:nvSpPr>
            <p:spPr>
              <a:xfrm>
                <a:off x="470268" y="2823664"/>
                <a:ext cx="1933298" cy="738664"/>
              </a:xfrm>
              <a:prstGeom prst="rect">
                <a:avLst/>
              </a:prstGeom>
            </p:spPr>
            <p:txBody>
              <a:bodyPr wrap="square">
                <a:spAutoFit/>
              </a:bodyPr>
              <a:lstStyle/>
              <a:p>
                <a:pPr>
                  <a:lnSpc>
                    <a:spcPct val="150000"/>
                  </a:lnSpc>
                </a:pPr>
                <a:r>
                  <a:rPr lang="zh-CN" altLang="en-US" sz="1400" dirty="0"/>
                  <a:t>点击添加主要内容点击添加主要内容点击</a:t>
                </a:r>
                <a:endParaRPr lang="en-US" altLang="zh-CN" sz="1400" dirty="0"/>
              </a:p>
            </p:txBody>
          </p:sp>
        </p:grpSp>
      </p:grpSp>
      <p:grpSp>
        <p:nvGrpSpPr>
          <p:cNvPr id="4" name="组合 3"/>
          <p:cNvGrpSpPr/>
          <p:nvPr/>
        </p:nvGrpSpPr>
        <p:grpSpPr>
          <a:xfrm>
            <a:off x="6087557" y="1809723"/>
            <a:ext cx="2281499" cy="2016359"/>
            <a:chOff x="6087557" y="1809723"/>
            <a:chExt cx="2281499" cy="2016359"/>
          </a:xfrm>
        </p:grpSpPr>
        <p:sp>
          <p:nvSpPr>
            <p:cNvPr id="20" name="圆角矩形 13"/>
            <p:cNvSpPr/>
            <p:nvPr/>
          </p:nvSpPr>
          <p:spPr>
            <a:xfrm>
              <a:off x="6087557" y="1809723"/>
              <a:ext cx="2281499" cy="2016359"/>
            </a:xfrm>
            <a:prstGeom prst="roundRect">
              <a:avLst>
                <a:gd name="adj" fmla="val 637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schemeClr>
                </a:solidFill>
                <a:latin typeface="微软雅黑" panose="020B0503020204020204" pitchFamily="34" charset="-122"/>
                <a:ea typeface="微软雅黑" panose="020B0503020204020204" pitchFamily="34" charset="-122"/>
              </a:endParaRPr>
            </a:p>
          </p:txBody>
        </p:sp>
        <p:sp>
          <p:nvSpPr>
            <p:cNvPr id="21" name="圆角矩形 14"/>
            <p:cNvSpPr/>
            <p:nvPr/>
          </p:nvSpPr>
          <p:spPr>
            <a:xfrm>
              <a:off x="6141075" y="1860809"/>
              <a:ext cx="2159671" cy="1562003"/>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schemeClr>
                </a:solidFill>
                <a:latin typeface="微软雅黑" panose="020B0503020204020204" pitchFamily="34" charset="-122"/>
                <a:ea typeface="微软雅黑" panose="020B0503020204020204" pitchFamily="34" charset="-122"/>
              </a:endParaRPr>
            </a:p>
          </p:txBody>
        </p:sp>
        <p:grpSp>
          <p:nvGrpSpPr>
            <p:cNvPr id="116" name="组合 115"/>
            <p:cNvGrpSpPr/>
            <p:nvPr/>
          </p:nvGrpSpPr>
          <p:grpSpPr>
            <a:xfrm>
              <a:off x="6250582" y="2166302"/>
              <a:ext cx="1933298" cy="1094491"/>
              <a:chOff x="470268" y="2467837"/>
              <a:chExt cx="1933298" cy="1094491"/>
            </a:xfrm>
          </p:grpSpPr>
          <p:sp>
            <p:nvSpPr>
              <p:cNvPr id="117" name="TextBox 18"/>
              <p:cNvSpPr txBox="1"/>
              <p:nvPr/>
            </p:nvSpPr>
            <p:spPr>
              <a:xfrm flipH="1">
                <a:off x="663662" y="2467837"/>
                <a:ext cx="1415772" cy="461665"/>
              </a:xfrm>
              <a:prstGeom prst="rect">
                <a:avLst/>
              </a:prstGeom>
              <a:noFill/>
            </p:spPr>
            <p:txBody>
              <a:bodyPr wrap="none" rtlCol="0">
                <a:spAutoFit/>
              </a:bodyPr>
              <a:lstStyle/>
              <a:p>
                <a:r>
                  <a:rPr lang="zh-CN" altLang="en-US" sz="2400" b="1" dirty="0">
                    <a:latin typeface="Roboto Black" charset="0"/>
                    <a:ea typeface="Roboto Black" charset="0"/>
                    <a:cs typeface="Roboto Black" charset="0"/>
                  </a:rPr>
                  <a:t>添加内容</a:t>
                </a:r>
                <a:endParaRPr lang="en-US" altLang="zh-CN" sz="2400" b="1" dirty="0">
                  <a:latin typeface="Roboto Black" charset="0"/>
                  <a:ea typeface="Roboto Black" charset="0"/>
                  <a:cs typeface="Roboto Black" charset="0"/>
                </a:endParaRPr>
              </a:p>
            </p:txBody>
          </p:sp>
          <p:sp>
            <p:nvSpPr>
              <p:cNvPr id="118" name="矩形 117"/>
              <p:cNvSpPr/>
              <p:nvPr/>
            </p:nvSpPr>
            <p:spPr>
              <a:xfrm>
                <a:off x="470268" y="2823664"/>
                <a:ext cx="1933298" cy="738664"/>
              </a:xfrm>
              <a:prstGeom prst="rect">
                <a:avLst/>
              </a:prstGeom>
            </p:spPr>
            <p:txBody>
              <a:bodyPr wrap="square">
                <a:spAutoFit/>
              </a:bodyPr>
              <a:lstStyle/>
              <a:p>
                <a:pPr>
                  <a:lnSpc>
                    <a:spcPct val="150000"/>
                  </a:lnSpc>
                </a:pPr>
                <a:r>
                  <a:rPr lang="zh-CN" altLang="en-US" sz="1400" dirty="0"/>
                  <a:t>点击添加主要内容点击添加主要内容点击</a:t>
                </a:r>
                <a:endParaRPr lang="en-US" altLang="zh-CN" sz="1400" dirty="0"/>
              </a:p>
            </p:txBody>
          </p:sp>
        </p:grpSp>
      </p:grpSp>
      <p:grpSp>
        <p:nvGrpSpPr>
          <p:cNvPr id="5" name="组合 4"/>
          <p:cNvGrpSpPr/>
          <p:nvPr/>
        </p:nvGrpSpPr>
        <p:grpSpPr>
          <a:xfrm>
            <a:off x="8437369" y="1809721"/>
            <a:ext cx="2281499" cy="2016360"/>
            <a:chOff x="8437369" y="1809721"/>
            <a:chExt cx="2281499" cy="2016360"/>
          </a:xfrm>
        </p:grpSpPr>
        <p:sp>
          <p:nvSpPr>
            <p:cNvPr id="25" name="圆角矩形 15"/>
            <p:cNvSpPr/>
            <p:nvPr/>
          </p:nvSpPr>
          <p:spPr>
            <a:xfrm>
              <a:off x="8437369" y="1809721"/>
              <a:ext cx="2281499" cy="2016360"/>
            </a:xfrm>
            <a:prstGeom prst="roundRect">
              <a:avLst>
                <a:gd name="adj" fmla="val 637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schemeClr>
                </a:solidFill>
                <a:latin typeface="微软雅黑" panose="020B0503020204020204" pitchFamily="34" charset="-122"/>
                <a:ea typeface="微软雅黑" panose="020B0503020204020204" pitchFamily="34" charset="-122"/>
              </a:endParaRPr>
            </a:p>
          </p:txBody>
        </p:sp>
        <p:sp>
          <p:nvSpPr>
            <p:cNvPr id="26" name="圆角矩形 16"/>
            <p:cNvSpPr/>
            <p:nvPr/>
          </p:nvSpPr>
          <p:spPr>
            <a:xfrm>
              <a:off x="8490885" y="1860807"/>
              <a:ext cx="2159671" cy="1562004"/>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schemeClr>
                </a:solidFill>
                <a:latin typeface="微软雅黑" panose="020B0503020204020204" pitchFamily="34" charset="-122"/>
                <a:ea typeface="微软雅黑" panose="020B0503020204020204" pitchFamily="34" charset="-122"/>
              </a:endParaRPr>
            </a:p>
          </p:txBody>
        </p:sp>
        <p:grpSp>
          <p:nvGrpSpPr>
            <p:cNvPr id="119" name="组合 118"/>
            <p:cNvGrpSpPr/>
            <p:nvPr/>
          </p:nvGrpSpPr>
          <p:grpSpPr>
            <a:xfrm>
              <a:off x="8669932" y="2166302"/>
              <a:ext cx="1933298" cy="1094491"/>
              <a:chOff x="470268" y="2467837"/>
              <a:chExt cx="1933298" cy="1094491"/>
            </a:xfrm>
          </p:grpSpPr>
          <p:sp>
            <p:nvSpPr>
              <p:cNvPr id="120" name="TextBox 18"/>
              <p:cNvSpPr txBox="1"/>
              <p:nvPr/>
            </p:nvSpPr>
            <p:spPr>
              <a:xfrm flipH="1">
                <a:off x="651115" y="2467837"/>
                <a:ext cx="1415772" cy="461665"/>
              </a:xfrm>
              <a:prstGeom prst="rect">
                <a:avLst/>
              </a:prstGeom>
              <a:noFill/>
            </p:spPr>
            <p:txBody>
              <a:bodyPr wrap="none" rtlCol="0">
                <a:spAutoFit/>
              </a:bodyPr>
              <a:lstStyle/>
              <a:p>
                <a:r>
                  <a:rPr lang="zh-CN" altLang="en-US" sz="2400" b="1" dirty="0">
                    <a:latin typeface="Roboto Black" charset="0"/>
                    <a:ea typeface="Roboto Black" charset="0"/>
                    <a:cs typeface="Roboto Black" charset="0"/>
                  </a:rPr>
                  <a:t>添加内容</a:t>
                </a:r>
                <a:endParaRPr lang="en-US" altLang="zh-CN" sz="2400" b="1" dirty="0">
                  <a:latin typeface="Roboto Black" charset="0"/>
                  <a:ea typeface="Roboto Black" charset="0"/>
                  <a:cs typeface="Roboto Black" charset="0"/>
                </a:endParaRPr>
              </a:p>
            </p:txBody>
          </p:sp>
          <p:sp>
            <p:nvSpPr>
              <p:cNvPr id="121" name="矩形 120"/>
              <p:cNvSpPr/>
              <p:nvPr/>
            </p:nvSpPr>
            <p:spPr>
              <a:xfrm>
                <a:off x="470268" y="2823664"/>
                <a:ext cx="1933298" cy="738664"/>
              </a:xfrm>
              <a:prstGeom prst="rect">
                <a:avLst/>
              </a:prstGeom>
            </p:spPr>
            <p:txBody>
              <a:bodyPr wrap="square">
                <a:spAutoFit/>
              </a:bodyPr>
              <a:lstStyle/>
              <a:p>
                <a:pPr>
                  <a:lnSpc>
                    <a:spcPct val="150000"/>
                  </a:lnSpc>
                </a:pPr>
                <a:r>
                  <a:rPr lang="zh-CN" altLang="en-US" sz="1400" dirty="0"/>
                  <a:t>点击添加主要内容点击添加主要内容点击</a:t>
                </a:r>
                <a:endParaRPr lang="en-US" altLang="zh-CN" sz="1400" dirty="0"/>
              </a:p>
            </p:txBody>
          </p:sp>
        </p:gr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par>
                                <p:cTn id="14" presetID="1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p:tgtEl>
                                          <p:spTgt spid="3"/>
                                        </p:tgtEl>
                                        <p:attrNameLst>
                                          <p:attrName>ppt_y</p:attrName>
                                        </p:attrNameLst>
                                      </p:cBhvr>
                                      <p:tavLst>
                                        <p:tav tm="0">
                                          <p:val>
                                            <p:strVal val="#ppt_y+#ppt_h*1.125000"/>
                                          </p:val>
                                        </p:tav>
                                        <p:tav tm="100000">
                                          <p:val>
                                            <p:strVal val="#ppt_y"/>
                                          </p:val>
                                        </p:tav>
                                      </p:tavLst>
                                    </p:anim>
                                    <p:animEffect transition="in" filter="wipe(up)">
                                      <p:cBhvr>
                                        <p:cTn id="17" dur="500"/>
                                        <p:tgtEl>
                                          <p:spTgt spid="3"/>
                                        </p:tgtEl>
                                      </p:cBhvr>
                                    </p:animEffect>
                                  </p:childTnLst>
                                </p:cTn>
                              </p:par>
                              <p:par>
                                <p:cTn id="18" presetID="12" presetClass="entr" presetSubtype="4"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p:tgtEl>
                                          <p:spTgt spid="4"/>
                                        </p:tgtEl>
                                        <p:attrNameLst>
                                          <p:attrName>ppt_y</p:attrName>
                                        </p:attrNameLst>
                                      </p:cBhvr>
                                      <p:tavLst>
                                        <p:tav tm="0">
                                          <p:val>
                                            <p:strVal val="#ppt_y+#ppt_h*1.125000"/>
                                          </p:val>
                                        </p:tav>
                                        <p:tav tm="100000">
                                          <p:val>
                                            <p:strVal val="#ppt_y"/>
                                          </p:val>
                                        </p:tav>
                                      </p:tavLst>
                                    </p:anim>
                                    <p:animEffect transition="in" filter="wipe(up)">
                                      <p:cBhvr>
                                        <p:cTn id="21" dur="500"/>
                                        <p:tgtEl>
                                          <p:spTgt spid="4"/>
                                        </p:tgtEl>
                                      </p:cBhvr>
                                    </p:animEffect>
                                  </p:childTnLst>
                                </p:cTn>
                              </p:par>
                              <p:par>
                                <p:cTn id="22" presetID="12" presetClass="entr" presetSubtype="4"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p:tgtEl>
                                          <p:spTgt spid="5"/>
                                        </p:tgtEl>
                                        <p:attrNameLst>
                                          <p:attrName>ppt_y</p:attrName>
                                        </p:attrNameLst>
                                      </p:cBhvr>
                                      <p:tavLst>
                                        <p:tav tm="0">
                                          <p:val>
                                            <p:strVal val="#ppt_y+#ppt_h*1.125000"/>
                                          </p:val>
                                        </p:tav>
                                        <p:tav tm="100000">
                                          <p:val>
                                            <p:strVal val="#ppt_y"/>
                                          </p:val>
                                        </p:tav>
                                      </p:tavLst>
                                    </p:anim>
                                    <p:animEffect transition="in" filter="wipe(up)">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a:off x="839567" y="1893305"/>
            <a:ext cx="3352164" cy="2572057"/>
          </a:xfrm>
          <a:prstGeom prst="hexagon">
            <a:avLst/>
          </a:prstGeom>
          <a:blipFill dpi="0" rotWithShape="1">
            <a:blip r:embed="rId3"/>
            <a:srcRect/>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86688" tIns="43344" rIns="86688" bIns="43344" rtlCol="0" anchor="ctr"/>
          <a:lstStyle/>
          <a:p>
            <a:pPr algn="ctr"/>
            <a:endParaRPr lang="zh-CN" altLang="en-US" sz="2400"/>
          </a:p>
        </p:txBody>
      </p:sp>
      <p:sp>
        <p:nvSpPr>
          <p:cNvPr id="23" name="六边形 22"/>
          <p:cNvSpPr/>
          <p:nvPr/>
        </p:nvSpPr>
        <p:spPr>
          <a:xfrm>
            <a:off x="4419919" y="1893305"/>
            <a:ext cx="3352164" cy="2572057"/>
          </a:xfrm>
          <a:prstGeom prst="hexagon">
            <a:avLst/>
          </a:prstGeom>
          <a:blipFill dpi="0" rotWithShape="1">
            <a:blip r:embed="rId4"/>
            <a:srcRect/>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86688" tIns="43344" rIns="86688" bIns="43344" rtlCol="0" anchor="ctr"/>
          <a:lstStyle/>
          <a:p>
            <a:pPr algn="ctr"/>
            <a:endParaRPr lang="zh-CN" altLang="en-US" sz="2400"/>
          </a:p>
        </p:txBody>
      </p:sp>
      <p:sp>
        <p:nvSpPr>
          <p:cNvPr id="24" name="六边形 23"/>
          <p:cNvSpPr/>
          <p:nvPr/>
        </p:nvSpPr>
        <p:spPr>
          <a:xfrm>
            <a:off x="8000273" y="1893305"/>
            <a:ext cx="3352164" cy="2572057"/>
          </a:xfrm>
          <a:prstGeom prst="hexagon">
            <a:avLst/>
          </a:prstGeom>
          <a:blipFill dpi="0" rotWithShape="1">
            <a:blip r:embed="rId5"/>
            <a:srcRect/>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86688" tIns="43344" rIns="86688" bIns="43344" rtlCol="0" anchor="ctr"/>
          <a:lstStyle/>
          <a:p>
            <a:pPr algn="ctr"/>
            <a:endParaRPr lang="zh-CN" altLang="en-US" sz="2400"/>
          </a:p>
        </p:txBody>
      </p:sp>
      <p:sp>
        <p:nvSpPr>
          <p:cNvPr id="25" name="TextBox 15"/>
          <p:cNvSpPr txBox="1"/>
          <p:nvPr/>
        </p:nvSpPr>
        <p:spPr>
          <a:xfrm>
            <a:off x="1385714" y="5136219"/>
            <a:ext cx="2569071" cy="925979"/>
          </a:xfrm>
          <a:prstGeom prst="rect">
            <a:avLst/>
          </a:prstGeom>
          <a:noFill/>
        </p:spPr>
        <p:txBody>
          <a:bodyPr wrap="square" lIns="94063" tIns="47032" rIns="94063" bIns="47032" rtlCol="0">
            <a:spAutoFit/>
          </a:bodyPr>
          <a:lstStyle/>
          <a:p>
            <a:pPr>
              <a:lnSpc>
                <a:spcPct val="150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p>
        </p:txBody>
      </p:sp>
      <p:sp>
        <p:nvSpPr>
          <p:cNvPr id="26" name="TextBox 16"/>
          <p:cNvSpPr txBox="1"/>
          <p:nvPr/>
        </p:nvSpPr>
        <p:spPr>
          <a:xfrm>
            <a:off x="1385713" y="4832100"/>
            <a:ext cx="2498287" cy="402759"/>
          </a:xfrm>
          <a:prstGeom prst="rect">
            <a:avLst/>
          </a:prstGeom>
          <a:noFill/>
        </p:spPr>
        <p:txBody>
          <a:bodyPr wrap="none" lIns="94063" tIns="47032" rIns="94063" bIns="47032" rtlCol="0">
            <a:spAutoFit/>
          </a:bodyPr>
          <a:lstStyle/>
          <a:p>
            <a:r>
              <a:rPr lang="zh-CN" altLang="en-US" sz="20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7" name="TextBox 15"/>
          <p:cNvSpPr txBox="1"/>
          <p:nvPr/>
        </p:nvSpPr>
        <p:spPr>
          <a:xfrm>
            <a:off x="4952522" y="5136219"/>
            <a:ext cx="2569071" cy="925979"/>
          </a:xfrm>
          <a:prstGeom prst="rect">
            <a:avLst/>
          </a:prstGeom>
          <a:noFill/>
        </p:spPr>
        <p:txBody>
          <a:bodyPr wrap="square" lIns="94063" tIns="47032" rIns="94063" bIns="47032" rtlCol="0">
            <a:spAutoFit/>
          </a:bodyPr>
          <a:lstStyle/>
          <a:p>
            <a:pPr>
              <a:lnSpc>
                <a:spcPct val="150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p>
        </p:txBody>
      </p:sp>
      <p:sp>
        <p:nvSpPr>
          <p:cNvPr id="28" name="TextBox 16"/>
          <p:cNvSpPr txBox="1"/>
          <p:nvPr/>
        </p:nvSpPr>
        <p:spPr>
          <a:xfrm>
            <a:off x="4952520" y="4832100"/>
            <a:ext cx="2498287" cy="402759"/>
          </a:xfrm>
          <a:prstGeom prst="rect">
            <a:avLst/>
          </a:prstGeom>
          <a:noFill/>
        </p:spPr>
        <p:txBody>
          <a:bodyPr wrap="none" lIns="94063" tIns="47032" rIns="94063" bIns="47032" rtlCol="0">
            <a:spAutoFit/>
          </a:bodyPr>
          <a:lstStyle/>
          <a:p>
            <a:r>
              <a:rPr lang="zh-CN" altLang="en-US" sz="20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9" name="TextBox 15"/>
          <p:cNvSpPr txBox="1"/>
          <p:nvPr/>
        </p:nvSpPr>
        <p:spPr>
          <a:xfrm>
            <a:off x="8600599" y="5136219"/>
            <a:ext cx="2569071" cy="925979"/>
          </a:xfrm>
          <a:prstGeom prst="rect">
            <a:avLst/>
          </a:prstGeom>
          <a:noFill/>
        </p:spPr>
        <p:txBody>
          <a:bodyPr wrap="square" lIns="94063" tIns="47032" rIns="94063" bIns="47032" rtlCol="0">
            <a:spAutoFit/>
          </a:bodyPr>
          <a:lstStyle/>
          <a:p>
            <a:pPr>
              <a:lnSpc>
                <a:spcPct val="150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p>
        </p:txBody>
      </p:sp>
      <p:sp>
        <p:nvSpPr>
          <p:cNvPr id="30" name="TextBox 16"/>
          <p:cNvSpPr txBox="1"/>
          <p:nvPr/>
        </p:nvSpPr>
        <p:spPr>
          <a:xfrm>
            <a:off x="8600597" y="4832100"/>
            <a:ext cx="2498287" cy="402759"/>
          </a:xfrm>
          <a:prstGeom prst="rect">
            <a:avLst/>
          </a:prstGeom>
          <a:noFill/>
        </p:spPr>
        <p:txBody>
          <a:bodyPr wrap="none" lIns="94063" tIns="47032" rIns="94063" bIns="47032" rtlCol="0">
            <a:spAutoFit/>
          </a:bodyPr>
          <a:lstStyle/>
          <a:p>
            <a:r>
              <a:rPr lang="zh-CN" altLang="en-US" sz="20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p:tgtEl>
                                          <p:spTgt spid="23"/>
                                        </p:tgtEl>
                                        <p:attrNameLst>
                                          <p:attrName>ppt_x</p:attrName>
                                        </p:attrNameLst>
                                      </p:cBhvr>
                                      <p:tavLst>
                                        <p:tav tm="0">
                                          <p:val>
                                            <p:strVal val="#ppt_x-#ppt_w*1.125000"/>
                                          </p:val>
                                        </p:tav>
                                        <p:tav tm="100000">
                                          <p:val>
                                            <p:strVal val="#ppt_x"/>
                                          </p:val>
                                        </p:tav>
                                      </p:tavLst>
                                    </p:anim>
                                    <p:animEffect transition="in" filter="wipe(right)">
                                      <p:cBhvr>
                                        <p:cTn id="13" dur="500"/>
                                        <p:tgtEl>
                                          <p:spTgt spid="23"/>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p:tgtEl>
                                          <p:spTgt spid="24"/>
                                        </p:tgtEl>
                                        <p:attrNameLst>
                                          <p:attrName>ppt_x</p:attrName>
                                        </p:attrNameLst>
                                      </p:cBhvr>
                                      <p:tavLst>
                                        <p:tav tm="0">
                                          <p:val>
                                            <p:strVal val="#ppt_x-#ppt_w*1.125000"/>
                                          </p:val>
                                        </p:tav>
                                        <p:tav tm="100000">
                                          <p:val>
                                            <p:strVal val="#ppt_x"/>
                                          </p:val>
                                        </p:tav>
                                      </p:tavLst>
                                    </p:anim>
                                    <p:animEffect transition="in" filter="wipe(right)">
                                      <p:cBhvr>
                                        <p:cTn id="18" dur="500"/>
                                        <p:tgtEl>
                                          <p:spTgt spid="24"/>
                                        </p:tgtEl>
                                      </p:cBhvr>
                                    </p:animEffect>
                                  </p:childTnLst>
                                </p:cTn>
                              </p:par>
                            </p:childTnLst>
                          </p:cTn>
                        </p:par>
                        <p:par>
                          <p:cTn id="19" fill="hold">
                            <p:stCondLst>
                              <p:cond delay="1500"/>
                            </p:stCondLst>
                            <p:childTnLst>
                              <p:par>
                                <p:cTn id="20" presetID="17" presetClass="entr" presetSubtype="1" fill="hold" grpId="0" nodeType="afterEffect">
                                  <p:stCondLst>
                                    <p:cond delay="0"/>
                                  </p:stCondLst>
                                  <p:iterate type="lt">
                                    <p:tmPct val="40000"/>
                                  </p:iterate>
                                  <p:childTnLst>
                                    <p:set>
                                      <p:cBhvr>
                                        <p:cTn id="21" dur="1" fill="hold">
                                          <p:stCondLst>
                                            <p:cond delay="0"/>
                                          </p:stCondLst>
                                        </p:cTn>
                                        <p:tgtEl>
                                          <p:spTgt spid="26"/>
                                        </p:tgtEl>
                                        <p:attrNameLst>
                                          <p:attrName>style.visibility</p:attrName>
                                        </p:attrNameLst>
                                      </p:cBhvr>
                                      <p:to>
                                        <p:strVal val="visible"/>
                                      </p:to>
                                    </p:set>
                                    <p:anim calcmode="lin" valueType="num">
                                      <p:cBhvr>
                                        <p:cTn id="22" dur="250" fill="hold"/>
                                        <p:tgtEl>
                                          <p:spTgt spid="26"/>
                                        </p:tgtEl>
                                        <p:attrNameLst>
                                          <p:attrName>ppt_x</p:attrName>
                                        </p:attrNameLst>
                                      </p:cBhvr>
                                      <p:tavLst>
                                        <p:tav tm="0">
                                          <p:val>
                                            <p:strVal val="#ppt_x"/>
                                          </p:val>
                                        </p:tav>
                                        <p:tav tm="100000">
                                          <p:val>
                                            <p:strVal val="#ppt_x"/>
                                          </p:val>
                                        </p:tav>
                                      </p:tavLst>
                                    </p:anim>
                                    <p:anim calcmode="lin" valueType="num">
                                      <p:cBhvr>
                                        <p:cTn id="23" dur="250" fill="hold"/>
                                        <p:tgtEl>
                                          <p:spTgt spid="26"/>
                                        </p:tgtEl>
                                        <p:attrNameLst>
                                          <p:attrName>ppt_y</p:attrName>
                                        </p:attrNameLst>
                                      </p:cBhvr>
                                      <p:tavLst>
                                        <p:tav tm="0">
                                          <p:val>
                                            <p:strVal val="#ppt_y-#ppt_h/2"/>
                                          </p:val>
                                        </p:tav>
                                        <p:tav tm="100000">
                                          <p:val>
                                            <p:strVal val="#ppt_y"/>
                                          </p:val>
                                        </p:tav>
                                      </p:tavLst>
                                    </p:anim>
                                    <p:anim calcmode="lin" valueType="num">
                                      <p:cBhvr>
                                        <p:cTn id="24" dur="250" fill="hold"/>
                                        <p:tgtEl>
                                          <p:spTgt spid="26"/>
                                        </p:tgtEl>
                                        <p:attrNameLst>
                                          <p:attrName>ppt_w</p:attrName>
                                        </p:attrNameLst>
                                      </p:cBhvr>
                                      <p:tavLst>
                                        <p:tav tm="0">
                                          <p:val>
                                            <p:strVal val="#ppt_w"/>
                                          </p:val>
                                        </p:tav>
                                        <p:tav tm="100000">
                                          <p:val>
                                            <p:strVal val="#ppt_w"/>
                                          </p:val>
                                        </p:tav>
                                      </p:tavLst>
                                    </p:anim>
                                    <p:anim calcmode="lin" valueType="num">
                                      <p:cBhvr>
                                        <p:cTn id="25" dur="250" fill="hold"/>
                                        <p:tgtEl>
                                          <p:spTgt spid="26"/>
                                        </p:tgtEl>
                                        <p:attrNameLst>
                                          <p:attrName>ppt_h</p:attrName>
                                        </p:attrNameLst>
                                      </p:cBhvr>
                                      <p:tavLst>
                                        <p:tav tm="0">
                                          <p:val>
                                            <p:fltVal val="0"/>
                                          </p:val>
                                        </p:tav>
                                        <p:tav tm="100000">
                                          <p:val>
                                            <p:strVal val="#ppt_h"/>
                                          </p:val>
                                        </p:tav>
                                      </p:tavLst>
                                    </p:anim>
                                  </p:childTnLst>
                                </p:cTn>
                              </p:par>
                            </p:childTnLst>
                          </p:cTn>
                        </p:par>
                        <p:par>
                          <p:cTn id="26" fill="hold">
                            <p:stCondLst>
                              <p:cond delay="2549"/>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049"/>
                            </p:stCondLst>
                            <p:childTnLst>
                              <p:par>
                                <p:cTn id="31" presetID="17" presetClass="entr" presetSubtype="1" fill="hold" grpId="0" nodeType="afterEffect">
                                  <p:stCondLst>
                                    <p:cond delay="0"/>
                                  </p:stCondLst>
                                  <p:iterate type="lt">
                                    <p:tmPct val="40000"/>
                                  </p:iterate>
                                  <p:childTnLst>
                                    <p:set>
                                      <p:cBhvr>
                                        <p:cTn id="32" dur="1" fill="hold">
                                          <p:stCondLst>
                                            <p:cond delay="0"/>
                                          </p:stCondLst>
                                        </p:cTn>
                                        <p:tgtEl>
                                          <p:spTgt spid="28"/>
                                        </p:tgtEl>
                                        <p:attrNameLst>
                                          <p:attrName>style.visibility</p:attrName>
                                        </p:attrNameLst>
                                      </p:cBhvr>
                                      <p:to>
                                        <p:strVal val="visible"/>
                                      </p:to>
                                    </p:set>
                                    <p:anim calcmode="lin" valueType="num">
                                      <p:cBhvr>
                                        <p:cTn id="33" dur="250" fill="hold"/>
                                        <p:tgtEl>
                                          <p:spTgt spid="28"/>
                                        </p:tgtEl>
                                        <p:attrNameLst>
                                          <p:attrName>ppt_x</p:attrName>
                                        </p:attrNameLst>
                                      </p:cBhvr>
                                      <p:tavLst>
                                        <p:tav tm="0">
                                          <p:val>
                                            <p:strVal val="#ppt_x"/>
                                          </p:val>
                                        </p:tav>
                                        <p:tav tm="100000">
                                          <p:val>
                                            <p:strVal val="#ppt_x"/>
                                          </p:val>
                                        </p:tav>
                                      </p:tavLst>
                                    </p:anim>
                                    <p:anim calcmode="lin" valueType="num">
                                      <p:cBhvr>
                                        <p:cTn id="34" dur="250" fill="hold"/>
                                        <p:tgtEl>
                                          <p:spTgt spid="28"/>
                                        </p:tgtEl>
                                        <p:attrNameLst>
                                          <p:attrName>ppt_y</p:attrName>
                                        </p:attrNameLst>
                                      </p:cBhvr>
                                      <p:tavLst>
                                        <p:tav tm="0">
                                          <p:val>
                                            <p:strVal val="#ppt_y-#ppt_h/2"/>
                                          </p:val>
                                        </p:tav>
                                        <p:tav tm="100000">
                                          <p:val>
                                            <p:strVal val="#ppt_y"/>
                                          </p:val>
                                        </p:tav>
                                      </p:tavLst>
                                    </p:anim>
                                    <p:anim calcmode="lin" valueType="num">
                                      <p:cBhvr>
                                        <p:cTn id="35" dur="250" fill="hold"/>
                                        <p:tgtEl>
                                          <p:spTgt spid="28"/>
                                        </p:tgtEl>
                                        <p:attrNameLst>
                                          <p:attrName>ppt_w</p:attrName>
                                        </p:attrNameLst>
                                      </p:cBhvr>
                                      <p:tavLst>
                                        <p:tav tm="0">
                                          <p:val>
                                            <p:strVal val="#ppt_w"/>
                                          </p:val>
                                        </p:tav>
                                        <p:tav tm="100000">
                                          <p:val>
                                            <p:strVal val="#ppt_w"/>
                                          </p:val>
                                        </p:tav>
                                      </p:tavLst>
                                    </p:anim>
                                    <p:anim calcmode="lin" valueType="num">
                                      <p:cBhvr>
                                        <p:cTn id="36" dur="250" fill="hold"/>
                                        <p:tgtEl>
                                          <p:spTgt spid="28"/>
                                        </p:tgtEl>
                                        <p:attrNameLst>
                                          <p:attrName>ppt_h</p:attrName>
                                        </p:attrNameLst>
                                      </p:cBhvr>
                                      <p:tavLst>
                                        <p:tav tm="0">
                                          <p:val>
                                            <p:fltVal val="0"/>
                                          </p:val>
                                        </p:tav>
                                        <p:tav tm="100000">
                                          <p:val>
                                            <p:strVal val="#ppt_h"/>
                                          </p:val>
                                        </p:tav>
                                      </p:tavLst>
                                    </p:anim>
                                  </p:childTnLst>
                                </p:cTn>
                              </p:par>
                            </p:childTnLst>
                          </p:cTn>
                        </p:par>
                        <p:par>
                          <p:cTn id="37" fill="hold">
                            <p:stCondLst>
                              <p:cond delay="4099"/>
                            </p:stCondLst>
                            <p:childTnLst>
                              <p:par>
                                <p:cTn id="38" presetID="22" presetClass="entr" presetSubtype="8"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childTnLst>
                          </p:cTn>
                        </p:par>
                        <p:par>
                          <p:cTn id="41" fill="hold">
                            <p:stCondLst>
                              <p:cond delay="4599"/>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30"/>
                                        </p:tgtEl>
                                        <p:attrNameLst>
                                          <p:attrName>style.visibility</p:attrName>
                                        </p:attrNameLst>
                                      </p:cBhvr>
                                      <p:to>
                                        <p:strVal val="visible"/>
                                      </p:to>
                                    </p:set>
                                    <p:anim calcmode="lin" valueType="num">
                                      <p:cBhvr>
                                        <p:cTn id="44" dur="250" fill="hold"/>
                                        <p:tgtEl>
                                          <p:spTgt spid="30"/>
                                        </p:tgtEl>
                                        <p:attrNameLst>
                                          <p:attrName>ppt_x</p:attrName>
                                        </p:attrNameLst>
                                      </p:cBhvr>
                                      <p:tavLst>
                                        <p:tav tm="0">
                                          <p:val>
                                            <p:strVal val="#ppt_x"/>
                                          </p:val>
                                        </p:tav>
                                        <p:tav tm="100000">
                                          <p:val>
                                            <p:strVal val="#ppt_x"/>
                                          </p:val>
                                        </p:tav>
                                      </p:tavLst>
                                    </p:anim>
                                    <p:anim calcmode="lin" valueType="num">
                                      <p:cBhvr>
                                        <p:cTn id="45" dur="250" fill="hold"/>
                                        <p:tgtEl>
                                          <p:spTgt spid="30"/>
                                        </p:tgtEl>
                                        <p:attrNameLst>
                                          <p:attrName>ppt_y</p:attrName>
                                        </p:attrNameLst>
                                      </p:cBhvr>
                                      <p:tavLst>
                                        <p:tav tm="0">
                                          <p:val>
                                            <p:strVal val="#ppt_y-#ppt_h/2"/>
                                          </p:val>
                                        </p:tav>
                                        <p:tav tm="100000">
                                          <p:val>
                                            <p:strVal val="#ppt_y"/>
                                          </p:val>
                                        </p:tav>
                                      </p:tavLst>
                                    </p:anim>
                                    <p:anim calcmode="lin" valueType="num">
                                      <p:cBhvr>
                                        <p:cTn id="46" dur="250" fill="hold"/>
                                        <p:tgtEl>
                                          <p:spTgt spid="30"/>
                                        </p:tgtEl>
                                        <p:attrNameLst>
                                          <p:attrName>ppt_w</p:attrName>
                                        </p:attrNameLst>
                                      </p:cBhvr>
                                      <p:tavLst>
                                        <p:tav tm="0">
                                          <p:val>
                                            <p:strVal val="#ppt_w"/>
                                          </p:val>
                                        </p:tav>
                                        <p:tav tm="100000">
                                          <p:val>
                                            <p:strVal val="#ppt_w"/>
                                          </p:val>
                                        </p:tav>
                                      </p:tavLst>
                                    </p:anim>
                                    <p:anim calcmode="lin" valueType="num">
                                      <p:cBhvr>
                                        <p:cTn id="47" dur="250" fill="hold"/>
                                        <p:tgtEl>
                                          <p:spTgt spid="30"/>
                                        </p:tgtEl>
                                        <p:attrNameLst>
                                          <p:attrName>ppt_h</p:attrName>
                                        </p:attrNameLst>
                                      </p:cBhvr>
                                      <p:tavLst>
                                        <p:tav tm="0">
                                          <p:val>
                                            <p:fltVal val="0"/>
                                          </p:val>
                                        </p:tav>
                                        <p:tav tm="100000">
                                          <p:val>
                                            <p:strVal val="#ppt_h"/>
                                          </p:val>
                                        </p:tav>
                                      </p:tavLst>
                                    </p:anim>
                                  </p:childTnLst>
                                </p:cTn>
                              </p:par>
                            </p:childTnLst>
                          </p:cTn>
                        </p:par>
                        <p:par>
                          <p:cTn id="48" fill="hold">
                            <p:stCondLst>
                              <p:cond delay="5649"/>
                            </p:stCondLst>
                            <p:childTnLst>
                              <p:par>
                                <p:cTn id="49" presetID="22" presetClass="entr" presetSubtype="8"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24" grpId="0" animBg="1"/>
      <p:bldP spid="25" grpId="0"/>
      <p:bldP spid="26" grpId="0"/>
      <p:bldP spid="27" grpId="0"/>
      <p:bldP spid="28"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933616" y="2398843"/>
            <a:ext cx="4108817" cy="877163"/>
          </a:xfrm>
          <a:prstGeom prst="rect">
            <a:avLst/>
          </a:prstGeom>
          <a:noFill/>
        </p:spPr>
        <p:txBody>
          <a:bodyPr wrap="none" rtlCol="0">
            <a:spAutoFit/>
          </a:bodyPr>
          <a:lstStyle/>
          <a:p>
            <a:pPr marL="0" lvl="1" algn="ctr"/>
            <a:r>
              <a:rPr lang="zh-CN" altLang="en-US" sz="5100" b="1" dirty="0">
                <a:solidFill>
                  <a:schemeClr val="accent2"/>
                </a:solidFill>
                <a:latin typeface="+mj-ea"/>
                <a:ea typeface="+mj-ea"/>
              </a:rPr>
              <a:t>点击添加内容</a:t>
            </a:r>
          </a:p>
        </p:txBody>
      </p:sp>
      <p:grpSp>
        <p:nvGrpSpPr>
          <p:cNvPr id="16" name="组合 15"/>
          <p:cNvGrpSpPr/>
          <p:nvPr/>
        </p:nvGrpSpPr>
        <p:grpSpPr>
          <a:xfrm>
            <a:off x="2918048" y="2517771"/>
            <a:ext cx="1596233" cy="1596233"/>
            <a:chOff x="304800" y="673100"/>
            <a:chExt cx="4000500" cy="4000500"/>
          </a:xfrm>
          <a:effectLst/>
        </p:grpSpPr>
        <p:sp>
          <p:nvSpPr>
            <p:cNvPr id="18" name="同心圆 17"/>
            <p:cNvSpPr/>
            <p:nvPr/>
          </p:nvSpPr>
          <p:spPr>
            <a:xfrm>
              <a:off x="304800" y="673100"/>
              <a:ext cx="4000500" cy="4000500"/>
            </a:xfrm>
            <a:prstGeom prst="donut">
              <a:avLst>
                <a:gd name="adj" fmla="val 48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9" name="椭圆 18"/>
            <p:cNvSpPr/>
            <p:nvPr/>
          </p:nvSpPr>
          <p:spPr>
            <a:xfrm>
              <a:off x="392112" y="760412"/>
              <a:ext cx="3825874" cy="38258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grpSp>
      <p:sp>
        <p:nvSpPr>
          <p:cNvPr id="25" name="TextBox 24"/>
          <p:cNvSpPr txBox="1"/>
          <p:nvPr/>
        </p:nvSpPr>
        <p:spPr>
          <a:xfrm>
            <a:off x="5018211" y="3276855"/>
            <a:ext cx="1370509" cy="327635"/>
          </a:xfrm>
          <a:prstGeom prst="rect">
            <a:avLst/>
          </a:prstGeom>
          <a:noFill/>
        </p:spPr>
        <p:txBody>
          <a:bodyPr wrap="square" lIns="80625" tIns="40313" rIns="80625" bIns="40313" rtlCol="0">
            <a:spAutoFit/>
          </a:bodyPr>
          <a:lstStyle/>
          <a:p>
            <a:r>
              <a:rPr lang="en-US" altLang="zh-CN" sz="1600" dirty="0">
                <a:solidFill>
                  <a:schemeClr val="accent2"/>
                </a:solidFill>
                <a:latin typeface="+mj-ea"/>
                <a:ea typeface="+mj-ea"/>
              </a:rPr>
              <a:t>※ </a:t>
            </a:r>
            <a:r>
              <a:rPr lang="zh-CN" altLang="en-US" sz="1600" dirty="0">
                <a:solidFill>
                  <a:schemeClr val="accent2"/>
                </a:solidFill>
                <a:latin typeface="+mj-ea"/>
                <a:ea typeface="+mj-ea"/>
              </a:rPr>
              <a:t>添加内容</a:t>
            </a:r>
          </a:p>
        </p:txBody>
      </p:sp>
      <p:sp>
        <p:nvSpPr>
          <p:cNvPr id="26" name="TextBox 25"/>
          <p:cNvSpPr txBox="1"/>
          <p:nvPr/>
        </p:nvSpPr>
        <p:spPr>
          <a:xfrm>
            <a:off x="6421772" y="3276855"/>
            <a:ext cx="1313648" cy="327635"/>
          </a:xfrm>
          <a:prstGeom prst="rect">
            <a:avLst/>
          </a:prstGeom>
          <a:noFill/>
        </p:spPr>
        <p:txBody>
          <a:bodyPr wrap="square" lIns="80625" tIns="40313" rIns="80625" bIns="40313" rtlCol="0">
            <a:spAutoFit/>
          </a:bodyPr>
          <a:lstStyle/>
          <a:p>
            <a:r>
              <a:rPr lang="en-US" altLang="zh-CN" sz="1600" dirty="0">
                <a:solidFill>
                  <a:schemeClr val="accent2"/>
                </a:solidFill>
                <a:latin typeface="+mj-ea"/>
                <a:ea typeface="+mj-ea"/>
              </a:rPr>
              <a:t>※ </a:t>
            </a:r>
            <a:r>
              <a:rPr lang="zh-CN" altLang="en-US" sz="1600" dirty="0">
                <a:solidFill>
                  <a:schemeClr val="accent2"/>
                </a:solidFill>
                <a:latin typeface="+mj-ea"/>
                <a:ea typeface="+mj-ea"/>
              </a:rPr>
              <a:t>添加内容</a:t>
            </a:r>
          </a:p>
        </p:txBody>
      </p:sp>
      <p:sp>
        <p:nvSpPr>
          <p:cNvPr id="27" name="TextBox 26"/>
          <p:cNvSpPr txBox="1"/>
          <p:nvPr/>
        </p:nvSpPr>
        <p:spPr>
          <a:xfrm>
            <a:off x="7768473" y="3276855"/>
            <a:ext cx="1370509" cy="327635"/>
          </a:xfrm>
          <a:prstGeom prst="rect">
            <a:avLst/>
          </a:prstGeom>
          <a:noFill/>
        </p:spPr>
        <p:txBody>
          <a:bodyPr wrap="square" lIns="80625" tIns="40313" rIns="80625" bIns="40313" rtlCol="0">
            <a:spAutoFit/>
          </a:bodyPr>
          <a:lstStyle/>
          <a:p>
            <a:r>
              <a:rPr lang="en-US" altLang="zh-CN" sz="1600" dirty="0">
                <a:solidFill>
                  <a:schemeClr val="accent2"/>
                </a:solidFill>
                <a:latin typeface="+mj-ea"/>
                <a:ea typeface="+mj-ea"/>
              </a:rPr>
              <a:t>※ </a:t>
            </a:r>
            <a:r>
              <a:rPr lang="zh-CN" altLang="en-US" sz="1600" dirty="0">
                <a:solidFill>
                  <a:schemeClr val="accent2"/>
                </a:solidFill>
                <a:latin typeface="+mj-ea"/>
                <a:ea typeface="+mj-ea"/>
              </a:rPr>
              <a:t>添加内容</a:t>
            </a:r>
          </a:p>
        </p:txBody>
      </p:sp>
      <p:sp>
        <p:nvSpPr>
          <p:cNvPr id="28" name="TextBox 27"/>
          <p:cNvSpPr txBox="1"/>
          <p:nvPr/>
        </p:nvSpPr>
        <p:spPr>
          <a:xfrm>
            <a:off x="5018210" y="3648998"/>
            <a:ext cx="1313648" cy="327635"/>
          </a:xfrm>
          <a:prstGeom prst="rect">
            <a:avLst/>
          </a:prstGeom>
          <a:noFill/>
        </p:spPr>
        <p:txBody>
          <a:bodyPr wrap="square" lIns="80625" tIns="40313" rIns="80625" bIns="40313" rtlCol="0">
            <a:spAutoFit/>
          </a:bodyPr>
          <a:lstStyle/>
          <a:p>
            <a:r>
              <a:rPr lang="en-US" altLang="zh-CN" sz="1600" dirty="0">
                <a:solidFill>
                  <a:schemeClr val="accent2"/>
                </a:solidFill>
                <a:latin typeface="+mj-ea"/>
                <a:ea typeface="+mj-ea"/>
              </a:rPr>
              <a:t>※ </a:t>
            </a:r>
            <a:r>
              <a:rPr lang="zh-CN" altLang="en-US" sz="1600" dirty="0">
                <a:solidFill>
                  <a:schemeClr val="accent2"/>
                </a:solidFill>
                <a:latin typeface="+mj-ea"/>
                <a:ea typeface="+mj-ea"/>
              </a:rPr>
              <a:t>添加内容</a:t>
            </a:r>
          </a:p>
        </p:txBody>
      </p:sp>
      <p:sp>
        <p:nvSpPr>
          <p:cNvPr id="29" name="TextBox 28"/>
          <p:cNvSpPr txBox="1"/>
          <p:nvPr/>
        </p:nvSpPr>
        <p:spPr>
          <a:xfrm>
            <a:off x="6421773" y="3648998"/>
            <a:ext cx="1313648" cy="327635"/>
          </a:xfrm>
          <a:prstGeom prst="rect">
            <a:avLst/>
          </a:prstGeom>
          <a:noFill/>
        </p:spPr>
        <p:txBody>
          <a:bodyPr wrap="square" lIns="80625" tIns="40313" rIns="80625" bIns="40313" rtlCol="0">
            <a:spAutoFit/>
          </a:bodyPr>
          <a:lstStyle/>
          <a:p>
            <a:r>
              <a:rPr lang="en-US" altLang="zh-CN" sz="1600" dirty="0">
                <a:solidFill>
                  <a:schemeClr val="accent2"/>
                </a:solidFill>
                <a:latin typeface="+mj-ea"/>
                <a:ea typeface="+mj-ea"/>
              </a:rPr>
              <a:t>※ </a:t>
            </a:r>
            <a:r>
              <a:rPr lang="zh-CN" altLang="en-US" sz="1600" dirty="0">
                <a:solidFill>
                  <a:schemeClr val="accent2"/>
                </a:solidFill>
                <a:latin typeface="+mj-ea"/>
                <a:ea typeface="+mj-ea"/>
              </a:rPr>
              <a:t>添加内容</a:t>
            </a:r>
          </a:p>
        </p:txBody>
      </p:sp>
      <p:sp>
        <p:nvSpPr>
          <p:cNvPr id="30" name="TextBox 29"/>
          <p:cNvSpPr txBox="1"/>
          <p:nvPr/>
        </p:nvSpPr>
        <p:spPr>
          <a:xfrm>
            <a:off x="7767958" y="3648998"/>
            <a:ext cx="1313648" cy="327635"/>
          </a:xfrm>
          <a:prstGeom prst="rect">
            <a:avLst/>
          </a:prstGeom>
          <a:noFill/>
        </p:spPr>
        <p:txBody>
          <a:bodyPr wrap="square" lIns="80625" tIns="40313" rIns="80625" bIns="40313" rtlCol="0">
            <a:spAutoFit/>
          </a:bodyPr>
          <a:lstStyle/>
          <a:p>
            <a:r>
              <a:rPr lang="en-US" altLang="zh-CN" sz="1600" dirty="0">
                <a:solidFill>
                  <a:schemeClr val="accent2"/>
                </a:solidFill>
                <a:latin typeface="+mj-ea"/>
                <a:ea typeface="+mj-ea"/>
              </a:rPr>
              <a:t>※ </a:t>
            </a:r>
            <a:r>
              <a:rPr lang="zh-CN" altLang="en-US" sz="1600" dirty="0">
                <a:solidFill>
                  <a:schemeClr val="accent2"/>
                </a:solidFill>
                <a:latin typeface="+mj-ea"/>
                <a:ea typeface="+mj-ea"/>
              </a:rPr>
              <a:t>添加内容</a:t>
            </a:r>
          </a:p>
        </p:txBody>
      </p:sp>
      <p:sp>
        <p:nvSpPr>
          <p:cNvPr id="75" name="TextBox 13"/>
          <p:cNvSpPr txBox="1"/>
          <p:nvPr/>
        </p:nvSpPr>
        <p:spPr>
          <a:xfrm>
            <a:off x="3212194" y="2802924"/>
            <a:ext cx="1203795" cy="1025987"/>
          </a:xfrm>
          <a:prstGeom prst="rect">
            <a:avLst/>
          </a:prstGeom>
          <a:noFill/>
        </p:spPr>
        <p:txBody>
          <a:bodyPr wrap="square" lIns="0" tIns="0" rIns="0" bIns="0" rtlCol="0">
            <a:spAutoFit/>
          </a:bodyPr>
          <a:lstStyle/>
          <a:p>
            <a:r>
              <a:rPr lang="en-US" altLang="zh-CN" sz="6665" b="1" dirty="0">
                <a:solidFill>
                  <a:schemeClr val="bg1"/>
                </a:solidFill>
                <a:latin typeface="+mj-ea"/>
                <a:ea typeface="+mj-ea"/>
              </a:rPr>
              <a:t>05</a:t>
            </a:r>
            <a:endParaRPr lang="zh-CN" altLang="en-US" sz="6665" b="1" dirty="0">
              <a:solidFill>
                <a:schemeClr val="bg1"/>
              </a:solidFill>
              <a:latin typeface="+mj-ea"/>
              <a:ea typeface="+mj-ea"/>
            </a:endParaRPr>
          </a:p>
        </p:txBody>
      </p:sp>
      <p:sp>
        <p:nvSpPr>
          <p:cNvPr id="15" name="圆角矩形 14"/>
          <p:cNvSpPr/>
          <p:nvPr/>
        </p:nvSpPr>
        <p:spPr>
          <a:xfrm>
            <a:off x="463262" y="488748"/>
            <a:ext cx="11228866" cy="5899859"/>
          </a:xfrm>
          <a:prstGeom prst="roundRect">
            <a:avLst>
              <a:gd name="adj" fmla="val 50000"/>
            </a:avLst>
          </a:prstGeom>
          <a:no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p:tgtEl>
                                          <p:spTgt spid="12"/>
                                        </p:tgtEl>
                                        <p:attrNameLst>
                                          <p:attrName>ppt_x</p:attrName>
                                        </p:attrNameLst>
                                      </p:cBhvr>
                                      <p:tavLst>
                                        <p:tav tm="0">
                                          <p:val>
                                            <p:strVal val="#ppt_x-#ppt_w*1.125000"/>
                                          </p:val>
                                        </p:tav>
                                        <p:tav tm="100000">
                                          <p:val>
                                            <p:strVal val="#ppt_x"/>
                                          </p:val>
                                        </p:tav>
                                      </p:tavLst>
                                    </p:anim>
                                    <p:animEffect transition="in" filter="wipe(right)">
                                      <p:cBhvr>
                                        <p:cTn id="14" dur="500"/>
                                        <p:tgtEl>
                                          <p:spTgt spid="12"/>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20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ppt_x"/>
                                          </p:val>
                                        </p:tav>
                                        <p:tav tm="100000">
                                          <p:val>
                                            <p:strVal val="#ppt_x"/>
                                          </p:val>
                                        </p:tav>
                                      </p:tavLst>
                                    </p:anim>
                                    <p:anim calcmode="lin" valueType="num">
                                      <p:cBhvr additive="base">
                                        <p:cTn id="23" dur="500" fill="hold"/>
                                        <p:tgtEl>
                                          <p:spTgt spid="2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40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ppt_x"/>
                                          </p:val>
                                        </p:tav>
                                        <p:tav tm="100000">
                                          <p:val>
                                            <p:strVal val="#ppt_x"/>
                                          </p:val>
                                        </p:tav>
                                      </p:tavLst>
                                    </p:anim>
                                    <p:anim calcmode="lin" valueType="num">
                                      <p:cBhvr additive="base">
                                        <p:cTn id="27" dur="500" fill="hold"/>
                                        <p:tgtEl>
                                          <p:spTgt spid="2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60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80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ppt_x"/>
                                          </p:val>
                                        </p:tav>
                                        <p:tav tm="100000">
                                          <p:val>
                                            <p:strVal val="#ppt_x"/>
                                          </p:val>
                                        </p:tav>
                                      </p:tavLst>
                                    </p:anim>
                                    <p:anim calcmode="lin" valueType="num">
                                      <p:cBhvr additive="base">
                                        <p:cTn id="35" dur="500" fill="hold"/>
                                        <p:tgtEl>
                                          <p:spTgt spid="2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00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ppt_x"/>
                                          </p:val>
                                        </p:tav>
                                        <p:tav tm="100000">
                                          <p:val>
                                            <p:strVal val="#ppt_x"/>
                                          </p:val>
                                        </p:tav>
                                      </p:tavLst>
                                    </p:anim>
                                    <p:anim calcmode="lin" valueType="num">
                                      <p:cBhvr additive="base">
                                        <p:cTn id="39" dur="500" fill="hold"/>
                                        <p:tgtEl>
                                          <p:spTgt spid="30"/>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47" presetClass="entr" presetSubtype="0" fill="hold" grpId="0" nodeType="after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fade">
                                      <p:cBhvr>
                                        <p:cTn id="43" dur="500"/>
                                        <p:tgtEl>
                                          <p:spTgt spid="75"/>
                                        </p:tgtEl>
                                      </p:cBhvr>
                                    </p:animEffect>
                                    <p:anim calcmode="lin" valueType="num">
                                      <p:cBhvr>
                                        <p:cTn id="44" dur="500" fill="hold"/>
                                        <p:tgtEl>
                                          <p:spTgt spid="75"/>
                                        </p:tgtEl>
                                        <p:attrNameLst>
                                          <p:attrName>ppt_x</p:attrName>
                                        </p:attrNameLst>
                                      </p:cBhvr>
                                      <p:tavLst>
                                        <p:tav tm="0">
                                          <p:val>
                                            <p:strVal val="#ppt_x"/>
                                          </p:val>
                                        </p:tav>
                                        <p:tav tm="100000">
                                          <p:val>
                                            <p:strVal val="#ppt_x"/>
                                          </p:val>
                                        </p:tav>
                                      </p:tavLst>
                                    </p:anim>
                                    <p:anim calcmode="lin" valueType="num">
                                      <p:cBhvr>
                                        <p:cTn id="45"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26" grpId="0"/>
      <p:bldP spid="27" grpId="0"/>
      <p:bldP spid="28" grpId="0"/>
      <p:bldP spid="29" grpId="0"/>
      <p:bldP spid="30" grpId="0"/>
      <p:bldP spid="7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a:off x="0" y="3218065"/>
            <a:ext cx="12192000" cy="516901"/>
          </a:xfrm>
          <a:custGeom>
            <a:avLst/>
            <a:gdLst>
              <a:gd name="connsiteX0" fmla="*/ 0 w 13250087"/>
              <a:gd name="connsiteY0" fmla="*/ 74140 h 469557"/>
              <a:gd name="connsiteX1" fmla="*/ 12257902 w 13250087"/>
              <a:gd name="connsiteY1" fmla="*/ 0 h 469557"/>
              <a:gd name="connsiteX2" fmla="*/ 12566821 w 13250087"/>
              <a:gd name="connsiteY2" fmla="*/ 469557 h 469557"/>
              <a:gd name="connsiteX0-1" fmla="*/ 0 w 12257902"/>
              <a:gd name="connsiteY0-2" fmla="*/ 74140 h 74140"/>
              <a:gd name="connsiteX1-3" fmla="*/ 12257902 w 12257902"/>
              <a:gd name="connsiteY1-4" fmla="*/ 0 h 74140"/>
              <a:gd name="connsiteX0-5" fmla="*/ 0 w 12257902"/>
              <a:gd name="connsiteY0-6" fmla="*/ 74140 h 136098"/>
              <a:gd name="connsiteX1-7" fmla="*/ 1865870 w 12257902"/>
              <a:gd name="connsiteY1-8" fmla="*/ 135924 h 136098"/>
              <a:gd name="connsiteX2-9" fmla="*/ 12257902 w 12257902"/>
              <a:gd name="connsiteY2-10" fmla="*/ 0 h 136098"/>
              <a:gd name="connsiteX0-11" fmla="*/ 0 w 12257902"/>
              <a:gd name="connsiteY0-12" fmla="*/ 74140 h 136098"/>
              <a:gd name="connsiteX1-13" fmla="*/ 1865870 w 12257902"/>
              <a:gd name="connsiteY1-14" fmla="*/ 135924 h 136098"/>
              <a:gd name="connsiteX2-15" fmla="*/ 3941805 w 12257902"/>
              <a:gd name="connsiteY2-16" fmla="*/ 12357 h 136098"/>
              <a:gd name="connsiteX3" fmla="*/ 12257902 w 12257902"/>
              <a:gd name="connsiteY3" fmla="*/ 0 h 136098"/>
              <a:gd name="connsiteX0-17" fmla="*/ 0 w 12257902"/>
              <a:gd name="connsiteY0-18" fmla="*/ 74140 h 185420"/>
              <a:gd name="connsiteX1-19" fmla="*/ 1865870 w 12257902"/>
              <a:gd name="connsiteY1-20" fmla="*/ 135924 h 185420"/>
              <a:gd name="connsiteX2-21" fmla="*/ 3941805 w 12257902"/>
              <a:gd name="connsiteY2-22" fmla="*/ 12357 h 185420"/>
              <a:gd name="connsiteX3-23" fmla="*/ 6054811 w 12257902"/>
              <a:gd name="connsiteY3-24" fmla="*/ 185351 h 185420"/>
              <a:gd name="connsiteX4" fmla="*/ 12257902 w 12257902"/>
              <a:gd name="connsiteY4" fmla="*/ 0 h 185420"/>
              <a:gd name="connsiteX0-25" fmla="*/ 0 w 12257902"/>
              <a:gd name="connsiteY0-26" fmla="*/ 86497 h 197777"/>
              <a:gd name="connsiteX1-27" fmla="*/ 1865870 w 12257902"/>
              <a:gd name="connsiteY1-28" fmla="*/ 148281 h 197777"/>
              <a:gd name="connsiteX2-29" fmla="*/ 3941805 w 12257902"/>
              <a:gd name="connsiteY2-30" fmla="*/ 24714 h 197777"/>
              <a:gd name="connsiteX3-31" fmla="*/ 6054811 w 12257902"/>
              <a:gd name="connsiteY3-32" fmla="*/ 197708 h 197777"/>
              <a:gd name="connsiteX4-33" fmla="*/ 8167816 w 12257902"/>
              <a:gd name="connsiteY4-34" fmla="*/ 0 h 197777"/>
              <a:gd name="connsiteX5" fmla="*/ 12257902 w 12257902"/>
              <a:gd name="connsiteY5" fmla="*/ 12357 h 197777"/>
              <a:gd name="connsiteX0-35" fmla="*/ 0 w 12257902"/>
              <a:gd name="connsiteY0-36" fmla="*/ 86497 h 197777"/>
              <a:gd name="connsiteX1-37" fmla="*/ 1865870 w 12257902"/>
              <a:gd name="connsiteY1-38" fmla="*/ 148281 h 197777"/>
              <a:gd name="connsiteX2-39" fmla="*/ 3941805 w 12257902"/>
              <a:gd name="connsiteY2-40" fmla="*/ 24714 h 197777"/>
              <a:gd name="connsiteX3-41" fmla="*/ 6054811 w 12257902"/>
              <a:gd name="connsiteY3-42" fmla="*/ 197708 h 197777"/>
              <a:gd name="connsiteX4-43" fmla="*/ 8167816 w 12257902"/>
              <a:gd name="connsiteY4-44" fmla="*/ 0 h 197777"/>
              <a:gd name="connsiteX5-45" fmla="*/ 10268465 w 12257902"/>
              <a:gd name="connsiteY5-46" fmla="*/ 123569 h 197777"/>
              <a:gd name="connsiteX6" fmla="*/ 12257902 w 12257902"/>
              <a:gd name="connsiteY6" fmla="*/ 12357 h 197777"/>
              <a:gd name="connsiteX0-47" fmla="*/ 0 w 12257902"/>
              <a:gd name="connsiteY0-48" fmla="*/ 210065 h 321345"/>
              <a:gd name="connsiteX1-49" fmla="*/ 1865870 w 12257902"/>
              <a:gd name="connsiteY1-50" fmla="*/ 271849 h 321345"/>
              <a:gd name="connsiteX2-51" fmla="*/ 3941805 w 12257902"/>
              <a:gd name="connsiteY2-52" fmla="*/ 148282 h 321345"/>
              <a:gd name="connsiteX3-53" fmla="*/ 6054811 w 12257902"/>
              <a:gd name="connsiteY3-54" fmla="*/ 321276 h 321345"/>
              <a:gd name="connsiteX4-55" fmla="*/ 8167816 w 12257902"/>
              <a:gd name="connsiteY4-56" fmla="*/ 123568 h 321345"/>
              <a:gd name="connsiteX5-57" fmla="*/ 10268465 w 12257902"/>
              <a:gd name="connsiteY5-58" fmla="*/ 247137 h 321345"/>
              <a:gd name="connsiteX6-59" fmla="*/ 12257902 w 12257902"/>
              <a:gd name="connsiteY6-60" fmla="*/ 0 h 321345"/>
              <a:gd name="connsiteX0-61" fmla="*/ 0 w 12257902"/>
              <a:gd name="connsiteY0-62" fmla="*/ 383389 h 494669"/>
              <a:gd name="connsiteX1-63" fmla="*/ 1865870 w 12257902"/>
              <a:gd name="connsiteY1-64" fmla="*/ 445173 h 494669"/>
              <a:gd name="connsiteX2-65" fmla="*/ 3941805 w 12257902"/>
              <a:gd name="connsiteY2-66" fmla="*/ 321606 h 494669"/>
              <a:gd name="connsiteX3-67" fmla="*/ 6054811 w 12257902"/>
              <a:gd name="connsiteY3-68" fmla="*/ 494600 h 494669"/>
              <a:gd name="connsiteX4-69" fmla="*/ 8167816 w 12257902"/>
              <a:gd name="connsiteY4-70" fmla="*/ 296892 h 494669"/>
              <a:gd name="connsiteX5-71" fmla="*/ 10268465 w 12257902"/>
              <a:gd name="connsiteY5-72" fmla="*/ 420461 h 494669"/>
              <a:gd name="connsiteX6-73" fmla="*/ 12257902 w 12257902"/>
              <a:gd name="connsiteY6-74" fmla="*/ 173324 h 494669"/>
              <a:gd name="connsiteX0-75" fmla="*/ 0 w 12257902"/>
              <a:gd name="connsiteY0-76" fmla="*/ 383389 h 494669"/>
              <a:gd name="connsiteX1-77" fmla="*/ 1865870 w 12257902"/>
              <a:gd name="connsiteY1-78" fmla="*/ 445173 h 494669"/>
              <a:gd name="connsiteX2-79" fmla="*/ 3941805 w 12257902"/>
              <a:gd name="connsiteY2-80" fmla="*/ 321606 h 494669"/>
              <a:gd name="connsiteX3-81" fmla="*/ 6054811 w 12257902"/>
              <a:gd name="connsiteY3-82" fmla="*/ 494600 h 494669"/>
              <a:gd name="connsiteX4-83" fmla="*/ 8167816 w 12257902"/>
              <a:gd name="connsiteY4-84" fmla="*/ 296892 h 494669"/>
              <a:gd name="connsiteX5-85" fmla="*/ 10268465 w 12257902"/>
              <a:gd name="connsiteY5-86" fmla="*/ 420461 h 494669"/>
              <a:gd name="connsiteX6-87" fmla="*/ 12257902 w 12257902"/>
              <a:gd name="connsiteY6-88" fmla="*/ 173324 h 494669"/>
              <a:gd name="connsiteX0-89" fmla="*/ 0 w 12257902"/>
              <a:gd name="connsiteY0-90" fmla="*/ 383389 h 494669"/>
              <a:gd name="connsiteX1-91" fmla="*/ 1865870 w 12257902"/>
              <a:gd name="connsiteY1-92" fmla="*/ 445173 h 494669"/>
              <a:gd name="connsiteX2-93" fmla="*/ 3941805 w 12257902"/>
              <a:gd name="connsiteY2-94" fmla="*/ 321606 h 494669"/>
              <a:gd name="connsiteX3-95" fmla="*/ 6054811 w 12257902"/>
              <a:gd name="connsiteY3-96" fmla="*/ 494600 h 494669"/>
              <a:gd name="connsiteX4-97" fmla="*/ 8167816 w 12257902"/>
              <a:gd name="connsiteY4-98" fmla="*/ 296892 h 494669"/>
              <a:gd name="connsiteX5-99" fmla="*/ 10268465 w 12257902"/>
              <a:gd name="connsiteY5-100" fmla="*/ 420461 h 494669"/>
              <a:gd name="connsiteX6-101" fmla="*/ 12257902 w 12257902"/>
              <a:gd name="connsiteY6-102" fmla="*/ 173324 h 494669"/>
              <a:gd name="connsiteX0-103" fmla="*/ 0 w 12257902"/>
              <a:gd name="connsiteY0-104" fmla="*/ 383389 h 497368"/>
              <a:gd name="connsiteX1-105" fmla="*/ 1865870 w 12257902"/>
              <a:gd name="connsiteY1-106" fmla="*/ 445173 h 497368"/>
              <a:gd name="connsiteX2-107" fmla="*/ 3941805 w 12257902"/>
              <a:gd name="connsiteY2-108" fmla="*/ 321606 h 497368"/>
              <a:gd name="connsiteX3-109" fmla="*/ 6054811 w 12257902"/>
              <a:gd name="connsiteY3-110" fmla="*/ 494600 h 497368"/>
              <a:gd name="connsiteX4-111" fmla="*/ 8167816 w 12257902"/>
              <a:gd name="connsiteY4-112" fmla="*/ 296892 h 497368"/>
              <a:gd name="connsiteX5-113" fmla="*/ 10268465 w 12257902"/>
              <a:gd name="connsiteY5-114" fmla="*/ 420461 h 497368"/>
              <a:gd name="connsiteX6-115" fmla="*/ 12257902 w 12257902"/>
              <a:gd name="connsiteY6-116" fmla="*/ 173324 h 497368"/>
              <a:gd name="connsiteX0-117" fmla="*/ 0 w 12257902"/>
              <a:gd name="connsiteY0-118" fmla="*/ 383389 h 497368"/>
              <a:gd name="connsiteX1-119" fmla="*/ 1865870 w 12257902"/>
              <a:gd name="connsiteY1-120" fmla="*/ 445173 h 497368"/>
              <a:gd name="connsiteX2-121" fmla="*/ 3941805 w 12257902"/>
              <a:gd name="connsiteY2-122" fmla="*/ 321606 h 497368"/>
              <a:gd name="connsiteX3-123" fmla="*/ 6054811 w 12257902"/>
              <a:gd name="connsiteY3-124" fmla="*/ 494600 h 497368"/>
              <a:gd name="connsiteX4-125" fmla="*/ 8167816 w 12257902"/>
              <a:gd name="connsiteY4-126" fmla="*/ 296892 h 497368"/>
              <a:gd name="connsiteX5-127" fmla="*/ 10268465 w 12257902"/>
              <a:gd name="connsiteY5-128" fmla="*/ 420461 h 497368"/>
              <a:gd name="connsiteX6-129" fmla="*/ 12257902 w 12257902"/>
              <a:gd name="connsiteY6-130" fmla="*/ 173324 h 497368"/>
              <a:gd name="connsiteX0-131" fmla="*/ 0 w 12257902"/>
              <a:gd name="connsiteY0-132" fmla="*/ 383389 h 497368"/>
              <a:gd name="connsiteX1-133" fmla="*/ 1865870 w 12257902"/>
              <a:gd name="connsiteY1-134" fmla="*/ 445173 h 497368"/>
              <a:gd name="connsiteX2-135" fmla="*/ 3941805 w 12257902"/>
              <a:gd name="connsiteY2-136" fmla="*/ 321606 h 497368"/>
              <a:gd name="connsiteX3-137" fmla="*/ 6054811 w 12257902"/>
              <a:gd name="connsiteY3-138" fmla="*/ 494600 h 497368"/>
              <a:gd name="connsiteX4-139" fmla="*/ 8167816 w 12257902"/>
              <a:gd name="connsiteY4-140" fmla="*/ 296892 h 497368"/>
              <a:gd name="connsiteX5-141" fmla="*/ 10268465 w 12257902"/>
              <a:gd name="connsiteY5-142" fmla="*/ 420461 h 497368"/>
              <a:gd name="connsiteX6-143" fmla="*/ 12257902 w 12257902"/>
              <a:gd name="connsiteY6-144" fmla="*/ 173324 h 497368"/>
              <a:gd name="connsiteX0-145" fmla="*/ 0 w 12257902"/>
              <a:gd name="connsiteY0-146" fmla="*/ 383389 h 542083"/>
              <a:gd name="connsiteX1-147" fmla="*/ 1865870 w 12257902"/>
              <a:gd name="connsiteY1-148" fmla="*/ 445173 h 542083"/>
              <a:gd name="connsiteX2-149" fmla="*/ 3941805 w 12257902"/>
              <a:gd name="connsiteY2-150" fmla="*/ 321606 h 542083"/>
              <a:gd name="connsiteX3-151" fmla="*/ 6054811 w 12257902"/>
              <a:gd name="connsiteY3-152" fmla="*/ 494600 h 542083"/>
              <a:gd name="connsiteX4-153" fmla="*/ 8167816 w 12257902"/>
              <a:gd name="connsiteY4-154" fmla="*/ 296892 h 542083"/>
              <a:gd name="connsiteX5-155" fmla="*/ 10268465 w 12257902"/>
              <a:gd name="connsiteY5-156" fmla="*/ 420461 h 542083"/>
              <a:gd name="connsiteX6-157" fmla="*/ 12257902 w 12257902"/>
              <a:gd name="connsiteY6-158" fmla="*/ 173324 h 542083"/>
              <a:gd name="connsiteX0-159" fmla="*/ 0 w 12257902"/>
              <a:gd name="connsiteY0-160" fmla="*/ 383389 h 510182"/>
              <a:gd name="connsiteX1-161" fmla="*/ 1865870 w 12257902"/>
              <a:gd name="connsiteY1-162" fmla="*/ 445173 h 510182"/>
              <a:gd name="connsiteX2-163" fmla="*/ 3941805 w 12257902"/>
              <a:gd name="connsiteY2-164" fmla="*/ 321606 h 510182"/>
              <a:gd name="connsiteX3-165" fmla="*/ 6054811 w 12257902"/>
              <a:gd name="connsiteY3-166" fmla="*/ 494600 h 510182"/>
              <a:gd name="connsiteX4-167" fmla="*/ 8167816 w 12257902"/>
              <a:gd name="connsiteY4-168" fmla="*/ 296892 h 510182"/>
              <a:gd name="connsiteX5-169" fmla="*/ 10268465 w 12257902"/>
              <a:gd name="connsiteY5-170" fmla="*/ 420461 h 510182"/>
              <a:gd name="connsiteX6-171" fmla="*/ 12257902 w 12257902"/>
              <a:gd name="connsiteY6-172" fmla="*/ 173324 h 510182"/>
              <a:gd name="connsiteX0-173" fmla="*/ 0 w 12257902"/>
              <a:gd name="connsiteY0-174" fmla="*/ 383389 h 510182"/>
              <a:gd name="connsiteX1-175" fmla="*/ 1865870 w 12257902"/>
              <a:gd name="connsiteY1-176" fmla="*/ 445173 h 510182"/>
              <a:gd name="connsiteX2-177" fmla="*/ 3941805 w 12257902"/>
              <a:gd name="connsiteY2-178" fmla="*/ 321606 h 510182"/>
              <a:gd name="connsiteX3-179" fmla="*/ 6054811 w 12257902"/>
              <a:gd name="connsiteY3-180" fmla="*/ 494600 h 510182"/>
              <a:gd name="connsiteX4-181" fmla="*/ 8167816 w 12257902"/>
              <a:gd name="connsiteY4-182" fmla="*/ 296892 h 510182"/>
              <a:gd name="connsiteX5-183" fmla="*/ 10268465 w 12257902"/>
              <a:gd name="connsiteY5-184" fmla="*/ 420461 h 510182"/>
              <a:gd name="connsiteX6-185" fmla="*/ 12257902 w 12257902"/>
              <a:gd name="connsiteY6-186" fmla="*/ 173324 h 510182"/>
              <a:gd name="connsiteX0-187" fmla="*/ 0 w 12257902"/>
              <a:gd name="connsiteY0-188" fmla="*/ 383389 h 510182"/>
              <a:gd name="connsiteX1-189" fmla="*/ 1865870 w 12257902"/>
              <a:gd name="connsiteY1-190" fmla="*/ 445173 h 510182"/>
              <a:gd name="connsiteX2-191" fmla="*/ 3941805 w 12257902"/>
              <a:gd name="connsiteY2-192" fmla="*/ 321606 h 510182"/>
              <a:gd name="connsiteX3-193" fmla="*/ 6042455 w 12257902"/>
              <a:gd name="connsiteY3-194" fmla="*/ 457530 h 510182"/>
              <a:gd name="connsiteX4-195" fmla="*/ 8167816 w 12257902"/>
              <a:gd name="connsiteY4-196" fmla="*/ 296892 h 510182"/>
              <a:gd name="connsiteX5-197" fmla="*/ 10268465 w 12257902"/>
              <a:gd name="connsiteY5-198" fmla="*/ 420461 h 510182"/>
              <a:gd name="connsiteX6-199" fmla="*/ 12257902 w 12257902"/>
              <a:gd name="connsiteY6-200" fmla="*/ 173324 h 510182"/>
              <a:gd name="connsiteX0-201" fmla="*/ 0 w 12257902"/>
              <a:gd name="connsiteY0-202" fmla="*/ 383389 h 521025"/>
              <a:gd name="connsiteX1-203" fmla="*/ 1865870 w 12257902"/>
              <a:gd name="connsiteY1-204" fmla="*/ 445173 h 521025"/>
              <a:gd name="connsiteX2-205" fmla="*/ 3941805 w 12257902"/>
              <a:gd name="connsiteY2-206" fmla="*/ 321606 h 521025"/>
              <a:gd name="connsiteX3-207" fmla="*/ 6042455 w 12257902"/>
              <a:gd name="connsiteY3-208" fmla="*/ 457530 h 521025"/>
              <a:gd name="connsiteX4-209" fmla="*/ 8167816 w 12257902"/>
              <a:gd name="connsiteY4-210" fmla="*/ 296892 h 521025"/>
              <a:gd name="connsiteX5-211" fmla="*/ 10268465 w 12257902"/>
              <a:gd name="connsiteY5-212" fmla="*/ 420461 h 521025"/>
              <a:gd name="connsiteX6-213" fmla="*/ 12257902 w 12257902"/>
              <a:gd name="connsiteY6-214" fmla="*/ 173324 h 521025"/>
              <a:gd name="connsiteX0-215" fmla="*/ 0 w 12257902"/>
              <a:gd name="connsiteY0-216" fmla="*/ 383389 h 521025"/>
              <a:gd name="connsiteX1-217" fmla="*/ 1865870 w 12257902"/>
              <a:gd name="connsiteY1-218" fmla="*/ 445173 h 521025"/>
              <a:gd name="connsiteX2-219" fmla="*/ 3941805 w 12257902"/>
              <a:gd name="connsiteY2-220" fmla="*/ 321606 h 521025"/>
              <a:gd name="connsiteX3-221" fmla="*/ 6042455 w 12257902"/>
              <a:gd name="connsiteY3-222" fmla="*/ 457530 h 521025"/>
              <a:gd name="connsiteX4-223" fmla="*/ 8167816 w 12257902"/>
              <a:gd name="connsiteY4-224" fmla="*/ 296892 h 521025"/>
              <a:gd name="connsiteX5-225" fmla="*/ 10268465 w 12257902"/>
              <a:gd name="connsiteY5-226" fmla="*/ 420461 h 521025"/>
              <a:gd name="connsiteX6-227" fmla="*/ 12257902 w 12257902"/>
              <a:gd name="connsiteY6-228" fmla="*/ 173324 h 521025"/>
              <a:gd name="connsiteX0-229" fmla="*/ 0 w 12257902"/>
              <a:gd name="connsiteY0-230" fmla="*/ 383389 h 584285"/>
              <a:gd name="connsiteX1-231" fmla="*/ 1865870 w 12257902"/>
              <a:gd name="connsiteY1-232" fmla="*/ 445173 h 584285"/>
              <a:gd name="connsiteX2-233" fmla="*/ 3941805 w 12257902"/>
              <a:gd name="connsiteY2-234" fmla="*/ 321606 h 584285"/>
              <a:gd name="connsiteX3-235" fmla="*/ 6042455 w 12257902"/>
              <a:gd name="connsiteY3-236" fmla="*/ 457530 h 584285"/>
              <a:gd name="connsiteX4-237" fmla="*/ 8167816 w 12257902"/>
              <a:gd name="connsiteY4-238" fmla="*/ 296892 h 584285"/>
              <a:gd name="connsiteX5-239" fmla="*/ 10268465 w 12257902"/>
              <a:gd name="connsiteY5-240" fmla="*/ 420461 h 584285"/>
              <a:gd name="connsiteX6-241" fmla="*/ 12257902 w 12257902"/>
              <a:gd name="connsiteY6-242" fmla="*/ 173324 h 584285"/>
              <a:gd name="connsiteX0-243" fmla="*/ 0 w 12257902"/>
              <a:gd name="connsiteY0-244" fmla="*/ 383389 h 510182"/>
              <a:gd name="connsiteX1-245" fmla="*/ 1865870 w 12257902"/>
              <a:gd name="connsiteY1-246" fmla="*/ 445173 h 510182"/>
              <a:gd name="connsiteX2-247" fmla="*/ 3941805 w 12257902"/>
              <a:gd name="connsiteY2-248" fmla="*/ 321606 h 510182"/>
              <a:gd name="connsiteX3-249" fmla="*/ 6042455 w 12257902"/>
              <a:gd name="connsiteY3-250" fmla="*/ 408103 h 510182"/>
              <a:gd name="connsiteX4-251" fmla="*/ 8167816 w 12257902"/>
              <a:gd name="connsiteY4-252" fmla="*/ 296892 h 510182"/>
              <a:gd name="connsiteX5-253" fmla="*/ 10268465 w 12257902"/>
              <a:gd name="connsiteY5-254" fmla="*/ 420461 h 510182"/>
              <a:gd name="connsiteX6-255" fmla="*/ 12257902 w 12257902"/>
              <a:gd name="connsiteY6-256" fmla="*/ 173324 h 510182"/>
              <a:gd name="connsiteX0-257" fmla="*/ 0 w 12257902"/>
              <a:gd name="connsiteY0-258" fmla="*/ 390108 h 516901"/>
              <a:gd name="connsiteX1-259" fmla="*/ 1865870 w 12257902"/>
              <a:gd name="connsiteY1-260" fmla="*/ 451892 h 516901"/>
              <a:gd name="connsiteX2-261" fmla="*/ 3941805 w 12257902"/>
              <a:gd name="connsiteY2-262" fmla="*/ 328325 h 516901"/>
              <a:gd name="connsiteX3-263" fmla="*/ 6042455 w 12257902"/>
              <a:gd name="connsiteY3-264" fmla="*/ 414822 h 516901"/>
              <a:gd name="connsiteX4-265" fmla="*/ 8167816 w 12257902"/>
              <a:gd name="connsiteY4-266" fmla="*/ 303611 h 516901"/>
              <a:gd name="connsiteX5-267" fmla="*/ 10243618 w 12257902"/>
              <a:gd name="connsiteY5-268" fmla="*/ 390110 h 516901"/>
              <a:gd name="connsiteX6-269" fmla="*/ 12257902 w 12257902"/>
              <a:gd name="connsiteY6-270" fmla="*/ 180043 h 516901"/>
            </a:gdLst>
            <a:ahLst/>
            <a:cxnLst>
              <a:cxn ang="0">
                <a:pos x="connsiteX0-1" y="connsiteY0-2"/>
              </a:cxn>
              <a:cxn ang="0">
                <a:pos x="connsiteX1-3" y="connsiteY1-4"/>
              </a:cxn>
              <a:cxn ang="0">
                <a:pos x="connsiteX2-9" y="connsiteY2-10"/>
              </a:cxn>
              <a:cxn ang="0">
                <a:pos x="connsiteX3-23" y="connsiteY3-24"/>
              </a:cxn>
              <a:cxn ang="0">
                <a:pos x="connsiteX4-33" y="connsiteY4-34"/>
              </a:cxn>
              <a:cxn ang="0">
                <a:pos x="connsiteX5-45" y="connsiteY5-46"/>
              </a:cxn>
              <a:cxn ang="0">
                <a:pos x="connsiteX6-59" y="connsiteY6-60"/>
              </a:cxn>
            </a:cxnLst>
            <a:rect l="l" t="t" r="r" b="b"/>
            <a:pathLst>
              <a:path w="12257902" h="516901">
                <a:moveTo>
                  <a:pt x="0" y="390108"/>
                </a:moveTo>
                <a:cubicBezTo>
                  <a:pt x="605481" y="126497"/>
                  <a:pt x="1198605" y="703146"/>
                  <a:pt x="1865870" y="451892"/>
                </a:cubicBezTo>
                <a:cubicBezTo>
                  <a:pt x="2533135" y="200638"/>
                  <a:pt x="3245708" y="334503"/>
                  <a:pt x="3941805" y="328325"/>
                </a:cubicBezTo>
                <a:cubicBezTo>
                  <a:pt x="4637902" y="322147"/>
                  <a:pt x="5325764" y="208876"/>
                  <a:pt x="6042455" y="414822"/>
                </a:cubicBezTo>
                <a:cubicBezTo>
                  <a:pt x="6759146" y="620768"/>
                  <a:pt x="7467622" y="307730"/>
                  <a:pt x="8167816" y="303611"/>
                </a:cubicBezTo>
                <a:cubicBezTo>
                  <a:pt x="8868010" y="299492"/>
                  <a:pt x="9580472" y="472489"/>
                  <a:pt x="10243618" y="390110"/>
                </a:cubicBezTo>
                <a:cubicBezTo>
                  <a:pt x="10906764" y="307731"/>
                  <a:pt x="11582400" y="-293632"/>
                  <a:pt x="12257902" y="180043"/>
                </a:cubicBezTo>
              </a:path>
            </a:pathLst>
          </a:custGeom>
          <a:no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859971" y="3262478"/>
            <a:ext cx="1905001" cy="2656115"/>
            <a:chOff x="859971" y="3262478"/>
            <a:chExt cx="1905001" cy="2656115"/>
          </a:xfrm>
        </p:grpSpPr>
        <p:sp>
          <p:nvSpPr>
            <p:cNvPr id="6" name="任意形状 5"/>
            <p:cNvSpPr/>
            <p:nvPr/>
          </p:nvSpPr>
          <p:spPr>
            <a:xfrm rot="10800000" flipV="1">
              <a:off x="859971" y="3262478"/>
              <a:ext cx="1905001" cy="2656115"/>
            </a:xfrm>
            <a:custGeom>
              <a:avLst/>
              <a:gdLst>
                <a:gd name="connsiteX0" fmla="*/ 952501 w 1905001"/>
                <a:gd name="connsiteY0" fmla="*/ 0 h 2656115"/>
                <a:gd name="connsiteX1" fmla="*/ 1905001 w 1905001"/>
                <a:gd name="connsiteY1" fmla="*/ 420205 h 2656115"/>
                <a:gd name="connsiteX2" fmla="*/ 1905001 w 1905001"/>
                <a:gd name="connsiteY2" fmla="*/ 2656115 h 2656115"/>
                <a:gd name="connsiteX3" fmla="*/ 0 w 1905001"/>
                <a:gd name="connsiteY3" fmla="*/ 2656115 h 2656115"/>
                <a:gd name="connsiteX4" fmla="*/ 0 w 1905001"/>
                <a:gd name="connsiteY4" fmla="*/ 420205 h 2656115"/>
                <a:gd name="connsiteX5" fmla="*/ 952501 w 1905001"/>
                <a:gd name="connsiteY5" fmla="*/ 0 h 2656115"/>
                <a:gd name="connsiteX6" fmla="*/ 952500 w 1905001"/>
                <a:gd name="connsiteY6" fmla="*/ 185058 h 2656115"/>
                <a:gd name="connsiteX7" fmla="*/ 772886 w 1905001"/>
                <a:gd name="connsiteY7" fmla="*/ 364672 h 2656115"/>
                <a:gd name="connsiteX8" fmla="*/ 952500 w 1905001"/>
                <a:gd name="connsiteY8" fmla="*/ 544286 h 2656115"/>
                <a:gd name="connsiteX9" fmla="*/ 1132114 w 1905001"/>
                <a:gd name="connsiteY9" fmla="*/ 364672 h 2656115"/>
                <a:gd name="connsiteX10" fmla="*/ 952500 w 1905001"/>
                <a:gd name="connsiteY10" fmla="*/ 185058 h 265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01" h="2656115">
                  <a:moveTo>
                    <a:pt x="952501" y="0"/>
                  </a:moveTo>
                  <a:lnTo>
                    <a:pt x="1905001" y="420205"/>
                  </a:lnTo>
                  <a:lnTo>
                    <a:pt x="1905001" y="2656115"/>
                  </a:lnTo>
                  <a:lnTo>
                    <a:pt x="0" y="2656115"/>
                  </a:lnTo>
                  <a:lnTo>
                    <a:pt x="0" y="420205"/>
                  </a:lnTo>
                  <a:lnTo>
                    <a:pt x="952501" y="0"/>
                  </a:lnTo>
                  <a:close/>
                  <a:moveTo>
                    <a:pt x="952500" y="185058"/>
                  </a:moveTo>
                  <a:cubicBezTo>
                    <a:pt x="853302" y="185058"/>
                    <a:pt x="772886" y="265474"/>
                    <a:pt x="772886" y="364672"/>
                  </a:cubicBezTo>
                  <a:cubicBezTo>
                    <a:pt x="772886" y="463870"/>
                    <a:pt x="853302" y="544286"/>
                    <a:pt x="952500" y="544286"/>
                  </a:cubicBezTo>
                  <a:cubicBezTo>
                    <a:pt x="1051698" y="544286"/>
                    <a:pt x="1132114" y="463870"/>
                    <a:pt x="1132114" y="364672"/>
                  </a:cubicBezTo>
                  <a:cubicBezTo>
                    <a:pt x="1132114" y="265474"/>
                    <a:pt x="1051698" y="185058"/>
                    <a:pt x="952500" y="18505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grpSp>
          <p:nvGrpSpPr>
            <p:cNvPr id="21" name="组合 20"/>
            <p:cNvGrpSpPr/>
            <p:nvPr/>
          </p:nvGrpSpPr>
          <p:grpSpPr>
            <a:xfrm>
              <a:off x="953381" y="4185429"/>
              <a:ext cx="1719944" cy="1453443"/>
              <a:chOff x="3054029" y="1788218"/>
              <a:chExt cx="1719944" cy="1453443"/>
            </a:xfrm>
          </p:grpSpPr>
          <p:sp>
            <p:nvSpPr>
              <p:cNvPr id="25" name="文本框 8"/>
              <p:cNvSpPr txBox="1"/>
              <p:nvPr/>
            </p:nvSpPr>
            <p:spPr>
              <a:xfrm>
                <a:off x="3054029" y="2189065"/>
                <a:ext cx="1719944" cy="105259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点击添加内容</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点击添加内容</a:t>
                </a:r>
              </a:p>
              <a:p>
                <a:pPr algn="ct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点击添加内容</a:t>
                </a:r>
              </a:p>
            </p:txBody>
          </p:sp>
          <p:sp>
            <p:nvSpPr>
              <p:cNvPr id="29" name="矩形 28"/>
              <p:cNvSpPr/>
              <p:nvPr/>
            </p:nvSpPr>
            <p:spPr>
              <a:xfrm>
                <a:off x="3054029" y="1788218"/>
                <a:ext cx="1719944" cy="492443"/>
              </a:xfrm>
              <a:prstGeom prst="rect">
                <a:avLst/>
              </a:prstGeom>
            </p:spPr>
            <p:txBody>
              <a:bodyPr wrap="square">
                <a:spAutoFit/>
              </a:bodyPr>
              <a:lstStyle/>
              <a:p>
                <a:pPr algn="ctr" defTabSz="608965">
                  <a:lnSpc>
                    <a:spcPct val="130000"/>
                  </a:lnSpc>
                </a:pPr>
                <a:r>
                  <a:rPr lang="zh-CN" altLang="en-US" sz="2000" b="1" dirty="0">
                    <a:solidFill>
                      <a:schemeClr val="bg1"/>
                    </a:solidFill>
                    <a:latin typeface="微软雅黑" panose="020B0503020204020204" pitchFamily="34" charset="-122"/>
                    <a:ea typeface="微软雅黑" panose="020B0503020204020204" pitchFamily="34" charset="-122"/>
                  </a:rPr>
                  <a:t>添加内容</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grpSp>
        <p:sp>
          <p:nvSpPr>
            <p:cNvPr id="11" name="椭圆 10"/>
            <p:cNvSpPr/>
            <p:nvPr/>
          </p:nvSpPr>
          <p:spPr>
            <a:xfrm>
              <a:off x="1733937" y="3542718"/>
              <a:ext cx="176505" cy="17650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2955471" y="1248621"/>
            <a:ext cx="1905001" cy="2656115"/>
            <a:chOff x="2955471" y="1248621"/>
            <a:chExt cx="1905001" cy="2656115"/>
          </a:xfrm>
        </p:grpSpPr>
        <p:sp>
          <p:nvSpPr>
            <p:cNvPr id="12" name="任意形状 11"/>
            <p:cNvSpPr/>
            <p:nvPr/>
          </p:nvSpPr>
          <p:spPr>
            <a:xfrm flipV="1">
              <a:off x="2955471" y="1248621"/>
              <a:ext cx="1905001" cy="2656115"/>
            </a:xfrm>
            <a:custGeom>
              <a:avLst/>
              <a:gdLst>
                <a:gd name="connsiteX0" fmla="*/ 952501 w 1905001"/>
                <a:gd name="connsiteY0" fmla="*/ 0 h 2656115"/>
                <a:gd name="connsiteX1" fmla="*/ 1905001 w 1905001"/>
                <a:gd name="connsiteY1" fmla="*/ 420205 h 2656115"/>
                <a:gd name="connsiteX2" fmla="*/ 1905001 w 1905001"/>
                <a:gd name="connsiteY2" fmla="*/ 2656115 h 2656115"/>
                <a:gd name="connsiteX3" fmla="*/ 0 w 1905001"/>
                <a:gd name="connsiteY3" fmla="*/ 2656115 h 2656115"/>
                <a:gd name="connsiteX4" fmla="*/ 0 w 1905001"/>
                <a:gd name="connsiteY4" fmla="*/ 420205 h 2656115"/>
                <a:gd name="connsiteX5" fmla="*/ 952501 w 1905001"/>
                <a:gd name="connsiteY5" fmla="*/ 0 h 2656115"/>
                <a:gd name="connsiteX6" fmla="*/ 952500 w 1905001"/>
                <a:gd name="connsiteY6" fmla="*/ 185058 h 2656115"/>
                <a:gd name="connsiteX7" fmla="*/ 772886 w 1905001"/>
                <a:gd name="connsiteY7" fmla="*/ 364672 h 2656115"/>
                <a:gd name="connsiteX8" fmla="*/ 952500 w 1905001"/>
                <a:gd name="connsiteY8" fmla="*/ 544286 h 2656115"/>
                <a:gd name="connsiteX9" fmla="*/ 1132114 w 1905001"/>
                <a:gd name="connsiteY9" fmla="*/ 364672 h 2656115"/>
                <a:gd name="connsiteX10" fmla="*/ 952500 w 1905001"/>
                <a:gd name="connsiteY10" fmla="*/ 185058 h 265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01" h="2656115">
                  <a:moveTo>
                    <a:pt x="952501" y="0"/>
                  </a:moveTo>
                  <a:lnTo>
                    <a:pt x="1905001" y="420205"/>
                  </a:lnTo>
                  <a:lnTo>
                    <a:pt x="1905001" y="2656115"/>
                  </a:lnTo>
                  <a:lnTo>
                    <a:pt x="0" y="2656115"/>
                  </a:lnTo>
                  <a:lnTo>
                    <a:pt x="0" y="420205"/>
                  </a:lnTo>
                  <a:lnTo>
                    <a:pt x="952501" y="0"/>
                  </a:lnTo>
                  <a:close/>
                  <a:moveTo>
                    <a:pt x="952500" y="185058"/>
                  </a:moveTo>
                  <a:cubicBezTo>
                    <a:pt x="853302" y="185058"/>
                    <a:pt x="772886" y="265474"/>
                    <a:pt x="772886" y="364672"/>
                  </a:cubicBezTo>
                  <a:cubicBezTo>
                    <a:pt x="772886" y="463870"/>
                    <a:pt x="853302" y="544286"/>
                    <a:pt x="952500" y="544286"/>
                  </a:cubicBezTo>
                  <a:cubicBezTo>
                    <a:pt x="1051698" y="544286"/>
                    <a:pt x="1132114" y="463870"/>
                    <a:pt x="1132114" y="364672"/>
                  </a:cubicBezTo>
                  <a:cubicBezTo>
                    <a:pt x="1132114" y="265474"/>
                    <a:pt x="1051698" y="185058"/>
                    <a:pt x="952500" y="185058"/>
                  </a:cubicBezTo>
                  <a:close/>
                </a:path>
              </a:pathLst>
            </a:cu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grpSp>
          <p:nvGrpSpPr>
            <p:cNvPr id="5" name="组合 4"/>
            <p:cNvGrpSpPr/>
            <p:nvPr/>
          </p:nvGrpSpPr>
          <p:grpSpPr>
            <a:xfrm>
              <a:off x="3054029" y="1578154"/>
              <a:ext cx="1719944" cy="1453443"/>
              <a:chOff x="3054029" y="1788218"/>
              <a:chExt cx="1719944" cy="1453443"/>
            </a:xfrm>
          </p:grpSpPr>
          <p:sp>
            <p:nvSpPr>
              <p:cNvPr id="13" name="文本框 8"/>
              <p:cNvSpPr txBox="1"/>
              <p:nvPr/>
            </p:nvSpPr>
            <p:spPr>
              <a:xfrm>
                <a:off x="3054029" y="2189065"/>
                <a:ext cx="1719944" cy="105259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点击添加内容</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点击添加内容</a:t>
                </a:r>
              </a:p>
              <a:p>
                <a:pPr algn="ct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点击添加内容</a:t>
                </a:r>
              </a:p>
            </p:txBody>
          </p:sp>
          <p:sp>
            <p:nvSpPr>
              <p:cNvPr id="14" name="矩形 13"/>
              <p:cNvSpPr/>
              <p:nvPr/>
            </p:nvSpPr>
            <p:spPr>
              <a:xfrm>
                <a:off x="3054029" y="1788218"/>
                <a:ext cx="1719944" cy="492443"/>
              </a:xfrm>
              <a:prstGeom prst="rect">
                <a:avLst/>
              </a:prstGeom>
            </p:spPr>
            <p:txBody>
              <a:bodyPr wrap="square">
                <a:spAutoFit/>
              </a:bodyPr>
              <a:lstStyle/>
              <a:p>
                <a:pPr algn="ctr" defTabSz="608965">
                  <a:lnSpc>
                    <a:spcPct val="130000"/>
                  </a:lnSpc>
                </a:pPr>
                <a:r>
                  <a:rPr lang="zh-CN" altLang="en-US" sz="2000" b="1" dirty="0">
                    <a:solidFill>
                      <a:schemeClr val="bg1"/>
                    </a:solidFill>
                    <a:latin typeface="微软雅黑" panose="020B0503020204020204" pitchFamily="34" charset="-122"/>
                    <a:ea typeface="微软雅黑" panose="020B0503020204020204" pitchFamily="34" charset="-122"/>
                  </a:rPr>
                  <a:t>添加内容</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grpSp>
        <p:sp>
          <p:nvSpPr>
            <p:cNvPr id="39" name="椭圆 38"/>
            <p:cNvSpPr/>
            <p:nvPr/>
          </p:nvSpPr>
          <p:spPr>
            <a:xfrm>
              <a:off x="3819718" y="3457158"/>
              <a:ext cx="176505" cy="17650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5050971" y="3262478"/>
            <a:ext cx="1905001" cy="2656115"/>
            <a:chOff x="5050971" y="3262478"/>
            <a:chExt cx="1905001" cy="2656115"/>
          </a:xfrm>
        </p:grpSpPr>
        <p:sp>
          <p:nvSpPr>
            <p:cNvPr id="18" name="任意形状 17"/>
            <p:cNvSpPr/>
            <p:nvPr/>
          </p:nvSpPr>
          <p:spPr>
            <a:xfrm rot="10800000" flipV="1">
              <a:off x="5050971" y="3262478"/>
              <a:ext cx="1905001" cy="2656115"/>
            </a:xfrm>
            <a:custGeom>
              <a:avLst/>
              <a:gdLst>
                <a:gd name="connsiteX0" fmla="*/ 952501 w 1905001"/>
                <a:gd name="connsiteY0" fmla="*/ 0 h 2656115"/>
                <a:gd name="connsiteX1" fmla="*/ 1905001 w 1905001"/>
                <a:gd name="connsiteY1" fmla="*/ 420205 h 2656115"/>
                <a:gd name="connsiteX2" fmla="*/ 1905001 w 1905001"/>
                <a:gd name="connsiteY2" fmla="*/ 2656115 h 2656115"/>
                <a:gd name="connsiteX3" fmla="*/ 0 w 1905001"/>
                <a:gd name="connsiteY3" fmla="*/ 2656115 h 2656115"/>
                <a:gd name="connsiteX4" fmla="*/ 0 w 1905001"/>
                <a:gd name="connsiteY4" fmla="*/ 420205 h 2656115"/>
                <a:gd name="connsiteX5" fmla="*/ 952501 w 1905001"/>
                <a:gd name="connsiteY5" fmla="*/ 0 h 2656115"/>
                <a:gd name="connsiteX6" fmla="*/ 952500 w 1905001"/>
                <a:gd name="connsiteY6" fmla="*/ 185058 h 2656115"/>
                <a:gd name="connsiteX7" fmla="*/ 772886 w 1905001"/>
                <a:gd name="connsiteY7" fmla="*/ 364672 h 2656115"/>
                <a:gd name="connsiteX8" fmla="*/ 952500 w 1905001"/>
                <a:gd name="connsiteY8" fmla="*/ 544286 h 2656115"/>
                <a:gd name="connsiteX9" fmla="*/ 1132114 w 1905001"/>
                <a:gd name="connsiteY9" fmla="*/ 364672 h 2656115"/>
                <a:gd name="connsiteX10" fmla="*/ 952500 w 1905001"/>
                <a:gd name="connsiteY10" fmla="*/ 185058 h 265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01" h="2656115">
                  <a:moveTo>
                    <a:pt x="952501" y="0"/>
                  </a:moveTo>
                  <a:lnTo>
                    <a:pt x="1905001" y="420205"/>
                  </a:lnTo>
                  <a:lnTo>
                    <a:pt x="1905001" y="2656115"/>
                  </a:lnTo>
                  <a:lnTo>
                    <a:pt x="0" y="2656115"/>
                  </a:lnTo>
                  <a:lnTo>
                    <a:pt x="0" y="420205"/>
                  </a:lnTo>
                  <a:lnTo>
                    <a:pt x="952501" y="0"/>
                  </a:lnTo>
                  <a:close/>
                  <a:moveTo>
                    <a:pt x="952500" y="185058"/>
                  </a:moveTo>
                  <a:cubicBezTo>
                    <a:pt x="853302" y="185058"/>
                    <a:pt x="772886" y="265474"/>
                    <a:pt x="772886" y="364672"/>
                  </a:cubicBezTo>
                  <a:cubicBezTo>
                    <a:pt x="772886" y="463870"/>
                    <a:pt x="853302" y="544286"/>
                    <a:pt x="952500" y="544286"/>
                  </a:cubicBezTo>
                  <a:cubicBezTo>
                    <a:pt x="1051698" y="544286"/>
                    <a:pt x="1132114" y="463870"/>
                    <a:pt x="1132114" y="364672"/>
                  </a:cubicBezTo>
                  <a:cubicBezTo>
                    <a:pt x="1132114" y="265474"/>
                    <a:pt x="1051698" y="185058"/>
                    <a:pt x="952500" y="18505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grpSp>
          <p:nvGrpSpPr>
            <p:cNvPr id="30" name="组合 29"/>
            <p:cNvGrpSpPr/>
            <p:nvPr/>
          </p:nvGrpSpPr>
          <p:grpSpPr>
            <a:xfrm>
              <a:off x="5143499" y="4247213"/>
              <a:ext cx="1719944" cy="1453443"/>
              <a:chOff x="3054029" y="1788218"/>
              <a:chExt cx="1719944" cy="1453443"/>
            </a:xfrm>
          </p:grpSpPr>
          <p:sp>
            <p:nvSpPr>
              <p:cNvPr id="31" name="文本框 8"/>
              <p:cNvSpPr txBox="1"/>
              <p:nvPr/>
            </p:nvSpPr>
            <p:spPr>
              <a:xfrm>
                <a:off x="3054029" y="2189065"/>
                <a:ext cx="1719944" cy="105259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点击添加内容</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点击添加内容</a:t>
                </a:r>
              </a:p>
              <a:p>
                <a:pPr algn="ct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点击添加内容</a:t>
                </a:r>
              </a:p>
            </p:txBody>
          </p:sp>
          <p:sp>
            <p:nvSpPr>
              <p:cNvPr id="32" name="矩形 31"/>
              <p:cNvSpPr/>
              <p:nvPr/>
            </p:nvSpPr>
            <p:spPr>
              <a:xfrm>
                <a:off x="3054029" y="1788218"/>
                <a:ext cx="1719944" cy="492443"/>
              </a:xfrm>
              <a:prstGeom prst="rect">
                <a:avLst/>
              </a:prstGeom>
            </p:spPr>
            <p:txBody>
              <a:bodyPr wrap="square">
                <a:spAutoFit/>
              </a:bodyPr>
              <a:lstStyle/>
              <a:p>
                <a:pPr algn="ctr" defTabSz="608965">
                  <a:lnSpc>
                    <a:spcPct val="130000"/>
                  </a:lnSpc>
                </a:pPr>
                <a:r>
                  <a:rPr lang="zh-CN" altLang="en-US" sz="2000" b="1" dirty="0">
                    <a:solidFill>
                      <a:schemeClr val="bg1"/>
                    </a:solidFill>
                    <a:latin typeface="微软雅黑" panose="020B0503020204020204" pitchFamily="34" charset="-122"/>
                    <a:ea typeface="微软雅黑" panose="020B0503020204020204" pitchFamily="34" charset="-122"/>
                  </a:rPr>
                  <a:t>添加内容</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grpSp>
        <p:sp>
          <p:nvSpPr>
            <p:cNvPr id="40" name="椭圆 39"/>
            <p:cNvSpPr/>
            <p:nvPr/>
          </p:nvSpPr>
          <p:spPr>
            <a:xfrm>
              <a:off x="5915218" y="3537969"/>
              <a:ext cx="176505" cy="17650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7146471" y="1248621"/>
            <a:ext cx="1905001" cy="2656115"/>
            <a:chOff x="7146471" y="1248621"/>
            <a:chExt cx="1905001" cy="2656115"/>
          </a:xfrm>
        </p:grpSpPr>
        <p:sp>
          <p:nvSpPr>
            <p:cNvPr id="22" name="任意形状 21"/>
            <p:cNvSpPr/>
            <p:nvPr/>
          </p:nvSpPr>
          <p:spPr>
            <a:xfrm flipV="1">
              <a:off x="7146471" y="1248621"/>
              <a:ext cx="1905001" cy="2656115"/>
            </a:xfrm>
            <a:custGeom>
              <a:avLst/>
              <a:gdLst>
                <a:gd name="connsiteX0" fmla="*/ 952501 w 1905001"/>
                <a:gd name="connsiteY0" fmla="*/ 0 h 2656115"/>
                <a:gd name="connsiteX1" fmla="*/ 1905001 w 1905001"/>
                <a:gd name="connsiteY1" fmla="*/ 420205 h 2656115"/>
                <a:gd name="connsiteX2" fmla="*/ 1905001 w 1905001"/>
                <a:gd name="connsiteY2" fmla="*/ 2656115 h 2656115"/>
                <a:gd name="connsiteX3" fmla="*/ 0 w 1905001"/>
                <a:gd name="connsiteY3" fmla="*/ 2656115 h 2656115"/>
                <a:gd name="connsiteX4" fmla="*/ 0 w 1905001"/>
                <a:gd name="connsiteY4" fmla="*/ 420205 h 2656115"/>
                <a:gd name="connsiteX5" fmla="*/ 952501 w 1905001"/>
                <a:gd name="connsiteY5" fmla="*/ 0 h 2656115"/>
                <a:gd name="connsiteX6" fmla="*/ 952500 w 1905001"/>
                <a:gd name="connsiteY6" fmla="*/ 185058 h 2656115"/>
                <a:gd name="connsiteX7" fmla="*/ 772886 w 1905001"/>
                <a:gd name="connsiteY7" fmla="*/ 364672 h 2656115"/>
                <a:gd name="connsiteX8" fmla="*/ 952500 w 1905001"/>
                <a:gd name="connsiteY8" fmla="*/ 544286 h 2656115"/>
                <a:gd name="connsiteX9" fmla="*/ 1132114 w 1905001"/>
                <a:gd name="connsiteY9" fmla="*/ 364672 h 2656115"/>
                <a:gd name="connsiteX10" fmla="*/ 952500 w 1905001"/>
                <a:gd name="connsiteY10" fmla="*/ 185058 h 265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01" h="2656115">
                  <a:moveTo>
                    <a:pt x="952501" y="0"/>
                  </a:moveTo>
                  <a:lnTo>
                    <a:pt x="1905001" y="420205"/>
                  </a:lnTo>
                  <a:lnTo>
                    <a:pt x="1905001" y="2656115"/>
                  </a:lnTo>
                  <a:lnTo>
                    <a:pt x="0" y="2656115"/>
                  </a:lnTo>
                  <a:lnTo>
                    <a:pt x="0" y="420205"/>
                  </a:lnTo>
                  <a:lnTo>
                    <a:pt x="952501" y="0"/>
                  </a:lnTo>
                  <a:close/>
                  <a:moveTo>
                    <a:pt x="952500" y="185058"/>
                  </a:moveTo>
                  <a:cubicBezTo>
                    <a:pt x="853302" y="185058"/>
                    <a:pt x="772886" y="265474"/>
                    <a:pt x="772886" y="364672"/>
                  </a:cubicBezTo>
                  <a:cubicBezTo>
                    <a:pt x="772886" y="463870"/>
                    <a:pt x="853302" y="544286"/>
                    <a:pt x="952500" y="544286"/>
                  </a:cubicBezTo>
                  <a:cubicBezTo>
                    <a:pt x="1051698" y="544286"/>
                    <a:pt x="1132114" y="463870"/>
                    <a:pt x="1132114" y="364672"/>
                  </a:cubicBezTo>
                  <a:cubicBezTo>
                    <a:pt x="1132114" y="265474"/>
                    <a:pt x="1051698" y="185058"/>
                    <a:pt x="952500" y="18505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grpSp>
          <p:nvGrpSpPr>
            <p:cNvPr id="36" name="组合 35"/>
            <p:cNvGrpSpPr/>
            <p:nvPr/>
          </p:nvGrpSpPr>
          <p:grpSpPr>
            <a:xfrm>
              <a:off x="7238999" y="1570930"/>
              <a:ext cx="1719944" cy="1453443"/>
              <a:chOff x="3054029" y="1788218"/>
              <a:chExt cx="1719944" cy="1453443"/>
            </a:xfrm>
          </p:grpSpPr>
          <p:sp>
            <p:nvSpPr>
              <p:cNvPr id="37" name="文本框 8"/>
              <p:cNvSpPr txBox="1"/>
              <p:nvPr/>
            </p:nvSpPr>
            <p:spPr>
              <a:xfrm>
                <a:off x="3054029" y="2189065"/>
                <a:ext cx="1719944" cy="105259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点击添加内容</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点击添加内容</a:t>
                </a:r>
              </a:p>
              <a:p>
                <a:pPr algn="ct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点击添加内容</a:t>
                </a:r>
              </a:p>
            </p:txBody>
          </p:sp>
          <p:sp>
            <p:nvSpPr>
              <p:cNvPr id="38" name="矩形 37"/>
              <p:cNvSpPr/>
              <p:nvPr/>
            </p:nvSpPr>
            <p:spPr>
              <a:xfrm>
                <a:off x="3054029" y="1788218"/>
                <a:ext cx="1719944" cy="492443"/>
              </a:xfrm>
              <a:prstGeom prst="rect">
                <a:avLst/>
              </a:prstGeom>
            </p:spPr>
            <p:txBody>
              <a:bodyPr wrap="square">
                <a:spAutoFit/>
              </a:bodyPr>
              <a:lstStyle/>
              <a:p>
                <a:pPr algn="ctr" defTabSz="608965">
                  <a:lnSpc>
                    <a:spcPct val="130000"/>
                  </a:lnSpc>
                </a:pPr>
                <a:r>
                  <a:rPr lang="zh-CN" altLang="en-US" sz="2000" b="1" dirty="0">
                    <a:solidFill>
                      <a:schemeClr val="bg1"/>
                    </a:solidFill>
                    <a:latin typeface="微软雅黑" panose="020B0503020204020204" pitchFamily="34" charset="-122"/>
                    <a:ea typeface="微软雅黑" panose="020B0503020204020204" pitchFamily="34" charset="-122"/>
                  </a:rPr>
                  <a:t>添加内容</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grpSp>
        <p:sp>
          <p:nvSpPr>
            <p:cNvPr id="41" name="椭圆 40"/>
            <p:cNvSpPr/>
            <p:nvPr/>
          </p:nvSpPr>
          <p:spPr>
            <a:xfrm>
              <a:off x="8008079" y="3449934"/>
              <a:ext cx="176505" cy="17650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9241970" y="3262478"/>
            <a:ext cx="1905001" cy="2656115"/>
            <a:chOff x="9241970" y="3262478"/>
            <a:chExt cx="1905001" cy="2656115"/>
          </a:xfrm>
        </p:grpSpPr>
        <p:sp>
          <p:nvSpPr>
            <p:cNvPr id="26" name="任意形状 25"/>
            <p:cNvSpPr/>
            <p:nvPr/>
          </p:nvSpPr>
          <p:spPr>
            <a:xfrm rot="10800000" flipV="1">
              <a:off x="9241970" y="3262478"/>
              <a:ext cx="1905001" cy="2656115"/>
            </a:xfrm>
            <a:custGeom>
              <a:avLst/>
              <a:gdLst>
                <a:gd name="connsiteX0" fmla="*/ 952501 w 1905001"/>
                <a:gd name="connsiteY0" fmla="*/ 0 h 2656115"/>
                <a:gd name="connsiteX1" fmla="*/ 1905001 w 1905001"/>
                <a:gd name="connsiteY1" fmla="*/ 420205 h 2656115"/>
                <a:gd name="connsiteX2" fmla="*/ 1905001 w 1905001"/>
                <a:gd name="connsiteY2" fmla="*/ 2656115 h 2656115"/>
                <a:gd name="connsiteX3" fmla="*/ 0 w 1905001"/>
                <a:gd name="connsiteY3" fmla="*/ 2656115 h 2656115"/>
                <a:gd name="connsiteX4" fmla="*/ 0 w 1905001"/>
                <a:gd name="connsiteY4" fmla="*/ 420205 h 2656115"/>
                <a:gd name="connsiteX5" fmla="*/ 952501 w 1905001"/>
                <a:gd name="connsiteY5" fmla="*/ 0 h 2656115"/>
                <a:gd name="connsiteX6" fmla="*/ 952500 w 1905001"/>
                <a:gd name="connsiteY6" fmla="*/ 185058 h 2656115"/>
                <a:gd name="connsiteX7" fmla="*/ 772886 w 1905001"/>
                <a:gd name="connsiteY7" fmla="*/ 364672 h 2656115"/>
                <a:gd name="connsiteX8" fmla="*/ 952500 w 1905001"/>
                <a:gd name="connsiteY8" fmla="*/ 544286 h 2656115"/>
                <a:gd name="connsiteX9" fmla="*/ 1132114 w 1905001"/>
                <a:gd name="connsiteY9" fmla="*/ 364672 h 2656115"/>
                <a:gd name="connsiteX10" fmla="*/ 952500 w 1905001"/>
                <a:gd name="connsiteY10" fmla="*/ 185058 h 265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01" h="2656115">
                  <a:moveTo>
                    <a:pt x="952501" y="0"/>
                  </a:moveTo>
                  <a:lnTo>
                    <a:pt x="1905001" y="420205"/>
                  </a:lnTo>
                  <a:lnTo>
                    <a:pt x="1905001" y="2656115"/>
                  </a:lnTo>
                  <a:lnTo>
                    <a:pt x="0" y="2656115"/>
                  </a:lnTo>
                  <a:lnTo>
                    <a:pt x="0" y="420205"/>
                  </a:lnTo>
                  <a:lnTo>
                    <a:pt x="952501" y="0"/>
                  </a:lnTo>
                  <a:close/>
                  <a:moveTo>
                    <a:pt x="952500" y="185058"/>
                  </a:moveTo>
                  <a:cubicBezTo>
                    <a:pt x="853302" y="185058"/>
                    <a:pt x="772886" y="265474"/>
                    <a:pt x="772886" y="364672"/>
                  </a:cubicBezTo>
                  <a:cubicBezTo>
                    <a:pt x="772886" y="463870"/>
                    <a:pt x="853302" y="544286"/>
                    <a:pt x="952500" y="544286"/>
                  </a:cubicBezTo>
                  <a:cubicBezTo>
                    <a:pt x="1051698" y="544286"/>
                    <a:pt x="1132114" y="463870"/>
                    <a:pt x="1132114" y="364672"/>
                  </a:cubicBezTo>
                  <a:cubicBezTo>
                    <a:pt x="1132114" y="265474"/>
                    <a:pt x="1051698" y="185058"/>
                    <a:pt x="952500" y="1850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grpSp>
          <p:nvGrpSpPr>
            <p:cNvPr id="33" name="组合 32"/>
            <p:cNvGrpSpPr/>
            <p:nvPr/>
          </p:nvGrpSpPr>
          <p:grpSpPr>
            <a:xfrm>
              <a:off x="9334498" y="4215271"/>
              <a:ext cx="1719944" cy="1453443"/>
              <a:chOff x="3054029" y="1788218"/>
              <a:chExt cx="1719944" cy="1453443"/>
            </a:xfrm>
          </p:grpSpPr>
          <p:sp>
            <p:nvSpPr>
              <p:cNvPr id="34" name="文本框 8"/>
              <p:cNvSpPr txBox="1"/>
              <p:nvPr/>
            </p:nvSpPr>
            <p:spPr>
              <a:xfrm>
                <a:off x="3054029" y="2189065"/>
                <a:ext cx="1719944" cy="105259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点击添加内容</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点击添加内容</a:t>
                </a:r>
              </a:p>
              <a:p>
                <a:pPr algn="ct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点击添加内容</a:t>
                </a:r>
              </a:p>
            </p:txBody>
          </p:sp>
          <p:sp>
            <p:nvSpPr>
              <p:cNvPr id="35" name="矩形 34"/>
              <p:cNvSpPr/>
              <p:nvPr/>
            </p:nvSpPr>
            <p:spPr>
              <a:xfrm>
                <a:off x="3054029" y="1788218"/>
                <a:ext cx="1719944" cy="492443"/>
              </a:xfrm>
              <a:prstGeom prst="rect">
                <a:avLst/>
              </a:prstGeom>
            </p:spPr>
            <p:txBody>
              <a:bodyPr wrap="square">
                <a:spAutoFit/>
              </a:bodyPr>
              <a:lstStyle/>
              <a:p>
                <a:pPr algn="ctr" defTabSz="608965">
                  <a:lnSpc>
                    <a:spcPct val="130000"/>
                  </a:lnSpc>
                </a:pPr>
                <a:r>
                  <a:rPr lang="zh-CN" altLang="en-US" sz="2000" b="1" dirty="0">
                    <a:solidFill>
                      <a:schemeClr val="bg1"/>
                    </a:solidFill>
                    <a:latin typeface="微软雅黑" panose="020B0503020204020204" pitchFamily="34" charset="-122"/>
                    <a:ea typeface="微软雅黑" panose="020B0503020204020204" pitchFamily="34" charset="-122"/>
                  </a:rPr>
                  <a:t>添加内容</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grpSp>
        <p:sp>
          <p:nvSpPr>
            <p:cNvPr id="42" name="椭圆 41"/>
            <p:cNvSpPr/>
            <p:nvPr/>
          </p:nvSpPr>
          <p:spPr>
            <a:xfrm>
              <a:off x="10106217" y="3521080"/>
              <a:ext cx="176505" cy="17650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1000"/>
                                        <p:tgtEl>
                                          <p:spTgt spid="10"/>
                                        </p:tgtEl>
                                      </p:cBhvr>
                                    </p:animEffect>
                                  </p:childTnLst>
                                </p:cTn>
                              </p:par>
                              <p:par>
                                <p:cTn id="8" presetID="2" presetClass="entr" presetSubtype="2" fill="hold" nodeType="withEffect">
                                  <p:stCondLst>
                                    <p:cond delay="5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1+#ppt_w/2"/>
                                          </p:val>
                                        </p:tav>
                                        <p:tav tm="100000">
                                          <p:val>
                                            <p:strVal val="#ppt_x"/>
                                          </p:val>
                                        </p:tav>
                                      </p:tavLst>
                                    </p:anim>
                                    <p:anim calcmode="lin" valueType="num">
                                      <p:cBhvr additive="base">
                                        <p:cTn id="11" dur="500" fill="hold"/>
                                        <p:tgtEl>
                                          <p:spTgt spid="15"/>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75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1+#ppt_w/2"/>
                                          </p:val>
                                        </p:tav>
                                        <p:tav tm="100000">
                                          <p:val>
                                            <p:strVal val="#ppt_x"/>
                                          </p:val>
                                        </p:tav>
                                      </p:tavLst>
                                    </p:anim>
                                    <p:anim calcmode="lin" valueType="num">
                                      <p:cBhvr additive="base">
                                        <p:cTn id="15" dur="500" fill="hold"/>
                                        <p:tgtEl>
                                          <p:spTgt spid="16"/>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100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1+#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1250"/>
                                  </p:stCondLst>
                                  <p:childTnLst>
                                    <p:set>
                                      <p:cBhvr>
                                        <p:cTn id="21" dur="1" fill="hold">
                                          <p:stCondLst>
                                            <p:cond delay="0"/>
                                          </p:stCondLst>
                                        </p:cTn>
                                        <p:tgtEl>
                                          <p:spTgt spid="43"/>
                                        </p:tgtEl>
                                        <p:attrNameLst>
                                          <p:attrName>style.visibility</p:attrName>
                                        </p:attrNameLst>
                                      </p:cBhvr>
                                      <p:to>
                                        <p:strVal val="visible"/>
                                      </p:to>
                                    </p:set>
                                    <p:anim calcmode="lin" valueType="num">
                                      <p:cBhvr additive="base">
                                        <p:cTn id="22" dur="500" fill="hold"/>
                                        <p:tgtEl>
                                          <p:spTgt spid="43"/>
                                        </p:tgtEl>
                                        <p:attrNameLst>
                                          <p:attrName>ppt_x</p:attrName>
                                        </p:attrNameLst>
                                      </p:cBhvr>
                                      <p:tavLst>
                                        <p:tav tm="0">
                                          <p:val>
                                            <p:strVal val="1+#ppt_w/2"/>
                                          </p:val>
                                        </p:tav>
                                        <p:tav tm="100000">
                                          <p:val>
                                            <p:strVal val="#ppt_x"/>
                                          </p:val>
                                        </p:tav>
                                      </p:tavLst>
                                    </p:anim>
                                    <p:anim calcmode="lin" valueType="num">
                                      <p:cBhvr additive="base">
                                        <p:cTn id="23" dur="500" fill="hold"/>
                                        <p:tgtEl>
                                          <p:spTgt spid="43"/>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150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500" fill="hold"/>
                                        <p:tgtEl>
                                          <p:spTgt spid="44"/>
                                        </p:tgtEl>
                                        <p:attrNameLst>
                                          <p:attrName>ppt_x</p:attrName>
                                        </p:attrNameLst>
                                      </p:cBhvr>
                                      <p:tavLst>
                                        <p:tav tm="0">
                                          <p:val>
                                            <p:strVal val="1+#ppt_w/2"/>
                                          </p:val>
                                        </p:tav>
                                        <p:tav tm="100000">
                                          <p:val>
                                            <p:strVal val="#ppt_x"/>
                                          </p:val>
                                        </p:tav>
                                      </p:tavLst>
                                    </p:anim>
                                    <p:anim calcmode="lin" valueType="num">
                                      <p:cBhvr additive="base">
                                        <p:cTn id="27"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7"/>
          <p:cNvGrpSpPr/>
          <p:nvPr/>
        </p:nvGrpSpPr>
        <p:grpSpPr>
          <a:xfrm>
            <a:off x="7685744" y="3305244"/>
            <a:ext cx="1072710" cy="1104618"/>
            <a:chOff x="5217363" y="3593206"/>
            <a:chExt cx="805239" cy="829190"/>
          </a:xfrm>
        </p:grpSpPr>
        <p:sp>
          <p:nvSpPr>
            <p:cNvPr id="45" name="Oval 34"/>
            <p:cNvSpPr>
              <a:spLocks noChangeArrowheads="1"/>
            </p:cNvSpPr>
            <p:nvPr/>
          </p:nvSpPr>
          <p:spPr bwMode="auto">
            <a:xfrm>
              <a:off x="5217363" y="3593206"/>
              <a:ext cx="805239" cy="829190"/>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360" tIns="45681" rIns="91360" bIns="45681" numCol="1" anchor="t" anchorCtr="0" compatLnSpc="1"/>
            <a:lstStyle/>
            <a:p>
              <a:endParaRPr lang="zh-CN" altLang="en-US" sz="2800">
                <a:solidFill>
                  <a:schemeClr val="tx1">
                    <a:lumMod val="75000"/>
                    <a:lumOff val="25000"/>
                  </a:schemeClr>
                </a:solidFill>
              </a:endParaRPr>
            </a:p>
          </p:txBody>
        </p:sp>
        <p:grpSp>
          <p:nvGrpSpPr>
            <p:cNvPr id="3" name="Group 126"/>
            <p:cNvGrpSpPr/>
            <p:nvPr/>
          </p:nvGrpSpPr>
          <p:grpSpPr>
            <a:xfrm>
              <a:off x="5268340" y="3645631"/>
              <a:ext cx="703284" cy="724338"/>
              <a:chOff x="5268340" y="3645631"/>
              <a:chExt cx="703284" cy="724338"/>
            </a:xfrm>
          </p:grpSpPr>
          <p:sp>
            <p:nvSpPr>
              <p:cNvPr id="46" name="Oval 35"/>
              <p:cNvSpPr>
                <a:spLocks noChangeArrowheads="1"/>
              </p:cNvSpPr>
              <p:nvPr/>
            </p:nvSpPr>
            <p:spPr bwMode="auto">
              <a:xfrm>
                <a:off x="5268340" y="3645631"/>
                <a:ext cx="703284" cy="724338"/>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360" tIns="45681" rIns="91360" bIns="45681" numCol="1" anchor="t" anchorCtr="0" compatLnSpc="1"/>
              <a:lstStyle/>
              <a:p>
                <a:endParaRPr lang="zh-CN" altLang="en-US" sz="2800">
                  <a:solidFill>
                    <a:schemeClr val="tx1">
                      <a:lumMod val="75000"/>
                      <a:lumOff val="25000"/>
                    </a:schemeClr>
                  </a:solidFill>
                </a:endParaRPr>
              </a:p>
            </p:txBody>
          </p:sp>
          <p:sp>
            <p:nvSpPr>
              <p:cNvPr id="47" name="Oval 36"/>
              <p:cNvSpPr>
                <a:spLocks noChangeArrowheads="1"/>
              </p:cNvSpPr>
              <p:nvPr/>
            </p:nvSpPr>
            <p:spPr bwMode="auto">
              <a:xfrm>
                <a:off x="5316197" y="3695918"/>
                <a:ext cx="607570" cy="621625"/>
              </a:xfrm>
              <a:prstGeom prst="ellipse">
                <a:avLst/>
              </a:prstGeom>
              <a:solidFill>
                <a:schemeClr val="accent4"/>
              </a:solidFill>
              <a:ln>
                <a:noFill/>
              </a:ln>
            </p:spPr>
            <p:txBody>
              <a:bodyPr vert="horz" wrap="square" lIns="91360" tIns="45681" rIns="91360" bIns="45681" numCol="1" anchor="t" anchorCtr="0" compatLnSpc="1"/>
              <a:lstStyle/>
              <a:p>
                <a:endParaRPr lang="zh-CN" altLang="en-US" sz="2800">
                  <a:solidFill>
                    <a:schemeClr val="tx1">
                      <a:lumMod val="75000"/>
                      <a:lumOff val="25000"/>
                    </a:schemeClr>
                  </a:solidFill>
                </a:endParaRPr>
              </a:p>
            </p:txBody>
          </p:sp>
          <p:sp>
            <p:nvSpPr>
              <p:cNvPr id="110" name="Freeform 85"/>
              <p:cNvSpPr>
                <a:spLocks noEditPoints="1"/>
              </p:cNvSpPr>
              <p:nvPr/>
            </p:nvSpPr>
            <p:spPr bwMode="auto">
              <a:xfrm>
                <a:off x="5482655" y="3853197"/>
                <a:ext cx="268413" cy="305998"/>
              </a:xfrm>
              <a:custGeom>
                <a:avLst/>
                <a:gdLst>
                  <a:gd name="T0" fmla="*/ 67 w 84"/>
                  <a:gd name="T1" fmla="*/ 13 h 93"/>
                  <a:gd name="T2" fmla="*/ 59 w 84"/>
                  <a:gd name="T3" fmla="*/ 23 h 93"/>
                  <a:gd name="T4" fmla="*/ 71 w 84"/>
                  <a:gd name="T5" fmla="*/ 47 h 93"/>
                  <a:gd name="T6" fmla="*/ 43 w 84"/>
                  <a:gd name="T7" fmla="*/ 76 h 93"/>
                  <a:gd name="T8" fmla="*/ 43 w 84"/>
                  <a:gd name="T9" fmla="*/ 71 h 93"/>
                  <a:gd name="T10" fmla="*/ 24 w 84"/>
                  <a:gd name="T11" fmla="*/ 82 h 93"/>
                  <a:gd name="T12" fmla="*/ 43 w 84"/>
                  <a:gd name="T13" fmla="*/ 93 h 93"/>
                  <a:gd name="T14" fmla="*/ 43 w 84"/>
                  <a:gd name="T15" fmla="*/ 89 h 93"/>
                  <a:gd name="T16" fmla="*/ 84 w 84"/>
                  <a:gd name="T17" fmla="*/ 47 h 93"/>
                  <a:gd name="T18" fmla="*/ 67 w 84"/>
                  <a:gd name="T19" fmla="*/ 13 h 93"/>
                  <a:gd name="T20" fmla="*/ 38 w 84"/>
                  <a:gd name="T21" fmla="*/ 0 h 93"/>
                  <a:gd name="T22" fmla="*/ 38 w 84"/>
                  <a:gd name="T23" fmla="*/ 5 h 93"/>
                  <a:gd name="T24" fmla="*/ 0 w 84"/>
                  <a:gd name="T25" fmla="*/ 47 h 93"/>
                  <a:gd name="T26" fmla="*/ 14 w 84"/>
                  <a:gd name="T27" fmla="*/ 78 h 93"/>
                  <a:gd name="T28" fmla="*/ 23 w 84"/>
                  <a:gd name="T29" fmla="*/ 69 h 93"/>
                  <a:gd name="T30" fmla="*/ 13 w 84"/>
                  <a:gd name="T31" fmla="*/ 47 h 93"/>
                  <a:gd name="T32" fmla="*/ 38 w 84"/>
                  <a:gd name="T33" fmla="*/ 18 h 93"/>
                  <a:gd name="T34" fmla="*/ 38 w 84"/>
                  <a:gd name="T35" fmla="*/ 22 h 93"/>
                  <a:gd name="T36" fmla="*/ 57 w 84"/>
                  <a:gd name="T37" fmla="*/ 11 h 93"/>
                  <a:gd name="T38" fmla="*/ 38 w 84"/>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93">
                    <a:moveTo>
                      <a:pt x="67" y="13"/>
                    </a:moveTo>
                    <a:cubicBezTo>
                      <a:pt x="59" y="23"/>
                      <a:pt x="59" y="23"/>
                      <a:pt x="59" y="23"/>
                    </a:cubicBezTo>
                    <a:cubicBezTo>
                      <a:pt x="66" y="29"/>
                      <a:pt x="71" y="37"/>
                      <a:pt x="71" y="47"/>
                    </a:cubicBezTo>
                    <a:cubicBezTo>
                      <a:pt x="71" y="62"/>
                      <a:pt x="59" y="75"/>
                      <a:pt x="43" y="76"/>
                    </a:cubicBezTo>
                    <a:cubicBezTo>
                      <a:pt x="43" y="71"/>
                      <a:pt x="43" y="71"/>
                      <a:pt x="43" y="71"/>
                    </a:cubicBezTo>
                    <a:cubicBezTo>
                      <a:pt x="24" y="82"/>
                      <a:pt x="24" y="82"/>
                      <a:pt x="24" y="82"/>
                    </a:cubicBezTo>
                    <a:cubicBezTo>
                      <a:pt x="43" y="93"/>
                      <a:pt x="43" y="93"/>
                      <a:pt x="43" y="93"/>
                    </a:cubicBezTo>
                    <a:cubicBezTo>
                      <a:pt x="43" y="89"/>
                      <a:pt x="43" y="89"/>
                      <a:pt x="43" y="89"/>
                    </a:cubicBezTo>
                    <a:cubicBezTo>
                      <a:pt x="66" y="88"/>
                      <a:pt x="84" y="69"/>
                      <a:pt x="84" y="47"/>
                    </a:cubicBezTo>
                    <a:cubicBezTo>
                      <a:pt x="84" y="33"/>
                      <a:pt x="77" y="21"/>
                      <a:pt x="67" y="13"/>
                    </a:cubicBezTo>
                    <a:moveTo>
                      <a:pt x="38" y="0"/>
                    </a:moveTo>
                    <a:cubicBezTo>
                      <a:pt x="38" y="5"/>
                      <a:pt x="38" y="5"/>
                      <a:pt x="38" y="5"/>
                    </a:cubicBezTo>
                    <a:cubicBezTo>
                      <a:pt x="17" y="7"/>
                      <a:pt x="0" y="25"/>
                      <a:pt x="0" y="47"/>
                    </a:cubicBezTo>
                    <a:cubicBezTo>
                      <a:pt x="0" y="59"/>
                      <a:pt x="5" y="70"/>
                      <a:pt x="14" y="78"/>
                    </a:cubicBezTo>
                    <a:cubicBezTo>
                      <a:pt x="23" y="69"/>
                      <a:pt x="23" y="69"/>
                      <a:pt x="23" y="69"/>
                    </a:cubicBezTo>
                    <a:cubicBezTo>
                      <a:pt x="17" y="63"/>
                      <a:pt x="13" y="55"/>
                      <a:pt x="13" y="47"/>
                    </a:cubicBezTo>
                    <a:cubicBezTo>
                      <a:pt x="13" y="32"/>
                      <a:pt x="24" y="20"/>
                      <a:pt x="38" y="18"/>
                    </a:cubicBezTo>
                    <a:cubicBezTo>
                      <a:pt x="38" y="22"/>
                      <a:pt x="38" y="22"/>
                      <a:pt x="38" y="22"/>
                    </a:cubicBezTo>
                    <a:cubicBezTo>
                      <a:pt x="57" y="11"/>
                      <a:pt x="57" y="11"/>
                      <a:pt x="57" y="11"/>
                    </a:cubicBezTo>
                    <a:cubicBezTo>
                      <a:pt x="38" y="0"/>
                      <a:pt x="38" y="0"/>
                      <a:pt x="38" y="0"/>
                    </a:cubicBezTo>
                  </a:path>
                </a:pathLst>
              </a:custGeom>
              <a:solidFill>
                <a:schemeClr val="bg1"/>
              </a:solidFill>
              <a:ln>
                <a:noFill/>
              </a:ln>
            </p:spPr>
            <p:txBody>
              <a:bodyPr vert="horz" wrap="square" lIns="91360" tIns="45681" rIns="91360" bIns="45681" numCol="1" anchor="t" anchorCtr="0" compatLnSpc="1"/>
              <a:lstStyle/>
              <a:p>
                <a:endParaRPr lang="zh-CN" altLang="en-US" sz="2800">
                  <a:solidFill>
                    <a:schemeClr val="tx1">
                      <a:lumMod val="75000"/>
                      <a:lumOff val="25000"/>
                    </a:schemeClr>
                  </a:solidFill>
                </a:endParaRPr>
              </a:p>
            </p:txBody>
          </p:sp>
        </p:grpSp>
      </p:grpSp>
      <p:grpSp>
        <p:nvGrpSpPr>
          <p:cNvPr id="4" name="Group 123"/>
          <p:cNvGrpSpPr/>
          <p:nvPr/>
        </p:nvGrpSpPr>
        <p:grpSpPr>
          <a:xfrm>
            <a:off x="3699713" y="2559807"/>
            <a:ext cx="2099685" cy="2160773"/>
            <a:chOff x="2668480" y="971897"/>
            <a:chExt cx="1576146" cy="1622002"/>
          </a:xfrm>
        </p:grpSpPr>
        <p:sp>
          <p:nvSpPr>
            <p:cNvPr id="54" name="Oval 43"/>
            <p:cNvSpPr>
              <a:spLocks noChangeArrowheads="1"/>
            </p:cNvSpPr>
            <p:nvPr/>
          </p:nvSpPr>
          <p:spPr bwMode="auto">
            <a:xfrm>
              <a:off x="2668480" y="971897"/>
              <a:ext cx="1576146" cy="1622002"/>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360" tIns="45681" rIns="91360" bIns="45681" numCol="1" anchor="t" anchorCtr="0" compatLnSpc="1"/>
            <a:lstStyle/>
            <a:p>
              <a:endParaRPr lang="zh-CN" altLang="en-US" sz="2800">
                <a:solidFill>
                  <a:schemeClr val="tx1">
                    <a:lumMod val="75000"/>
                    <a:lumOff val="25000"/>
                  </a:schemeClr>
                </a:solidFill>
              </a:endParaRPr>
            </a:p>
          </p:txBody>
        </p:sp>
        <p:sp>
          <p:nvSpPr>
            <p:cNvPr id="55" name="Oval 44"/>
            <p:cNvSpPr>
              <a:spLocks noChangeArrowheads="1"/>
            </p:cNvSpPr>
            <p:nvPr/>
          </p:nvSpPr>
          <p:spPr bwMode="auto">
            <a:xfrm>
              <a:off x="2770435" y="1076749"/>
              <a:ext cx="1372236" cy="1411228"/>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360" tIns="45681" rIns="91360" bIns="45681" numCol="1" anchor="t" anchorCtr="0" compatLnSpc="1"/>
            <a:lstStyle/>
            <a:p>
              <a:endParaRPr lang="zh-CN" altLang="en-US" sz="2800">
                <a:solidFill>
                  <a:schemeClr val="tx1">
                    <a:lumMod val="75000"/>
                    <a:lumOff val="25000"/>
                  </a:schemeClr>
                </a:solidFill>
              </a:endParaRPr>
            </a:p>
          </p:txBody>
        </p:sp>
        <p:sp>
          <p:nvSpPr>
            <p:cNvPr id="56" name="Oval 45"/>
            <p:cNvSpPr>
              <a:spLocks noChangeArrowheads="1"/>
            </p:cNvSpPr>
            <p:nvPr/>
          </p:nvSpPr>
          <p:spPr bwMode="auto">
            <a:xfrm>
              <a:off x="2867189" y="1176252"/>
              <a:ext cx="1179769" cy="1213292"/>
            </a:xfrm>
            <a:prstGeom prst="ellipse">
              <a:avLst/>
            </a:prstGeom>
            <a:solidFill>
              <a:schemeClr val="accent3"/>
            </a:solidFill>
            <a:ln>
              <a:noFill/>
            </a:ln>
          </p:spPr>
          <p:txBody>
            <a:bodyPr vert="horz" wrap="square" lIns="91360" tIns="45681" rIns="91360" bIns="45681" numCol="1" anchor="t" anchorCtr="0" compatLnSpc="1"/>
            <a:lstStyle/>
            <a:p>
              <a:endParaRPr lang="zh-CN" altLang="en-US" sz="2800">
                <a:solidFill>
                  <a:schemeClr val="tx1">
                    <a:lumMod val="75000"/>
                    <a:lumOff val="25000"/>
                  </a:schemeClr>
                </a:solidFill>
              </a:endParaRPr>
            </a:p>
          </p:txBody>
        </p:sp>
        <p:sp>
          <p:nvSpPr>
            <p:cNvPr id="57" name="Freeform 46"/>
            <p:cNvSpPr>
              <a:spLocks noEditPoints="1"/>
            </p:cNvSpPr>
            <p:nvPr/>
          </p:nvSpPr>
          <p:spPr bwMode="auto">
            <a:xfrm>
              <a:off x="2867189" y="1176252"/>
              <a:ext cx="620055" cy="634464"/>
            </a:xfrm>
            <a:custGeom>
              <a:avLst/>
              <a:gdLst>
                <a:gd name="T0" fmla="*/ 0 w 194"/>
                <a:gd name="T1" fmla="*/ 193 h 193"/>
                <a:gd name="T2" fmla="*/ 0 w 194"/>
                <a:gd name="T3" fmla="*/ 193 h 193"/>
                <a:gd name="T4" fmla="*/ 0 w 194"/>
                <a:gd name="T5" fmla="*/ 192 h 193"/>
                <a:gd name="T6" fmla="*/ 0 w 194"/>
                <a:gd name="T7" fmla="*/ 192 h 193"/>
                <a:gd name="T8" fmla="*/ 0 w 194"/>
                <a:gd name="T9" fmla="*/ 192 h 193"/>
                <a:gd name="T10" fmla="*/ 0 w 194"/>
                <a:gd name="T11" fmla="*/ 192 h 193"/>
                <a:gd name="T12" fmla="*/ 0 w 194"/>
                <a:gd name="T13" fmla="*/ 191 h 193"/>
                <a:gd name="T14" fmla="*/ 0 w 194"/>
                <a:gd name="T15" fmla="*/ 191 h 193"/>
                <a:gd name="T16" fmla="*/ 0 w 194"/>
                <a:gd name="T17" fmla="*/ 191 h 193"/>
                <a:gd name="T18" fmla="*/ 0 w 194"/>
                <a:gd name="T19" fmla="*/ 190 h 193"/>
                <a:gd name="T20" fmla="*/ 0 w 194"/>
                <a:gd name="T21" fmla="*/ 190 h 193"/>
                <a:gd name="T22" fmla="*/ 0 w 194"/>
                <a:gd name="T23" fmla="*/ 190 h 193"/>
                <a:gd name="T24" fmla="*/ 0 w 194"/>
                <a:gd name="T25" fmla="*/ 189 h 193"/>
                <a:gd name="T26" fmla="*/ 0 w 194"/>
                <a:gd name="T27" fmla="*/ 189 h 193"/>
                <a:gd name="T28" fmla="*/ 0 w 194"/>
                <a:gd name="T29" fmla="*/ 189 h 193"/>
                <a:gd name="T30" fmla="*/ 0 w 194"/>
                <a:gd name="T31" fmla="*/ 189 h 193"/>
                <a:gd name="T32" fmla="*/ 0 w 194"/>
                <a:gd name="T33" fmla="*/ 188 h 193"/>
                <a:gd name="T34" fmla="*/ 0 w 194"/>
                <a:gd name="T35" fmla="*/ 188 h 193"/>
                <a:gd name="T36" fmla="*/ 0 w 194"/>
                <a:gd name="T37" fmla="*/ 188 h 193"/>
                <a:gd name="T38" fmla="*/ 0 w 194"/>
                <a:gd name="T39" fmla="*/ 187 h 193"/>
                <a:gd name="T40" fmla="*/ 0 w 194"/>
                <a:gd name="T41" fmla="*/ 187 h 193"/>
                <a:gd name="T42" fmla="*/ 0 w 194"/>
                <a:gd name="T43" fmla="*/ 187 h 193"/>
                <a:gd name="T44" fmla="*/ 0 w 194"/>
                <a:gd name="T45" fmla="*/ 186 h 193"/>
                <a:gd name="T46" fmla="*/ 0 w 194"/>
                <a:gd name="T47" fmla="*/ 186 h 193"/>
                <a:gd name="T48" fmla="*/ 0 w 194"/>
                <a:gd name="T49" fmla="*/ 186 h 193"/>
                <a:gd name="T50" fmla="*/ 0 w 194"/>
                <a:gd name="T51" fmla="*/ 186 h 193"/>
                <a:gd name="T52" fmla="*/ 0 w 194"/>
                <a:gd name="T53" fmla="*/ 185 h 193"/>
                <a:gd name="T54" fmla="*/ 0 w 194"/>
                <a:gd name="T55" fmla="*/ 185 h 193"/>
                <a:gd name="T56" fmla="*/ 0 w 194"/>
                <a:gd name="T57" fmla="*/ 184 h 193"/>
                <a:gd name="T58" fmla="*/ 194 w 194"/>
                <a:gd name="T59" fmla="*/ 0 h 193"/>
                <a:gd name="T60" fmla="*/ 193 w 194"/>
                <a:gd name="T61" fmla="*/ 0 h 193"/>
                <a:gd name="T62" fmla="*/ 193 w 194"/>
                <a:gd name="T63" fmla="*/ 0 h 193"/>
                <a:gd name="T64" fmla="*/ 192 w 194"/>
                <a:gd name="T65" fmla="*/ 0 h 193"/>
                <a:gd name="T66" fmla="*/ 192 w 194"/>
                <a:gd name="T67" fmla="*/ 0 h 193"/>
                <a:gd name="T68" fmla="*/ 192 w 194"/>
                <a:gd name="T69" fmla="*/ 0 h 193"/>
                <a:gd name="T70" fmla="*/ 191 w 194"/>
                <a:gd name="T71" fmla="*/ 0 h 193"/>
                <a:gd name="T72" fmla="*/ 191 w 194"/>
                <a:gd name="T73" fmla="*/ 0 h 193"/>
                <a:gd name="T74" fmla="*/ 191 w 194"/>
                <a:gd name="T75" fmla="*/ 0 h 193"/>
                <a:gd name="T76" fmla="*/ 190 w 194"/>
                <a:gd name="T77" fmla="*/ 0 h 193"/>
                <a:gd name="T78" fmla="*/ 190 w 194"/>
                <a:gd name="T79" fmla="*/ 0 h 193"/>
                <a:gd name="T80" fmla="*/ 190 w 194"/>
                <a:gd name="T81" fmla="*/ 0 h 193"/>
                <a:gd name="T82" fmla="*/ 189 w 194"/>
                <a:gd name="T83" fmla="*/ 0 h 193"/>
                <a:gd name="T84" fmla="*/ 189 w 194"/>
                <a:gd name="T85" fmla="*/ 0 h 193"/>
                <a:gd name="T86" fmla="*/ 189 w 194"/>
                <a:gd name="T87" fmla="*/ 0 h 193"/>
                <a:gd name="T88" fmla="*/ 189 w 194"/>
                <a:gd name="T89" fmla="*/ 0 h 193"/>
                <a:gd name="T90" fmla="*/ 188 w 194"/>
                <a:gd name="T91" fmla="*/ 0 h 193"/>
                <a:gd name="T92" fmla="*/ 188 w 194"/>
                <a:gd name="T93" fmla="*/ 0 h 193"/>
                <a:gd name="T94" fmla="*/ 188 w 194"/>
                <a:gd name="T95" fmla="*/ 0 h 193"/>
                <a:gd name="T96" fmla="*/ 187 w 194"/>
                <a:gd name="T97" fmla="*/ 0 h 193"/>
                <a:gd name="T98" fmla="*/ 187 w 194"/>
                <a:gd name="T99" fmla="*/ 0 h 193"/>
                <a:gd name="T100" fmla="*/ 187 w 194"/>
                <a:gd name="T101" fmla="*/ 0 h 193"/>
                <a:gd name="T102" fmla="*/ 186 w 194"/>
                <a:gd name="T103" fmla="*/ 0 h 193"/>
                <a:gd name="T104" fmla="*/ 186 w 194"/>
                <a:gd name="T105" fmla="*/ 0 h 193"/>
                <a:gd name="T106" fmla="*/ 186 w 194"/>
                <a:gd name="T107" fmla="*/ 0 h 193"/>
                <a:gd name="T108" fmla="*/ 185 w 194"/>
                <a:gd name="T109" fmla="*/ 0 h 193"/>
                <a:gd name="T110" fmla="*/ 185 w 194"/>
                <a:gd name="T111" fmla="*/ 0 h 193"/>
                <a:gd name="T112" fmla="*/ 0 w 194"/>
                <a:gd name="T113" fmla="*/ 184 h 193"/>
                <a:gd name="T114" fmla="*/ 185 w 194"/>
                <a:gd name="T115"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4" h="193">
                  <a:moveTo>
                    <a:pt x="0" y="193"/>
                  </a:moveTo>
                  <a:cubicBezTo>
                    <a:pt x="0" y="193"/>
                    <a:pt x="0" y="193"/>
                    <a:pt x="0" y="193"/>
                  </a:cubicBezTo>
                  <a:cubicBezTo>
                    <a:pt x="0" y="193"/>
                    <a:pt x="0" y="193"/>
                    <a:pt x="0" y="193"/>
                  </a:cubicBezTo>
                  <a:moveTo>
                    <a:pt x="0" y="193"/>
                  </a:moveTo>
                  <a:cubicBezTo>
                    <a:pt x="0" y="193"/>
                    <a:pt x="0" y="193"/>
                    <a:pt x="0" y="193"/>
                  </a:cubicBezTo>
                  <a:cubicBezTo>
                    <a:pt x="0" y="193"/>
                    <a:pt x="0" y="193"/>
                    <a:pt x="0" y="193"/>
                  </a:cubicBezTo>
                  <a:moveTo>
                    <a:pt x="0" y="192"/>
                  </a:moveTo>
                  <a:cubicBezTo>
                    <a:pt x="0" y="192"/>
                    <a:pt x="0" y="193"/>
                    <a:pt x="0" y="193"/>
                  </a:cubicBezTo>
                  <a:cubicBezTo>
                    <a:pt x="0" y="193"/>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89"/>
                  </a:moveTo>
                  <a:cubicBezTo>
                    <a:pt x="0" y="189"/>
                    <a:pt x="0" y="190"/>
                    <a:pt x="0" y="190"/>
                  </a:cubicBezTo>
                  <a:cubicBezTo>
                    <a:pt x="0" y="190"/>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7"/>
                  </a:moveTo>
                  <a:cubicBezTo>
                    <a:pt x="0" y="187"/>
                    <a:pt x="0" y="187"/>
                    <a:pt x="0" y="188"/>
                  </a:cubicBezTo>
                  <a:cubicBezTo>
                    <a:pt x="0" y="187"/>
                    <a:pt x="0" y="187"/>
                    <a:pt x="0" y="187"/>
                  </a:cubicBezTo>
                  <a:moveTo>
                    <a:pt x="0" y="187"/>
                  </a:moveTo>
                  <a:cubicBezTo>
                    <a:pt x="0" y="187"/>
                    <a:pt x="0" y="187"/>
                    <a:pt x="0" y="187"/>
                  </a:cubicBezTo>
                  <a:cubicBezTo>
                    <a:pt x="0" y="187"/>
                    <a:pt x="0" y="187"/>
                    <a:pt x="0" y="187"/>
                  </a:cubicBezTo>
                  <a:moveTo>
                    <a:pt x="0" y="187"/>
                  </a:moveTo>
                  <a:cubicBezTo>
                    <a:pt x="0" y="187"/>
                    <a:pt x="0" y="187"/>
                    <a:pt x="0" y="187"/>
                  </a:cubicBezTo>
                  <a:cubicBezTo>
                    <a:pt x="0" y="187"/>
                    <a:pt x="0" y="187"/>
                    <a:pt x="0" y="187"/>
                  </a:cubicBezTo>
                  <a:moveTo>
                    <a:pt x="0" y="186"/>
                  </a:moveTo>
                  <a:cubicBezTo>
                    <a:pt x="0" y="186"/>
                    <a:pt x="0" y="187"/>
                    <a:pt x="0" y="187"/>
                  </a:cubicBezTo>
                  <a:cubicBezTo>
                    <a:pt x="0" y="187"/>
                    <a:pt x="0" y="187"/>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5"/>
                  </a:moveTo>
                  <a:cubicBezTo>
                    <a:pt x="0" y="185"/>
                    <a:pt x="0" y="185"/>
                    <a:pt x="0" y="185"/>
                  </a:cubicBezTo>
                  <a:cubicBezTo>
                    <a:pt x="0" y="185"/>
                    <a:pt x="0" y="185"/>
                    <a:pt x="0" y="185"/>
                  </a:cubicBezTo>
                  <a:moveTo>
                    <a:pt x="0" y="185"/>
                  </a:moveTo>
                  <a:cubicBezTo>
                    <a:pt x="0" y="185"/>
                    <a:pt x="0" y="185"/>
                    <a:pt x="0" y="185"/>
                  </a:cubicBezTo>
                  <a:cubicBezTo>
                    <a:pt x="0" y="185"/>
                    <a:pt x="0" y="185"/>
                    <a:pt x="0" y="185"/>
                  </a:cubicBezTo>
                  <a:moveTo>
                    <a:pt x="0" y="184"/>
                  </a:moveTo>
                  <a:cubicBezTo>
                    <a:pt x="0" y="184"/>
                    <a:pt x="0" y="184"/>
                    <a:pt x="0" y="185"/>
                  </a:cubicBezTo>
                  <a:cubicBezTo>
                    <a:pt x="0" y="184"/>
                    <a:pt x="0" y="184"/>
                    <a:pt x="0" y="184"/>
                  </a:cubicBezTo>
                  <a:moveTo>
                    <a:pt x="194" y="0"/>
                  </a:moveTo>
                  <a:cubicBezTo>
                    <a:pt x="194" y="0"/>
                    <a:pt x="194" y="0"/>
                    <a:pt x="194" y="0"/>
                  </a:cubicBezTo>
                  <a:cubicBezTo>
                    <a:pt x="194" y="0"/>
                    <a:pt x="194" y="0"/>
                    <a:pt x="194" y="0"/>
                  </a:cubicBezTo>
                  <a:moveTo>
                    <a:pt x="193" y="0"/>
                  </a:moveTo>
                  <a:cubicBezTo>
                    <a:pt x="193" y="0"/>
                    <a:pt x="193" y="0"/>
                    <a:pt x="193" y="0"/>
                  </a:cubicBezTo>
                  <a:cubicBezTo>
                    <a:pt x="193" y="0"/>
                    <a:pt x="193" y="0"/>
                    <a:pt x="193" y="0"/>
                  </a:cubicBezTo>
                  <a:moveTo>
                    <a:pt x="193" y="0"/>
                  </a:moveTo>
                  <a:cubicBezTo>
                    <a:pt x="193" y="0"/>
                    <a:pt x="193" y="0"/>
                    <a:pt x="193" y="0"/>
                  </a:cubicBezTo>
                  <a:cubicBezTo>
                    <a:pt x="193" y="0"/>
                    <a:pt x="193" y="0"/>
                    <a:pt x="193" y="0"/>
                  </a:cubicBezTo>
                  <a:moveTo>
                    <a:pt x="192" y="0"/>
                  </a:moveTo>
                  <a:cubicBezTo>
                    <a:pt x="192" y="0"/>
                    <a:pt x="192" y="0"/>
                    <a:pt x="193" y="0"/>
                  </a:cubicBezTo>
                  <a:cubicBezTo>
                    <a:pt x="193" y="0"/>
                    <a:pt x="192" y="0"/>
                    <a:pt x="192" y="0"/>
                  </a:cubicBezTo>
                  <a:moveTo>
                    <a:pt x="192" y="0"/>
                  </a:moveTo>
                  <a:cubicBezTo>
                    <a:pt x="192" y="0"/>
                    <a:pt x="192" y="0"/>
                    <a:pt x="192" y="0"/>
                  </a:cubicBezTo>
                  <a:cubicBezTo>
                    <a:pt x="192" y="0"/>
                    <a:pt x="192" y="0"/>
                    <a:pt x="192" y="0"/>
                  </a:cubicBezTo>
                  <a:moveTo>
                    <a:pt x="192" y="0"/>
                  </a:moveTo>
                  <a:cubicBezTo>
                    <a:pt x="192" y="0"/>
                    <a:pt x="192" y="0"/>
                    <a:pt x="192" y="0"/>
                  </a:cubicBezTo>
                  <a:cubicBezTo>
                    <a:pt x="192" y="0"/>
                    <a:pt x="192" y="0"/>
                    <a:pt x="192"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0" y="0"/>
                  </a:moveTo>
                  <a:cubicBezTo>
                    <a:pt x="190" y="0"/>
                    <a:pt x="190" y="0"/>
                    <a:pt x="191" y="0"/>
                  </a:cubicBezTo>
                  <a:cubicBezTo>
                    <a:pt x="190" y="0"/>
                    <a:pt x="190" y="0"/>
                    <a:pt x="190" y="0"/>
                  </a:cubicBezTo>
                  <a:moveTo>
                    <a:pt x="190" y="0"/>
                  </a:moveTo>
                  <a:cubicBezTo>
                    <a:pt x="190" y="0"/>
                    <a:pt x="190" y="0"/>
                    <a:pt x="190" y="0"/>
                  </a:cubicBezTo>
                  <a:cubicBezTo>
                    <a:pt x="190" y="0"/>
                    <a:pt x="190" y="0"/>
                    <a:pt x="190" y="0"/>
                  </a:cubicBezTo>
                  <a:moveTo>
                    <a:pt x="190" y="0"/>
                  </a:moveTo>
                  <a:cubicBezTo>
                    <a:pt x="190" y="0"/>
                    <a:pt x="190" y="0"/>
                    <a:pt x="190" y="0"/>
                  </a:cubicBezTo>
                  <a:cubicBezTo>
                    <a:pt x="190" y="0"/>
                    <a:pt x="190" y="0"/>
                    <a:pt x="190" y="0"/>
                  </a:cubicBezTo>
                  <a:moveTo>
                    <a:pt x="189" y="0"/>
                  </a:moveTo>
                  <a:cubicBezTo>
                    <a:pt x="190" y="0"/>
                    <a:pt x="190" y="0"/>
                    <a:pt x="190" y="0"/>
                  </a:cubicBezTo>
                  <a:cubicBezTo>
                    <a:pt x="190" y="0"/>
                    <a:pt x="190"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7" y="0"/>
                  </a:moveTo>
                  <a:cubicBezTo>
                    <a:pt x="187" y="0"/>
                    <a:pt x="187" y="0"/>
                    <a:pt x="188" y="0"/>
                  </a:cubicBezTo>
                  <a:cubicBezTo>
                    <a:pt x="187" y="0"/>
                    <a:pt x="187" y="0"/>
                    <a:pt x="187" y="0"/>
                  </a:cubicBezTo>
                  <a:moveTo>
                    <a:pt x="187" y="0"/>
                  </a:moveTo>
                  <a:cubicBezTo>
                    <a:pt x="187" y="0"/>
                    <a:pt x="187" y="0"/>
                    <a:pt x="187" y="0"/>
                  </a:cubicBezTo>
                  <a:cubicBezTo>
                    <a:pt x="187" y="0"/>
                    <a:pt x="187" y="0"/>
                    <a:pt x="187" y="0"/>
                  </a:cubicBezTo>
                  <a:moveTo>
                    <a:pt x="187" y="0"/>
                  </a:moveTo>
                  <a:cubicBezTo>
                    <a:pt x="187" y="0"/>
                    <a:pt x="187" y="0"/>
                    <a:pt x="187" y="0"/>
                  </a:cubicBezTo>
                  <a:cubicBezTo>
                    <a:pt x="187" y="0"/>
                    <a:pt x="187" y="0"/>
                    <a:pt x="187" y="0"/>
                  </a:cubicBezTo>
                  <a:moveTo>
                    <a:pt x="186" y="0"/>
                  </a:moveTo>
                  <a:cubicBezTo>
                    <a:pt x="187" y="0"/>
                    <a:pt x="187" y="0"/>
                    <a:pt x="187" y="0"/>
                  </a:cubicBezTo>
                  <a:cubicBezTo>
                    <a:pt x="187" y="0"/>
                    <a:pt x="187" y="0"/>
                    <a:pt x="186" y="0"/>
                  </a:cubicBezTo>
                  <a:moveTo>
                    <a:pt x="186" y="0"/>
                  </a:moveTo>
                  <a:cubicBezTo>
                    <a:pt x="186" y="0"/>
                    <a:pt x="186" y="0"/>
                    <a:pt x="186" y="0"/>
                  </a:cubicBezTo>
                  <a:cubicBezTo>
                    <a:pt x="186" y="0"/>
                    <a:pt x="186" y="0"/>
                    <a:pt x="186" y="0"/>
                  </a:cubicBezTo>
                  <a:moveTo>
                    <a:pt x="186" y="0"/>
                  </a:moveTo>
                  <a:cubicBezTo>
                    <a:pt x="186" y="0"/>
                    <a:pt x="186" y="0"/>
                    <a:pt x="186" y="0"/>
                  </a:cubicBezTo>
                  <a:cubicBezTo>
                    <a:pt x="186" y="0"/>
                    <a:pt x="186" y="0"/>
                    <a:pt x="186" y="0"/>
                  </a:cubicBezTo>
                  <a:moveTo>
                    <a:pt x="185" y="0"/>
                  </a:moveTo>
                  <a:cubicBezTo>
                    <a:pt x="185" y="0"/>
                    <a:pt x="186" y="0"/>
                    <a:pt x="186" y="0"/>
                  </a:cubicBezTo>
                  <a:cubicBezTo>
                    <a:pt x="186" y="0"/>
                    <a:pt x="185" y="0"/>
                    <a:pt x="185" y="0"/>
                  </a:cubicBezTo>
                  <a:moveTo>
                    <a:pt x="185" y="0"/>
                  </a:moveTo>
                  <a:cubicBezTo>
                    <a:pt x="185" y="0"/>
                    <a:pt x="185" y="0"/>
                    <a:pt x="185" y="0"/>
                  </a:cubicBezTo>
                  <a:cubicBezTo>
                    <a:pt x="185" y="0"/>
                    <a:pt x="185" y="0"/>
                    <a:pt x="185" y="0"/>
                  </a:cubicBezTo>
                  <a:moveTo>
                    <a:pt x="185" y="0"/>
                  </a:moveTo>
                  <a:cubicBezTo>
                    <a:pt x="83" y="0"/>
                    <a:pt x="0" y="82"/>
                    <a:pt x="0" y="184"/>
                  </a:cubicBezTo>
                  <a:cubicBezTo>
                    <a:pt x="0" y="184"/>
                    <a:pt x="0" y="184"/>
                    <a:pt x="0" y="184"/>
                  </a:cubicBezTo>
                  <a:cubicBezTo>
                    <a:pt x="0" y="82"/>
                    <a:pt x="83" y="0"/>
                    <a:pt x="185" y="0"/>
                  </a:cubicBezTo>
                  <a:cubicBezTo>
                    <a:pt x="185" y="0"/>
                    <a:pt x="185" y="0"/>
                    <a:pt x="185" y="0"/>
                  </a:cubicBezTo>
                  <a:cubicBezTo>
                    <a:pt x="185" y="0"/>
                    <a:pt x="185" y="0"/>
                    <a:pt x="18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360" tIns="45681" rIns="91360" bIns="45681" numCol="1" anchor="t" anchorCtr="0" compatLnSpc="1"/>
            <a:lstStyle/>
            <a:p>
              <a:endParaRPr lang="zh-CN" altLang="en-US" sz="2800">
                <a:solidFill>
                  <a:schemeClr val="tx1">
                    <a:lumMod val="75000"/>
                    <a:lumOff val="25000"/>
                  </a:schemeClr>
                </a:solidFill>
              </a:endParaRPr>
            </a:p>
          </p:txBody>
        </p:sp>
        <p:sp>
          <p:nvSpPr>
            <p:cNvPr id="80" name="Freeform 55"/>
            <p:cNvSpPr/>
            <p:nvPr/>
          </p:nvSpPr>
          <p:spPr bwMode="auto">
            <a:xfrm>
              <a:off x="3947083" y="2287901"/>
              <a:ext cx="124843" cy="128391"/>
            </a:xfrm>
            <a:custGeom>
              <a:avLst/>
              <a:gdLst>
                <a:gd name="T0" fmla="*/ 39 w 39"/>
                <a:gd name="T1" fmla="*/ 0 h 39"/>
                <a:gd name="T2" fmla="*/ 39 w 39"/>
                <a:gd name="T3" fmla="*/ 0 h 39"/>
                <a:gd name="T4" fmla="*/ 0 w 39"/>
                <a:gd name="T5" fmla="*/ 39 h 39"/>
                <a:gd name="T6" fmla="*/ 0 w 39"/>
                <a:gd name="T7" fmla="*/ 39 h 39"/>
                <a:gd name="T8" fmla="*/ 0 w 39"/>
                <a:gd name="T9" fmla="*/ 39 h 39"/>
                <a:gd name="T10" fmla="*/ 0 w 39"/>
                <a:gd name="T11" fmla="*/ 39 h 39"/>
                <a:gd name="T12" fmla="*/ 0 w 39"/>
                <a:gd name="T13" fmla="*/ 39 h 39"/>
                <a:gd name="T14" fmla="*/ 0 w 39"/>
                <a:gd name="T15" fmla="*/ 39 h 39"/>
                <a:gd name="T16" fmla="*/ 39 w 39"/>
                <a:gd name="T17" fmla="*/ 0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9" y="0"/>
                  </a:moveTo>
                  <a:cubicBezTo>
                    <a:pt x="39" y="0"/>
                    <a:pt x="39" y="0"/>
                    <a:pt x="39" y="0"/>
                  </a:cubicBezTo>
                  <a:cubicBezTo>
                    <a:pt x="28" y="14"/>
                    <a:pt x="15" y="27"/>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15" y="27"/>
                    <a:pt x="28" y="14"/>
                    <a:pt x="39" y="0"/>
                  </a:cubicBezTo>
                  <a:cubicBezTo>
                    <a:pt x="39" y="0"/>
                    <a:pt x="39" y="0"/>
                    <a:pt x="39" y="0"/>
                  </a:cubicBezTo>
                  <a:cubicBezTo>
                    <a:pt x="39" y="0"/>
                    <a:pt x="39" y="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360" tIns="45681" rIns="91360" bIns="45681" numCol="1" anchor="t" anchorCtr="0" compatLnSpc="1"/>
            <a:lstStyle/>
            <a:p>
              <a:endParaRPr lang="zh-CN" altLang="en-US" sz="2800">
                <a:solidFill>
                  <a:schemeClr val="tx1">
                    <a:lumMod val="75000"/>
                    <a:lumOff val="25000"/>
                  </a:schemeClr>
                </a:solidFill>
              </a:endParaRPr>
            </a:p>
          </p:txBody>
        </p:sp>
        <p:sp>
          <p:nvSpPr>
            <p:cNvPr id="83" name="Freeform 58"/>
            <p:cNvSpPr/>
            <p:nvPr/>
          </p:nvSpPr>
          <p:spPr bwMode="auto">
            <a:xfrm>
              <a:off x="4071926" y="2218356"/>
              <a:ext cx="153974" cy="69545"/>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91360" tIns="45681" rIns="91360" bIns="45681" numCol="1" anchor="t" anchorCtr="0" compatLnSpc="1"/>
            <a:lstStyle/>
            <a:p>
              <a:endParaRPr lang="zh-CN" altLang="en-US" sz="2800">
                <a:solidFill>
                  <a:schemeClr val="tx1">
                    <a:lumMod val="75000"/>
                    <a:lumOff val="25000"/>
                  </a:schemeClr>
                </a:solidFill>
              </a:endParaRPr>
            </a:p>
          </p:txBody>
        </p:sp>
        <p:sp>
          <p:nvSpPr>
            <p:cNvPr id="84" name="Freeform 59"/>
            <p:cNvSpPr/>
            <p:nvPr/>
          </p:nvSpPr>
          <p:spPr bwMode="auto">
            <a:xfrm>
              <a:off x="4071926" y="2057868"/>
              <a:ext cx="124843" cy="230034"/>
            </a:xfrm>
            <a:custGeom>
              <a:avLst/>
              <a:gdLst>
                <a:gd name="T0" fmla="*/ 39 w 39"/>
                <a:gd name="T1" fmla="*/ 0 h 70"/>
                <a:gd name="T2" fmla="*/ 39 w 39"/>
                <a:gd name="T3" fmla="*/ 0 h 70"/>
                <a:gd name="T4" fmla="*/ 0 w 39"/>
                <a:gd name="T5" fmla="*/ 70 h 70"/>
                <a:gd name="T6" fmla="*/ 0 w 39"/>
                <a:gd name="T7" fmla="*/ 70 h 70"/>
                <a:gd name="T8" fmla="*/ 0 w 39"/>
                <a:gd name="T9" fmla="*/ 70 h 70"/>
                <a:gd name="T10" fmla="*/ 26 w 39"/>
                <a:gd name="T11" fmla="*/ 30 h 70"/>
                <a:gd name="T12" fmla="*/ 39 w 39"/>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39" y="0"/>
                  </a:moveTo>
                  <a:cubicBezTo>
                    <a:pt x="39" y="0"/>
                    <a:pt x="39" y="0"/>
                    <a:pt x="39" y="0"/>
                  </a:cubicBezTo>
                  <a:cubicBezTo>
                    <a:pt x="30" y="26"/>
                    <a:pt x="17" y="49"/>
                    <a:pt x="0" y="70"/>
                  </a:cubicBezTo>
                  <a:cubicBezTo>
                    <a:pt x="0" y="70"/>
                    <a:pt x="0" y="70"/>
                    <a:pt x="0" y="70"/>
                  </a:cubicBezTo>
                  <a:cubicBezTo>
                    <a:pt x="0" y="70"/>
                    <a:pt x="0" y="70"/>
                    <a:pt x="0" y="70"/>
                  </a:cubicBezTo>
                  <a:cubicBezTo>
                    <a:pt x="10" y="57"/>
                    <a:pt x="19" y="44"/>
                    <a:pt x="26" y="30"/>
                  </a:cubicBezTo>
                  <a:cubicBezTo>
                    <a:pt x="31" y="20"/>
                    <a:pt x="36" y="1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360" tIns="45681" rIns="91360" bIns="45681" numCol="1" anchor="t" anchorCtr="0" compatLnSpc="1"/>
            <a:lstStyle/>
            <a:p>
              <a:endParaRPr lang="zh-CN" altLang="en-US" sz="2800">
                <a:solidFill>
                  <a:schemeClr val="tx1">
                    <a:lumMod val="75000"/>
                    <a:lumOff val="25000"/>
                  </a:schemeClr>
                </a:solidFill>
              </a:endParaRPr>
            </a:p>
          </p:txBody>
        </p:sp>
        <p:sp>
          <p:nvSpPr>
            <p:cNvPr id="85" name="Freeform 60"/>
            <p:cNvSpPr/>
            <p:nvPr/>
          </p:nvSpPr>
          <p:spPr bwMode="auto">
            <a:xfrm>
              <a:off x="4071926" y="2218356"/>
              <a:ext cx="153974" cy="69545"/>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91360" tIns="45681" rIns="91360" bIns="45681" numCol="1" anchor="t" anchorCtr="0" compatLnSpc="1"/>
            <a:lstStyle/>
            <a:p>
              <a:endParaRPr lang="zh-CN" altLang="en-US" sz="2800">
                <a:solidFill>
                  <a:schemeClr val="tx1">
                    <a:lumMod val="75000"/>
                    <a:lumOff val="25000"/>
                  </a:schemeClr>
                </a:solidFill>
              </a:endParaRPr>
            </a:p>
          </p:txBody>
        </p:sp>
        <p:sp>
          <p:nvSpPr>
            <p:cNvPr id="86" name="Oval 61"/>
            <p:cNvSpPr>
              <a:spLocks noChangeArrowheads="1"/>
            </p:cNvSpPr>
            <p:nvPr/>
          </p:nvSpPr>
          <p:spPr bwMode="auto">
            <a:xfrm>
              <a:off x="4071926" y="2287901"/>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360" tIns="45681" rIns="91360" bIns="45681" numCol="1" anchor="t" anchorCtr="0" compatLnSpc="1"/>
            <a:lstStyle/>
            <a:p>
              <a:endParaRPr lang="zh-CN" altLang="en-US" sz="2800">
                <a:solidFill>
                  <a:schemeClr val="tx1">
                    <a:lumMod val="75000"/>
                    <a:lumOff val="25000"/>
                  </a:schemeClr>
                </a:solidFill>
              </a:endParaRPr>
            </a:p>
          </p:txBody>
        </p:sp>
        <p:sp>
          <p:nvSpPr>
            <p:cNvPr id="92" name="Oval 67"/>
            <p:cNvSpPr>
              <a:spLocks noChangeArrowheads="1"/>
            </p:cNvSpPr>
            <p:nvPr/>
          </p:nvSpPr>
          <p:spPr bwMode="auto">
            <a:xfrm>
              <a:off x="3947083" y="2416292"/>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360" tIns="45681" rIns="91360" bIns="45681" numCol="1" anchor="t" anchorCtr="0" compatLnSpc="1"/>
            <a:lstStyle/>
            <a:p>
              <a:endParaRPr lang="zh-CN" altLang="en-US" sz="2800">
                <a:solidFill>
                  <a:schemeClr val="tx1">
                    <a:lumMod val="75000"/>
                    <a:lumOff val="25000"/>
                  </a:schemeClr>
                </a:solidFill>
              </a:endParaRPr>
            </a:p>
          </p:txBody>
        </p:sp>
        <p:sp>
          <p:nvSpPr>
            <p:cNvPr id="111" name="Freeform 86"/>
            <p:cNvSpPr>
              <a:spLocks noEditPoints="1"/>
            </p:cNvSpPr>
            <p:nvPr/>
          </p:nvSpPr>
          <p:spPr bwMode="auto">
            <a:xfrm>
              <a:off x="3163691" y="1525047"/>
              <a:ext cx="611732" cy="522122"/>
            </a:xfrm>
            <a:custGeom>
              <a:avLst/>
              <a:gdLst>
                <a:gd name="T0" fmla="*/ 25 w 191"/>
                <a:gd name="T1" fmla="*/ 89 h 159"/>
                <a:gd name="T2" fmla="*/ 113 w 191"/>
                <a:gd name="T3" fmla="*/ 89 h 159"/>
                <a:gd name="T4" fmla="*/ 80 w 191"/>
                <a:gd name="T5" fmla="*/ 20 h 159"/>
                <a:gd name="T6" fmla="*/ 58 w 191"/>
                <a:gd name="T7" fmla="*/ 33 h 159"/>
                <a:gd name="T8" fmla="*/ 28 w 191"/>
                <a:gd name="T9" fmla="*/ 33 h 159"/>
                <a:gd name="T10" fmla="*/ 21 w 191"/>
                <a:gd name="T11" fmla="*/ 57 h 159"/>
                <a:gd name="T12" fmla="*/ 0 w 191"/>
                <a:gd name="T13" fmla="*/ 79 h 159"/>
                <a:gd name="T14" fmla="*/ 12 w 191"/>
                <a:gd name="T15" fmla="*/ 100 h 159"/>
                <a:gd name="T16" fmla="*/ 12 w 191"/>
                <a:gd name="T17" fmla="*/ 131 h 159"/>
                <a:gd name="T18" fmla="*/ 37 w 191"/>
                <a:gd name="T19" fmla="*/ 137 h 159"/>
                <a:gd name="T20" fmla="*/ 58 w 191"/>
                <a:gd name="T21" fmla="*/ 159 h 159"/>
                <a:gd name="T22" fmla="*/ 80 w 191"/>
                <a:gd name="T23" fmla="*/ 146 h 159"/>
                <a:gd name="T24" fmla="*/ 110 w 191"/>
                <a:gd name="T25" fmla="*/ 146 h 159"/>
                <a:gd name="T26" fmla="*/ 116 w 191"/>
                <a:gd name="T27" fmla="*/ 122 h 159"/>
                <a:gd name="T28" fmla="*/ 138 w 191"/>
                <a:gd name="T29" fmla="*/ 100 h 159"/>
                <a:gd name="T30" fmla="*/ 125 w 191"/>
                <a:gd name="T31" fmla="*/ 79 h 159"/>
                <a:gd name="T32" fmla="*/ 126 w 191"/>
                <a:gd name="T33" fmla="*/ 48 h 159"/>
                <a:gd name="T34" fmla="*/ 101 w 191"/>
                <a:gd name="T35" fmla="*/ 42 h 159"/>
                <a:gd name="T36" fmla="*/ 80 w 191"/>
                <a:gd name="T37" fmla="*/ 20 h 159"/>
                <a:gd name="T38" fmla="*/ 141 w 191"/>
                <a:gd name="T39" fmla="*/ 34 h 159"/>
                <a:gd name="T40" fmla="*/ 175 w 191"/>
                <a:gd name="T41" fmla="*/ 34 h 159"/>
                <a:gd name="T42" fmla="*/ 163 w 191"/>
                <a:gd name="T43" fmla="*/ 0 h 159"/>
                <a:gd name="T44" fmla="*/ 153 w 191"/>
                <a:gd name="T45" fmla="*/ 7 h 159"/>
                <a:gd name="T46" fmla="*/ 138 w 191"/>
                <a:gd name="T47" fmla="*/ 7 h 159"/>
                <a:gd name="T48" fmla="*/ 135 w 191"/>
                <a:gd name="T49" fmla="*/ 18 h 159"/>
                <a:gd name="T50" fmla="*/ 125 w 191"/>
                <a:gd name="T51" fmla="*/ 29 h 159"/>
                <a:gd name="T52" fmla="*/ 131 w 191"/>
                <a:gd name="T53" fmla="*/ 39 h 159"/>
                <a:gd name="T54" fmla="*/ 131 w 191"/>
                <a:gd name="T55" fmla="*/ 54 h 159"/>
                <a:gd name="T56" fmla="*/ 143 w 191"/>
                <a:gd name="T57" fmla="*/ 57 h 159"/>
                <a:gd name="T58" fmla="*/ 153 w 191"/>
                <a:gd name="T59" fmla="*/ 67 h 159"/>
                <a:gd name="T60" fmla="*/ 163 w 191"/>
                <a:gd name="T61" fmla="*/ 61 h 159"/>
                <a:gd name="T62" fmla="*/ 178 w 191"/>
                <a:gd name="T63" fmla="*/ 61 h 159"/>
                <a:gd name="T64" fmla="*/ 181 w 191"/>
                <a:gd name="T65" fmla="*/ 49 h 159"/>
                <a:gd name="T66" fmla="*/ 191 w 191"/>
                <a:gd name="T67" fmla="*/ 39 h 159"/>
                <a:gd name="T68" fmla="*/ 185 w 191"/>
                <a:gd name="T69" fmla="*/ 29 h 159"/>
                <a:gd name="T70" fmla="*/ 185 w 191"/>
                <a:gd name="T71" fmla="*/ 14 h 159"/>
                <a:gd name="T72" fmla="*/ 174 w 191"/>
                <a:gd name="T73" fmla="*/ 11 h 159"/>
                <a:gd name="T74" fmla="*/ 163 w 191"/>
                <a:gd name="T7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9">
                  <a:moveTo>
                    <a:pt x="69" y="133"/>
                  </a:moveTo>
                  <a:cubicBezTo>
                    <a:pt x="45" y="133"/>
                    <a:pt x="25" y="114"/>
                    <a:pt x="25" y="89"/>
                  </a:cubicBezTo>
                  <a:cubicBezTo>
                    <a:pt x="25" y="65"/>
                    <a:pt x="45" y="46"/>
                    <a:pt x="69" y="46"/>
                  </a:cubicBezTo>
                  <a:cubicBezTo>
                    <a:pt x="93" y="46"/>
                    <a:pt x="113" y="65"/>
                    <a:pt x="113" y="89"/>
                  </a:cubicBezTo>
                  <a:cubicBezTo>
                    <a:pt x="113" y="114"/>
                    <a:pt x="93" y="133"/>
                    <a:pt x="69" y="133"/>
                  </a:cubicBezTo>
                  <a:moveTo>
                    <a:pt x="80" y="20"/>
                  </a:moveTo>
                  <a:cubicBezTo>
                    <a:pt x="58" y="20"/>
                    <a:pt x="58" y="20"/>
                    <a:pt x="58" y="20"/>
                  </a:cubicBezTo>
                  <a:cubicBezTo>
                    <a:pt x="58" y="33"/>
                    <a:pt x="58" y="33"/>
                    <a:pt x="58" y="33"/>
                  </a:cubicBezTo>
                  <a:cubicBezTo>
                    <a:pt x="50" y="35"/>
                    <a:pt x="43" y="38"/>
                    <a:pt x="37" y="42"/>
                  </a:cubicBezTo>
                  <a:cubicBezTo>
                    <a:pt x="28" y="33"/>
                    <a:pt x="28" y="33"/>
                    <a:pt x="28" y="33"/>
                  </a:cubicBezTo>
                  <a:cubicBezTo>
                    <a:pt x="12" y="48"/>
                    <a:pt x="12" y="48"/>
                    <a:pt x="12" y="48"/>
                  </a:cubicBezTo>
                  <a:cubicBezTo>
                    <a:pt x="21" y="57"/>
                    <a:pt x="21" y="57"/>
                    <a:pt x="21" y="57"/>
                  </a:cubicBezTo>
                  <a:cubicBezTo>
                    <a:pt x="17" y="64"/>
                    <a:pt x="14" y="71"/>
                    <a:pt x="12" y="79"/>
                  </a:cubicBezTo>
                  <a:cubicBezTo>
                    <a:pt x="0" y="79"/>
                    <a:pt x="0" y="79"/>
                    <a:pt x="0" y="79"/>
                  </a:cubicBezTo>
                  <a:cubicBezTo>
                    <a:pt x="0" y="100"/>
                    <a:pt x="0" y="100"/>
                    <a:pt x="0" y="100"/>
                  </a:cubicBezTo>
                  <a:cubicBezTo>
                    <a:pt x="12" y="100"/>
                    <a:pt x="12" y="100"/>
                    <a:pt x="12" y="100"/>
                  </a:cubicBezTo>
                  <a:cubicBezTo>
                    <a:pt x="14" y="108"/>
                    <a:pt x="17" y="115"/>
                    <a:pt x="21" y="122"/>
                  </a:cubicBezTo>
                  <a:cubicBezTo>
                    <a:pt x="12" y="131"/>
                    <a:pt x="12" y="131"/>
                    <a:pt x="12" y="131"/>
                  </a:cubicBezTo>
                  <a:cubicBezTo>
                    <a:pt x="28" y="146"/>
                    <a:pt x="28" y="146"/>
                    <a:pt x="28" y="146"/>
                  </a:cubicBezTo>
                  <a:cubicBezTo>
                    <a:pt x="37" y="137"/>
                    <a:pt x="37" y="137"/>
                    <a:pt x="37" y="137"/>
                  </a:cubicBezTo>
                  <a:cubicBezTo>
                    <a:pt x="43" y="141"/>
                    <a:pt x="50" y="144"/>
                    <a:pt x="58" y="146"/>
                  </a:cubicBezTo>
                  <a:cubicBezTo>
                    <a:pt x="58" y="159"/>
                    <a:pt x="58" y="159"/>
                    <a:pt x="58" y="159"/>
                  </a:cubicBezTo>
                  <a:cubicBezTo>
                    <a:pt x="80" y="159"/>
                    <a:pt x="80" y="159"/>
                    <a:pt x="80" y="159"/>
                  </a:cubicBezTo>
                  <a:cubicBezTo>
                    <a:pt x="80" y="146"/>
                    <a:pt x="80" y="146"/>
                    <a:pt x="80" y="146"/>
                  </a:cubicBezTo>
                  <a:cubicBezTo>
                    <a:pt x="87" y="144"/>
                    <a:pt x="95" y="141"/>
                    <a:pt x="101" y="137"/>
                  </a:cubicBezTo>
                  <a:cubicBezTo>
                    <a:pt x="110" y="146"/>
                    <a:pt x="110" y="146"/>
                    <a:pt x="110" y="146"/>
                  </a:cubicBezTo>
                  <a:cubicBezTo>
                    <a:pt x="126" y="131"/>
                    <a:pt x="126" y="131"/>
                    <a:pt x="126" y="131"/>
                  </a:cubicBezTo>
                  <a:cubicBezTo>
                    <a:pt x="116" y="122"/>
                    <a:pt x="116" y="122"/>
                    <a:pt x="116" y="122"/>
                  </a:cubicBezTo>
                  <a:cubicBezTo>
                    <a:pt x="121" y="115"/>
                    <a:pt x="124" y="108"/>
                    <a:pt x="125" y="100"/>
                  </a:cubicBezTo>
                  <a:cubicBezTo>
                    <a:pt x="138" y="100"/>
                    <a:pt x="138" y="100"/>
                    <a:pt x="138" y="100"/>
                  </a:cubicBezTo>
                  <a:cubicBezTo>
                    <a:pt x="138" y="79"/>
                    <a:pt x="138" y="79"/>
                    <a:pt x="138" y="79"/>
                  </a:cubicBezTo>
                  <a:cubicBezTo>
                    <a:pt x="125" y="79"/>
                    <a:pt x="125" y="79"/>
                    <a:pt x="125" y="79"/>
                  </a:cubicBezTo>
                  <a:cubicBezTo>
                    <a:pt x="124" y="71"/>
                    <a:pt x="121" y="64"/>
                    <a:pt x="116" y="57"/>
                  </a:cubicBezTo>
                  <a:cubicBezTo>
                    <a:pt x="126" y="48"/>
                    <a:pt x="126" y="48"/>
                    <a:pt x="126" y="48"/>
                  </a:cubicBezTo>
                  <a:cubicBezTo>
                    <a:pt x="110" y="33"/>
                    <a:pt x="110" y="33"/>
                    <a:pt x="110" y="33"/>
                  </a:cubicBezTo>
                  <a:cubicBezTo>
                    <a:pt x="101" y="42"/>
                    <a:pt x="101" y="42"/>
                    <a:pt x="101" y="42"/>
                  </a:cubicBezTo>
                  <a:cubicBezTo>
                    <a:pt x="95" y="38"/>
                    <a:pt x="87" y="35"/>
                    <a:pt x="80" y="33"/>
                  </a:cubicBezTo>
                  <a:cubicBezTo>
                    <a:pt x="80" y="20"/>
                    <a:pt x="80" y="20"/>
                    <a:pt x="80" y="20"/>
                  </a:cubicBezTo>
                  <a:moveTo>
                    <a:pt x="158" y="51"/>
                  </a:moveTo>
                  <a:cubicBezTo>
                    <a:pt x="149" y="51"/>
                    <a:pt x="141" y="43"/>
                    <a:pt x="141" y="34"/>
                  </a:cubicBezTo>
                  <a:cubicBezTo>
                    <a:pt x="141" y="24"/>
                    <a:pt x="149" y="17"/>
                    <a:pt x="158" y="17"/>
                  </a:cubicBezTo>
                  <a:cubicBezTo>
                    <a:pt x="168" y="17"/>
                    <a:pt x="175" y="24"/>
                    <a:pt x="175" y="34"/>
                  </a:cubicBezTo>
                  <a:cubicBezTo>
                    <a:pt x="175" y="43"/>
                    <a:pt x="168" y="51"/>
                    <a:pt x="158" y="51"/>
                  </a:cubicBezTo>
                  <a:moveTo>
                    <a:pt x="163" y="0"/>
                  </a:moveTo>
                  <a:cubicBezTo>
                    <a:pt x="153" y="0"/>
                    <a:pt x="153" y="0"/>
                    <a:pt x="153" y="0"/>
                  </a:cubicBezTo>
                  <a:cubicBezTo>
                    <a:pt x="153" y="7"/>
                    <a:pt x="153" y="7"/>
                    <a:pt x="153" y="7"/>
                  </a:cubicBezTo>
                  <a:cubicBezTo>
                    <a:pt x="149" y="7"/>
                    <a:pt x="146" y="9"/>
                    <a:pt x="143" y="11"/>
                  </a:cubicBezTo>
                  <a:cubicBezTo>
                    <a:pt x="138" y="7"/>
                    <a:pt x="138" y="7"/>
                    <a:pt x="138" y="7"/>
                  </a:cubicBezTo>
                  <a:cubicBezTo>
                    <a:pt x="131" y="14"/>
                    <a:pt x="131" y="14"/>
                    <a:pt x="131" y="14"/>
                  </a:cubicBezTo>
                  <a:cubicBezTo>
                    <a:pt x="135" y="18"/>
                    <a:pt x="135" y="18"/>
                    <a:pt x="135" y="18"/>
                  </a:cubicBezTo>
                  <a:cubicBezTo>
                    <a:pt x="133" y="21"/>
                    <a:pt x="132" y="25"/>
                    <a:pt x="131" y="29"/>
                  </a:cubicBezTo>
                  <a:cubicBezTo>
                    <a:pt x="125" y="29"/>
                    <a:pt x="125" y="29"/>
                    <a:pt x="125" y="29"/>
                  </a:cubicBezTo>
                  <a:cubicBezTo>
                    <a:pt x="125" y="39"/>
                    <a:pt x="125" y="39"/>
                    <a:pt x="125" y="39"/>
                  </a:cubicBezTo>
                  <a:cubicBezTo>
                    <a:pt x="131" y="39"/>
                    <a:pt x="131" y="39"/>
                    <a:pt x="131" y="39"/>
                  </a:cubicBezTo>
                  <a:cubicBezTo>
                    <a:pt x="132" y="43"/>
                    <a:pt x="133" y="46"/>
                    <a:pt x="135" y="49"/>
                  </a:cubicBezTo>
                  <a:cubicBezTo>
                    <a:pt x="131" y="54"/>
                    <a:pt x="131" y="54"/>
                    <a:pt x="131" y="54"/>
                  </a:cubicBezTo>
                  <a:cubicBezTo>
                    <a:pt x="138" y="61"/>
                    <a:pt x="138" y="61"/>
                    <a:pt x="138" y="61"/>
                  </a:cubicBezTo>
                  <a:cubicBezTo>
                    <a:pt x="143" y="57"/>
                    <a:pt x="143" y="57"/>
                    <a:pt x="143" y="57"/>
                  </a:cubicBezTo>
                  <a:cubicBezTo>
                    <a:pt x="146" y="59"/>
                    <a:pt x="149" y="60"/>
                    <a:pt x="153" y="61"/>
                  </a:cubicBezTo>
                  <a:cubicBezTo>
                    <a:pt x="153" y="67"/>
                    <a:pt x="153" y="67"/>
                    <a:pt x="153" y="67"/>
                  </a:cubicBezTo>
                  <a:cubicBezTo>
                    <a:pt x="163" y="67"/>
                    <a:pt x="163" y="67"/>
                    <a:pt x="163" y="67"/>
                  </a:cubicBezTo>
                  <a:cubicBezTo>
                    <a:pt x="163" y="61"/>
                    <a:pt x="163" y="61"/>
                    <a:pt x="163" y="61"/>
                  </a:cubicBezTo>
                  <a:cubicBezTo>
                    <a:pt x="167" y="60"/>
                    <a:pt x="171" y="59"/>
                    <a:pt x="174" y="57"/>
                  </a:cubicBezTo>
                  <a:cubicBezTo>
                    <a:pt x="178" y="61"/>
                    <a:pt x="178" y="61"/>
                    <a:pt x="178" y="61"/>
                  </a:cubicBezTo>
                  <a:cubicBezTo>
                    <a:pt x="185" y="54"/>
                    <a:pt x="185" y="54"/>
                    <a:pt x="185" y="54"/>
                  </a:cubicBezTo>
                  <a:cubicBezTo>
                    <a:pt x="181" y="49"/>
                    <a:pt x="181" y="49"/>
                    <a:pt x="181" y="49"/>
                  </a:cubicBezTo>
                  <a:cubicBezTo>
                    <a:pt x="183" y="46"/>
                    <a:pt x="185" y="43"/>
                    <a:pt x="185" y="39"/>
                  </a:cubicBezTo>
                  <a:cubicBezTo>
                    <a:pt x="191" y="39"/>
                    <a:pt x="191" y="39"/>
                    <a:pt x="191" y="39"/>
                  </a:cubicBezTo>
                  <a:cubicBezTo>
                    <a:pt x="191" y="29"/>
                    <a:pt x="191" y="29"/>
                    <a:pt x="191" y="29"/>
                  </a:cubicBezTo>
                  <a:cubicBezTo>
                    <a:pt x="185" y="29"/>
                    <a:pt x="185" y="29"/>
                    <a:pt x="185" y="29"/>
                  </a:cubicBezTo>
                  <a:cubicBezTo>
                    <a:pt x="185" y="25"/>
                    <a:pt x="183" y="21"/>
                    <a:pt x="181" y="18"/>
                  </a:cubicBezTo>
                  <a:cubicBezTo>
                    <a:pt x="185" y="14"/>
                    <a:pt x="185" y="14"/>
                    <a:pt x="185" y="14"/>
                  </a:cubicBezTo>
                  <a:cubicBezTo>
                    <a:pt x="178" y="7"/>
                    <a:pt x="178" y="7"/>
                    <a:pt x="178" y="7"/>
                  </a:cubicBezTo>
                  <a:cubicBezTo>
                    <a:pt x="174" y="11"/>
                    <a:pt x="174" y="11"/>
                    <a:pt x="174" y="11"/>
                  </a:cubicBezTo>
                  <a:cubicBezTo>
                    <a:pt x="171" y="9"/>
                    <a:pt x="167" y="7"/>
                    <a:pt x="163" y="7"/>
                  </a:cubicBezTo>
                  <a:cubicBezTo>
                    <a:pt x="163" y="0"/>
                    <a:pt x="163" y="0"/>
                    <a:pt x="163" y="0"/>
                  </a:cubicBezTo>
                </a:path>
              </a:pathLst>
            </a:custGeom>
            <a:solidFill>
              <a:schemeClr val="bg1"/>
            </a:solidFill>
            <a:ln>
              <a:noFill/>
            </a:ln>
          </p:spPr>
          <p:txBody>
            <a:bodyPr vert="horz" wrap="square" lIns="91360" tIns="45681" rIns="91360" bIns="45681" numCol="1" anchor="t" anchorCtr="0" compatLnSpc="1"/>
            <a:lstStyle/>
            <a:p>
              <a:endParaRPr lang="zh-CN" altLang="en-US" sz="2800">
                <a:solidFill>
                  <a:schemeClr val="tx1">
                    <a:lumMod val="75000"/>
                    <a:lumOff val="25000"/>
                  </a:schemeClr>
                </a:solidFill>
              </a:endParaRPr>
            </a:p>
          </p:txBody>
        </p:sp>
      </p:grpSp>
      <p:grpSp>
        <p:nvGrpSpPr>
          <p:cNvPr id="5" name="Group 125"/>
          <p:cNvGrpSpPr/>
          <p:nvPr/>
        </p:nvGrpSpPr>
        <p:grpSpPr>
          <a:xfrm>
            <a:off x="6385735" y="3486258"/>
            <a:ext cx="1444141" cy="1485174"/>
            <a:chOff x="4548411" y="2906316"/>
            <a:chExt cx="1084056" cy="1114858"/>
          </a:xfrm>
        </p:grpSpPr>
        <p:sp>
          <p:nvSpPr>
            <p:cNvPr id="48" name="Oval 37"/>
            <p:cNvSpPr>
              <a:spLocks noChangeArrowheads="1"/>
            </p:cNvSpPr>
            <p:nvPr/>
          </p:nvSpPr>
          <p:spPr bwMode="auto">
            <a:xfrm>
              <a:off x="4548411" y="2906316"/>
              <a:ext cx="1007069" cy="1035684"/>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360" tIns="45681" rIns="91360" bIns="45681" numCol="1" anchor="t" anchorCtr="0" compatLnSpc="1"/>
            <a:lstStyle/>
            <a:p>
              <a:endParaRPr lang="zh-CN" altLang="en-US" sz="2800">
                <a:solidFill>
                  <a:schemeClr val="tx1">
                    <a:lumMod val="75000"/>
                    <a:lumOff val="25000"/>
                  </a:schemeClr>
                </a:solidFill>
              </a:endParaRPr>
            </a:p>
          </p:txBody>
        </p:sp>
        <p:sp>
          <p:nvSpPr>
            <p:cNvPr id="49" name="Oval 38"/>
            <p:cNvSpPr>
              <a:spLocks noChangeArrowheads="1"/>
            </p:cNvSpPr>
            <p:nvPr/>
          </p:nvSpPr>
          <p:spPr bwMode="auto">
            <a:xfrm>
              <a:off x="4612913" y="2971581"/>
              <a:ext cx="879105" cy="905154"/>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360" tIns="45681" rIns="91360" bIns="45681" numCol="1" anchor="t" anchorCtr="0" compatLnSpc="1"/>
            <a:lstStyle/>
            <a:p>
              <a:endParaRPr lang="zh-CN" altLang="en-US" sz="2800">
                <a:solidFill>
                  <a:schemeClr val="tx1">
                    <a:lumMod val="75000"/>
                    <a:lumOff val="25000"/>
                  </a:schemeClr>
                </a:solidFill>
              </a:endParaRPr>
            </a:p>
          </p:txBody>
        </p:sp>
        <p:sp>
          <p:nvSpPr>
            <p:cNvPr id="50" name="Oval 39"/>
            <p:cNvSpPr>
              <a:spLocks noChangeArrowheads="1"/>
            </p:cNvSpPr>
            <p:nvPr/>
          </p:nvSpPr>
          <p:spPr bwMode="auto">
            <a:xfrm>
              <a:off x="4673254" y="3034707"/>
              <a:ext cx="758423" cy="77569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360" tIns="45681" rIns="91360" bIns="45681" numCol="1" anchor="t" anchorCtr="0" compatLnSpc="1"/>
            <a:lstStyle/>
            <a:p>
              <a:endParaRPr lang="zh-CN" altLang="en-US" sz="2800">
                <a:solidFill>
                  <a:schemeClr val="tx1">
                    <a:lumMod val="75000"/>
                    <a:lumOff val="25000"/>
                  </a:schemeClr>
                </a:solidFill>
              </a:endParaRPr>
            </a:p>
          </p:txBody>
        </p:sp>
        <p:sp>
          <p:nvSpPr>
            <p:cNvPr id="59" name="Freeform 48"/>
            <p:cNvSpPr>
              <a:spLocks noEditPoints="1"/>
            </p:cNvSpPr>
            <p:nvPr/>
          </p:nvSpPr>
          <p:spPr bwMode="auto">
            <a:xfrm>
              <a:off x="4673254" y="3034707"/>
              <a:ext cx="399498" cy="414060"/>
            </a:xfrm>
            <a:custGeom>
              <a:avLst/>
              <a:gdLst>
                <a:gd name="T0" fmla="*/ 1 w 125"/>
                <a:gd name="T1" fmla="*/ 126 h 126"/>
                <a:gd name="T2" fmla="*/ 1 w 125"/>
                <a:gd name="T3" fmla="*/ 125 h 126"/>
                <a:gd name="T4" fmla="*/ 0 w 125"/>
                <a:gd name="T5" fmla="*/ 125 h 126"/>
                <a:gd name="T6" fmla="*/ 0 w 125"/>
                <a:gd name="T7" fmla="*/ 124 h 126"/>
                <a:gd name="T8" fmla="*/ 0 w 125"/>
                <a:gd name="T9" fmla="*/ 124 h 126"/>
                <a:gd name="T10" fmla="*/ 0 w 125"/>
                <a:gd name="T11" fmla="*/ 124 h 126"/>
                <a:gd name="T12" fmla="*/ 0 w 125"/>
                <a:gd name="T13" fmla="*/ 123 h 126"/>
                <a:gd name="T14" fmla="*/ 0 w 125"/>
                <a:gd name="T15" fmla="*/ 123 h 126"/>
                <a:gd name="T16" fmla="*/ 0 w 125"/>
                <a:gd name="T17" fmla="*/ 123 h 126"/>
                <a:gd name="T18" fmla="*/ 0 w 125"/>
                <a:gd name="T19" fmla="*/ 122 h 126"/>
                <a:gd name="T20" fmla="*/ 0 w 125"/>
                <a:gd name="T21" fmla="*/ 122 h 126"/>
                <a:gd name="T22" fmla="*/ 0 w 125"/>
                <a:gd name="T23" fmla="*/ 122 h 126"/>
                <a:gd name="T24" fmla="*/ 0 w 125"/>
                <a:gd name="T25" fmla="*/ 122 h 126"/>
                <a:gd name="T26" fmla="*/ 0 w 125"/>
                <a:gd name="T27" fmla="*/ 121 h 126"/>
                <a:gd name="T28" fmla="*/ 0 w 125"/>
                <a:gd name="T29" fmla="*/ 121 h 126"/>
                <a:gd name="T30" fmla="*/ 0 w 125"/>
                <a:gd name="T31" fmla="*/ 121 h 126"/>
                <a:gd name="T32" fmla="*/ 0 w 125"/>
                <a:gd name="T33" fmla="*/ 121 h 126"/>
                <a:gd name="T34" fmla="*/ 0 w 125"/>
                <a:gd name="T35" fmla="*/ 120 h 126"/>
                <a:gd name="T36" fmla="*/ 0 w 125"/>
                <a:gd name="T37" fmla="*/ 120 h 126"/>
                <a:gd name="T38" fmla="*/ 0 w 125"/>
                <a:gd name="T39" fmla="*/ 120 h 126"/>
                <a:gd name="T40" fmla="*/ 0 w 125"/>
                <a:gd name="T41" fmla="*/ 120 h 126"/>
                <a:gd name="T42" fmla="*/ 0 w 125"/>
                <a:gd name="T43" fmla="*/ 119 h 126"/>
                <a:gd name="T44" fmla="*/ 0 w 125"/>
                <a:gd name="T45" fmla="*/ 119 h 126"/>
                <a:gd name="T46" fmla="*/ 0 w 125"/>
                <a:gd name="T47" fmla="*/ 119 h 126"/>
                <a:gd name="T48" fmla="*/ 0 w 125"/>
                <a:gd name="T49" fmla="*/ 119 h 126"/>
                <a:gd name="T50" fmla="*/ 0 w 125"/>
                <a:gd name="T51" fmla="*/ 118 h 126"/>
                <a:gd name="T52" fmla="*/ 125 w 125"/>
                <a:gd name="T53" fmla="*/ 0 h 126"/>
                <a:gd name="T54" fmla="*/ 125 w 125"/>
                <a:gd name="T55" fmla="*/ 0 h 126"/>
                <a:gd name="T56" fmla="*/ 124 w 125"/>
                <a:gd name="T57" fmla="*/ 0 h 126"/>
                <a:gd name="T58" fmla="*/ 124 w 125"/>
                <a:gd name="T59" fmla="*/ 0 h 126"/>
                <a:gd name="T60" fmla="*/ 123 w 125"/>
                <a:gd name="T61" fmla="*/ 0 h 126"/>
                <a:gd name="T62" fmla="*/ 123 w 125"/>
                <a:gd name="T63" fmla="*/ 0 h 126"/>
                <a:gd name="T64" fmla="*/ 123 w 125"/>
                <a:gd name="T65" fmla="*/ 0 h 126"/>
                <a:gd name="T66" fmla="*/ 122 w 125"/>
                <a:gd name="T67" fmla="*/ 0 h 126"/>
                <a:gd name="T68" fmla="*/ 122 w 125"/>
                <a:gd name="T69" fmla="*/ 0 h 126"/>
                <a:gd name="T70" fmla="*/ 122 w 125"/>
                <a:gd name="T71" fmla="*/ 0 h 126"/>
                <a:gd name="T72" fmla="*/ 122 w 125"/>
                <a:gd name="T73" fmla="*/ 0 h 126"/>
                <a:gd name="T74" fmla="*/ 121 w 125"/>
                <a:gd name="T75" fmla="*/ 0 h 126"/>
                <a:gd name="T76" fmla="*/ 121 w 125"/>
                <a:gd name="T77" fmla="*/ 0 h 126"/>
                <a:gd name="T78" fmla="*/ 121 w 125"/>
                <a:gd name="T79" fmla="*/ 0 h 126"/>
                <a:gd name="T80" fmla="*/ 121 w 125"/>
                <a:gd name="T81" fmla="*/ 0 h 126"/>
                <a:gd name="T82" fmla="*/ 120 w 125"/>
                <a:gd name="T83" fmla="*/ 0 h 126"/>
                <a:gd name="T84" fmla="*/ 120 w 125"/>
                <a:gd name="T85" fmla="*/ 0 h 126"/>
                <a:gd name="T86" fmla="*/ 120 w 125"/>
                <a:gd name="T87" fmla="*/ 0 h 126"/>
                <a:gd name="T88" fmla="*/ 120 w 125"/>
                <a:gd name="T89" fmla="*/ 0 h 126"/>
                <a:gd name="T90" fmla="*/ 120 w 125"/>
                <a:gd name="T91" fmla="*/ 0 h 126"/>
                <a:gd name="T92" fmla="*/ 119 w 125"/>
                <a:gd name="T93" fmla="*/ 0 h 126"/>
                <a:gd name="T94" fmla="*/ 119 w 125"/>
                <a:gd name="T95" fmla="*/ 0 h 126"/>
                <a:gd name="T96" fmla="*/ 119 w 125"/>
                <a:gd name="T9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26">
                  <a:moveTo>
                    <a:pt x="1" y="126"/>
                  </a:moveTo>
                  <a:cubicBezTo>
                    <a:pt x="1" y="126"/>
                    <a:pt x="1" y="126"/>
                    <a:pt x="1" y="126"/>
                  </a:cubicBezTo>
                  <a:cubicBezTo>
                    <a:pt x="1" y="126"/>
                    <a:pt x="1" y="126"/>
                    <a:pt x="1" y="126"/>
                  </a:cubicBezTo>
                  <a:moveTo>
                    <a:pt x="1" y="125"/>
                  </a:moveTo>
                  <a:cubicBezTo>
                    <a:pt x="1" y="125"/>
                    <a:pt x="1" y="125"/>
                    <a:pt x="1" y="125"/>
                  </a:cubicBezTo>
                  <a:cubicBezTo>
                    <a:pt x="1" y="125"/>
                    <a:pt x="1" y="125"/>
                    <a:pt x="1" y="125"/>
                  </a:cubicBezTo>
                  <a:moveTo>
                    <a:pt x="0" y="125"/>
                  </a:moveTo>
                  <a:cubicBezTo>
                    <a:pt x="0" y="125"/>
                    <a:pt x="0" y="125"/>
                    <a:pt x="0" y="125"/>
                  </a:cubicBezTo>
                  <a:cubicBezTo>
                    <a:pt x="0" y="125"/>
                    <a:pt x="0" y="125"/>
                    <a:pt x="0" y="125"/>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2"/>
                  </a:moveTo>
                  <a:cubicBezTo>
                    <a:pt x="0" y="122"/>
                    <a:pt x="0" y="122"/>
                    <a:pt x="0" y="123"/>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8"/>
                  </a:moveTo>
                  <a:cubicBezTo>
                    <a:pt x="0" y="118"/>
                    <a:pt x="0" y="118"/>
                    <a:pt x="0" y="119"/>
                  </a:cubicBezTo>
                  <a:cubicBezTo>
                    <a:pt x="0" y="118"/>
                    <a:pt x="0" y="118"/>
                    <a:pt x="0" y="118"/>
                  </a:cubicBezTo>
                  <a:moveTo>
                    <a:pt x="125" y="0"/>
                  </a:moveTo>
                  <a:cubicBezTo>
                    <a:pt x="125" y="0"/>
                    <a:pt x="125" y="0"/>
                    <a:pt x="125" y="0"/>
                  </a:cubicBezTo>
                  <a:cubicBezTo>
                    <a:pt x="125" y="0"/>
                    <a:pt x="125" y="0"/>
                    <a:pt x="125" y="0"/>
                  </a:cubicBezTo>
                  <a:moveTo>
                    <a:pt x="125" y="0"/>
                  </a:moveTo>
                  <a:cubicBezTo>
                    <a:pt x="125" y="0"/>
                    <a:pt x="125" y="0"/>
                    <a:pt x="125" y="0"/>
                  </a:cubicBezTo>
                  <a:cubicBezTo>
                    <a:pt x="125" y="0"/>
                    <a:pt x="125" y="0"/>
                    <a:pt x="125" y="0"/>
                  </a:cubicBezTo>
                  <a:moveTo>
                    <a:pt x="124" y="0"/>
                  </a:moveTo>
                  <a:cubicBezTo>
                    <a:pt x="124" y="0"/>
                    <a:pt x="124" y="0"/>
                    <a:pt x="124" y="0"/>
                  </a:cubicBezTo>
                  <a:cubicBezTo>
                    <a:pt x="124" y="0"/>
                    <a:pt x="124" y="0"/>
                    <a:pt x="124" y="0"/>
                  </a:cubicBezTo>
                  <a:moveTo>
                    <a:pt x="124" y="0"/>
                  </a:moveTo>
                  <a:cubicBezTo>
                    <a:pt x="124" y="0"/>
                    <a:pt x="124" y="0"/>
                    <a:pt x="124" y="0"/>
                  </a:cubicBezTo>
                  <a:cubicBezTo>
                    <a:pt x="124" y="0"/>
                    <a:pt x="124" y="0"/>
                    <a:pt x="124"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360" tIns="45681" rIns="91360" bIns="45681" numCol="1" anchor="t" anchorCtr="0" compatLnSpc="1"/>
            <a:lstStyle/>
            <a:p>
              <a:endParaRPr lang="zh-CN" altLang="en-US" sz="2800">
                <a:solidFill>
                  <a:schemeClr val="tx1">
                    <a:lumMod val="75000"/>
                    <a:lumOff val="25000"/>
                  </a:schemeClr>
                </a:solidFill>
              </a:endParaRPr>
            </a:p>
          </p:txBody>
        </p:sp>
        <p:sp>
          <p:nvSpPr>
            <p:cNvPr id="75" name="Freeform 50"/>
            <p:cNvSpPr>
              <a:spLocks noEditPoints="1"/>
            </p:cNvSpPr>
            <p:nvPr/>
          </p:nvSpPr>
          <p:spPr bwMode="auto">
            <a:xfrm>
              <a:off x="5316197" y="3695918"/>
              <a:ext cx="316270" cy="325256"/>
            </a:xfrm>
            <a:custGeom>
              <a:avLst/>
              <a:gdLst>
                <a:gd name="T0" fmla="*/ 1 w 99"/>
                <a:gd name="T1" fmla="*/ 99 h 99"/>
                <a:gd name="T2" fmla="*/ 0 w 99"/>
                <a:gd name="T3" fmla="*/ 98 h 99"/>
                <a:gd name="T4" fmla="*/ 0 w 99"/>
                <a:gd name="T5" fmla="*/ 98 h 99"/>
                <a:gd name="T6" fmla="*/ 0 w 99"/>
                <a:gd name="T7" fmla="*/ 97 h 99"/>
                <a:gd name="T8" fmla="*/ 0 w 99"/>
                <a:gd name="T9" fmla="*/ 97 h 99"/>
                <a:gd name="T10" fmla="*/ 0 w 99"/>
                <a:gd name="T11" fmla="*/ 97 h 99"/>
                <a:gd name="T12" fmla="*/ 0 w 99"/>
                <a:gd name="T13" fmla="*/ 97 h 99"/>
                <a:gd name="T14" fmla="*/ 0 w 99"/>
                <a:gd name="T15" fmla="*/ 97 h 99"/>
                <a:gd name="T16" fmla="*/ 0 w 99"/>
                <a:gd name="T17" fmla="*/ 96 h 99"/>
                <a:gd name="T18" fmla="*/ 0 w 99"/>
                <a:gd name="T19" fmla="*/ 96 h 99"/>
                <a:gd name="T20" fmla="*/ 0 w 99"/>
                <a:gd name="T21" fmla="*/ 96 h 99"/>
                <a:gd name="T22" fmla="*/ 0 w 99"/>
                <a:gd name="T23" fmla="*/ 96 h 99"/>
                <a:gd name="T24" fmla="*/ 0 w 99"/>
                <a:gd name="T25" fmla="*/ 96 h 99"/>
                <a:gd name="T26" fmla="*/ 0 w 99"/>
                <a:gd name="T27" fmla="*/ 95 h 99"/>
                <a:gd name="T28" fmla="*/ 0 w 99"/>
                <a:gd name="T29" fmla="*/ 95 h 99"/>
                <a:gd name="T30" fmla="*/ 0 w 99"/>
                <a:gd name="T31" fmla="*/ 95 h 99"/>
                <a:gd name="T32" fmla="*/ 0 w 99"/>
                <a:gd name="T33" fmla="*/ 95 h 99"/>
                <a:gd name="T34" fmla="*/ 0 w 99"/>
                <a:gd name="T35" fmla="*/ 95 h 99"/>
                <a:gd name="T36" fmla="*/ 0 w 99"/>
                <a:gd name="T37" fmla="*/ 94 h 99"/>
                <a:gd name="T38" fmla="*/ 0 w 99"/>
                <a:gd name="T39" fmla="*/ 94 h 99"/>
                <a:gd name="T40" fmla="*/ 0 w 99"/>
                <a:gd name="T41" fmla="*/ 94 h 99"/>
                <a:gd name="T42" fmla="*/ 0 w 99"/>
                <a:gd name="T43" fmla="*/ 94 h 99"/>
                <a:gd name="T44" fmla="*/ 0 w 99"/>
                <a:gd name="T45" fmla="*/ 94 h 99"/>
                <a:gd name="T46" fmla="*/ 0 w 99"/>
                <a:gd name="T47" fmla="*/ 94 h 99"/>
                <a:gd name="T48" fmla="*/ 0 w 99"/>
                <a:gd name="T49" fmla="*/ 94 h 99"/>
                <a:gd name="T50" fmla="*/ 0 w 99"/>
                <a:gd name="T51" fmla="*/ 93 h 99"/>
                <a:gd name="T52" fmla="*/ 99 w 99"/>
                <a:gd name="T53" fmla="*/ 0 h 99"/>
                <a:gd name="T54" fmla="*/ 98 w 99"/>
                <a:gd name="T55" fmla="*/ 0 h 99"/>
                <a:gd name="T56" fmla="*/ 98 w 99"/>
                <a:gd name="T57" fmla="*/ 0 h 99"/>
                <a:gd name="T58" fmla="*/ 98 w 99"/>
                <a:gd name="T59" fmla="*/ 0 h 99"/>
                <a:gd name="T60" fmla="*/ 98 w 99"/>
                <a:gd name="T61" fmla="*/ 0 h 99"/>
                <a:gd name="T62" fmla="*/ 97 w 99"/>
                <a:gd name="T63" fmla="*/ 0 h 99"/>
                <a:gd name="T64" fmla="*/ 97 w 99"/>
                <a:gd name="T65" fmla="*/ 0 h 99"/>
                <a:gd name="T66" fmla="*/ 97 w 99"/>
                <a:gd name="T67" fmla="*/ 0 h 99"/>
                <a:gd name="T68" fmla="*/ 97 w 99"/>
                <a:gd name="T69" fmla="*/ 0 h 99"/>
                <a:gd name="T70" fmla="*/ 97 w 99"/>
                <a:gd name="T71" fmla="*/ 0 h 99"/>
                <a:gd name="T72" fmla="*/ 96 w 99"/>
                <a:gd name="T73" fmla="*/ 0 h 99"/>
                <a:gd name="T74" fmla="*/ 94 w 99"/>
                <a:gd name="T75" fmla="*/ 0 h 99"/>
                <a:gd name="T76" fmla="*/ 96 w 99"/>
                <a:gd name="T77" fmla="*/ 0 h 99"/>
                <a:gd name="T78" fmla="*/ 94 w 99"/>
                <a:gd name="T79" fmla="*/ 0 h 99"/>
                <a:gd name="T80" fmla="*/ 94 w 99"/>
                <a:gd name="T81" fmla="*/ 0 h 99"/>
                <a:gd name="T82" fmla="*/ 96 w 99"/>
                <a:gd name="T83" fmla="*/ 0 h 99"/>
                <a:gd name="T84" fmla="*/ 94 w 99"/>
                <a:gd name="T85" fmla="*/ 0 h 99"/>
                <a:gd name="T86" fmla="*/ 96 w 99"/>
                <a:gd name="T87" fmla="*/ 0 h 99"/>
                <a:gd name="T88" fmla="*/ 94 w 99"/>
                <a:gd name="T89" fmla="*/ 0 h 99"/>
                <a:gd name="T90" fmla="*/ 96 w 99"/>
                <a:gd name="T91" fmla="*/ 0 h 99"/>
                <a:gd name="T92" fmla="*/ 94 w 99"/>
                <a:gd name="T93" fmla="*/ 0 h 99"/>
                <a:gd name="T94" fmla="*/ 95 w 99"/>
                <a:gd name="T95" fmla="*/ 0 h 99"/>
                <a:gd name="T96" fmla="*/ 95 w 99"/>
                <a:gd name="T97" fmla="*/ 0 h 99"/>
                <a:gd name="T98" fmla="*/ 95 w 99"/>
                <a:gd name="T99" fmla="*/ 0 h 99"/>
                <a:gd name="T100" fmla="*/ 95 w 99"/>
                <a:gd name="T101" fmla="*/ 0 h 99"/>
                <a:gd name="T102" fmla="*/ 95 w 99"/>
                <a:gd name="T103" fmla="*/ 0 h 99"/>
                <a:gd name="T104" fmla="*/ 95 w 99"/>
                <a:gd name="T10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99">
                  <a:moveTo>
                    <a:pt x="1" y="99"/>
                  </a:moveTo>
                  <a:cubicBezTo>
                    <a:pt x="1" y="99"/>
                    <a:pt x="1" y="99"/>
                    <a:pt x="1" y="99"/>
                  </a:cubicBezTo>
                  <a:cubicBezTo>
                    <a:pt x="1" y="99"/>
                    <a:pt x="1" y="99"/>
                    <a:pt x="1" y="99"/>
                  </a:cubicBezTo>
                  <a:moveTo>
                    <a:pt x="0" y="98"/>
                  </a:moveTo>
                  <a:cubicBezTo>
                    <a:pt x="0" y="98"/>
                    <a:pt x="0" y="98"/>
                    <a:pt x="0" y="98"/>
                  </a:cubicBezTo>
                  <a:cubicBezTo>
                    <a:pt x="0" y="98"/>
                    <a:pt x="0" y="98"/>
                    <a:pt x="0" y="98"/>
                  </a:cubicBezTo>
                  <a:moveTo>
                    <a:pt x="0" y="98"/>
                  </a:moveTo>
                  <a:cubicBezTo>
                    <a:pt x="0" y="98"/>
                    <a:pt x="0" y="98"/>
                    <a:pt x="0" y="98"/>
                  </a:cubicBezTo>
                  <a:cubicBezTo>
                    <a:pt x="0" y="98"/>
                    <a:pt x="0" y="98"/>
                    <a:pt x="0" y="98"/>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cubicBezTo>
                    <a:pt x="0" y="95"/>
                    <a:pt x="0" y="95"/>
                    <a:pt x="0" y="95"/>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3"/>
                  </a:moveTo>
                  <a:cubicBezTo>
                    <a:pt x="0" y="93"/>
                    <a:pt x="0" y="93"/>
                    <a:pt x="0" y="93"/>
                  </a:cubicBezTo>
                  <a:cubicBezTo>
                    <a:pt x="0" y="93"/>
                    <a:pt x="0" y="93"/>
                    <a:pt x="0" y="93"/>
                  </a:cubicBezTo>
                  <a:moveTo>
                    <a:pt x="99" y="0"/>
                  </a:moveTo>
                  <a:cubicBezTo>
                    <a:pt x="99" y="0"/>
                    <a:pt x="99" y="0"/>
                    <a:pt x="99" y="0"/>
                  </a:cubicBezTo>
                  <a:cubicBezTo>
                    <a:pt x="99" y="0"/>
                    <a:pt x="99" y="0"/>
                    <a:pt x="99"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7" y="0"/>
                  </a:moveTo>
                  <a:cubicBezTo>
                    <a:pt x="97" y="0"/>
                    <a:pt x="98" y="0"/>
                    <a:pt x="98" y="0"/>
                  </a:cubicBezTo>
                  <a:cubicBezTo>
                    <a:pt x="98"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5" y="0"/>
                  </a:moveTo>
                  <a:cubicBezTo>
                    <a:pt x="94" y="0"/>
                    <a:pt x="94" y="0"/>
                    <a:pt x="94" y="0"/>
                  </a:cubicBezTo>
                  <a:cubicBezTo>
                    <a:pt x="94" y="0"/>
                    <a:pt x="94"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cubicBezTo>
                    <a:pt x="95" y="0"/>
                    <a:pt x="95" y="0"/>
                    <a:pt x="95" y="0"/>
                  </a:cubicBezTo>
                  <a:cubicBezTo>
                    <a:pt x="95" y="0"/>
                    <a:pt x="95" y="0"/>
                    <a:pt x="9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360" tIns="45681" rIns="91360" bIns="45681" numCol="1" anchor="t" anchorCtr="0" compatLnSpc="1"/>
            <a:lstStyle/>
            <a:p>
              <a:endParaRPr lang="zh-CN" altLang="en-US" sz="2800">
                <a:solidFill>
                  <a:schemeClr val="tx1">
                    <a:lumMod val="75000"/>
                    <a:lumOff val="25000"/>
                  </a:schemeClr>
                </a:solidFill>
              </a:endParaRPr>
            </a:p>
          </p:txBody>
        </p:sp>
        <p:sp>
          <p:nvSpPr>
            <p:cNvPr id="77" name="Freeform 52"/>
            <p:cNvSpPr/>
            <p:nvPr/>
          </p:nvSpPr>
          <p:spPr bwMode="auto">
            <a:xfrm>
              <a:off x="5379658" y="3761183"/>
              <a:ext cx="55140" cy="55636"/>
            </a:xfrm>
            <a:custGeom>
              <a:avLst/>
              <a:gdLst>
                <a:gd name="T0" fmla="*/ 17 w 17"/>
                <a:gd name="T1" fmla="*/ 0 h 17"/>
                <a:gd name="T2" fmla="*/ 17 w 17"/>
                <a:gd name="T3" fmla="*/ 0 h 17"/>
                <a:gd name="T4" fmla="*/ 0 w 17"/>
                <a:gd name="T5" fmla="*/ 17 h 17"/>
                <a:gd name="T6" fmla="*/ 0 w 17"/>
                <a:gd name="T7" fmla="*/ 17 h 17"/>
                <a:gd name="T8" fmla="*/ 17 w 17"/>
                <a:gd name="T9" fmla="*/ 0 h 17"/>
              </a:gdLst>
              <a:ahLst/>
              <a:cxnLst>
                <a:cxn ang="0">
                  <a:pos x="T0" y="T1"/>
                </a:cxn>
                <a:cxn ang="0">
                  <a:pos x="T2" y="T3"/>
                </a:cxn>
                <a:cxn ang="0">
                  <a:pos x="T4" y="T5"/>
                </a:cxn>
                <a:cxn ang="0">
                  <a:pos x="T6" y="T7"/>
                </a:cxn>
                <a:cxn ang="0">
                  <a:pos x="T8" y="T9"/>
                </a:cxn>
              </a:cxnLst>
              <a:rect l="0" t="0" r="r" b="b"/>
              <a:pathLst>
                <a:path w="17" h="17">
                  <a:moveTo>
                    <a:pt x="17" y="0"/>
                  </a:moveTo>
                  <a:cubicBezTo>
                    <a:pt x="17" y="0"/>
                    <a:pt x="17" y="0"/>
                    <a:pt x="17" y="0"/>
                  </a:cubicBezTo>
                  <a:cubicBezTo>
                    <a:pt x="12" y="6"/>
                    <a:pt x="6" y="12"/>
                    <a:pt x="0" y="17"/>
                  </a:cubicBezTo>
                  <a:cubicBezTo>
                    <a:pt x="0" y="17"/>
                    <a:pt x="0" y="17"/>
                    <a:pt x="0" y="17"/>
                  </a:cubicBezTo>
                  <a:cubicBezTo>
                    <a:pt x="6" y="12"/>
                    <a:pt x="12" y="6"/>
                    <a:pt x="17"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360" tIns="45681" rIns="91360" bIns="45681" numCol="1" anchor="t" anchorCtr="0" compatLnSpc="1"/>
            <a:lstStyle/>
            <a:p>
              <a:endParaRPr lang="zh-CN" altLang="en-US" sz="2800">
                <a:solidFill>
                  <a:schemeClr val="tx1">
                    <a:lumMod val="75000"/>
                    <a:lumOff val="25000"/>
                  </a:schemeClr>
                </a:solidFill>
              </a:endParaRPr>
            </a:p>
          </p:txBody>
        </p:sp>
        <p:sp>
          <p:nvSpPr>
            <p:cNvPr id="100" name="Freeform 75"/>
            <p:cNvSpPr/>
            <p:nvPr/>
          </p:nvSpPr>
          <p:spPr bwMode="auto">
            <a:xfrm>
              <a:off x="5434798" y="3702338"/>
              <a:ext cx="134207" cy="58846"/>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91360" tIns="45681" rIns="91360" bIns="45681" numCol="1" anchor="t" anchorCtr="0" compatLnSpc="1"/>
            <a:lstStyle/>
            <a:p>
              <a:endParaRPr lang="zh-CN" altLang="en-US" sz="2800">
                <a:solidFill>
                  <a:schemeClr val="tx1">
                    <a:lumMod val="75000"/>
                    <a:lumOff val="25000"/>
                  </a:schemeClr>
                </a:solidFill>
              </a:endParaRPr>
            </a:p>
          </p:txBody>
        </p:sp>
        <p:sp>
          <p:nvSpPr>
            <p:cNvPr id="101" name="Freeform 76"/>
            <p:cNvSpPr/>
            <p:nvPr/>
          </p:nvSpPr>
          <p:spPr bwMode="auto">
            <a:xfrm>
              <a:off x="5434798" y="3602834"/>
              <a:ext cx="89471" cy="158349"/>
            </a:xfrm>
            <a:custGeom>
              <a:avLst/>
              <a:gdLst>
                <a:gd name="T0" fmla="*/ 28 w 28"/>
                <a:gd name="T1" fmla="*/ 0 h 48"/>
                <a:gd name="T2" fmla="*/ 28 w 28"/>
                <a:gd name="T3" fmla="*/ 0 h 48"/>
                <a:gd name="T4" fmla="*/ 0 w 28"/>
                <a:gd name="T5" fmla="*/ 48 h 48"/>
                <a:gd name="T6" fmla="*/ 0 w 28"/>
                <a:gd name="T7" fmla="*/ 48 h 48"/>
                <a:gd name="T8" fmla="*/ 0 w 28"/>
                <a:gd name="T9" fmla="*/ 48 h 48"/>
                <a:gd name="T10" fmla="*/ 0 w 28"/>
                <a:gd name="T11" fmla="*/ 48 h 48"/>
                <a:gd name="T12" fmla="*/ 0 w 28"/>
                <a:gd name="T13" fmla="*/ 48 h 48"/>
                <a:gd name="T14" fmla="*/ 20 w 28"/>
                <a:gd name="T15" fmla="*/ 20 h 48"/>
                <a:gd name="T16" fmla="*/ 28 w 28"/>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8">
                  <a:moveTo>
                    <a:pt x="28" y="0"/>
                  </a:moveTo>
                  <a:cubicBezTo>
                    <a:pt x="28" y="0"/>
                    <a:pt x="28" y="0"/>
                    <a:pt x="28" y="0"/>
                  </a:cubicBezTo>
                  <a:cubicBezTo>
                    <a:pt x="22" y="18"/>
                    <a:pt x="12" y="34"/>
                    <a:pt x="0" y="48"/>
                  </a:cubicBezTo>
                  <a:cubicBezTo>
                    <a:pt x="0" y="48"/>
                    <a:pt x="0" y="48"/>
                    <a:pt x="0" y="48"/>
                  </a:cubicBezTo>
                  <a:cubicBezTo>
                    <a:pt x="0" y="48"/>
                    <a:pt x="0" y="48"/>
                    <a:pt x="0" y="48"/>
                  </a:cubicBezTo>
                  <a:cubicBezTo>
                    <a:pt x="0" y="48"/>
                    <a:pt x="0" y="48"/>
                    <a:pt x="0" y="48"/>
                  </a:cubicBezTo>
                  <a:cubicBezTo>
                    <a:pt x="0" y="48"/>
                    <a:pt x="0" y="48"/>
                    <a:pt x="0" y="48"/>
                  </a:cubicBezTo>
                  <a:cubicBezTo>
                    <a:pt x="8" y="39"/>
                    <a:pt x="14" y="30"/>
                    <a:pt x="20" y="20"/>
                  </a:cubicBezTo>
                  <a:cubicBezTo>
                    <a:pt x="23" y="13"/>
                    <a:pt x="26" y="7"/>
                    <a:pt x="2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360" tIns="45681" rIns="91360" bIns="45681" numCol="1" anchor="t" anchorCtr="0" compatLnSpc="1"/>
            <a:lstStyle/>
            <a:p>
              <a:endParaRPr lang="zh-CN" altLang="en-US" sz="2800">
                <a:solidFill>
                  <a:schemeClr val="tx1">
                    <a:lumMod val="75000"/>
                    <a:lumOff val="25000"/>
                  </a:schemeClr>
                </a:solidFill>
              </a:endParaRPr>
            </a:p>
          </p:txBody>
        </p:sp>
        <p:sp>
          <p:nvSpPr>
            <p:cNvPr id="102" name="Freeform 77"/>
            <p:cNvSpPr/>
            <p:nvPr/>
          </p:nvSpPr>
          <p:spPr bwMode="auto">
            <a:xfrm>
              <a:off x="5434798" y="3702338"/>
              <a:ext cx="134207" cy="58846"/>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25757A"/>
            </a:solidFill>
            <a:ln>
              <a:noFill/>
            </a:ln>
            <a:extLst>
              <a:ext uri="{91240B29-F687-4F45-9708-019B960494DF}">
                <a14:hiddenLine xmlns:a14="http://schemas.microsoft.com/office/drawing/2010/main" w="9525">
                  <a:solidFill>
                    <a:srgbClr val="000000"/>
                  </a:solidFill>
                  <a:round/>
                </a14:hiddenLine>
              </a:ext>
            </a:extLst>
          </p:spPr>
          <p:txBody>
            <a:bodyPr vert="horz" wrap="square" lIns="91360" tIns="45681" rIns="91360" bIns="45681" numCol="1" anchor="t" anchorCtr="0" compatLnSpc="1"/>
            <a:lstStyle/>
            <a:p>
              <a:endParaRPr lang="zh-CN" altLang="en-US" sz="2800">
                <a:solidFill>
                  <a:schemeClr val="tx1">
                    <a:lumMod val="75000"/>
                    <a:lumOff val="25000"/>
                  </a:schemeClr>
                </a:solidFill>
              </a:endParaRPr>
            </a:p>
          </p:txBody>
        </p:sp>
        <p:sp>
          <p:nvSpPr>
            <p:cNvPr id="103" name="Oval 78"/>
            <p:cNvSpPr>
              <a:spLocks noChangeArrowheads="1"/>
            </p:cNvSpPr>
            <p:nvPr/>
          </p:nvSpPr>
          <p:spPr bwMode="auto">
            <a:xfrm>
              <a:off x="5434798" y="3761183"/>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360" tIns="45681" rIns="91360" bIns="45681" numCol="1" anchor="t" anchorCtr="0" compatLnSpc="1"/>
            <a:lstStyle/>
            <a:p>
              <a:endParaRPr lang="zh-CN" altLang="en-US" sz="2800">
                <a:solidFill>
                  <a:schemeClr val="tx1">
                    <a:lumMod val="75000"/>
                    <a:lumOff val="25000"/>
                  </a:schemeClr>
                </a:solidFill>
              </a:endParaRPr>
            </a:p>
          </p:txBody>
        </p:sp>
        <p:sp>
          <p:nvSpPr>
            <p:cNvPr id="106" name="Freeform 81"/>
            <p:cNvSpPr/>
            <p:nvPr/>
          </p:nvSpPr>
          <p:spPr bwMode="auto">
            <a:xfrm>
              <a:off x="5322439" y="3816820"/>
              <a:ext cx="57220" cy="134810"/>
            </a:xfrm>
            <a:custGeom>
              <a:avLst/>
              <a:gdLst>
                <a:gd name="T0" fmla="*/ 18 w 18"/>
                <a:gd name="T1" fmla="*/ 0 h 41"/>
                <a:gd name="T2" fmla="*/ 18 w 18"/>
                <a:gd name="T3" fmla="*/ 0 h 41"/>
                <a:gd name="T4" fmla="*/ 0 w 18"/>
                <a:gd name="T5" fmla="*/ 41 h 41"/>
                <a:gd name="T6" fmla="*/ 0 w 18"/>
                <a:gd name="T7" fmla="*/ 41 h 41"/>
                <a:gd name="T8" fmla="*/ 18 w 18"/>
                <a:gd name="T9" fmla="*/ 0 h 41"/>
              </a:gdLst>
              <a:ahLst/>
              <a:cxnLst>
                <a:cxn ang="0">
                  <a:pos x="T0" y="T1"/>
                </a:cxn>
                <a:cxn ang="0">
                  <a:pos x="T2" y="T3"/>
                </a:cxn>
                <a:cxn ang="0">
                  <a:pos x="T4" y="T5"/>
                </a:cxn>
                <a:cxn ang="0">
                  <a:pos x="T6" y="T7"/>
                </a:cxn>
                <a:cxn ang="0">
                  <a:pos x="T8" y="T9"/>
                </a:cxn>
              </a:cxnLst>
              <a:rect l="0" t="0" r="r" b="b"/>
              <a:pathLst>
                <a:path w="18" h="41">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91360" tIns="45681" rIns="91360" bIns="45681" numCol="1" anchor="t" anchorCtr="0" compatLnSpc="1"/>
            <a:lstStyle/>
            <a:p>
              <a:endParaRPr lang="zh-CN" altLang="en-US" sz="2800">
                <a:solidFill>
                  <a:schemeClr val="tx1">
                    <a:lumMod val="75000"/>
                    <a:lumOff val="25000"/>
                  </a:schemeClr>
                </a:solidFill>
              </a:endParaRPr>
            </a:p>
          </p:txBody>
        </p:sp>
        <p:sp>
          <p:nvSpPr>
            <p:cNvPr id="107" name="Freeform 82"/>
            <p:cNvSpPr/>
            <p:nvPr/>
          </p:nvSpPr>
          <p:spPr bwMode="auto">
            <a:xfrm>
              <a:off x="5226726" y="3816820"/>
              <a:ext cx="152933" cy="92014"/>
            </a:xfrm>
            <a:custGeom>
              <a:avLst/>
              <a:gdLst>
                <a:gd name="T0" fmla="*/ 48 w 48"/>
                <a:gd name="T1" fmla="*/ 0 h 28"/>
                <a:gd name="T2" fmla="*/ 0 w 48"/>
                <a:gd name="T3" fmla="*/ 28 h 28"/>
                <a:gd name="T4" fmla="*/ 0 w 48"/>
                <a:gd name="T5" fmla="*/ 28 h 28"/>
                <a:gd name="T6" fmla="*/ 20 w 48"/>
                <a:gd name="T7" fmla="*/ 19 h 28"/>
                <a:gd name="T8" fmla="*/ 48 w 48"/>
                <a:gd name="T9" fmla="*/ 0 h 28"/>
                <a:gd name="T10" fmla="*/ 48 w 48"/>
                <a:gd name="T11" fmla="*/ 0 h 28"/>
                <a:gd name="T12" fmla="*/ 48 w 48"/>
                <a:gd name="T13" fmla="*/ 0 h 28"/>
                <a:gd name="T14" fmla="*/ 48 w 48"/>
                <a:gd name="T15" fmla="*/ 0 h 28"/>
                <a:gd name="T16" fmla="*/ 48 w 4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8">
                  <a:moveTo>
                    <a:pt x="48" y="0"/>
                  </a:moveTo>
                  <a:cubicBezTo>
                    <a:pt x="34" y="12"/>
                    <a:pt x="18" y="22"/>
                    <a:pt x="0" y="28"/>
                  </a:cubicBezTo>
                  <a:cubicBezTo>
                    <a:pt x="0" y="28"/>
                    <a:pt x="0" y="28"/>
                    <a:pt x="0" y="28"/>
                  </a:cubicBezTo>
                  <a:cubicBezTo>
                    <a:pt x="7" y="26"/>
                    <a:pt x="14" y="23"/>
                    <a:pt x="20" y="19"/>
                  </a:cubicBezTo>
                  <a:cubicBezTo>
                    <a:pt x="30" y="14"/>
                    <a:pt x="39" y="7"/>
                    <a:pt x="48" y="0"/>
                  </a:cubicBezTo>
                  <a:cubicBezTo>
                    <a:pt x="48" y="0"/>
                    <a:pt x="48" y="0"/>
                    <a:pt x="48" y="0"/>
                  </a:cubicBezTo>
                  <a:cubicBezTo>
                    <a:pt x="48" y="0"/>
                    <a:pt x="48" y="0"/>
                    <a:pt x="48" y="0"/>
                  </a:cubicBezTo>
                  <a:cubicBezTo>
                    <a:pt x="48" y="0"/>
                    <a:pt x="48" y="0"/>
                    <a:pt x="48" y="0"/>
                  </a:cubicBezTo>
                  <a:cubicBezTo>
                    <a:pt x="48" y="0"/>
                    <a:pt x="48" y="0"/>
                    <a:pt x="4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360" tIns="45681" rIns="91360" bIns="45681" numCol="1" anchor="t" anchorCtr="0" compatLnSpc="1"/>
            <a:lstStyle/>
            <a:p>
              <a:endParaRPr lang="zh-CN" altLang="en-US" sz="2800">
                <a:solidFill>
                  <a:schemeClr val="tx1">
                    <a:lumMod val="75000"/>
                    <a:lumOff val="25000"/>
                  </a:schemeClr>
                </a:solidFill>
              </a:endParaRPr>
            </a:p>
          </p:txBody>
        </p:sp>
        <p:sp>
          <p:nvSpPr>
            <p:cNvPr id="109" name="Oval 84"/>
            <p:cNvSpPr>
              <a:spLocks noChangeArrowheads="1"/>
            </p:cNvSpPr>
            <p:nvPr/>
          </p:nvSpPr>
          <p:spPr bwMode="auto">
            <a:xfrm>
              <a:off x="5379658" y="3816819"/>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360" tIns="45681" rIns="91360" bIns="45681" numCol="1" anchor="t" anchorCtr="0" compatLnSpc="1"/>
            <a:lstStyle/>
            <a:p>
              <a:endParaRPr lang="zh-CN" altLang="en-US" sz="2800">
                <a:solidFill>
                  <a:schemeClr val="tx1">
                    <a:lumMod val="75000"/>
                    <a:lumOff val="25000"/>
                  </a:schemeClr>
                </a:solidFill>
              </a:endParaRPr>
            </a:p>
          </p:txBody>
        </p:sp>
        <p:sp>
          <p:nvSpPr>
            <p:cNvPr id="112" name="Freeform 87"/>
            <p:cNvSpPr>
              <a:spLocks noEditPoints="1"/>
            </p:cNvSpPr>
            <p:nvPr/>
          </p:nvSpPr>
          <p:spPr bwMode="auto">
            <a:xfrm>
              <a:off x="4871964" y="3277578"/>
              <a:ext cx="351642" cy="322047"/>
            </a:xfrm>
            <a:custGeom>
              <a:avLst/>
              <a:gdLst>
                <a:gd name="T0" fmla="*/ 23 w 110"/>
                <a:gd name="T1" fmla="*/ 40 h 98"/>
                <a:gd name="T2" fmla="*/ 34 w 110"/>
                <a:gd name="T3" fmla="*/ 55 h 98"/>
                <a:gd name="T4" fmla="*/ 50 w 110"/>
                <a:gd name="T5" fmla="*/ 44 h 98"/>
                <a:gd name="T6" fmla="*/ 39 w 110"/>
                <a:gd name="T7" fmla="*/ 30 h 98"/>
                <a:gd name="T8" fmla="*/ 50 w 110"/>
                <a:gd name="T9" fmla="*/ 22 h 98"/>
                <a:gd name="T10" fmla="*/ 8 w 110"/>
                <a:gd name="T11" fmla="*/ 0 h 98"/>
                <a:gd name="T12" fmla="*/ 11 w 110"/>
                <a:gd name="T13" fmla="*/ 48 h 98"/>
                <a:gd name="T14" fmla="*/ 23 w 110"/>
                <a:gd name="T15" fmla="*/ 40 h 98"/>
                <a:gd name="T16" fmla="*/ 88 w 110"/>
                <a:gd name="T17" fmla="*/ 41 h 98"/>
                <a:gd name="T18" fmla="*/ 100 w 110"/>
                <a:gd name="T19" fmla="*/ 49 h 98"/>
                <a:gd name="T20" fmla="*/ 105 w 110"/>
                <a:gd name="T21" fmla="*/ 1 h 98"/>
                <a:gd name="T22" fmla="*/ 62 w 110"/>
                <a:gd name="T23" fmla="*/ 22 h 98"/>
                <a:gd name="T24" fmla="*/ 73 w 110"/>
                <a:gd name="T25" fmla="*/ 30 h 98"/>
                <a:gd name="T26" fmla="*/ 0 w 110"/>
                <a:gd name="T27" fmla="*/ 78 h 98"/>
                <a:gd name="T28" fmla="*/ 4 w 110"/>
                <a:gd name="T29" fmla="*/ 96 h 98"/>
                <a:gd name="T30" fmla="*/ 88 w 110"/>
                <a:gd name="T31" fmla="*/ 41 h 98"/>
                <a:gd name="T32" fmla="*/ 77 w 110"/>
                <a:gd name="T33" fmla="*/ 66 h 98"/>
                <a:gd name="T34" fmla="*/ 62 w 110"/>
                <a:gd name="T35" fmla="*/ 78 h 98"/>
                <a:gd name="T36" fmla="*/ 105 w 110"/>
                <a:gd name="T37" fmla="*/ 98 h 98"/>
                <a:gd name="T38" fmla="*/ 110 w 110"/>
                <a:gd name="T39" fmla="*/ 80 h 98"/>
                <a:gd name="T40" fmla="*/ 77 w 110"/>
                <a:gd name="T41" fmla="*/ 6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98">
                  <a:moveTo>
                    <a:pt x="23" y="40"/>
                  </a:moveTo>
                  <a:cubicBezTo>
                    <a:pt x="27" y="45"/>
                    <a:pt x="30" y="50"/>
                    <a:pt x="34" y="55"/>
                  </a:cubicBezTo>
                  <a:cubicBezTo>
                    <a:pt x="40" y="52"/>
                    <a:pt x="45" y="48"/>
                    <a:pt x="50" y="44"/>
                  </a:cubicBezTo>
                  <a:cubicBezTo>
                    <a:pt x="46" y="40"/>
                    <a:pt x="42" y="35"/>
                    <a:pt x="39" y="30"/>
                  </a:cubicBezTo>
                  <a:cubicBezTo>
                    <a:pt x="50" y="22"/>
                    <a:pt x="50" y="22"/>
                    <a:pt x="50" y="22"/>
                  </a:cubicBezTo>
                  <a:cubicBezTo>
                    <a:pt x="8" y="0"/>
                    <a:pt x="8" y="0"/>
                    <a:pt x="8" y="0"/>
                  </a:cubicBezTo>
                  <a:cubicBezTo>
                    <a:pt x="11" y="48"/>
                    <a:pt x="11" y="48"/>
                    <a:pt x="11" y="48"/>
                  </a:cubicBezTo>
                  <a:lnTo>
                    <a:pt x="23" y="40"/>
                  </a:lnTo>
                  <a:close/>
                  <a:moveTo>
                    <a:pt x="88" y="41"/>
                  </a:moveTo>
                  <a:cubicBezTo>
                    <a:pt x="100" y="49"/>
                    <a:pt x="100" y="49"/>
                    <a:pt x="100" y="49"/>
                  </a:cubicBezTo>
                  <a:cubicBezTo>
                    <a:pt x="105" y="1"/>
                    <a:pt x="105" y="1"/>
                    <a:pt x="105" y="1"/>
                  </a:cubicBezTo>
                  <a:cubicBezTo>
                    <a:pt x="62" y="22"/>
                    <a:pt x="62" y="22"/>
                    <a:pt x="62" y="22"/>
                  </a:cubicBezTo>
                  <a:cubicBezTo>
                    <a:pt x="73" y="30"/>
                    <a:pt x="73" y="30"/>
                    <a:pt x="73" y="30"/>
                  </a:cubicBezTo>
                  <a:cubicBezTo>
                    <a:pt x="46" y="68"/>
                    <a:pt x="1" y="78"/>
                    <a:pt x="0" y="78"/>
                  </a:cubicBezTo>
                  <a:cubicBezTo>
                    <a:pt x="4" y="96"/>
                    <a:pt x="4" y="96"/>
                    <a:pt x="4" y="96"/>
                  </a:cubicBezTo>
                  <a:cubicBezTo>
                    <a:pt x="6" y="96"/>
                    <a:pt x="57" y="85"/>
                    <a:pt x="88" y="41"/>
                  </a:cubicBezTo>
                  <a:close/>
                  <a:moveTo>
                    <a:pt x="77" y="66"/>
                  </a:moveTo>
                  <a:cubicBezTo>
                    <a:pt x="72" y="70"/>
                    <a:pt x="67" y="75"/>
                    <a:pt x="62" y="78"/>
                  </a:cubicBezTo>
                  <a:cubicBezTo>
                    <a:pt x="84" y="93"/>
                    <a:pt x="104" y="98"/>
                    <a:pt x="105" y="98"/>
                  </a:cubicBezTo>
                  <a:cubicBezTo>
                    <a:pt x="110" y="80"/>
                    <a:pt x="110" y="80"/>
                    <a:pt x="110" y="80"/>
                  </a:cubicBezTo>
                  <a:cubicBezTo>
                    <a:pt x="109" y="80"/>
                    <a:pt x="95" y="76"/>
                    <a:pt x="77" y="66"/>
                  </a:cubicBezTo>
                  <a:close/>
                </a:path>
              </a:pathLst>
            </a:custGeom>
            <a:solidFill>
              <a:schemeClr val="bg1"/>
            </a:solidFill>
            <a:ln>
              <a:noFill/>
            </a:ln>
          </p:spPr>
          <p:txBody>
            <a:bodyPr vert="horz" wrap="square" lIns="91360" tIns="45681" rIns="91360" bIns="45681" numCol="1" anchor="t" anchorCtr="0" compatLnSpc="1"/>
            <a:lstStyle/>
            <a:p>
              <a:endParaRPr lang="zh-CN" altLang="en-US" sz="2800">
                <a:solidFill>
                  <a:schemeClr val="tx1">
                    <a:lumMod val="75000"/>
                    <a:lumOff val="25000"/>
                  </a:schemeClr>
                </a:solidFill>
              </a:endParaRPr>
            </a:p>
          </p:txBody>
        </p:sp>
      </p:grpSp>
      <p:grpSp>
        <p:nvGrpSpPr>
          <p:cNvPr id="7" name="Group 124"/>
          <p:cNvGrpSpPr/>
          <p:nvPr/>
        </p:nvGrpSpPr>
        <p:grpSpPr>
          <a:xfrm>
            <a:off x="5536073" y="1932672"/>
            <a:ext cx="1754588" cy="1744582"/>
            <a:chOff x="3707801" y="2040749"/>
            <a:chExt cx="1317096" cy="1309585"/>
          </a:xfrm>
        </p:grpSpPr>
        <p:sp>
          <p:nvSpPr>
            <p:cNvPr id="51" name="Oval 40"/>
            <p:cNvSpPr>
              <a:spLocks noChangeArrowheads="1"/>
            </p:cNvSpPr>
            <p:nvPr/>
          </p:nvSpPr>
          <p:spPr bwMode="auto">
            <a:xfrm>
              <a:off x="3707801" y="2040749"/>
              <a:ext cx="1259877" cy="1295676"/>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360" tIns="45681" rIns="91360" bIns="45681" numCol="1" anchor="t" anchorCtr="0" compatLnSpc="1"/>
            <a:lstStyle/>
            <a:p>
              <a:endParaRPr lang="zh-CN" altLang="en-US" sz="2800">
                <a:solidFill>
                  <a:schemeClr val="tx1">
                    <a:lumMod val="75000"/>
                    <a:lumOff val="25000"/>
                  </a:schemeClr>
                </a:solidFill>
              </a:endParaRPr>
            </a:p>
          </p:txBody>
        </p:sp>
        <p:sp>
          <p:nvSpPr>
            <p:cNvPr id="52" name="Oval 41"/>
            <p:cNvSpPr>
              <a:spLocks noChangeArrowheads="1"/>
            </p:cNvSpPr>
            <p:nvPr/>
          </p:nvSpPr>
          <p:spPr bwMode="auto">
            <a:xfrm>
              <a:off x="3791029" y="2123134"/>
              <a:ext cx="1096540" cy="1131977"/>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360" tIns="45681" rIns="91360" bIns="45681" numCol="1" anchor="t" anchorCtr="0" compatLnSpc="1"/>
            <a:lstStyle/>
            <a:p>
              <a:endParaRPr lang="zh-CN" altLang="en-US" sz="2800">
                <a:solidFill>
                  <a:schemeClr val="tx1">
                    <a:lumMod val="75000"/>
                    <a:lumOff val="25000"/>
                  </a:schemeClr>
                </a:solidFill>
              </a:endParaRPr>
            </a:p>
          </p:txBody>
        </p:sp>
        <p:sp>
          <p:nvSpPr>
            <p:cNvPr id="53" name="Oval 42"/>
            <p:cNvSpPr>
              <a:spLocks noChangeArrowheads="1"/>
            </p:cNvSpPr>
            <p:nvPr/>
          </p:nvSpPr>
          <p:spPr bwMode="auto">
            <a:xfrm>
              <a:off x="3868016" y="2202308"/>
              <a:ext cx="942566" cy="973629"/>
            </a:xfrm>
            <a:prstGeom prst="ellipse">
              <a:avLst/>
            </a:prstGeom>
            <a:solidFill>
              <a:schemeClr val="accent2"/>
            </a:solidFill>
            <a:ln>
              <a:noFill/>
            </a:ln>
          </p:spPr>
          <p:txBody>
            <a:bodyPr vert="horz" wrap="square" lIns="91360" tIns="45681" rIns="91360" bIns="45681" numCol="1" anchor="t" anchorCtr="0" compatLnSpc="1"/>
            <a:lstStyle/>
            <a:p>
              <a:endParaRPr lang="zh-CN" altLang="en-US" sz="2800">
                <a:solidFill>
                  <a:schemeClr val="tx1">
                    <a:lumMod val="75000"/>
                    <a:lumOff val="25000"/>
                  </a:schemeClr>
                </a:solidFill>
              </a:endParaRPr>
            </a:p>
          </p:txBody>
        </p:sp>
        <p:sp>
          <p:nvSpPr>
            <p:cNvPr id="78" name="Freeform 53"/>
            <p:cNvSpPr>
              <a:spLocks noEditPoints="1"/>
            </p:cNvSpPr>
            <p:nvPr/>
          </p:nvSpPr>
          <p:spPr bwMode="auto">
            <a:xfrm>
              <a:off x="3868016" y="2202308"/>
              <a:ext cx="498333" cy="515702"/>
            </a:xfrm>
            <a:custGeom>
              <a:avLst/>
              <a:gdLst>
                <a:gd name="T0" fmla="*/ 0 w 156"/>
                <a:gd name="T1" fmla="*/ 156 h 157"/>
                <a:gd name="T2" fmla="*/ 0 w 156"/>
                <a:gd name="T3" fmla="*/ 156 h 157"/>
                <a:gd name="T4" fmla="*/ 0 w 156"/>
                <a:gd name="T5" fmla="*/ 155 h 157"/>
                <a:gd name="T6" fmla="*/ 0 w 156"/>
                <a:gd name="T7" fmla="*/ 155 h 157"/>
                <a:gd name="T8" fmla="*/ 0 w 156"/>
                <a:gd name="T9" fmla="*/ 154 h 157"/>
                <a:gd name="T10" fmla="*/ 0 w 156"/>
                <a:gd name="T11" fmla="*/ 154 h 157"/>
                <a:gd name="T12" fmla="*/ 0 w 156"/>
                <a:gd name="T13" fmla="*/ 153 h 157"/>
                <a:gd name="T14" fmla="*/ 0 w 156"/>
                <a:gd name="T15" fmla="*/ 153 h 157"/>
                <a:gd name="T16" fmla="*/ 0 w 156"/>
                <a:gd name="T17" fmla="*/ 152 h 157"/>
                <a:gd name="T18" fmla="*/ 0 w 156"/>
                <a:gd name="T19" fmla="*/ 152 h 157"/>
                <a:gd name="T20" fmla="*/ 0 w 156"/>
                <a:gd name="T21" fmla="*/ 151 h 157"/>
                <a:gd name="T22" fmla="*/ 0 w 156"/>
                <a:gd name="T23" fmla="*/ 151 h 157"/>
                <a:gd name="T24" fmla="*/ 0 w 156"/>
                <a:gd name="T25" fmla="*/ 150 h 157"/>
                <a:gd name="T26" fmla="*/ 0 w 156"/>
                <a:gd name="T27" fmla="*/ 150 h 157"/>
                <a:gd name="T28" fmla="*/ 0 w 156"/>
                <a:gd name="T29" fmla="*/ 149 h 157"/>
                <a:gd name="T30" fmla="*/ 0 w 156"/>
                <a:gd name="T31" fmla="*/ 149 h 157"/>
                <a:gd name="T32" fmla="*/ 0 w 156"/>
                <a:gd name="T33" fmla="*/ 149 h 157"/>
                <a:gd name="T34" fmla="*/ 0 w 156"/>
                <a:gd name="T35" fmla="*/ 148 h 157"/>
                <a:gd name="T36" fmla="*/ 0 w 156"/>
                <a:gd name="T37" fmla="*/ 148 h 157"/>
                <a:gd name="T38" fmla="*/ 0 w 156"/>
                <a:gd name="T39" fmla="*/ 147 h 157"/>
                <a:gd name="T40" fmla="*/ 0 w 156"/>
                <a:gd name="T41" fmla="*/ 147 h 157"/>
                <a:gd name="T42" fmla="*/ 0 w 156"/>
                <a:gd name="T43" fmla="*/ 146 h 157"/>
                <a:gd name="T44" fmla="*/ 0 w 156"/>
                <a:gd name="T45" fmla="*/ 146 h 157"/>
                <a:gd name="T46" fmla="*/ 0 w 156"/>
                <a:gd name="T47" fmla="*/ 145 h 157"/>
                <a:gd name="T48" fmla="*/ 0 w 156"/>
                <a:gd name="T49" fmla="*/ 145 h 157"/>
                <a:gd name="T50" fmla="*/ 0 w 156"/>
                <a:gd name="T51" fmla="*/ 144 h 157"/>
                <a:gd name="T52" fmla="*/ 0 w 156"/>
                <a:gd name="T53" fmla="*/ 143 h 157"/>
                <a:gd name="T54" fmla="*/ 156 w 156"/>
                <a:gd name="T55" fmla="*/ 0 h 157"/>
                <a:gd name="T56" fmla="*/ 155 w 156"/>
                <a:gd name="T57" fmla="*/ 0 h 157"/>
                <a:gd name="T58" fmla="*/ 155 w 156"/>
                <a:gd name="T59" fmla="*/ 0 h 157"/>
                <a:gd name="T60" fmla="*/ 154 w 156"/>
                <a:gd name="T61" fmla="*/ 0 h 157"/>
                <a:gd name="T62" fmla="*/ 154 w 156"/>
                <a:gd name="T63" fmla="*/ 0 h 157"/>
                <a:gd name="T64" fmla="*/ 153 w 156"/>
                <a:gd name="T65" fmla="*/ 0 h 157"/>
                <a:gd name="T66" fmla="*/ 153 w 156"/>
                <a:gd name="T67" fmla="*/ 0 h 157"/>
                <a:gd name="T68" fmla="*/ 142 w 156"/>
                <a:gd name="T69" fmla="*/ 0 h 157"/>
                <a:gd name="T70" fmla="*/ 143 w 156"/>
                <a:gd name="T71" fmla="*/ 0 h 157"/>
                <a:gd name="T72" fmla="*/ 152 w 156"/>
                <a:gd name="T73" fmla="*/ 0 h 157"/>
                <a:gd name="T74" fmla="*/ 152 w 156"/>
                <a:gd name="T75" fmla="*/ 0 h 157"/>
                <a:gd name="T76" fmla="*/ 151 w 156"/>
                <a:gd name="T77" fmla="*/ 0 h 157"/>
                <a:gd name="T78" fmla="*/ 144 w 156"/>
                <a:gd name="T79" fmla="*/ 0 h 157"/>
                <a:gd name="T80" fmla="*/ 144 w 156"/>
                <a:gd name="T81" fmla="*/ 0 h 157"/>
                <a:gd name="T82" fmla="*/ 150 w 156"/>
                <a:gd name="T83" fmla="*/ 0 h 157"/>
                <a:gd name="T84" fmla="*/ 145 w 156"/>
                <a:gd name="T85" fmla="*/ 0 h 157"/>
                <a:gd name="T86" fmla="*/ 145 w 156"/>
                <a:gd name="T87" fmla="*/ 0 h 157"/>
                <a:gd name="T88" fmla="*/ 150 w 156"/>
                <a:gd name="T89" fmla="*/ 0 h 157"/>
                <a:gd name="T90" fmla="*/ 145 w 156"/>
                <a:gd name="T91" fmla="*/ 0 h 157"/>
                <a:gd name="T92" fmla="*/ 145 w 156"/>
                <a:gd name="T93" fmla="*/ 0 h 157"/>
                <a:gd name="T94" fmla="*/ 149 w 156"/>
                <a:gd name="T95" fmla="*/ 0 h 157"/>
                <a:gd name="T96" fmla="*/ 146 w 156"/>
                <a:gd name="T97" fmla="*/ 0 h 157"/>
                <a:gd name="T98" fmla="*/ 146 w 156"/>
                <a:gd name="T99" fmla="*/ 0 h 157"/>
                <a:gd name="T100" fmla="*/ 148 w 156"/>
                <a:gd name="T101" fmla="*/ 0 h 157"/>
                <a:gd name="T102" fmla="*/ 147 w 156"/>
                <a:gd name="T103" fmla="*/ 0 h 157"/>
                <a:gd name="T104" fmla="*/ 147 w 156"/>
                <a:gd name="T105" fmla="*/ 0 h 157"/>
                <a:gd name="T106" fmla="*/ 147 w 156"/>
                <a:gd name="T10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 h="157">
                  <a:moveTo>
                    <a:pt x="0" y="157"/>
                  </a:moveTo>
                  <a:cubicBezTo>
                    <a:pt x="0" y="157"/>
                    <a:pt x="0" y="157"/>
                    <a:pt x="0" y="157"/>
                  </a:cubicBezTo>
                  <a:cubicBezTo>
                    <a:pt x="0" y="157"/>
                    <a:pt x="0" y="157"/>
                    <a:pt x="0" y="157"/>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2"/>
                  </a:moveTo>
                  <a:cubicBezTo>
                    <a:pt x="0" y="152"/>
                    <a:pt x="0" y="152"/>
                    <a:pt x="0" y="153"/>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1"/>
                  </a:moveTo>
                  <a:cubicBezTo>
                    <a:pt x="0" y="151"/>
                    <a:pt x="0" y="152"/>
                    <a:pt x="0" y="152"/>
                  </a:cubicBezTo>
                  <a:cubicBezTo>
                    <a:pt x="0" y="152"/>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0"/>
                  </a:moveTo>
                  <a:cubicBezTo>
                    <a:pt x="0" y="151"/>
                    <a:pt x="0" y="151"/>
                    <a:pt x="0" y="151"/>
                  </a:cubicBezTo>
                  <a:cubicBezTo>
                    <a:pt x="0" y="151"/>
                    <a:pt x="0" y="151"/>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49"/>
                  </a:moveTo>
                  <a:cubicBezTo>
                    <a:pt x="0" y="150"/>
                    <a:pt x="0" y="150"/>
                    <a:pt x="0" y="150"/>
                  </a:cubicBezTo>
                  <a:cubicBezTo>
                    <a:pt x="0" y="150"/>
                    <a:pt x="0" y="150"/>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8"/>
                  </a:moveTo>
                  <a:cubicBezTo>
                    <a:pt x="0" y="148"/>
                    <a:pt x="0" y="148"/>
                    <a:pt x="0" y="149"/>
                  </a:cubicBezTo>
                  <a:cubicBezTo>
                    <a:pt x="0" y="148"/>
                    <a:pt x="0" y="148"/>
                    <a:pt x="0" y="148"/>
                  </a:cubicBezTo>
                  <a:moveTo>
                    <a:pt x="0" y="148"/>
                  </a:moveTo>
                  <a:cubicBezTo>
                    <a:pt x="0" y="148"/>
                    <a:pt x="0" y="148"/>
                    <a:pt x="0" y="148"/>
                  </a:cubicBezTo>
                  <a:cubicBezTo>
                    <a:pt x="0" y="148"/>
                    <a:pt x="0" y="148"/>
                    <a:pt x="0" y="148"/>
                  </a:cubicBezTo>
                  <a:moveTo>
                    <a:pt x="0" y="148"/>
                  </a:moveTo>
                  <a:cubicBezTo>
                    <a:pt x="0" y="148"/>
                    <a:pt x="0" y="148"/>
                    <a:pt x="0" y="148"/>
                  </a:cubicBezTo>
                  <a:cubicBezTo>
                    <a:pt x="0" y="148"/>
                    <a:pt x="0" y="148"/>
                    <a:pt x="0" y="148"/>
                  </a:cubicBezTo>
                  <a:cubicBezTo>
                    <a:pt x="0" y="148"/>
                    <a:pt x="0" y="148"/>
                    <a:pt x="0" y="148"/>
                  </a:cubicBezTo>
                  <a:moveTo>
                    <a:pt x="0" y="148"/>
                  </a:moveTo>
                  <a:cubicBezTo>
                    <a:pt x="0" y="148"/>
                    <a:pt x="0" y="148"/>
                    <a:pt x="0" y="148"/>
                  </a:cubicBezTo>
                  <a:cubicBezTo>
                    <a:pt x="0" y="148"/>
                    <a:pt x="0" y="148"/>
                    <a:pt x="0" y="148"/>
                  </a:cubicBezTo>
                  <a:moveTo>
                    <a:pt x="0" y="147"/>
                  </a:moveTo>
                  <a:cubicBezTo>
                    <a:pt x="0" y="147"/>
                    <a:pt x="0" y="147"/>
                    <a:pt x="0" y="148"/>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6"/>
                  </a:moveTo>
                  <a:cubicBezTo>
                    <a:pt x="0" y="146"/>
                    <a:pt x="0" y="147"/>
                    <a:pt x="0" y="147"/>
                  </a:cubicBezTo>
                  <a:cubicBezTo>
                    <a:pt x="0" y="147"/>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5"/>
                  </a:moveTo>
                  <a:cubicBezTo>
                    <a:pt x="0" y="146"/>
                    <a:pt x="0" y="146"/>
                    <a:pt x="0" y="146"/>
                  </a:cubicBezTo>
                  <a:cubicBezTo>
                    <a:pt x="0" y="146"/>
                    <a:pt x="0" y="146"/>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4"/>
                  </a:moveTo>
                  <a:cubicBezTo>
                    <a:pt x="0" y="144"/>
                    <a:pt x="0" y="144"/>
                    <a:pt x="0" y="144"/>
                  </a:cubicBezTo>
                  <a:cubicBezTo>
                    <a:pt x="0" y="144"/>
                    <a:pt x="0" y="144"/>
                    <a:pt x="0" y="144"/>
                  </a:cubicBezTo>
                  <a:moveTo>
                    <a:pt x="0" y="144"/>
                  </a:moveTo>
                  <a:cubicBezTo>
                    <a:pt x="0" y="144"/>
                    <a:pt x="0" y="144"/>
                    <a:pt x="0" y="144"/>
                  </a:cubicBezTo>
                  <a:cubicBezTo>
                    <a:pt x="0" y="144"/>
                    <a:pt x="0" y="144"/>
                    <a:pt x="0" y="144"/>
                  </a:cubicBezTo>
                  <a:moveTo>
                    <a:pt x="0" y="143"/>
                  </a:moveTo>
                  <a:cubicBezTo>
                    <a:pt x="0" y="143"/>
                    <a:pt x="0" y="143"/>
                    <a:pt x="0" y="143"/>
                  </a:cubicBezTo>
                  <a:cubicBezTo>
                    <a:pt x="0" y="143"/>
                    <a:pt x="0" y="143"/>
                    <a:pt x="0" y="143"/>
                  </a:cubicBezTo>
                  <a:moveTo>
                    <a:pt x="0" y="143"/>
                  </a:moveTo>
                  <a:cubicBezTo>
                    <a:pt x="0" y="143"/>
                    <a:pt x="0" y="143"/>
                    <a:pt x="0" y="143"/>
                  </a:cubicBezTo>
                  <a:cubicBezTo>
                    <a:pt x="0" y="143"/>
                    <a:pt x="0" y="143"/>
                    <a:pt x="0" y="143"/>
                  </a:cubicBezTo>
                  <a:moveTo>
                    <a:pt x="156" y="0"/>
                  </a:moveTo>
                  <a:cubicBezTo>
                    <a:pt x="156" y="0"/>
                    <a:pt x="156" y="0"/>
                    <a:pt x="156" y="0"/>
                  </a:cubicBezTo>
                  <a:cubicBezTo>
                    <a:pt x="156" y="0"/>
                    <a:pt x="156" y="0"/>
                    <a:pt x="156"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2" y="0"/>
                  </a:moveTo>
                  <a:cubicBezTo>
                    <a:pt x="152" y="0"/>
                    <a:pt x="153" y="0"/>
                    <a:pt x="153" y="0"/>
                  </a:cubicBezTo>
                  <a:cubicBezTo>
                    <a:pt x="153" y="0"/>
                    <a:pt x="152" y="0"/>
                    <a:pt x="152" y="0"/>
                  </a:cubicBezTo>
                  <a:moveTo>
                    <a:pt x="143" y="0"/>
                  </a:moveTo>
                  <a:cubicBezTo>
                    <a:pt x="143" y="0"/>
                    <a:pt x="142" y="0"/>
                    <a:pt x="142" y="0"/>
                  </a:cubicBezTo>
                  <a:cubicBezTo>
                    <a:pt x="143" y="0"/>
                    <a:pt x="143" y="0"/>
                    <a:pt x="143"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2" y="0"/>
                  </a:moveTo>
                  <a:cubicBezTo>
                    <a:pt x="152" y="0"/>
                    <a:pt x="152" y="0"/>
                    <a:pt x="152" y="0"/>
                  </a:cubicBezTo>
                  <a:cubicBezTo>
                    <a:pt x="152" y="0"/>
                    <a:pt x="152" y="0"/>
                    <a:pt x="152"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1" y="0"/>
                  </a:moveTo>
                  <a:cubicBezTo>
                    <a:pt x="152" y="0"/>
                    <a:pt x="152" y="0"/>
                    <a:pt x="152" y="0"/>
                  </a:cubicBezTo>
                  <a:cubicBezTo>
                    <a:pt x="152" y="0"/>
                    <a:pt x="152" y="0"/>
                    <a:pt x="151" y="0"/>
                  </a:cubicBezTo>
                  <a:moveTo>
                    <a:pt x="143" y="0"/>
                  </a:moveTo>
                  <a:cubicBezTo>
                    <a:pt x="143" y="0"/>
                    <a:pt x="143" y="0"/>
                    <a:pt x="143" y="0"/>
                  </a:cubicBezTo>
                  <a:cubicBezTo>
                    <a:pt x="143" y="0"/>
                    <a:pt x="143" y="0"/>
                    <a:pt x="143" y="0"/>
                  </a:cubicBezTo>
                  <a:moveTo>
                    <a:pt x="151" y="0"/>
                  </a:moveTo>
                  <a:cubicBezTo>
                    <a:pt x="151" y="0"/>
                    <a:pt x="151" y="0"/>
                    <a:pt x="151" y="0"/>
                  </a:cubicBezTo>
                  <a:cubicBezTo>
                    <a:pt x="151" y="0"/>
                    <a:pt x="151" y="0"/>
                    <a:pt x="151"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0" y="0"/>
                  </a:moveTo>
                  <a:cubicBezTo>
                    <a:pt x="151" y="0"/>
                    <a:pt x="151" y="0"/>
                    <a:pt x="151" y="0"/>
                  </a:cubicBezTo>
                  <a:cubicBezTo>
                    <a:pt x="151" y="0"/>
                    <a:pt x="151" y="0"/>
                    <a:pt x="150" y="0"/>
                  </a:cubicBezTo>
                  <a:moveTo>
                    <a:pt x="150" y="0"/>
                  </a:moveTo>
                  <a:cubicBezTo>
                    <a:pt x="150" y="0"/>
                    <a:pt x="150" y="0"/>
                    <a:pt x="150" y="0"/>
                  </a:cubicBezTo>
                  <a:cubicBezTo>
                    <a:pt x="150" y="0"/>
                    <a:pt x="150" y="0"/>
                    <a:pt x="150" y="0"/>
                  </a:cubicBezTo>
                  <a:moveTo>
                    <a:pt x="144" y="0"/>
                  </a:moveTo>
                  <a:cubicBezTo>
                    <a:pt x="144" y="0"/>
                    <a:pt x="144" y="0"/>
                    <a:pt x="144" y="0"/>
                  </a:cubicBezTo>
                  <a:cubicBezTo>
                    <a:pt x="144" y="0"/>
                    <a:pt x="144" y="0"/>
                    <a:pt x="144"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45" y="0"/>
                  </a:moveTo>
                  <a:cubicBezTo>
                    <a:pt x="145" y="0"/>
                    <a:pt x="145" y="0"/>
                    <a:pt x="145" y="0"/>
                  </a:cubicBezTo>
                  <a:cubicBezTo>
                    <a:pt x="145" y="0"/>
                    <a:pt x="145" y="0"/>
                    <a:pt x="145" y="0"/>
                  </a:cubicBezTo>
                  <a:moveTo>
                    <a:pt x="149" y="0"/>
                  </a:moveTo>
                  <a:cubicBezTo>
                    <a:pt x="149" y="0"/>
                    <a:pt x="149" y="0"/>
                    <a:pt x="149" y="0"/>
                  </a:cubicBezTo>
                  <a:cubicBezTo>
                    <a:pt x="149" y="0"/>
                    <a:pt x="149" y="0"/>
                    <a:pt x="149" y="0"/>
                  </a:cubicBezTo>
                  <a:moveTo>
                    <a:pt x="146" y="0"/>
                  </a:moveTo>
                  <a:cubicBezTo>
                    <a:pt x="146" y="0"/>
                    <a:pt x="146" y="0"/>
                    <a:pt x="145" y="0"/>
                  </a:cubicBezTo>
                  <a:cubicBezTo>
                    <a:pt x="146" y="0"/>
                    <a:pt x="146" y="0"/>
                    <a:pt x="146" y="0"/>
                  </a:cubicBezTo>
                  <a:moveTo>
                    <a:pt x="149" y="0"/>
                  </a:moveTo>
                  <a:cubicBezTo>
                    <a:pt x="149" y="0"/>
                    <a:pt x="149" y="0"/>
                    <a:pt x="149" y="0"/>
                  </a:cubicBezTo>
                  <a:cubicBezTo>
                    <a:pt x="149" y="0"/>
                    <a:pt x="149" y="0"/>
                    <a:pt x="149"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6" y="0"/>
                  </a:moveTo>
                  <a:cubicBezTo>
                    <a:pt x="146" y="0"/>
                    <a:pt x="146" y="0"/>
                    <a:pt x="146" y="0"/>
                  </a:cubicBezTo>
                  <a:cubicBezTo>
                    <a:pt x="146" y="0"/>
                    <a:pt x="146" y="0"/>
                    <a:pt x="146"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8" y="0"/>
                  </a:moveTo>
                  <a:cubicBezTo>
                    <a:pt x="148" y="0"/>
                    <a:pt x="148" y="0"/>
                    <a:pt x="149" y="0"/>
                  </a:cubicBezTo>
                  <a:cubicBezTo>
                    <a:pt x="148" y="0"/>
                    <a:pt x="148" y="0"/>
                    <a:pt x="148" y="0"/>
                  </a:cubicBezTo>
                  <a:moveTo>
                    <a:pt x="148" y="0"/>
                  </a:moveTo>
                  <a:cubicBezTo>
                    <a:pt x="148" y="0"/>
                    <a:pt x="148" y="0"/>
                    <a:pt x="148" y="0"/>
                  </a:cubicBezTo>
                  <a:cubicBezTo>
                    <a:pt x="148" y="0"/>
                    <a:pt x="148" y="0"/>
                    <a:pt x="148" y="0"/>
                  </a:cubicBezTo>
                  <a:moveTo>
                    <a:pt x="147" y="0"/>
                  </a:moveTo>
                  <a:cubicBezTo>
                    <a:pt x="147" y="0"/>
                    <a:pt x="147" y="0"/>
                    <a:pt x="146" y="0"/>
                  </a:cubicBezTo>
                  <a:cubicBezTo>
                    <a:pt x="147" y="0"/>
                    <a:pt x="147" y="0"/>
                    <a:pt x="147"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cubicBezTo>
                    <a:pt x="147" y="0"/>
                    <a:pt x="148" y="0"/>
                    <a:pt x="148" y="0"/>
                  </a:cubicBezTo>
                  <a:cubicBezTo>
                    <a:pt x="148" y="0"/>
                    <a:pt x="147" y="0"/>
                    <a:pt x="147"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360" tIns="45681" rIns="91360" bIns="45681" numCol="1" anchor="t" anchorCtr="0" compatLnSpc="1"/>
            <a:lstStyle/>
            <a:p>
              <a:endParaRPr lang="zh-CN" altLang="en-US" sz="2800">
                <a:solidFill>
                  <a:schemeClr val="tx1">
                    <a:lumMod val="75000"/>
                    <a:lumOff val="25000"/>
                  </a:schemeClr>
                </a:solidFill>
              </a:endParaRPr>
            </a:p>
          </p:txBody>
        </p:sp>
        <p:sp>
          <p:nvSpPr>
            <p:cNvPr id="89" name="Freeform 64"/>
            <p:cNvSpPr/>
            <p:nvPr/>
          </p:nvSpPr>
          <p:spPr bwMode="auto">
            <a:xfrm>
              <a:off x="3880500" y="2416292"/>
              <a:ext cx="66583" cy="157279"/>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1" y="14"/>
                    <a:pt x="21"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91360" tIns="45681" rIns="91360" bIns="45681" numCol="1" anchor="t" anchorCtr="0" compatLnSpc="1"/>
            <a:lstStyle/>
            <a:p>
              <a:endParaRPr lang="zh-CN" altLang="en-US" sz="2800">
                <a:solidFill>
                  <a:schemeClr val="tx1">
                    <a:lumMod val="75000"/>
                    <a:lumOff val="25000"/>
                  </a:schemeClr>
                </a:solidFill>
              </a:endParaRPr>
            </a:p>
          </p:txBody>
        </p:sp>
        <p:sp>
          <p:nvSpPr>
            <p:cNvPr id="91" name="Freeform 66"/>
            <p:cNvSpPr/>
            <p:nvPr/>
          </p:nvSpPr>
          <p:spPr bwMode="auto">
            <a:xfrm>
              <a:off x="3880500" y="2416292"/>
              <a:ext cx="66583" cy="157279"/>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2" y="14"/>
                    <a:pt x="21"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91360" tIns="45681" rIns="91360" bIns="45681" numCol="1" anchor="t" anchorCtr="0" compatLnSpc="1"/>
            <a:lstStyle/>
            <a:p>
              <a:endParaRPr lang="zh-CN" altLang="en-US" sz="2800">
                <a:solidFill>
                  <a:schemeClr val="tx1">
                    <a:lumMod val="75000"/>
                    <a:lumOff val="25000"/>
                  </a:schemeClr>
                </a:solidFill>
              </a:endParaRPr>
            </a:p>
          </p:txBody>
        </p:sp>
        <p:sp>
          <p:nvSpPr>
            <p:cNvPr id="93" name="Freeform 68"/>
            <p:cNvSpPr>
              <a:spLocks noEditPoints="1"/>
            </p:cNvSpPr>
            <p:nvPr/>
          </p:nvSpPr>
          <p:spPr bwMode="auto">
            <a:xfrm>
              <a:off x="4944788" y="2906316"/>
              <a:ext cx="80109" cy="9630"/>
            </a:xfrm>
            <a:custGeom>
              <a:avLst/>
              <a:gdLst>
                <a:gd name="T0" fmla="*/ 0 w 25"/>
                <a:gd name="T1" fmla="*/ 3 h 3"/>
                <a:gd name="T2" fmla="*/ 0 w 25"/>
                <a:gd name="T3" fmla="*/ 3 h 3"/>
                <a:gd name="T4" fmla="*/ 0 w 25"/>
                <a:gd name="T5" fmla="*/ 3 h 3"/>
                <a:gd name="T6" fmla="*/ 0 w 25"/>
                <a:gd name="T7" fmla="*/ 3 h 3"/>
                <a:gd name="T8" fmla="*/ 0 w 25"/>
                <a:gd name="T9" fmla="*/ 3 h 3"/>
                <a:gd name="T10" fmla="*/ 0 w 25"/>
                <a:gd name="T11" fmla="*/ 3 h 3"/>
                <a:gd name="T12" fmla="*/ 1 w 25"/>
                <a:gd name="T13" fmla="*/ 3 h 3"/>
                <a:gd name="T14" fmla="*/ 0 w 25"/>
                <a:gd name="T15" fmla="*/ 3 h 3"/>
                <a:gd name="T16" fmla="*/ 1 w 25"/>
                <a:gd name="T17" fmla="*/ 3 h 3"/>
                <a:gd name="T18" fmla="*/ 25 w 25"/>
                <a:gd name="T19" fmla="*/ 0 h 3"/>
                <a:gd name="T20" fmla="*/ 1 w 25"/>
                <a:gd name="T21" fmla="*/ 3 h 3"/>
                <a:gd name="T22" fmla="*/ 25 w 25"/>
                <a:gd name="T23" fmla="*/ 0 h 3"/>
                <a:gd name="T24" fmla="*/ 25 w 25"/>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1" y="3"/>
                  </a:moveTo>
                  <a:cubicBezTo>
                    <a:pt x="1" y="3"/>
                    <a:pt x="0" y="3"/>
                    <a:pt x="0" y="3"/>
                  </a:cubicBezTo>
                  <a:cubicBezTo>
                    <a:pt x="0" y="3"/>
                    <a:pt x="1" y="3"/>
                    <a:pt x="1" y="3"/>
                  </a:cubicBezTo>
                  <a:moveTo>
                    <a:pt x="25" y="0"/>
                  </a:moveTo>
                  <a:cubicBezTo>
                    <a:pt x="17" y="0"/>
                    <a:pt x="9" y="1"/>
                    <a:pt x="1" y="3"/>
                  </a:cubicBezTo>
                  <a:cubicBezTo>
                    <a:pt x="9" y="1"/>
                    <a:pt x="17" y="0"/>
                    <a:pt x="25" y="0"/>
                  </a:cubicBezTo>
                  <a:cubicBezTo>
                    <a:pt x="25" y="0"/>
                    <a:pt x="25" y="0"/>
                    <a:pt x="25" y="0"/>
                  </a:cubicBezTo>
                </a:path>
              </a:pathLst>
            </a:cu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360" tIns="45681" rIns="91360" bIns="45681" numCol="1" anchor="t" anchorCtr="0" compatLnSpc="1"/>
            <a:lstStyle/>
            <a:p>
              <a:endParaRPr lang="zh-CN" altLang="en-US" sz="2800">
                <a:solidFill>
                  <a:schemeClr val="tx1">
                    <a:lumMod val="75000"/>
                    <a:lumOff val="25000"/>
                  </a:schemeClr>
                </a:solidFill>
              </a:endParaRPr>
            </a:p>
          </p:txBody>
        </p:sp>
        <p:sp>
          <p:nvSpPr>
            <p:cNvPr id="96" name="Freeform 71"/>
            <p:cNvSpPr/>
            <p:nvPr/>
          </p:nvSpPr>
          <p:spPr bwMode="auto">
            <a:xfrm>
              <a:off x="4565058" y="2922365"/>
              <a:ext cx="361005" cy="371263"/>
            </a:xfrm>
            <a:custGeom>
              <a:avLst/>
              <a:gdLst>
                <a:gd name="T0" fmla="*/ 113 w 113"/>
                <a:gd name="T1" fmla="*/ 0 h 113"/>
                <a:gd name="T2" fmla="*/ 113 w 113"/>
                <a:gd name="T3" fmla="*/ 0 h 113"/>
                <a:gd name="T4" fmla="*/ 0 w 113"/>
                <a:gd name="T5" fmla="*/ 113 h 113"/>
                <a:gd name="T6" fmla="*/ 0 w 113"/>
                <a:gd name="T7" fmla="*/ 113 h 113"/>
                <a:gd name="T8" fmla="*/ 25 w 113"/>
                <a:gd name="T9" fmla="*/ 101 h 113"/>
                <a:gd name="T10" fmla="*/ 102 w 113"/>
                <a:gd name="T11" fmla="*/ 24 h 113"/>
                <a:gd name="T12" fmla="*/ 113 w 113"/>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113" h="113">
                  <a:moveTo>
                    <a:pt x="113" y="0"/>
                  </a:moveTo>
                  <a:cubicBezTo>
                    <a:pt x="113" y="0"/>
                    <a:pt x="113" y="0"/>
                    <a:pt x="113" y="0"/>
                  </a:cubicBezTo>
                  <a:cubicBezTo>
                    <a:pt x="93" y="52"/>
                    <a:pt x="52" y="93"/>
                    <a:pt x="0" y="113"/>
                  </a:cubicBezTo>
                  <a:cubicBezTo>
                    <a:pt x="0" y="113"/>
                    <a:pt x="0" y="113"/>
                    <a:pt x="0" y="113"/>
                  </a:cubicBezTo>
                  <a:cubicBezTo>
                    <a:pt x="8" y="110"/>
                    <a:pt x="17" y="106"/>
                    <a:pt x="25" y="101"/>
                  </a:cubicBezTo>
                  <a:cubicBezTo>
                    <a:pt x="57" y="84"/>
                    <a:pt x="84" y="57"/>
                    <a:pt x="102" y="24"/>
                  </a:cubicBezTo>
                  <a:cubicBezTo>
                    <a:pt x="106" y="16"/>
                    <a:pt x="110" y="8"/>
                    <a:pt x="11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360" tIns="45681" rIns="91360" bIns="45681" numCol="1" anchor="t" anchorCtr="0" compatLnSpc="1"/>
            <a:lstStyle/>
            <a:p>
              <a:endParaRPr lang="zh-CN" altLang="en-US" sz="2800">
                <a:solidFill>
                  <a:schemeClr val="tx1">
                    <a:lumMod val="75000"/>
                    <a:lumOff val="25000"/>
                  </a:schemeClr>
                </a:solidFill>
              </a:endParaRPr>
            </a:p>
          </p:txBody>
        </p:sp>
        <p:sp>
          <p:nvSpPr>
            <p:cNvPr id="97" name="Freeform 72"/>
            <p:cNvSpPr/>
            <p:nvPr/>
          </p:nvSpPr>
          <p:spPr bwMode="auto">
            <a:xfrm>
              <a:off x="4679497" y="3041126"/>
              <a:ext cx="300664" cy="309208"/>
            </a:xfrm>
            <a:custGeom>
              <a:avLst/>
              <a:gdLst>
                <a:gd name="T0" fmla="*/ 94 w 94"/>
                <a:gd name="T1" fmla="*/ 0 h 94"/>
                <a:gd name="T2" fmla="*/ 0 w 94"/>
                <a:gd name="T3" fmla="*/ 94 h 94"/>
                <a:gd name="T4" fmla="*/ 0 w 94"/>
                <a:gd name="T5" fmla="*/ 94 h 94"/>
                <a:gd name="T6" fmla="*/ 94 w 94"/>
                <a:gd name="T7" fmla="*/ 0 h 94"/>
                <a:gd name="T8" fmla="*/ 94 w 94"/>
                <a:gd name="T9" fmla="*/ 0 h 94"/>
              </a:gdLst>
              <a:ahLst/>
              <a:cxnLst>
                <a:cxn ang="0">
                  <a:pos x="T0" y="T1"/>
                </a:cxn>
                <a:cxn ang="0">
                  <a:pos x="T2" y="T3"/>
                </a:cxn>
                <a:cxn ang="0">
                  <a:pos x="T4" y="T5"/>
                </a:cxn>
                <a:cxn ang="0">
                  <a:pos x="T6" y="T7"/>
                </a:cxn>
                <a:cxn ang="0">
                  <a:pos x="T8" y="T9"/>
                </a:cxn>
              </a:cxnLst>
              <a:rect l="0" t="0" r="r" b="b"/>
              <a:pathLst>
                <a:path w="94" h="94">
                  <a:moveTo>
                    <a:pt x="94" y="0"/>
                  </a:moveTo>
                  <a:cubicBezTo>
                    <a:pt x="47" y="9"/>
                    <a:pt x="10" y="46"/>
                    <a:pt x="0" y="94"/>
                  </a:cubicBezTo>
                  <a:cubicBezTo>
                    <a:pt x="0" y="94"/>
                    <a:pt x="0" y="94"/>
                    <a:pt x="0" y="94"/>
                  </a:cubicBezTo>
                  <a:cubicBezTo>
                    <a:pt x="10" y="46"/>
                    <a:pt x="47" y="9"/>
                    <a:pt x="94" y="0"/>
                  </a:cubicBezTo>
                  <a:cubicBezTo>
                    <a:pt x="94" y="0"/>
                    <a:pt x="94" y="0"/>
                    <a:pt x="94" y="0"/>
                  </a:cubicBezTo>
                </a:path>
              </a:pathLst>
            </a:custGeom>
            <a:solidFill>
              <a:srgbClr val="2D3838"/>
            </a:solidFill>
            <a:ln>
              <a:noFill/>
            </a:ln>
            <a:extLst>
              <a:ext uri="{91240B29-F687-4F45-9708-019B960494DF}">
                <a14:hiddenLine xmlns:a14="http://schemas.microsoft.com/office/drawing/2010/main" w="9525">
                  <a:solidFill>
                    <a:srgbClr val="000000"/>
                  </a:solidFill>
                  <a:round/>
                </a14:hiddenLine>
              </a:ext>
            </a:extLst>
          </p:spPr>
          <p:txBody>
            <a:bodyPr vert="horz" wrap="square" lIns="91360" tIns="45681" rIns="91360" bIns="45681" numCol="1" anchor="t" anchorCtr="0" compatLnSpc="1"/>
            <a:lstStyle/>
            <a:p>
              <a:endParaRPr lang="zh-CN" altLang="en-US" sz="2800">
                <a:solidFill>
                  <a:schemeClr val="tx1">
                    <a:lumMod val="75000"/>
                    <a:lumOff val="25000"/>
                  </a:schemeClr>
                </a:solidFill>
              </a:endParaRPr>
            </a:p>
          </p:txBody>
        </p:sp>
        <p:sp>
          <p:nvSpPr>
            <p:cNvPr id="113" name="Freeform 88"/>
            <p:cNvSpPr>
              <a:spLocks noEditPoints="1"/>
            </p:cNvSpPr>
            <p:nvPr/>
          </p:nvSpPr>
          <p:spPr bwMode="auto">
            <a:xfrm>
              <a:off x="4037594" y="2524353"/>
              <a:ext cx="600288" cy="312418"/>
            </a:xfrm>
            <a:custGeom>
              <a:avLst/>
              <a:gdLst>
                <a:gd name="T0" fmla="*/ 26 w 188"/>
                <a:gd name="T1" fmla="*/ 37 h 95"/>
                <a:gd name="T2" fmla="*/ 17 w 188"/>
                <a:gd name="T3" fmla="*/ 46 h 95"/>
                <a:gd name="T4" fmla="*/ 20 w 188"/>
                <a:gd name="T5" fmla="*/ 53 h 95"/>
                <a:gd name="T6" fmla="*/ 4 w 188"/>
                <a:gd name="T7" fmla="*/ 78 h 95"/>
                <a:gd name="T8" fmla="*/ 6 w 188"/>
                <a:gd name="T9" fmla="*/ 78 h 95"/>
                <a:gd name="T10" fmla="*/ 16 w 188"/>
                <a:gd name="T11" fmla="*/ 69 h 95"/>
                <a:gd name="T12" fmla="*/ 11 w 188"/>
                <a:gd name="T13" fmla="*/ 95 h 95"/>
                <a:gd name="T14" fmla="*/ 19 w 188"/>
                <a:gd name="T15" fmla="*/ 95 h 95"/>
                <a:gd name="T16" fmla="*/ 26 w 188"/>
                <a:gd name="T17" fmla="*/ 84 h 95"/>
                <a:gd name="T18" fmla="*/ 32 w 188"/>
                <a:gd name="T19" fmla="*/ 95 h 95"/>
                <a:gd name="T20" fmla="*/ 40 w 188"/>
                <a:gd name="T21" fmla="*/ 95 h 95"/>
                <a:gd name="T22" fmla="*/ 35 w 188"/>
                <a:gd name="T23" fmla="*/ 69 h 95"/>
                <a:gd name="T24" fmla="*/ 46 w 188"/>
                <a:gd name="T25" fmla="*/ 78 h 95"/>
                <a:gd name="T26" fmla="*/ 47 w 188"/>
                <a:gd name="T27" fmla="*/ 78 h 95"/>
                <a:gd name="T28" fmla="*/ 31 w 188"/>
                <a:gd name="T29" fmla="*/ 53 h 95"/>
                <a:gd name="T30" fmla="*/ 35 w 188"/>
                <a:gd name="T31" fmla="*/ 46 h 95"/>
                <a:gd name="T32" fmla="*/ 26 w 188"/>
                <a:gd name="T33" fmla="*/ 37 h 95"/>
                <a:gd name="T34" fmla="*/ 163 w 188"/>
                <a:gd name="T35" fmla="*/ 37 h 95"/>
                <a:gd name="T36" fmla="*/ 154 w 188"/>
                <a:gd name="T37" fmla="*/ 46 h 95"/>
                <a:gd name="T38" fmla="*/ 157 w 188"/>
                <a:gd name="T39" fmla="*/ 53 h 95"/>
                <a:gd name="T40" fmla="*/ 141 w 188"/>
                <a:gd name="T41" fmla="*/ 78 h 95"/>
                <a:gd name="T42" fmla="*/ 143 w 188"/>
                <a:gd name="T43" fmla="*/ 78 h 95"/>
                <a:gd name="T44" fmla="*/ 153 w 188"/>
                <a:gd name="T45" fmla="*/ 69 h 95"/>
                <a:gd name="T46" fmla="*/ 148 w 188"/>
                <a:gd name="T47" fmla="*/ 95 h 95"/>
                <a:gd name="T48" fmla="*/ 157 w 188"/>
                <a:gd name="T49" fmla="*/ 95 h 95"/>
                <a:gd name="T50" fmla="*/ 163 w 188"/>
                <a:gd name="T51" fmla="*/ 84 h 95"/>
                <a:gd name="T52" fmla="*/ 169 w 188"/>
                <a:gd name="T53" fmla="*/ 95 h 95"/>
                <a:gd name="T54" fmla="*/ 177 w 188"/>
                <a:gd name="T55" fmla="*/ 95 h 95"/>
                <a:gd name="T56" fmla="*/ 173 w 188"/>
                <a:gd name="T57" fmla="*/ 69 h 95"/>
                <a:gd name="T58" fmla="*/ 183 w 188"/>
                <a:gd name="T59" fmla="*/ 78 h 95"/>
                <a:gd name="T60" fmla="*/ 185 w 188"/>
                <a:gd name="T61" fmla="*/ 78 h 95"/>
                <a:gd name="T62" fmla="*/ 169 w 188"/>
                <a:gd name="T63" fmla="*/ 53 h 95"/>
                <a:gd name="T64" fmla="*/ 172 w 188"/>
                <a:gd name="T65" fmla="*/ 46 h 95"/>
                <a:gd name="T66" fmla="*/ 163 w 188"/>
                <a:gd name="T67" fmla="*/ 37 h 95"/>
                <a:gd name="T68" fmla="*/ 96 w 188"/>
                <a:gd name="T69" fmla="*/ 0 h 95"/>
                <a:gd name="T70" fmla="*/ 81 w 188"/>
                <a:gd name="T71" fmla="*/ 14 h 95"/>
                <a:gd name="T72" fmla="*/ 87 w 188"/>
                <a:gd name="T73" fmla="*/ 26 h 95"/>
                <a:gd name="T74" fmla="*/ 60 w 188"/>
                <a:gd name="T75" fmla="*/ 67 h 95"/>
                <a:gd name="T76" fmla="*/ 63 w 188"/>
                <a:gd name="T77" fmla="*/ 68 h 95"/>
                <a:gd name="T78" fmla="*/ 80 w 188"/>
                <a:gd name="T79" fmla="*/ 53 h 95"/>
                <a:gd name="T80" fmla="*/ 72 w 188"/>
                <a:gd name="T81" fmla="*/ 95 h 95"/>
                <a:gd name="T82" fmla="*/ 86 w 188"/>
                <a:gd name="T83" fmla="*/ 95 h 95"/>
                <a:gd name="T84" fmla="*/ 96 w 188"/>
                <a:gd name="T85" fmla="*/ 78 h 95"/>
                <a:gd name="T86" fmla="*/ 106 w 188"/>
                <a:gd name="T87" fmla="*/ 95 h 95"/>
                <a:gd name="T88" fmla="*/ 119 w 188"/>
                <a:gd name="T89" fmla="*/ 95 h 95"/>
                <a:gd name="T90" fmla="*/ 112 w 188"/>
                <a:gd name="T91" fmla="*/ 53 h 95"/>
                <a:gd name="T92" fmla="*/ 128 w 188"/>
                <a:gd name="T93" fmla="*/ 68 h 95"/>
                <a:gd name="T94" fmla="*/ 131 w 188"/>
                <a:gd name="T95" fmla="*/ 67 h 95"/>
                <a:gd name="T96" fmla="*/ 105 w 188"/>
                <a:gd name="T97" fmla="*/ 26 h 95"/>
                <a:gd name="T98" fmla="*/ 111 w 188"/>
                <a:gd name="T99" fmla="*/ 14 h 95"/>
                <a:gd name="T100" fmla="*/ 96 w 188"/>
                <a:gd name="T10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95">
                  <a:moveTo>
                    <a:pt x="26" y="37"/>
                  </a:moveTo>
                  <a:cubicBezTo>
                    <a:pt x="21" y="37"/>
                    <a:pt x="17" y="41"/>
                    <a:pt x="17" y="46"/>
                  </a:cubicBezTo>
                  <a:cubicBezTo>
                    <a:pt x="17" y="49"/>
                    <a:pt x="18" y="51"/>
                    <a:pt x="20" y="53"/>
                  </a:cubicBezTo>
                  <a:cubicBezTo>
                    <a:pt x="11" y="56"/>
                    <a:pt x="0" y="74"/>
                    <a:pt x="4" y="78"/>
                  </a:cubicBezTo>
                  <a:cubicBezTo>
                    <a:pt x="4" y="78"/>
                    <a:pt x="5" y="78"/>
                    <a:pt x="6" y="78"/>
                  </a:cubicBezTo>
                  <a:cubicBezTo>
                    <a:pt x="9" y="78"/>
                    <a:pt x="13" y="74"/>
                    <a:pt x="16" y="69"/>
                  </a:cubicBezTo>
                  <a:cubicBezTo>
                    <a:pt x="14" y="78"/>
                    <a:pt x="12" y="87"/>
                    <a:pt x="11" y="95"/>
                  </a:cubicBezTo>
                  <a:cubicBezTo>
                    <a:pt x="19" y="95"/>
                    <a:pt x="19" y="95"/>
                    <a:pt x="19" y="95"/>
                  </a:cubicBezTo>
                  <a:cubicBezTo>
                    <a:pt x="20" y="91"/>
                    <a:pt x="22" y="84"/>
                    <a:pt x="26" y="84"/>
                  </a:cubicBezTo>
                  <a:cubicBezTo>
                    <a:pt x="29" y="84"/>
                    <a:pt x="32" y="91"/>
                    <a:pt x="32" y="95"/>
                  </a:cubicBezTo>
                  <a:cubicBezTo>
                    <a:pt x="40" y="95"/>
                    <a:pt x="40" y="95"/>
                    <a:pt x="40" y="95"/>
                  </a:cubicBezTo>
                  <a:cubicBezTo>
                    <a:pt x="39" y="87"/>
                    <a:pt x="38" y="78"/>
                    <a:pt x="35" y="69"/>
                  </a:cubicBezTo>
                  <a:cubicBezTo>
                    <a:pt x="39" y="74"/>
                    <a:pt x="43" y="78"/>
                    <a:pt x="46" y="78"/>
                  </a:cubicBezTo>
                  <a:cubicBezTo>
                    <a:pt x="46" y="78"/>
                    <a:pt x="47" y="78"/>
                    <a:pt x="47" y="78"/>
                  </a:cubicBezTo>
                  <a:cubicBezTo>
                    <a:pt x="51" y="74"/>
                    <a:pt x="41" y="56"/>
                    <a:pt x="31" y="53"/>
                  </a:cubicBezTo>
                  <a:cubicBezTo>
                    <a:pt x="33" y="51"/>
                    <a:pt x="35" y="49"/>
                    <a:pt x="35" y="46"/>
                  </a:cubicBezTo>
                  <a:cubicBezTo>
                    <a:pt x="35" y="41"/>
                    <a:pt x="31" y="37"/>
                    <a:pt x="26" y="37"/>
                  </a:cubicBezTo>
                  <a:moveTo>
                    <a:pt x="163" y="37"/>
                  </a:moveTo>
                  <a:cubicBezTo>
                    <a:pt x="158" y="37"/>
                    <a:pt x="154" y="41"/>
                    <a:pt x="154" y="46"/>
                  </a:cubicBezTo>
                  <a:cubicBezTo>
                    <a:pt x="154" y="49"/>
                    <a:pt x="155" y="51"/>
                    <a:pt x="157" y="53"/>
                  </a:cubicBezTo>
                  <a:cubicBezTo>
                    <a:pt x="148" y="56"/>
                    <a:pt x="138" y="74"/>
                    <a:pt x="141" y="78"/>
                  </a:cubicBezTo>
                  <a:cubicBezTo>
                    <a:pt x="142" y="78"/>
                    <a:pt x="142" y="78"/>
                    <a:pt x="143" y="78"/>
                  </a:cubicBezTo>
                  <a:cubicBezTo>
                    <a:pt x="146" y="78"/>
                    <a:pt x="150" y="74"/>
                    <a:pt x="153" y="69"/>
                  </a:cubicBezTo>
                  <a:cubicBezTo>
                    <a:pt x="151" y="78"/>
                    <a:pt x="149" y="87"/>
                    <a:pt x="148" y="95"/>
                  </a:cubicBezTo>
                  <a:cubicBezTo>
                    <a:pt x="157" y="95"/>
                    <a:pt x="157" y="95"/>
                    <a:pt x="157" y="95"/>
                  </a:cubicBezTo>
                  <a:cubicBezTo>
                    <a:pt x="157" y="91"/>
                    <a:pt x="160" y="84"/>
                    <a:pt x="163" y="84"/>
                  </a:cubicBezTo>
                  <a:cubicBezTo>
                    <a:pt x="166" y="84"/>
                    <a:pt x="169" y="91"/>
                    <a:pt x="169" y="95"/>
                  </a:cubicBezTo>
                  <a:cubicBezTo>
                    <a:pt x="177" y="95"/>
                    <a:pt x="177" y="95"/>
                    <a:pt x="177" y="95"/>
                  </a:cubicBezTo>
                  <a:cubicBezTo>
                    <a:pt x="177" y="87"/>
                    <a:pt x="175" y="78"/>
                    <a:pt x="173" y="69"/>
                  </a:cubicBezTo>
                  <a:cubicBezTo>
                    <a:pt x="176" y="74"/>
                    <a:pt x="180" y="78"/>
                    <a:pt x="183" y="78"/>
                  </a:cubicBezTo>
                  <a:cubicBezTo>
                    <a:pt x="184" y="78"/>
                    <a:pt x="184" y="78"/>
                    <a:pt x="185" y="78"/>
                  </a:cubicBezTo>
                  <a:cubicBezTo>
                    <a:pt x="188" y="74"/>
                    <a:pt x="178" y="56"/>
                    <a:pt x="169" y="53"/>
                  </a:cubicBezTo>
                  <a:cubicBezTo>
                    <a:pt x="171" y="51"/>
                    <a:pt x="172" y="49"/>
                    <a:pt x="172" y="46"/>
                  </a:cubicBezTo>
                  <a:cubicBezTo>
                    <a:pt x="172" y="41"/>
                    <a:pt x="168" y="37"/>
                    <a:pt x="163" y="37"/>
                  </a:cubicBezTo>
                  <a:moveTo>
                    <a:pt x="96" y="0"/>
                  </a:moveTo>
                  <a:cubicBezTo>
                    <a:pt x="88" y="0"/>
                    <a:pt x="81" y="6"/>
                    <a:pt x="81" y="14"/>
                  </a:cubicBezTo>
                  <a:cubicBezTo>
                    <a:pt x="81" y="19"/>
                    <a:pt x="83" y="23"/>
                    <a:pt x="87" y="26"/>
                  </a:cubicBezTo>
                  <a:cubicBezTo>
                    <a:pt x="72" y="31"/>
                    <a:pt x="55" y="61"/>
                    <a:pt x="60" y="67"/>
                  </a:cubicBezTo>
                  <a:cubicBezTo>
                    <a:pt x="61" y="68"/>
                    <a:pt x="62" y="68"/>
                    <a:pt x="63" y="68"/>
                  </a:cubicBezTo>
                  <a:cubicBezTo>
                    <a:pt x="68" y="68"/>
                    <a:pt x="75" y="60"/>
                    <a:pt x="80" y="53"/>
                  </a:cubicBezTo>
                  <a:cubicBezTo>
                    <a:pt x="76" y="67"/>
                    <a:pt x="74" y="82"/>
                    <a:pt x="72" y="95"/>
                  </a:cubicBezTo>
                  <a:cubicBezTo>
                    <a:pt x="86" y="95"/>
                    <a:pt x="86" y="95"/>
                    <a:pt x="86" y="95"/>
                  </a:cubicBezTo>
                  <a:cubicBezTo>
                    <a:pt x="86" y="88"/>
                    <a:pt x="91" y="78"/>
                    <a:pt x="96" y="78"/>
                  </a:cubicBezTo>
                  <a:cubicBezTo>
                    <a:pt x="101" y="78"/>
                    <a:pt x="106" y="88"/>
                    <a:pt x="106" y="95"/>
                  </a:cubicBezTo>
                  <a:cubicBezTo>
                    <a:pt x="119" y="95"/>
                    <a:pt x="119" y="95"/>
                    <a:pt x="119" y="95"/>
                  </a:cubicBezTo>
                  <a:cubicBezTo>
                    <a:pt x="118" y="82"/>
                    <a:pt x="115" y="67"/>
                    <a:pt x="112" y="53"/>
                  </a:cubicBezTo>
                  <a:cubicBezTo>
                    <a:pt x="117" y="60"/>
                    <a:pt x="124" y="68"/>
                    <a:pt x="128" y="68"/>
                  </a:cubicBezTo>
                  <a:cubicBezTo>
                    <a:pt x="130" y="68"/>
                    <a:pt x="131" y="68"/>
                    <a:pt x="131" y="67"/>
                  </a:cubicBezTo>
                  <a:cubicBezTo>
                    <a:pt x="137" y="61"/>
                    <a:pt x="120" y="31"/>
                    <a:pt x="105" y="26"/>
                  </a:cubicBezTo>
                  <a:cubicBezTo>
                    <a:pt x="108" y="23"/>
                    <a:pt x="111" y="19"/>
                    <a:pt x="111" y="14"/>
                  </a:cubicBezTo>
                  <a:cubicBezTo>
                    <a:pt x="111" y="6"/>
                    <a:pt x="104" y="0"/>
                    <a:pt x="96" y="0"/>
                  </a:cubicBezTo>
                </a:path>
              </a:pathLst>
            </a:custGeom>
            <a:solidFill>
              <a:schemeClr val="bg1"/>
            </a:solidFill>
            <a:ln>
              <a:noFill/>
            </a:ln>
          </p:spPr>
          <p:txBody>
            <a:bodyPr vert="horz" wrap="square" lIns="91360" tIns="45681" rIns="91360" bIns="45681" numCol="1" anchor="t" anchorCtr="0" compatLnSpc="1"/>
            <a:lstStyle/>
            <a:p>
              <a:endParaRPr lang="zh-CN" altLang="en-US" sz="2800">
                <a:solidFill>
                  <a:schemeClr val="tx1">
                    <a:lumMod val="75000"/>
                    <a:lumOff val="25000"/>
                  </a:schemeClr>
                </a:solidFill>
              </a:endParaRPr>
            </a:p>
          </p:txBody>
        </p:sp>
      </p:grpSp>
      <p:grpSp>
        <p:nvGrpSpPr>
          <p:cNvPr id="58" name="组合 57"/>
          <p:cNvGrpSpPr/>
          <p:nvPr/>
        </p:nvGrpSpPr>
        <p:grpSpPr>
          <a:xfrm>
            <a:off x="848245" y="1814444"/>
            <a:ext cx="3039955" cy="1142788"/>
            <a:chOff x="468937" y="2419540"/>
            <a:chExt cx="3039955" cy="1142788"/>
          </a:xfrm>
        </p:grpSpPr>
        <p:sp>
          <p:nvSpPr>
            <p:cNvPr id="62" name="TextBox 18"/>
            <p:cNvSpPr txBox="1"/>
            <p:nvPr/>
          </p:nvSpPr>
          <p:spPr>
            <a:xfrm flipH="1">
              <a:off x="468937" y="2419540"/>
              <a:ext cx="2646878" cy="461665"/>
            </a:xfrm>
            <a:prstGeom prst="rect">
              <a:avLst/>
            </a:prstGeom>
            <a:noFill/>
          </p:spPr>
          <p:txBody>
            <a:bodyPr wrap="none" rtlCol="0">
              <a:spAutoFit/>
            </a:bodyPr>
            <a:lstStyle/>
            <a:p>
              <a:r>
                <a:rPr lang="zh-CN" altLang="en-US" sz="2400" b="1" dirty="0">
                  <a:latin typeface="Roboto Black" charset="0"/>
                  <a:ea typeface="Roboto Black" charset="0"/>
                  <a:cs typeface="Roboto Black" charset="0"/>
                </a:rPr>
                <a:t>点击添加主要内容</a:t>
              </a:r>
              <a:endParaRPr lang="en-US" sz="2400" b="1" dirty="0">
                <a:latin typeface="Roboto Black" charset="0"/>
                <a:ea typeface="Roboto Black" charset="0"/>
                <a:cs typeface="Roboto Black" charset="0"/>
              </a:endParaRPr>
            </a:p>
          </p:txBody>
        </p:sp>
        <p:sp>
          <p:nvSpPr>
            <p:cNvPr id="63" name="矩形 62"/>
            <p:cNvSpPr/>
            <p:nvPr/>
          </p:nvSpPr>
          <p:spPr>
            <a:xfrm>
              <a:off x="470268" y="2823664"/>
              <a:ext cx="3038624" cy="738664"/>
            </a:xfrm>
            <a:prstGeom prst="rect">
              <a:avLst/>
            </a:prstGeom>
          </p:spPr>
          <p:txBody>
            <a:bodyPr wrap="square">
              <a:spAutoFit/>
            </a:bodyPr>
            <a:lstStyle/>
            <a:p>
              <a:pPr>
                <a:lnSpc>
                  <a:spcPct val="150000"/>
                </a:lnSpc>
              </a:pPr>
              <a:r>
                <a:rPr lang="zh-CN" altLang="en-US" sz="1400" dirty="0"/>
                <a:t>点击添加主要内容点击添加主要内容点击添加主要内容点击添加主要内容</a:t>
              </a:r>
              <a:endParaRPr lang="en-US" altLang="zh-CN" sz="1400" dirty="0"/>
            </a:p>
          </p:txBody>
        </p:sp>
      </p:grpSp>
      <p:grpSp>
        <p:nvGrpSpPr>
          <p:cNvPr id="64" name="组合 63"/>
          <p:cNvGrpSpPr/>
          <p:nvPr/>
        </p:nvGrpSpPr>
        <p:grpSpPr>
          <a:xfrm>
            <a:off x="838542" y="3952998"/>
            <a:ext cx="3039955" cy="1142788"/>
            <a:chOff x="468937" y="2419540"/>
            <a:chExt cx="3039955" cy="1142788"/>
          </a:xfrm>
        </p:grpSpPr>
        <p:sp>
          <p:nvSpPr>
            <p:cNvPr id="71" name="TextBox 18"/>
            <p:cNvSpPr txBox="1"/>
            <p:nvPr/>
          </p:nvSpPr>
          <p:spPr>
            <a:xfrm flipH="1">
              <a:off x="468937" y="2419540"/>
              <a:ext cx="2646878" cy="461665"/>
            </a:xfrm>
            <a:prstGeom prst="rect">
              <a:avLst/>
            </a:prstGeom>
            <a:noFill/>
          </p:spPr>
          <p:txBody>
            <a:bodyPr wrap="none" rtlCol="0">
              <a:spAutoFit/>
            </a:bodyPr>
            <a:lstStyle/>
            <a:p>
              <a:r>
                <a:rPr lang="zh-CN" altLang="en-US" sz="2400" b="1" dirty="0">
                  <a:latin typeface="Roboto Black" charset="0"/>
                  <a:ea typeface="Roboto Black" charset="0"/>
                  <a:cs typeface="Roboto Black" charset="0"/>
                </a:rPr>
                <a:t>点击添加主要内容</a:t>
              </a:r>
              <a:endParaRPr lang="en-US" sz="2400" b="1" dirty="0">
                <a:latin typeface="Roboto Black" charset="0"/>
                <a:ea typeface="Roboto Black" charset="0"/>
                <a:cs typeface="Roboto Black" charset="0"/>
              </a:endParaRPr>
            </a:p>
          </p:txBody>
        </p:sp>
        <p:sp>
          <p:nvSpPr>
            <p:cNvPr id="72" name="矩形 71"/>
            <p:cNvSpPr/>
            <p:nvPr/>
          </p:nvSpPr>
          <p:spPr>
            <a:xfrm>
              <a:off x="470268" y="2823664"/>
              <a:ext cx="3038624" cy="738664"/>
            </a:xfrm>
            <a:prstGeom prst="rect">
              <a:avLst/>
            </a:prstGeom>
          </p:spPr>
          <p:txBody>
            <a:bodyPr wrap="square">
              <a:spAutoFit/>
            </a:bodyPr>
            <a:lstStyle/>
            <a:p>
              <a:pPr>
                <a:lnSpc>
                  <a:spcPct val="150000"/>
                </a:lnSpc>
              </a:pPr>
              <a:r>
                <a:rPr lang="zh-CN" altLang="en-US" sz="1400" dirty="0"/>
                <a:t>点击添加主要内容点击添加主要内容点击添加主要内容点击添加主要内容</a:t>
              </a:r>
              <a:endParaRPr lang="en-US" altLang="zh-CN" sz="1400" dirty="0"/>
            </a:p>
          </p:txBody>
        </p:sp>
      </p:grpSp>
      <p:grpSp>
        <p:nvGrpSpPr>
          <p:cNvPr id="73" name="组合 72"/>
          <p:cNvGrpSpPr/>
          <p:nvPr/>
        </p:nvGrpSpPr>
        <p:grpSpPr>
          <a:xfrm>
            <a:off x="8457705" y="2105418"/>
            <a:ext cx="3106585" cy="1142788"/>
            <a:chOff x="468937" y="2419540"/>
            <a:chExt cx="3106585" cy="1142788"/>
          </a:xfrm>
        </p:grpSpPr>
        <p:sp>
          <p:nvSpPr>
            <p:cNvPr id="74" name="TextBox 18"/>
            <p:cNvSpPr txBox="1"/>
            <p:nvPr/>
          </p:nvSpPr>
          <p:spPr>
            <a:xfrm flipH="1">
              <a:off x="468937" y="2419540"/>
              <a:ext cx="2646878" cy="461665"/>
            </a:xfrm>
            <a:prstGeom prst="rect">
              <a:avLst/>
            </a:prstGeom>
            <a:noFill/>
          </p:spPr>
          <p:txBody>
            <a:bodyPr wrap="none" rtlCol="0">
              <a:spAutoFit/>
            </a:bodyPr>
            <a:lstStyle/>
            <a:p>
              <a:r>
                <a:rPr lang="zh-CN" altLang="en-US" sz="2400" b="1" dirty="0">
                  <a:latin typeface="Roboto Black" charset="0"/>
                  <a:ea typeface="Roboto Black" charset="0"/>
                  <a:cs typeface="Roboto Black" charset="0"/>
                </a:rPr>
                <a:t>点击添加主要内容</a:t>
              </a:r>
              <a:endParaRPr lang="en-US" sz="2400" b="1" dirty="0">
                <a:latin typeface="Roboto Black" charset="0"/>
                <a:ea typeface="Roboto Black" charset="0"/>
                <a:cs typeface="Roboto Black" charset="0"/>
              </a:endParaRPr>
            </a:p>
          </p:txBody>
        </p:sp>
        <p:sp>
          <p:nvSpPr>
            <p:cNvPr id="76" name="矩形 75"/>
            <p:cNvSpPr/>
            <p:nvPr/>
          </p:nvSpPr>
          <p:spPr>
            <a:xfrm>
              <a:off x="470268" y="2823664"/>
              <a:ext cx="3105254" cy="738664"/>
            </a:xfrm>
            <a:prstGeom prst="rect">
              <a:avLst/>
            </a:prstGeom>
          </p:spPr>
          <p:txBody>
            <a:bodyPr wrap="square">
              <a:spAutoFit/>
            </a:bodyPr>
            <a:lstStyle/>
            <a:p>
              <a:pPr>
                <a:lnSpc>
                  <a:spcPct val="150000"/>
                </a:lnSpc>
              </a:pPr>
              <a:r>
                <a:rPr lang="zh-CN" altLang="en-US" sz="1400" dirty="0"/>
                <a:t>点击添加主要内容点击添加主要内容点击添加主要内容点击添加主要内容</a:t>
              </a:r>
              <a:endParaRPr lang="en-US" altLang="zh-CN" sz="1400" dirty="0"/>
            </a:p>
          </p:txBody>
        </p:sp>
      </p:grpSp>
      <p:grpSp>
        <p:nvGrpSpPr>
          <p:cNvPr id="79" name="组合 78"/>
          <p:cNvGrpSpPr/>
          <p:nvPr/>
        </p:nvGrpSpPr>
        <p:grpSpPr>
          <a:xfrm>
            <a:off x="8466017" y="4294565"/>
            <a:ext cx="3106585" cy="1142788"/>
            <a:chOff x="468937" y="2419540"/>
            <a:chExt cx="3106585" cy="1142788"/>
          </a:xfrm>
        </p:grpSpPr>
        <p:sp>
          <p:nvSpPr>
            <p:cNvPr id="81" name="TextBox 18"/>
            <p:cNvSpPr txBox="1"/>
            <p:nvPr/>
          </p:nvSpPr>
          <p:spPr>
            <a:xfrm flipH="1">
              <a:off x="468937" y="2419540"/>
              <a:ext cx="2646878" cy="461665"/>
            </a:xfrm>
            <a:prstGeom prst="rect">
              <a:avLst/>
            </a:prstGeom>
            <a:noFill/>
          </p:spPr>
          <p:txBody>
            <a:bodyPr wrap="none" rtlCol="0">
              <a:spAutoFit/>
            </a:bodyPr>
            <a:lstStyle/>
            <a:p>
              <a:r>
                <a:rPr lang="zh-CN" altLang="en-US" sz="2400" b="1" dirty="0">
                  <a:latin typeface="Roboto Black" charset="0"/>
                  <a:ea typeface="Roboto Black" charset="0"/>
                  <a:cs typeface="Roboto Black" charset="0"/>
                </a:rPr>
                <a:t>点击添加主要内容</a:t>
              </a:r>
              <a:endParaRPr lang="en-US" sz="2400" b="1" dirty="0">
                <a:latin typeface="Roboto Black" charset="0"/>
                <a:ea typeface="Roboto Black" charset="0"/>
                <a:cs typeface="Roboto Black" charset="0"/>
              </a:endParaRPr>
            </a:p>
          </p:txBody>
        </p:sp>
        <p:sp>
          <p:nvSpPr>
            <p:cNvPr id="82" name="矩形 81"/>
            <p:cNvSpPr/>
            <p:nvPr/>
          </p:nvSpPr>
          <p:spPr>
            <a:xfrm>
              <a:off x="470268" y="2823664"/>
              <a:ext cx="3105254" cy="738664"/>
            </a:xfrm>
            <a:prstGeom prst="rect">
              <a:avLst/>
            </a:prstGeom>
          </p:spPr>
          <p:txBody>
            <a:bodyPr wrap="square">
              <a:spAutoFit/>
            </a:bodyPr>
            <a:lstStyle/>
            <a:p>
              <a:pPr>
                <a:lnSpc>
                  <a:spcPct val="150000"/>
                </a:lnSpc>
              </a:pPr>
              <a:r>
                <a:rPr lang="zh-CN" altLang="en-US" sz="1400" dirty="0"/>
                <a:t>点击添加主要内容点击添加主要内容点击添加主要内容点击添加主要内容</a:t>
              </a:r>
              <a:endParaRPr lang="en-US" altLang="zh-CN" sz="1400" dirty="0"/>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par>
                                <p:cTn id="10" presetID="29"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par>
                                <p:cTn id="15" presetID="29"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ppt_x</p:attrName>
                                        </p:attrNameLst>
                                      </p:cBhvr>
                                      <p:tavLst>
                                        <p:tav tm="0">
                                          <p:val>
                                            <p:strVal val="#ppt_x-.2"/>
                                          </p:val>
                                        </p:tav>
                                        <p:tav tm="100000">
                                          <p:val>
                                            <p:strVal val="#ppt_x"/>
                                          </p:val>
                                        </p:tav>
                                      </p:tavLst>
                                    </p:anim>
                                    <p:anim calcmode="lin" valueType="num">
                                      <p:cBhvr>
                                        <p:cTn id="1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
                                        </p:tgtEl>
                                      </p:cBhvr>
                                    </p:animEffect>
                                  </p:childTnLst>
                                </p:cTn>
                              </p:par>
                              <p:par>
                                <p:cTn id="20" presetID="29"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ppt_x</p:attrName>
                                        </p:attrNameLst>
                                      </p:cBhvr>
                                      <p:tavLst>
                                        <p:tav tm="0">
                                          <p:val>
                                            <p:strVal val="#ppt_x-.2"/>
                                          </p:val>
                                        </p:tav>
                                        <p:tav tm="100000">
                                          <p:val>
                                            <p:strVal val="#ppt_x"/>
                                          </p:val>
                                        </p:tav>
                                      </p:tavLst>
                                    </p:anim>
                                    <p:anim calcmode="lin" valueType="num">
                                      <p:cBhvr>
                                        <p:cTn id="2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1000"/>
                                        <p:tgtEl>
                                          <p:spTgt spid="58"/>
                                        </p:tgtEl>
                                      </p:cBhvr>
                                    </p:animEffect>
                                    <p:anim calcmode="lin" valueType="num">
                                      <p:cBhvr>
                                        <p:cTn id="30" dur="1000" fill="hold"/>
                                        <p:tgtEl>
                                          <p:spTgt spid="58"/>
                                        </p:tgtEl>
                                        <p:attrNameLst>
                                          <p:attrName>ppt_x</p:attrName>
                                        </p:attrNameLst>
                                      </p:cBhvr>
                                      <p:tavLst>
                                        <p:tav tm="0">
                                          <p:val>
                                            <p:strVal val="#ppt_x"/>
                                          </p:val>
                                        </p:tav>
                                        <p:tav tm="100000">
                                          <p:val>
                                            <p:strVal val="#ppt_x"/>
                                          </p:val>
                                        </p:tav>
                                      </p:tavLst>
                                    </p:anim>
                                    <p:anim calcmode="lin" valueType="num">
                                      <p:cBhvr>
                                        <p:cTn id="3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1000"/>
                                        <p:tgtEl>
                                          <p:spTgt spid="64"/>
                                        </p:tgtEl>
                                      </p:cBhvr>
                                    </p:animEffect>
                                    <p:anim calcmode="lin" valueType="num">
                                      <p:cBhvr>
                                        <p:cTn id="37" dur="1000" fill="hold"/>
                                        <p:tgtEl>
                                          <p:spTgt spid="64"/>
                                        </p:tgtEl>
                                        <p:attrNameLst>
                                          <p:attrName>ppt_x</p:attrName>
                                        </p:attrNameLst>
                                      </p:cBhvr>
                                      <p:tavLst>
                                        <p:tav tm="0">
                                          <p:val>
                                            <p:strVal val="#ppt_x"/>
                                          </p:val>
                                        </p:tav>
                                        <p:tav tm="100000">
                                          <p:val>
                                            <p:strVal val="#ppt_x"/>
                                          </p:val>
                                        </p:tav>
                                      </p:tavLst>
                                    </p:anim>
                                    <p:anim calcmode="lin" valueType="num">
                                      <p:cBhvr>
                                        <p:cTn id="38"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fade">
                                      <p:cBhvr>
                                        <p:cTn id="43" dur="1000"/>
                                        <p:tgtEl>
                                          <p:spTgt spid="73"/>
                                        </p:tgtEl>
                                      </p:cBhvr>
                                    </p:animEffect>
                                    <p:anim calcmode="lin" valueType="num">
                                      <p:cBhvr>
                                        <p:cTn id="44" dur="1000" fill="hold"/>
                                        <p:tgtEl>
                                          <p:spTgt spid="73"/>
                                        </p:tgtEl>
                                        <p:attrNameLst>
                                          <p:attrName>ppt_x</p:attrName>
                                        </p:attrNameLst>
                                      </p:cBhvr>
                                      <p:tavLst>
                                        <p:tav tm="0">
                                          <p:val>
                                            <p:strVal val="#ppt_x"/>
                                          </p:val>
                                        </p:tav>
                                        <p:tav tm="100000">
                                          <p:val>
                                            <p:strVal val="#ppt_x"/>
                                          </p:val>
                                        </p:tav>
                                      </p:tavLst>
                                    </p:anim>
                                    <p:anim calcmode="lin" valueType="num">
                                      <p:cBhvr>
                                        <p:cTn id="45"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79"/>
                                        </p:tgtEl>
                                        <p:attrNameLst>
                                          <p:attrName>style.visibility</p:attrName>
                                        </p:attrNameLst>
                                      </p:cBhvr>
                                      <p:to>
                                        <p:strVal val="visible"/>
                                      </p:to>
                                    </p:set>
                                    <p:animEffect transition="in" filter="fade">
                                      <p:cBhvr>
                                        <p:cTn id="50" dur="1000"/>
                                        <p:tgtEl>
                                          <p:spTgt spid="79"/>
                                        </p:tgtEl>
                                      </p:cBhvr>
                                    </p:animEffect>
                                    <p:anim calcmode="lin" valueType="num">
                                      <p:cBhvr>
                                        <p:cTn id="51" dur="1000" fill="hold"/>
                                        <p:tgtEl>
                                          <p:spTgt spid="79"/>
                                        </p:tgtEl>
                                        <p:attrNameLst>
                                          <p:attrName>ppt_x</p:attrName>
                                        </p:attrNameLst>
                                      </p:cBhvr>
                                      <p:tavLst>
                                        <p:tav tm="0">
                                          <p:val>
                                            <p:strVal val="#ppt_x"/>
                                          </p:val>
                                        </p:tav>
                                        <p:tav tm="100000">
                                          <p:val>
                                            <p:strVal val="#ppt_x"/>
                                          </p:val>
                                        </p:tav>
                                      </p:tavLst>
                                    </p:anim>
                                    <p:anim calcmode="lin" valueType="num">
                                      <p:cBhvr>
                                        <p:cTn id="52"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8868356" y="4901029"/>
            <a:ext cx="2339102" cy="1261884"/>
          </a:xfrm>
          <a:prstGeom prst="rect">
            <a:avLst/>
          </a:prstGeom>
          <a:noFill/>
          <a:effectLst/>
        </p:spPr>
        <p:txBody>
          <a:bodyPr wrap="none" rtlCol="0">
            <a:spAutoFit/>
          </a:bodyPr>
          <a:lstStyle/>
          <a:p>
            <a:r>
              <a:rPr lang="zh-CN" altLang="en-US" dirty="0">
                <a:solidFill>
                  <a:srgbClr val="004C80"/>
                </a:solidFill>
                <a:latin typeface="微软雅黑" panose="020B0503020204020204" pitchFamily="34" charset="-122"/>
                <a:ea typeface="微软雅黑" panose="020B0503020204020204" pitchFamily="34" charset="-122"/>
              </a:rPr>
              <a:t>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994482" y="4901029"/>
            <a:ext cx="2339102" cy="1261884"/>
          </a:xfrm>
          <a:prstGeom prst="rect">
            <a:avLst/>
          </a:prstGeom>
          <a:noFill/>
          <a:effectLst/>
        </p:spPr>
        <p:txBody>
          <a:bodyPr wrap="none" rtlCol="0">
            <a:spAutoFit/>
          </a:bodyPr>
          <a:lstStyle/>
          <a:p>
            <a:r>
              <a:rPr lang="zh-CN" altLang="en-US" dirty="0">
                <a:solidFill>
                  <a:srgbClr val="004C80"/>
                </a:solidFill>
                <a:latin typeface="微软雅黑" panose="020B0503020204020204" pitchFamily="34" charset="-122"/>
                <a:ea typeface="微软雅黑" panose="020B0503020204020204" pitchFamily="34" charset="-122"/>
              </a:rPr>
              <a:t>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6235133" y="4901029"/>
            <a:ext cx="2339102" cy="1323439"/>
          </a:xfrm>
          <a:prstGeom prst="rect">
            <a:avLst/>
          </a:prstGeom>
          <a:noFill/>
          <a:effectLst/>
        </p:spPr>
        <p:txBody>
          <a:bodyPr wrap="none" rtlCol="0">
            <a:spAutoFit/>
          </a:bodyPr>
          <a:lstStyle/>
          <a:p>
            <a:r>
              <a:rPr lang="zh-CN" altLang="en-US" sz="1600" dirty="0">
                <a:solidFill>
                  <a:srgbClr val="004C80"/>
                </a:solidFill>
                <a:latin typeface="微软雅黑" panose="020B0503020204020204" pitchFamily="34" charset="-122"/>
                <a:ea typeface="微软雅黑" panose="020B0503020204020204" pitchFamily="34" charset="-122"/>
              </a:rPr>
              <a:t>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3627705" y="4901029"/>
            <a:ext cx="2339102" cy="1261884"/>
          </a:xfrm>
          <a:prstGeom prst="rect">
            <a:avLst/>
          </a:prstGeom>
          <a:noFill/>
          <a:effectLst/>
        </p:spPr>
        <p:txBody>
          <a:bodyPr wrap="none" rtlCol="0">
            <a:spAutoFit/>
          </a:bodyPr>
          <a:lstStyle/>
          <a:p>
            <a:r>
              <a:rPr lang="zh-CN" altLang="en-US" dirty="0">
                <a:solidFill>
                  <a:srgbClr val="004C80"/>
                </a:solidFill>
                <a:latin typeface="微软雅黑" panose="020B0503020204020204" pitchFamily="34" charset="-122"/>
                <a:ea typeface="微软雅黑" panose="020B0503020204020204" pitchFamily="34" charset="-122"/>
              </a:rPr>
              <a:t>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1482647" y="2452033"/>
            <a:ext cx="1414369" cy="2104307"/>
            <a:chOff x="1457934" y="3082228"/>
            <a:chExt cx="1414369" cy="2104307"/>
          </a:xfrm>
        </p:grpSpPr>
        <p:sp>
          <p:nvSpPr>
            <p:cNvPr id="19" name="任意多边形 18"/>
            <p:cNvSpPr/>
            <p:nvPr/>
          </p:nvSpPr>
          <p:spPr>
            <a:xfrm rot="16200000">
              <a:off x="1112965" y="3427197"/>
              <a:ext cx="2104307" cy="1414369"/>
            </a:xfrm>
            <a:custGeom>
              <a:avLst/>
              <a:gdLst>
                <a:gd name="connsiteX0" fmla="*/ 2533879 w 2533879"/>
                <a:gd name="connsiteY0" fmla="*/ 851549 h 1703098"/>
                <a:gd name="connsiteX1" fmla="*/ 2100969 w 2533879"/>
                <a:gd name="connsiteY1" fmla="*/ 1703098 h 1703098"/>
                <a:gd name="connsiteX2" fmla="*/ 0 w 2533879"/>
                <a:gd name="connsiteY2" fmla="*/ 1703098 h 1703098"/>
                <a:gd name="connsiteX3" fmla="*/ 0 w 2533879"/>
                <a:gd name="connsiteY3" fmla="*/ 1701262 h 1703098"/>
                <a:gd name="connsiteX4" fmla="*/ 119769 w 2533879"/>
                <a:gd name="connsiteY4" fmla="*/ 1701262 h 1703098"/>
                <a:gd name="connsiteX5" fmla="*/ 552679 w 2533879"/>
                <a:gd name="connsiteY5" fmla="*/ 849713 h 1703098"/>
                <a:gd name="connsiteX6" fmla="*/ 120702 w 2533879"/>
                <a:gd name="connsiteY6" fmla="*/ 0 h 1703098"/>
                <a:gd name="connsiteX7" fmla="*/ 2100969 w 2533879"/>
                <a:gd name="connsiteY7" fmla="*/ 0 h 1703098"/>
                <a:gd name="connsiteX8" fmla="*/ 2533879 w 2533879"/>
                <a:gd name="connsiteY8" fmla="*/ 851549 h 170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3879" h="1703098">
                  <a:moveTo>
                    <a:pt x="2533879" y="851549"/>
                  </a:moveTo>
                  <a:lnTo>
                    <a:pt x="2100969" y="1703098"/>
                  </a:lnTo>
                  <a:lnTo>
                    <a:pt x="0" y="1703098"/>
                  </a:lnTo>
                  <a:lnTo>
                    <a:pt x="0" y="1701262"/>
                  </a:lnTo>
                  <a:lnTo>
                    <a:pt x="119769" y="1701262"/>
                  </a:lnTo>
                  <a:lnTo>
                    <a:pt x="552679" y="849713"/>
                  </a:lnTo>
                  <a:lnTo>
                    <a:pt x="120702" y="0"/>
                  </a:lnTo>
                  <a:lnTo>
                    <a:pt x="2100969" y="0"/>
                  </a:lnTo>
                  <a:lnTo>
                    <a:pt x="2533879" y="851549"/>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14"/>
            <p:cNvSpPr>
              <a:spLocks noChangeAspect="1" noEditPoints="1"/>
            </p:cNvSpPr>
            <p:nvPr/>
          </p:nvSpPr>
          <p:spPr bwMode="auto">
            <a:xfrm>
              <a:off x="1920064" y="3983992"/>
              <a:ext cx="477732" cy="475808"/>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1" name="组合 20"/>
          <p:cNvGrpSpPr/>
          <p:nvPr/>
        </p:nvGrpSpPr>
        <p:grpSpPr>
          <a:xfrm>
            <a:off x="6697500" y="2452033"/>
            <a:ext cx="1414369" cy="2104307"/>
            <a:chOff x="6672787" y="3082228"/>
            <a:chExt cx="1414369" cy="2104307"/>
          </a:xfrm>
        </p:grpSpPr>
        <p:sp>
          <p:nvSpPr>
            <p:cNvPr id="22" name="任意多边形 21"/>
            <p:cNvSpPr/>
            <p:nvPr/>
          </p:nvSpPr>
          <p:spPr>
            <a:xfrm rot="16200000">
              <a:off x="6327818" y="3427197"/>
              <a:ext cx="2104307" cy="1414369"/>
            </a:xfrm>
            <a:custGeom>
              <a:avLst/>
              <a:gdLst>
                <a:gd name="connsiteX0" fmla="*/ 2533879 w 2533879"/>
                <a:gd name="connsiteY0" fmla="*/ 851549 h 1703098"/>
                <a:gd name="connsiteX1" fmla="*/ 2100969 w 2533879"/>
                <a:gd name="connsiteY1" fmla="*/ 1703098 h 1703098"/>
                <a:gd name="connsiteX2" fmla="*/ 0 w 2533879"/>
                <a:gd name="connsiteY2" fmla="*/ 1703098 h 1703098"/>
                <a:gd name="connsiteX3" fmla="*/ 0 w 2533879"/>
                <a:gd name="connsiteY3" fmla="*/ 1701262 h 1703098"/>
                <a:gd name="connsiteX4" fmla="*/ 119769 w 2533879"/>
                <a:gd name="connsiteY4" fmla="*/ 1701262 h 1703098"/>
                <a:gd name="connsiteX5" fmla="*/ 552679 w 2533879"/>
                <a:gd name="connsiteY5" fmla="*/ 849713 h 1703098"/>
                <a:gd name="connsiteX6" fmla="*/ 120702 w 2533879"/>
                <a:gd name="connsiteY6" fmla="*/ 0 h 1703098"/>
                <a:gd name="connsiteX7" fmla="*/ 2100969 w 2533879"/>
                <a:gd name="connsiteY7" fmla="*/ 0 h 1703098"/>
                <a:gd name="connsiteX8" fmla="*/ 2533879 w 2533879"/>
                <a:gd name="connsiteY8" fmla="*/ 851549 h 170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3879" h="1703098">
                  <a:moveTo>
                    <a:pt x="2533879" y="851549"/>
                  </a:moveTo>
                  <a:lnTo>
                    <a:pt x="2100969" y="1703098"/>
                  </a:lnTo>
                  <a:lnTo>
                    <a:pt x="0" y="1703098"/>
                  </a:lnTo>
                  <a:lnTo>
                    <a:pt x="0" y="1701262"/>
                  </a:lnTo>
                  <a:lnTo>
                    <a:pt x="119769" y="1701262"/>
                  </a:lnTo>
                  <a:lnTo>
                    <a:pt x="552679" y="849713"/>
                  </a:lnTo>
                  <a:lnTo>
                    <a:pt x="120702" y="0"/>
                  </a:lnTo>
                  <a:lnTo>
                    <a:pt x="2100969" y="0"/>
                  </a:lnTo>
                  <a:lnTo>
                    <a:pt x="2533879" y="851549"/>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26"/>
            <p:cNvSpPr>
              <a:spLocks noEditPoints="1"/>
            </p:cNvSpPr>
            <p:nvPr/>
          </p:nvSpPr>
          <p:spPr bwMode="auto">
            <a:xfrm>
              <a:off x="7177738" y="4009423"/>
              <a:ext cx="404466" cy="424946"/>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4" name="组合 23"/>
          <p:cNvGrpSpPr/>
          <p:nvPr/>
        </p:nvGrpSpPr>
        <p:grpSpPr>
          <a:xfrm>
            <a:off x="9324275" y="2452033"/>
            <a:ext cx="1414369" cy="2104307"/>
            <a:chOff x="9299562" y="3082228"/>
            <a:chExt cx="1414369" cy="2104307"/>
          </a:xfrm>
        </p:grpSpPr>
        <p:sp>
          <p:nvSpPr>
            <p:cNvPr id="25" name="任意多边形 24"/>
            <p:cNvSpPr/>
            <p:nvPr/>
          </p:nvSpPr>
          <p:spPr>
            <a:xfrm rot="16200000">
              <a:off x="8954593" y="3427197"/>
              <a:ext cx="2104307" cy="1414369"/>
            </a:xfrm>
            <a:custGeom>
              <a:avLst/>
              <a:gdLst>
                <a:gd name="connsiteX0" fmla="*/ 2533879 w 2533879"/>
                <a:gd name="connsiteY0" fmla="*/ 851549 h 1703098"/>
                <a:gd name="connsiteX1" fmla="*/ 2100969 w 2533879"/>
                <a:gd name="connsiteY1" fmla="*/ 1703098 h 1703098"/>
                <a:gd name="connsiteX2" fmla="*/ 0 w 2533879"/>
                <a:gd name="connsiteY2" fmla="*/ 1703098 h 1703098"/>
                <a:gd name="connsiteX3" fmla="*/ 0 w 2533879"/>
                <a:gd name="connsiteY3" fmla="*/ 1701262 h 1703098"/>
                <a:gd name="connsiteX4" fmla="*/ 119769 w 2533879"/>
                <a:gd name="connsiteY4" fmla="*/ 1701262 h 1703098"/>
                <a:gd name="connsiteX5" fmla="*/ 552679 w 2533879"/>
                <a:gd name="connsiteY5" fmla="*/ 849713 h 1703098"/>
                <a:gd name="connsiteX6" fmla="*/ 120702 w 2533879"/>
                <a:gd name="connsiteY6" fmla="*/ 0 h 1703098"/>
                <a:gd name="connsiteX7" fmla="*/ 2100969 w 2533879"/>
                <a:gd name="connsiteY7" fmla="*/ 0 h 1703098"/>
                <a:gd name="connsiteX8" fmla="*/ 2533879 w 2533879"/>
                <a:gd name="connsiteY8" fmla="*/ 851549 h 170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3879" h="1703098">
                  <a:moveTo>
                    <a:pt x="2533879" y="851549"/>
                  </a:moveTo>
                  <a:lnTo>
                    <a:pt x="2100969" y="1703098"/>
                  </a:lnTo>
                  <a:lnTo>
                    <a:pt x="0" y="1703098"/>
                  </a:lnTo>
                  <a:lnTo>
                    <a:pt x="0" y="1701262"/>
                  </a:lnTo>
                  <a:lnTo>
                    <a:pt x="119769" y="1701262"/>
                  </a:lnTo>
                  <a:lnTo>
                    <a:pt x="552679" y="849713"/>
                  </a:lnTo>
                  <a:lnTo>
                    <a:pt x="120702" y="0"/>
                  </a:lnTo>
                  <a:lnTo>
                    <a:pt x="2100969" y="0"/>
                  </a:lnTo>
                  <a:lnTo>
                    <a:pt x="2533879" y="851549"/>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33"/>
            <p:cNvSpPr>
              <a:spLocks noEditPoints="1"/>
            </p:cNvSpPr>
            <p:nvPr/>
          </p:nvSpPr>
          <p:spPr bwMode="auto">
            <a:xfrm>
              <a:off x="9770114" y="4015842"/>
              <a:ext cx="473264" cy="444475"/>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7" name="组合 26"/>
          <p:cNvGrpSpPr/>
          <p:nvPr/>
        </p:nvGrpSpPr>
        <p:grpSpPr>
          <a:xfrm>
            <a:off x="4083623" y="2452033"/>
            <a:ext cx="1414369" cy="2104307"/>
            <a:chOff x="4058910" y="3082228"/>
            <a:chExt cx="1414369" cy="2104307"/>
          </a:xfrm>
        </p:grpSpPr>
        <p:sp>
          <p:nvSpPr>
            <p:cNvPr id="28" name="任意多边形 27"/>
            <p:cNvSpPr/>
            <p:nvPr/>
          </p:nvSpPr>
          <p:spPr>
            <a:xfrm rot="16200000">
              <a:off x="3713941" y="3427197"/>
              <a:ext cx="2104307" cy="1414369"/>
            </a:xfrm>
            <a:custGeom>
              <a:avLst/>
              <a:gdLst>
                <a:gd name="connsiteX0" fmla="*/ 2533879 w 2533879"/>
                <a:gd name="connsiteY0" fmla="*/ 851549 h 1703098"/>
                <a:gd name="connsiteX1" fmla="*/ 2100969 w 2533879"/>
                <a:gd name="connsiteY1" fmla="*/ 1703098 h 1703098"/>
                <a:gd name="connsiteX2" fmla="*/ 0 w 2533879"/>
                <a:gd name="connsiteY2" fmla="*/ 1703098 h 1703098"/>
                <a:gd name="connsiteX3" fmla="*/ 0 w 2533879"/>
                <a:gd name="connsiteY3" fmla="*/ 1701262 h 1703098"/>
                <a:gd name="connsiteX4" fmla="*/ 119769 w 2533879"/>
                <a:gd name="connsiteY4" fmla="*/ 1701262 h 1703098"/>
                <a:gd name="connsiteX5" fmla="*/ 552679 w 2533879"/>
                <a:gd name="connsiteY5" fmla="*/ 849713 h 1703098"/>
                <a:gd name="connsiteX6" fmla="*/ 120702 w 2533879"/>
                <a:gd name="connsiteY6" fmla="*/ 0 h 1703098"/>
                <a:gd name="connsiteX7" fmla="*/ 2100969 w 2533879"/>
                <a:gd name="connsiteY7" fmla="*/ 0 h 1703098"/>
                <a:gd name="connsiteX8" fmla="*/ 2533879 w 2533879"/>
                <a:gd name="connsiteY8" fmla="*/ 851549 h 170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3879" h="1703098">
                  <a:moveTo>
                    <a:pt x="2533879" y="851549"/>
                  </a:moveTo>
                  <a:lnTo>
                    <a:pt x="2100969" y="1703098"/>
                  </a:lnTo>
                  <a:lnTo>
                    <a:pt x="0" y="1703098"/>
                  </a:lnTo>
                  <a:lnTo>
                    <a:pt x="0" y="1701262"/>
                  </a:lnTo>
                  <a:lnTo>
                    <a:pt x="119769" y="1701262"/>
                  </a:lnTo>
                  <a:lnTo>
                    <a:pt x="552679" y="849713"/>
                  </a:lnTo>
                  <a:lnTo>
                    <a:pt x="120702" y="0"/>
                  </a:lnTo>
                  <a:lnTo>
                    <a:pt x="2100969" y="0"/>
                  </a:lnTo>
                  <a:lnTo>
                    <a:pt x="2533879" y="851549"/>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22"/>
            <p:cNvSpPr>
              <a:spLocks noChangeAspect="1" noEditPoints="1"/>
            </p:cNvSpPr>
            <p:nvPr/>
          </p:nvSpPr>
          <p:spPr bwMode="auto">
            <a:xfrm>
              <a:off x="4548943" y="3949780"/>
              <a:ext cx="434302" cy="510020"/>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grpSp>
        <p:nvGrpSpPr>
          <p:cNvPr id="30" name="组合 29"/>
          <p:cNvGrpSpPr/>
          <p:nvPr/>
        </p:nvGrpSpPr>
        <p:grpSpPr>
          <a:xfrm>
            <a:off x="1482645" y="1445624"/>
            <a:ext cx="1427270" cy="1614828"/>
            <a:chOff x="1457932" y="2075819"/>
            <a:chExt cx="1427270" cy="1614828"/>
          </a:xfrm>
        </p:grpSpPr>
        <p:sp>
          <p:nvSpPr>
            <p:cNvPr id="31" name="任意多边形 30"/>
            <p:cNvSpPr/>
            <p:nvPr/>
          </p:nvSpPr>
          <p:spPr>
            <a:xfrm>
              <a:off x="1457932" y="2075819"/>
              <a:ext cx="1427270" cy="1614828"/>
            </a:xfrm>
            <a:custGeom>
              <a:avLst/>
              <a:gdLst>
                <a:gd name="connsiteX0" fmla="*/ 859316 w 1718632"/>
                <a:gd name="connsiteY0" fmla="*/ 0 h 1944478"/>
                <a:gd name="connsiteX1" fmla="*/ 1718632 w 1718632"/>
                <a:gd name="connsiteY1" fmla="*/ 859316 h 1944478"/>
                <a:gd name="connsiteX2" fmla="*/ 947176 w 1718632"/>
                <a:gd name="connsiteY2" fmla="*/ 1714196 h 1944478"/>
                <a:gd name="connsiteX3" fmla="*/ 945854 w 1718632"/>
                <a:gd name="connsiteY3" fmla="*/ 1714262 h 1944478"/>
                <a:gd name="connsiteX4" fmla="*/ 851548 w 1718632"/>
                <a:gd name="connsiteY4" fmla="*/ 1944478 h 1944478"/>
                <a:gd name="connsiteX5" fmla="*/ 756266 w 1718632"/>
                <a:gd name="connsiteY5" fmla="*/ 1711877 h 1944478"/>
                <a:gd name="connsiteX6" fmla="*/ 686134 w 1718632"/>
                <a:gd name="connsiteY6" fmla="*/ 1701174 h 1944478"/>
                <a:gd name="connsiteX7" fmla="*/ 0 w 1718632"/>
                <a:gd name="connsiteY7" fmla="*/ 859316 h 1944478"/>
                <a:gd name="connsiteX8" fmla="*/ 859316 w 1718632"/>
                <a:gd name="connsiteY8" fmla="*/ 0 h 194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632" h="1944478">
                  <a:moveTo>
                    <a:pt x="859316" y="0"/>
                  </a:moveTo>
                  <a:cubicBezTo>
                    <a:pt x="1333903" y="0"/>
                    <a:pt x="1718632" y="384729"/>
                    <a:pt x="1718632" y="859316"/>
                  </a:cubicBezTo>
                  <a:cubicBezTo>
                    <a:pt x="1718632" y="1304241"/>
                    <a:pt x="1380491" y="1670190"/>
                    <a:pt x="947176" y="1714196"/>
                  </a:cubicBezTo>
                  <a:lnTo>
                    <a:pt x="945854" y="1714262"/>
                  </a:lnTo>
                  <a:lnTo>
                    <a:pt x="851548" y="1944478"/>
                  </a:lnTo>
                  <a:lnTo>
                    <a:pt x="756266" y="1711877"/>
                  </a:lnTo>
                  <a:lnTo>
                    <a:pt x="686134" y="1701174"/>
                  </a:lnTo>
                  <a:cubicBezTo>
                    <a:pt x="294558" y="1621046"/>
                    <a:pt x="0" y="1274580"/>
                    <a:pt x="0" y="859316"/>
                  </a:cubicBezTo>
                  <a:cubicBezTo>
                    <a:pt x="0" y="384729"/>
                    <a:pt x="384729" y="0"/>
                    <a:pt x="859316" y="0"/>
                  </a:cubicBezTo>
                  <a:close/>
                </a:path>
              </a:pathLst>
            </a:custGeom>
            <a:solidFill>
              <a:srgbClr val="FFFFFF"/>
            </a:solidFill>
            <a:ln w="158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2" name="矩形 31"/>
            <p:cNvSpPr/>
            <p:nvPr/>
          </p:nvSpPr>
          <p:spPr>
            <a:xfrm>
              <a:off x="1726309" y="2447475"/>
              <a:ext cx="890516" cy="769441"/>
            </a:xfrm>
            <a:prstGeom prst="rect">
              <a:avLst/>
            </a:prstGeom>
          </p:spPr>
          <p:txBody>
            <a:bodyPr wrap="square">
              <a:spAutoFit/>
            </a:bodyPr>
            <a:lstStyle/>
            <a:p>
              <a:pPr algn="ctr"/>
              <a:r>
                <a:rPr lang="en-US" altLang="zh-CN" sz="4400" b="1" dirty="0">
                  <a:solidFill>
                    <a:srgbClr val="2A3D52"/>
                  </a:solidFill>
                  <a:latin typeface="微软雅黑" panose="020B0503020204020204" pitchFamily="34" charset="-122"/>
                  <a:ea typeface="微软雅黑" panose="020B0503020204020204" pitchFamily="34" charset="-122"/>
                </a:rPr>
                <a:t>01</a:t>
              </a:r>
              <a:endParaRPr lang="zh-CN" altLang="en-US" sz="4400" b="1" dirty="0">
                <a:solidFill>
                  <a:srgbClr val="2A3D52"/>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4083621" y="1445623"/>
            <a:ext cx="1427270" cy="1614828"/>
            <a:chOff x="4058908" y="2075818"/>
            <a:chExt cx="1427270" cy="1614828"/>
          </a:xfrm>
        </p:grpSpPr>
        <p:sp>
          <p:nvSpPr>
            <p:cNvPr id="35" name="任意多边形 34"/>
            <p:cNvSpPr/>
            <p:nvPr/>
          </p:nvSpPr>
          <p:spPr>
            <a:xfrm>
              <a:off x="4058908" y="2075818"/>
              <a:ext cx="1427270" cy="1614828"/>
            </a:xfrm>
            <a:custGeom>
              <a:avLst/>
              <a:gdLst>
                <a:gd name="connsiteX0" fmla="*/ 859316 w 1718632"/>
                <a:gd name="connsiteY0" fmla="*/ 0 h 1944478"/>
                <a:gd name="connsiteX1" fmla="*/ 1718632 w 1718632"/>
                <a:gd name="connsiteY1" fmla="*/ 859316 h 1944478"/>
                <a:gd name="connsiteX2" fmla="*/ 947176 w 1718632"/>
                <a:gd name="connsiteY2" fmla="*/ 1714196 h 1944478"/>
                <a:gd name="connsiteX3" fmla="*/ 945854 w 1718632"/>
                <a:gd name="connsiteY3" fmla="*/ 1714262 h 1944478"/>
                <a:gd name="connsiteX4" fmla="*/ 851548 w 1718632"/>
                <a:gd name="connsiteY4" fmla="*/ 1944478 h 1944478"/>
                <a:gd name="connsiteX5" fmla="*/ 756266 w 1718632"/>
                <a:gd name="connsiteY5" fmla="*/ 1711877 h 1944478"/>
                <a:gd name="connsiteX6" fmla="*/ 686134 w 1718632"/>
                <a:gd name="connsiteY6" fmla="*/ 1701174 h 1944478"/>
                <a:gd name="connsiteX7" fmla="*/ 0 w 1718632"/>
                <a:gd name="connsiteY7" fmla="*/ 859316 h 1944478"/>
                <a:gd name="connsiteX8" fmla="*/ 859316 w 1718632"/>
                <a:gd name="connsiteY8" fmla="*/ 0 h 194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632" h="1944478">
                  <a:moveTo>
                    <a:pt x="859316" y="0"/>
                  </a:moveTo>
                  <a:cubicBezTo>
                    <a:pt x="1333903" y="0"/>
                    <a:pt x="1718632" y="384729"/>
                    <a:pt x="1718632" y="859316"/>
                  </a:cubicBezTo>
                  <a:cubicBezTo>
                    <a:pt x="1718632" y="1304241"/>
                    <a:pt x="1380491" y="1670190"/>
                    <a:pt x="947176" y="1714196"/>
                  </a:cubicBezTo>
                  <a:lnTo>
                    <a:pt x="945854" y="1714262"/>
                  </a:lnTo>
                  <a:lnTo>
                    <a:pt x="851548" y="1944478"/>
                  </a:lnTo>
                  <a:lnTo>
                    <a:pt x="756266" y="1711877"/>
                  </a:lnTo>
                  <a:lnTo>
                    <a:pt x="686134" y="1701174"/>
                  </a:lnTo>
                  <a:cubicBezTo>
                    <a:pt x="294558" y="1621046"/>
                    <a:pt x="0" y="1274580"/>
                    <a:pt x="0" y="859316"/>
                  </a:cubicBezTo>
                  <a:cubicBezTo>
                    <a:pt x="0" y="384729"/>
                    <a:pt x="384729" y="0"/>
                    <a:pt x="859316" y="0"/>
                  </a:cubicBezTo>
                  <a:close/>
                </a:path>
              </a:pathLst>
            </a:custGeom>
            <a:solidFill>
              <a:srgbClr val="FFFFFF"/>
            </a:solidFill>
            <a:ln w="158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6" name="矩形 35"/>
            <p:cNvSpPr/>
            <p:nvPr/>
          </p:nvSpPr>
          <p:spPr>
            <a:xfrm>
              <a:off x="4314937" y="2447474"/>
              <a:ext cx="890516" cy="769441"/>
            </a:xfrm>
            <a:prstGeom prst="rect">
              <a:avLst/>
            </a:prstGeom>
          </p:spPr>
          <p:txBody>
            <a:bodyPr wrap="square">
              <a:spAutoFit/>
            </a:bodyPr>
            <a:lstStyle/>
            <a:p>
              <a:pPr algn="ctr"/>
              <a:r>
                <a:rPr lang="en-US" altLang="zh-CN" sz="4400" b="1" dirty="0">
                  <a:solidFill>
                    <a:srgbClr val="2A3D52"/>
                  </a:solidFill>
                  <a:latin typeface="微软雅黑" panose="020B0503020204020204" pitchFamily="34" charset="-122"/>
                  <a:ea typeface="微软雅黑" panose="020B0503020204020204" pitchFamily="34" charset="-122"/>
                </a:rPr>
                <a:t>02</a:t>
              </a:r>
              <a:endParaRPr lang="zh-CN" altLang="en-US" sz="4400" b="1" dirty="0">
                <a:solidFill>
                  <a:srgbClr val="2A3D52"/>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6697497" y="1445624"/>
            <a:ext cx="1427270" cy="1614828"/>
            <a:chOff x="6672784" y="2075819"/>
            <a:chExt cx="1427270" cy="1614828"/>
          </a:xfrm>
        </p:grpSpPr>
        <p:sp>
          <p:nvSpPr>
            <p:cNvPr id="38" name="任意多边形 37"/>
            <p:cNvSpPr/>
            <p:nvPr/>
          </p:nvSpPr>
          <p:spPr>
            <a:xfrm>
              <a:off x="6672784" y="2075819"/>
              <a:ext cx="1427270" cy="1614828"/>
            </a:xfrm>
            <a:custGeom>
              <a:avLst/>
              <a:gdLst>
                <a:gd name="connsiteX0" fmla="*/ 859316 w 1718632"/>
                <a:gd name="connsiteY0" fmla="*/ 0 h 1944478"/>
                <a:gd name="connsiteX1" fmla="*/ 1718632 w 1718632"/>
                <a:gd name="connsiteY1" fmla="*/ 859316 h 1944478"/>
                <a:gd name="connsiteX2" fmla="*/ 947176 w 1718632"/>
                <a:gd name="connsiteY2" fmla="*/ 1714196 h 1944478"/>
                <a:gd name="connsiteX3" fmla="*/ 945854 w 1718632"/>
                <a:gd name="connsiteY3" fmla="*/ 1714262 h 1944478"/>
                <a:gd name="connsiteX4" fmla="*/ 851548 w 1718632"/>
                <a:gd name="connsiteY4" fmla="*/ 1944478 h 1944478"/>
                <a:gd name="connsiteX5" fmla="*/ 756266 w 1718632"/>
                <a:gd name="connsiteY5" fmla="*/ 1711877 h 1944478"/>
                <a:gd name="connsiteX6" fmla="*/ 686134 w 1718632"/>
                <a:gd name="connsiteY6" fmla="*/ 1701174 h 1944478"/>
                <a:gd name="connsiteX7" fmla="*/ 0 w 1718632"/>
                <a:gd name="connsiteY7" fmla="*/ 859316 h 1944478"/>
                <a:gd name="connsiteX8" fmla="*/ 859316 w 1718632"/>
                <a:gd name="connsiteY8" fmla="*/ 0 h 194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632" h="1944478">
                  <a:moveTo>
                    <a:pt x="859316" y="0"/>
                  </a:moveTo>
                  <a:cubicBezTo>
                    <a:pt x="1333903" y="0"/>
                    <a:pt x="1718632" y="384729"/>
                    <a:pt x="1718632" y="859316"/>
                  </a:cubicBezTo>
                  <a:cubicBezTo>
                    <a:pt x="1718632" y="1304241"/>
                    <a:pt x="1380491" y="1670190"/>
                    <a:pt x="947176" y="1714196"/>
                  </a:cubicBezTo>
                  <a:lnTo>
                    <a:pt x="945854" y="1714262"/>
                  </a:lnTo>
                  <a:lnTo>
                    <a:pt x="851548" y="1944478"/>
                  </a:lnTo>
                  <a:lnTo>
                    <a:pt x="756266" y="1711877"/>
                  </a:lnTo>
                  <a:lnTo>
                    <a:pt x="686134" y="1701174"/>
                  </a:lnTo>
                  <a:cubicBezTo>
                    <a:pt x="294558" y="1621046"/>
                    <a:pt x="0" y="1274580"/>
                    <a:pt x="0" y="859316"/>
                  </a:cubicBezTo>
                  <a:cubicBezTo>
                    <a:pt x="0" y="384729"/>
                    <a:pt x="384729" y="0"/>
                    <a:pt x="859316" y="0"/>
                  </a:cubicBezTo>
                  <a:close/>
                </a:path>
              </a:pathLst>
            </a:custGeom>
            <a:solidFill>
              <a:srgbClr val="FFFFFF"/>
            </a:solidFill>
            <a:ln w="158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9" name="矩形 38"/>
            <p:cNvSpPr/>
            <p:nvPr/>
          </p:nvSpPr>
          <p:spPr>
            <a:xfrm>
              <a:off x="6953786" y="2447474"/>
              <a:ext cx="890516" cy="769441"/>
            </a:xfrm>
            <a:prstGeom prst="rect">
              <a:avLst/>
            </a:prstGeom>
          </p:spPr>
          <p:txBody>
            <a:bodyPr wrap="square">
              <a:spAutoFit/>
            </a:bodyPr>
            <a:lstStyle/>
            <a:p>
              <a:pPr algn="ctr"/>
              <a:r>
                <a:rPr lang="en-US" altLang="zh-CN" sz="4400" b="1" dirty="0">
                  <a:solidFill>
                    <a:srgbClr val="2A3D52"/>
                  </a:solidFill>
                  <a:latin typeface="微软雅黑" panose="020B0503020204020204" pitchFamily="34" charset="-122"/>
                  <a:ea typeface="微软雅黑" panose="020B0503020204020204" pitchFamily="34" charset="-122"/>
                </a:rPr>
                <a:t>03</a:t>
              </a:r>
              <a:endParaRPr lang="zh-CN" altLang="en-US" sz="4400" b="1" dirty="0">
                <a:solidFill>
                  <a:srgbClr val="2A3D52"/>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9324272" y="1445623"/>
            <a:ext cx="1427270" cy="1614828"/>
            <a:chOff x="9299559" y="2075818"/>
            <a:chExt cx="1427270" cy="1614828"/>
          </a:xfrm>
        </p:grpSpPr>
        <p:sp>
          <p:nvSpPr>
            <p:cNvPr id="41" name="任意多边形 40"/>
            <p:cNvSpPr/>
            <p:nvPr/>
          </p:nvSpPr>
          <p:spPr>
            <a:xfrm>
              <a:off x="9299559" y="2075818"/>
              <a:ext cx="1427270" cy="1614828"/>
            </a:xfrm>
            <a:custGeom>
              <a:avLst/>
              <a:gdLst>
                <a:gd name="connsiteX0" fmla="*/ 859316 w 1718632"/>
                <a:gd name="connsiteY0" fmla="*/ 0 h 1944478"/>
                <a:gd name="connsiteX1" fmla="*/ 1718632 w 1718632"/>
                <a:gd name="connsiteY1" fmla="*/ 859316 h 1944478"/>
                <a:gd name="connsiteX2" fmla="*/ 947176 w 1718632"/>
                <a:gd name="connsiteY2" fmla="*/ 1714196 h 1944478"/>
                <a:gd name="connsiteX3" fmla="*/ 945854 w 1718632"/>
                <a:gd name="connsiteY3" fmla="*/ 1714262 h 1944478"/>
                <a:gd name="connsiteX4" fmla="*/ 851548 w 1718632"/>
                <a:gd name="connsiteY4" fmla="*/ 1944478 h 1944478"/>
                <a:gd name="connsiteX5" fmla="*/ 756266 w 1718632"/>
                <a:gd name="connsiteY5" fmla="*/ 1711877 h 1944478"/>
                <a:gd name="connsiteX6" fmla="*/ 686134 w 1718632"/>
                <a:gd name="connsiteY6" fmla="*/ 1701174 h 1944478"/>
                <a:gd name="connsiteX7" fmla="*/ 0 w 1718632"/>
                <a:gd name="connsiteY7" fmla="*/ 859316 h 1944478"/>
                <a:gd name="connsiteX8" fmla="*/ 859316 w 1718632"/>
                <a:gd name="connsiteY8" fmla="*/ 0 h 194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632" h="1944478">
                  <a:moveTo>
                    <a:pt x="859316" y="0"/>
                  </a:moveTo>
                  <a:cubicBezTo>
                    <a:pt x="1333903" y="0"/>
                    <a:pt x="1718632" y="384729"/>
                    <a:pt x="1718632" y="859316"/>
                  </a:cubicBezTo>
                  <a:cubicBezTo>
                    <a:pt x="1718632" y="1304241"/>
                    <a:pt x="1380491" y="1670190"/>
                    <a:pt x="947176" y="1714196"/>
                  </a:cubicBezTo>
                  <a:lnTo>
                    <a:pt x="945854" y="1714262"/>
                  </a:lnTo>
                  <a:lnTo>
                    <a:pt x="851548" y="1944478"/>
                  </a:lnTo>
                  <a:lnTo>
                    <a:pt x="756266" y="1711877"/>
                  </a:lnTo>
                  <a:lnTo>
                    <a:pt x="686134" y="1701174"/>
                  </a:lnTo>
                  <a:cubicBezTo>
                    <a:pt x="294558" y="1621046"/>
                    <a:pt x="0" y="1274580"/>
                    <a:pt x="0" y="859316"/>
                  </a:cubicBezTo>
                  <a:cubicBezTo>
                    <a:pt x="0" y="384729"/>
                    <a:pt x="384729" y="0"/>
                    <a:pt x="859316" y="0"/>
                  </a:cubicBezTo>
                  <a:close/>
                </a:path>
              </a:pathLst>
            </a:custGeom>
            <a:solidFill>
              <a:srgbClr val="FFFFFF"/>
            </a:solidFill>
            <a:ln w="158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2" name="矩形 41"/>
            <p:cNvSpPr/>
            <p:nvPr/>
          </p:nvSpPr>
          <p:spPr>
            <a:xfrm>
              <a:off x="9555861" y="2447473"/>
              <a:ext cx="890516" cy="769441"/>
            </a:xfrm>
            <a:prstGeom prst="rect">
              <a:avLst/>
            </a:prstGeom>
          </p:spPr>
          <p:txBody>
            <a:bodyPr wrap="square">
              <a:spAutoFit/>
            </a:bodyPr>
            <a:lstStyle/>
            <a:p>
              <a:pPr algn="ctr"/>
              <a:r>
                <a:rPr lang="en-US" altLang="zh-CN" sz="4400" b="1" dirty="0">
                  <a:solidFill>
                    <a:srgbClr val="2A3D52"/>
                  </a:solidFill>
                  <a:latin typeface="微软雅黑" panose="020B0503020204020204" pitchFamily="34" charset="-122"/>
                  <a:ea typeface="微软雅黑" panose="020B0503020204020204" pitchFamily="34" charset="-122"/>
                </a:rPr>
                <a:t>04</a:t>
              </a:r>
              <a:endParaRPr lang="zh-CN" altLang="en-US" sz="4400" b="1" dirty="0">
                <a:solidFill>
                  <a:srgbClr val="2A3D52"/>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25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50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75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5"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31" dur="1000" fill="hold"/>
                                        <p:tgtEl>
                                          <p:spTgt spid="18"/>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8"/>
                                        </p:tgtEl>
                                      </p:cBhvr>
                                    </p:animEffect>
                                  </p:childTnLst>
                                </p:cTn>
                              </p:par>
                              <p:par>
                                <p:cTn id="36" presetID="25" presetClass="entr" presetSubtype="0" fill="hold" nodeType="withEffect">
                                  <p:stCondLst>
                                    <p:cond delay="25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41" dur="1000" fill="hold"/>
                                        <p:tgtEl>
                                          <p:spTgt spid="27"/>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27"/>
                                        </p:tgtEl>
                                      </p:cBhvr>
                                    </p:animEffect>
                                  </p:childTnLst>
                                </p:cTn>
                              </p:par>
                              <p:par>
                                <p:cTn id="46" presetID="25" presetClass="entr" presetSubtype="0" fill="hold" nodeType="withEffect">
                                  <p:stCondLst>
                                    <p:cond delay="50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51" dur="1000" fill="hold"/>
                                        <p:tgtEl>
                                          <p:spTgt spid="21"/>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21"/>
                                        </p:tgtEl>
                                      </p:cBhvr>
                                    </p:animEffect>
                                  </p:childTnLst>
                                </p:cTn>
                              </p:par>
                              <p:par>
                                <p:cTn id="56" presetID="25" presetClass="entr" presetSubtype="0" fill="hold" nodeType="withEffect">
                                  <p:stCondLst>
                                    <p:cond delay="75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61" dur="1000" fill="hold"/>
                                        <p:tgtEl>
                                          <p:spTgt spid="24"/>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24"/>
                                        </p:tgtEl>
                                      </p:cBhvr>
                                    </p:animEffect>
                                  </p:childTnLst>
                                </p:cTn>
                              </p:par>
                            </p:childTnLst>
                          </p:cTn>
                        </p:par>
                        <p:par>
                          <p:cTn id="66" fill="hold">
                            <p:stCondLst>
                              <p:cond delay="2000"/>
                            </p:stCondLst>
                            <p:childTnLst>
                              <p:par>
                                <p:cTn id="67" presetID="10" presetClass="entr" presetSubtype="0"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500"/>
                                        <p:tgtEl>
                                          <p:spTgt spid="15"/>
                                        </p:tgtEl>
                                      </p:cBhvr>
                                    </p:animEffect>
                                  </p:childTnLst>
                                </p:cTn>
                              </p:par>
                              <p:par>
                                <p:cTn id="70" presetID="10" presetClass="entr" presetSubtype="0" fill="hold" grpId="0" nodeType="withEffect">
                                  <p:stCondLst>
                                    <p:cond delay="25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par>
                                <p:cTn id="73" presetID="10" presetClass="entr" presetSubtype="0" fill="hold" grpId="0" nodeType="withEffect">
                                  <p:stCondLst>
                                    <p:cond delay="50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500"/>
                                        <p:tgtEl>
                                          <p:spTgt spid="16"/>
                                        </p:tgtEl>
                                      </p:cBhvr>
                                    </p:animEffect>
                                  </p:childTnLst>
                                </p:cTn>
                              </p:par>
                              <p:par>
                                <p:cTn id="76" presetID="10" presetClass="entr" presetSubtype="0" fill="hold" grpId="0" nodeType="withEffect">
                                  <p:stCondLst>
                                    <p:cond delay="750"/>
                                  </p:stCondLst>
                                  <p:childTnLst>
                                    <p:set>
                                      <p:cBhvr>
                                        <p:cTn id="77" dur="1" fill="hold">
                                          <p:stCondLst>
                                            <p:cond delay="0"/>
                                          </p:stCondLst>
                                        </p:cTn>
                                        <p:tgtEl>
                                          <p:spTgt spid="12"/>
                                        </p:tgtEl>
                                        <p:attrNameLst>
                                          <p:attrName>style.visibility</p:attrName>
                                        </p:attrNameLst>
                                      </p:cBhvr>
                                      <p:to>
                                        <p:strVal val="visible"/>
                                      </p:to>
                                    </p:set>
                                    <p:animEffect transition="in" filter="fade">
                                      <p:cBhvr>
                                        <p:cTn id="7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6163" y="1646937"/>
            <a:ext cx="3803357" cy="2323336"/>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88" tIns="43344" rIns="86688" bIns="43344" rtlCol="0" anchor="ctr"/>
          <a:lstStyle/>
          <a:p>
            <a:pPr algn="ctr">
              <a:lnSpc>
                <a:spcPct val="15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5"/>
          <p:cNvSpPr/>
          <p:nvPr/>
        </p:nvSpPr>
        <p:spPr>
          <a:xfrm>
            <a:off x="356163" y="4017877"/>
            <a:ext cx="3803357" cy="17153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6688" tIns="43344" rIns="86688" bIns="43344" rtlCol="0" anchor="ctr"/>
          <a:lstStyle/>
          <a:p>
            <a:pPr algn="ctr">
              <a:lnSpc>
                <a:spcPct val="15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4"/>
          <p:cNvSpPr txBox="1"/>
          <p:nvPr/>
        </p:nvSpPr>
        <p:spPr>
          <a:xfrm>
            <a:off x="703962" y="4418954"/>
            <a:ext cx="3103133" cy="1069524"/>
          </a:xfrm>
          <a:prstGeom prst="rect">
            <a:avLst/>
          </a:prstGeom>
          <a:noFill/>
        </p:spPr>
        <p:txBody>
          <a:bodyPr wrap="square" lIns="0" tIns="0" rIns="0" bIns="0" numCol="1" spcCol="256047">
            <a:spAutoFit/>
          </a:bodyPr>
          <a:lstStyle/>
          <a:p>
            <a:pPr algn="just"/>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a:t>
            </a:r>
          </a:p>
        </p:txBody>
      </p:sp>
      <p:sp>
        <p:nvSpPr>
          <p:cNvPr id="17" name="Rectangle 16"/>
          <p:cNvSpPr/>
          <p:nvPr/>
        </p:nvSpPr>
        <p:spPr>
          <a:xfrm>
            <a:off x="4218395" y="1646937"/>
            <a:ext cx="3803357" cy="2323336"/>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88" tIns="43344" rIns="86688" bIns="43344" rtlCol="0" anchor="ctr"/>
          <a:lstStyle/>
          <a:p>
            <a:pPr algn="ctr">
              <a:lnSpc>
                <a:spcPct val="15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17"/>
          <p:cNvSpPr/>
          <p:nvPr/>
        </p:nvSpPr>
        <p:spPr>
          <a:xfrm>
            <a:off x="4218395" y="4017877"/>
            <a:ext cx="3803357" cy="17153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6688" tIns="43344" rIns="86688" bIns="43344" rtlCol="0" anchor="ctr"/>
          <a:lstStyle/>
          <a:p>
            <a:pPr algn="ctr">
              <a:lnSpc>
                <a:spcPct val="15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8"/>
          <p:cNvSpPr txBox="1"/>
          <p:nvPr/>
        </p:nvSpPr>
        <p:spPr>
          <a:xfrm>
            <a:off x="4566198" y="4453974"/>
            <a:ext cx="3103133" cy="1069524"/>
          </a:xfrm>
          <a:prstGeom prst="rect">
            <a:avLst/>
          </a:prstGeom>
          <a:noFill/>
        </p:spPr>
        <p:txBody>
          <a:bodyPr wrap="square" lIns="0" tIns="0" rIns="0" bIns="0" numCol="1" spcCol="256047">
            <a:spAutoFit/>
          </a:bodyPr>
          <a:lstStyle/>
          <a:p>
            <a:pPr algn="just"/>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a:t>
            </a:r>
          </a:p>
        </p:txBody>
      </p:sp>
      <p:sp>
        <p:nvSpPr>
          <p:cNvPr id="20" name="Rectangle 19"/>
          <p:cNvSpPr/>
          <p:nvPr/>
        </p:nvSpPr>
        <p:spPr>
          <a:xfrm>
            <a:off x="8080628" y="1646937"/>
            <a:ext cx="3803357" cy="2323336"/>
          </a:xfrm>
          <a:prstGeom prst="rect">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88" tIns="43344" rIns="86688" bIns="43344" rtlCol="0" anchor="ctr"/>
          <a:lstStyle/>
          <a:p>
            <a:pPr algn="ctr">
              <a:lnSpc>
                <a:spcPct val="15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20"/>
          <p:cNvSpPr/>
          <p:nvPr/>
        </p:nvSpPr>
        <p:spPr>
          <a:xfrm>
            <a:off x="8080628" y="4017877"/>
            <a:ext cx="3803357" cy="17153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6688" tIns="43344" rIns="86688" bIns="43344" rtlCol="0" anchor="ctr"/>
          <a:lstStyle/>
          <a:p>
            <a:pPr algn="ctr">
              <a:lnSpc>
                <a:spcPct val="15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21"/>
          <p:cNvSpPr txBox="1"/>
          <p:nvPr/>
        </p:nvSpPr>
        <p:spPr>
          <a:xfrm>
            <a:off x="8428432" y="4453974"/>
            <a:ext cx="3103133" cy="1069524"/>
          </a:xfrm>
          <a:prstGeom prst="rect">
            <a:avLst/>
          </a:prstGeom>
          <a:noFill/>
        </p:spPr>
        <p:txBody>
          <a:bodyPr wrap="square" lIns="0" tIns="0" rIns="0" bIns="0" numCol="1" spcCol="256047">
            <a:spAutoFit/>
          </a:bodyPr>
          <a:lstStyle/>
          <a:p>
            <a:pPr algn="just"/>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4" fill="hold" grpId="0" nodeType="withEffect">
                                  <p:stCondLst>
                                    <p:cond delay="5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stCondLst>
                                    <p:cond delay="50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50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0-#ppt_w/2"/>
                                          </p:val>
                                        </p:tav>
                                        <p:tav tm="100000">
                                          <p:val>
                                            <p:strVal val="#ppt_x"/>
                                          </p:val>
                                        </p:tav>
                                      </p:tavLst>
                                    </p:anim>
                                    <p:anim calcmode="lin" valueType="num">
                                      <p:cBhvr additive="base">
                                        <p:cTn id="36" dur="500" fill="hold"/>
                                        <p:tgtEl>
                                          <p:spTgt spid="21"/>
                                        </p:tgtEl>
                                        <p:attrNameLst>
                                          <p:attrName>ppt_y</p:attrName>
                                        </p:attrNameLst>
                                      </p:cBhvr>
                                      <p:tavLst>
                                        <p:tav tm="0">
                                          <p:val>
                                            <p:strVal val="#ppt_y"/>
                                          </p:val>
                                        </p:tav>
                                        <p:tav tm="100000">
                                          <p:val>
                                            <p:strVal val="#ppt_y"/>
                                          </p:val>
                                        </p:tav>
                                      </p:tavLst>
                                    </p:anim>
                                  </p:childTnLst>
                                </p:cTn>
                              </p:par>
                              <p:par>
                                <p:cTn id="37" presetID="2" presetClass="entr" presetSubtype="4" fill="hold" grpId="0" nodeType="withEffect">
                                  <p:stCondLst>
                                    <p:cond delay="50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5"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933616" y="2398843"/>
            <a:ext cx="4108817" cy="877163"/>
          </a:xfrm>
          <a:prstGeom prst="rect">
            <a:avLst/>
          </a:prstGeom>
          <a:noFill/>
        </p:spPr>
        <p:txBody>
          <a:bodyPr wrap="none" rtlCol="0">
            <a:spAutoFit/>
          </a:bodyPr>
          <a:lstStyle/>
          <a:p>
            <a:pPr marL="0" lvl="1" algn="ctr"/>
            <a:r>
              <a:rPr lang="zh-CN" altLang="en-US" sz="5100" b="1" dirty="0">
                <a:solidFill>
                  <a:schemeClr val="accent2"/>
                </a:solidFill>
                <a:latin typeface="+mj-ea"/>
                <a:ea typeface="+mj-ea"/>
              </a:rPr>
              <a:t>点击添加内容</a:t>
            </a:r>
          </a:p>
        </p:txBody>
      </p:sp>
      <p:grpSp>
        <p:nvGrpSpPr>
          <p:cNvPr id="16" name="组合 15"/>
          <p:cNvGrpSpPr/>
          <p:nvPr/>
        </p:nvGrpSpPr>
        <p:grpSpPr>
          <a:xfrm>
            <a:off x="2918048" y="2517771"/>
            <a:ext cx="1596233" cy="1596233"/>
            <a:chOff x="304800" y="673100"/>
            <a:chExt cx="4000500" cy="4000500"/>
          </a:xfrm>
          <a:effectLst/>
        </p:grpSpPr>
        <p:sp>
          <p:nvSpPr>
            <p:cNvPr id="18" name="同心圆 17"/>
            <p:cNvSpPr/>
            <p:nvPr/>
          </p:nvSpPr>
          <p:spPr>
            <a:xfrm>
              <a:off x="304800" y="673100"/>
              <a:ext cx="4000500" cy="4000500"/>
            </a:xfrm>
            <a:prstGeom prst="donut">
              <a:avLst>
                <a:gd name="adj" fmla="val 48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9" name="椭圆 18"/>
            <p:cNvSpPr/>
            <p:nvPr/>
          </p:nvSpPr>
          <p:spPr>
            <a:xfrm>
              <a:off x="392112" y="760412"/>
              <a:ext cx="3825874" cy="38258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grpSp>
      <p:sp>
        <p:nvSpPr>
          <p:cNvPr id="25" name="TextBox 24"/>
          <p:cNvSpPr txBox="1"/>
          <p:nvPr/>
        </p:nvSpPr>
        <p:spPr>
          <a:xfrm>
            <a:off x="5018211" y="3276855"/>
            <a:ext cx="1370509" cy="327635"/>
          </a:xfrm>
          <a:prstGeom prst="rect">
            <a:avLst/>
          </a:prstGeom>
          <a:noFill/>
        </p:spPr>
        <p:txBody>
          <a:bodyPr wrap="square" lIns="80625" tIns="40313" rIns="80625" bIns="40313" rtlCol="0">
            <a:spAutoFit/>
          </a:bodyPr>
          <a:lstStyle/>
          <a:p>
            <a:r>
              <a:rPr lang="en-US" altLang="zh-CN" sz="1600" dirty="0">
                <a:solidFill>
                  <a:schemeClr val="accent2"/>
                </a:solidFill>
                <a:latin typeface="+mj-ea"/>
                <a:ea typeface="+mj-ea"/>
              </a:rPr>
              <a:t>※ </a:t>
            </a:r>
            <a:r>
              <a:rPr lang="zh-CN" altLang="en-US" sz="1600" dirty="0">
                <a:solidFill>
                  <a:schemeClr val="accent2"/>
                </a:solidFill>
                <a:latin typeface="+mj-ea"/>
                <a:ea typeface="+mj-ea"/>
              </a:rPr>
              <a:t>添加内容</a:t>
            </a:r>
          </a:p>
        </p:txBody>
      </p:sp>
      <p:sp>
        <p:nvSpPr>
          <p:cNvPr id="26" name="TextBox 25"/>
          <p:cNvSpPr txBox="1"/>
          <p:nvPr/>
        </p:nvSpPr>
        <p:spPr>
          <a:xfrm>
            <a:off x="6421772" y="3276855"/>
            <a:ext cx="1313648" cy="327635"/>
          </a:xfrm>
          <a:prstGeom prst="rect">
            <a:avLst/>
          </a:prstGeom>
          <a:noFill/>
        </p:spPr>
        <p:txBody>
          <a:bodyPr wrap="square" lIns="80625" tIns="40313" rIns="80625" bIns="40313" rtlCol="0">
            <a:spAutoFit/>
          </a:bodyPr>
          <a:lstStyle/>
          <a:p>
            <a:r>
              <a:rPr lang="en-US" altLang="zh-CN" sz="1600" dirty="0">
                <a:solidFill>
                  <a:schemeClr val="accent2"/>
                </a:solidFill>
                <a:latin typeface="+mj-ea"/>
                <a:ea typeface="+mj-ea"/>
              </a:rPr>
              <a:t>※ </a:t>
            </a:r>
            <a:r>
              <a:rPr lang="zh-CN" altLang="en-US" sz="1600" dirty="0">
                <a:solidFill>
                  <a:schemeClr val="accent2"/>
                </a:solidFill>
                <a:latin typeface="+mj-ea"/>
                <a:ea typeface="+mj-ea"/>
              </a:rPr>
              <a:t>添加内容</a:t>
            </a:r>
          </a:p>
        </p:txBody>
      </p:sp>
      <p:sp>
        <p:nvSpPr>
          <p:cNvPr id="27" name="TextBox 26"/>
          <p:cNvSpPr txBox="1"/>
          <p:nvPr/>
        </p:nvSpPr>
        <p:spPr>
          <a:xfrm>
            <a:off x="7768473" y="3276855"/>
            <a:ext cx="1370509" cy="327635"/>
          </a:xfrm>
          <a:prstGeom prst="rect">
            <a:avLst/>
          </a:prstGeom>
          <a:noFill/>
        </p:spPr>
        <p:txBody>
          <a:bodyPr wrap="square" lIns="80625" tIns="40313" rIns="80625" bIns="40313" rtlCol="0">
            <a:spAutoFit/>
          </a:bodyPr>
          <a:lstStyle/>
          <a:p>
            <a:r>
              <a:rPr lang="en-US" altLang="zh-CN" sz="1600" dirty="0">
                <a:solidFill>
                  <a:schemeClr val="accent2"/>
                </a:solidFill>
                <a:latin typeface="+mj-ea"/>
                <a:ea typeface="+mj-ea"/>
              </a:rPr>
              <a:t>※ </a:t>
            </a:r>
            <a:r>
              <a:rPr lang="zh-CN" altLang="en-US" sz="1600" dirty="0">
                <a:solidFill>
                  <a:schemeClr val="accent2"/>
                </a:solidFill>
                <a:latin typeface="+mj-ea"/>
                <a:ea typeface="+mj-ea"/>
              </a:rPr>
              <a:t>添加内容</a:t>
            </a:r>
          </a:p>
        </p:txBody>
      </p:sp>
      <p:sp>
        <p:nvSpPr>
          <p:cNvPr id="28" name="TextBox 27"/>
          <p:cNvSpPr txBox="1"/>
          <p:nvPr/>
        </p:nvSpPr>
        <p:spPr>
          <a:xfrm>
            <a:off x="5018210" y="3648998"/>
            <a:ext cx="1313648" cy="327635"/>
          </a:xfrm>
          <a:prstGeom prst="rect">
            <a:avLst/>
          </a:prstGeom>
          <a:noFill/>
        </p:spPr>
        <p:txBody>
          <a:bodyPr wrap="square" lIns="80625" tIns="40313" rIns="80625" bIns="40313" rtlCol="0">
            <a:spAutoFit/>
          </a:bodyPr>
          <a:lstStyle/>
          <a:p>
            <a:r>
              <a:rPr lang="en-US" altLang="zh-CN" sz="1600" dirty="0">
                <a:solidFill>
                  <a:schemeClr val="accent2"/>
                </a:solidFill>
                <a:latin typeface="+mj-ea"/>
                <a:ea typeface="+mj-ea"/>
              </a:rPr>
              <a:t>※ </a:t>
            </a:r>
            <a:r>
              <a:rPr lang="zh-CN" altLang="en-US" sz="1600" dirty="0">
                <a:solidFill>
                  <a:schemeClr val="accent2"/>
                </a:solidFill>
                <a:latin typeface="+mj-ea"/>
                <a:ea typeface="+mj-ea"/>
              </a:rPr>
              <a:t>添加内容</a:t>
            </a:r>
          </a:p>
        </p:txBody>
      </p:sp>
      <p:sp>
        <p:nvSpPr>
          <p:cNvPr id="29" name="TextBox 28"/>
          <p:cNvSpPr txBox="1"/>
          <p:nvPr/>
        </p:nvSpPr>
        <p:spPr>
          <a:xfrm>
            <a:off x="6421773" y="3648998"/>
            <a:ext cx="1313648" cy="327635"/>
          </a:xfrm>
          <a:prstGeom prst="rect">
            <a:avLst/>
          </a:prstGeom>
          <a:noFill/>
        </p:spPr>
        <p:txBody>
          <a:bodyPr wrap="square" lIns="80625" tIns="40313" rIns="80625" bIns="40313" rtlCol="0">
            <a:spAutoFit/>
          </a:bodyPr>
          <a:lstStyle/>
          <a:p>
            <a:r>
              <a:rPr lang="en-US" altLang="zh-CN" sz="1600" dirty="0">
                <a:solidFill>
                  <a:schemeClr val="accent2"/>
                </a:solidFill>
                <a:latin typeface="+mj-ea"/>
                <a:ea typeface="+mj-ea"/>
              </a:rPr>
              <a:t>※ </a:t>
            </a:r>
            <a:r>
              <a:rPr lang="zh-CN" altLang="en-US" sz="1600" dirty="0">
                <a:solidFill>
                  <a:schemeClr val="accent2"/>
                </a:solidFill>
                <a:latin typeface="+mj-ea"/>
                <a:ea typeface="+mj-ea"/>
              </a:rPr>
              <a:t>添加内容</a:t>
            </a:r>
          </a:p>
        </p:txBody>
      </p:sp>
      <p:sp>
        <p:nvSpPr>
          <p:cNvPr id="30" name="TextBox 29"/>
          <p:cNvSpPr txBox="1"/>
          <p:nvPr/>
        </p:nvSpPr>
        <p:spPr>
          <a:xfrm>
            <a:off x="7767958" y="3648998"/>
            <a:ext cx="1313648" cy="327635"/>
          </a:xfrm>
          <a:prstGeom prst="rect">
            <a:avLst/>
          </a:prstGeom>
          <a:noFill/>
        </p:spPr>
        <p:txBody>
          <a:bodyPr wrap="square" lIns="80625" tIns="40313" rIns="80625" bIns="40313" rtlCol="0">
            <a:spAutoFit/>
          </a:bodyPr>
          <a:lstStyle/>
          <a:p>
            <a:r>
              <a:rPr lang="en-US" altLang="zh-CN" sz="1600" dirty="0">
                <a:solidFill>
                  <a:schemeClr val="accent2"/>
                </a:solidFill>
                <a:latin typeface="+mj-ea"/>
                <a:ea typeface="+mj-ea"/>
              </a:rPr>
              <a:t>※ </a:t>
            </a:r>
            <a:r>
              <a:rPr lang="zh-CN" altLang="en-US" sz="1600" dirty="0">
                <a:solidFill>
                  <a:schemeClr val="accent2"/>
                </a:solidFill>
                <a:latin typeface="+mj-ea"/>
                <a:ea typeface="+mj-ea"/>
              </a:rPr>
              <a:t>添加内容</a:t>
            </a:r>
          </a:p>
        </p:txBody>
      </p:sp>
      <p:sp>
        <p:nvSpPr>
          <p:cNvPr id="75" name="TextBox 13"/>
          <p:cNvSpPr txBox="1"/>
          <p:nvPr/>
        </p:nvSpPr>
        <p:spPr>
          <a:xfrm>
            <a:off x="3212194" y="2802924"/>
            <a:ext cx="1203795" cy="1025987"/>
          </a:xfrm>
          <a:prstGeom prst="rect">
            <a:avLst/>
          </a:prstGeom>
          <a:noFill/>
        </p:spPr>
        <p:txBody>
          <a:bodyPr wrap="square" lIns="0" tIns="0" rIns="0" bIns="0" rtlCol="0">
            <a:spAutoFit/>
          </a:bodyPr>
          <a:lstStyle/>
          <a:p>
            <a:r>
              <a:rPr lang="en-US" altLang="zh-CN" sz="6665" b="1" dirty="0">
                <a:solidFill>
                  <a:schemeClr val="bg1"/>
                </a:solidFill>
                <a:latin typeface="+mj-ea"/>
                <a:ea typeface="+mj-ea"/>
              </a:rPr>
              <a:t>01</a:t>
            </a:r>
            <a:endParaRPr lang="zh-CN" altLang="en-US" sz="6665" b="1" dirty="0">
              <a:solidFill>
                <a:schemeClr val="bg1"/>
              </a:solidFill>
              <a:latin typeface="+mj-ea"/>
              <a:ea typeface="+mj-ea"/>
            </a:endParaRPr>
          </a:p>
        </p:txBody>
      </p:sp>
      <p:sp>
        <p:nvSpPr>
          <p:cNvPr id="15" name="圆角矩形 14"/>
          <p:cNvSpPr/>
          <p:nvPr/>
        </p:nvSpPr>
        <p:spPr>
          <a:xfrm>
            <a:off x="463262" y="488748"/>
            <a:ext cx="11228866" cy="5899859"/>
          </a:xfrm>
          <a:prstGeom prst="roundRect">
            <a:avLst>
              <a:gd name="adj" fmla="val 50000"/>
            </a:avLst>
          </a:prstGeom>
          <a:no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p:tgtEl>
                                          <p:spTgt spid="12"/>
                                        </p:tgtEl>
                                        <p:attrNameLst>
                                          <p:attrName>ppt_x</p:attrName>
                                        </p:attrNameLst>
                                      </p:cBhvr>
                                      <p:tavLst>
                                        <p:tav tm="0">
                                          <p:val>
                                            <p:strVal val="#ppt_x-#ppt_w*1.125000"/>
                                          </p:val>
                                        </p:tav>
                                        <p:tav tm="100000">
                                          <p:val>
                                            <p:strVal val="#ppt_x"/>
                                          </p:val>
                                        </p:tav>
                                      </p:tavLst>
                                    </p:anim>
                                    <p:animEffect transition="in" filter="wipe(right)">
                                      <p:cBhvr>
                                        <p:cTn id="14" dur="500"/>
                                        <p:tgtEl>
                                          <p:spTgt spid="12"/>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20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ppt_x"/>
                                          </p:val>
                                        </p:tav>
                                        <p:tav tm="100000">
                                          <p:val>
                                            <p:strVal val="#ppt_x"/>
                                          </p:val>
                                        </p:tav>
                                      </p:tavLst>
                                    </p:anim>
                                    <p:anim calcmode="lin" valueType="num">
                                      <p:cBhvr additive="base">
                                        <p:cTn id="23" dur="500" fill="hold"/>
                                        <p:tgtEl>
                                          <p:spTgt spid="2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40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ppt_x"/>
                                          </p:val>
                                        </p:tav>
                                        <p:tav tm="100000">
                                          <p:val>
                                            <p:strVal val="#ppt_x"/>
                                          </p:val>
                                        </p:tav>
                                      </p:tavLst>
                                    </p:anim>
                                    <p:anim calcmode="lin" valueType="num">
                                      <p:cBhvr additive="base">
                                        <p:cTn id="27" dur="500" fill="hold"/>
                                        <p:tgtEl>
                                          <p:spTgt spid="2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60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80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ppt_x"/>
                                          </p:val>
                                        </p:tav>
                                        <p:tav tm="100000">
                                          <p:val>
                                            <p:strVal val="#ppt_x"/>
                                          </p:val>
                                        </p:tav>
                                      </p:tavLst>
                                    </p:anim>
                                    <p:anim calcmode="lin" valueType="num">
                                      <p:cBhvr additive="base">
                                        <p:cTn id="35" dur="500" fill="hold"/>
                                        <p:tgtEl>
                                          <p:spTgt spid="2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00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ppt_x"/>
                                          </p:val>
                                        </p:tav>
                                        <p:tav tm="100000">
                                          <p:val>
                                            <p:strVal val="#ppt_x"/>
                                          </p:val>
                                        </p:tav>
                                      </p:tavLst>
                                    </p:anim>
                                    <p:anim calcmode="lin" valueType="num">
                                      <p:cBhvr additive="base">
                                        <p:cTn id="39" dur="500" fill="hold"/>
                                        <p:tgtEl>
                                          <p:spTgt spid="30"/>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47" presetClass="entr" presetSubtype="0" fill="hold" grpId="0" nodeType="after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fade">
                                      <p:cBhvr>
                                        <p:cTn id="43" dur="500"/>
                                        <p:tgtEl>
                                          <p:spTgt spid="75"/>
                                        </p:tgtEl>
                                      </p:cBhvr>
                                    </p:animEffect>
                                    <p:anim calcmode="lin" valueType="num">
                                      <p:cBhvr>
                                        <p:cTn id="44" dur="500" fill="hold"/>
                                        <p:tgtEl>
                                          <p:spTgt spid="75"/>
                                        </p:tgtEl>
                                        <p:attrNameLst>
                                          <p:attrName>ppt_x</p:attrName>
                                        </p:attrNameLst>
                                      </p:cBhvr>
                                      <p:tavLst>
                                        <p:tav tm="0">
                                          <p:val>
                                            <p:strVal val="#ppt_x"/>
                                          </p:val>
                                        </p:tav>
                                        <p:tav tm="100000">
                                          <p:val>
                                            <p:strVal val="#ppt_x"/>
                                          </p:val>
                                        </p:tav>
                                      </p:tavLst>
                                    </p:anim>
                                    <p:anim calcmode="lin" valueType="num">
                                      <p:cBhvr>
                                        <p:cTn id="45"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26" grpId="0"/>
      <p:bldP spid="27" grpId="0"/>
      <p:bldP spid="28" grpId="0"/>
      <p:bldP spid="29" grpId="0"/>
      <p:bldP spid="30"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文本框 4"/>
          <p:cNvSpPr txBox="1">
            <a:spLocks noChangeArrowheads="1"/>
          </p:cNvSpPr>
          <p:nvPr/>
        </p:nvSpPr>
        <p:spPr bwMode="auto">
          <a:xfrm>
            <a:off x="1704" y="4545052"/>
            <a:ext cx="12190296" cy="923330"/>
          </a:xfrm>
          <a:prstGeom prst="rect">
            <a:avLst/>
          </a:prstGeom>
          <a:solidFill>
            <a:srgbClr val="015696"/>
          </a:solid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5400" b="1" dirty="0">
                <a:solidFill>
                  <a:schemeClr val="bg1"/>
                </a:solidFill>
                <a:latin typeface="微软雅黑" panose="020B0503020204020204" pitchFamily="34" charset="-122"/>
                <a:ea typeface="微软雅黑" panose="020B0503020204020204" pitchFamily="34" charset="-122"/>
              </a:rPr>
              <a:t>演 示 完 毕   感 谢 观 看</a:t>
            </a:r>
          </a:p>
        </p:txBody>
      </p:sp>
      <p:grpSp>
        <p:nvGrpSpPr>
          <p:cNvPr id="31" name="组合 30"/>
          <p:cNvGrpSpPr/>
          <p:nvPr/>
        </p:nvGrpSpPr>
        <p:grpSpPr>
          <a:xfrm>
            <a:off x="2901696" y="1215254"/>
            <a:ext cx="6671894" cy="3881002"/>
            <a:chOff x="3011424" y="1605398"/>
            <a:chExt cx="6671894" cy="3881002"/>
          </a:xfrm>
        </p:grpSpPr>
        <p:cxnSp>
          <p:nvCxnSpPr>
            <p:cNvPr id="8" name="直接连接符 7"/>
            <p:cNvCxnSpPr/>
            <p:nvPr/>
          </p:nvCxnSpPr>
          <p:spPr>
            <a:xfrm>
              <a:off x="3011424" y="3545899"/>
              <a:ext cx="3195157" cy="830071"/>
            </a:xfrm>
            <a:prstGeom prst="line">
              <a:avLst/>
            </a:prstGeom>
            <a:ln>
              <a:gradFill>
                <a:gsLst>
                  <a:gs pos="100000">
                    <a:schemeClr val="accent1">
                      <a:lumMod val="5000"/>
                      <a:lumOff val="95000"/>
                      <a:alpha val="0"/>
                    </a:schemeClr>
                  </a:gs>
                  <a:gs pos="0">
                    <a:srgbClr val="00B0F0"/>
                  </a:gs>
                </a:gsLst>
                <a:lin ang="5400000" scaled="1"/>
              </a:gra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6223073" y="3389376"/>
              <a:ext cx="3460245" cy="1024128"/>
            </a:xfrm>
            <a:prstGeom prst="line">
              <a:avLst/>
            </a:prstGeom>
            <a:ln>
              <a:gradFill>
                <a:gsLst>
                  <a:gs pos="100000">
                    <a:schemeClr val="accent1">
                      <a:lumMod val="5000"/>
                      <a:lumOff val="95000"/>
                      <a:alpha val="0"/>
                    </a:schemeClr>
                  </a:gs>
                  <a:gs pos="0">
                    <a:srgbClr val="00B0F0"/>
                  </a:gs>
                </a:gsLst>
                <a:lin ang="5400000" scaled="1"/>
              </a:gradFill>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6223074" y="1605398"/>
              <a:ext cx="1" cy="3881002"/>
            </a:xfrm>
            <a:prstGeom prst="line">
              <a:avLst/>
            </a:prstGeom>
            <a:ln>
              <a:gradFill>
                <a:gsLst>
                  <a:gs pos="100000">
                    <a:schemeClr val="accent1">
                      <a:lumMod val="5000"/>
                      <a:lumOff val="95000"/>
                      <a:alpha val="0"/>
                    </a:schemeClr>
                  </a:gs>
                  <a:gs pos="0">
                    <a:srgbClr val="00B0F0"/>
                  </a:gs>
                </a:gsLst>
                <a:lin ang="5400000" scaled="1"/>
              </a:gradFill>
              <a:prstDash val="dash"/>
            </a:ln>
          </p:spPr>
          <p:style>
            <a:lnRef idx="1">
              <a:schemeClr val="accent1"/>
            </a:lnRef>
            <a:fillRef idx="0">
              <a:schemeClr val="accent1"/>
            </a:fillRef>
            <a:effectRef idx="0">
              <a:schemeClr val="accent1"/>
            </a:effectRef>
            <a:fontRef idx="minor">
              <a:schemeClr val="tx1"/>
            </a:fontRef>
          </p:style>
        </p:cxnSp>
      </p:grpSp>
      <p:sp>
        <p:nvSpPr>
          <p:cNvPr id="3078" name="文本框 29"/>
          <p:cNvSpPr txBox="1">
            <a:spLocks noChangeArrowheads="1"/>
          </p:cNvSpPr>
          <p:nvPr/>
        </p:nvSpPr>
        <p:spPr bwMode="auto">
          <a:xfrm>
            <a:off x="3586488" y="5630140"/>
            <a:ext cx="5078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dirty="0">
                <a:solidFill>
                  <a:schemeClr val="bg1"/>
                </a:solidFill>
                <a:latin typeface="微软雅黑" panose="020B0503020204020204" pitchFamily="34" charset="-122"/>
                <a:ea typeface="微软雅黑" panose="020B0503020204020204" pitchFamily="34" charset="-122"/>
              </a:rPr>
              <a:t>区块链技术    智能金融    经济格局   科技模版</a:t>
            </a:r>
          </a:p>
        </p:txBody>
      </p:sp>
      <p:grpSp>
        <p:nvGrpSpPr>
          <p:cNvPr id="19" name="组合 18"/>
          <p:cNvGrpSpPr/>
          <p:nvPr/>
        </p:nvGrpSpPr>
        <p:grpSpPr>
          <a:xfrm>
            <a:off x="2190691" y="2467021"/>
            <a:ext cx="1073196" cy="1073196"/>
            <a:chOff x="4244924" y="795360"/>
            <a:chExt cx="1073196" cy="1073196"/>
          </a:xfrm>
        </p:grpSpPr>
        <p:sp>
          <p:nvSpPr>
            <p:cNvPr id="9" name="椭圆 8"/>
            <p:cNvSpPr/>
            <p:nvPr/>
          </p:nvSpPr>
          <p:spPr>
            <a:xfrm>
              <a:off x="4244924" y="795360"/>
              <a:ext cx="1073196" cy="107319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4448695" y="947171"/>
              <a:ext cx="697627" cy="707886"/>
            </a:xfrm>
            <a:prstGeom prst="rect">
              <a:avLst/>
            </a:prstGeom>
            <a:noFill/>
          </p:spPr>
          <p:txBody>
            <a:bodyPr wrap="none" rtlCol="0">
              <a:spAutoFit/>
            </a:bodyPr>
            <a:lstStyle/>
            <a:p>
              <a:r>
                <a:rPr lang="zh-CN" altLang="en-US" sz="4000" b="1" dirty="0">
                  <a:solidFill>
                    <a:schemeClr val="bg1"/>
                  </a:solidFill>
                  <a:latin typeface="微软雅黑" panose="020B0503020204020204" pitchFamily="34" charset="-122"/>
                  <a:ea typeface="微软雅黑" panose="020B0503020204020204" pitchFamily="34" charset="-122"/>
                </a:rPr>
                <a:t>区</a:t>
              </a:r>
            </a:p>
          </p:txBody>
        </p:sp>
      </p:grpSp>
      <p:grpSp>
        <p:nvGrpSpPr>
          <p:cNvPr id="29" name="组合 28"/>
          <p:cNvGrpSpPr/>
          <p:nvPr/>
        </p:nvGrpSpPr>
        <p:grpSpPr>
          <a:xfrm>
            <a:off x="9036992" y="2365348"/>
            <a:ext cx="1073196" cy="1073196"/>
            <a:chOff x="6778273" y="745722"/>
            <a:chExt cx="1073196" cy="1073196"/>
          </a:xfrm>
        </p:grpSpPr>
        <p:sp>
          <p:nvSpPr>
            <p:cNvPr id="10" name="椭圆 9"/>
            <p:cNvSpPr/>
            <p:nvPr/>
          </p:nvSpPr>
          <p:spPr>
            <a:xfrm>
              <a:off x="6778273" y="745722"/>
              <a:ext cx="1073196" cy="107319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7003052" y="928856"/>
              <a:ext cx="697627" cy="707886"/>
            </a:xfrm>
            <a:prstGeom prst="rect">
              <a:avLst/>
            </a:prstGeom>
            <a:noFill/>
          </p:spPr>
          <p:txBody>
            <a:bodyPr wrap="none" rtlCol="0">
              <a:spAutoFit/>
            </a:bodyPr>
            <a:lstStyle/>
            <a:p>
              <a:r>
                <a:rPr lang="zh-CN" altLang="en-US" sz="4000" b="1" dirty="0">
                  <a:solidFill>
                    <a:schemeClr val="bg1"/>
                  </a:solidFill>
                  <a:latin typeface="微软雅黑" panose="020B0503020204020204" pitchFamily="34" charset="-122"/>
                  <a:ea typeface="微软雅黑" panose="020B0503020204020204" pitchFamily="34" charset="-122"/>
                </a:rPr>
                <a:t>链</a:t>
              </a:r>
            </a:p>
          </p:txBody>
        </p:sp>
      </p:grpSp>
      <p:grpSp>
        <p:nvGrpSpPr>
          <p:cNvPr id="27" name="组合 26"/>
          <p:cNvGrpSpPr/>
          <p:nvPr/>
        </p:nvGrpSpPr>
        <p:grpSpPr>
          <a:xfrm>
            <a:off x="5434910" y="383450"/>
            <a:ext cx="1331650" cy="1331650"/>
            <a:chOff x="5434910" y="383450"/>
            <a:chExt cx="1331650" cy="1331650"/>
          </a:xfrm>
        </p:grpSpPr>
        <p:sp>
          <p:nvSpPr>
            <p:cNvPr id="25" name="椭圆 24"/>
            <p:cNvSpPr/>
            <p:nvPr/>
          </p:nvSpPr>
          <p:spPr>
            <a:xfrm>
              <a:off x="5434910" y="383450"/>
              <a:ext cx="1331650" cy="133165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5713234" y="587082"/>
              <a:ext cx="800219" cy="830997"/>
            </a:xfrm>
            <a:prstGeom prst="rect">
              <a:avLst/>
            </a:prstGeom>
            <a:noFill/>
          </p:spPr>
          <p:txBody>
            <a:bodyPr wrap="non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块</a:t>
              </a:r>
            </a:p>
          </p:txBody>
        </p:sp>
      </p:grpSp>
      <p:grpSp>
        <p:nvGrpSpPr>
          <p:cNvPr id="34" name="组合 33"/>
          <p:cNvGrpSpPr/>
          <p:nvPr/>
        </p:nvGrpSpPr>
        <p:grpSpPr>
          <a:xfrm>
            <a:off x="5195495" y="2488969"/>
            <a:ext cx="1802714" cy="1802712"/>
            <a:chOff x="5195495" y="2488969"/>
            <a:chExt cx="1802714" cy="1802712"/>
          </a:xfrm>
        </p:grpSpPr>
        <p:sp>
          <p:nvSpPr>
            <p:cNvPr id="33" name="椭圆 32"/>
            <p:cNvSpPr/>
            <p:nvPr/>
          </p:nvSpPr>
          <p:spPr>
            <a:xfrm>
              <a:off x="5195495" y="2488969"/>
              <a:ext cx="1802714" cy="1802712"/>
            </a:xfrm>
            <a:prstGeom prst="ellipse">
              <a:avLst/>
            </a:prstGeom>
            <a:gradFill>
              <a:gsLst>
                <a:gs pos="100000">
                  <a:srgbClr val="015696"/>
                </a:gs>
                <a:gs pos="0">
                  <a:srgbClr val="003869"/>
                </a:gs>
              </a:gsLst>
              <a:lin ang="5400000" scaled="1"/>
            </a:gra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Effect>
                        <a14:colorTemperature colorTemp="5300"/>
                      </a14:imgEffect>
                    </a14:imgLayer>
                  </a14:imgProps>
                </a:ext>
                <a:ext uri="{28A0092B-C50C-407E-A947-70E740481C1C}">
                  <a14:useLocalDpi xmlns:a14="http://schemas.microsoft.com/office/drawing/2010/main" val="0"/>
                </a:ext>
              </a:extLst>
            </a:blip>
            <a:stretch>
              <a:fillRect/>
            </a:stretch>
          </p:blipFill>
          <p:spPr>
            <a:xfrm>
              <a:off x="5385846" y="2678220"/>
              <a:ext cx="1422012" cy="1424210"/>
            </a:xfrm>
            <a:prstGeom prst="rect">
              <a:avLst/>
            </a:prstGeom>
            <a:ln>
              <a:noFill/>
            </a:ln>
          </p:spPr>
        </p:pic>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1000"/>
                                        <p:tgtEl>
                                          <p:spTgt spid="31"/>
                                        </p:tgtEl>
                                      </p:cBhvr>
                                    </p:animEffect>
                                  </p:childTnLst>
                                </p:cTn>
                              </p:par>
                            </p:childTnLst>
                          </p:cTn>
                        </p:par>
                        <p:par>
                          <p:cTn id="13" fill="hold">
                            <p:stCondLst>
                              <p:cond delay="1500"/>
                            </p:stCondLst>
                            <p:childTnLst>
                              <p:par>
                                <p:cTn id="14" presetID="2" presetClass="entr" presetSubtype="2" decel="10000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1000" fill="hold"/>
                                        <p:tgtEl>
                                          <p:spTgt spid="19"/>
                                        </p:tgtEl>
                                        <p:attrNameLst>
                                          <p:attrName>ppt_x</p:attrName>
                                        </p:attrNameLst>
                                      </p:cBhvr>
                                      <p:tavLst>
                                        <p:tav tm="0">
                                          <p:val>
                                            <p:strVal val="1+#ppt_w/2"/>
                                          </p:val>
                                        </p:tav>
                                        <p:tav tm="100000">
                                          <p:val>
                                            <p:strVal val="#ppt_x"/>
                                          </p:val>
                                        </p:tav>
                                      </p:tavLst>
                                    </p:anim>
                                    <p:anim calcmode="lin" valueType="num">
                                      <p:cBhvr additive="base">
                                        <p:cTn id="17" dur="1000" fill="hold"/>
                                        <p:tgtEl>
                                          <p:spTgt spid="19"/>
                                        </p:tgtEl>
                                        <p:attrNameLst>
                                          <p:attrName>ppt_y</p:attrName>
                                        </p:attrNameLst>
                                      </p:cBhvr>
                                      <p:tavLst>
                                        <p:tav tm="0">
                                          <p:val>
                                            <p:strVal val="#ppt_y"/>
                                          </p:val>
                                        </p:tav>
                                        <p:tav tm="100000">
                                          <p:val>
                                            <p:strVal val="#ppt_y"/>
                                          </p:val>
                                        </p:tav>
                                      </p:tavLst>
                                    </p:anim>
                                  </p:childTnLst>
                                </p:cTn>
                              </p:par>
                              <p:par>
                                <p:cTn id="18" presetID="2" presetClass="entr" presetSubtype="1" decel="10000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1000" fill="hold"/>
                                        <p:tgtEl>
                                          <p:spTgt spid="27"/>
                                        </p:tgtEl>
                                        <p:attrNameLst>
                                          <p:attrName>ppt_x</p:attrName>
                                        </p:attrNameLst>
                                      </p:cBhvr>
                                      <p:tavLst>
                                        <p:tav tm="0">
                                          <p:val>
                                            <p:strVal val="#ppt_x"/>
                                          </p:val>
                                        </p:tav>
                                        <p:tav tm="100000">
                                          <p:val>
                                            <p:strVal val="#ppt_x"/>
                                          </p:val>
                                        </p:tav>
                                      </p:tavLst>
                                    </p:anim>
                                    <p:anim calcmode="lin" valueType="num">
                                      <p:cBhvr additive="base">
                                        <p:cTn id="21" dur="1000" fill="hold"/>
                                        <p:tgtEl>
                                          <p:spTgt spid="27"/>
                                        </p:tgtEl>
                                        <p:attrNameLst>
                                          <p:attrName>ppt_y</p:attrName>
                                        </p:attrNameLst>
                                      </p:cBhvr>
                                      <p:tavLst>
                                        <p:tav tm="0">
                                          <p:val>
                                            <p:strVal val="0-#ppt_h/2"/>
                                          </p:val>
                                        </p:tav>
                                        <p:tav tm="100000">
                                          <p:val>
                                            <p:strVal val="#ppt_y"/>
                                          </p:val>
                                        </p:tav>
                                      </p:tavLst>
                                    </p:anim>
                                  </p:childTnLst>
                                </p:cTn>
                              </p:par>
                              <p:par>
                                <p:cTn id="22" presetID="2" presetClass="entr" presetSubtype="8" decel="10000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0-#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16" presetClass="entr" presetSubtype="21" fill="hold" grpId="0" nodeType="afterEffect">
                                  <p:stCondLst>
                                    <p:cond delay="0"/>
                                  </p:stCondLst>
                                  <p:childTnLst>
                                    <p:set>
                                      <p:cBhvr>
                                        <p:cTn id="28" dur="1" fill="hold">
                                          <p:stCondLst>
                                            <p:cond delay="0"/>
                                          </p:stCondLst>
                                        </p:cTn>
                                        <p:tgtEl>
                                          <p:spTgt spid="3074"/>
                                        </p:tgtEl>
                                        <p:attrNameLst>
                                          <p:attrName>style.visibility</p:attrName>
                                        </p:attrNameLst>
                                      </p:cBhvr>
                                      <p:to>
                                        <p:strVal val="visible"/>
                                      </p:to>
                                    </p:set>
                                    <p:animEffect transition="in" filter="barn(inVertical)">
                                      <p:cBhvr>
                                        <p:cTn id="29" dur="1000"/>
                                        <p:tgtEl>
                                          <p:spTgt spid="3074"/>
                                        </p:tgtEl>
                                      </p:cBhvr>
                                    </p:animEffect>
                                  </p:childTnLst>
                                </p:cTn>
                              </p:par>
                            </p:childTnLst>
                          </p:cTn>
                        </p:par>
                        <p:par>
                          <p:cTn id="30" fill="hold">
                            <p:stCondLst>
                              <p:cond delay="3500"/>
                            </p:stCondLst>
                            <p:childTnLst>
                              <p:par>
                                <p:cTn id="31" presetID="49" presetClass="entr" presetSubtype="0" decel="100000" fill="hold" grpId="0" nodeType="afterEffect">
                                  <p:stCondLst>
                                    <p:cond delay="0"/>
                                  </p:stCondLst>
                                  <p:childTnLst>
                                    <p:set>
                                      <p:cBhvr>
                                        <p:cTn id="32" dur="1" fill="hold">
                                          <p:stCondLst>
                                            <p:cond delay="0"/>
                                          </p:stCondLst>
                                        </p:cTn>
                                        <p:tgtEl>
                                          <p:spTgt spid="3078"/>
                                        </p:tgtEl>
                                        <p:attrNameLst>
                                          <p:attrName>style.visibility</p:attrName>
                                        </p:attrNameLst>
                                      </p:cBhvr>
                                      <p:to>
                                        <p:strVal val="visible"/>
                                      </p:to>
                                    </p:set>
                                    <p:anim calcmode="lin" valueType="num">
                                      <p:cBhvr>
                                        <p:cTn id="33" dur="500" fill="hold"/>
                                        <p:tgtEl>
                                          <p:spTgt spid="3078"/>
                                        </p:tgtEl>
                                        <p:attrNameLst>
                                          <p:attrName>ppt_w</p:attrName>
                                        </p:attrNameLst>
                                      </p:cBhvr>
                                      <p:tavLst>
                                        <p:tav tm="0">
                                          <p:val>
                                            <p:fltVal val="0"/>
                                          </p:val>
                                        </p:tav>
                                        <p:tav tm="100000">
                                          <p:val>
                                            <p:strVal val="#ppt_w"/>
                                          </p:val>
                                        </p:tav>
                                      </p:tavLst>
                                    </p:anim>
                                    <p:anim calcmode="lin" valueType="num">
                                      <p:cBhvr>
                                        <p:cTn id="34" dur="500" fill="hold"/>
                                        <p:tgtEl>
                                          <p:spTgt spid="3078"/>
                                        </p:tgtEl>
                                        <p:attrNameLst>
                                          <p:attrName>ppt_h</p:attrName>
                                        </p:attrNameLst>
                                      </p:cBhvr>
                                      <p:tavLst>
                                        <p:tav tm="0">
                                          <p:val>
                                            <p:fltVal val="0"/>
                                          </p:val>
                                        </p:tav>
                                        <p:tav tm="100000">
                                          <p:val>
                                            <p:strVal val="#ppt_h"/>
                                          </p:val>
                                        </p:tav>
                                      </p:tavLst>
                                    </p:anim>
                                    <p:anim calcmode="lin" valueType="num">
                                      <p:cBhvr>
                                        <p:cTn id="35" dur="500" fill="hold"/>
                                        <p:tgtEl>
                                          <p:spTgt spid="3078"/>
                                        </p:tgtEl>
                                        <p:attrNameLst>
                                          <p:attrName>style.rotation</p:attrName>
                                        </p:attrNameLst>
                                      </p:cBhvr>
                                      <p:tavLst>
                                        <p:tav tm="0">
                                          <p:val>
                                            <p:fltVal val="360"/>
                                          </p:val>
                                        </p:tav>
                                        <p:tav tm="100000">
                                          <p:val>
                                            <p:fltVal val="0"/>
                                          </p:val>
                                        </p:tav>
                                      </p:tavLst>
                                    </p:anim>
                                    <p:animEffect transition="in" filter="fade">
                                      <p:cBhvr>
                                        <p:cTn id="36"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7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529488" y="1402543"/>
            <a:ext cx="2582013" cy="4724400"/>
          </a:xfrm>
          <a:prstGeom prst="rect">
            <a:avLst/>
          </a:pr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latin typeface="方正姚体" panose="02010601030101010101" pitchFamily="2" charset="-122"/>
              <a:ea typeface="方正姚体" panose="02010601030101010101" pitchFamily="2" charset="-122"/>
            </a:endParaRPr>
          </a:p>
        </p:txBody>
      </p:sp>
      <p:sp>
        <p:nvSpPr>
          <p:cNvPr id="17" name="矩形 16"/>
          <p:cNvSpPr/>
          <p:nvPr/>
        </p:nvSpPr>
        <p:spPr>
          <a:xfrm>
            <a:off x="1095223" y="1943199"/>
            <a:ext cx="5747659" cy="3643087"/>
          </a:xfrm>
          <a:prstGeom prst="rect">
            <a:avLst/>
          </a:prstGeom>
          <a:blipFill>
            <a:blip r:embed="rId3"/>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latin typeface="方正姚体" panose="02010601030101010101" pitchFamily="2" charset="-122"/>
              <a:ea typeface="方正姚体" panose="02010601030101010101" pitchFamily="2" charset="-122"/>
            </a:endParaRPr>
          </a:p>
        </p:txBody>
      </p:sp>
      <p:sp>
        <p:nvSpPr>
          <p:cNvPr id="18" name="矩形 17"/>
          <p:cNvSpPr/>
          <p:nvPr/>
        </p:nvSpPr>
        <p:spPr>
          <a:xfrm>
            <a:off x="7408617" y="1402543"/>
            <a:ext cx="4449555" cy="4724400"/>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latin typeface="方正姚体" panose="02010601030101010101" pitchFamily="2" charset="-122"/>
              <a:ea typeface="方正姚体" panose="02010601030101010101" pitchFamily="2" charset="-122"/>
            </a:endParaRPr>
          </a:p>
        </p:txBody>
      </p:sp>
      <p:sp>
        <p:nvSpPr>
          <p:cNvPr id="19" name="KSO_Shape"/>
          <p:cNvSpPr>
            <a:spLocks noChangeAspect="1"/>
          </p:cNvSpPr>
          <p:nvPr/>
        </p:nvSpPr>
        <p:spPr>
          <a:xfrm>
            <a:off x="7844197" y="2167891"/>
            <a:ext cx="321675" cy="431780"/>
          </a:xfrm>
          <a:custGeom>
            <a:avLst/>
            <a:gdLst/>
            <a:ahLst/>
            <a:cxnLst/>
            <a:rect l="l" t="t" r="r" b="b"/>
            <a:pathLst>
              <a:path w="1171576" h="1571810">
                <a:moveTo>
                  <a:pt x="662070" y="927911"/>
                </a:moveTo>
                <a:lnTo>
                  <a:pt x="795754" y="1040206"/>
                </a:lnTo>
                <a:lnTo>
                  <a:pt x="662070" y="1184585"/>
                </a:lnTo>
                <a:close/>
                <a:moveTo>
                  <a:pt x="662070" y="398563"/>
                </a:moveTo>
                <a:lnTo>
                  <a:pt x="795754" y="510858"/>
                </a:lnTo>
                <a:lnTo>
                  <a:pt x="662070" y="655237"/>
                </a:lnTo>
                <a:close/>
                <a:moveTo>
                  <a:pt x="539081" y="115152"/>
                </a:moveTo>
                <a:cubicBezTo>
                  <a:pt x="540863" y="298745"/>
                  <a:pt x="542646" y="482338"/>
                  <a:pt x="544428" y="665931"/>
                </a:cubicBezTo>
                <a:lnTo>
                  <a:pt x="325186" y="430647"/>
                </a:lnTo>
                <a:lnTo>
                  <a:pt x="250323" y="510858"/>
                </a:lnTo>
                <a:lnTo>
                  <a:pt x="533733" y="788921"/>
                </a:lnTo>
                <a:lnTo>
                  <a:pt x="234281" y="1077679"/>
                </a:lnTo>
                <a:lnTo>
                  <a:pt x="309144" y="1152542"/>
                </a:lnTo>
                <a:lnTo>
                  <a:pt x="549775" y="922605"/>
                </a:lnTo>
                <a:cubicBezTo>
                  <a:pt x="547993" y="1102633"/>
                  <a:pt x="546210" y="1282661"/>
                  <a:pt x="544428" y="1462689"/>
                </a:cubicBezTo>
                <a:lnTo>
                  <a:pt x="950828" y="1066984"/>
                </a:lnTo>
                <a:lnTo>
                  <a:pt x="683460" y="783573"/>
                </a:lnTo>
                <a:lnTo>
                  <a:pt x="945481" y="516205"/>
                </a:lnTo>
                <a:close/>
                <a:moveTo>
                  <a:pt x="585788" y="184"/>
                </a:moveTo>
                <a:cubicBezTo>
                  <a:pt x="1023610" y="9709"/>
                  <a:pt x="1171576" y="352004"/>
                  <a:pt x="1171576" y="785997"/>
                </a:cubicBezTo>
                <a:cubicBezTo>
                  <a:pt x="1171576" y="1219990"/>
                  <a:pt x="1080760" y="1571810"/>
                  <a:pt x="585788" y="1571810"/>
                </a:cubicBezTo>
                <a:cubicBezTo>
                  <a:pt x="90816" y="1571810"/>
                  <a:pt x="0" y="1219990"/>
                  <a:pt x="0" y="785997"/>
                </a:cubicBezTo>
                <a:cubicBezTo>
                  <a:pt x="0" y="352004"/>
                  <a:pt x="147966" y="-9341"/>
                  <a:pt x="585788" y="184"/>
                </a:cubicBezTo>
                <a:close/>
              </a:path>
            </a:pathLst>
          </a:custGeom>
          <a:solidFill>
            <a:schemeClr val="bg1"/>
          </a:solidFill>
          <a:ln w="12700">
            <a:noFill/>
          </a:ln>
          <a:effectLst>
            <a:innerShdw blurRad="25400" dist="12700" dir="13500000">
              <a:prstClr val="black">
                <a:alpha val="50000"/>
              </a:prstClr>
            </a:innerShdw>
            <a:reflection blurRad="6350" stA="52000" endA="300" endPos="3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1"/>
              </a:solidFill>
              <a:sym typeface="+mn-lt"/>
            </a:endParaRPr>
          </a:p>
        </p:txBody>
      </p:sp>
      <p:sp>
        <p:nvSpPr>
          <p:cNvPr id="20" name="KSO_Shape"/>
          <p:cNvSpPr>
            <a:spLocks noChangeAspect="1"/>
          </p:cNvSpPr>
          <p:nvPr/>
        </p:nvSpPr>
        <p:spPr>
          <a:xfrm>
            <a:off x="7791985" y="3521213"/>
            <a:ext cx="426103" cy="284779"/>
          </a:xfrm>
          <a:custGeom>
            <a:avLst/>
            <a:gdLst/>
            <a:ahLst/>
            <a:cxnLst/>
            <a:rect l="l" t="t" r="r" b="b"/>
            <a:pathLst>
              <a:path w="4974795" h="3320682">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chemeClr val="bg1"/>
          </a:solidFill>
          <a:ln w="12700">
            <a:noFill/>
          </a:ln>
          <a:effectLst>
            <a:innerShdw blurRad="25400" dist="12700" dir="13500000">
              <a:prstClr val="black">
                <a:alpha val="50000"/>
              </a:prstClr>
            </a:innerShdw>
            <a:reflection blurRad="6350" stA="52000" endA="300" endPos="35000" dist="762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bg1"/>
              </a:solidFill>
              <a:sym typeface="+mn-lt"/>
            </a:endParaRPr>
          </a:p>
        </p:txBody>
      </p:sp>
      <p:sp>
        <p:nvSpPr>
          <p:cNvPr id="21" name="KSO_Shape"/>
          <p:cNvSpPr>
            <a:spLocks noChangeAspect="1"/>
          </p:cNvSpPr>
          <p:nvPr/>
        </p:nvSpPr>
        <p:spPr>
          <a:xfrm flipH="1">
            <a:off x="7815807" y="4871061"/>
            <a:ext cx="378456" cy="348811"/>
          </a:xfrm>
          <a:custGeom>
            <a:avLst/>
            <a:gdLst/>
            <a:ahLst/>
            <a:cxnLst/>
            <a:rect l="l" t="t" r="r" b="b"/>
            <a:pathLst>
              <a:path w="2922576" h="2692126">
                <a:moveTo>
                  <a:pt x="553896" y="1279436"/>
                </a:moveTo>
                <a:cubicBezTo>
                  <a:pt x="792021" y="1473111"/>
                  <a:pt x="992046" y="1742986"/>
                  <a:pt x="1211121" y="1974761"/>
                </a:cubicBezTo>
                <a:lnTo>
                  <a:pt x="1201596" y="2431961"/>
                </a:lnTo>
                <a:cubicBezTo>
                  <a:pt x="947596" y="2384336"/>
                  <a:pt x="769796" y="2336711"/>
                  <a:pt x="639621" y="2117636"/>
                </a:cubicBezTo>
                <a:cubicBezTo>
                  <a:pt x="509446" y="1898561"/>
                  <a:pt x="582471" y="1558836"/>
                  <a:pt x="553896" y="1279436"/>
                </a:cubicBezTo>
                <a:close/>
                <a:moveTo>
                  <a:pt x="1414250" y="349940"/>
                </a:moveTo>
                <a:lnTo>
                  <a:pt x="1576175" y="702365"/>
                </a:lnTo>
                <a:lnTo>
                  <a:pt x="1840671" y="351223"/>
                </a:lnTo>
                <a:cubicBezTo>
                  <a:pt x="1946050" y="474823"/>
                  <a:pt x="2011221" y="645739"/>
                  <a:pt x="2011221" y="834547"/>
                </a:cubicBezTo>
                <a:cubicBezTo>
                  <a:pt x="2019964" y="1198269"/>
                  <a:pt x="1873746" y="1469720"/>
                  <a:pt x="1527496" y="1508764"/>
                </a:cubicBezTo>
                <a:lnTo>
                  <a:pt x="1534971" y="2136686"/>
                </a:lnTo>
                <a:cubicBezTo>
                  <a:pt x="1804846" y="1854111"/>
                  <a:pt x="2036621" y="1552486"/>
                  <a:pt x="2344596" y="1288961"/>
                </a:cubicBezTo>
                <a:cubicBezTo>
                  <a:pt x="2347771" y="1504861"/>
                  <a:pt x="2350946" y="1939836"/>
                  <a:pt x="2192196" y="2193836"/>
                </a:cubicBezTo>
                <a:cubicBezTo>
                  <a:pt x="1995346" y="2466886"/>
                  <a:pt x="1623871" y="2444661"/>
                  <a:pt x="1344471" y="2441486"/>
                </a:cubicBezTo>
                <a:lnTo>
                  <a:pt x="1353780" y="1510652"/>
                </a:lnTo>
                <a:cubicBezTo>
                  <a:pt x="992542" y="1480514"/>
                  <a:pt x="840254" y="1205525"/>
                  <a:pt x="849171" y="834547"/>
                </a:cubicBezTo>
                <a:cubicBezTo>
                  <a:pt x="853745" y="644286"/>
                  <a:pt x="913894" y="479273"/>
                  <a:pt x="1011904" y="360081"/>
                </a:cubicBezTo>
                <a:lnTo>
                  <a:pt x="1014200" y="359465"/>
                </a:lnTo>
                <a:lnTo>
                  <a:pt x="1214225" y="683315"/>
                </a:lnTo>
                <a:close/>
                <a:moveTo>
                  <a:pt x="480281" y="174535"/>
                </a:moveTo>
                <a:cubicBezTo>
                  <a:pt x="324175" y="174535"/>
                  <a:pt x="197626" y="319405"/>
                  <a:pt x="197626" y="498111"/>
                </a:cubicBezTo>
                <a:lnTo>
                  <a:pt x="197626" y="2194015"/>
                </a:lnTo>
                <a:cubicBezTo>
                  <a:pt x="197626" y="2372721"/>
                  <a:pt x="324175" y="2517591"/>
                  <a:pt x="480281" y="2517591"/>
                </a:cubicBezTo>
                <a:lnTo>
                  <a:pt x="2458598" y="2517591"/>
                </a:lnTo>
                <a:cubicBezTo>
                  <a:pt x="2614704" y="2517591"/>
                  <a:pt x="2741253" y="2372721"/>
                  <a:pt x="2741253" y="2194015"/>
                </a:cubicBezTo>
                <a:lnTo>
                  <a:pt x="2741253" y="498111"/>
                </a:lnTo>
                <a:cubicBezTo>
                  <a:pt x="2741253" y="319405"/>
                  <a:pt x="2614704" y="174535"/>
                  <a:pt x="2458598" y="174535"/>
                </a:cubicBezTo>
                <a:close/>
                <a:moveTo>
                  <a:pt x="324765" y="0"/>
                </a:moveTo>
                <a:lnTo>
                  <a:pt x="2597811" y="0"/>
                </a:lnTo>
                <a:cubicBezTo>
                  <a:pt x="2777173" y="0"/>
                  <a:pt x="2922576" y="166453"/>
                  <a:pt x="2922576" y="371783"/>
                </a:cubicBezTo>
                <a:lnTo>
                  <a:pt x="2922576" y="2320344"/>
                </a:lnTo>
                <a:cubicBezTo>
                  <a:pt x="2922576" y="2525673"/>
                  <a:pt x="2777173" y="2692126"/>
                  <a:pt x="2597811" y="2692126"/>
                </a:cubicBezTo>
                <a:lnTo>
                  <a:pt x="324765" y="2692126"/>
                </a:lnTo>
                <a:cubicBezTo>
                  <a:pt x="145402" y="2692126"/>
                  <a:pt x="0" y="2525673"/>
                  <a:pt x="0" y="2320344"/>
                </a:cubicBezTo>
                <a:lnTo>
                  <a:pt x="0" y="371783"/>
                </a:lnTo>
                <a:cubicBezTo>
                  <a:pt x="0" y="166453"/>
                  <a:pt x="145402" y="0"/>
                  <a:pt x="324765" y="0"/>
                </a:cubicBezTo>
                <a:close/>
              </a:path>
            </a:pathLst>
          </a:custGeom>
          <a:solidFill>
            <a:schemeClr val="bg1"/>
          </a:solidFill>
          <a:ln w="12700">
            <a:noFill/>
          </a:ln>
          <a:effectLst>
            <a:innerShdw blurRad="25400" dist="12700" dir="13500000">
              <a:prstClr val="black">
                <a:alpha val="50000"/>
              </a:prstClr>
            </a:innerShdw>
            <a:reflection blurRad="6350" stA="52000" endA="300" endPos="3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1"/>
              </a:solidFill>
              <a:sym typeface="+mn-lt"/>
            </a:endParaRPr>
          </a:p>
        </p:txBody>
      </p:sp>
      <p:grpSp>
        <p:nvGrpSpPr>
          <p:cNvPr id="22" name="Group 53"/>
          <p:cNvGrpSpPr/>
          <p:nvPr/>
        </p:nvGrpSpPr>
        <p:grpSpPr>
          <a:xfrm>
            <a:off x="8403599" y="1841601"/>
            <a:ext cx="3002397" cy="1142418"/>
            <a:chOff x="8614471" y="2558783"/>
            <a:chExt cx="3162659" cy="1083317"/>
          </a:xfrm>
        </p:grpSpPr>
        <p:sp>
          <p:nvSpPr>
            <p:cNvPr id="23" name="TextBox 54"/>
            <p:cNvSpPr txBox="1"/>
            <p:nvPr/>
          </p:nvSpPr>
          <p:spPr>
            <a:xfrm>
              <a:off x="8614471" y="2558783"/>
              <a:ext cx="1167139" cy="429026"/>
            </a:xfrm>
            <a:prstGeom prst="rect">
              <a:avLst/>
            </a:prstGeom>
            <a:noFill/>
          </p:spPr>
          <p:txBody>
            <a:bodyPr wrap="none" rtlCol="0">
              <a:spAutoFit/>
            </a:bodyPr>
            <a:lstStyle/>
            <a:p>
              <a:pPr>
                <a:lnSpc>
                  <a:spcPct val="130000"/>
                </a:lnSpc>
              </a:pPr>
              <a:r>
                <a:rPr lang="zh-CN" altLang="en-US" dirty="0">
                  <a:solidFill>
                    <a:schemeClr val="bg1"/>
                  </a:solidFill>
                  <a:latin typeface="迷你简菱心" panose="02010609000101010101" pitchFamily="49" charset="-122"/>
                  <a:ea typeface="迷你简菱心" panose="02010609000101010101" pitchFamily="49" charset="-122"/>
                  <a:sym typeface="Arial" panose="020B0604020202020204" pitchFamily="34" charset="0"/>
                </a:rPr>
                <a:t>项目背景</a:t>
              </a:r>
            </a:p>
          </p:txBody>
        </p:sp>
        <p:sp>
          <p:nvSpPr>
            <p:cNvPr id="24" name="Rectangle 55"/>
            <p:cNvSpPr/>
            <p:nvPr/>
          </p:nvSpPr>
          <p:spPr>
            <a:xfrm>
              <a:off x="8614471" y="2924503"/>
              <a:ext cx="3162659" cy="717597"/>
            </a:xfrm>
            <a:prstGeom prst="rect">
              <a:avLst/>
            </a:prstGeom>
          </p:spPr>
          <p:txBody>
            <a:bodyPr wrap="square">
              <a:spAutoFit/>
            </a:bodyPr>
            <a:lstStyle/>
            <a:p>
              <a:pPr>
                <a:lnSpc>
                  <a:spcPct val="130000"/>
                </a:lnSpc>
              </a:pPr>
              <a:r>
                <a:rPr lang="zh-CN" altLang="en-US" sz="1105" dirty="0">
                  <a:solidFill>
                    <a:schemeClr val="bg1"/>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a:t>
              </a:r>
              <a:endParaRPr lang="en-GB" sz="11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Group 53"/>
          <p:cNvGrpSpPr/>
          <p:nvPr/>
        </p:nvGrpSpPr>
        <p:grpSpPr>
          <a:xfrm>
            <a:off x="8403599" y="3210058"/>
            <a:ext cx="3002397" cy="1127905"/>
            <a:chOff x="8614471" y="2572546"/>
            <a:chExt cx="3162659" cy="1069554"/>
          </a:xfrm>
        </p:grpSpPr>
        <p:sp>
          <p:nvSpPr>
            <p:cNvPr id="26" name="TextBox 54"/>
            <p:cNvSpPr txBox="1"/>
            <p:nvPr/>
          </p:nvSpPr>
          <p:spPr>
            <a:xfrm>
              <a:off x="8614471" y="2572546"/>
              <a:ext cx="1167139" cy="429026"/>
            </a:xfrm>
            <a:prstGeom prst="rect">
              <a:avLst/>
            </a:prstGeom>
            <a:noFill/>
          </p:spPr>
          <p:txBody>
            <a:bodyPr wrap="none" rtlCol="0">
              <a:spAutoFit/>
            </a:bodyPr>
            <a:lstStyle/>
            <a:p>
              <a:pPr>
                <a:lnSpc>
                  <a:spcPct val="130000"/>
                </a:lnSpc>
              </a:pPr>
              <a:r>
                <a:rPr lang="zh-CN" altLang="en-US" dirty="0">
                  <a:solidFill>
                    <a:schemeClr val="bg1"/>
                  </a:solidFill>
                  <a:latin typeface="迷你简菱心" panose="02010609000101010101" pitchFamily="49" charset="-122"/>
                  <a:ea typeface="迷你简菱心" panose="02010609000101010101" pitchFamily="49" charset="-122"/>
                  <a:sym typeface="Arial" panose="020B0604020202020204" pitchFamily="34" charset="0"/>
                </a:rPr>
                <a:t>项目背景</a:t>
              </a:r>
            </a:p>
          </p:txBody>
        </p:sp>
        <p:sp>
          <p:nvSpPr>
            <p:cNvPr id="27" name="Rectangle 55"/>
            <p:cNvSpPr/>
            <p:nvPr/>
          </p:nvSpPr>
          <p:spPr>
            <a:xfrm>
              <a:off x="8614471" y="2924503"/>
              <a:ext cx="3162659" cy="717597"/>
            </a:xfrm>
            <a:prstGeom prst="rect">
              <a:avLst/>
            </a:prstGeom>
          </p:spPr>
          <p:txBody>
            <a:bodyPr wrap="square">
              <a:spAutoFit/>
            </a:bodyPr>
            <a:lstStyle/>
            <a:p>
              <a:pPr>
                <a:lnSpc>
                  <a:spcPct val="130000"/>
                </a:lnSpc>
              </a:pPr>
              <a:r>
                <a:rPr lang="zh-CN" altLang="en-US" sz="1105" dirty="0">
                  <a:solidFill>
                    <a:schemeClr val="bg1"/>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a:t>
              </a:r>
              <a:endParaRPr lang="en-GB" sz="11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Group 53"/>
          <p:cNvGrpSpPr/>
          <p:nvPr/>
        </p:nvGrpSpPr>
        <p:grpSpPr>
          <a:xfrm>
            <a:off x="8403599" y="4619820"/>
            <a:ext cx="3002397" cy="1127905"/>
            <a:chOff x="8614471" y="2572546"/>
            <a:chExt cx="3162659" cy="1069554"/>
          </a:xfrm>
        </p:grpSpPr>
        <p:sp>
          <p:nvSpPr>
            <p:cNvPr id="29" name="TextBox 54"/>
            <p:cNvSpPr txBox="1"/>
            <p:nvPr/>
          </p:nvSpPr>
          <p:spPr>
            <a:xfrm>
              <a:off x="8614471" y="2572546"/>
              <a:ext cx="1167139" cy="429026"/>
            </a:xfrm>
            <a:prstGeom prst="rect">
              <a:avLst/>
            </a:prstGeom>
            <a:noFill/>
          </p:spPr>
          <p:txBody>
            <a:bodyPr wrap="none" rtlCol="0">
              <a:spAutoFit/>
            </a:bodyPr>
            <a:lstStyle/>
            <a:p>
              <a:pPr>
                <a:lnSpc>
                  <a:spcPct val="130000"/>
                </a:lnSpc>
              </a:pPr>
              <a:r>
                <a:rPr lang="zh-CN" altLang="en-US" dirty="0">
                  <a:solidFill>
                    <a:schemeClr val="bg1"/>
                  </a:solidFill>
                  <a:latin typeface="迷你简菱心" panose="02010609000101010101" pitchFamily="49" charset="-122"/>
                  <a:ea typeface="迷你简菱心" panose="02010609000101010101" pitchFamily="49" charset="-122"/>
                  <a:sym typeface="Arial" panose="020B0604020202020204" pitchFamily="34" charset="0"/>
                </a:rPr>
                <a:t>项目背景</a:t>
              </a:r>
            </a:p>
          </p:txBody>
        </p:sp>
        <p:sp>
          <p:nvSpPr>
            <p:cNvPr id="30" name="Rectangle 55"/>
            <p:cNvSpPr/>
            <p:nvPr/>
          </p:nvSpPr>
          <p:spPr>
            <a:xfrm>
              <a:off x="8614471" y="2924503"/>
              <a:ext cx="3162659" cy="717597"/>
            </a:xfrm>
            <a:prstGeom prst="rect">
              <a:avLst/>
            </a:prstGeom>
          </p:spPr>
          <p:txBody>
            <a:bodyPr wrap="square">
              <a:spAutoFit/>
            </a:bodyPr>
            <a:lstStyle/>
            <a:p>
              <a:pPr>
                <a:lnSpc>
                  <a:spcPct val="130000"/>
                </a:lnSpc>
              </a:pPr>
              <a:r>
                <a:rPr lang="zh-CN" altLang="en-US" sz="1105" dirty="0">
                  <a:solidFill>
                    <a:schemeClr val="bg1"/>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a:t>
              </a:r>
              <a:endParaRPr lang="en-GB" sz="11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41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41000">
                                          <p:cBhvr additive="base">
                                            <p:cTn id="7" dur="1000" fill="hold"/>
                                            <p:tgtEl>
                                              <p:spTgt spid="16"/>
                                            </p:tgtEl>
                                            <p:attrNameLst>
                                              <p:attrName>ppt_x</p:attrName>
                                            </p:attrNameLst>
                                          </p:cBhvr>
                                          <p:tavLst>
                                            <p:tav tm="0">
                                              <p:val>
                                                <p:strVal val="0-#ppt_w/2"/>
                                              </p:val>
                                            </p:tav>
                                            <p:tav tm="100000">
                                              <p:val>
                                                <p:strVal val="#ppt_x"/>
                                              </p:val>
                                            </p:tav>
                                          </p:tavLst>
                                        </p:anim>
                                        <p:anim calcmode="lin" valueType="num" p14:bounceEnd="41000">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14:presetBounceEnd="41000">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14:bounceEnd="41000">
                                          <p:cBhvr additive="base">
                                            <p:cTn id="11" dur="1000" fill="hold"/>
                                            <p:tgtEl>
                                              <p:spTgt spid="17"/>
                                            </p:tgtEl>
                                            <p:attrNameLst>
                                              <p:attrName>ppt_x</p:attrName>
                                            </p:attrNameLst>
                                          </p:cBhvr>
                                          <p:tavLst>
                                            <p:tav tm="0">
                                              <p:val>
                                                <p:strVal val="#ppt_x"/>
                                              </p:val>
                                            </p:tav>
                                            <p:tav tm="100000">
                                              <p:val>
                                                <p:strVal val="#ppt_x"/>
                                              </p:val>
                                            </p:tav>
                                          </p:tavLst>
                                        </p:anim>
                                        <p:anim calcmode="lin" valueType="num" p14:bounceEnd="41000">
                                          <p:cBhvr additive="base">
                                            <p:cTn id="12" dur="10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p14:presetBounceEnd="41000">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14:bounceEnd="41000">
                                          <p:cBhvr additive="base">
                                            <p:cTn id="15" dur="1000" fill="hold"/>
                                            <p:tgtEl>
                                              <p:spTgt spid="18"/>
                                            </p:tgtEl>
                                            <p:attrNameLst>
                                              <p:attrName>ppt_x</p:attrName>
                                            </p:attrNameLst>
                                          </p:cBhvr>
                                          <p:tavLst>
                                            <p:tav tm="0">
                                              <p:val>
                                                <p:strVal val="1+#ppt_w/2"/>
                                              </p:val>
                                            </p:tav>
                                            <p:tav tm="100000">
                                              <p:val>
                                                <p:strVal val="#ppt_x"/>
                                              </p:val>
                                            </p:tav>
                                          </p:tavLst>
                                        </p:anim>
                                        <p:anim calcmode="lin" valueType="num" p14:bounceEnd="41000">
                                          <p:cBhvr additive="base">
                                            <p:cTn id="16" dur="1000" fill="hold"/>
                                            <p:tgtEl>
                                              <p:spTgt spid="1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anim calcmode="lin" valueType="num">
                                          <p:cBhvr>
                                            <p:cTn id="21" dur="500" fill="hold"/>
                                            <p:tgtEl>
                                              <p:spTgt spid="19"/>
                                            </p:tgtEl>
                                            <p:attrNameLst>
                                              <p:attrName>ppt_x</p:attrName>
                                            </p:attrNameLst>
                                          </p:cBhvr>
                                          <p:tavLst>
                                            <p:tav tm="0">
                                              <p:val>
                                                <p:strVal val="#ppt_x"/>
                                              </p:val>
                                            </p:tav>
                                            <p:tav tm="100000">
                                              <p:val>
                                                <p:strVal val="#ppt_x"/>
                                              </p:val>
                                            </p:tav>
                                          </p:tavLst>
                                        </p:anim>
                                        <p:anim calcmode="lin" valueType="num">
                                          <p:cBhvr>
                                            <p:cTn id="22" dur="500" fill="hold"/>
                                            <p:tgtEl>
                                              <p:spTgt spid="19"/>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anim calcmode="lin" valueType="num">
                                          <p:cBhvr>
                                            <p:cTn id="27" dur="500" fill="hold"/>
                                            <p:tgtEl>
                                              <p:spTgt spid="20"/>
                                            </p:tgtEl>
                                            <p:attrNameLst>
                                              <p:attrName>ppt_x</p:attrName>
                                            </p:attrNameLst>
                                          </p:cBhvr>
                                          <p:tavLst>
                                            <p:tav tm="0">
                                              <p:val>
                                                <p:strVal val="#ppt_x"/>
                                              </p:val>
                                            </p:tav>
                                            <p:tav tm="100000">
                                              <p:val>
                                                <p:strVal val="#ppt_x"/>
                                              </p:val>
                                            </p:tav>
                                          </p:tavLst>
                                        </p:anim>
                                        <p:anim calcmode="lin" valueType="num">
                                          <p:cBhvr>
                                            <p:cTn id="28" dur="500" fill="hold"/>
                                            <p:tgtEl>
                                              <p:spTgt spid="20"/>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anim calcmode="lin" valueType="num">
                                          <p:cBhvr>
                                            <p:cTn id="33" dur="500" fill="hold"/>
                                            <p:tgtEl>
                                              <p:spTgt spid="21"/>
                                            </p:tgtEl>
                                            <p:attrNameLst>
                                              <p:attrName>ppt_x</p:attrName>
                                            </p:attrNameLst>
                                          </p:cBhvr>
                                          <p:tavLst>
                                            <p:tav tm="0">
                                              <p:val>
                                                <p:strVal val="#ppt_x"/>
                                              </p:val>
                                            </p:tav>
                                            <p:tav tm="100000">
                                              <p:val>
                                                <p:strVal val="#ppt_x"/>
                                              </p:val>
                                            </p:tav>
                                          </p:tavLst>
                                        </p:anim>
                                        <p:anim calcmode="lin" valueType="num">
                                          <p:cBhvr>
                                            <p:cTn id="34" dur="500" fill="hold"/>
                                            <p:tgtEl>
                                              <p:spTgt spid="21"/>
                                            </p:tgtEl>
                                            <p:attrNameLst>
                                              <p:attrName>ppt_y</p:attrName>
                                            </p:attrNameLst>
                                          </p:cBhvr>
                                          <p:tavLst>
                                            <p:tav tm="0">
                                              <p:val>
                                                <p:strVal val="#ppt_y+.1"/>
                                              </p:val>
                                            </p:tav>
                                            <p:tav tm="100000">
                                              <p:val>
                                                <p:strVal val="#ppt_y"/>
                                              </p:val>
                                            </p:tav>
                                          </p:tavLst>
                                        </p:anim>
                                      </p:childTnLst>
                                    </p:cTn>
                                  </p:par>
                                  <p:par>
                                    <p:cTn id="35" presetID="22" presetClass="entr" presetSubtype="8"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par>
                                    <p:cTn id="38" presetID="22" presetClass="entr" presetSubtype="8"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par>
                                    <p:cTn id="41" presetID="22" presetClass="entr" presetSubtype="8"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ppt_x"/>
                                              </p:val>
                                            </p:tav>
                                            <p:tav tm="100000">
                                              <p:val>
                                                <p:strVal val="#ppt_x"/>
                                              </p:val>
                                            </p:tav>
                                          </p:tavLst>
                                        </p:anim>
                                        <p:anim calcmode="lin" valueType="num">
                                          <p:cBhvr additive="base">
                                            <p:cTn id="12" dur="10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1+#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anim calcmode="lin" valueType="num">
                                          <p:cBhvr>
                                            <p:cTn id="21" dur="500" fill="hold"/>
                                            <p:tgtEl>
                                              <p:spTgt spid="19"/>
                                            </p:tgtEl>
                                            <p:attrNameLst>
                                              <p:attrName>ppt_x</p:attrName>
                                            </p:attrNameLst>
                                          </p:cBhvr>
                                          <p:tavLst>
                                            <p:tav tm="0">
                                              <p:val>
                                                <p:strVal val="#ppt_x"/>
                                              </p:val>
                                            </p:tav>
                                            <p:tav tm="100000">
                                              <p:val>
                                                <p:strVal val="#ppt_x"/>
                                              </p:val>
                                            </p:tav>
                                          </p:tavLst>
                                        </p:anim>
                                        <p:anim calcmode="lin" valueType="num">
                                          <p:cBhvr>
                                            <p:cTn id="22" dur="500" fill="hold"/>
                                            <p:tgtEl>
                                              <p:spTgt spid="19"/>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anim calcmode="lin" valueType="num">
                                          <p:cBhvr>
                                            <p:cTn id="27" dur="500" fill="hold"/>
                                            <p:tgtEl>
                                              <p:spTgt spid="20"/>
                                            </p:tgtEl>
                                            <p:attrNameLst>
                                              <p:attrName>ppt_x</p:attrName>
                                            </p:attrNameLst>
                                          </p:cBhvr>
                                          <p:tavLst>
                                            <p:tav tm="0">
                                              <p:val>
                                                <p:strVal val="#ppt_x"/>
                                              </p:val>
                                            </p:tav>
                                            <p:tav tm="100000">
                                              <p:val>
                                                <p:strVal val="#ppt_x"/>
                                              </p:val>
                                            </p:tav>
                                          </p:tavLst>
                                        </p:anim>
                                        <p:anim calcmode="lin" valueType="num">
                                          <p:cBhvr>
                                            <p:cTn id="28" dur="500" fill="hold"/>
                                            <p:tgtEl>
                                              <p:spTgt spid="20"/>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anim calcmode="lin" valueType="num">
                                          <p:cBhvr>
                                            <p:cTn id="33" dur="500" fill="hold"/>
                                            <p:tgtEl>
                                              <p:spTgt spid="21"/>
                                            </p:tgtEl>
                                            <p:attrNameLst>
                                              <p:attrName>ppt_x</p:attrName>
                                            </p:attrNameLst>
                                          </p:cBhvr>
                                          <p:tavLst>
                                            <p:tav tm="0">
                                              <p:val>
                                                <p:strVal val="#ppt_x"/>
                                              </p:val>
                                            </p:tav>
                                            <p:tav tm="100000">
                                              <p:val>
                                                <p:strVal val="#ppt_x"/>
                                              </p:val>
                                            </p:tav>
                                          </p:tavLst>
                                        </p:anim>
                                        <p:anim calcmode="lin" valueType="num">
                                          <p:cBhvr>
                                            <p:cTn id="34" dur="500" fill="hold"/>
                                            <p:tgtEl>
                                              <p:spTgt spid="21"/>
                                            </p:tgtEl>
                                            <p:attrNameLst>
                                              <p:attrName>ppt_y</p:attrName>
                                            </p:attrNameLst>
                                          </p:cBhvr>
                                          <p:tavLst>
                                            <p:tav tm="0">
                                              <p:val>
                                                <p:strVal val="#ppt_y+.1"/>
                                              </p:val>
                                            </p:tav>
                                            <p:tav tm="100000">
                                              <p:val>
                                                <p:strVal val="#ppt_y"/>
                                              </p:val>
                                            </p:tav>
                                          </p:tavLst>
                                        </p:anim>
                                      </p:childTnLst>
                                    </p:cTn>
                                  </p:par>
                                  <p:par>
                                    <p:cTn id="35" presetID="22" presetClass="entr" presetSubtype="8"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par>
                                    <p:cTn id="38" presetID="22" presetClass="entr" presetSubtype="8"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par>
                                    <p:cTn id="41" presetID="22" presetClass="entr" presetSubtype="8"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21488" y="1452880"/>
            <a:ext cx="2019300" cy="3683947"/>
            <a:chOff x="821488" y="1452880"/>
            <a:chExt cx="2019300" cy="3683947"/>
          </a:xfrm>
        </p:grpSpPr>
        <p:grpSp>
          <p:nvGrpSpPr>
            <p:cNvPr id="110" name="Group 9"/>
            <p:cNvGrpSpPr>
              <a:grpSpLocks noChangeAspect="1"/>
            </p:cNvGrpSpPr>
            <p:nvPr/>
          </p:nvGrpSpPr>
          <p:grpSpPr bwMode="auto">
            <a:xfrm>
              <a:off x="821488" y="2307902"/>
              <a:ext cx="2019300" cy="2828925"/>
              <a:chOff x="3204" y="1269"/>
              <a:chExt cx="1272" cy="1782"/>
            </a:xfrm>
            <a:solidFill>
              <a:schemeClr val="bg2"/>
            </a:solidFill>
          </p:grpSpPr>
          <p:sp>
            <p:nvSpPr>
              <p:cNvPr id="111" name="Freeform 10"/>
              <p:cNvSpPr>
                <a:spLocks noEditPoints="1"/>
              </p:cNvSpPr>
              <p:nvPr/>
            </p:nvSpPr>
            <p:spPr bwMode="auto">
              <a:xfrm>
                <a:off x="3204" y="1582"/>
                <a:ext cx="1272" cy="1469"/>
              </a:xfrm>
              <a:custGeom>
                <a:avLst/>
                <a:gdLst>
                  <a:gd name="T0" fmla="*/ 0 w 1272"/>
                  <a:gd name="T1" fmla="*/ 1102 h 1469"/>
                  <a:gd name="T2" fmla="*/ 0 w 1272"/>
                  <a:gd name="T3" fmla="*/ 367 h 1469"/>
                  <a:gd name="T4" fmla="*/ 636 w 1272"/>
                  <a:gd name="T5" fmla="*/ 0 h 1469"/>
                  <a:gd name="T6" fmla="*/ 1272 w 1272"/>
                  <a:gd name="T7" fmla="*/ 367 h 1469"/>
                  <a:gd name="T8" fmla="*/ 1272 w 1272"/>
                  <a:gd name="T9" fmla="*/ 1102 h 1469"/>
                  <a:gd name="T10" fmla="*/ 636 w 1272"/>
                  <a:gd name="T11" fmla="*/ 1469 h 1469"/>
                  <a:gd name="T12" fmla="*/ 0 w 1272"/>
                  <a:gd name="T13" fmla="*/ 1102 h 1469"/>
                  <a:gd name="T14" fmla="*/ 130 w 1272"/>
                  <a:gd name="T15" fmla="*/ 443 h 1469"/>
                  <a:gd name="T16" fmla="*/ 130 w 1272"/>
                  <a:gd name="T17" fmla="*/ 1026 h 1469"/>
                  <a:gd name="T18" fmla="*/ 636 w 1272"/>
                  <a:gd name="T19" fmla="*/ 1318 h 1469"/>
                  <a:gd name="T20" fmla="*/ 1142 w 1272"/>
                  <a:gd name="T21" fmla="*/ 1026 h 1469"/>
                  <a:gd name="T22" fmla="*/ 1142 w 1272"/>
                  <a:gd name="T23" fmla="*/ 443 h 1469"/>
                  <a:gd name="T24" fmla="*/ 636 w 1272"/>
                  <a:gd name="T25" fmla="*/ 149 h 1469"/>
                  <a:gd name="T26" fmla="*/ 130 w 1272"/>
                  <a:gd name="T27" fmla="*/ 443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2" h="1469">
                    <a:moveTo>
                      <a:pt x="0" y="1102"/>
                    </a:moveTo>
                    <a:lnTo>
                      <a:pt x="0" y="367"/>
                    </a:lnTo>
                    <a:lnTo>
                      <a:pt x="636" y="0"/>
                    </a:lnTo>
                    <a:lnTo>
                      <a:pt x="1272" y="367"/>
                    </a:lnTo>
                    <a:lnTo>
                      <a:pt x="1272" y="1102"/>
                    </a:lnTo>
                    <a:lnTo>
                      <a:pt x="636" y="1469"/>
                    </a:lnTo>
                    <a:lnTo>
                      <a:pt x="0" y="1102"/>
                    </a:lnTo>
                    <a:close/>
                    <a:moveTo>
                      <a:pt x="130" y="443"/>
                    </a:moveTo>
                    <a:lnTo>
                      <a:pt x="130" y="1026"/>
                    </a:lnTo>
                    <a:lnTo>
                      <a:pt x="636" y="1318"/>
                    </a:lnTo>
                    <a:lnTo>
                      <a:pt x="1142" y="1026"/>
                    </a:lnTo>
                    <a:lnTo>
                      <a:pt x="1142" y="443"/>
                    </a:lnTo>
                    <a:lnTo>
                      <a:pt x="636" y="149"/>
                    </a:lnTo>
                    <a:lnTo>
                      <a:pt x="130" y="443"/>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2" name="Freeform 11"/>
              <p:cNvSpPr/>
              <p:nvPr/>
            </p:nvSpPr>
            <p:spPr bwMode="auto">
              <a:xfrm>
                <a:off x="3498" y="1269"/>
                <a:ext cx="686" cy="348"/>
              </a:xfrm>
              <a:custGeom>
                <a:avLst/>
                <a:gdLst>
                  <a:gd name="T0" fmla="*/ 686 w 686"/>
                  <a:gd name="T1" fmla="*/ 196 h 348"/>
                  <a:gd name="T2" fmla="*/ 344 w 686"/>
                  <a:gd name="T3" fmla="*/ 0 h 348"/>
                  <a:gd name="T4" fmla="*/ 344 w 686"/>
                  <a:gd name="T5" fmla="*/ 0 h 348"/>
                  <a:gd name="T6" fmla="*/ 342 w 686"/>
                  <a:gd name="T7" fmla="*/ 0 h 348"/>
                  <a:gd name="T8" fmla="*/ 0 w 686"/>
                  <a:gd name="T9" fmla="*/ 196 h 348"/>
                  <a:gd name="T10" fmla="*/ 0 w 686"/>
                  <a:gd name="T11" fmla="*/ 348 h 348"/>
                  <a:gd name="T12" fmla="*/ 344 w 686"/>
                  <a:gd name="T13" fmla="*/ 151 h 348"/>
                  <a:gd name="T14" fmla="*/ 686 w 686"/>
                  <a:gd name="T15" fmla="*/ 348 h 348"/>
                  <a:gd name="T16" fmla="*/ 686 w 686"/>
                  <a:gd name="T17" fmla="*/ 19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48">
                    <a:moveTo>
                      <a:pt x="686" y="196"/>
                    </a:moveTo>
                    <a:lnTo>
                      <a:pt x="344" y="0"/>
                    </a:lnTo>
                    <a:lnTo>
                      <a:pt x="344" y="0"/>
                    </a:lnTo>
                    <a:lnTo>
                      <a:pt x="342" y="0"/>
                    </a:lnTo>
                    <a:lnTo>
                      <a:pt x="0" y="196"/>
                    </a:lnTo>
                    <a:lnTo>
                      <a:pt x="0" y="348"/>
                    </a:lnTo>
                    <a:lnTo>
                      <a:pt x="344" y="151"/>
                    </a:lnTo>
                    <a:lnTo>
                      <a:pt x="686" y="348"/>
                    </a:lnTo>
                    <a:lnTo>
                      <a:pt x="686" y="196"/>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13" name="TextBox 112"/>
            <p:cNvSpPr txBox="1"/>
            <p:nvPr/>
          </p:nvSpPr>
          <p:spPr>
            <a:xfrm>
              <a:off x="1560585" y="1452880"/>
              <a:ext cx="569387" cy="923330"/>
            </a:xfrm>
            <a:prstGeom prst="rect">
              <a:avLst/>
            </a:prstGeom>
            <a:noFill/>
          </p:spPr>
          <p:txBody>
            <a:bodyPr wrap="none" rtlCol="0">
              <a:spAutoFit/>
            </a:bodyPr>
            <a:lstStyle/>
            <a:p>
              <a:r>
                <a:rPr lang="id-ID" sz="5400" b="1">
                  <a:solidFill>
                    <a:schemeClr val="tx1">
                      <a:lumMod val="75000"/>
                      <a:lumOff val="25000"/>
                    </a:schemeClr>
                  </a:solidFill>
                </a:rPr>
                <a:t>1</a:t>
              </a:r>
              <a:endParaRPr lang="id-ID" sz="5400" b="1" dirty="0">
                <a:solidFill>
                  <a:schemeClr val="tx1">
                    <a:lumMod val="75000"/>
                    <a:lumOff val="25000"/>
                  </a:schemeClr>
                </a:solidFill>
              </a:endParaRPr>
            </a:p>
          </p:txBody>
        </p:sp>
        <p:sp>
          <p:nvSpPr>
            <p:cNvPr id="115" name="Rectangle 114"/>
            <p:cNvSpPr/>
            <p:nvPr/>
          </p:nvSpPr>
          <p:spPr>
            <a:xfrm>
              <a:off x="1145559" y="3769162"/>
              <a:ext cx="1301473" cy="738664"/>
            </a:xfrm>
            <a:prstGeom prst="rect">
              <a:avLst/>
            </a:prstGeom>
          </p:spPr>
          <p:txBody>
            <a:bodyPr wrap="square">
              <a:spAutoFit/>
            </a:bodyPr>
            <a:lstStyle/>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点击添加内容</a:t>
              </a:r>
              <a:endParaRPr lang="id-ID"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点击添加内容</a:t>
              </a:r>
              <a:endParaRPr lang="id-ID"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5" name="Freeform 113"/>
            <p:cNvSpPr>
              <a:spLocks noEditPoints="1"/>
            </p:cNvSpPr>
            <p:nvPr/>
          </p:nvSpPr>
          <p:spPr bwMode="auto">
            <a:xfrm>
              <a:off x="1644651" y="3342397"/>
              <a:ext cx="367591" cy="356535"/>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2"/>
            </a:solidFill>
            <a:ln>
              <a:solidFill>
                <a:schemeClr val="accent2"/>
              </a:solidFill>
            </a:ln>
          </p:spPr>
          <p:txBody>
            <a:bodyPr vert="horz" wrap="square" lIns="91440" tIns="45720" rIns="91440" bIns="45720" numCol="1" anchor="t" anchorCtr="0" compatLnSpc="1"/>
            <a:lstStyle/>
            <a:p>
              <a:endParaRPr lang="en-US"/>
            </a:p>
          </p:txBody>
        </p:sp>
      </p:grpSp>
      <p:grpSp>
        <p:nvGrpSpPr>
          <p:cNvPr id="5" name="组合 4"/>
          <p:cNvGrpSpPr/>
          <p:nvPr/>
        </p:nvGrpSpPr>
        <p:grpSpPr>
          <a:xfrm>
            <a:off x="6517739" y="1452880"/>
            <a:ext cx="2019300" cy="3683947"/>
            <a:chOff x="6517739" y="1452880"/>
            <a:chExt cx="2019300" cy="3683947"/>
          </a:xfrm>
        </p:grpSpPr>
        <p:grpSp>
          <p:nvGrpSpPr>
            <p:cNvPr id="100" name="Group 9"/>
            <p:cNvGrpSpPr>
              <a:grpSpLocks noChangeAspect="1"/>
            </p:cNvGrpSpPr>
            <p:nvPr/>
          </p:nvGrpSpPr>
          <p:grpSpPr bwMode="auto">
            <a:xfrm>
              <a:off x="6517739" y="2307902"/>
              <a:ext cx="2019300" cy="2828925"/>
              <a:chOff x="3204" y="1269"/>
              <a:chExt cx="1272" cy="1782"/>
            </a:xfrm>
            <a:solidFill>
              <a:schemeClr val="bg2"/>
            </a:solidFill>
          </p:grpSpPr>
          <p:sp>
            <p:nvSpPr>
              <p:cNvPr id="101" name="Freeform 10"/>
              <p:cNvSpPr>
                <a:spLocks noEditPoints="1"/>
              </p:cNvSpPr>
              <p:nvPr/>
            </p:nvSpPr>
            <p:spPr bwMode="auto">
              <a:xfrm>
                <a:off x="3204" y="1582"/>
                <a:ext cx="1272" cy="1469"/>
              </a:xfrm>
              <a:custGeom>
                <a:avLst/>
                <a:gdLst>
                  <a:gd name="T0" fmla="*/ 0 w 1272"/>
                  <a:gd name="T1" fmla="*/ 1102 h 1469"/>
                  <a:gd name="T2" fmla="*/ 0 w 1272"/>
                  <a:gd name="T3" fmla="*/ 367 h 1469"/>
                  <a:gd name="T4" fmla="*/ 636 w 1272"/>
                  <a:gd name="T5" fmla="*/ 0 h 1469"/>
                  <a:gd name="T6" fmla="*/ 1272 w 1272"/>
                  <a:gd name="T7" fmla="*/ 367 h 1469"/>
                  <a:gd name="T8" fmla="*/ 1272 w 1272"/>
                  <a:gd name="T9" fmla="*/ 1102 h 1469"/>
                  <a:gd name="T10" fmla="*/ 636 w 1272"/>
                  <a:gd name="T11" fmla="*/ 1469 h 1469"/>
                  <a:gd name="T12" fmla="*/ 0 w 1272"/>
                  <a:gd name="T13" fmla="*/ 1102 h 1469"/>
                  <a:gd name="T14" fmla="*/ 130 w 1272"/>
                  <a:gd name="T15" fmla="*/ 443 h 1469"/>
                  <a:gd name="T16" fmla="*/ 130 w 1272"/>
                  <a:gd name="T17" fmla="*/ 1026 h 1469"/>
                  <a:gd name="T18" fmla="*/ 636 w 1272"/>
                  <a:gd name="T19" fmla="*/ 1318 h 1469"/>
                  <a:gd name="T20" fmla="*/ 1142 w 1272"/>
                  <a:gd name="T21" fmla="*/ 1026 h 1469"/>
                  <a:gd name="T22" fmla="*/ 1142 w 1272"/>
                  <a:gd name="T23" fmla="*/ 443 h 1469"/>
                  <a:gd name="T24" fmla="*/ 636 w 1272"/>
                  <a:gd name="T25" fmla="*/ 149 h 1469"/>
                  <a:gd name="T26" fmla="*/ 130 w 1272"/>
                  <a:gd name="T27" fmla="*/ 443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2" h="1469">
                    <a:moveTo>
                      <a:pt x="0" y="1102"/>
                    </a:moveTo>
                    <a:lnTo>
                      <a:pt x="0" y="367"/>
                    </a:lnTo>
                    <a:lnTo>
                      <a:pt x="636" y="0"/>
                    </a:lnTo>
                    <a:lnTo>
                      <a:pt x="1272" y="367"/>
                    </a:lnTo>
                    <a:lnTo>
                      <a:pt x="1272" y="1102"/>
                    </a:lnTo>
                    <a:lnTo>
                      <a:pt x="636" y="1469"/>
                    </a:lnTo>
                    <a:lnTo>
                      <a:pt x="0" y="1102"/>
                    </a:lnTo>
                    <a:close/>
                    <a:moveTo>
                      <a:pt x="130" y="443"/>
                    </a:moveTo>
                    <a:lnTo>
                      <a:pt x="130" y="1026"/>
                    </a:lnTo>
                    <a:lnTo>
                      <a:pt x="636" y="1318"/>
                    </a:lnTo>
                    <a:lnTo>
                      <a:pt x="1142" y="1026"/>
                    </a:lnTo>
                    <a:lnTo>
                      <a:pt x="1142" y="443"/>
                    </a:lnTo>
                    <a:lnTo>
                      <a:pt x="636" y="149"/>
                    </a:lnTo>
                    <a:lnTo>
                      <a:pt x="130" y="443"/>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2" name="Freeform 11"/>
              <p:cNvSpPr/>
              <p:nvPr/>
            </p:nvSpPr>
            <p:spPr bwMode="auto">
              <a:xfrm>
                <a:off x="3498" y="1269"/>
                <a:ext cx="686" cy="348"/>
              </a:xfrm>
              <a:custGeom>
                <a:avLst/>
                <a:gdLst>
                  <a:gd name="T0" fmla="*/ 686 w 686"/>
                  <a:gd name="T1" fmla="*/ 196 h 348"/>
                  <a:gd name="T2" fmla="*/ 344 w 686"/>
                  <a:gd name="T3" fmla="*/ 0 h 348"/>
                  <a:gd name="T4" fmla="*/ 344 w 686"/>
                  <a:gd name="T5" fmla="*/ 0 h 348"/>
                  <a:gd name="T6" fmla="*/ 342 w 686"/>
                  <a:gd name="T7" fmla="*/ 0 h 348"/>
                  <a:gd name="T8" fmla="*/ 0 w 686"/>
                  <a:gd name="T9" fmla="*/ 196 h 348"/>
                  <a:gd name="T10" fmla="*/ 0 w 686"/>
                  <a:gd name="T11" fmla="*/ 348 h 348"/>
                  <a:gd name="T12" fmla="*/ 344 w 686"/>
                  <a:gd name="T13" fmla="*/ 151 h 348"/>
                  <a:gd name="T14" fmla="*/ 686 w 686"/>
                  <a:gd name="T15" fmla="*/ 348 h 348"/>
                  <a:gd name="T16" fmla="*/ 686 w 686"/>
                  <a:gd name="T17" fmla="*/ 19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48">
                    <a:moveTo>
                      <a:pt x="686" y="196"/>
                    </a:moveTo>
                    <a:lnTo>
                      <a:pt x="344" y="0"/>
                    </a:lnTo>
                    <a:lnTo>
                      <a:pt x="344" y="0"/>
                    </a:lnTo>
                    <a:lnTo>
                      <a:pt x="342" y="0"/>
                    </a:lnTo>
                    <a:lnTo>
                      <a:pt x="0" y="196"/>
                    </a:lnTo>
                    <a:lnTo>
                      <a:pt x="0" y="348"/>
                    </a:lnTo>
                    <a:lnTo>
                      <a:pt x="344" y="151"/>
                    </a:lnTo>
                    <a:lnTo>
                      <a:pt x="686" y="348"/>
                    </a:lnTo>
                    <a:lnTo>
                      <a:pt x="686" y="196"/>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20" name="TextBox 119"/>
            <p:cNvSpPr txBox="1"/>
            <p:nvPr/>
          </p:nvSpPr>
          <p:spPr>
            <a:xfrm>
              <a:off x="7310008" y="1452880"/>
              <a:ext cx="569387" cy="923330"/>
            </a:xfrm>
            <a:prstGeom prst="rect">
              <a:avLst/>
            </a:prstGeom>
            <a:noFill/>
          </p:spPr>
          <p:txBody>
            <a:bodyPr wrap="none" rtlCol="0">
              <a:spAutoFit/>
            </a:bodyPr>
            <a:lstStyle/>
            <a:p>
              <a:r>
                <a:rPr lang="id-ID" sz="5400" b="1">
                  <a:solidFill>
                    <a:schemeClr val="tx1">
                      <a:lumMod val="75000"/>
                      <a:lumOff val="25000"/>
                    </a:schemeClr>
                  </a:solidFill>
                </a:rPr>
                <a:t>3</a:t>
              </a:r>
              <a:endParaRPr lang="id-ID" sz="5400" b="1" dirty="0">
                <a:solidFill>
                  <a:schemeClr val="tx1">
                    <a:lumMod val="75000"/>
                    <a:lumOff val="25000"/>
                  </a:schemeClr>
                </a:solidFill>
              </a:endParaRPr>
            </a:p>
          </p:txBody>
        </p:sp>
        <p:sp>
          <p:nvSpPr>
            <p:cNvPr id="121" name="Rectangle 120"/>
            <p:cNvSpPr/>
            <p:nvPr/>
          </p:nvSpPr>
          <p:spPr>
            <a:xfrm>
              <a:off x="6894982" y="3769162"/>
              <a:ext cx="1301473" cy="738664"/>
            </a:xfrm>
            <a:prstGeom prst="rect">
              <a:avLst/>
            </a:prstGeom>
          </p:spPr>
          <p:txBody>
            <a:bodyPr wrap="square">
              <a:spAutoFit/>
            </a:bodyPr>
            <a:lstStyle/>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点击添加内容</a:t>
              </a:r>
              <a:endParaRPr lang="id-ID"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点击添加内容</a:t>
              </a:r>
              <a:endParaRPr lang="id-ID"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6" name="Freeform 49"/>
            <p:cNvSpPr>
              <a:spLocks noEditPoints="1"/>
            </p:cNvSpPr>
            <p:nvPr/>
          </p:nvSpPr>
          <p:spPr bwMode="auto">
            <a:xfrm>
              <a:off x="7388870" y="3290634"/>
              <a:ext cx="313696" cy="356535"/>
            </a:xfrm>
            <a:custGeom>
              <a:avLst/>
              <a:gdLst>
                <a:gd name="T0" fmla="*/ 56 w 112"/>
                <a:gd name="T1" fmla="*/ 0 h 128"/>
                <a:gd name="T2" fmla="*/ 0 w 112"/>
                <a:gd name="T3" fmla="*/ 26 h 128"/>
                <a:gd name="T4" fmla="*/ 0 w 112"/>
                <a:gd name="T5" fmla="*/ 102 h 128"/>
                <a:gd name="T6" fmla="*/ 56 w 112"/>
                <a:gd name="T7" fmla="*/ 128 h 128"/>
                <a:gd name="T8" fmla="*/ 112 w 112"/>
                <a:gd name="T9" fmla="*/ 102 h 128"/>
                <a:gd name="T10" fmla="*/ 112 w 112"/>
                <a:gd name="T11" fmla="*/ 26 h 128"/>
                <a:gd name="T12" fmla="*/ 56 w 112"/>
                <a:gd name="T13" fmla="*/ 0 h 128"/>
                <a:gd name="T14" fmla="*/ 104 w 112"/>
                <a:gd name="T15" fmla="*/ 102 h 128"/>
                <a:gd name="T16" fmla="*/ 56 w 112"/>
                <a:gd name="T17" fmla="*/ 120 h 128"/>
                <a:gd name="T18" fmla="*/ 8 w 112"/>
                <a:gd name="T19" fmla="*/ 102 h 128"/>
                <a:gd name="T20" fmla="*/ 8 w 112"/>
                <a:gd name="T21" fmla="*/ 87 h 128"/>
                <a:gd name="T22" fmla="*/ 56 w 112"/>
                <a:gd name="T23" fmla="*/ 100 h 128"/>
                <a:gd name="T24" fmla="*/ 104 w 112"/>
                <a:gd name="T25" fmla="*/ 87 h 128"/>
                <a:gd name="T26" fmla="*/ 104 w 112"/>
                <a:gd name="T27" fmla="*/ 102 h 128"/>
                <a:gd name="T28" fmla="*/ 104 w 112"/>
                <a:gd name="T29" fmla="*/ 78 h 128"/>
                <a:gd name="T30" fmla="*/ 104 w 112"/>
                <a:gd name="T31" fmla="*/ 78 h 128"/>
                <a:gd name="T32" fmla="*/ 104 w 112"/>
                <a:gd name="T33" fmla="*/ 78 h 128"/>
                <a:gd name="T34" fmla="*/ 56 w 112"/>
                <a:gd name="T35" fmla="*/ 96 h 128"/>
                <a:gd name="T36" fmla="*/ 8 w 112"/>
                <a:gd name="T37" fmla="*/ 78 h 128"/>
                <a:gd name="T38" fmla="*/ 8 w 112"/>
                <a:gd name="T39" fmla="*/ 78 h 128"/>
                <a:gd name="T40" fmla="*/ 8 w 112"/>
                <a:gd name="T41" fmla="*/ 78 h 128"/>
                <a:gd name="T42" fmla="*/ 8 w 112"/>
                <a:gd name="T43" fmla="*/ 63 h 128"/>
                <a:gd name="T44" fmla="*/ 56 w 112"/>
                <a:gd name="T45" fmla="*/ 76 h 128"/>
                <a:gd name="T46" fmla="*/ 104 w 112"/>
                <a:gd name="T47" fmla="*/ 63 h 128"/>
                <a:gd name="T48" fmla="*/ 104 w 112"/>
                <a:gd name="T49" fmla="*/ 78 h 128"/>
                <a:gd name="T50" fmla="*/ 104 w 112"/>
                <a:gd name="T51" fmla="*/ 54 h 128"/>
                <a:gd name="T52" fmla="*/ 104 w 112"/>
                <a:gd name="T53" fmla="*/ 54 h 128"/>
                <a:gd name="T54" fmla="*/ 104 w 112"/>
                <a:gd name="T55" fmla="*/ 54 h 128"/>
                <a:gd name="T56" fmla="*/ 56 w 112"/>
                <a:gd name="T57" fmla="*/ 72 h 128"/>
                <a:gd name="T58" fmla="*/ 8 w 112"/>
                <a:gd name="T59" fmla="*/ 54 h 128"/>
                <a:gd name="T60" fmla="*/ 8 w 112"/>
                <a:gd name="T61" fmla="*/ 54 h 128"/>
                <a:gd name="T62" fmla="*/ 8 w 112"/>
                <a:gd name="T63" fmla="*/ 54 h 128"/>
                <a:gd name="T64" fmla="*/ 8 w 112"/>
                <a:gd name="T65" fmla="*/ 40 h 128"/>
                <a:gd name="T66" fmla="*/ 56 w 112"/>
                <a:gd name="T67" fmla="*/ 52 h 128"/>
                <a:gd name="T68" fmla="*/ 104 w 112"/>
                <a:gd name="T69" fmla="*/ 40 h 128"/>
                <a:gd name="T70" fmla="*/ 104 w 112"/>
                <a:gd name="T71" fmla="*/ 54 h 128"/>
                <a:gd name="T72" fmla="*/ 56 w 112"/>
                <a:gd name="T73" fmla="*/ 44 h 128"/>
                <a:gd name="T74" fmla="*/ 8 w 112"/>
                <a:gd name="T75" fmla="*/ 26 h 128"/>
                <a:gd name="T76" fmla="*/ 56 w 112"/>
                <a:gd name="T77" fmla="*/ 8 h 128"/>
                <a:gd name="T78" fmla="*/ 104 w 112"/>
                <a:gd name="T79" fmla="*/ 26 h 128"/>
                <a:gd name="T80" fmla="*/ 56 w 112"/>
                <a:gd name="T81"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28">
                  <a:moveTo>
                    <a:pt x="56" y="0"/>
                  </a:moveTo>
                  <a:cubicBezTo>
                    <a:pt x="29" y="0"/>
                    <a:pt x="0" y="8"/>
                    <a:pt x="0" y="26"/>
                  </a:cubicBezTo>
                  <a:cubicBezTo>
                    <a:pt x="0" y="102"/>
                    <a:pt x="0" y="102"/>
                    <a:pt x="0" y="102"/>
                  </a:cubicBezTo>
                  <a:cubicBezTo>
                    <a:pt x="0" y="120"/>
                    <a:pt x="29" y="128"/>
                    <a:pt x="56" y="128"/>
                  </a:cubicBezTo>
                  <a:cubicBezTo>
                    <a:pt x="83" y="128"/>
                    <a:pt x="112" y="120"/>
                    <a:pt x="112" y="102"/>
                  </a:cubicBezTo>
                  <a:cubicBezTo>
                    <a:pt x="112" y="26"/>
                    <a:pt x="112" y="26"/>
                    <a:pt x="112" y="26"/>
                  </a:cubicBezTo>
                  <a:cubicBezTo>
                    <a:pt x="112" y="8"/>
                    <a:pt x="83" y="0"/>
                    <a:pt x="56" y="0"/>
                  </a:cubicBezTo>
                  <a:close/>
                  <a:moveTo>
                    <a:pt x="104" y="102"/>
                  </a:moveTo>
                  <a:cubicBezTo>
                    <a:pt x="104" y="112"/>
                    <a:pt x="83" y="120"/>
                    <a:pt x="56" y="120"/>
                  </a:cubicBezTo>
                  <a:cubicBezTo>
                    <a:pt x="29" y="120"/>
                    <a:pt x="8" y="112"/>
                    <a:pt x="8" y="102"/>
                  </a:cubicBezTo>
                  <a:cubicBezTo>
                    <a:pt x="8" y="87"/>
                    <a:pt x="8" y="87"/>
                    <a:pt x="8" y="87"/>
                  </a:cubicBezTo>
                  <a:cubicBezTo>
                    <a:pt x="16" y="96"/>
                    <a:pt x="36" y="100"/>
                    <a:pt x="56" y="100"/>
                  </a:cubicBezTo>
                  <a:cubicBezTo>
                    <a:pt x="76" y="100"/>
                    <a:pt x="96" y="96"/>
                    <a:pt x="104" y="87"/>
                  </a:cubicBezTo>
                  <a:lnTo>
                    <a:pt x="104" y="102"/>
                  </a:lnTo>
                  <a:close/>
                  <a:moveTo>
                    <a:pt x="104" y="78"/>
                  </a:moveTo>
                  <a:cubicBezTo>
                    <a:pt x="104" y="78"/>
                    <a:pt x="104" y="78"/>
                    <a:pt x="104" y="78"/>
                  </a:cubicBezTo>
                  <a:cubicBezTo>
                    <a:pt x="104" y="78"/>
                    <a:pt x="104" y="78"/>
                    <a:pt x="104" y="78"/>
                  </a:cubicBezTo>
                  <a:cubicBezTo>
                    <a:pt x="104" y="88"/>
                    <a:pt x="83" y="96"/>
                    <a:pt x="56" y="96"/>
                  </a:cubicBezTo>
                  <a:cubicBezTo>
                    <a:pt x="29" y="96"/>
                    <a:pt x="8" y="88"/>
                    <a:pt x="8" y="78"/>
                  </a:cubicBezTo>
                  <a:cubicBezTo>
                    <a:pt x="8" y="78"/>
                    <a:pt x="8" y="78"/>
                    <a:pt x="8" y="78"/>
                  </a:cubicBezTo>
                  <a:cubicBezTo>
                    <a:pt x="8" y="78"/>
                    <a:pt x="8" y="78"/>
                    <a:pt x="8" y="78"/>
                  </a:cubicBezTo>
                  <a:cubicBezTo>
                    <a:pt x="8" y="63"/>
                    <a:pt x="8" y="63"/>
                    <a:pt x="8" y="63"/>
                  </a:cubicBezTo>
                  <a:cubicBezTo>
                    <a:pt x="16" y="72"/>
                    <a:pt x="36" y="76"/>
                    <a:pt x="56" y="76"/>
                  </a:cubicBezTo>
                  <a:cubicBezTo>
                    <a:pt x="76" y="76"/>
                    <a:pt x="96" y="72"/>
                    <a:pt x="104" y="63"/>
                  </a:cubicBezTo>
                  <a:lnTo>
                    <a:pt x="104" y="78"/>
                  </a:lnTo>
                  <a:close/>
                  <a:moveTo>
                    <a:pt x="104" y="54"/>
                  </a:moveTo>
                  <a:cubicBezTo>
                    <a:pt x="104" y="54"/>
                    <a:pt x="104" y="54"/>
                    <a:pt x="104" y="54"/>
                  </a:cubicBezTo>
                  <a:cubicBezTo>
                    <a:pt x="104" y="54"/>
                    <a:pt x="104" y="54"/>
                    <a:pt x="104" y="54"/>
                  </a:cubicBezTo>
                  <a:cubicBezTo>
                    <a:pt x="104" y="64"/>
                    <a:pt x="83" y="72"/>
                    <a:pt x="56" y="72"/>
                  </a:cubicBezTo>
                  <a:cubicBezTo>
                    <a:pt x="29" y="72"/>
                    <a:pt x="8" y="64"/>
                    <a:pt x="8" y="54"/>
                  </a:cubicBezTo>
                  <a:cubicBezTo>
                    <a:pt x="8" y="54"/>
                    <a:pt x="8" y="54"/>
                    <a:pt x="8" y="54"/>
                  </a:cubicBezTo>
                  <a:cubicBezTo>
                    <a:pt x="8" y="54"/>
                    <a:pt x="8" y="54"/>
                    <a:pt x="8" y="54"/>
                  </a:cubicBezTo>
                  <a:cubicBezTo>
                    <a:pt x="8" y="40"/>
                    <a:pt x="8" y="40"/>
                    <a:pt x="8" y="40"/>
                  </a:cubicBezTo>
                  <a:cubicBezTo>
                    <a:pt x="18" y="48"/>
                    <a:pt x="38" y="52"/>
                    <a:pt x="56" y="52"/>
                  </a:cubicBezTo>
                  <a:cubicBezTo>
                    <a:pt x="74" y="52"/>
                    <a:pt x="94" y="48"/>
                    <a:pt x="104" y="40"/>
                  </a:cubicBezTo>
                  <a:lnTo>
                    <a:pt x="104" y="54"/>
                  </a:lnTo>
                  <a:close/>
                  <a:moveTo>
                    <a:pt x="56" y="44"/>
                  </a:moveTo>
                  <a:cubicBezTo>
                    <a:pt x="29" y="44"/>
                    <a:pt x="8" y="36"/>
                    <a:pt x="8" y="26"/>
                  </a:cubicBezTo>
                  <a:cubicBezTo>
                    <a:pt x="8" y="16"/>
                    <a:pt x="29" y="8"/>
                    <a:pt x="56" y="8"/>
                  </a:cubicBezTo>
                  <a:cubicBezTo>
                    <a:pt x="83" y="8"/>
                    <a:pt x="104" y="16"/>
                    <a:pt x="104" y="26"/>
                  </a:cubicBezTo>
                  <a:cubicBezTo>
                    <a:pt x="104" y="36"/>
                    <a:pt x="83" y="44"/>
                    <a:pt x="56" y="44"/>
                  </a:cubicBezTo>
                  <a:close/>
                </a:path>
              </a:pathLst>
            </a:custGeom>
            <a:solidFill>
              <a:schemeClr val="accent2"/>
            </a:solidFill>
            <a:ln>
              <a:noFill/>
            </a:ln>
          </p:spPr>
          <p:txBody>
            <a:bodyPr vert="horz" wrap="square" lIns="91440" tIns="45720" rIns="91440" bIns="45720" numCol="1" anchor="t" anchorCtr="0" compatLnSpc="1"/>
            <a:lstStyle/>
            <a:p>
              <a:endParaRPr lang="en-US"/>
            </a:p>
          </p:txBody>
        </p:sp>
      </p:grpSp>
      <p:grpSp>
        <p:nvGrpSpPr>
          <p:cNvPr id="4" name="组合 3"/>
          <p:cNvGrpSpPr/>
          <p:nvPr/>
        </p:nvGrpSpPr>
        <p:grpSpPr>
          <a:xfrm>
            <a:off x="3623437" y="1399092"/>
            <a:ext cx="2019300" cy="3737735"/>
            <a:chOff x="3623437" y="1399092"/>
            <a:chExt cx="2019300" cy="3737735"/>
          </a:xfrm>
        </p:grpSpPr>
        <p:grpSp>
          <p:nvGrpSpPr>
            <p:cNvPr id="14" name="Group 9"/>
            <p:cNvGrpSpPr>
              <a:grpSpLocks noChangeAspect="1"/>
            </p:cNvGrpSpPr>
            <p:nvPr/>
          </p:nvGrpSpPr>
          <p:grpSpPr bwMode="auto">
            <a:xfrm>
              <a:off x="3623437" y="2307902"/>
              <a:ext cx="2019300" cy="2828925"/>
              <a:chOff x="3204" y="1269"/>
              <a:chExt cx="1272" cy="1782"/>
            </a:xfrm>
            <a:solidFill>
              <a:schemeClr val="bg2"/>
            </a:solidFill>
          </p:grpSpPr>
          <p:sp>
            <p:nvSpPr>
              <p:cNvPr id="22" name="Freeform 10"/>
              <p:cNvSpPr>
                <a:spLocks noEditPoints="1"/>
              </p:cNvSpPr>
              <p:nvPr/>
            </p:nvSpPr>
            <p:spPr bwMode="auto">
              <a:xfrm>
                <a:off x="3204" y="1582"/>
                <a:ext cx="1272" cy="1469"/>
              </a:xfrm>
              <a:custGeom>
                <a:avLst/>
                <a:gdLst>
                  <a:gd name="T0" fmla="*/ 0 w 1272"/>
                  <a:gd name="T1" fmla="*/ 1102 h 1469"/>
                  <a:gd name="T2" fmla="*/ 0 w 1272"/>
                  <a:gd name="T3" fmla="*/ 367 h 1469"/>
                  <a:gd name="T4" fmla="*/ 636 w 1272"/>
                  <a:gd name="T5" fmla="*/ 0 h 1469"/>
                  <a:gd name="T6" fmla="*/ 1272 w 1272"/>
                  <a:gd name="T7" fmla="*/ 367 h 1469"/>
                  <a:gd name="T8" fmla="*/ 1272 w 1272"/>
                  <a:gd name="T9" fmla="*/ 1102 h 1469"/>
                  <a:gd name="T10" fmla="*/ 636 w 1272"/>
                  <a:gd name="T11" fmla="*/ 1469 h 1469"/>
                  <a:gd name="T12" fmla="*/ 0 w 1272"/>
                  <a:gd name="T13" fmla="*/ 1102 h 1469"/>
                  <a:gd name="T14" fmla="*/ 130 w 1272"/>
                  <a:gd name="T15" fmla="*/ 443 h 1469"/>
                  <a:gd name="T16" fmla="*/ 130 w 1272"/>
                  <a:gd name="T17" fmla="*/ 1026 h 1469"/>
                  <a:gd name="T18" fmla="*/ 636 w 1272"/>
                  <a:gd name="T19" fmla="*/ 1318 h 1469"/>
                  <a:gd name="T20" fmla="*/ 1142 w 1272"/>
                  <a:gd name="T21" fmla="*/ 1026 h 1469"/>
                  <a:gd name="T22" fmla="*/ 1142 w 1272"/>
                  <a:gd name="T23" fmla="*/ 443 h 1469"/>
                  <a:gd name="T24" fmla="*/ 636 w 1272"/>
                  <a:gd name="T25" fmla="*/ 149 h 1469"/>
                  <a:gd name="T26" fmla="*/ 130 w 1272"/>
                  <a:gd name="T27" fmla="*/ 443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2" h="1469">
                    <a:moveTo>
                      <a:pt x="0" y="1102"/>
                    </a:moveTo>
                    <a:lnTo>
                      <a:pt x="0" y="367"/>
                    </a:lnTo>
                    <a:lnTo>
                      <a:pt x="636" y="0"/>
                    </a:lnTo>
                    <a:lnTo>
                      <a:pt x="1272" y="367"/>
                    </a:lnTo>
                    <a:lnTo>
                      <a:pt x="1272" y="1102"/>
                    </a:lnTo>
                    <a:lnTo>
                      <a:pt x="636" y="1469"/>
                    </a:lnTo>
                    <a:lnTo>
                      <a:pt x="0" y="1102"/>
                    </a:lnTo>
                    <a:close/>
                    <a:moveTo>
                      <a:pt x="130" y="443"/>
                    </a:moveTo>
                    <a:lnTo>
                      <a:pt x="130" y="1026"/>
                    </a:lnTo>
                    <a:lnTo>
                      <a:pt x="636" y="1318"/>
                    </a:lnTo>
                    <a:lnTo>
                      <a:pt x="1142" y="1026"/>
                    </a:lnTo>
                    <a:lnTo>
                      <a:pt x="1142" y="443"/>
                    </a:lnTo>
                    <a:lnTo>
                      <a:pt x="636" y="149"/>
                    </a:lnTo>
                    <a:lnTo>
                      <a:pt x="130" y="44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 name="Freeform 11"/>
              <p:cNvSpPr/>
              <p:nvPr/>
            </p:nvSpPr>
            <p:spPr bwMode="auto">
              <a:xfrm>
                <a:off x="3498" y="1269"/>
                <a:ext cx="686" cy="348"/>
              </a:xfrm>
              <a:custGeom>
                <a:avLst/>
                <a:gdLst>
                  <a:gd name="T0" fmla="*/ 686 w 686"/>
                  <a:gd name="T1" fmla="*/ 196 h 348"/>
                  <a:gd name="T2" fmla="*/ 344 w 686"/>
                  <a:gd name="T3" fmla="*/ 0 h 348"/>
                  <a:gd name="T4" fmla="*/ 344 w 686"/>
                  <a:gd name="T5" fmla="*/ 0 h 348"/>
                  <a:gd name="T6" fmla="*/ 342 w 686"/>
                  <a:gd name="T7" fmla="*/ 0 h 348"/>
                  <a:gd name="T8" fmla="*/ 0 w 686"/>
                  <a:gd name="T9" fmla="*/ 196 h 348"/>
                  <a:gd name="T10" fmla="*/ 0 w 686"/>
                  <a:gd name="T11" fmla="*/ 348 h 348"/>
                  <a:gd name="T12" fmla="*/ 344 w 686"/>
                  <a:gd name="T13" fmla="*/ 151 h 348"/>
                  <a:gd name="T14" fmla="*/ 686 w 686"/>
                  <a:gd name="T15" fmla="*/ 348 h 348"/>
                  <a:gd name="T16" fmla="*/ 686 w 686"/>
                  <a:gd name="T17" fmla="*/ 19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48">
                    <a:moveTo>
                      <a:pt x="686" y="196"/>
                    </a:moveTo>
                    <a:lnTo>
                      <a:pt x="344" y="0"/>
                    </a:lnTo>
                    <a:lnTo>
                      <a:pt x="344" y="0"/>
                    </a:lnTo>
                    <a:lnTo>
                      <a:pt x="342" y="0"/>
                    </a:lnTo>
                    <a:lnTo>
                      <a:pt x="0" y="196"/>
                    </a:lnTo>
                    <a:lnTo>
                      <a:pt x="0" y="348"/>
                    </a:lnTo>
                    <a:lnTo>
                      <a:pt x="344" y="151"/>
                    </a:lnTo>
                    <a:lnTo>
                      <a:pt x="686" y="348"/>
                    </a:lnTo>
                    <a:lnTo>
                      <a:pt x="686" y="19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18" name="TextBox 117"/>
            <p:cNvSpPr txBox="1"/>
            <p:nvPr/>
          </p:nvSpPr>
          <p:spPr>
            <a:xfrm>
              <a:off x="4356602" y="1399092"/>
              <a:ext cx="569387" cy="923330"/>
            </a:xfrm>
            <a:prstGeom prst="rect">
              <a:avLst/>
            </a:prstGeom>
            <a:noFill/>
          </p:spPr>
          <p:txBody>
            <a:bodyPr wrap="none" rtlCol="0">
              <a:spAutoFit/>
            </a:bodyPr>
            <a:lstStyle/>
            <a:p>
              <a:r>
                <a:rPr lang="id-ID" sz="5400" b="1" dirty="0">
                  <a:solidFill>
                    <a:schemeClr val="tx1">
                      <a:lumMod val="75000"/>
                      <a:lumOff val="25000"/>
                    </a:schemeClr>
                  </a:solidFill>
                </a:rPr>
                <a:t>2</a:t>
              </a:r>
            </a:p>
          </p:txBody>
        </p:sp>
        <p:sp>
          <p:nvSpPr>
            <p:cNvPr id="119" name="Rectangle 118"/>
            <p:cNvSpPr/>
            <p:nvPr/>
          </p:nvSpPr>
          <p:spPr>
            <a:xfrm>
              <a:off x="3941576" y="3715374"/>
              <a:ext cx="1301473" cy="738664"/>
            </a:xfrm>
            <a:prstGeom prst="rect">
              <a:avLst/>
            </a:prstGeom>
          </p:spPr>
          <p:txBody>
            <a:bodyPr wrap="square">
              <a:spAutoFit/>
            </a:bodyPr>
            <a:lstStyle/>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点击添加内容</a:t>
              </a:r>
              <a:endParaRPr lang="id-ID"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点击添加内容</a:t>
              </a:r>
              <a:endParaRPr lang="id-ID"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7" name="Freeform 47"/>
            <p:cNvSpPr>
              <a:spLocks noEditPoints="1"/>
            </p:cNvSpPr>
            <p:nvPr/>
          </p:nvSpPr>
          <p:spPr bwMode="auto">
            <a:xfrm>
              <a:off x="4454819" y="3269890"/>
              <a:ext cx="356535" cy="356535"/>
            </a:xfrm>
            <a:custGeom>
              <a:avLst/>
              <a:gdLst>
                <a:gd name="T0" fmla="*/ 81 w 128"/>
                <a:gd name="T1" fmla="*/ 14 h 128"/>
                <a:gd name="T2" fmla="*/ 53 w 128"/>
                <a:gd name="T3" fmla="*/ 36 h 128"/>
                <a:gd name="T4" fmla="*/ 33 w 128"/>
                <a:gd name="T5" fmla="*/ 36 h 128"/>
                <a:gd name="T6" fmla="*/ 0 w 128"/>
                <a:gd name="T7" fmla="*/ 56 h 128"/>
                <a:gd name="T8" fmla="*/ 24 w 128"/>
                <a:gd name="T9" fmla="*/ 84 h 128"/>
                <a:gd name="T10" fmla="*/ 32 w 128"/>
                <a:gd name="T11" fmla="*/ 128 h 128"/>
                <a:gd name="T12" fmla="*/ 56 w 128"/>
                <a:gd name="T13" fmla="*/ 120 h 128"/>
                <a:gd name="T14" fmla="*/ 52 w 128"/>
                <a:gd name="T15" fmla="*/ 108 h 128"/>
                <a:gd name="T16" fmla="*/ 52 w 128"/>
                <a:gd name="T17" fmla="*/ 80 h 128"/>
                <a:gd name="T18" fmla="*/ 53 w 128"/>
                <a:gd name="T19" fmla="*/ 78 h 128"/>
                <a:gd name="T20" fmla="*/ 54 w 128"/>
                <a:gd name="T21" fmla="*/ 77 h 128"/>
                <a:gd name="T22" fmla="*/ 55 w 128"/>
                <a:gd name="T23" fmla="*/ 76 h 128"/>
                <a:gd name="T24" fmla="*/ 81 w 128"/>
                <a:gd name="T25" fmla="*/ 98 h 128"/>
                <a:gd name="T26" fmla="*/ 128 w 128"/>
                <a:gd name="T27" fmla="*/ 56 h 128"/>
                <a:gd name="T28" fmla="*/ 80 w 128"/>
                <a:gd name="T29" fmla="*/ 56 h 128"/>
                <a:gd name="T30" fmla="*/ 92 w 128"/>
                <a:gd name="T31" fmla="*/ 44 h 128"/>
                <a:gd name="T32" fmla="*/ 92 w 128"/>
                <a:gd name="T33" fmla="*/ 68 h 128"/>
                <a:gd name="T34" fmla="*/ 80 w 128"/>
                <a:gd name="T35" fmla="*/ 56 h 128"/>
                <a:gd name="T36" fmla="*/ 16 w 128"/>
                <a:gd name="T37" fmla="*/ 44 h 128"/>
                <a:gd name="T38" fmla="*/ 40 w 128"/>
                <a:gd name="T39" fmla="*/ 56 h 128"/>
                <a:gd name="T40" fmla="*/ 16 w 128"/>
                <a:gd name="T41" fmla="*/ 68 h 128"/>
                <a:gd name="T42" fmla="*/ 48 w 128"/>
                <a:gd name="T43" fmla="*/ 120 h 128"/>
                <a:gd name="T44" fmla="*/ 32 w 128"/>
                <a:gd name="T45" fmla="*/ 84 h 128"/>
                <a:gd name="T46" fmla="*/ 33 w 128"/>
                <a:gd name="T47" fmla="*/ 76 h 128"/>
                <a:gd name="T48" fmla="*/ 45 w 128"/>
                <a:gd name="T49" fmla="*/ 76 h 128"/>
                <a:gd name="T50" fmla="*/ 44 w 128"/>
                <a:gd name="T51" fmla="*/ 108 h 128"/>
                <a:gd name="T52" fmla="*/ 48 w 128"/>
                <a:gd name="T53" fmla="*/ 117 h 128"/>
                <a:gd name="T54" fmla="*/ 53 w 128"/>
                <a:gd name="T55" fmla="*/ 68 h 128"/>
                <a:gd name="T56" fmla="*/ 52 w 128"/>
                <a:gd name="T57" fmla="*/ 68 h 128"/>
                <a:gd name="T58" fmla="*/ 52 w 128"/>
                <a:gd name="T59" fmla="*/ 44 h 128"/>
                <a:gd name="T60" fmla="*/ 74 w 128"/>
                <a:gd name="T61" fmla="*/ 36 h 128"/>
                <a:gd name="T62" fmla="*/ 74 w 128"/>
                <a:gd name="T63" fmla="*/ 76 h 128"/>
                <a:gd name="T64" fmla="*/ 100 w 128"/>
                <a:gd name="T65" fmla="*/ 104 h 128"/>
                <a:gd name="T66" fmla="*/ 92 w 128"/>
                <a:gd name="T67" fmla="*/ 76 h 128"/>
                <a:gd name="T68" fmla="*/ 92 w 128"/>
                <a:gd name="T69" fmla="*/ 36 h 128"/>
                <a:gd name="T70" fmla="*/ 100 w 128"/>
                <a:gd name="T71" fmla="*/ 8 h 128"/>
                <a:gd name="T72" fmla="*/ 100 w 128"/>
                <a:gd name="T7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100" y="0"/>
                  </a:moveTo>
                  <a:cubicBezTo>
                    <a:pt x="92" y="0"/>
                    <a:pt x="85" y="6"/>
                    <a:pt x="81" y="14"/>
                  </a:cubicBezTo>
                  <a:cubicBezTo>
                    <a:pt x="81" y="14"/>
                    <a:pt x="81" y="14"/>
                    <a:pt x="81" y="14"/>
                  </a:cubicBezTo>
                  <a:cubicBezTo>
                    <a:pt x="74" y="27"/>
                    <a:pt x="64" y="36"/>
                    <a:pt x="53" y="36"/>
                  </a:cubicBezTo>
                  <a:cubicBezTo>
                    <a:pt x="50" y="36"/>
                    <a:pt x="50" y="36"/>
                    <a:pt x="50" y="36"/>
                  </a:cubicBezTo>
                  <a:cubicBezTo>
                    <a:pt x="33" y="36"/>
                    <a:pt x="33" y="36"/>
                    <a:pt x="33" y="36"/>
                  </a:cubicBezTo>
                  <a:cubicBezTo>
                    <a:pt x="16" y="36"/>
                    <a:pt x="16" y="36"/>
                    <a:pt x="16" y="36"/>
                  </a:cubicBezTo>
                  <a:cubicBezTo>
                    <a:pt x="7" y="36"/>
                    <a:pt x="0" y="45"/>
                    <a:pt x="0" y="56"/>
                  </a:cubicBezTo>
                  <a:cubicBezTo>
                    <a:pt x="0" y="67"/>
                    <a:pt x="7" y="76"/>
                    <a:pt x="16" y="76"/>
                  </a:cubicBezTo>
                  <a:cubicBezTo>
                    <a:pt x="20" y="76"/>
                    <a:pt x="24" y="80"/>
                    <a:pt x="24" y="84"/>
                  </a:cubicBezTo>
                  <a:cubicBezTo>
                    <a:pt x="24" y="120"/>
                    <a:pt x="24" y="120"/>
                    <a:pt x="24" y="120"/>
                  </a:cubicBezTo>
                  <a:cubicBezTo>
                    <a:pt x="24" y="124"/>
                    <a:pt x="28" y="128"/>
                    <a:pt x="32" y="128"/>
                  </a:cubicBezTo>
                  <a:cubicBezTo>
                    <a:pt x="48" y="128"/>
                    <a:pt x="48" y="128"/>
                    <a:pt x="48" y="128"/>
                  </a:cubicBezTo>
                  <a:cubicBezTo>
                    <a:pt x="52" y="128"/>
                    <a:pt x="56" y="124"/>
                    <a:pt x="56" y="120"/>
                  </a:cubicBezTo>
                  <a:cubicBezTo>
                    <a:pt x="56" y="116"/>
                    <a:pt x="56" y="116"/>
                    <a:pt x="56" y="116"/>
                  </a:cubicBezTo>
                  <a:cubicBezTo>
                    <a:pt x="56" y="112"/>
                    <a:pt x="52" y="110"/>
                    <a:pt x="52" y="108"/>
                  </a:cubicBezTo>
                  <a:cubicBezTo>
                    <a:pt x="52" y="80"/>
                    <a:pt x="52" y="80"/>
                    <a:pt x="52" y="80"/>
                  </a:cubicBezTo>
                  <a:cubicBezTo>
                    <a:pt x="52" y="80"/>
                    <a:pt x="52" y="80"/>
                    <a:pt x="52" y="80"/>
                  </a:cubicBezTo>
                  <a:cubicBezTo>
                    <a:pt x="52" y="79"/>
                    <a:pt x="52" y="79"/>
                    <a:pt x="53" y="78"/>
                  </a:cubicBezTo>
                  <a:cubicBezTo>
                    <a:pt x="53" y="78"/>
                    <a:pt x="53" y="78"/>
                    <a:pt x="53" y="78"/>
                  </a:cubicBezTo>
                  <a:cubicBezTo>
                    <a:pt x="53" y="77"/>
                    <a:pt x="53" y="77"/>
                    <a:pt x="54" y="77"/>
                  </a:cubicBezTo>
                  <a:cubicBezTo>
                    <a:pt x="54" y="77"/>
                    <a:pt x="54" y="77"/>
                    <a:pt x="54" y="77"/>
                  </a:cubicBezTo>
                  <a:cubicBezTo>
                    <a:pt x="54" y="77"/>
                    <a:pt x="54" y="77"/>
                    <a:pt x="54" y="77"/>
                  </a:cubicBezTo>
                  <a:cubicBezTo>
                    <a:pt x="54" y="76"/>
                    <a:pt x="55" y="76"/>
                    <a:pt x="55" y="76"/>
                  </a:cubicBezTo>
                  <a:cubicBezTo>
                    <a:pt x="65" y="77"/>
                    <a:pt x="74" y="85"/>
                    <a:pt x="81" y="98"/>
                  </a:cubicBezTo>
                  <a:cubicBezTo>
                    <a:pt x="81" y="98"/>
                    <a:pt x="81" y="98"/>
                    <a:pt x="81" y="98"/>
                  </a:cubicBezTo>
                  <a:cubicBezTo>
                    <a:pt x="85" y="106"/>
                    <a:pt x="92" y="112"/>
                    <a:pt x="100" y="112"/>
                  </a:cubicBezTo>
                  <a:cubicBezTo>
                    <a:pt x="118" y="112"/>
                    <a:pt x="128" y="84"/>
                    <a:pt x="128" y="56"/>
                  </a:cubicBezTo>
                  <a:cubicBezTo>
                    <a:pt x="128" y="28"/>
                    <a:pt x="118" y="0"/>
                    <a:pt x="100" y="0"/>
                  </a:cubicBezTo>
                  <a:close/>
                  <a:moveTo>
                    <a:pt x="80" y="56"/>
                  </a:moveTo>
                  <a:cubicBezTo>
                    <a:pt x="80" y="52"/>
                    <a:pt x="80" y="48"/>
                    <a:pt x="81" y="44"/>
                  </a:cubicBezTo>
                  <a:cubicBezTo>
                    <a:pt x="92" y="44"/>
                    <a:pt x="92" y="44"/>
                    <a:pt x="92" y="44"/>
                  </a:cubicBezTo>
                  <a:cubicBezTo>
                    <a:pt x="96" y="44"/>
                    <a:pt x="100" y="49"/>
                    <a:pt x="100" y="56"/>
                  </a:cubicBezTo>
                  <a:cubicBezTo>
                    <a:pt x="100" y="63"/>
                    <a:pt x="96" y="68"/>
                    <a:pt x="92" y="68"/>
                  </a:cubicBezTo>
                  <a:cubicBezTo>
                    <a:pt x="81" y="68"/>
                    <a:pt x="81" y="68"/>
                    <a:pt x="81" y="68"/>
                  </a:cubicBezTo>
                  <a:cubicBezTo>
                    <a:pt x="80" y="64"/>
                    <a:pt x="80" y="60"/>
                    <a:pt x="80" y="56"/>
                  </a:cubicBezTo>
                  <a:close/>
                  <a:moveTo>
                    <a:pt x="8" y="56"/>
                  </a:moveTo>
                  <a:cubicBezTo>
                    <a:pt x="8" y="49"/>
                    <a:pt x="12" y="44"/>
                    <a:pt x="16" y="44"/>
                  </a:cubicBezTo>
                  <a:cubicBezTo>
                    <a:pt x="44" y="44"/>
                    <a:pt x="44" y="44"/>
                    <a:pt x="44" y="44"/>
                  </a:cubicBezTo>
                  <a:cubicBezTo>
                    <a:pt x="42" y="47"/>
                    <a:pt x="40" y="51"/>
                    <a:pt x="40" y="56"/>
                  </a:cubicBezTo>
                  <a:cubicBezTo>
                    <a:pt x="40" y="61"/>
                    <a:pt x="42" y="65"/>
                    <a:pt x="44" y="68"/>
                  </a:cubicBezTo>
                  <a:cubicBezTo>
                    <a:pt x="16" y="68"/>
                    <a:pt x="16" y="68"/>
                    <a:pt x="16" y="68"/>
                  </a:cubicBezTo>
                  <a:cubicBezTo>
                    <a:pt x="12" y="68"/>
                    <a:pt x="8" y="63"/>
                    <a:pt x="8" y="56"/>
                  </a:cubicBezTo>
                  <a:close/>
                  <a:moveTo>
                    <a:pt x="48" y="120"/>
                  </a:moveTo>
                  <a:cubicBezTo>
                    <a:pt x="32" y="120"/>
                    <a:pt x="32" y="120"/>
                    <a:pt x="32" y="120"/>
                  </a:cubicBezTo>
                  <a:cubicBezTo>
                    <a:pt x="32" y="84"/>
                    <a:pt x="32" y="84"/>
                    <a:pt x="32" y="84"/>
                  </a:cubicBezTo>
                  <a:cubicBezTo>
                    <a:pt x="32" y="81"/>
                    <a:pt x="31" y="78"/>
                    <a:pt x="30" y="76"/>
                  </a:cubicBezTo>
                  <a:cubicBezTo>
                    <a:pt x="33" y="76"/>
                    <a:pt x="33" y="76"/>
                    <a:pt x="33" y="76"/>
                  </a:cubicBezTo>
                  <a:cubicBezTo>
                    <a:pt x="33" y="76"/>
                    <a:pt x="33" y="76"/>
                    <a:pt x="33" y="76"/>
                  </a:cubicBezTo>
                  <a:cubicBezTo>
                    <a:pt x="45" y="76"/>
                    <a:pt x="45" y="76"/>
                    <a:pt x="45" y="76"/>
                  </a:cubicBezTo>
                  <a:cubicBezTo>
                    <a:pt x="44" y="77"/>
                    <a:pt x="44" y="79"/>
                    <a:pt x="44" y="80"/>
                  </a:cubicBezTo>
                  <a:cubicBezTo>
                    <a:pt x="44" y="108"/>
                    <a:pt x="44" y="108"/>
                    <a:pt x="44" y="108"/>
                  </a:cubicBezTo>
                  <a:cubicBezTo>
                    <a:pt x="44" y="112"/>
                    <a:pt x="46" y="114"/>
                    <a:pt x="47" y="116"/>
                  </a:cubicBezTo>
                  <a:cubicBezTo>
                    <a:pt x="48" y="116"/>
                    <a:pt x="48" y="116"/>
                    <a:pt x="48" y="117"/>
                  </a:cubicBezTo>
                  <a:lnTo>
                    <a:pt x="48" y="120"/>
                  </a:lnTo>
                  <a:close/>
                  <a:moveTo>
                    <a:pt x="53" y="68"/>
                  </a:moveTo>
                  <a:cubicBezTo>
                    <a:pt x="52" y="68"/>
                    <a:pt x="52" y="68"/>
                    <a:pt x="52" y="68"/>
                  </a:cubicBezTo>
                  <a:cubicBezTo>
                    <a:pt x="52" y="68"/>
                    <a:pt x="52" y="68"/>
                    <a:pt x="52" y="68"/>
                  </a:cubicBezTo>
                  <a:cubicBezTo>
                    <a:pt x="48" y="68"/>
                    <a:pt x="44" y="63"/>
                    <a:pt x="44" y="56"/>
                  </a:cubicBezTo>
                  <a:cubicBezTo>
                    <a:pt x="44" y="49"/>
                    <a:pt x="48" y="44"/>
                    <a:pt x="52" y="44"/>
                  </a:cubicBezTo>
                  <a:cubicBezTo>
                    <a:pt x="53" y="44"/>
                    <a:pt x="53" y="44"/>
                    <a:pt x="53" y="44"/>
                  </a:cubicBezTo>
                  <a:cubicBezTo>
                    <a:pt x="60" y="44"/>
                    <a:pt x="68" y="41"/>
                    <a:pt x="74" y="36"/>
                  </a:cubicBezTo>
                  <a:cubicBezTo>
                    <a:pt x="73" y="42"/>
                    <a:pt x="72" y="49"/>
                    <a:pt x="72" y="56"/>
                  </a:cubicBezTo>
                  <a:cubicBezTo>
                    <a:pt x="72" y="63"/>
                    <a:pt x="73" y="70"/>
                    <a:pt x="74" y="76"/>
                  </a:cubicBezTo>
                  <a:cubicBezTo>
                    <a:pt x="68" y="71"/>
                    <a:pt x="60" y="68"/>
                    <a:pt x="53" y="68"/>
                  </a:cubicBezTo>
                  <a:close/>
                  <a:moveTo>
                    <a:pt x="100" y="104"/>
                  </a:moveTo>
                  <a:cubicBezTo>
                    <a:pt x="92" y="104"/>
                    <a:pt x="85" y="93"/>
                    <a:pt x="82" y="76"/>
                  </a:cubicBezTo>
                  <a:cubicBezTo>
                    <a:pt x="92" y="76"/>
                    <a:pt x="92" y="76"/>
                    <a:pt x="92" y="76"/>
                  </a:cubicBezTo>
                  <a:cubicBezTo>
                    <a:pt x="101" y="76"/>
                    <a:pt x="108" y="67"/>
                    <a:pt x="108" y="56"/>
                  </a:cubicBezTo>
                  <a:cubicBezTo>
                    <a:pt x="108" y="45"/>
                    <a:pt x="101" y="36"/>
                    <a:pt x="92" y="36"/>
                  </a:cubicBezTo>
                  <a:cubicBezTo>
                    <a:pt x="82" y="36"/>
                    <a:pt x="82" y="36"/>
                    <a:pt x="82" y="36"/>
                  </a:cubicBezTo>
                  <a:cubicBezTo>
                    <a:pt x="85" y="19"/>
                    <a:pt x="92" y="8"/>
                    <a:pt x="100" y="8"/>
                  </a:cubicBezTo>
                  <a:cubicBezTo>
                    <a:pt x="111" y="8"/>
                    <a:pt x="120" y="29"/>
                    <a:pt x="120" y="56"/>
                  </a:cubicBezTo>
                  <a:cubicBezTo>
                    <a:pt x="120" y="83"/>
                    <a:pt x="111" y="104"/>
                    <a:pt x="100" y="104"/>
                  </a:cubicBezTo>
                  <a:close/>
                </a:path>
              </a:pathLst>
            </a:custGeom>
            <a:solidFill>
              <a:schemeClr val="accent1"/>
            </a:solidFill>
            <a:ln>
              <a:noFill/>
            </a:ln>
          </p:spPr>
          <p:txBody>
            <a:bodyPr vert="horz" wrap="square" lIns="91440" tIns="45720" rIns="91440" bIns="45720" numCol="1" anchor="t" anchorCtr="0" compatLnSpc="1"/>
            <a:lstStyle/>
            <a:p>
              <a:endParaRPr lang="en-US"/>
            </a:p>
          </p:txBody>
        </p:sp>
      </p:grpSp>
      <p:grpSp>
        <p:nvGrpSpPr>
          <p:cNvPr id="12" name="组合 11"/>
          <p:cNvGrpSpPr/>
          <p:nvPr/>
        </p:nvGrpSpPr>
        <p:grpSpPr>
          <a:xfrm>
            <a:off x="9156768" y="1452880"/>
            <a:ext cx="2019300" cy="3683947"/>
            <a:chOff x="9156768" y="1452880"/>
            <a:chExt cx="2019300" cy="3683947"/>
          </a:xfrm>
        </p:grpSpPr>
        <p:grpSp>
          <p:nvGrpSpPr>
            <p:cNvPr id="105" name="Group 9"/>
            <p:cNvGrpSpPr>
              <a:grpSpLocks noChangeAspect="1"/>
            </p:cNvGrpSpPr>
            <p:nvPr/>
          </p:nvGrpSpPr>
          <p:grpSpPr bwMode="auto">
            <a:xfrm>
              <a:off x="9156768" y="2307902"/>
              <a:ext cx="2019300" cy="2828925"/>
              <a:chOff x="3204" y="1269"/>
              <a:chExt cx="1272" cy="1782"/>
            </a:xfrm>
            <a:solidFill>
              <a:schemeClr val="bg2"/>
            </a:solidFill>
          </p:grpSpPr>
          <p:sp>
            <p:nvSpPr>
              <p:cNvPr id="106" name="Freeform 10"/>
              <p:cNvSpPr>
                <a:spLocks noEditPoints="1"/>
              </p:cNvSpPr>
              <p:nvPr/>
            </p:nvSpPr>
            <p:spPr bwMode="auto">
              <a:xfrm>
                <a:off x="3204" y="1582"/>
                <a:ext cx="1272" cy="1469"/>
              </a:xfrm>
              <a:custGeom>
                <a:avLst/>
                <a:gdLst>
                  <a:gd name="T0" fmla="*/ 0 w 1272"/>
                  <a:gd name="T1" fmla="*/ 1102 h 1469"/>
                  <a:gd name="T2" fmla="*/ 0 w 1272"/>
                  <a:gd name="T3" fmla="*/ 367 h 1469"/>
                  <a:gd name="T4" fmla="*/ 636 w 1272"/>
                  <a:gd name="T5" fmla="*/ 0 h 1469"/>
                  <a:gd name="T6" fmla="*/ 1272 w 1272"/>
                  <a:gd name="T7" fmla="*/ 367 h 1469"/>
                  <a:gd name="T8" fmla="*/ 1272 w 1272"/>
                  <a:gd name="T9" fmla="*/ 1102 h 1469"/>
                  <a:gd name="T10" fmla="*/ 636 w 1272"/>
                  <a:gd name="T11" fmla="*/ 1469 h 1469"/>
                  <a:gd name="T12" fmla="*/ 0 w 1272"/>
                  <a:gd name="T13" fmla="*/ 1102 h 1469"/>
                  <a:gd name="T14" fmla="*/ 130 w 1272"/>
                  <a:gd name="T15" fmla="*/ 443 h 1469"/>
                  <a:gd name="T16" fmla="*/ 130 w 1272"/>
                  <a:gd name="T17" fmla="*/ 1026 h 1469"/>
                  <a:gd name="T18" fmla="*/ 636 w 1272"/>
                  <a:gd name="T19" fmla="*/ 1318 h 1469"/>
                  <a:gd name="T20" fmla="*/ 1142 w 1272"/>
                  <a:gd name="T21" fmla="*/ 1026 h 1469"/>
                  <a:gd name="T22" fmla="*/ 1142 w 1272"/>
                  <a:gd name="T23" fmla="*/ 443 h 1469"/>
                  <a:gd name="T24" fmla="*/ 636 w 1272"/>
                  <a:gd name="T25" fmla="*/ 149 h 1469"/>
                  <a:gd name="T26" fmla="*/ 130 w 1272"/>
                  <a:gd name="T27" fmla="*/ 443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2" h="1469">
                    <a:moveTo>
                      <a:pt x="0" y="1102"/>
                    </a:moveTo>
                    <a:lnTo>
                      <a:pt x="0" y="367"/>
                    </a:lnTo>
                    <a:lnTo>
                      <a:pt x="636" y="0"/>
                    </a:lnTo>
                    <a:lnTo>
                      <a:pt x="1272" y="367"/>
                    </a:lnTo>
                    <a:lnTo>
                      <a:pt x="1272" y="1102"/>
                    </a:lnTo>
                    <a:lnTo>
                      <a:pt x="636" y="1469"/>
                    </a:lnTo>
                    <a:lnTo>
                      <a:pt x="0" y="1102"/>
                    </a:lnTo>
                    <a:close/>
                    <a:moveTo>
                      <a:pt x="130" y="443"/>
                    </a:moveTo>
                    <a:lnTo>
                      <a:pt x="130" y="1026"/>
                    </a:lnTo>
                    <a:lnTo>
                      <a:pt x="636" y="1318"/>
                    </a:lnTo>
                    <a:lnTo>
                      <a:pt x="1142" y="1026"/>
                    </a:lnTo>
                    <a:lnTo>
                      <a:pt x="1142" y="443"/>
                    </a:lnTo>
                    <a:lnTo>
                      <a:pt x="636" y="149"/>
                    </a:lnTo>
                    <a:lnTo>
                      <a:pt x="130" y="443"/>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7" name="Freeform 11"/>
              <p:cNvSpPr/>
              <p:nvPr/>
            </p:nvSpPr>
            <p:spPr bwMode="auto">
              <a:xfrm>
                <a:off x="3498" y="1269"/>
                <a:ext cx="686" cy="348"/>
              </a:xfrm>
              <a:custGeom>
                <a:avLst/>
                <a:gdLst>
                  <a:gd name="T0" fmla="*/ 686 w 686"/>
                  <a:gd name="T1" fmla="*/ 196 h 348"/>
                  <a:gd name="T2" fmla="*/ 344 w 686"/>
                  <a:gd name="T3" fmla="*/ 0 h 348"/>
                  <a:gd name="T4" fmla="*/ 344 w 686"/>
                  <a:gd name="T5" fmla="*/ 0 h 348"/>
                  <a:gd name="T6" fmla="*/ 342 w 686"/>
                  <a:gd name="T7" fmla="*/ 0 h 348"/>
                  <a:gd name="T8" fmla="*/ 0 w 686"/>
                  <a:gd name="T9" fmla="*/ 196 h 348"/>
                  <a:gd name="T10" fmla="*/ 0 w 686"/>
                  <a:gd name="T11" fmla="*/ 348 h 348"/>
                  <a:gd name="T12" fmla="*/ 344 w 686"/>
                  <a:gd name="T13" fmla="*/ 151 h 348"/>
                  <a:gd name="T14" fmla="*/ 686 w 686"/>
                  <a:gd name="T15" fmla="*/ 348 h 348"/>
                  <a:gd name="T16" fmla="*/ 686 w 686"/>
                  <a:gd name="T17" fmla="*/ 19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48">
                    <a:moveTo>
                      <a:pt x="686" y="196"/>
                    </a:moveTo>
                    <a:lnTo>
                      <a:pt x="344" y="0"/>
                    </a:lnTo>
                    <a:lnTo>
                      <a:pt x="344" y="0"/>
                    </a:lnTo>
                    <a:lnTo>
                      <a:pt x="342" y="0"/>
                    </a:lnTo>
                    <a:lnTo>
                      <a:pt x="0" y="196"/>
                    </a:lnTo>
                    <a:lnTo>
                      <a:pt x="0" y="348"/>
                    </a:lnTo>
                    <a:lnTo>
                      <a:pt x="344" y="151"/>
                    </a:lnTo>
                    <a:lnTo>
                      <a:pt x="686" y="348"/>
                    </a:lnTo>
                    <a:lnTo>
                      <a:pt x="686" y="19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22" name="TextBox 121"/>
            <p:cNvSpPr txBox="1"/>
            <p:nvPr/>
          </p:nvSpPr>
          <p:spPr>
            <a:xfrm>
              <a:off x="9913764" y="1452880"/>
              <a:ext cx="569387" cy="923330"/>
            </a:xfrm>
            <a:prstGeom prst="rect">
              <a:avLst/>
            </a:prstGeom>
            <a:noFill/>
          </p:spPr>
          <p:txBody>
            <a:bodyPr wrap="none" rtlCol="0">
              <a:spAutoFit/>
            </a:bodyPr>
            <a:lstStyle/>
            <a:p>
              <a:r>
                <a:rPr lang="id-ID" sz="5400" b="1">
                  <a:solidFill>
                    <a:schemeClr val="tx1">
                      <a:lumMod val="75000"/>
                      <a:lumOff val="25000"/>
                    </a:schemeClr>
                  </a:solidFill>
                </a:rPr>
                <a:t>4</a:t>
              </a:r>
              <a:endParaRPr lang="id-ID" sz="5400" b="1" dirty="0">
                <a:solidFill>
                  <a:schemeClr val="tx1">
                    <a:lumMod val="75000"/>
                    <a:lumOff val="25000"/>
                  </a:schemeClr>
                </a:solidFill>
              </a:endParaRPr>
            </a:p>
          </p:txBody>
        </p:sp>
        <p:sp>
          <p:nvSpPr>
            <p:cNvPr id="123" name="Rectangle 122"/>
            <p:cNvSpPr/>
            <p:nvPr/>
          </p:nvSpPr>
          <p:spPr>
            <a:xfrm>
              <a:off x="9520556" y="3773148"/>
              <a:ext cx="1301473" cy="738664"/>
            </a:xfrm>
            <a:prstGeom prst="rect">
              <a:avLst/>
            </a:prstGeom>
          </p:spPr>
          <p:txBody>
            <a:bodyPr wrap="square">
              <a:spAutoFit/>
            </a:bodyPr>
            <a:lstStyle/>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点击添加内容</a:t>
              </a:r>
              <a:endParaRPr lang="id-ID"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点击添加内容</a:t>
              </a:r>
              <a:endParaRPr lang="id-ID"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28" name="Group 127"/>
            <p:cNvGrpSpPr/>
            <p:nvPr/>
          </p:nvGrpSpPr>
          <p:grpSpPr>
            <a:xfrm>
              <a:off x="9972094" y="3334437"/>
              <a:ext cx="354760" cy="346107"/>
              <a:chOff x="6219733" y="5833669"/>
              <a:chExt cx="354760" cy="346107"/>
            </a:xfrm>
            <a:solidFill>
              <a:schemeClr val="accent3"/>
            </a:solidFill>
          </p:grpSpPr>
          <p:sp>
            <p:nvSpPr>
              <p:cNvPr id="129" name="Freeform 212"/>
              <p:cNvSpPr/>
              <p:nvPr/>
            </p:nvSpPr>
            <p:spPr bwMode="auto">
              <a:xfrm>
                <a:off x="6219733" y="5833669"/>
                <a:ext cx="354760" cy="227442"/>
              </a:xfrm>
              <a:custGeom>
                <a:avLst/>
                <a:gdLst>
                  <a:gd name="T0" fmla="*/ 157 w 186"/>
                  <a:gd name="T1" fmla="*/ 119 h 119"/>
                  <a:gd name="T2" fmla="*/ 102 w 186"/>
                  <a:gd name="T3" fmla="*/ 119 h 119"/>
                  <a:gd name="T4" fmla="*/ 102 w 186"/>
                  <a:gd name="T5" fmla="*/ 113 h 119"/>
                  <a:gd name="T6" fmla="*/ 157 w 186"/>
                  <a:gd name="T7" fmla="*/ 113 h 119"/>
                  <a:gd name="T8" fmla="*/ 180 w 186"/>
                  <a:gd name="T9" fmla="*/ 90 h 119"/>
                  <a:gd name="T10" fmla="*/ 158 w 186"/>
                  <a:gd name="T11" fmla="*/ 67 h 119"/>
                  <a:gd name="T12" fmla="*/ 153 w 186"/>
                  <a:gd name="T13" fmla="*/ 66 h 119"/>
                  <a:gd name="T14" fmla="*/ 155 w 186"/>
                  <a:gd name="T15" fmla="*/ 62 h 119"/>
                  <a:gd name="T16" fmla="*/ 159 w 186"/>
                  <a:gd name="T17" fmla="*/ 45 h 119"/>
                  <a:gd name="T18" fmla="*/ 121 w 186"/>
                  <a:gd name="T19" fmla="*/ 6 h 119"/>
                  <a:gd name="T20" fmla="*/ 89 w 186"/>
                  <a:gd name="T21" fmla="*/ 22 h 119"/>
                  <a:gd name="T22" fmla="*/ 87 w 186"/>
                  <a:gd name="T23" fmla="*/ 25 h 119"/>
                  <a:gd name="T24" fmla="*/ 85 w 186"/>
                  <a:gd name="T25" fmla="*/ 22 h 119"/>
                  <a:gd name="T26" fmla="*/ 69 w 186"/>
                  <a:gd name="T27" fmla="*/ 16 h 119"/>
                  <a:gd name="T28" fmla="*/ 47 w 186"/>
                  <a:gd name="T29" fmla="*/ 36 h 119"/>
                  <a:gd name="T30" fmla="*/ 47 w 186"/>
                  <a:gd name="T31" fmla="*/ 39 h 119"/>
                  <a:gd name="T32" fmla="*/ 43 w 186"/>
                  <a:gd name="T33" fmla="*/ 39 h 119"/>
                  <a:gd name="T34" fmla="*/ 6 w 186"/>
                  <a:gd name="T35" fmla="*/ 76 h 119"/>
                  <a:gd name="T36" fmla="*/ 41 w 186"/>
                  <a:gd name="T37" fmla="*/ 113 h 119"/>
                  <a:gd name="T38" fmla="*/ 42 w 186"/>
                  <a:gd name="T39" fmla="*/ 113 h 119"/>
                  <a:gd name="T40" fmla="*/ 83 w 186"/>
                  <a:gd name="T41" fmla="*/ 113 h 119"/>
                  <a:gd name="T42" fmla="*/ 83 w 186"/>
                  <a:gd name="T43" fmla="*/ 119 h 119"/>
                  <a:gd name="T44" fmla="*/ 38 w 186"/>
                  <a:gd name="T45" fmla="*/ 119 h 119"/>
                  <a:gd name="T46" fmla="*/ 0 w 186"/>
                  <a:gd name="T47" fmla="*/ 76 h 119"/>
                  <a:gd name="T48" fmla="*/ 42 w 186"/>
                  <a:gd name="T49" fmla="*/ 33 h 119"/>
                  <a:gd name="T50" fmla="*/ 69 w 186"/>
                  <a:gd name="T51" fmla="*/ 10 h 119"/>
                  <a:gd name="T52" fmla="*/ 86 w 186"/>
                  <a:gd name="T53" fmla="*/ 16 h 119"/>
                  <a:gd name="T54" fmla="*/ 121 w 186"/>
                  <a:gd name="T55" fmla="*/ 0 h 119"/>
                  <a:gd name="T56" fmla="*/ 165 w 186"/>
                  <a:gd name="T57" fmla="*/ 45 h 119"/>
                  <a:gd name="T58" fmla="*/ 162 w 186"/>
                  <a:gd name="T59" fmla="*/ 61 h 119"/>
                  <a:gd name="T60" fmla="*/ 186 w 186"/>
                  <a:gd name="T61" fmla="*/ 90 h 119"/>
                  <a:gd name="T62" fmla="*/ 157 w 186"/>
                  <a:gd name="T6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 h="119">
                    <a:moveTo>
                      <a:pt x="157" y="119"/>
                    </a:moveTo>
                    <a:cubicBezTo>
                      <a:pt x="102" y="119"/>
                      <a:pt x="102" y="119"/>
                      <a:pt x="102" y="119"/>
                    </a:cubicBezTo>
                    <a:cubicBezTo>
                      <a:pt x="102" y="113"/>
                      <a:pt x="102" y="113"/>
                      <a:pt x="102" y="113"/>
                    </a:cubicBezTo>
                    <a:cubicBezTo>
                      <a:pt x="157" y="113"/>
                      <a:pt x="157" y="113"/>
                      <a:pt x="157" y="113"/>
                    </a:cubicBezTo>
                    <a:cubicBezTo>
                      <a:pt x="169" y="113"/>
                      <a:pt x="180" y="102"/>
                      <a:pt x="180" y="90"/>
                    </a:cubicBezTo>
                    <a:cubicBezTo>
                      <a:pt x="180" y="77"/>
                      <a:pt x="170" y="67"/>
                      <a:pt x="158" y="67"/>
                    </a:cubicBezTo>
                    <a:cubicBezTo>
                      <a:pt x="153" y="66"/>
                      <a:pt x="153" y="66"/>
                      <a:pt x="153" y="66"/>
                    </a:cubicBezTo>
                    <a:cubicBezTo>
                      <a:pt x="155" y="62"/>
                      <a:pt x="155" y="62"/>
                      <a:pt x="155" y="62"/>
                    </a:cubicBezTo>
                    <a:cubicBezTo>
                      <a:pt x="158" y="57"/>
                      <a:pt x="159" y="51"/>
                      <a:pt x="159" y="45"/>
                    </a:cubicBezTo>
                    <a:cubicBezTo>
                      <a:pt x="159" y="23"/>
                      <a:pt x="142" y="6"/>
                      <a:pt x="121" y="6"/>
                    </a:cubicBezTo>
                    <a:cubicBezTo>
                      <a:pt x="108" y="6"/>
                      <a:pt x="96" y="12"/>
                      <a:pt x="89" y="22"/>
                    </a:cubicBezTo>
                    <a:cubicBezTo>
                      <a:pt x="87" y="25"/>
                      <a:pt x="87" y="25"/>
                      <a:pt x="87" y="25"/>
                    </a:cubicBezTo>
                    <a:cubicBezTo>
                      <a:pt x="85" y="22"/>
                      <a:pt x="85" y="22"/>
                      <a:pt x="85" y="22"/>
                    </a:cubicBezTo>
                    <a:cubicBezTo>
                      <a:pt x="80" y="18"/>
                      <a:pt x="75" y="16"/>
                      <a:pt x="69" y="16"/>
                    </a:cubicBezTo>
                    <a:cubicBezTo>
                      <a:pt x="58" y="16"/>
                      <a:pt x="48" y="25"/>
                      <a:pt x="47" y="36"/>
                    </a:cubicBezTo>
                    <a:cubicBezTo>
                      <a:pt x="47" y="39"/>
                      <a:pt x="47" y="39"/>
                      <a:pt x="47" y="39"/>
                    </a:cubicBezTo>
                    <a:cubicBezTo>
                      <a:pt x="43" y="39"/>
                      <a:pt x="43" y="39"/>
                      <a:pt x="43" y="39"/>
                    </a:cubicBezTo>
                    <a:cubicBezTo>
                      <a:pt x="22" y="39"/>
                      <a:pt x="6" y="56"/>
                      <a:pt x="6" y="76"/>
                    </a:cubicBezTo>
                    <a:cubicBezTo>
                      <a:pt x="6" y="96"/>
                      <a:pt x="21" y="112"/>
                      <a:pt x="41" y="113"/>
                    </a:cubicBezTo>
                    <a:cubicBezTo>
                      <a:pt x="42" y="113"/>
                      <a:pt x="42" y="113"/>
                      <a:pt x="42" y="113"/>
                    </a:cubicBezTo>
                    <a:cubicBezTo>
                      <a:pt x="83" y="113"/>
                      <a:pt x="83" y="113"/>
                      <a:pt x="83" y="113"/>
                    </a:cubicBezTo>
                    <a:cubicBezTo>
                      <a:pt x="83" y="119"/>
                      <a:pt x="83" y="119"/>
                      <a:pt x="83" y="119"/>
                    </a:cubicBezTo>
                    <a:cubicBezTo>
                      <a:pt x="38" y="119"/>
                      <a:pt x="38" y="119"/>
                      <a:pt x="38" y="119"/>
                    </a:cubicBezTo>
                    <a:cubicBezTo>
                      <a:pt x="17" y="116"/>
                      <a:pt x="0" y="98"/>
                      <a:pt x="0" y="76"/>
                    </a:cubicBezTo>
                    <a:cubicBezTo>
                      <a:pt x="0" y="53"/>
                      <a:pt x="19" y="34"/>
                      <a:pt x="42" y="33"/>
                    </a:cubicBezTo>
                    <a:cubicBezTo>
                      <a:pt x="44" y="20"/>
                      <a:pt x="55" y="10"/>
                      <a:pt x="69" y="10"/>
                    </a:cubicBezTo>
                    <a:cubicBezTo>
                      <a:pt x="75" y="10"/>
                      <a:pt x="81" y="12"/>
                      <a:pt x="86" y="16"/>
                    </a:cubicBezTo>
                    <a:cubicBezTo>
                      <a:pt x="95" y="6"/>
                      <a:pt x="107" y="0"/>
                      <a:pt x="121" y="0"/>
                    </a:cubicBezTo>
                    <a:cubicBezTo>
                      <a:pt x="145" y="0"/>
                      <a:pt x="165" y="20"/>
                      <a:pt x="165" y="45"/>
                    </a:cubicBezTo>
                    <a:cubicBezTo>
                      <a:pt x="165" y="50"/>
                      <a:pt x="164" y="56"/>
                      <a:pt x="162" y="61"/>
                    </a:cubicBezTo>
                    <a:cubicBezTo>
                      <a:pt x="176" y="64"/>
                      <a:pt x="186" y="75"/>
                      <a:pt x="186" y="90"/>
                    </a:cubicBezTo>
                    <a:cubicBezTo>
                      <a:pt x="186" y="106"/>
                      <a:pt x="173" y="119"/>
                      <a:pt x="157" y="119"/>
                    </a:cubicBezTo>
                    <a:close/>
                  </a:path>
                </a:pathLst>
              </a:custGeom>
              <a:grpFill/>
              <a:ln w="9525">
                <a:solidFill>
                  <a:schemeClr val="accent3"/>
                </a:solidFill>
                <a:round/>
              </a:ln>
            </p:spPr>
            <p:txBody>
              <a:bodyPr vert="horz" wrap="square" lIns="91440" tIns="45720" rIns="91440" bIns="45720" numCol="1" anchor="t" anchorCtr="0" compatLnSpc="1"/>
              <a:lstStyle/>
              <a:p>
                <a:endParaRPr lang="en-US"/>
              </a:p>
            </p:txBody>
          </p:sp>
          <p:sp>
            <p:nvSpPr>
              <p:cNvPr id="130" name="Freeform 213"/>
              <p:cNvSpPr/>
              <p:nvPr/>
            </p:nvSpPr>
            <p:spPr bwMode="auto">
              <a:xfrm>
                <a:off x="6338398" y="6113027"/>
                <a:ext cx="117429" cy="66749"/>
              </a:xfrm>
              <a:custGeom>
                <a:avLst/>
                <a:gdLst>
                  <a:gd name="T0" fmla="*/ 47 w 95"/>
                  <a:gd name="T1" fmla="*/ 54 h 54"/>
                  <a:gd name="T2" fmla="*/ 0 w 95"/>
                  <a:gd name="T3" fmla="*/ 6 h 54"/>
                  <a:gd name="T4" fmla="*/ 6 w 95"/>
                  <a:gd name="T5" fmla="*/ 0 h 54"/>
                  <a:gd name="T6" fmla="*/ 47 w 95"/>
                  <a:gd name="T7" fmla="*/ 40 h 54"/>
                  <a:gd name="T8" fmla="*/ 89 w 95"/>
                  <a:gd name="T9" fmla="*/ 0 h 54"/>
                  <a:gd name="T10" fmla="*/ 95 w 95"/>
                  <a:gd name="T11" fmla="*/ 6 h 54"/>
                  <a:gd name="T12" fmla="*/ 47 w 95"/>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95" h="54">
                    <a:moveTo>
                      <a:pt x="47" y="54"/>
                    </a:moveTo>
                    <a:lnTo>
                      <a:pt x="0" y="6"/>
                    </a:lnTo>
                    <a:lnTo>
                      <a:pt x="6" y="0"/>
                    </a:lnTo>
                    <a:lnTo>
                      <a:pt x="47" y="40"/>
                    </a:lnTo>
                    <a:lnTo>
                      <a:pt x="89" y="0"/>
                    </a:lnTo>
                    <a:lnTo>
                      <a:pt x="95" y="6"/>
                    </a:lnTo>
                    <a:lnTo>
                      <a:pt x="47" y="54"/>
                    </a:lnTo>
                    <a:close/>
                  </a:path>
                </a:pathLst>
              </a:custGeom>
              <a:grpFill/>
              <a:ln w="9525">
                <a:solidFill>
                  <a:schemeClr val="accent3"/>
                </a:solidFill>
                <a:round/>
              </a:ln>
            </p:spPr>
            <p:txBody>
              <a:bodyPr vert="horz" wrap="square" lIns="91440" tIns="45720" rIns="91440" bIns="45720" numCol="1" anchor="t" anchorCtr="0" compatLnSpc="1"/>
              <a:lstStyle/>
              <a:p>
                <a:endParaRPr lang="en-US"/>
              </a:p>
            </p:txBody>
          </p:sp>
        </p:gr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7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312292" y="1551271"/>
            <a:ext cx="4533901" cy="1570505"/>
            <a:chOff x="1065157" y="2496276"/>
            <a:chExt cx="4533901" cy="1570505"/>
          </a:xfrm>
        </p:grpSpPr>
        <p:sp>
          <p:nvSpPr>
            <p:cNvPr id="15" name="Freeform 5"/>
            <p:cNvSpPr/>
            <p:nvPr/>
          </p:nvSpPr>
          <p:spPr bwMode="auto">
            <a:xfrm flipH="1">
              <a:off x="1065157" y="2496276"/>
              <a:ext cx="4533901" cy="1570505"/>
            </a:xfrm>
            <a:custGeom>
              <a:avLst/>
              <a:gdLst>
                <a:gd name="T0" fmla="*/ 2030 w 2050"/>
                <a:gd name="T1" fmla="*/ 279 h 708"/>
                <a:gd name="T2" fmla="*/ 2000 w 2050"/>
                <a:gd name="T3" fmla="*/ 279 h 708"/>
                <a:gd name="T4" fmla="*/ 1964 w 2050"/>
                <a:gd name="T5" fmla="*/ 192 h 708"/>
                <a:gd name="T6" fmla="*/ 1985 w 2050"/>
                <a:gd name="T7" fmla="*/ 171 h 708"/>
                <a:gd name="T8" fmla="*/ 1985 w 2050"/>
                <a:gd name="T9" fmla="*/ 142 h 708"/>
                <a:gd name="T10" fmla="*/ 1908 w 2050"/>
                <a:gd name="T11" fmla="*/ 65 h 708"/>
                <a:gd name="T12" fmla="*/ 1879 w 2050"/>
                <a:gd name="T13" fmla="*/ 65 h 708"/>
                <a:gd name="T14" fmla="*/ 1858 w 2050"/>
                <a:gd name="T15" fmla="*/ 86 h 708"/>
                <a:gd name="T16" fmla="*/ 1771 w 2050"/>
                <a:gd name="T17" fmla="*/ 50 h 708"/>
                <a:gd name="T18" fmla="*/ 1771 w 2050"/>
                <a:gd name="T19" fmla="*/ 20 h 708"/>
                <a:gd name="T20" fmla="*/ 1750 w 2050"/>
                <a:gd name="T21" fmla="*/ 0 h 708"/>
                <a:gd name="T22" fmla="*/ 1642 w 2050"/>
                <a:gd name="T23" fmla="*/ 0 h 708"/>
                <a:gd name="T24" fmla="*/ 1621 w 2050"/>
                <a:gd name="T25" fmla="*/ 20 h 708"/>
                <a:gd name="T26" fmla="*/ 1621 w 2050"/>
                <a:gd name="T27" fmla="*/ 50 h 708"/>
                <a:gd name="T28" fmla="*/ 1534 w 2050"/>
                <a:gd name="T29" fmla="*/ 86 h 708"/>
                <a:gd name="T30" fmla="*/ 1513 w 2050"/>
                <a:gd name="T31" fmla="*/ 65 h 708"/>
                <a:gd name="T32" fmla="*/ 1484 w 2050"/>
                <a:gd name="T33" fmla="*/ 65 h 708"/>
                <a:gd name="T34" fmla="*/ 1408 w 2050"/>
                <a:gd name="T35" fmla="*/ 142 h 708"/>
                <a:gd name="T36" fmla="*/ 1408 w 2050"/>
                <a:gd name="T37" fmla="*/ 171 h 708"/>
                <a:gd name="T38" fmla="*/ 1429 w 2050"/>
                <a:gd name="T39" fmla="*/ 192 h 708"/>
                <a:gd name="T40" fmla="*/ 1423 w 2050"/>
                <a:gd name="T41" fmla="*/ 202 h 708"/>
                <a:gd name="T42" fmla="*/ 1423 w 2050"/>
                <a:gd name="T43" fmla="*/ 201 h 708"/>
                <a:gd name="T44" fmla="*/ 1162 w 2050"/>
                <a:gd name="T45" fmla="*/ 201 h 708"/>
                <a:gd name="T46" fmla="*/ 1147 w 2050"/>
                <a:gd name="T47" fmla="*/ 205 h 708"/>
                <a:gd name="T48" fmla="*/ 1135 w 2050"/>
                <a:gd name="T49" fmla="*/ 228 h 708"/>
                <a:gd name="T50" fmla="*/ 1091 w 2050"/>
                <a:gd name="T51" fmla="*/ 320 h 708"/>
                <a:gd name="T52" fmla="*/ 1030 w 2050"/>
                <a:gd name="T53" fmla="*/ 204 h 708"/>
                <a:gd name="T54" fmla="*/ 1025 w 2050"/>
                <a:gd name="T55" fmla="*/ 201 h 708"/>
                <a:gd name="T56" fmla="*/ 0 w 2050"/>
                <a:gd name="T57" fmla="*/ 201 h 708"/>
                <a:gd name="T58" fmla="*/ 0 w 2050"/>
                <a:gd name="T59" fmla="*/ 506 h 708"/>
                <a:gd name="T60" fmla="*/ 1020 w 2050"/>
                <a:gd name="T61" fmla="*/ 506 h 708"/>
                <a:gd name="T62" fmla="*/ 1032 w 2050"/>
                <a:gd name="T63" fmla="*/ 500 h 708"/>
                <a:gd name="T64" fmla="*/ 1032 w 2050"/>
                <a:gd name="T65" fmla="*/ 500 h 708"/>
                <a:gd name="T66" fmla="*/ 1033 w 2050"/>
                <a:gd name="T67" fmla="*/ 499 h 708"/>
                <a:gd name="T68" fmla="*/ 1097 w 2050"/>
                <a:gd name="T69" fmla="*/ 354 h 708"/>
                <a:gd name="T70" fmla="*/ 1136 w 2050"/>
                <a:gd name="T71" fmla="*/ 485 h 708"/>
                <a:gd name="T72" fmla="*/ 1144 w 2050"/>
                <a:gd name="T73" fmla="*/ 503 h 708"/>
                <a:gd name="T74" fmla="*/ 1160 w 2050"/>
                <a:gd name="T75" fmla="*/ 506 h 708"/>
                <a:gd name="T76" fmla="*/ 1423 w 2050"/>
                <a:gd name="T77" fmla="*/ 506 h 708"/>
                <a:gd name="T78" fmla="*/ 1423 w 2050"/>
                <a:gd name="T79" fmla="*/ 506 h 708"/>
                <a:gd name="T80" fmla="*/ 1429 w 2050"/>
                <a:gd name="T81" fmla="*/ 516 h 708"/>
                <a:gd name="T82" fmla="*/ 1408 w 2050"/>
                <a:gd name="T83" fmla="*/ 537 h 708"/>
                <a:gd name="T84" fmla="*/ 1408 w 2050"/>
                <a:gd name="T85" fmla="*/ 566 h 708"/>
                <a:gd name="T86" fmla="*/ 1484 w 2050"/>
                <a:gd name="T87" fmla="*/ 643 h 708"/>
                <a:gd name="T88" fmla="*/ 1513 w 2050"/>
                <a:gd name="T89" fmla="*/ 643 h 708"/>
                <a:gd name="T90" fmla="*/ 1534 w 2050"/>
                <a:gd name="T91" fmla="*/ 622 h 708"/>
                <a:gd name="T92" fmla="*/ 1621 w 2050"/>
                <a:gd name="T93" fmla="*/ 658 h 708"/>
                <a:gd name="T94" fmla="*/ 1621 w 2050"/>
                <a:gd name="T95" fmla="*/ 687 h 708"/>
                <a:gd name="T96" fmla="*/ 1642 w 2050"/>
                <a:gd name="T97" fmla="*/ 708 h 708"/>
                <a:gd name="T98" fmla="*/ 1750 w 2050"/>
                <a:gd name="T99" fmla="*/ 708 h 708"/>
                <a:gd name="T100" fmla="*/ 1771 w 2050"/>
                <a:gd name="T101" fmla="*/ 687 h 708"/>
                <a:gd name="T102" fmla="*/ 1771 w 2050"/>
                <a:gd name="T103" fmla="*/ 658 h 708"/>
                <a:gd name="T104" fmla="*/ 1858 w 2050"/>
                <a:gd name="T105" fmla="*/ 622 h 708"/>
                <a:gd name="T106" fmla="*/ 1879 w 2050"/>
                <a:gd name="T107" fmla="*/ 643 h 708"/>
                <a:gd name="T108" fmla="*/ 1908 w 2050"/>
                <a:gd name="T109" fmla="*/ 643 h 708"/>
                <a:gd name="T110" fmla="*/ 1985 w 2050"/>
                <a:gd name="T111" fmla="*/ 566 h 708"/>
                <a:gd name="T112" fmla="*/ 1985 w 2050"/>
                <a:gd name="T113" fmla="*/ 537 h 708"/>
                <a:gd name="T114" fmla="*/ 1964 w 2050"/>
                <a:gd name="T115" fmla="*/ 516 h 708"/>
                <a:gd name="T116" fmla="*/ 2000 w 2050"/>
                <a:gd name="T117" fmla="*/ 429 h 708"/>
                <a:gd name="T118" fmla="*/ 2030 w 2050"/>
                <a:gd name="T119" fmla="*/ 429 h 708"/>
                <a:gd name="T120" fmla="*/ 2050 w 2050"/>
                <a:gd name="T121" fmla="*/ 408 h 708"/>
                <a:gd name="T122" fmla="*/ 2050 w 2050"/>
                <a:gd name="T123" fmla="*/ 300 h 708"/>
                <a:gd name="T124" fmla="*/ 2030 w 2050"/>
                <a:gd name="T125" fmla="*/ 279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50" h="708">
                  <a:moveTo>
                    <a:pt x="2030" y="279"/>
                  </a:moveTo>
                  <a:cubicBezTo>
                    <a:pt x="2000" y="279"/>
                    <a:pt x="2000" y="279"/>
                    <a:pt x="2000" y="279"/>
                  </a:cubicBezTo>
                  <a:cubicBezTo>
                    <a:pt x="1992" y="248"/>
                    <a:pt x="1980" y="219"/>
                    <a:pt x="1964" y="192"/>
                  </a:cubicBezTo>
                  <a:cubicBezTo>
                    <a:pt x="1985" y="171"/>
                    <a:pt x="1985" y="171"/>
                    <a:pt x="1985" y="171"/>
                  </a:cubicBezTo>
                  <a:cubicBezTo>
                    <a:pt x="1993" y="163"/>
                    <a:pt x="1993" y="150"/>
                    <a:pt x="1985" y="142"/>
                  </a:cubicBezTo>
                  <a:cubicBezTo>
                    <a:pt x="1908" y="65"/>
                    <a:pt x="1908" y="65"/>
                    <a:pt x="1908" y="65"/>
                  </a:cubicBezTo>
                  <a:cubicBezTo>
                    <a:pt x="1900" y="57"/>
                    <a:pt x="1887" y="57"/>
                    <a:pt x="1879" y="65"/>
                  </a:cubicBezTo>
                  <a:cubicBezTo>
                    <a:pt x="1858" y="86"/>
                    <a:pt x="1858" y="86"/>
                    <a:pt x="1858" y="86"/>
                  </a:cubicBezTo>
                  <a:cubicBezTo>
                    <a:pt x="1831" y="70"/>
                    <a:pt x="1802" y="58"/>
                    <a:pt x="1771" y="50"/>
                  </a:cubicBezTo>
                  <a:cubicBezTo>
                    <a:pt x="1771" y="20"/>
                    <a:pt x="1771" y="20"/>
                    <a:pt x="1771" y="20"/>
                  </a:cubicBezTo>
                  <a:cubicBezTo>
                    <a:pt x="1771" y="9"/>
                    <a:pt x="1762" y="0"/>
                    <a:pt x="1750" y="0"/>
                  </a:cubicBezTo>
                  <a:cubicBezTo>
                    <a:pt x="1642" y="0"/>
                    <a:pt x="1642" y="0"/>
                    <a:pt x="1642" y="0"/>
                  </a:cubicBezTo>
                  <a:cubicBezTo>
                    <a:pt x="1631" y="0"/>
                    <a:pt x="1621" y="9"/>
                    <a:pt x="1621" y="20"/>
                  </a:cubicBezTo>
                  <a:cubicBezTo>
                    <a:pt x="1621" y="50"/>
                    <a:pt x="1621" y="50"/>
                    <a:pt x="1621" y="50"/>
                  </a:cubicBezTo>
                  <a:cubicBezTo>
                    <a:pt x="1590" y="58"/>
                    <a:pt x="1561" y="70"/>
                    <a:pt x="1534" y="86"/>
                  </a:cubicBezTo>
                  <a:cubicBezTo>
                    <a:pt x="1513" y="65"/>
                    <a:pt x="1513" y="65"/>
                    <a:pt x="1513" y="65"/>
                  </a:cubicBezTo>
                  <a:cubicBezTo>
                    <a:pt x="1505" y="57"/>
                    <a:pt x="1492" y="57"/>
                    <a:pt x="1484" y="65"/>
                  </a:cubicBezTo>
                  <a:cubicBezTo>
                    <a:pt x="1408" y="142"/>
                    <a:pt x="1408" y="142"/>
                    <a:pt x="1408" y="142"/>
                  </a:cubicBezTo>
                  <a:cubicBezTo>
                    <a:pt x="1400" y="150"/>
                    <a:pt x="1400" y="163"/>
                    <a:pt x="1408" y="171"/>
                  </a:cubicBezTo>
                  <a:cubicBezTo>
                    <a:pt x="1429" y="192"/>
                    <a:pt x="1429" y="192"/>
                    <a:pt x="1429" y="192"/>
                  </a:cubicBezTo>
                  <a:cubicBezTo>
                    <a:pt x="1426" y="195"/>
                    <a:pt x="1425" y="199"/>
                    <a:pt x="1423" y="202"/>
                  </a:cubicBezTo>
                  <a:cubicBezTo>
                    <a:pt x="1423" y="201"/>
                    <a:pt x="1423" y="201"/>
                    <a:pt x="1423" y="201"/>
                  </a:cubicBezTo>
                  <a:cubicBezTo>
                    <a:pt x="1162" y="201"/>
                    <a:pt x="1162" y="201"/>
                    <a:pt x="1162" y="201"/>
                  </a:cubicBezTo>
                  <a:cubicBezTo>
                    <a:pt x="1162" y="201"/>
                    <a:pt x="1152" y="201"/>
                    <a:pt x="1147" y="205"/>
                  </a:cubicBezTo>
                  <a:cubicBezTo>
                    <a:pt x="1143" y="208"/>
                    <a:pt x="1140" y="212"/>
                    <a:pt x="1135" y="228"/>
                  </a:cubicBezTo>
                  <a:cubicBezTo>
                    <a:pt x="1124" y="265"/>
                    <a:pt x="1104" y="329"/>
                    <a:pt x="1091" y="320"/>
                  </a:cubicBezTo>
                  <a:cubicBezTo>
                    <a:pt x="1054" y="221"/>
                    <a:pt x="1030" y="204"/>
                    <a:pt x="1030" y="204"/>
                  </a:cubicBezTo>
                  <a:cubicBezTo>
                    <a:pt x="1028" y="202"/>
                    <a:pt x="1027" y="201"/>
                    <a:pt x="1025" y="201"/>
                  </a:cubicBezTo>
                  <a:cubicBezTo>
                    <a:pt x="0" y="201"/>
                    <a:pt x="0" y="201"/>
                    <a:pt x="0" y="201"/>
                  </a:cubicBezTo>
                  <a:cubicBezTo>
                    <a:pt x="0" y="506"/>
                    <a:pt x="0" y="506"/>
                    <a:pt x="0" y="506"/>
                  </a:cubicBezTo>
                  <a:cubicBezTo>
                    <a:pt x="1020" y="506"/>
                    <a:pt x="1020" y="506"/>
                    <a:pt x="1020" y="506"/>
                  </a:cubicBezTo>
                  <a:cubicBezTo>
                    <a:pt x="1023" y="506"/>
                    <a:pt x="1030" y="504"/>
                    <a:pt x="1032" y="500"/>
                  </a:cubicBezTo>
                  <a:cubicBezTo>
                    <a:pt x="1032" y="500"/>
                    <a:pt x="1032" y="500"/>
                    <a:pt x="1032" y="500"/>
                  </a:cubicBezTo>
                  <a:cubicBezTo>
                    <a:pt x="1032" y="500"/>
                    <a:pt x="1032" y="499"/>
                    <a:pt x="1033" y="499"/>
                  </a:cubicBezTo>
                  <a:cubicBezTo>
                    <a:pt x="1097" y="354"/>
                    <a:pt x="1097" y="354"/>
                    <a:pt x="1097" y="354"/>
                  </a:cubicBezTo>
                  <a:cubicBezTo>
                    <a:pt x="1136" y="485"/>
                    <a:pt x="1136" y="485"/>
                    <a:pt x="1136" y="485"/>
                  </a:cubicBezTo>
                  <a:cubicBezTo>
                    <a:pt x="1136" y="485"/>
                    <a:pt x="1140" y="498"/>
                    <a:pt x="1144" y="503"/>
                  </a:cubicBezTo>
                  <a:cubicBezTo>
                    <a:pt x="1149" y="507"/>
                    <a:pt x="1160" y="506"/>
                    <a:pt x="1160" y="506"/>
                  </a:cubicBezTo>
                  <a:cubicBezTo>
                    <a:pt x="1423" y="506"/>
                    <a:pt x="1423" y="506"/>
                    <a:pt x="1423" y="506"/>
                  </a:cubicBezTo>
                  <a:cubicBezTo>
                    <a:pt x="1423" y="506"/>
                    <a:pt x="1423" y="506"/>
                    <a:pt x="1423" y="506"/>
                  </a:cubicBezTo>
                  <a:cubicBezTo>
                    <a:pt x="1425" y="509"/>
                    <a:pt x="1427" y="513"/>
                    <a:pt x="1429" y="516"/>
                  </a:cubicBezTo>
                  <a:cubicBezTo>
                    <a:pt x="1408" y="537"/>
                    <a:pt x="1408" y="537"/>
                    <a:pt x="1408" y="537"/>
                  </a:cubicBezTo>
                  <a:cubicBezTo>
                    <a:pt x="1400" y="545"/>
                    <a:pt x="1400" y="558"/>
                    <a:pt x="1408" y="566"/>
                  </a:cubicBezTo>
                  <a:cubicBezTo>
                    <a:pt x="1484" y="643"/>
                    <a:pt x="1484" y="643"/>
                    <a:pt x="1484" y="643"/>
                  </a:cubicBezTo>
                  <a:cubicBezTo>
                    <a:pt x="1492" y="650"/>
                    <a:pt x="1505" y="650"/>
                    <a:pt x="1513" y="643"/>
                  </a:cubicBezTo>
                  <a:cubicBezTo>
                    <a:pt x="1534" y="622"/>
                    <a:pt x="1534" y="622"/>
                    <a:pt x="1534" y="622"/>
                  </a:cubicBezTo>
                  <a:cubicBezTo>
                    <a:pt x="1561" y="638"/>
                    <a:pt x="1590" y="650"/>
                    <a:pt x="1621" y="658"/>
                  </a:cubicBezTo>
                  <a:cubicBezTo>
                    <a:pt x="1621" y="687"/>
                    <a:pt x="1621" y="687"/>
                    <a:pt x="1621" y="687"/>
                  </a:cubicBezTo>
                  <a:cubicBezTo>
                    <a:pt x="1621" y="698"/>
                    <a:pt x="1631" y="708"/>
                    <a:pt x="1642" y="708"/>
                  </a:cubicBezTo>
                  <a:cubicBezTo>
                    <a:pt x="1750" y="708"/>
                    <a:pt x="1750" y="708"/>
                    <a:pt x="1750" y="708"/>
                  </a:cubicBezTo>
                  <a:cubicBezTo>
                    <a:pt x="1762" y="708"/>
                    <a:pt x="1771" y="698"/>
                    <a:pt x="1771" y="687"/>
                  </a:cubicBezTo>
                  <a:cubicBezTo>
                    <a:pt x="1771" y="658"/>
                    <a:pt x="1771" y="658"/>
                    <a:pt x="1771" y="658"/>
                  </a:cubicBezTo>
                  <a:cubicBezTo>
                    <a:pt x="1802" y="650"/>
                    <a:pt x="1831" y="638"/>
                    <a:pt x="1858" y="622"/>
                  </a:cubicBezTo>
                  <a:cubicBezTo>
                    <a:pt x="1879" y="643"/>
                    <a:pt x="1879" y="643"/>
                    <a:pt x="1879" y="643"/>
                  </a:cubicBezTo>
                  <a:cubicBezTo>
                    <a:pt x="1887" y="650"/>
                    <a:pt x="1900" y="650"/>
                    <a:pt x="1908" y="643"/>
                  </a:cubicBezTo>
                  <a:cubicBezTo>
                    <a:pt x="1985" y="566"/>
                    <a:pt x="1985" y="566"/>
                    <a:pt x="1985" y="566"/>
                  </a:cubicBezTo>
                  <a:cubicBezTo>
                    <a:pt x="1993" y="558"/>
                    <a:pt x="1993" y="545"/>
                    <a:pt x="1985" y="537"/>
                  </a:cubicBezTo>
                  <a:cubicBezTo>
                    <a:pt x="1964" y="516"/>
                    <a:pt x="1964" y="516"/>
                    <a:pt x="1964" y="516"/>
                  </a:cubicBezTo>
                  <a:cubicBezTo>
                    <a:pt x="1980" y="489"/>
                    <a:pt x="1992" y="460"/>
                    <a:pt x="2000" y="429"/>
                  </a:cubicBezTo>
                  <a:cubicBezTo>
                    <a:pt x="2030" y="429"/>
                    <a:pt x="2030" y="429"/>
                    <a:pt x="2030" y="429"/>
                  </a:cubicBezTo>
                  <a:cubicBezTo>
                    <a:pt x="2041" y="429"/>
                    <a:pt x="2050" y="420"/>
                    <a:pt x="2050" y="408"/>
                  </a:cubicBezTo>
                  <a:cubicBezTo>
                    <a:pt x="2050" y="300"/>
                    <a:pt x="2050" y="300"/>
                    <a:pt x="2050" y="300"/>
                  </a:cubicBezTo>
                  <a:cubicBezTo>
                    <a:pt x="2050" y="288"/>
                    <a:pt x="2041" y="279"/>
                    <a:pt x="2030" y="27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 name="Oval 7"/>
            <p:cNvSpPr>
              <a:spLocks noChangeArrowheads="1"/>
            </p:cNvSpPr>
            <p:nvPr/>
          </p:nvSpPr>
          <p:spPr bwMode="auto">
            <a:xfrm flipH="1">
              <a:off x="1337551" y="2743388"/>
              <a:ext cx="1047939" cy="1053547"/>
            </a:xfrm>
            <a:prstGeom prst="ellipse">
              <a:avLst/>
            </a:prstGeom>
            <a:solidFill>
              <a:srgbClr val="FFFFFF"/>
            </a:solidFill>
            <a:ln w="63500">
              <a:solidFill>
                <a:schemeClr val="accent2"/>
              </a:solid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 name="矩形 16"/>
            <p:cNvSpPr/>
            <p:nvPr/>
          </p:nvSpPr>
          <p:spPr>
            <a:xfrm>
              <a:off x="1544121" y="3037284"/>
              <a:ext cx="582138" cy="461665"/>
            </a:xfrm>
            <a:prstGeom prst="rect">
              <a:avLst/>
            </a:prstGeom>
          </p:spPr>
          <p:txBody>
            <a:bodyPr wrap="square">
              <a:spAutoFit/>
            </a:bodyPr>
            <a:lstStyle/>
            <a:p>
              <a:pPr algn="ctr"/>
              <a:r>
                <a:rPr lang="en-US" altLang="zh-CN" sz="2400" b="1" dirty="0">
                  <a:solidFill>
                    <a:srgbClr val="2A3D52"/>
                  </a:solidFill>
                  <a:latin typeface="微软雅黑" panose="020B0503020204020204" pitchFamily="34" charset="-122"/>
                  <a:ea typeface="微软雅黑" panose="020B0503020204020204" pitchFamily="34" charset="-122"/>
                </a:rPr>
                <a:t>01</a:t>
              </a:r>
              <a:endParaRPr lang="zh-CN" altLang="en-US" sz="2400" b="1" dirty="0">
                <a:solidFill>
                  <a:srgbClr val="2A3D52"/>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3726164" y="3037284"/>
              <a:ext cx="1422184" cy="461665"/>
            </a:xfrm>
            <a:prstGeom prst="rect">
              <a:avLst/>
            </a:prstGeom>
            <a:noFill/>
            <a:effectLst/>
          </p:spPr>
          <p:txBody>
            <a:bodyPr wrap="none" rtlCol="0">
              <a:spAutoFit/>
            </a:bodyPr>
            <a:lstStyle/>
            <a:p>
              <a:r>
                <a:rPr lang="zh-CN" altLang="en-US" sz="2400" b="1" dirty="0">
                  <a:solidFill>
                    <a:srgbClr val="FFFFFF"/>
                  </a:solidFill>
                  <a:latin typeface="微软雅黑" panose="020B0503020204020204" pitchFamily="34" charset="-122"/>
                  <a:ea typeface="微软雅黑" panose="020B0503020204020204" pitchFamily="34" charset="-122"/>
                </a:rPr>
                <a:t>输入标题</a:t>
              </a:r>
            </a:p>
          </p:txBody>
        </p:sp>
      </p:grpSp>
      <p:grpSp>
        <p:nvGrpSpPr>
          <p:cNvPr id="19" name="组合 18"/>
          <p:cNvGrpSpPr/>
          <p:nvPr/>
        </p:nvGrpSpPr>
        <p:grpSpPr>
          <a:xfrm>
            <a:off x="1312292" y="3815415"/>
            <a:ext cx="4533901" cy="1570505"/>
            <a:chOff x="1065157" y="4760420"/>
            <a:chExt cx="4533901" cy="1570505"/>
          </a:xfrm>
        </p:grpSpPr>
        <p:sp>
          <p:nvSpPr>
            <p:cNvPr id="20" name="Freeform 5"/>
            <p:cNvSpPr/>
            <p:nvPr/>
          </p:nvSpPr>
          <p:spPr bwMode="auto">
            <a:xfrm flipH="1">
              <a:off x="1065157" y="4760420"/>
              <a:ext cx="4533901" cy="1570505"/>
            </a:xfrm>
            <a:custGeom>
              <a:avLst/>
              <a:gdLst>
                <a:gd name="T0" fmla="*/ 2030 w 2050"/>
                <a:gd name="T1" fmla="*/ 279 h 708"/>
                <a:gd name="T2" fmla="*/ 2000 w 2050"/>
                <a:gd name="T3" fmla="*/ 279 h 708"/>
                <a:gd name="T4" fmla="*/ 1964 w 2050"/>
                <a:gd name="T5" fmla="*/ 192 h 708"/>
                <a:gd name="T6" fmla="*/ 1985 w 2050"/>
                <a:gd name="T7" fmla="*/ 171 h 708"/>
                <a:gd name="T8" fmla="*/ 1985 w 2050"/>
                <a:gd name="T9" fmla="*/ 142 h 708"/>
                <a:gd name="T10" fmla="*/ 1908 w 2050"/>
                <a:gd name="T11" fmla="*/ 65 h 708"/>
                <a:gd name="T12" fmla="*/ 1879 w 2050"/>
                <a:gd name="T13" fmla="*/ 65 h 708"/>
                <a:gd name="T14" fmla="*/ 1858 w 2050"/>
                <a:gd name="T15" fmla="*/ 86 h 708"/>
                <a:gd name="T16" fmla="*/ 1771 w 2050"/>
                <a:gd name="T17" fmla="*/ 50 h 708"/>
                <a:gd name="T18" fmla="*/ 1771 w 2050"/>
                <a:gd name="T19" fmla="*/ 20 h 708"/>
                <a:gd name="T20" fmla="*/ 1750 w 2050"/>
                <a:gd name="T21" fmla="*/ 0 h 708"/>
                <a:gd name="T22" fmla="*/ 1642 w 2050"/>
                <a:gd name="T23" fmla="*/ 0 h 708"/>
                <a:gd name="T24" fmla="*/ 1621 w 2050"/>
                <a:gd name="T25" fmla="*/ 20 h 708"/>
                <a:gd name="T26" fmla="*/ 1621 w 2050"/>
                <a:gd name="T27" fmla="*/ 50 h 708"/>
                <a:gd name="T28" fmla="*/ 1534 w 2050"/>
                <a:gd name="T29" fmla="*/ 86 h 708"/>
                <a:gd name="T30" fmla="*/ 1513 w 2050"/>
                <a:gd name="T31" fmla="*/ 65 h 708"/>
                <a:gd name="T32" fmla="*/ 1484 w 2050"/>
                <a:gd name="T33" fmla="*/ 65 h 708"/>
                <a:gd name="T34" fmla="*/ 1408 w 2050"/>
                <a:gd name="T35" fmla="*/ 142 h 708"/>
                <a:gd name="T36" fmla="*/ 1408 w 2050"/>
                <a:gd name="T37" fmla="*/ 171 h 708"/>
                <a:gd name="T38" fmla="*/ 1429 w 2050"/>
                <a:gd name="T39" fmla="*/ 192 h 708"/>
                <a:gd name="T40" fmla="*/ 1423 w 2050"/>
                <a:gd name="T41" fmla="*/ 202 h 708"/>
                <a:gd name="T42" fmla="*/ 1423 w 2050"/>
                <a:gd name="T43" fmla="*/ 201 h 708"/>
                <a:gd name="T44" fmla="*/ 1162 w 2050"/>
                <a:gd name="T45" fmla="*/ 201 h 708"/>
                <a:gd name="T46" fmla="*/ 1147 w 2050"/>
                <a:gd name="T47" fmla="*/ 205 h 708"/>
                <a:gd name="T48" fmla="*/ 1135 w 2050"/>
                <a:gd name="T49" fmla="*/ 228 h 708"/>
                <a:gd name="T50" fmla="*/ 1091 w 2050"/>
                <a:gd name="T51" fmla="*/ 320 h 708"/>
                <a:gd name="T52" fmla="*/ 1030 w 2050"/>
                <a:gd name="T53" fmla="*/ 204 h 708"/>
                <a:gd name="T54" fmla="*/ 1025 w 2050"/>
                <a:gd name="T55" fmla="*/ 201 h 708"/>
                <a:gd name="T56" fmla="*/ 0 w 2050"/>
                <a:gd name="T57" fmla="*/ 201 h 708"/>
                <a:gd name="T58" fmla="*/ 0 w 2050"/>
                <a:gd name="T59" fmla="*/ 506 h 708"/>
                <a:gd name="T60" fmla="*/ 1020 w 2050"/>
                <a:gd name="T61" fmla="*/ 506 h 708"/>
                <a:gd name="T62" fmla="*/ 1032 w 2050"/>
                <a:gd name="T63" fmla="*/ 500 h 708"/>
                <a:gd name="T64" fmla="*/ 1032 w 2050"/>
                <a:gd name="T65" fmla="*/ 500 h 708"/>
                <a:gd name="T66" fmla="*/ 1033 w 2050"/>
                <a:gd name="T67" fmla="*/ 499 h 708"/>
                <a:gd name="T68" fmla="*/ 1097 w 2050"/>
                <a:gd name="T69" fmla="*/ 354 h 708"/>
                <a:gd name="T70" fmla="*/ 1136 w 2050"/>
                <a:gd name="T71" fmla="*/ 485 h 708"/>
                <a:gd name="T72" fmla="*/ 1144 w 2050"/>
                <a:gd name="T73" fmla="*/ 503 h 708"/>
                <a:gd name="T74" fmla="*/ 1160 w 2050"/>
                <a:gd name="T75" fmla="*/ 506 h 708"/>
                <a:gd name="T76" fmla="*/ 1423 w 2050"/>
                <a:gd name="T77" fmla="*/ 506 h 708"/>
                <a:gd name="T78" fmla="*/ 1423 w 2050"/>
                <a:gd name="T79" fmla="*/ 506 h 708"/>
                <a:gd name="T80" fmla="*/ 1429 w 2050"/>
                <a:gd name="T81" fmla="*/ 516 h 708"/>
                <a:gd name="T82" fmla="*/ 1408 w 2050"/>
                <a:gd name="T83" fmla="*/ 537 h 708"/>
                <a:gd name="T84" fmla="*/ 1408 w 2050"/>
                <a:gd name="T85" fmla="*/ 566 h 708"/>
                <a:gd name="T86" fmla="*/ 1484 w 2050"/>
                <a:gd name="T87" fmla="*/ 643 h 708"/>
                <a:gd name="T88" fmla="*/ 1513 w 2050"/>
                <a:gd name="T89" fmla="*/ 643 h 708"/>
                <a:gd name="T90" fmla="*/ 1534 w 2050"/>
                <a:gd name="T91" fmla="*/ 622 h 708"/>
                <a:gd name="T92" fmla="*/ 1621 w 2050"/>
                <a:gd name="T93" fmla="*/ 658 h 708"/>
                <a:gd name="T94" fmla="*/ 1621 w 2050"/>
                <a:gd name="T95" fmla="*/ 687 h 708"/>
                <a:gd name="T96" fmla="*/ 1642 w 2050"/>
                <a:gd name="T97" fmla="*/ 708 h 708"/>
                <a:gd name="T98" fmla="*/ 1750 w 2050"/>
                <a:gd name="T99" fmla="*/ 708 h 708"/>
                <a:gd name="T100" fmla="*/ 1771 w 2050"/>
                <a:gd name="T101" fmla="*/ 687 h 708"/>
                <a:gd name="T102" fmla="*/ 1771 w 2050"/>
                <a:gd name="T103" fmla="*/ 658 h 708"/>
                <a:gd name="T104" fmla="*/ 1858 w 2050"/>
                <a:gd name="T105" fmla="*/ 622 h 708"/>
                <a:gd name="T106" fmla="*/ 1879 w 2050"/>
                <a:gd name="T107" fmla="*/ 643 h 708"/>
                <a:gd name="T108" fmla="*/ 1908 w 2050"/>
                <a:gd name="T109" fmla="*/ 643 h 708"/>
                <a:gd name="T110" fmla="*/ 1985 w 2050"/>
                <a:gd name="T111" fmla="*/ 566 h 708"/>
                <a:gd name="T112" fmla="*/ 1985 w 2050"/>
                <a:gd name="T113" fmla="*/ 537 h 708"/>
                <a:gd name="T114" fmla="*/ 1964 w 2050"/>
                <a:gd name="T115" fmla="*/ 516 h 708"/>
                <a:gd name="T116" fmla="*/ 2000 w 2050"/>
                <a:gd name="T117" fmla="*/ 429 h 708"/>
                <a:gd name="T118" fmla="*/ 2030 w 2050"/>
                <a:gd name="T119" fmla="*/ 429 h 708"/>
                <a:gd name="T120" fmla="*/ 2050 w 2050"/>
                <a:gd name="T121" fmla="*/ 408 h 708"/>
                <a:gd name="T122" fmla="*/ 2050 w 2050"/>
                <a:gd name="T123" fmla="*/ 300 h 708"/>
                <a:gd name="T124" fmla="*/ 2030 w 2050"/>
                <a:gd name="T125" fmla="*/ 279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50" h="708">
                  <a:moveTo>
                    <a:pt x="2030" y="279"/>
                  </a:moveTo>
                  <a:cubicBezTo>
                    <a:pt x="2000" y="279"/>
                    <a:pt x="2000" y="279"/>
                    <a:pt x="2000" y="279"/>
                  </a:cubicBezTo>
                  <a:cubicBezTo>
                    <a:pt x="1992" y="248"/>
                    <a:pt x="1980" y="219"/>
                    <a:pt x="1964" y="192"/>
                  </a:cubicBezTo>
                  <a:cubicBezTo>
                    <a:pt x="1985" y="171"/>
                    <a:pt x="1985" y="171"/>
                    <a:pt x="1985" y="171"/>
                  </a:cubicBezTo>
                  <a:cubicBezTo>
                    <a:pt x="1993" y="163"/>
                    <a:pt x="1993" y="150"/>
                    <a:pt x="1985" y="142"/>
                  </a:cubicBezTo>
                  <a:cubicBezTo>
                    <a:pt x="1908" y="65"/>
                    <a:pt x="1908" y="65"/>
                    <a:pt x="1908" y="65"/>
                  </a:cubicBezTo>
                  <a:cubicBezTo>
                    <a:pt x="1900" y="57"/>
                    <a:pt x="1887" y="57"/>
                    <a:pt x="1879" y="65"/>
                  </a:cubicBezTo>
                  <a:cubicBezTo>
                    <a:pt x="1858" y="86"/>
                    <a:pt x="1858" y="86"/>
                    <a:pt x="1858" y="86"/>
                  </a:cubicBezTo>
                  <a:cubicBezTo>
                    <a:pt x="1831" y="70"/>
                    <a:pt x="1802" y="58"/>
                    <a:pt x="1771" y="50"/>
                  </a:cubicBezTo>
                  <a:cubicBezTo>
                    <a:pt x="1771" y="20"/>
                    <a:pt x="1771" y="20"/>
                    <a:pt x="1771" y="20"/>
                  </a:cubicBezTo>
                  <a:cubicBezTo>
                    <a:pt x="1771" y="9"/>
                    <a:pt x="1762" y="0"/>
                    <a:pt x="1750" y="0"/>
                  </a:cubicBezTo>
                  <a:cubicBezTo>
                    <a:pt x="1642" y="0"/>
                    <a:pt x="1642" y="0"/>
                    <a:pt x="1642" y="0"/>
                  </a:cubicBezTo>
                  <a:cubicBezTo>
                    <a:pt x="1631" y="0"/>
                    <a:pt x="1621" y="9"/>
                    <a:pt x="1621" y="20"/>
                  </a:cubicBezTo>
                  <a:cubicBezTo>
                    <a:pt x="1621" y="50"/>
                    <a:pt x="1621" y="50"/>
                    <a:pt x="1621" y="50"/>
                  </a:cubicBezTo>
                  <a:cubicBezTo>
                    <a:pt x="1590" y="58"/>
                    <a:pt x="1561" y="70"/>
                    <a:pt x="1534" y="86"/>
                  </a:cubicBezTo>
                  <a:cubicBezTo>
                    <a:pt x="1513" y="65"/>
                    <a:pt x="1513" y="65"/>
                    <a:pt x="1513" y="65"/>
                  </a:cubicBezTo>
                  <a:cubicBezTo>
                    <a:pt x="1505" y="57"/>
                    <a:pt x="1492" y="57"/>
                    <a:pt x="1484" y="65"/>
                  </a:cubicBezTo>
                  <a:cubicBezTo>
                    <a:pt x="1408" y="142"/>
                    <a:pt x="1408" y="142"/>
                    <a:pt x="1408" y="142"/>
                  </a:cubicBezTo>
                  <a:cubicBezTo>
                    <a:pt x="1400" y="150"/>
                    <a:pt x="1400" y="163"/>
                    <a:pt x="1408" y="171"/>
                  </a:cubicBezTo>
                  <a:cubicBezTo>
                    <a:pt x="1429" y="192"/>
                    <a:pt x="1429" y="192"/>
                    <a:pt x="1429" y="192"/>
                  </a:cubicBezTo>
                  <a:cubicBezTo>
                    <a:pt x="1426" y="195"/>
                    <a:pt x="1425" y="199"/>
                    <a:pt x="1423" y="202"/>
                  </a:cubicBezTo>
                  <a:cubicBezTo>
                    <a:pt x="1423" y="201"/>
                    <a:pt x="1423" y="201"/>
                    <a:pt x="1423" y="201"/>
                  </a:cubicBezTo>
                  <a:cubicBezTo>
                    <a:pt x="1162" y="201"/>
                    <a:pt x="1162" y="201"/>
                    <a:pt x="1162" y="201"/>
                  </a:cubicBezTo>
                  <a:cubicBezTo>
                    <a:pt x="1162" y="201"/>
                    <a:pt x="1152" y="201"/>
                    <a:pt x="1147" y="205"/>
                  </a:cubicBezTo>
                  <a:cubicBezTo>
                    <a:pt x="1143" y="208"/>
                    <a:pt x="1140" y="212"/>
                    <a:pt x="1135" y="228"/>
                  </a:cubicBezTo>
                  <a:cubicBezTo>
                    <a:pt x="1124" y="265"/>
                    <a:pt x="1104" y="329"/>
                    <a:pt x="1091" y="320"/>
                  </a:cubicBezTo>
                  <a:cubicBezTo>
                    <a:pt x="1054" y="221"/>
                    <a:pt x="1030" y="204"/>
                    <a:pt x="1030" y="204"/>
                  </a:cubicBezTo>
                  <a:cubicBezTo>
                    <a:pt x="1028" y="202"/>
                    <a:pt x="1027" y="201"/>
                    <a:pt x="1025" y="201"/>
                  </a:cubicBezTo>
                  <a:cubicBezTo>
                    <a:pt x="0" y="201"/>
                    <a:pt x="0" y="201"/>
                    <a:pt x="0" y="201"/>
                  </a:cubicBezTo>
                  <a:cubicBezTo>
                    <a:pt x="0" y="506"/>
                    <a:pt x="0" y="506"/>
                    <a:pt x="0" y="506"/>
                  </a:cubicBezTo>
                  <a:cubicBezTo>
                    <a:pt x="1020" y="506"/>
                    <a:pt x="1020" y="506"/>
                    <a:pt x="1020" y="506"/>
                  </a:cubicBezTo>
                  <a:cubicBezTo>
                    <a:pt x="1023" y="506"/>
                    <a:pt x="1030" y="504"/>
                    <a:pt x="1032" y="500"/>
                  </a:cubicBezTo>
                  <a:cubicBezTo>
                    <a:pt x="1032" y="500"/>
                    <a:pt x="1032" y="500"/>
                    <a:pt x="1032" y="500"/>
                  </a:cubicBezTo>
                  <a:cubicBezTo>
                    <a:pt x="1032" y="500"/>
                    <a:pt x="1032" y="499"/>
                    <a:pt x="1033" y="499"/>
                  </a:cubicBezTo>
                  <a:cubicBezTo>
                    <a:pt x="1097" y="354"/>
                    <a:pt x="1097" y="354"/>
                    <a:pt x="1097" y="354"/>
                  </a:cubicBezTo>
                  <a:cubicBezTo>
                    <a:pt x="1136" y="485"/>
                    <a:pt x="1136" y="485"/>
                    <a:pt x="1136" y="485"/>
                  </a:cubicBezTo>
                  <a:cubicBezTo>
                    <a:pt x="1136" y="485"/>
                    <a:pt x="1140" y="498"/>
                    <a:pt x="1144" y="503"/>
                  </a:cubicBezTo>
                  <a:cubicBezTo>
                    <a:pt x="1149" y="507"/>
                    <a:pt x="1160" y="506"/>
                    <a:pt x="1160" y="506"/>
                  </a:cubicBezTo>
                  <a:cubicBezTo>
                    <a:pt x="1423" y="506"/>
                    <a:pt x="1423" y="506"/>
                    <a:pt x="1423" y="506"/>
                  </a:cubicBezTo>
                  <a:cubicBezTo>
                    <a:pt x="1423" y="506"/>
                    <a:pt x="1423" y="506"/>
                    <a:pt x="1423" y="506"/>
                  </a:cubicBezTo>
                  <a:cubicBezTo>
                    <a:pt x="1425" y="509"/>
                    <a:pt x="1427" y="513"/>
                    <a:pt x="1429" y="516"/>
                  </a:cubicBezTo>
                  <a:cubicBezTo>
                    <a:pt x="1408" y="537"/>
                    <a:pt x="1408" y="537"/>
                    <a:pt x="1408" y="537"/>
                  </a:cubicBezTo>
                  <a:cubicBezTo>
                    <a:pt x="1400" y="545"/>
                    <a:pt x="1400" y="558"/>
                    <a:pt x="1408" y="566"/>
                  </a:cubicBezTo>
                  <a:cubicBezTo>
                    <a:pt x="1484" y="643"/>
                    <a:pt x="1484" y="643"/>
                    <a:pt x="1484" y="643"/>
                  </a:cubicBezTo>
                  <a:cubicBezTo>
                    <a:pt x="1492" y="650"/>
                    <a:pt x="1505" y="650"/>
                    <a:pt x="1513" y="643"/>
                  </a:cubicBezTo>
                  <a:cubicBezTo>
                    <a:pt x="1534" y="622"/>
                    <a:pt x="1534" y="622"/>
                    <a:pt x="1534" y="622"/>
                  </a:cubicBezTo>
                  <a:cubicBezTo>
                    <a:pt x="1561" y="638"/>
                    <a:pt x="1590" y="650"/>
                    <a:pt x="1621" y="658"/>
                  </a:cubicBezTo>
                  <a:cubicBezTo>
                    <a:pt x="1621" y="687"/>
                    <a:pt x="1621" y="687"/>
                    <a:pt x="1621" y="687"/>
                  </a:cubicBezTo>
                  <a:cubicBezTo>
                    <a:pt x="1621" y="698"/>
                    <a:pt x="1631" y="708"/>
                    <a:pt x="1642" y="708"/>
                  </a:cubicBezTo>
                  <a:cubicBezTo>
                    <a:pt x="1750" y="708"/>
                    <a:pt x="1750" y="708"/>
                    <a:pt x="1750" y="708"/>
                  </a:cubicBezTo>
                  <a:cubicBezTo>
                    <a:pt x="1762" y="708"/>
                    <a:pt x="1771" y="698"/>
                    <a:pt x="1771" y="687"/>
                  </a:cubicBezTo>
                  <a:cubicBezTo>
                    <a:pt x="1771" y="658"/>
                    <a:pt x="1771" y="658"/>
                    <a:pt x="1771" y="658"/>
                  </a:cubicBezTo>
                  <a:cubicBezTo>
                    <a:pt x="1802" y="650"/>
                    <a:pt x="1831" y="638"/>
                    <a:pt x="1858" y="622"/>
                  </a:cubicBezTo>
                  <a:cubicBezTo>
                    <a:pt x="1879" y="643"/>
                    <a:pt x="1879" y="643"/>
                    <a:pt x="1879" y="643"/>
                  </a:cubicBezTo>
                  <a:cubicBezTo>
                    <a:pt x="1887" y="650"/>
                    <a:pt x="1900" y="650"/>
                    <a:pt x="1908" y="643"/>
                  </a:cubicBezTo>
                  <a:cubicBezTo>
                    <a:pt x="1985" y="566"/>
                    <a:pt x="1985" y="566"/>
                    <a:pt x="1985" y="566"/>
                  </a:cubicBezTo>
                  <a:cubicBezTo>
                    <a:pt x="1993" y="558"/>
                    <a:pt x="1993" y="545"/>
                    <a:pt x="1985" y="537"/>
                  </a:cubicBezTo>
                  <a:cubicBezTo>
                    <a:pt x="1964" y="516"/>
                    <a:pt x="1964" y="516"/>
                    <a:pt x="1964" y="516"/>
                  </a:cubicBezTo>
                  <a:cubicBezTo>
                    <a:pt x="1980" y="489"/>
                    <a:pt x="1992" y="460"/>
                    <a:pt x="2000" y="429"/>
                  </a:cubicBezTo>
                  <a:cubicBezTo>
                    <a:pt x="2030" y="429"/>
                    <a:pt x="2030" y="429"/>
                    <a:pt x="2030" y="429"/>
                  </a:cubicBezTo>
                  <a:cubicBezTo>
                    <a:pt x="2041" y="429"/>
                    <a:pt x="2050" y="420"/>
                    <a:pt x="2050" y="408"/>
                  </a:cubicBezTo>
                  <a:cubicBezTo>
                    <a:pt x="2050" y="300"/>
                    <a:pt x="2050" y="300"/>
                    <a:pt x="2050" y="300"/>
                  </a:cubicBezTo>
                  <a:cubicBezTo>
                    <a:pt x="2050" y="288"/>
                    <a:pt x="2041" y="279"/>
                    <a:pt x="2030" y="27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 name="Oval 7"/>
            <p:cNvSpPr>
              <a:spLocks noChangeArrowheads="1"/>
            </p:cNvSpPr>
            <p:nvPr/>
          </p:nvSpPr>
          <p:spPr bwMode="auto">
            <a:xfrm flipH="1">
              <a:off x="1337551" y="5020979"/>
              <a:ext cx="1047939" cy="1053547"/>
            </a:xfrm>
            <a:prstGeom prst="ellipse">
              <a:avLst/>
            </a:prstGeom>
            <a:solidFill>
              <a:srgbClr val="FFFFFF"/>
            </a:solidFill>
            <a:ln w="63500">
              <a:solidFill>
                <a:schemeClr val="accent1"/>
              </a:solid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 name="矩形 21"/>
            <p:cNvSpPr/>
            <p:nvPr/>
          </p:nvSpPr>
          <p:spPr>
            <a:xfrm>
              <a:off x="1552684" y="5303472"/>
              <a:ext cx="637037" cy="461665"/>
            </a:xfrm>
            <a:prstGeom prst="rect">
              <a:avLst/>
            </a:prstGeom>
          </p:spPr>
          <p:txBody>
            <a:bodyPr wrap="square">
              <a:spAutoFit/>
            </a:bodyPr>
            <a:lstStyle/>
            <a:p>
              <a:pPr algn="ctr"/>
              <a:r>
                <a:rPr lang="en-US" altLang="zh-CN" sz="2400" b="1" dirty="0">
                  <a:solidFill>
                    <a:srgbClr val="2A3D52"/>
                  </a:solidFill>
                  <a:latin typeface="微软雅黑" panose="020B0503020204020204" pitchFamily="34" charset="-122"/>
                  <a:ea typeface="微软雅黑" panose="020B0503020204020204" pitchFamily="34" charset="-122"/>
                </a:rPr>
                <a:t>02</a:t>
              </a:r>
              <a:endParaRPr lang="zh-CN" altLang="en-US" sz="2400" b="1" dirty="0">
                <a:solidFill>
                  <a:srgbClr val="2A3D52"/>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3726164" y="5289557"/>
              <a:ext cx="1422184" cy="461665"/>
            </a:xfrm>
            <a:prstGeom prst="rect">
              <a:avLst/>
            </a:prstGeom>
            <a:noFill/>
            <a:effectLst/>
          </p:spPr>
          <p:txBody>
            <a:bodyPr wrap="none" rtlCol="0">
              <a:spAutoFit/>
            </a:bodyPr>
            <a:lstStyle/>
            <a:p>
              <a:r>
                <a:rPr lang="zh-CN" altLang="en-US" sz="2400" b="1" dirty="0">
                  <a:solidFill>
                    <a:srgbClr val="FFFFFF"/>
                  </a:solidFill>
                  <a:latin typeface="微软雅黑" panose="020B0503020204020204" pitchFamily="34" charset="-122"/>
                  <a:ea typeface="微软雅黑" panose="020B0503020204020204" pitchFamily="34" charset="-122"/>
                </a:rPr>
                <a:t>输入标题</a:t>
              </a:r>
            </a:p>
          </p:txBody>
        </p:sp>
      </p:grpSp>
      <p:grpSp>
        <p:nvGrpSpPr>
          <p:cNvPr id="24" name="组合 23"/>
          <p:cNvGrpSpPr/>
          <p:nvPr/>
        </p:nvGrpSpPr>
        <p:grpSpPr>
          <a:xfrm>
            <a:off x="6278004" y="1551271"/>
            <a:ext cx="4533901" cy="1570505"/>
            <a:chOff x="6315074" y="1364204"/>
            <a:chExt cx="4533901" cy="1570505"/>
          </a:xfrm>
        </p:grpSpPr>
        <p:sp>
          <p:nvSpPr>
            <p:cNvPr id="25" name="Freeform 5"/>
            <p:cNvSpPr/>
            <p:nvPr/>
          </p:nvSpPr>
          <p:spPr bwMode="auto">
            <a:xfrm>
              <a:off x="6315074" y="1364204"/>
              <a:ext cx="4533901" cy="1570505"/>
            </a:xfrm>
            <a:custGeom>
              <a:avLst/>
              <a:gdLst>
                <a:gd name="T0" fmla="*/ 2030 w 2050"/>
                <a:gd name="T1" fmla="*/ 279 h 708"/>
                <a:gd name="T2" fmla="*/ 2000 w 2050"/>
                <a:gd name="T3" fmla="*/ 279 h 708"/>
                <a:gd name="T4" fmla="*/ 1964 w 2050"/>
                <a:gd name="T5" fmla="*/ 192 h 708"/>
                <a:gd name="T6" fmla="*/ 1985 w 2050"/>
                <a:gd name="T7" fmla="*/ 171 h 708"/>
                <a:gd name="T8" fmla="*/ 1985 w 2050"/>
                <a:gd name="T9" fmla="*/ 142 h 708"/>
                <a:gd name="T10" fmla="*/ 1908 w 2050"/>
                <a:gd name="T11" fmla="*/ 65 h 708"/>
                <a:gd name="T12" fmla="*/ 1879 w 2050"/>
                <a:gd name="T13" fmla="*/ 65 h 708"/>
                <a:gd name="T14" fmla="*/ 1858 w 2050"/>
                <a:gd name="T15" fmla="*/ 86 h 708"/>
                <a:gd name="T16" fmla="*/ 1771 w 2050"/>
                <a:gd name="T17" fmla="*/ 50 h 708"/>
                <a:gd name="T18" fmla="*/ 1771 w 2050"/>
                <a:gd name="T19" fmla="*/ 20 h 708"/>
                <a:gd name="T20" fmla="*/ 1750 w 2050"/>
                <a:gd name="T21" fmla="*/ 0 h 708"/>
                <a:gd name="T22" fmla="*/ 1642 w 2050"/>
                <a:gd name="T23" fmla="*/ 0 h 708"/>
                <a:gd name="T24" fmla="*/ 1621 w 2050"/>
                <a:gd name="T25" fmla="*/ 20 h 708"/>
                <a:gd name="T26" fmla="*/ 1621 w 2050"/>
                <a:gd name="T27" fmla="*/ 50 h 708"/>
                <a:gd name="T28" fmla="*/ 1534 w 2050"/>
                <a:gd name="T29" fmla="*/ 86 h 708"/>
                <a:gd name="T30" fmla="*/ 1513 w 2050"/>
                <a:gd name="T31" fmla="*/ 65 h 708"/>
                <a:gd name="T32" fmla="*/ 1484 w 2050"/>
                <a:gd name="T33" fmla="*/ 65 h 708"/>
                <a:gd name="T34" fmla="*/ 1408 w 2050"/>
                <a:gd name="T35" fmla="*/ 142 h 708"/>
                <a:gd name="T36" fmla="*/ 1408 w 2050"/>
                <a:gd name="T37" fmla="*/ 171 h 708"/>
                <a:gd name="T38" fmla="*/ 1429 w 2050"/>
                <a:gd name="T39" fmla="*/ 192 h 708"/>
                <a:gd name="T40" fmla="*/ 1423 w 2050"/>
                <a:gd name="T41" fmla="*/ 202 h 708"/>
                <a:gd name="T42" fmla="*/ 1423 w 2050"/>
                <a:gd name="T43" fmla="*/ 201 h 708"/>
                <a:gd name="T44" fmla="*/ 1162 w 2050"/>
                <a:gd name="T45" fmla="*/ 201 h 708"/>
                <a:gd name="T46" fmla="*/ 1147 w 2050"/>
                <a:gd name="T47" fmla="*/ 205 h 708"/>
                <a:gd name="T48" fmla="*/ 1135 w 2050"/>
                <a:gd name="T49" fmla="*/ 228 h 708"/>
                <a:gd name="T50" fmla="*/ 1091 w 2050"/>
                <a:gd name="T51" fmla="*/ 320 h 708"/>
                <a:gd name="T52" fmla="*/ 1030 w 2050"/>
                <a:gd name="T53" fmla="*/ 204 h 708"/>
                <a:gd name="T54" fmla="*/ 1025 w 2050"/>
                <a:gd name="T55" fmla="*/ 201 h 708"/>
                <a:gd name="T56" fmla="*/ 0 w 2050"/>
                <a:gd name="T57" fmla="*/ 201 h 708"/>
                <a:gd name="T58" fmla="*/ 0 w 2050"/>
                <a:gd name="T59" fmla="*/ 506 h 708"/>
                <a:gd name="T60" fmla="*/ 1020 w 2050"/>
                <a:gd name="T61" fmla="*/ 506 h 708"/>
                <a:gd name="T62" fmla="*/ 1032 w 2050"/>
                <a:gd name="T63" fmla="*/ 500 h 708"/>
                <a:gd name="T64" fmla="*/ 1032 w 2050"/>
                <a:gd name="T65" fmla="*/ 500 h 708"/>
                <a:gd name="T66" fmla="*/ 1033 w 2050"/>
                <a:gd name="T67" fmla="*/ 499 h 708"/>
                <a:gd name="T68" fmla="*/ 1097 w 2050"/>
                <a:gd name="T69" fmla="*/ 354 h 708"/>
                <a:gd name="T70" fmla="*/ 1136 w 2050"/>
                <a:gd name="T71" fmla="*/ 485 h 708"/>
                <a:gd name="T72" fmla="*/ 1144 w 2050"/>
                <a:gd name="T73" fmla="*/ 503 h 708"/>
                <a:gd name="T74" fmla="*/ 1160 w 2050"/>
                <a:gd name="T75" fmla="*/ 506 h 708"/>
                <a:gd name="T76" fmla="*/ 1423 w 2050"/>
                <a:gd name="T77" fmla="*/ 506 h 708"/>
                <a:gd name="T78" fmla="*/ 1423 w 2050"/>
                <a:gd name="T79" fmla="*/ 506 h 708"/>
                <a:gd name="T80" fmla="*/ 1429 w 2050"/>
                <a:gd name="T81" fmla="*/ 516 h 708"/>
                <a:gd name="T82" fmla="*/ 1408 w 2050"/>
                <a:gd name="T83" fmla="*/ 537 h 708"/>
                <a:gd name="T84" fmla="*/ 1408 w 2050"/>
                <a:gd name="T85" fmla="*/ 566 h 708"/>
                <a:gd name="T86" fmla="*/ 1484 w 2050"/>
                <a:gd name="T87" fmla="*/ 643 h 708"/>
                <a:gd name="T88" fmla="*/ 1513 w 2050"/>
                <a:gd name="T89" fmla="*/ 643 h 708"/>
                <a:gd name="T90" fmla="*/ 1534 w 2050"/>
                <a:gd name="T91" fmla="*/ 622 h 708"/>
                <a:gd name="T92" fmla="*/ 1621 w 2050"/>
                <a:gd name="T93" fmla="*/ 658 h 708"/>
                <a:gd name="T94" fmla="*/ 1621 w 2050"/>
                <a:gd name="T95" fmla="*/ 687 h 708"/>
                <a:gd name="T96" fmla="*/ 1642 w 2050"/>
                <a:gd name="T97" fmla="*/ 708 h 708"/>
                <a:gd name="T98" fmla="*/ 1750 w 2050"/>
                <a:gd name="T99" fmla="*/ 708 h 708"/>
                <a:gd name="T100" fmla="*/ 1771 w 2050"/>
                <a:gd name="T101" fmla="*/ 687 h 708"/>
                <a:gd name="T102" fmla="*/ 1771 w 2050"/>
                <a:gd name="T103" fmla="*/ 658 h 708"/>
                <a:gd name="T104" fmla="*/ 1858 w 2050"/>
                <a:gd name="T105" fmla="*/ 622 h 708"/>
                <a:gd name="T106" fmla="*/ 1879 w 2050"/>
                <a:gd name="T107" fmla="*/ 643 h 708"/>
                <a:gd name="T108" fmla="*/ 1908 w 2050"/>
                <a:gd name="T109" fmla="*/ 643 h 708"/>
                <a:gd name="T110" fmla="*/ 1985 w 2050"/>
                <a:gd name="T111" fmla="*/ 566 h 708"/>
                <a:gd name="T112" fmla="*/ 1985 w 2050"/>
                <a:gd name="T113" fmla="*/ 537 h 708"/>
                <a:gd name="T114" fmla="*/ 1964 w 2050"/>
                <a:gd name="T115" fmla="*/ 516 h 708"/>
                <a:gd name="T116" fmla="*/ 2000 w 2050"/>
                <a:gd name="T117" fmla="*/ 429 h 708"/>
                <a:gd name="T118" fmla="*/ 2030 w 2050"/>
                <a:gd name="T119" fmla="*/ 429 h 708"/>
                <a:gd name="T120" fmla="*/ 2050 w 2050"/>
                <a:gd name="T121" fmla="*/ 408 h 708"/>
                <a:gd name="T122" fmla="*/ 2050 w 2050"/>
                <a:gd name="T123" fmla="*/ 300 h 708"/>
                <a:gd name="T124" fmla="*/ 2030 w 2050"/>
                <a:gd name="T125" fmla="*/ 279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50" h="708">
                  <a:moveTo>
                    <a:pt x="2030" y="279"/>
                  </a:moveTo>
                  <a:cubicBezTo>
                    <a:pt x="2000" y="279"/>
                    <a:pt x="2000" y="279"/>
                    <a:pt x="2000" y="279"/>
                  </a:cubicBezTo>
                  <a:cubicBezTo>
                    <a:pt x="1992" y="248"/>
                    <a:pt x="1980" y="219"/>
                    <a:pt x="1964" y="192"/>
                  </a:cubicBezTo>
                  <a:cubicBezTo>
                    <a:pt x="1985" y="171"/>
                    <a:pt x="1985" y="171"/>
                    <a:pt x="1985" y="171"/>
                  </a:cubicBezTo>
                  <a:cubicBezTo>
                    <a:pt x="1993" y="163"/>
                    <a:pt x="1993" y="150"/>
                    <a:pt x="1985" y="142"/>
                  </a:cubicBezTo>
                  <a:cubicBezTo>
                    <a:pt x="1908" y="65"/>
                    <a:pt x="1908" y="65"/>
                    <a:pt x="1908" y="65"/>
                  </a:cubicBezTo>
                  <a:cubicBezTo>
                    <a:pt x="1900" y="57"/>
                    <a:pt x="1887" y="57"/>
                    <a:pt x="1879" y="65"/>
                  </a:cubicBezTo>
                  <a:cubicBezTo>
                    <a:pt x="1858" y="86"/>
                    <a:pt x="1858" y="86"/>
                    <a:pt x="1858" y="86"/>
                  </a:cubicBezTo>
                  <a:cubicBezTo>
                    <a:pt x="1831" y="70"/>
                    <a:pt x="1802" y="58"/>
                    <a:pt x="1771" y="50"/>
                  </a:cubicBezTo>
                  <a:cubicBezTo>
                    <a:pt x="1771" y="20"/>
                    <a:pt x="1771" y="20"/>
                    <a:pt x="1771" y="20"/>
                  </a:cubicBezTo>
                  <a:cubicBezTo>
                    <a:pt x="1771" y="9"/>
                    <a:pt x="1762" y="0"/>
                    <a:pt x="1750" y="0"/>
                  </a:cubicBezTo>
                  <a:cubicBezTo>
                    <a:pt x="1642" y="0"/>
                    <a:pt x="1642" y="0"/>
                    <a:pt x="1642" y="0"/>
                  </a:cubicBezTo>
                  <a:cubicBezTo>
                    <a:pt x="1631" y="0"/>
                    <a:pt x="1621" y="9"/>
                    <a:pt x="1621" y="20"/>
                  </a:cubicBezTo>
                  <a:cubicBezTo>
                    <a:pt x="1621" y="50"/>
                    <a:pt x="1621" y="50"/>
                    <a:pt x="1621" y="50"/>
                  </a:cubicBezTo>
                  <a:cubicBezTo>
                    <a:pt x="1590" y="58"/>
                    <a:pt x="1561" y="70"/>
                    <a:pt x="1534" y="86"/>
                  </a:cubicBezTo>
                  <a:cubicBezTo>
                    <a:pt x="1513" y="65"/>
                    <a:pt x="1513" y="65"/>
                    <a:pt x="1513" y="65"/>
                  </a:cubicBezTo>
                  <a:cubicBezTo>
                    <a:pt x="1505" y="57"/>
                    <a:pt x="1492" y="57"/>
                    <a:pt x="1484" y="65"/>
                  </a:cubicBezTo>
                  <a:cubicBezTo>
                    <a:pt x="1408" y="142"/>
                    <a:pt x="1408" y="142"/>
                    <a:pt x="1408" y="142"/>
                  </a:cubicBezTo>
                  <a:cubicBezTo>
                    <a:pt x="1400" y="150"/>
                    <a:pt x="1400" y="163"/>
                    <a:pt x="1408" y="171"/>
                  </a:cubicBezTo>
                  <a:cubicBezTo>
                    <a:pt x="1429" y="192"/>
                    <a:pt x="1429" y="192"/>
                    <a:pt x="1429" y="192"/>
                  </a:cubicBezTo>
                  <a:cubicBezTo>
                    <a:pt x="1426" y="195"/>
                    <a:pt x="1425" y="199"/>
                    <a:pt x="1423" y="202"/>
                  </a:cubicBezTo>
                  <a:cubicBezTo>
                    <a:pt x="1423" y="201"/>
                    <a:pt x="1423" y="201"/>
                    <a:pt x="1423" y="201"/>
                  </a:cubicBezTo>
                  <a:cubicBezTo>
                    <a:pt x="1162" y="201"/>
                    <a:pt x="1162" y="201"/>
                    <a:pt x="1162" y="201"/>
                  </a:cubicBezTo>
                  <a:cubicBezTo>
                    <a:pt x="1162" y="201"/>
                    <a:pt x="1152" y="201"/>
                    <a:pt x="1147" y="205"/>
                  </a:cubicBezTo>
                  <a:cubicBezTo>
                    <a:pt x="1143" y="208"/>
                    <a:pt x="1140" y="212"/>
                    <a:pt x="1135" y="228"/>
                  </a:cubicBezTo>
                  <a:cubicBezTo>
                    <a:pt x="1124" y="265"/>
                    <a:pt x="1104" y="329"/>
                    <a:pt x="1091" y="320"/>
                  </a:cubicBezTo>
                  <a:cubicBezTo>
                    <a:pt x="1054" y="221"/>
                    <a:pt x="1030" y="204"/>
                    <a:pt x="1030" y="204"/>
                  </a:cubicBezTo>
                  <a:cubicBezTo>
                    <a:pt x="1028" y="202"/>
                    <a:pt x="1027" y="201"/>
                    <a:pt x="1025" y="201"/>
                  </a:cubicBezTo>
                  <a:cubicBezTo>
                    <a:pt x="0" y="201"/>
                    <a:pt x="0" y="201"/>
                    <a:pt x="0" y="201"/>
                  </a:cubicBezTo>
                  <a:cubicBezTo>
                    <a:pt x="0" y="506"/>
                    <a:pt x="0" y="506"/>
                    <a:pt x="0" y="506"/>
                  </a:cubicBezTo>
                  <a:cubicBezTo>
                    <a:pt x="1020" y="506"/>
                    <a:pt x="1020" y="506"/>
                    <a:pt x="1020" y="506"/>
                  </a:cubicBezTo>
                  <a:cubicBezTo>
                    <a:pt x="1023" y="506"/>
                    <a:pt x="1030" y="504"/>
                    <a:pt x="1032" y="500"/>
                  </a:cubicBezTo>
                  <a:cubicBezTo>
                    <a:pt x="1032" y="500"/>
                    <a:pt x="1032" y="500"/>
                    <a:pt x="1032" y="500"/>
                  </a:cubicBezTo>
                  <a:cubicBezTo>
                    <a:pt x="1032" y="500"/>
                    <a:pt x="1032" y="499"/>
                    <a:pt x="1033" y="499"/>
                  </a:cubicBezTo>
                  <a:cubicBezTo>
                    <a:pt x="1097" y="354"/>
                    <a:pt x="1097" y="354"/>
                    <a:pt x="1097" y="354"/>
                  </a:cubicBezTo>
                  <a:cubicBezTo>
                    <a:pt x="1136" y="485"/>
                    <a:pt x="1136" y="485"/>
                    <a:pt x="1136" y="485"/>
                  </a:cubicBezTo>
                  <a:cubicBezTo>
                    <a:pt x="1136" y="485"/>
                    <a:pt x="1140" y="498"/>
                    <a:pt x="1144" y="503"/>
                  </a:cubicBezTo>
                  <a:cubicBezTo>
                    <a:pt x="1149" y="507"/>
                    <a:pt x="1160" y="506"/>
                    <a:pt x="1160" y="506"/>
                  </a:cubicBezTo>
                  <a:cubicBezTo>
                    <a:pt x="1423" y="506"/>
                    <a:pt x="1423" y="506"/>
                    <a:pt x="1423" y="506"/>
                  </a:cubicBezTo>
                  <a:cubicBezTo>
                    <a:pt x="1423" y="506"/>
                    <a:pt x="1423" y="506"/>
                    <a:pt x="1423" y="506"/>
                  </a:cubicBezTo>
                  <a:cubicBezTo>
                    <a:pt x="1425" y="509"/>
                    <a:pt x="1427" y="513"/>
                    <a:pt x="1429" y="516"/>
                  </a:cubicBezTo>
                  <a:cubicBezTo>
                    <a:pt x="1408" y="537"/>
                    <a:pt x="1408" y="537"/>
                    <a:pt x="1408" y="537"/>
                  </a:cubicBezTo>
                  <a:cubicBezTo>
                    <a:pt x="1400" y="545"/>
                    <a:pt x="1400" y="558"/>
                    <a:pt x="1408" y="566"/>
                  </a:cubicBezTo>
                  <a:cubicBezTo>
                    <a:pt x="1484" y="643"/>
                    <a:pt x="1484" y="643"/>
                    <a:pt x="1484" y="643"/>
                  </a:cubicBezTo>
                  <a:cubicBezTo>
                    <a:pt x="1492" y="650"/>
                    <a:pt x="1505" y="650"/>
                    <a:pt x="1513" y="643"/>
                  </a:cubicBezTo>
                  <a:cubicBezTo>
                    <a:pt x="1534" y="622"/>
                    <a:pt x="1534" y="622"/>
                    <a:pt x="1534" y="622"/>
                  </a:cubicBezTo>
                  <a:cubicBezTo>
                    <a:pt x="1561" y="638"/>
                    <a:pt x="1590" y="650"/>
                    <a:pt x="1621" y="658"/>
                  </a:cubicBezTo>
                  <a:cubicBezTo>
                    <a:pt x="1621" y="687"/>
                    <a:pt x="1621" y="687"/>
                    <a:pt x="1621" y="687"/>
                  </a:cubicBezTo>
                  <a:cubicBezTo>
                    <a:pt x="1621" y="698"/>
                    <a:pt x="1631" y="708"/>
                    <a:pt x="1642" y="708"/>
                  </a:cubicBezTo>
                  <a:cubicBezTo>
                    <a:pt x="1750" y="708"/>
                    <a:pt x="1750" y="708"/>
                    <a:pt x="1750" y="708"/>
                  </a:cubicBezTo>
                  <a:cubicBezTo>
                    <a:pt x="1762" y="708"/>
                    <a:pt x="1771" y="698"/>
                    <a:pt x="1771" y="687"/>
                  </a:cubicBezTo>
                  <a:cubicBezTo>
                    <a:pt x="1771" y="658"/>
                    <a:pt x="1771" y="658"/>
                    <a:pt x="1771" y="658"/>
                  </a:cubicBezTo>
                  <a:cubicBezTo>
                    <a:pt x="1802" y="650"/>
                    <a:pt x="1831" y="638"/>
                    <a:pt x="1858" y="622"/>
                  </a:cubicBezTo>
                  <a:cubicBezTo>
                    <a:pt x="1879" y="643"/>
                    <a:pt x="1879" y="643"/>
                    <a:pt x="1879" y="643"/>
                  </a:cubicBezTo>
                  <a:cubicBezTo>
                    <a:pt x="1887" y="650"/>
                    <a:pt x="1900" y="650"/>
                    <a:pt x="1908" y="643"/>
                  </a:cubicBezTo>
                  <a:cubicBezTo>
                    <a:pt x="1985" y="566"/>
                    <a:pt x="1985" y="566"/>
                    <a:pt x="1985" y="566"/>
                  </a:cubicBezTo>
                  <a:cubicBezTo>
                    <a:pt x="1993" y="558"/>
                    <a:pt x="1993" y="545"/>
                    <a:pt x="1985" y="537"/>
                  </a:cubicBezTo>
                  <a:cubicBezTo>
                    <a:pt x="1964" y="516"/>
                    <a:pt x="1964" y="516"/>
                    <a:pt x="1964" y="516"/>
                  </a:cubicBezTo>
                  <a:cubicBezTo>
                    <a:pt x="1980" y="489"/>
                    <a:pt x="1992" y="460"/>
                    <a:pt x="2000" y="429"/>
                  </a:cubicBezTo>
                  <a:cubicBezTo>
                    <a:pt x="2030" y="429"/>
                    <a:pt x="2030" y="429"/>
                    <a:pt x="2030" y="429"/>
                  </a:cubicBezTo>
                  <a:cubicBezTo>
                    <a:pt x="2041" y="429"/>
                    <a:pt x="2050" y="420"/>
                    <a:pt x="2050" y="408"/>
                  </a:cubicBezTo>
                  <a:cubicBezTo>
                    <a:pt x="2050" y="300"/>
                    <a:pt x="2050" y="300"/>
                    <a:pt x="2050" y="300"/>
                  </a:cubicBezTo>
                  <a:cubicBezTo>
                    <a:pt x="2050" y="288"/>
                    <a:pt x="2041" y="279"/>
                    <a:pt x="2030" y="27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 name="Oval 7"/>
            <p:cNvSpPr>
              <a:spLocks noChangeArrowheads="1"/>
            </p:cNvSpPr>
            <p:nvPr/>
          </p:nvSpPr>
          <p:spPr bwMode="auto">
            <a:xfrm>
              <a:off x="9555537" y="1611316"/>
              <a:ext cx="1047939" cy="1053547"/>
            </a:xfrm>
            <a:prstGeom prst="ellipse">
              <a:avLst/>
            </a:prstGeom>
            <a:solidFill>
              <a:srgbClr val="FFFFFF"/>
            </a:solidFill>
            <a:ln w="63500">
              <a:solidFill>
                <a:schemeClr val="accent1"/>
              </a:solid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 name="矩形 26"/>
            <p:cNvSpPr/>
            <p:nvPr/>
          </p:nvSpPr>
          <p:spPr>
            <a:xfrm>
              <a:off x="9770495" y="1905212"/>
              <a:ext cx="637037" cy="523220"/>
            </a:xfrm>
            <a:prstGeom prst="rect">
              <a:avLst/>
            </a:prstGeom>
          </p:spPr>
          <p:txBody>
            <a:bodyPr wrap="square">
              <a:spAutoFit/>
            </a:bodyPr>
            <a:lstStyle/>
            <a:p>
              <a:pPr algn="ctr"/>
              <a:r>
                <a:rPr lang="en-US" altLang="zh-CN" sz="2800" b="1" dirty="0">
                  <a:solidFill>
                    <a:srgbClr val="2A3D52"/>
                  </a:solidFill>
                  <a:latin typeface="微软雅黑" panose="020B0503020204020204" pitchFamily="34" charset="-122"/>
                  <a:ea typeface="微软雅黑" panose="020B0503020204020204" pitchFamily="34" charset="-122"/>
                </a:rPr>
                <a:t>03</a:t>
              </a:r>
              <a:endParaRPr lang="zh-CN" altLang="en-US" sz="2800" b="1" dirty="0">
                <a:solidFill>
                  <a:srgbClr val="2A3D52"/>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6769682" y="1895308"/>
              <a:ext cx="1422184" cy="461665"/>
            </a:xfrm>
            <a:prstGeom prst="rect">
              <a:avLst/>
            </a:prstGeom>
            <a:noFill/>
            <a:effectLst/>
          </p:spPr>
          <p:txBody>
            <a:bodyPr wrap="none" rtlCol="0">
              <a:spAutoFit/>
            </a:bodyPr>
            <a:lstStyle/>
            <a:p>
              <a:r>
                <a:rPr lang="zh-CN" altLang="en-US" sz="2400" b="1" dirty="0">
                  <a:solidFill>
                    <a:srgbClr val="FFFFFF"/>
                  </a:solidFill>
                  <a:latin typeface="微软雅黑" panose="020B0503020204020204" pitchFamily="34" charset="-122"/>
                  <a:ea typeface="微软雅黑" panose="020B0503020204020204" pitchFamily="34" charset="-122"/>
                </a:rPr>
                <a:t>输入标题</a:t>
              </a:r>
            </a:p>
          </p:txBody>
        </p:sp>
      </p:grpSp>
      <p:grpSp>
        <p:nvGrpSpPr>
          <p:cNvPr id="29" name="组合 28"/>
          <p:cNvGrpSpPr/>
          <p:nvPr/>
        </p:nvGrpSpPr>
        <p:grpSpPr>
          <a:xfrm>
            <a:off x="6278004" y="3815415"/>
            <a:ext cx="4533901" cy="1570505"/>
            <a:chOff x="6315074" y="3628348"/>
            <a:chExt cx="4533901" cy="1570505"/>
          </a:xfrm>
        </p:grpSpPr>
        <p:sp>
          <p:nvSpPr>
            <p:cNvPr id="30" name="Freeform 5"/>
            <p:cNvSpPr/>
            <p:nvPr/>
          </p:nvSpPr>
          <p:spPr bwMode="auto">
            <a:xfrm>
              <a:off x="6315074" y="3628348"/>
              <a:ext cx="4533901" cy="1570505"/>
            </a:xfrm>
            <a:custGeom>
              <a:avLst/>
              <a:gdLst>
                <a:gd name="T0" fmla="*/ 2030 w 2050"/>
                <a:gd name="T1" fmla="*/ 279 h 708"/>
                <a:gd name="T2" fmla="*/ 2000 w 2050"/>
                <a:gd name="T3" fmla="*/ 279 h 708"/>
                <a:gd name="T4" fmla="*/ 1964 w 2050"/>
                <a:gd name="T5" fmla="*/ 192 h 708"/>
                <a:gd name="T6" fmla="*/ 1985 w 2050"/>
                <a:gd name="T7" fmla="*/ 171 h 708"/>
                <a:gd name="T8" fmla="*/ 1985 w 2050"/>
                <a:gd name="T9" fmla="*/ 142 h 708"/>
                <a:gd name="T10" fmla="*/ 1908 w 2050"/>
                <a:gd name="T11" fmla="*/ 65 h 708"/>
                <a:gd name="T12" fmla="*/ 1879 w 2050"/>
                <a:gd name="T13" fmla="*/ 65 h 708"/>
                <a:gd name="T14" fmla="*/ 1858 w 2050"/>
                <a:gd name="T15" fmla="*/ 86 h 708"/>
                <a:gd name="T16" fmla="*/ 1771 w 2050"/>
                <a:gd name="T17" fmla="*/ 50 h 708"/>
                <a:gd name="T18" fmla="*/ 1771 w 2050"/>
                <a:gd name="T19" fmla="*/ 20 h 708"/>
                <a:gd name="T20" fmla="*/ 1750 w 2050"/>
                <a:gd name="T21" fmla="*/ 0 h 708"/>
                <a:gd name="T22" fmla="*/ 1642 w 2050"/>
                <a:gd name="T23" fmla="*/ 0 h 708"/>
                <a:gd name="T24" fmla="*/ 1621 w 2050"/>
                <a:gd name="T25" fmla="*/ 20 h 708"/>
                <a:gd name="T26" fmla="*/ 1621 w 2050"/>
                <a:gd name="T27" fmla="*/ 50 h 708"/>
                <a:gd name="T28" fmla="*/ 1534 w 2050"/>
                <a:gd name="T29" fmla="*/ 86 h 708"/>
                <a:gd name="T30" fmla="*/ 1513 w 2050"/>
                <a:gd name="T31" fmla="*/ 65 h 708"/>
                <a:gd name="T32" fmla="*/ 1484 w 2050"/>
                <a:gd name="T33" fmla="*/ 65 h 708"/>
                <a:gd name="T34" fmla="*/ 1408 w 2050"/>
                <a:gd name="T35" fmla="*/ 142 h 708"/>
                <a:gd name="T36" fmla="*/ 1408 w 2050"/>
                <a:gd name="T37" fmla="*/ 171 h 708"/>
                <a:gd name="T38" fmla="*/ 1429 w 2050"/>
                <a:gd name="T39" fmla="*/ 192 h 708"/>
                <a:gd name="T40" fmla="*/ 1423 w 2050"/>
                <a:gd name="T41" fmla="*/ 202 h 708"/>
                <a:gd name="T42" fmla="*/ 1423 w 2050"/>
                <a:gd name="T43" fmla="*/ 201 h 708"/>
                <a:gd name="T44" fmla="*/ 1162 w 2050"/>
                <a:gd name="T45" fmla="*/ 201 h 708"/>
                <a:gd name="T46" fmla="*/ 1147 w 2050"/>
                <a:gd name="T47" fmla="*/ 205 h 708"/>
                <a:gd name="T48" fmla="*/ 1135 w 2050"/>
                <a:gd name="T49" fmla="*/ 228 h 708"/>
                <a:gd name="T50" fmla="*/ 1091 w 2050"/>
                <a:gd name="T51" fmla="*/ 320 h 708"/>
                <a:gd name="T52" fmla="*/ 1030 w 2050"/>
                <a:gd name="T53" fmla="*/ 204 h 708"/>
                <a:gd name="T54" fmla="*/ 1025 w 2050"/>
                <a:gd name="T55" fmla="*/ 201 h 708"/>
                <a:gd name="T56" fmla="*/ 0 w 2050"/>
                <a:gd name="T57" fmla="*/ 201 h 708"/>
                <a:gd name="T58" fmla="*/ 0 w 2050"/>
                <a:gd name="T59" fmla="*/ 506 h 708"/>
                <a:gd name="T60" fmla="*/ 1020 w 2050"/>
                <a:gd name="T61" fmla="*/ 506 h 708"/>
                <a:gd name="T62" fmla="*/ 1032 w 2050"/>
                <a:gd name="T63" fmla="*/ 500 h 708"/>
                <a:gd name="T64" fmla="*/ 1032 w 2050"/>
                <a:gd name="T65" fmla="*/ 500 h 708"/>
                <a:gd name="T66" fmla="*/ 1033 w 2050"/>
                <a:gd name="T67" fmla="*/ 499 h 708"/>
                <a:gd name="T68" fmla="*/ 1097 w 2050"/>
                <a:gd name="T69" fmla="*/ 354 h 708"/>
                <a:gd name="T70" fmla="*/ 1136 w 2050"/>
                <a:gd name="T71" fmla="*/ 485 h 708"/>
                <a:gd name="T72" fmla="*/ 1144 w 2050"/>
                <a:gd name="T73" fmla="*/ 503 h 708"/>
                <a:gd name="T74" fmla="*/ 1160 w 2050"/>
                <a:gd name="T75" fmla="*/ 506 h 708"/>
                <a:gd name="T76" fmla="*/ 1423 w 2050"/>
                <a:gd name="T77" fmla="*/ 506 h 708"/>
                <a:gd name="T78" fmla="*/ 1423 w 2050"/>
                <a:gd name="T79" fmla="*/ 506 h 708"/>
                <a:gd name="T80" fmla="*/ 1429 w 2050"/>
                <a:gd name="T81" fmla="*/ 516 h 708"/>
                <a:gd name="T82" fmla="*/ 1408 w 2050"/>
                <a:gd name="T83" fmla="*/ 537 h 708"/>
                <a:gd name="T84" fmla="*/ 1408 w 2050"/>
                <a:gd name="T85" fmla="*/ 566 h 708"/>
                <a:gd name="T86" fmla="*/ 1484 w 2050"/>
                <a:gd name="T87" fmla="*/ 643 h 708"/>
                <a:gd name="T88" fmla="*/ 1513 w 2050"/>
                <a:gd name="T89" fmla="*/ 643 h 708"/>
                <a:gd name="T90" fmla="*/ 1534 w 2050"/>
                <a:gd name="T91" fmla="*/ 622 h 708"/>
                <a:gd name="T92" fmla="*/ 1621 w 2050"/>
                <a:gd name="T93" fmla="*/ 658 h 708"/>
                <a:gd name="T94" fmla="*/ 1621 w 2050"/>
                <a:gd name="T95" fmla="*/ 687 h 708"/>
                <a:gd name="T96" fmla="*/ 1642 w 2050"/>
                <a:gd name="T97" fmla="*/ 708 h 708"/>
                <a:gd name="T98" fmla="*/ 1750 w 2050"/>
                <a:gd name="T99" fmla="*/ 708 h 708"/>
                <a:gd name="T100" fmla="*/ 1771 w 2050"/>
                <a:gd name="T101" fmla="*/ 687 h 708"/>
                <a:gd name="T102" fmla="*/ 1771 w 2050"/>
                <a:gd name="T103" fmla="*/ 658 h 708"/>
                <a:gd name="T104" fmla="*/ 1858 w 2050"/>
                <a:gd name="T105" fmla="*/ 622 h 708"/>
                <a:gd name="T106" fmla="*/ 1879 w 2050"/>
                <a:gd name="T107" fmla="*/ 643 h 708"/>
                <a:gd name="T108" fmla="*/ 1908 w 2050"/>
                <a:gd name="T109" fmla="*/ 643 h 708"/>
                <a:gd name="T110" fmla="*/ 1985 w 2050"/>
                <a:gd name="T111" fmla="*/ 566 h 708"/>
                <a:gd name="T112" fmla="*/ 1985 w 2050"/>
                <a:gd name="T113" fmla="*/ 537 h 708"/>
                <a:gd name="T114" fmla="*/ 1964 w 2050"/>
                <a:gd name="T115" fmla="*/ 516 h 708"/>
                <a:gd name="T116" fmla="*/ 2000 w 2050"/>
                <a:gd name="T117" fmla="*/ 429 h 708"/>
                <a:gd name="T118" fmla="*/ 2030 w 2050"/>
                <a:gd name="T119" fmla="*/ 429 h 708"/>
                <a:gd name="T120" fmla="*/ 2050 w 2050"/>
                <a:gd name="T121" fmla="*/ 408 h 708"/>
                <a:gd name="T122" fmla="*/ 2050 w 2050"/>
                <a:gd name="T123" fmla="*/ 300 h 708"/>
                <a:gd name="T124" fmla="*/ 2030 w 2050"/>
                <a:gd name="T125" fmla="*/ 279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50" h="708">
                  <a:moveTo>
                    <a:pt x="2030" y="279"/>
                  </a:moveTo>
                  <a:cubicBezTo>
                    <a:pt x="2000" y="279"/>
                    <a:pt x="2000" y="279"/>
                    <a:pt x="2000" y="279"/>
                  </a:cubicBezTo>
                  <a:cubicBezTo>
                    <a:pt x="1992" y="248"/>
                    <a:pt x="1980" y="219"/>
                    <a:pt x="1964" y="192"/>
                  </a:cubicBezTo>
                  <a:cubicBezTo>
                    <a:pt x="1985" y="171"/>
                    <a:pt x="1985" y="171"/>
                    <a:pt x="1985" y="171"/>
                  </a:cubicBezTo>
                  <a:cubicBezTo>
                    <a:pt x="1993" y="163"/>
                    <a:pt x="1993" y="150"/>
                    <a:pt x="1985" y="142"/>
                  </a:cubicBezTo>
                  <a:cubicBezTo>
                    <a:pt x="1908" y="65"/>
                    <a:pt x="1908" y="65"/>
                    <a:pt x="1908" y="65"/>
                  </a:cubicBezTo>
                  <a:cubicBezTo>
                    <a:pt x="1900" y="57"/>
                    <a:pt x="1887" y="57"/>
                    <a:pt x="1879" y="65"/>
                  </a:cubicBezTo>
                  <a:cubicBezTo>
                    <a:pt x="1858" y="86"/>
                    <a:pt x="1858" y="86"/>
                    <a:pt x="1858" y="86"/>
                  </a:cubicBezTo>
                  <a:cubicBezTo>
                    <a:pt x="1831" y="70"/>
                    <a:pt x="1802" y="58"/>
                    <a:pt x="1771" y="50"/>
                  </a:cubicBezTo>
                  <a:cubicBezTo>
                    <a:pt x="1771" y="20"/>
                    <a:pt x="1771" y="20"/>
                    <a:pt x="1771" y="20"/>
                  </a:cubicBezTo>
                  <a:cubicBezTo>
                    <a:pt x="1771" y="9"/>
                    <a:pt x="1762" y="0"/>
                    <a:pt x="1750" y="0"/>
                  </a:cubicBezTo>
                  <a:cubicBezTo>
                    <a:pt x="1642" y="0"/>
                    <a:pt x="1642" y="0"/>
                    <a:pt x="1642" y="0"/>
                  </a:cubicBezTo>
                  <a:cubicBezTo>
                    <a:pt x="1631" y="0"/>
                    <a:pt x="1621" y="9"/>
                    <a:pt x="1621" y="20"/>
                  </a:cubicBezTo>
                  <a:cubicBezTo>
                    <a:pt x="1621" y="50"/>
                    <a:pt x="1621" y="50"/>
                    <a:pt x="1621" y="50"/>
                  </a:cubicBezTo>
                  <a:cubicBezTo>
                    <a:pt x="1590" y="58"/>
                    <a:pt x="1561" y="70"/>
                    <a:pt x="1534" y="86"/>
                  </a:cubicBezTo>
                  <a:cubicBezTo>
                    <a:pt x="1513" y="65"/>
                    <a:pt x="1513" y="65"/>
                    <a:pt x="1513" y="65"/>
                  </a:cubicBezTo>
                  <a:cubicBezTo>
                    <a:pt x="1505" y="57"/>
                    <a:pt x="1492" y="57"/>
                    <a:pt x="1484" y="65"/>
                  </a:cubicBezTo>
                  <a:cubicBezTo>
                    <a:pt x="1408" y="142"/>
                    <a:pt x="1408" y="142"/>
                    <a:pt x="1408" y="142"/>
                  </a:cubicBezTo>
                  <a:cubicBezTo>
                    <a:pt x="1400" y="150"/>
                    <a:pt x="1400" y="163"/>
                    <a:pt x="1408" y="171"/>
                  </a:cubicBezTo>
                  <a:cubicBezTo>
                    <a:pt x="1429" y="192"/>
                    <a:pt x="1429" y="192"/>
                    <a:pt x="1429" y="192"/>
                  </a:cubicBezTo>
                  <a:cubicBezTo>
                    <a:pt x="1426" y="195"/>
                    <a:pt x="1425" y="199"/>
                    <a:pt x="1423" y="202"/>
                  </a:cubicBezTo>
                  <a:cubicBezTo>
                    <a:pt x="1423" y="201"/>
                    <a:pt x="1423" y="201"/>
                    <a:pt x="1423" y="201"/>
                  </a:cubicBezTo>
                  <a:cubicBezTo>
                    <a:pt x="1162" y="201"/>
                    <a:pt x="1162" y="201"/>
                    <a:pt x="1162" y="201"/>
                  </a:cubicBezTo>
                  <a:cubicBezTo>
                    <a:pt x="1162" y="201"/>
                    <a:pt x="1152" y="201"/>
                    <a:pt x="1147" y="205"/>
                  </a:cubicBezTo>
                  <a:cubicBezTo>
                    <a:pt x="1143" y="208"/>
                    <a:pt x="1140" y="212"/>
                    <a:pt x="1135" y="228"/>
                  </a:cubicBezTo>
                  <a:cubicBezTo>
                    <a:pt x="1124" y="265"/>
                    <a:pt x="1104" y="329"/>
                    <a:pt x="1091" y="320"/>
                  </a:cubicBezTo>
                  <a:cubicBezTo>
                    <a:pt x="1054" y="221"/>
                    <a:pt x="1030" y="204"/>
                    <a:pt x="1030" y="204"/>
                  </a:cubicBezTo>
                  <a:cubicBezTo>
                    <a:pt x="1028" y="202"/>
                    <a:pt x="1027" y="201"/>
                    <a:pt x="1025" y="201"/>
                  </a:cubicBezTo>
                  <a:cubicBezTo>
                    <a:pt x="0" y="201"/>
                    <a:pt x="0" y="201"/>
                    <a:pt x="0" y="201"/>
                  </a:cubicBezTo>
                  <a:cubicBezTo>
                    <a:pt x="0" y="506"/>
                    <a:pt x="0" y="506"/>
                    <a:pt x="0" y="506"/>
                  </a:cubicBezTo>
                  <a:cubicBezTo>
                    <a:pt x="1020" y="506"/>
                    <a:pt x="1020" y="506"/>
                    <a:pt x="1020" y="506"/>
                  </a:cubicBezTo>
                  <a:cubicBezTo>
                    <a:pt x="1023" y="506"/>
                    <a:pt x="1030" y="504"/>
                    <a:pt x="1032" y="500"/>
                  </a:cubicBezTo>
                  <a:cubicBezTo>
                    <a:pt x="1032" y="500"/>
                    <a:pt x="1032" y="500"/>
                    <a:pt x="1032" y="500"/>
                  </a:cubicBezTo>
                  <a:cubicBezTo>
                    <a:pt x="1032" y="500"/>
                    <a:pt x="1032" y="499"/>
                    <a:pt x="1033" y="499"/>
                  </a:cubicBezTo>
                  <a:cubicBezTo>
                    <a:pt x="1097" y="354"/>
                    <a:pt x="1097" y="354"/>
                    <a:pt x="1097" y="354"/>
                  </a:cubicBezTo>
                  <a:cubicBezTo>
                    <a:pt x="1136" y="485"/>
                    <a:pt x="1136" y="485"/>
                    <a:pt x="1136" y="485"/>
                  </a:cubicBezTo>
                  <a:cubicBezTo>
                    <a:pt x="1136" y="485"/>
                    <a:pt x="1140" y="498"/>
                    <a:pt x="1144" y="503"/>
                  </a:cubicBezTo>
                  <a:cubicBezTo>
                    <a:pt x="1149" y="507"/>
                    <a:pt x="1160" y="506"/>
                    <a:pt x="1160" y="506"/>
                  </a:cubicBezTo>
                  <a:cubicBezTo>
                    <a:pt x="1423" y="506"/>
                    <a:pt x="1423" y="506"/>
                    <a:pt x="1423" y="506"/>
                  </a:cubicBezTo>
                  <a:cubicBezTo>
                    <a:pt x="1423" y="506"/>
                    <a:pt x="1423" y="506"/>
                    <a:pt x="1423" y="506"/>
                  </a:cubicBezTo>
                  <a:cubicBezTo>
                    <a:pt x="1425" y="509"/>
                    <a:pt x="1427" y="513"/>
                    <a:pt x="1429" y="516"/>
                  </a:cubicBezTo>
                  <a:cubicBezTo>
                    <a:pt x="1408" y="537"/>
                    <a:pt x="1408" y="537"/>
                    <a:pt x="1408" y="537"/>
                  </a:cubicBezTo>
                  <a:cubicBezTo>
                    <a:pt x="1400" y="545"/>
                    <a:pt x="1400" y="558"/>
                    <a:pt x="1408" y="566"/>
                  </a:cubicBezTo>
                  <a:cubicBezTo>
                    <a:pt x="1484" y="643"/>
                    <a:pt x="1484" y="643"/>
                    <a:pt x="1484" y="643"/>
                  </a:cubicBezTo>
                  <a:cubicBezTo>
                    <a:pt x="1492" y="650"/>
                    <a:pt x="1505" y="650"/>
                    <a:pt x="1513" y="643"/>
                  </a:cubicBezTo>
                  <a:cubicBezTo>
                    <a:pt x="1534" y="622"/>
                    <a:pt x="1534" y="622"/>
                    <a:pt x="1534" y="622"/>
                  </a:cubicBezTo>
                  <a:cubicBezTo>
                    <a:pt x="1561" y="638"/>
                    <a:pt x="1590" y="650"/>
                    <a:pt x="1621" y="658"/>
                  </a:cubicBezTo>
                  <a:cubicBezTo>
                    <a:pt x="1621" y="687"/>
                    <a:pt x="1621" y="687"/>
                    <a:pt x="1621" y="687"/>
                  </a:cubicBezTo>
                  <a:cubicBezTo>
                    <a:pt x="1621" y="698"/>
                    <a:pt x="1631" y="708"/>
                    <a:pt x="1642" y="708"/>
                  </a:cubicBezTo>
                  <a:cubicBezTo>
                    <a:pt x="1750" y="708"/>
                    <a:pt x="1750" y="708"/>
                    <a:pt x="1750" y="708"/>
                  </a:cubicBezTo>
                  <a:cubicBezTo>
                    <a:pt x="1762" y="708"/>
                    <a:pt x="1771" y="698"/>
                    <a:pt x="1771" y="687"/>
                  </a:cubicBezTo>
                  <a:cubicBezTo>
                    <a:pt x="1771" y="658"/>
                    <a:pt x="1771" y="658"/>
                    <a:pt x="1771" y="658"/>
                  </a:cubicBezTo>
                  <a:cubicBezTo>
                    <a:pt x="1802" y="650"/>
                    <a:pt x="1831" y="638"/>
                    <a:pt x="1858" y="622"/>
                  </a:cubicBezTo>
                  <a:cubicBezTo>
                    <a:pt x="1879" y="643"/>
                    <a:pt x="1879" y="643"/>
                    <a:pt x="1879" y="643"/>
                  </a:cubicBezTo>
                  <a:cubicBezTo>
                    <a:pt x="1887" y="650"/>
                    <a:pt x="1900" y="650"/>
                    <a:pt x="1908" y="643"/>
                  </a:cubicBezTo>
                  <a:cubicBezTo>
                    <a:pt x="1985" y="566"/>
                    <a:pt x="1985" y="566"/>
                    <a:pt x="1985" y="566"/>
                  </a:cubicBezTo>
                  <a:cubicBezTo>
                    <a:pt x="1993" y="558"/>
                    <a:pt x="1993" y="545"/>
                    <a:pt x="1985" y="537"/>
                  </a:cubicBezTo>
                  <a:cubicBezTo>
                    <a:pt x="1964" y="516"/>
                    <a:pt x="1964" y="516"/>
                    <a:pt x="1964" y="516"/>
                  </a:cubicBezTo>
                  <a:cubicBezTo>
                    <a:pt x="1980" y="489"/>
                    <a:pt x="1992" y="460"/>
                    <a:pt x="2000" y="429"/>
                  </a:cubicBezTo>
                  <a:cubicBezTo>
                    <a:pt x="2030" y="429"/>
                    <a:pt x="2030" y="429"/>
                    <a:pt x="2030" y="429"/>
                  </a:cubicBezTo>
                  <a:cubicBezTo>
                    <a:pt x="2041" y="429"/>
                    <a:pt x="2050" y="420"/>
                    <a:pt x="2050" y="408"/>
                  </a:cubicBezTo>
                  <a:cubicBezTo>
                    <a:pt x="2050" y="300"/>
                    <a:pt x="2050" y="300"/>
                    <a:pt x="2050" y="300"/>
                  </a:cubicBezTo>
                  <a:cubicBezTo>
                    <a:pt x="2050" y="288"/>
                    <a:pt x="2041" y="279"/>
                    <a:pt x="2030" y="27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 name="Oval 7"/>
            <p:cNvSpPr>
              <a:spLocks noChangeArrowheads="1"/>
            </p:cNvSpPr>
            <p:nvPr/>
          </p:nvSpPr>
          <p:spPr bwMode="auto">
            <a:xfrm>
              <a:off x="9555537" y="3875460"/>
              <a:ext cx="1047939" cy="1053547"/>
            </a:xfrm>
            <a:prstGeom prst="ellipse">
              <a:avLst/>
            </a:prstGeom>
            <a:solidFill>
              <a:srgbClr val="FFFFFF"/>
            </a:solidFill>
            <a:ln w="63500">
              <a:solidFill>
                <a:schemeClr val="accent2"/>
              </a:solid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 name="矩形 31"/>
            <p:cNvSpPr/>
            <p:nvPr/>
          </p:nvSpPr>
          <p:spPr>
            <a:xfrm>
              <a:off x="9770495" y="4157485"/>
              <a:ext cx="637037" cy="523220"/>
            </a:xfrm>
            <a:prstGeom prst="rect">
              <a:avLst/>
            </a:prstGeom>
          </p:spPr>
          <p:txBody>
            <a:bodyPr wrap="square">
              <a:spAutoFit/>
            </a:bodyPr>
            <a:lstStyle/>
            <a:p>
              <a:pPr algn="ctr"/>
              <a:r>
                <a:rPr lang="en-US" altLang="zh-CN" sz="2800" b="1" dirty="0">
                  <a:solidFill>
                    <a:srgbClr val="2A3D52"/>
                  </a:solidFill>
                  <a:latin typeface="微软雅黑" panose="020B0503020204020204" pitchFamily="34" charset="-122"/>
                  <a:ea typeface="微软雅黑" panose="020B0503020204020204" pitchFamily="34" charset="-122"/>
                </a:rPr>
                <a:t>04</a:t>
              </a:r>
              <a:endParaRPr lang="zh-CN" altLang="en-US" sz="2800" b="1" dirty="0">
                <a:solidFill>
                  <a:srgbClr val="2A3D52"/>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6769682" y="4147581"/>
              <a:ext cx="1422184" cy="461665"/>
            </a:xfrm>
            <a:prstGeom prst="rect">
              <a:avLst/>
            </a:prstGeom>
            <a:noFill/>
            <a:effectLst/>
          </p:spPr>
          <p:txBody>
            <a:bodyPr wrap="none" rtlCol="0">
              <a:spAutoFit/>
            </a:bodyPr>
            <a:lstStyle/>
            <a:p>
              <a:r>
                <a:rPr lang="zh-CN" altLang="en-US" sz="2400" b="1" dirty="0">
                  <a:solidFill>
                    <a:srgbClr val="FFFFFF"/>
                  </a:solidFill>
                  <a:latin typeface="微软雅黑" panose="020B0503020204020204" pitchFamily="34" charset="-122"/>
                  <a:ea typeface="微软雅黑" panose="020B0503020204020204" pitchFamily="34" charset="-122"/>
                </a:rPr>
                <a:t>输入标题</a:t>
              </a:r>
            </a:p>
          </p:txBody>
        </p:sp>
      </p:grpSp>
      <p:sp>
        <p:nvSpPr>
          <p:cNvPr id="35" name="文本框 34"/>
          <p:cNvSpPr txBox="1"/>
          <p:nvPr/>
        </p:nvSpPr>
        <p:spPr>
          <a:xfrm>
            <a:off x="6285753" y="5116074"/>
            <a:ext cx="2339102" cy="954107"/>
          </a:xfrm>
          <a:prstGeom prst="rect">
            <a:avLst/>
          </a:prstGeom>
          <a:noFill/>
          <a:effectLst/>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3514840" y="2788131"/>
            <a:ext cx="2339102" cy="954107"/>
          </a:xfrm>
          <a:prstGeom prst="rect">
            <a:avLst/>
          </a:prstGeom>
          <a:noFill/>
          <a:effectLst/>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3507091" y="5087654"/>
            <a:ext cx="2339102" cy="1015663"/>
          </a:xfrm>
          <a:prstGeom prst="rect">
            <a:avLst/>
          </a:prstGeom>
          <a:noFill/>
          <a:effectLst/>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6285753" y="2800018"/>
            <a:ext cx="2339102" cy="954107"/>
          </a:xfrm>
          <a:prstGeom prst="rect">
            <a:avLst/>
          </a:prstGeom>
          <a:noFill/>
          <a:effectLst/>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38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decel="38000" fill="hold" nodeType="withEffect">
                                  <p:stCondLst>
                                    <p:cond delay="25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0-#ppt_w/2"/>
                                          </p:val>
                                        </p:tav>
                                        <p:tav tm="100000">
                                          <p:val>
                                            <p:strVal val="#ppt_x"/>
                                          </p:val>
                                        </p:tav>
                                      </p:tavLst>
                                    </p:anim>
                                    <p:anim calcmode="lin" valueType="num">
                                      <p:cBhvr additive="base">
                                        <p:cTn id="12" dur="750" fill="hold"/>
                                        <p:tgtEl>
                                          <p:spTgt spid="1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decel="3800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750" fill="hold"/>
                                        <p:tgtEl>
                                          <p:spTgt spid="24"/>
                                        </p:tgtEl>
                                        <p:attrNameLst>
                                          <p:attrName>ppt_x</p:attrName>
                                        </p:attrNameLst>
                                      </p:cBhvr>
                                      <p:tavLst>
                                        <p:tav tm="0">
                                          <p:val>
                                            <p:strVal val="1+#ppt_w/2"/>
                                          </p:val>
                                        </p:tav>
                                        <p:tav tm="100000">
                                          <p:val>
                                            <p:strVal val="#ppt_x"/>
                                          </p:val>
                                        </p:tav>
                                      </p:tavLst>
                                    </p:anim>
                                    <p:anim calcmode="lin" valueType="num">
                                      <p:cBhvr additive="base">
                                        <p:cTn id="17" dur="750" fill="hold"/>
                                        <p:tgtEl>
                                          <p:spTgt spid="24"/>
                                        </p:tgtEl>
                                        <p:attrNameLst>
                                          <p:attrName>ppt_y</p:attrName>
                                        </p:attrNameLst>
                                      </p:cBhvr>
                                      <p:tavLst>
                                        <p:tav tm="0">
                                          <p:val>
                                            <p:strVal val="#ppt_y"/>
                                          </p:val>
                                        </p:tav>
                                        <p:tav tm="100000">
                                          <p:val>
                                            <p:strVal val="#ppt_y"/>
                                          </p:val>
                                        </p:tav>
                                      </p:tavLst>
                                    </p:anim>
                                  </p:childTnLst>
                                </p:cTn>
                              </p:par>
                              <p:par>
                                <p:cTn id="18" presetID="2" presetClass="entr" presetSubtype="2" decel="38000" fill="hold" nodeType="withEffect">
                                  <p:stCondLst>
                                    <p:cond delay="25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750" fill="hold"/>
                                        <p:tgtEl>
                                          <p:spTgt spid="29"/>
                                        </p:tgtEl>
                                        <p:attrNameLst>
                                          <p:attrName>ppt_x</p:attrName>
                                        </p:attrNameLst>
                                      </p:cBhvr>
                                      <p:tavLst>
                                        <p:tav tm="0">
                                          <p:val>
                                            <p:strVal val="1+#ppt_w/2"/>
                                          </p:val>
                                        </p:tav>
                                        <p:tav tm="100000">
                                          <p:val>
                                            <p:strVal val="#ppt_x"/>
                                          </p:val>
                                        </p:tav>
                                      </p:tavLst>
                                    </p:anim>
                                    <p:anim calcmode="lin" valueType="num">
                                      <p:cBhvr additive="base">
                                        <p:cTn id="21" dur="750" fill="hold"/>
                                        <p:tgtEl>
                                          <p:spTgt spid="29"/>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0" presetClass="entr" presetSubtype="0" fill="hold" grpId="0" nodeType="withEffect">
                                  <p:stCondLst>
                                    <p:cond delay="75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815795" y="1572146"/>
            <a:ext cx="4159251" cy="3989917"/>
            <a:chOff x="3011488" y="1708150"/>
            <a:chExt cx="3119438" cy="2992438"/>
          </a:xfrm>
        </p:grpSpPr>
        <p:sp>
          <p:nvSpPr>
            <p:cNvPr id="32" name="AutoShape 3"/>
            <p:cNvSpPr>
              <a:spLocks noChangeAspect="1" noChangeArrowheads="1" noTextEdit="1"/>
            </p:cNvSpPr>
            <p:nvPr/>
          </p:nvSpPr>
          <p:spPr bwMode="auto">
            <a:xfrm>
              <a:off x="3019425" y="1708150"/>
              <a:ext cx="310515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3" name="Freeform 5"/>
            <p:cNvSpPr/>
            <p:nvPr/>
          </p:nvSpPr>
          <p:spPr bwMode="auto">
            <a:xfrm>
              <a:off x="4249738" y="4478338"/>
              <a:ext cx="677863" cy="222250"/>
            </a:xfrm>
            <a:custGeom>
              <a:avLst/>
              <a:gdLst>
                <a:gd name="T0" fmla="*/ 466 w 466"/>
                <a:gd name="T1" fmla="*/ 0 h 153"/>
                <a:gd name="T2" fmla="*/ 233 w 466"/>
                <a:gd name="T3" fmla="*/ 153 h 153"/>
                <a:gd name="T4" fmla="*/ 0 w 466"/>
                <a:gd name="T5" fmla="*/ 0 h 153"/>
                <a:gd name="T6" fmla="*/ 466 w 466"/>
                <a:gd name="T7" fmla="*/ 0 h 153"/>
              </a:gdLst>
              <a:ahLst/>
              <a:cxnLst>
                <a:cxn ang="0">
                  <a:pos x="T0" y="T1"/>
                </a:cxn>
                <a:cxn ang="0">
                  <a:pos x="T2" y="T3"/>
                </a:cxn>
                <a:cxn ang="0">
                  <a:pos x="T4" y="T5"/>
                </a:cxn>
                <a:cxn ang="0">
                  <a:pos x="T6" y="T7"/>
                </a:cxn>
              </a:cxnLst>
              <a:rect l="0" t="0" r="r" b="b"/>
              <a:pathLst>
                <a:path w="466" h="153">
                  <a:moveTo>
                    <a:pt x="466" y="0"/>
                  </a:moveTo>
                  <a:cubicBezTo>
                    <a:pt x="466" y="84"/>
                    <a:pt x="362" y="153"/>
                    <a:pt x="233" y="153"/>
                  </a:cubicBezTo>
                  <a:cubicBezTo>
                    <a:pt x="104" y="153"/>
                    <a:pt x="0" y="84"/>
                    <a:pt x="0" y="0"/>
                  </a:cubicBezTo>
                  <a:cubicBezTo>
                    <a:pt x="230" y="0"/>
                    <a:pt x="227" y="0"/>
                    <a:pt x="46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4" name="Freeform 6"/>
            <p:cNvSpPr/>
            <p:nvPr/>
          </p:nvSpPr>
          <p:spPr bwMode="auto">
            <a:xfrm>
              <a:off x="5419725" y="3686175"/>
              <a:ext cx="501650" cy="369888"/>
            </a:xfrm>
            <a:custGeom>
              <a:avLst/>
              <a:gdLst>
                <a:gd name="T0" fmla="*/ 283 w 344"/>
                <a:gd name="T1" fmla="*/ 254 h 254"/>
                <a:gd name="T2" fmla="*/ 255 w 344"/>
                <a:gd name="T3" fmla="*/ 246 h 254"/>
                <a:gd name="T4" fmla="*/ 33 w 344"/>
                <a:gd name="T5" fmla="*/ 106 h 254"/>
                <a:gd name="T6" fmla="*/ 16 w 344"/>
                <a:gd name="T7" fmla="*/ 32 h 254"/>
                <a:gd name="T8" fmla="*/ 89 w 344"/>
                <a:gd name="T9" fmla="*/ 16 h 254"/>
                <a:gd name="T10" fmla="*/ 312 w 344"/>
                <a:gd name="T11" fmla="*/ 156 h 254"/>
                <a:gd name="T12" fmla="*/ 328 w 344"/>
                <a:gd name="T13" fmla="*/ 229 h 254"/>
                <a:gd name="T14" fmla="*/ 283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283" y="254"/>
                  </a:moveTo>
                  <a:cubicBezTo>
                    <a:pt x="274" y="254"/>
                    <a:pt x="264" y="251"/>
                    <a:pt x="255" y="246"/>
                  </a:cubicBezTo>
                  <a:cubicBezTo>
                    <a:pt x="33" y="106"/>
                    <a:pt x="33" y="106"/>
                    <a:pt x="33" y="106"/>
                  </a:cubicBezTo>
                  <a:cubicBezTo>
                    <a:pt x="8" y="90"/>
                    <a:pt x="0" y="57"/>
                    <a:pt x="16" y="32"/>
                  </a:cubicBezTo>
                  <a:cubicBezTo>
                    <a:pt x="31" y="8"/>
                    <a:pt x="64" y="0"/>
                    <a:pt x="89" y="16"/>
                  </a:cubicBezTo>
                  <a:cubicBezTo>
                    <a:pt x="312" y="156"/>
                    <a:pt x="312" y="156"/>
                    <a:pt x="312" y="156"/>
                  </a:cubicBezTo>
                  <a:cubicBezTo>
                    <a:pt x="337" y="171"/>
                    <a:pt x="344" y="204"/>
                    <a:pt x="328" y="229"/>
                  </a:cubicBezTo>
                  <a:cubicBezTo>
                    <a:pt x="318" y="245"/>
                    <a:pt x="301" y="254"/>
                    <a:pt x="283" y="254"/>
                  </a:cubicBezTo>
                  <a:close/>
                </a:path>
              </a:pathLst>
            </a:custGeom>
            <a:solidFill>
              <a:schemeClr val="accent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5" name="Freeform 7"/>
            <p:cNvSpPr/>
            <p:nvPr/>
          </p:nvSpPr>
          <p:spPr bwMode="auto">
            <a:xfrm>
              <a:off x="5586413" y="2901950"/>
              <a:ext cx="544513" cy="238125"/>
            </a:xfrm>
            <a:custGeom>
              <a:avLst/>
              <a:gdLst>
                <a:gd name="T0" fmla="*/ 58 w 374"/>
                <a:gd name="T1" fmla="*/ 164 h 164"/>
                <a:gd name="T2" fmla="*/ 6 w 374"/>
                <a:gd name="T3" fmla="*/ 121 h 164"/>
                <a:gd name="T4" fmla="*/ 48 w 374"/>
                <a:gd name="T5" fmla="*/ 58 h 164"/>
                <a:gd name="T6" fmla="*/ 305 w 374"/>
                <a:gd name="T7" fmla="*/ 6 h 164"/>
                <a:gd name="T8" fmla="*/ 368 w 374"/>
                <a:gd name="T9" fmla="*/ 48 h 164"/>
                <a:gd name="T10" fmla="*/ 326 w 374"/>
                <a:gd name="T11" fmla="*/ 110 h 164"/>
                <a:gd name="T12" fmla="*/ 69 w 374"/>
                <a:gd name="T13" fmla="*/ 163 h 164"/>
                <a:gd name="T14" fmla="*/ 58 w 374"/>
                <a:gd name="T15" fmla="*/ 16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4">
                  <a:moveTo>
                    <a:pt x="58" y="164"/>
                  </a:moveTo>
                  <a:cubicBezTo>
                    <a:pt x="33" y="164"/>
                    <a:pt x="11" y="146"/>
                    <a:pt x="6" y="121"/>
                  </a:cubicBezTo>
                  <a:cubicBezTo>
                    <a:pt x="0" y="92"/>
                    <a:pt x="19" y="64"/>
                    <a:pt x="48" y="58"/>
                  </a:cubicBezTo>
                  <a:cubicBezTo>
                    <a:pt x="305" y="6"/>
                    <a:pt x="305" y="6"/>
                    <a:pt x="305" y="6"/>
                  </a:cubicBezTo>
                  <a:cubicBezTo>
                    <a:pt x="334" y="0"/>
                    <a:pt x="362" y="19"/>
                    <a:pt x="368" y="48"/>
                  </a:cubicBezTo>
                  <a:cubicBezTo>
                    <a:pt x="374" y="76"/>
                    <a:pt x="355" y="105"/>
                    <a:pt x="326" y="110"/>
                  </a:cubicBezTo>
                  <a:cubicBezTo>
                    <a:pt x="69" y="163"/>
                    <a:pt x="69" y="163"/>
                    <a:pt x="69" y="163"/>
                  </a:cubicBezTo>
                  <a:cubicBezTo>
                    <a:pt x="65" y="163"/>
                    <a:pt x="62" y="164"/>
                    <a:pt x="58" y="164"/>
                  </a:cubicBezTo>
                  <a:close/>
                </a:path>
              </a:pathLst>
            </a:custGeom>
            <a:solidFill>
              <a:schemeClr val="accent2"/>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6" name="Freeform 8"/>
            <p:cNvSpPr/>
            <p:nvPr/>
          </p:nvSpPr>
          <p:spPr bwMode="auto">
            <a:xfrm>
              <a:off x="5202238" y="1987550"/>
              <a:ext cx="387350" cy="484188"/>
            </a:xfrm>
            <a:custGeom>
              <a:avLst/>
              <a:gdLst>
                <a:gd name="T0" fmla="*/ 60 w 266"/>
                <a:gd name="T1" fmla="*/ 333 h 333"/>
                <a:gd name="T2" fmla="*/ 31 w 266"/>
                <a:gd name="T3" fmla="*/ 324 h 333"/>
                <a:gd name="T4" fmla="*/ 16 w 266"/>
                <a:gd name="T5" fmla="*/ 250 h 333"/>
                <a:gd name="T6" fmla="*/ 161 w 266"/>
                <a:gd name="T7" fmla="*/ 31 h 333"/>
                <a:gd name="T8" fmla="*/ 235 w 266"/>
                <a:gd name="T9" fmla="*/ 16 h 333"/>
                <a:gd name="T10" fmla="*/ 250 w 266"/>
                <a:gd name="T11" fmla="*/ 90 h 333"/>
                <a:gd name="T12" fmla="*/ 105 w 266"/>
                <a:gd name="T13" fmla="*/ 309 h 333"/>
                <a:gd name="T14" fmla="*/ 60 w 266"/>
                <a:gd name="T15" fmla="*/ 333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3">
                  <a:moveTo>
                    <a:pt x="60" y="333"/>
                  </a:moveTo>
                  <a:cubicBezTo>
                    <a:pt x="50" y="333"/>
                    <a:pt x="40" y="330"/>
                    <a:pt x="31" y="324"/>
                  </a:cubicBezTo>
                  <a:cubicBezTo>
                    <a:pt x="6" y="307"/>
                    <a:pt x="0" y="274"/>
                    <a:pt x="16" y="250"/>
                  </a:cubicBezTo>
                  <a:cubicBezTo>
                    <a:pt x="161" y="31"/>
                    <a:pt x="161" y="31"/>
                    <a:pt x="161" y="31"/>
                  </a:cubicBezTo>
                  <a:cubicBezTo>
                    <a:pt x="178" y="6"/>
                    <a:pt x="211" y="0"/>
                    <a:pt x="235" y="16"/>
                  </a:cubicBezTo>
                  <a:cubicBezTo>
                    <a:pt x="260" y="32"/>
                    <a:pt x="266" y="65"/>
                    <a:pt x="250" y="90"/>
                  </a:cubicBezTo>
                  <a:cubicBezTo>
                    <a:pt x="105" y="309"/>
                    <a:pt x="105" y="309"/>
                    <a:pt x="105" y="309"/>
                  </a:cubicBezTo>
                  <a:cubicBezTo>
                    <a:pt x="94" y="324"/>
                    <a:pt x="77" y="333"/>
                    <a:pt x="60" y="333"/>
                  </a:cubicBezTo>
                  <a:close/>
                </a:path>
              </a:pathLst>
            </a:custGeom>
            <a:solidFill>
              <a:schemeClr val="accent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61" name="Freeform 9"/>
            <p:cNvSpPr/>
            <p:nvPr/>
          </p:nvSpPr>
          <p:spPr bwMode="auto">
            <a:xfrm>
              <a:off x="4508500" y="1708150"/>
              <a:ext cx="158750" cy="538163"/>
            </a:xfrm>
            <a:custGeom>
              <a:avLst/>
              <a:gdLst>
                <a:gd name="T0" fmla="*/ 56 w 109"/>
                <a:gd name="T1" fmla="*/ 370 h 370"/>
                <a:gd name="T2" fmla="*/ 2 w 109"/>
                <a:gd name="T3" fmla="*/ 317 h 370"/>
                <a:gd name="T4" fmla="*/ 0 w 109"/>
                <a:gd name="T5" fmla="*/ 54 h 370"/>
                <a:gd name="T6" fmla="*/ 53 w 109"/>
                <a:gd name="T7" fmla="*/ 1 h 370"/>
                <a:gd name="T8" fmla="*/ 106 w 109"/>
                <a:gd name="T9" fmla="*/ 53 h 370"/>
                <a:gd name="T10" fmla="*/ 109 w 109"/>
                <a:gd name="T11" fmla="*/ 316 h 370"/>
                <a:gd name="T12" fmla="*/ 56 w 109"/>
                <a:gd name="T13" fmla="*/ 370 h 370"/>
                <a:gd name="T14" fmla="*/ 56 w 109"/>
                <a:gd name="T15" fmla="*/ 37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370">
                  <a:moveTo>
                    <a:pt x="56" y="370"/>
                  </a:moveTo>
                  <a:cubicBezTo>
                    <a:pt x="26" y="370"/>
                    <a:pt x="3" y="346"/>
                    <a:pt x="2" y="317"/>
                  </a:cubicBezTo>
                  <a:cubicBezTo>
                    <a:pt x="0" y="54"/>
                    <a:pt x="0" y="54"/>
                    <a:pt x="0" y="54"/>
                  </a:cubicBezTo>
                  <a:cubicBezTo>
                    <a:pt x="0" y="25"/>
                    <a:pt x="23" y="1"/>
                    <a:pt x="53" y="1"/>
                  </a:cubicBezTo>
                  <a:cubicBezTo>
                    <a:pt x="82" y="0"/>
                    <a:pt x="106" y="24"/>
                    <a:pt x="106" y="53"/>
                  </a:cubicBezTo>
                  <a:cubicBezTo>
                    <a:pt x="109" y="316"/>
                    <a:pt x="109" y="316"/>
                    <a:pt x="109" y="316"/>
                  </a:cubicBezTo>
                  <a:cubicBezTo>
                    <a:pt x="109" y="345"/>
                    <a:pt x="85" y="369"/>
                    <a:pt x="56" y="370"/>
                  </a:cubicBezTo>
                  <a:cubicBezTo>
                    <a:pt x="56" y="370"/>
                    <a:pt x="56" y="370"/>
                    <a:pt x="56" y="370"/>
                  </a:cubicBezTo>
                  <a:close/>
                </a:path>
              </a:pathLst>
            </a:custGeom>
            <a:solidFill>
              <a:schemeClr val="accent2"/>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62" name="Freeform 10"/>
            <p:cNvSpPr/>
            <p:nvPr/>
          </p:nvSpPr>
          <p:spPr bwMode="auto">
            <a:xfrm>
              <a:off x="3221038" y="3683000"/>
              <a:ext cx="500063" cy="369888"/>
            </a:xfrm>
            <a:custGeom>
              <a:avLst/>
              <a:gdLst>
                <a:gd name="T0" fmla="*/ 61 w 344"/>
                <a:gd name="T1" fmla="*/ 254 h 254"/>
                <a:gd name="T2" fmla="*/ 16 w 344"/>
                <a:gd name="T3" fmla="*/ 229 h 254"/>
                <a:gd name="T4" fmla="*/ 32 w 344"/>
                <a:gd name="T5" fmla="*/ 156 h 254"/>
                <a:gd name="T6" fmla="*/ 255 w 344"/>
                <a:gd name="T7" fmla="*/ 16 h 254"/>
                <a:gd name="T8" fmla="*/ 328 w 344"/>
                <a:gd name="T9" fmla="*/ 33 h 254"/>
                <a:gd name="T10" fmla="*/ 311 w 344"/>
                <a:gd name="T11" fmla="*/ 106 h 254"/>
                <a:gd name="T12" fmla="*/ 89 w 344"/>
                <a:gd name="T13" fmla="*/ 246 h 254"/>
                <a:gd name="T14" fmla="*/ 61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61" y="254"/>
                  </a:moveTo>
                  <a:cubicBezTo>
                    <a:pt x="43" y="254"/>
                    <a:pt x="26" y="245"/>
                    <a:pt x="16" y="229"/>
                  </a:cubicBezTo>
                  <a:cubicBezTo>
                    <a:pt x="0" y="205"/>
                    <a:pt x="7" y="172"/>
                    <a:pt x="32" y="156"/>
                  </a:cubicBezTo>
                  <a:cubicBezTo>
                    <a:pt x="255" y="16"/>
                    <a:pt x="255" y="16"/>
                    <a:pt x="255" y="16"/>
                  </a:cubicBezTo>
                  <a:cubicBezTo>
                    <a:pt x="280" y="0"/>
                    <a:pt x="312" y="8"/>
                    <a:pt x="328" y="33"/>
                  </a:cubicBezTo>
                  <a:cubicBezTo>
                    <a:pt x="344" y="58"/>
                    <a:pt x="336" y="90"/>
                    <a:pt x="311" y="106"/>
                  </a:cubicBezTo>
                  <a:cubicBezTo>
                    <a:pt x="89" y="246"/>
                    <a:pt x="89" y="246"/>
                    <a:pt x="89" y="246"/>
                  </a:cubicBezTo>
                  <a:cubicBezTo>
                    <a:pt x="80" y="252"/>
                    <a:pt x="70" y="254"/>
                    <a:pt x="61" y="254"/>
                  </a:cubicBezTo>
                  <a:close/>
                </a:path>
              </a:pathLst>
            </a:custGeom>
            <a:solidFill>
              <a:schemeClr val="accent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63" name="Freeform 11"/>
            <p:cNvSpPr/>
            <p:nvPr/>
          </p:nvSpPr>
          <p:spPr bwMode="auto">
            <a:xfrm>
              <a:off x="3011488" y="2900363"/>
              <a:ext cx="544513" cy="236538"/>
            </a:xfrm>
            <a:custGeom>
              <a:avLst/>
              <a:gdLst>
                <a:gd name="T0" fmla="*/ 316 w 374"/>
                <a:gd name="T1" fmla="*/ 163 h 163"/>
                <a:gd name="T2" fmla="*/ 305 w 374"/>
                <a:gd name="T3" fmla="*/ 162 h 163"/>
                <a:gd name="T4" fmla="*/ 48 w 374"/>
                <a:gd name="T5" fmla="*/ 110 h 163"/>
                <a:gd name="T6" fmla="*/ 6 w 374"/>
                <a:gd name="T7" fmla="*/ 47 h 163"/>
                <a:gd name="T8" fmla="*/ 69 w 374"/>
                <a:gd name="T9" fmla="*/ 5 h 163"/>
                <a:gd name="T10" fmla="*/ 326 w 374"/>
                <a:gd name="T11" fmla="*/ 58 h 163"/>
                <a:gd name="T12" fmla="*/ 368 w 374"/>
                <a:gd name="T13" fmla="*/ 120 h 163"/>
                <a:gd name="T14" fmla="*/ 316 w 374"/>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3">
                  <a:moveTo>
                    <a:pt x="316" y="163"/>
                  </a:moveTo>
                  <a:cubicBezTo>
                    <a:pt x="312" y="163"/>
                    <a:pt x="309" y="163"/>
                    <a:pt x="305" y="162"/>
                  </a:cubicBezTo>
                  <a:cubicBezTo>
                    <a:pt x="48" y="110"/>
                    <a:pt x="48" y="110"/>
                    <a:pt x="48" y="110"/>
                  </a:cubicBezTo>
                  <a:cubicBezTo>
                    <a:pt x="19" y="104"/>
                    <a:pt x="0" y="76"/>
                    <a:pt x="6" y="47"/>
                  </a:cubicBezTo>
                  <a:cubicBezTo>
                    <a:pt x="12" y="18"/>
                    <a:pt x="40" y="0"/>
                    <a:pt x="69" y="5"/>
                  </a:cubicBezTo>
                  <a:cubicBezTo>
                    <a:pt x="326" y="58"/>
                    <a:pt x="326" y="58"/>
                    <a:pt x="326" y="58"/>
                  </a:cubicBezTo>
                  <a:cubicBezTo>
                    <a:pt x="355" y="64"/>
                    <a:pt x="374" y="92"/>
                    <a:pt x="368" y="120"/>
                  </a:cubicBezTo>
                  <a:cubicBezTo>
                    <a:pt x="363" y="146"/>
                    <a:pt x="341" y="163"/>
                    <a:pt x="316" y="163"/>
                  </a:cubicBezTo>
                  <a:close/>
                </a:path>
              </a:pathLst>
            </a:custGeom>
            <a:solidFill>
              <a:schemeClr val="accent2"/>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64" name="Freeform 12"/>
            <p:cNvSpPr/>
            <p:nvPr/>
          </p:nvSpPr>
          <p:spPr bwMode="auto">
            <a:xfrm>
              <a:off x="3552825" y="1984375"/>
              <a:ext cx="387350" cy="485775"/>
            </a:xfrm>
            <a:custGeom>
              <a:avLst/>
              <a:gdLst>
                <a:gd name="T0" fmla="*/ 206 w 266"/>
                <a:gd name="T1" fmla="*/ 333 h 333"/>
                <a:gd name="T2" fmla="*/ 161 w 266"/>
                <a:gd name="T3" fmla="*/ 309 h 333"/>
                <a:gd name="T4" fmla="*/ 16 w 266"/>
                <a:gd name="T5" fmla="*/ 90 h 333"/>
                <a:gd name="T6" fmla="*/ 31 w 266"/>
                <a:gd name="T7" fmla="*/ 16 h 333"/>
                <a:gd name="T8" fmla="*/ 105 w 266"/>
                <a:gd name="T9" fmla="*/ 31 h 333"/>
                <a:gd name="T10" fmla="*/ 250 w 266"/>
                <a:gd name="T11" fmla="*/ 250 h 333"/>
                <a:gd name="T12" fmla="*/ 235 w 266"/>
                <a:gd name="T13" fmla="*/ 324 h 333"/>
                <a:gd name="T14" fmla="*/ 206 w 266"/>
                <a:gd name="T15" fmla="*/ 333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3">
                  <a:moveTo>
                    <a:pt x="206" y="333"/>
                  </a:moveTo>
                  <a:cubicBezTo>
                    <a:pt x="188" y="333"/>
                    <a:pt x="172" y="325"/>
                    <a:pt x="161" y="309"/>
                  </a:cubicBezTo>
                  <a:cubicBezTo>
                    <a:pt x="16" y="90"/>
                    <a:pt x="16" y="90"/>
                    <a:pt x="16" y="90"/>
                  </a:cubicBezTo>
                  <a:cubicBezTo>
                    <a:pt x="0" y="66"/>
                    <a:pt x="6" y="33"/>
                    <a:pt x="31" y="16"/>
                  </a:cubicBezTo>
                  <a:cubicBezTo>
                    <a:pt x="55" y="0"/>
                    <a:pt x="88" y="7"/>
                    <a:pt x="105" y="31"/>
                  </a:cubicBezTo>
                  <a:cubicBezTo>
                    <a:pt x="250" y="250"/>
                    <a:pt x="250" y="250"/>
                    <a:pt x="250" y="250"/>
                  </a:cubicBezTo>
                  <a:cubicBezTo>
                    <a:pt x="266" y="275"/>
                    <a:pt x="260" y="308"/>
                    <a:pt x="235" y="324"/>
                  </a:cubicBezTo>
                  <a:cubicBezTo>
                    <a:pt x="226" y="330"/>
                    <a:pt x="216" y="333"/>
                    <a:pt x="206" y="333"/>
                  </a:cubicBezTo>
                  <a:close/>
                </a:path>
              </a:pathLst>
            </a:custGeom>
            <a:solidFill>
              <a:schemeClr val="accent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65" name="Freeform 13"/>
            <p:cNvSpPr>
              <a:spLocks noEditPoints="1"/>
            </p:cNvSpPr>
            <p:nvPr/>
          </p:nvSpPr>
          <p:spPr bwMode="auto">
            <a:xfrm>
              <a:off x="3700463" y="2392363"/>
              <a:ext cx="1755775" cy="2144713"/>
            </a:xfrm>
            <a:custGeom>
              <a:avLst/>
              <a:gdLst>
                <a:gd name="T0" fmla="*/ 603 w 1206"/>
                <a:gd name="T1" fmla="*/ 0 h 1474"/>
                <a:gd name="T2" fmla="*/ 0 w 1206"/>
                <a:gd name="T3" fmla="*/ 603 h 1474"/>
                <a:gd name="T4" fmla="*/ 95 w 1206"/>
                <a:gd name="T5" fmla="*/ 928 h 1474"/>
                <a:gd name="T6" fmla="*/ 308 w 1206"/>
                <a:gd name="T7" fmla="*/ 1129 h 1474"/>
                <a:gd name="T8" fmla="*/ 308 w 1206"/>
                <a:gd name="T9" fmla="*/ 1329 h 1474"/>
                <a:gd name="T10" fmla="*/ 453 w 1206"/>
                <a:gd name="T11" fmla="*/ 1474 h 1474"/>
                <a:gd name="T12" fmla="*/ 769 w 1206"/>
                <a:gd name="T13" fmla="*/ 1474 h 1474"/>
                <a:gd name="T14" fmla="*/ 914 w 1206"/>
                <a:gd name="T15" fmla="*/ 1329 h 1474"/>
                <a:gd name="T16" fmla="*/ 914 w 1206"/>
                <a:gd name="T17" fmla="*/ 1120 h 1474"/>
                <a:gd name="T18" fmla="*/ 1206 w 1206"/>
                <a:gd name="T19" fmla="*/ 603 h 1474"/>
                <a:gd name="T20" fmla="*/ 603 w 1206"/>
                <a:gd name="T21" fmla="*/ 0 h 1474"/>
                <a:gd name="T22" fmla="*/ 827 w 1206"/>
                <a:gd name="T23" fmla="*/ 1032 h 1474"/>
                <a:gd name="T24" fmla="*/ 795 w 1206"/>
                <a:gd name="T25" fmla="*/ 1085 h 1474"/>
                <a:gd name="T26" fmla="*/ 795 w 1206"/>
                <a:gd name="T27" fmla="*/ 1133 h 1474"/>
                <a:gd name="T28" fmla="*/ 427 w 1206"/>
                <a:gd name="T29" fmla="*/ 1133 h 1474"/>
                <a:gd name="T30" fmla="*/ 427 w 1206"/>
                <a:gd name="T31" fmla="*/ 1093 h 1474"/>
                <a:gd name="T32" fmla="*/ 393 w 1206"/>
                <a:gd name="T33" fmla="*/ 1039 h 1474"/>
                <a:gd name="T34" fmla="*/ 119 w 1206"/>
                <a:gd name="T35" fmla="*/ 603 h 1474"/>
                <a:gd name="T36" fmla="*/ 603 w 1206"/>
                <a:gd name="T37" fmla="*/ 119 h 1474"/>
                <a:gd name="T38" fmla="*/ 1087 w 1206"/>
                <a:gd name="T39" fmla="*/ 603 h 1474"/>
                <a:gd name="T40" fmla="*/ 827 w 1206"/>
                <a:gd name="T41" fmla="*/ 1032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6" h="1474">
                  <a:moveTo>
                    <a:pt x="603" y="0"/>
                  </a:moveTo>
                  <a:cubicBezTo>
                    <a:pt x="271" y="0"/>
                    <a:pt x="0" y="271"/>
                    <a:pt x="0" y="603"/>
                  </a:cubicBezTo>
                  <a:cubicBezTo>
                    <a:pt x="0" y="719"/>
                    <a:pt x="33" y="831"/>
                    <a:pt x="95" y="928"/>
                  </a:cubicBezTo>
                  <a:cubicBezTo>
                    <a:pt x="149" y="1012"/>
                    <a:pt x="222" y="1081"/>
                    <a:pt x="308" y="1129"/>
                  </a:cubicBezTo>
                  <a:cubicBezTo>
                    <a:pt x="308" y="1329"/>
                    <a:pt x="308" y="1329"/>
                    <a:pt x="308" y="1329"/>
                  </a:cubicBezTo>
                  <a:cubicBezTo>
                    <a:pt x="308" y="1409"/>
                    <a:pt x="373" y="1474"/>
                    <a:pt x="453" y="1474"/>
                  </a:cubicBezTo>
                  <a:cubicBezTo>
                    <a:pt x="769" y="1474"/>
                    <a:pt x="769" y="1474"/>
                    <a:pt x="769" y="1474"/>
                  </a:cubicBezTo>
                  <a:cubicBezTo>
                    <a:pt x="849" y="1474"/>
                    <a:pt x="914" y="1409"/>
                    <a:pt x="914" y="1329"/>
                  </a:cubicBezTo>
                  <a:cubicBezTo>
                    <a:pt x="914" y="1120"/>
                    <a:pt x="914" y="1120"/>
                    <a:pt x="914" y="1120"/>
                  </a:cubicBezTo>
                  <a:cubicBezTo>
                    <a:pt x="1095" y="1011"/>
                    <a:pt x="1206" y="816"/>
                    <a:pt x="1206" y="603"/>
                  </a:cubicBezTo>
                  <a:cubicBezTo>
                    <a:pt x="1206" y="271"/>
                    <a:pt x="936" y="0"/>
                    <a:pt x="603" y="0"/>
                  </a:cubicBezTo>
                  <a:close/>
                  <a:moveTo>
                    <a:pt x="827" y="1032"/>
                  </a:moveTo>
                  <a:cubicBezTo>
                    <a:pt x="807" y="1042"/>
                    <a:pt x="795" y="1063"/>
                    <a:pt x="795" y="1085"/>
                  </a:cubicBezTo>
                  <a:cubicBezTo>
                    <a:pt x="795" y="1133"/>
                    <a:pt x="795" y="1133"/>
                    <a:pt x="795" y="1133"/>
                  </a:cubicBezTo>
                  <a:cubicBezTo>
                    <a:pt x="427" y="1133"/>
                    <a:pt x="427" y="1133"/>
                    <a:pt x="427" y="1133"/>
                  </a:cubicBezTo>
                  <a:cubicBezTo>
                    <a:pt x="427" y="1093"/>
                    <a:pt x="427" y="1093"/>
                    <a:pt x="427" y="1093"/>
                  </a:cubicBezTo>
                  <a:cubicBezTo>
                    <a:pt x="427" y="1070"/>
                    <a:pt x="414" y="1049"/>
                    <a:pt x="393" y="1039"/>
                  </a:cubicBezTo>
                  <a:cubicBezTo>
                    <a:pt x="227" y="959"/>
                    <a:pt x="119" y="788"/>
                    <a:pt x="119" y="603"/>
                  </a:cubicBezTo>
                  <a:cubicBezTo>
                    <a:pt x="119" y="336"/>
                    <a:pt x="336" y="119"/>
                    <a:pt x="603" y="119"/>
                  </a:cubicBezTo>
                  <a:cubicBezTo>
                    <a:pt x="870" y="119"/>
                    <a:pt x="1087" y="336"/>
                    <a:pt x="1087" y="603"/>
                  </a:cubicBezTo>
                  <a:cubicBezTo>
                    <a:pt x="1087" y="784"/>
                    <a:pt x="987" y="948"/>
                    <a:pt x="827" y="1032"/>
                  </a:cubicBezTo>
                  <a:close/>
                </a:path>
              </a:pathLst>
            </a:custGeom>
            <a:solidFill>
              <a:schemeClr val="accent2"/>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66" name="Oval 14"/>
            <p:cNvSpPr>
              <a:spLocks noChangeArrowheads="1"/>
            </p:cNvSpPr>
            <p:nvPr/>
          </p:nvSpPr>
          <p:spPr bwMode="auto">
            <a:xfrm>
              <a:off x="4041775" y="2713038"/>
              <a:ext cx="1122363" cy="1120775"/>
            </a:xfrm>
            <a:prstGeom prst="ellipse">
              <a:avLst/>
            </a:prstGeom>
            <a:solidFill>
              <a:schemeClr val="accent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67" name="Oval 15"/>
            <p:cNvSpPr>
              <a:spLocks noChangeArrowheads="1"/>
            </p:cNvSpPr>
            <p:nvPr/>
          </p:nvSpPr>
          <p:spPr bwMode="auto">
            <a:xfrm>
              <a:off x="4152900" y="2824163"/>
              <a:ext cx="900113" cy="8985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8" name="Oval 16"/>
            <p:cNvSpPr>
              <a:spLocks noChangeArrowheads="1"/>
            </p:cNvSpPr>
            <p:nvPr/>
          </p:nvSpPr>
          <p:spPr bwMode="auto">
            <a:xfrm>
              <a:off x="4249738" y="2921000"/>
              <a:ext cx="708025" cy="706438"/>
            </a:xfrm>
            <a:prstGeom prst="ellipse">
              <a:avLst/>
            </a:prstGeom>
            <a:solidFill>
              <a:schemeClr val="accent2"/>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69" name="Oval 17"/>
            <p:cNvSpPr>
              <a:spLocks noChangeArrowheads="1"/>
            </p:cNvSpPr>
            <p:nvPr/>
          </p:nvSpPr>
          <p:spPr bwMode="auto">
            <a:xfrm>
              <a:off x="4354513" y="3024188"/>
              <a:ext cx="498475" cy="4984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0" name="Oval 18"/>
            <p:cNvSpPr>
              <a:spLocks noChangeArrowheads="1"/>
            </p:cNvSpPr>
            <p:nvPr/>
          </p:nvSpPr>
          <p:spPr bwMode="auto">
            <a:xfrm>
              <a:off x="4448175" y="3116263"/>
              <a:ext cx="311150" cy="314325"/>
            </a:xfrm>
            <a:prstGeom prst="ellipse">
              <a:avLst/>
            </a:prstGeom>
            <a:solidFill>
              <a:schemeClr val="accent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71" name="Oval 19"/>
            <p:cNvSpPr>
              <a:spLocks noChangeArrowheads="1"/>
            </p:cNvSpPr>
            <p:nvPr/>
          </p:nvSpPr>
          <p:spPr bwMode="auto">
            <a:xfrm>
              <a:off x="4545013" y="3216275"/>
              <a:ext cx="117475" cy="115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2" name="Freeform 20"/>
            <p:cNvSpPr/>
            <p:nvPr/>
          </p:nvSpPr>
          <p:spPr bwMode="auto">
            <a:xfrm>
              <a:off x="4603750" y="2617788"/>
              <a:ext cx="661988" cy="663575"/>
            </a:xfrm>
            <a:custGeom>
              <a:avLst/>
              <a:gdLst>
                <a:gd name="T0" fmla="*/ 286 w 417"/>
                <a:gd name="T1" fmla="*/ 149 h 418"/>
                <a:gd name="T2" fmla="*/ 330 w 417"/>
                <a:gd name="T3" fmla="*/ 149 h 418"/>
                <a:gd name="T4" fmla="*/ 417 w 417"/>
                <a:gd name="T5" fmla="*/ 61 h 418"/>
                <a:gd name="T6" fmla="*/ 357 w 417"/>
                <a:gd name="T7" fmla="*/ 61 h 418"/>
                <a:gd name="T8" fmla="*/ 355 w 417"/>
                <a:gd name="T9" fmla="*/ 0 h 418"/>
                <a:gd name="T10" fmla="*/ 267 w 417"/>
                <a:gd name="T11" fmla="*/ 87 h 418"/>
                <a:gd name="T12" fmla="*/ 269 w 417"/>
                <a:gd name="T13" fmla="*/ 134 h 418"/>
                <a:gd name="T14" fmla="*/ 0 w 417"/>
                <a:gd name="T15" fmla="*/ 397 h 418"/>
                <a:gd name="T16" fmla="*/ 0 w 417"/>
                <a:gd name="T17" fmla="*/ 418 h 418"/>
                <a:gd name="T18" fmla="*/ 23 w 417"/>
                <a:gd name="T19" fmla="*/ 418 h 418"/>
                <a:gd name="T20" fmla="*/ 286 w 417"/>
                <a:gd name="T21" fmla="*/ 14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7" h="418">
                  <a:moveTo>
                    <a:pt x="286" y="149"/>
                  </a:moveTo>
                  <a:lnTo>
                    <a:pt x="330" y="149"/>
                  </a:lnTo>
                  <a:lnTo>
                    <a:pt x="417" y="61"/>
                  </a:lnTo>
                  <a:lnTo>
                    <a:pt x="357" y="61"/>
                  </a:lnTo>
                  <a:lnTo>
                    <a:pt x="355" y="0"/>
                  </a:lnTo>
                  <a:lnTo>
                    <a:pt x="267" y="87"/>
                  </a:lnTo>
                  <a:lnTo>
                    <a:pt x="269" y="134"/>
                  </a:lnTo>
                  <a:lnTo>
                    <a:pt x="0" y="397"/>
                  </a:lnTo>
                  <a:lnTo>
                    <a:pt x="0" y="418"/>
                  </a:lnTo>
                  <a:lnTo>
                    <a:pt x="23" y="418"/>
                  </a:lnTo>
                  <a:lnTo>
                    <a:pt x="286" y="149"/>
                  </a:lnTo>
                  <a:close/>
                </a:path>
              </a:pathLst>
            </a:custGeom>
            <a:gradFill>
              <a:gsLst>
                <a:gs pos="0">
                  <a:schemeClr val="bg1"/>
                </a:gs>
                <a:gs pos="35000">
                  <a:schemeClr val="bg1">
                    <a:lumMod val="95000"/>
                  </a:schemeClr>
                </a:gs>
                <a:gs pos="100000">
                  <a:schemeClr val="bg1">
                    <a:lumMod val="85000"/>
                  </a:schemeClr>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73" name="Freeform 21"/>
            <p:cNvSpPr/>
            <p:nvPr/>
          </p:nvSpPr>
          <p:spPr bwMode="auto">
            <a:xfrm>
              <a:off x="4603750" y="2617788"/>
              <a:ext cx="661988" cy="663575"/>
            </a:xfrm>
            <a:custGeom>
              <a:avLst/>
              <a:gdLst>
                <a:gd name="T0" fmla="*/ 286 w 417"/>
                <a:gd name="T1" fmla="*/ 149 h 418"/>
                <a:gd name="T2" fmla="*/ 330 w 417"/>
                <a:gd name="T3" fmla="*/ 149 h 418"/>
                <a:gd name="T4" fmla="*/ 417 w 417"/>
                <a:gd name="T5" fmla="*/ 61 h 418"/>
                <a:gd name="T6" fmla="*/ 357 w 417"/>
                <a:gd name="T7" fmla="*/ 61 h 418"/>
                <a:gd name="T8" fmla="*/ 355 w 417"/>
                <a:gd name="T9" fmla="*/ 0 h 418"/>
                <a:gd name="T10" fmla="*/ 267 w 417"/>
                <a:gd name="T11" fmla="*/ 87 h 418"/>
                <a:gd name="T12" fmla="*/ 269 w 417"/>
                <a:gd name="T13" fmla="*/ 134 h 418"/>
                <a:gd name="T14" fmla="*/ 0 w 417"/>
                <a:gd name="T15" fmla="*/ 397 h 418"/>
                <a:gd name="T16" fmla="*/ 0 w 417"/>
                <a:gd name="T17" fmla="*/ 418 h 418"/>
                <a:gd name="T18" fmla="*/ 23 w 417"/>
                <a:gd name="T19" fmla="*/ 418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7" h="418">
                  <a:moveTo>
                    <a:pt x="286" y="149"/>
                  </a:moveTo>
                  <a:lnTo>
                    <a:pt x="330" y="149"/>
                  </a:lnTo>
                  <a:lnTo>
                    <a:pt x="417" y="61"/>
                  </a:lnTo>
                  <a:lnTo>
                    <a:pt x="357" y="61"/>
                  </a:lnTo>
                  <a:lnTo>
                    <a:pt x="355" y="0"/>
                  </a:lnTo>
                  <a:lnTo>
                    <a:pt x="267" y="87"/>
                  </a:lnTo>
                  <a:lnTo>
                    <a:pt x="269" y="134"/>
                  </a:lnTo>
                  <a:lnTo>
                    <a:pt x="0" y="397"/>
                  </a:lnTo>
                  <a:lnTo>
                    <a:pt x="0" y="418"/>
                  </a:lnTo>
                  <a:lnTo>
                    <a:pt x="23" y="4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5084489" y="2337289"/>
            <a:ext cx="2729271" cy="877009"/>
            <a:chOff x="5084489" y="2411431"/>
            <a:chExt cx="2729271" cy="877009"/>
          </a:xfrm>
        </p:grpSpPr>
        <p:grpSp>
          <p:nvGrpSpPr>
            <p:cNvPr id="74" name="组合 73"/>
            <p:cNvGrpSpPr/>
            <p:nvPr/>
          </p:nvGrpSpPr>
          <p:grpSpPr>
            <a:xfrm>
              <a:off x="5084489" y="2438586"/>
              <a:ext cx="686373" cy="686373"/>
              <a:chOff x="6357074" y="1008628"/>
              <a:chExt cx="1676757" cy="1676757"/>
            </a:xfrm>
          </p:grpSpPr>
          <p:sp>
            <p:nvSpPr>
              <p:cNvPr id="75" name="椭圆 74"/>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76" name="椭圆 75"/>
              <p:cNvSpPr/>
              <p:nvPr/>
            </p:nvSpPr>
            <p:spPr>
              <a:xfrm>
                <a:off x="6552150" y="1193250"/>
                <a:ext cx="1307513" cy="1307513"/>
              </a:xfrm>
              <a:prstGeom prst="ellipse">
                <a:avLst/>
              </a:prstGeom>
              <a:solidFill>
                <a:schemeClr val="accent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5753216" y="2411431"/>
              <a:ext cx="2060544" cy="877009"/>
              <a:chOff x="5464721" y="2430808"/>
              <a:chExt cx="2060544" cy="877009"/>
            </a:xfrm>
          </p:grpSpPr>
          <p:sp>
            <p:nvSpPr>
              <p:cNvPr id="77" name="矩形 76"/>
              <p:cNvSpPr/>
              <p:nvPr/>
            </p:nvSpPr>
            <p:spPr>
              <a:xfrm>
                <a:off x="5464721" y="2698419"/>
                <a:ext cx="2060544" cy="609398"/>
              </a:xfrm>
              <a:prstGeom prst="rect">
                <a:avLst/>
              </a:prstGeom>
            </p:spPr>
            <p:txBody>
              <a:bodyPr wrap="square">
                <a:spAutoFit/>
              </a:body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Lato Regular" charset="0"/>
                    <a:sym typeface="Lato Regular" charset="0"/>
                  </a:rPr>
                  <a:t>点击添加主要文字内容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Lato Regular" charset="0"/>
                  <a:sym typeface="Lato Regular" charset="0"/>
                </a:endParaRPr>
              </a:p>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Lato Regular" charset="0"/>
                    <a:sym typeface="Lato Regular" charset="0"/>
                  </a:rPr>
                  <a:t>点击添加主要文字内容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78" name="矩形 7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5496560" y="2430808"/>
                <a:ext cx="1655070" cy="369332"/>
              </a:xfrm>
              <a:prstGeom prst="rect">
                <a:avLst/>
              </a:prstGeom>
            </p:spPr>
            <p:txBody>
              <a:bodyPr wrap="square">
                <a:spAutoFit/>
              </a:bodyPr>
              <a:lstStyle/>
              <a:p>
                <a:pPr fontAlgn="base">
                  <a:spcBef>
                    <a:spcPct val="0"/>
                  </a:spcBef>
                  <a:spcAft>
                    <a:spcPct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点击添加内容</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5279217" y="2630669"/>
              <a:ext cx="302209" cy="302209"/>
              <a:chOff x="2473104" y="2145028"/>
              <a:chExt cx="359165" cy="359165"/>
            </a:xfrm>
            <a:solidFill>
              <a:schemeClr val="bg1"/>
            </a:solidFill>
          </p:grpSpPr>
          <p:sp>
            <p:nvSpPr>
              <p:cNvPr id="55" name="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25400" tIns="25400" rIns="25400" bIns="25400" anchor="ctr"/>
              <a:lstStyle/>
              <a:p>
                <a:pPr algn="ctr" defTabSz="304800" fontAlgn="base" hangingPunct="0">
                  <a:spcBef>
                    <a:spcPct val="0"/>
                  </a:spcBef>
                  <a:spcAft>
                    <a:spcPct val="0"/>
                  </a:spcAft>
                  <a:defRPr/>
                </a:pPr>
                <a:endParaRPr lang="en-US" sz="2000" kern="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56" name="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25400" tIns="25400" rIns="25400" bIns="25400" anchor="ctr"/>
              <a:lstStyle/>
              <a:p>
                <a:pPr algn="ctr" defTabSz="304800" fontAlgn="base" hangingPunct="0">
                  <a:spcBef>
                    <a:spcPct val="0"/>
                  </a:spcBef>
                  <a:spcAft>
                    <a:spcPct val="0"/>
                  </a:spcAft>
                  <a:defRPr/>
                </a:pPr>
                <a:endParaRPr lang="en-US" sz="2000" kern="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grpSp>
      </p:grpSp>
      <p:grpSp>
        <p:nvGrpSpPr>
          <p:cNvPr id="6" name="组合 5"/>
          <p:cNvGrpSpPr/>
          <p:nvPr/>
        </p:nvGrpSpPr>
        <p:grpSpPr>
          <a:xfrm>
            <a:off x="5044894" y="4149045"/>
            <a:ext cx="2738370" cy="894765"/>
            <a:chOff x="5044894" y="4223187"/>
            <a:chExt cx="2738370" cy="894765"/>
          </a:xfrm>
        </p:grpSpPr>
        <p:grpSp>
          <p:nvGrpSpPr>
            <p:cNvPr id="98" name="组合 97"/>
            <p:cNvGrpSpPr/>
            <p:nvPr/>
          </p:nvGrpSpPr>
          <p:grpSpPr>
            <a:xfrm>
              <a:off x="5044894" y="4223187"/>
              <a:ext cx="686373" cy="686373"/>
              <a:chOff x="6357074" y="1008628"/>
              <a:chExt cx="1676757" cy="1676757"/>
            </a:xfrm>
          </p:grpSpPr>
          <p:sp>
            <p:nvSpPr>
              <p:cNvPr id="99" name="椭圆 98"/>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100" name="椭圆 99"/>
              <p:cNvSpPr/>
              <p:nvPr/>
            </p:nvSpPr>
            <p:spPr>
              <a:xfrm>
                <a:off x="6552150" y="1193250"/>
                <a:ext cx="1307513" cy="1307513"/>
              </a:xfrm>
              <a:prstGeom prst="ellipse">
                <a:avLst/>
              </a:prstGeom>
              <a:solidFill>
                <a:schemeClr val="accent2"/>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grpSp>
        <p:sp>
          <p:nvSpPr>
            <p:cNvPr id="49" name="59"/>
            <p:cNvSpPr/>
            <p:nvPr/>
          </p:nvSpPr>
          <p:spPr bwMode="auto">
            <a:xfrm>
              <a:off x="5209427" y="4415433"/>
              <a:ext cx="303217" cy="301881"/>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25400" tIns="25400" rIns="25400" bIns="25400" anchor="ctr"/>
            <a:lstStyle/>
            <a:p>
              <a:pPr algn="ctr" defTabSz="304800" fontAlgn="base" hangingPunct="0">
                <a:spcBef>
                  <a:spcPct val="0"/>
                </a:spcBef>
                <a:spcAft>
                  <a:spcPct val="0"/>
                </a:spcAft>
                <a:defRPr/>
              </a:pPr>
              <a:endParaRPr lang="en-US" sz="2000" kern="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grpSp>
          <p:nvGrpSpPr>
            <p:cNvPr id="58" name="组合 57"/>
            <p:cNvGrpSpPr/>
            <p:nvPr/>
          </p:nvGrpSpPr>
          <p:grpSpPr>
            <a:xfrm>
              <a:off x="5722720" y="4240943"/>
              <a:ext cx="2060544" cy="877009"/>
              <a:chOff x="5464721" y="2430808"/>
              <a:chExt cx="2060544" cy="877009"/>
            </a:xfrm>
          </p:grpSpPr>
          <p:sp>
            <p:nvSpPr>
              <p:cNvPr id="59" name="矩形 58"/>
              <p:cNvSpPr/>
              <p:nvPr/>
            </p:nvSpPr>
            <p:spPr>
              <a:xfrm>
                <a:off x="5464721" y="2698419"/>
                <a:ext cx="2060544" cy="609398"/>
              </a:xfrm>
              <a:prstGeom prst="rect">
                <a:avLst/>
              </a:prstGeom>
            </p:spPr>
            <p:txBody>
              <a:bodyPr wrap="square">
                <a:spAutoFit/>
              </a:body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Lato Regular" charset="0"/>
                    <a:sym typeface="Lato Regular" charset="0"/>
                  </a:rPr>
                  <a:t>点击添加主要文字内容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Lato Regular" charset="0"/>
                  <a:sym typeface="Lato Regular" charset="0"/>
                </a:endParaRPr>
              </a:p>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Lato Regular" charset="0"/>
                    <a:sym typeface="Lato Regular" charset="0"/>
                  </a:rPr>
                  <a:t>点击添加主要文字内容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60" name="矩形 59"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5496560" y="2430808"/>
                <a:ext cx="1655070" cy="369332"/>
              </a:xfrm>
              <a:prstGeom prst="rect">
                <a:avLst/>
              </a:prstGeom>
            </p:spPr>
            <p:txBody>
              <a:bodyPr wrap="square">
                <a:spAutoFit/>
              </a:bodyPr>
              <a:lstStyle/>
              <a:p>
                <a:pPr fontAlgn="base">
                  <a:spcBef>
                    <a:spcPct val="0"/>
                  </a:spcBef>
                  <a:spcAft>
                    <a:spcPct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点击添加内容</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grpSp>
        <p:nvGrpSpPr>
          <p:cNvPr id="4" name="组合 3"/>
          <p:cNvGrpSpPr/>
          <p:nvPr/>
        </p:nvGrpSpPr>
        <p:grpSpPr>
          <a:xfrm>
            <a:off x="8153441" y="2358896"/>
            <a:ext cx="2838764" cy="877009"/>
            <a:chOff x="8153441" y="2433038"/>
            <a:chExt cx="2838764" cy="877009"/>
          </a:xfrm>
        </p:grpSpPr>
        <p:grpSp>
          <p:nvGrpSpPr>
            <p:cNvPr id="92" name="组合 91"/>
            <p:cNvGrpSpPr/>
            <p:nvPr/>
          </p:nvGrpSpPr>
          <p:grpSpPr>
            <a:xfrm>
              <a:off x="8153441" y="2458813"/>
              <a:ext cx="686373" cy="686373"/>
              <a:chOff x="6357074" y="1008628"/>
              <a:chExt cx="1676757" cy="1676757"/>
            </a:xfrm>
          </p:grpSpPr>
          <p:sp>
            <p:nvSpPr>
              <p:cNvPr id="93" name="椭圆 92"/>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94" name="椭圆 93"/>
              <p:cNvSpPr/>
              <p:nvPr/>
            </p:nvSpPr>
            <p:spPr>
              <a:xfrm>
                <a:off x="6552150" y="1193250"/>
                <a:ext cx="1307513" cy="1307513"/>
              </a:xfrm>
              <a:prstGeom prst="ellipse">
                <a:avLst/>
              </a:prstGeom>
              <a:solidFill>
                <a:schemeClr val="accent2"/>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grpSp>
        <p:sp>
          <p:nvSpPr>
            <p:cNvPr id="53" name="112"/>
            <p:cNvSpPr/>
            <p:nvPr/>
          </p:nvSpPr>
          <p:spPr bwMode="auto">
            <a:xfrm>
              <a:off x="8349341" y="2646613"/>
              <a:ext cx="303217" cy="301881"/>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25400" tIns="25400" rIns="25400" bIns="25400" anchor="ctr"/>
            <a:lstStyle/>
            <a:p>
              <a:pPr algn="ctr" defTabSz="304800" fontAlgn="base" hangingPunct="0">
                <a:spcBef>
                  <a:spcPct val="0"/>
                </a:spcBef>
                <a:spcAft>
                  <a:spcPct val="0"/>
                </a:spcAft>
                <a:defRPr/>
              </a:pPr>
              <a:endParaRPr lang="en-US" sz="2000" kern="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grpSp>
          <p:nvGrpSpPr>
            <p:cNvPr id="80" name="组合 79"/>
            <p:cNvGrpSpPr/>
            <p:nvPr/>
          </p:nvGrpSpPr>
          <p:grpSpPr>
            <a:xfrm>
              <a:off x="8931661" y="2433038"/>
              <a:ext cx="2060544" cy="877009"/>
              <a:chOff x="5464721" y="2430808"/>
              <a:chExt cx="2060544" cy="877009"/>
            </a:xfrm>
          </p:grpSpPr>
          <p:sp>
            <p:nvSpPr>
              <p:cNvPr id="81" name="矩形 80"/>
              <p:cNvSpPr/>
              <p:nvPr/>
            </p:nvSpPr>
            <p:spPr>
              <a:xfrm>
                <a:off x="5464721" y="2698419"/>
                <a:ext cx="2060544" cy="609398"/>
              </a:xfrm>
              <a:prstGeom prst="rect">
                <a:avLst/>
              </a:prstGeom>
            </p:spPr>
            <p:txBody>
              <a:bodyPr wrap="square">
                <a:spAutoFit/>
              </a:body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Lato Regular" charset="0"/>
                    <a:sym typeface="Lato Regular" charset="0"/>
                  </a:rPr>
                  <a:t>点击添加主要文字内容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Lato Regular" charset="0"/>
                  <a:sym typeface="Lato Regular" charset="0"/>
                </a:endParaRPr>
              </a:p>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Lato Regular" charset="0"/>
                    <a:sym typeface="Lato Regular" charset="0"/>
                  </a:rPr>
                  <a:t>点击添加主要文字内容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82" name="矩形 8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5496560" y="2430808"/>
                <a:ext cx="1655070" cy="369332"/>
              </a:xfrm>
              <a:prstGeom prst="rect">
                <a:avLst/>
              </a:prstGeom>
            </p:spPr>
            <p:txBody>
              <a:bodyPr wrap="square">
                <a:spAutoFit/>
              </a:bodyPr>
              <a:lstStyle/>
              <a:p>
                <a:pPr fontAlgn="base">
                  <a:spcBef>
                    <a:spcPct val="0"/>
                  </a:spcBef>
                  <a:spcAft>
                    <a:spcPct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点击添加内容</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grpSp>
        <p:nvGrpSpPr>
          <p:cNvPr id="3" name="组合 2"/>
          <p:cNvGrpSpPr/>
          <p:nvPr/>
        </p:nvGrpSpPr>
        <p:grpSpPr>
          <a:xfrm>
            <a:off x="8144882" y="4188408"/>
            <a:ext cx="2816827" cy="877009"/>
            <a:chOff x="8144882" y="4262550"/>
            <a:chExt cx="2816827" cy="877009"/>
          </a:xfrm>
        </p:grpSpPr>
        <p:grpSp>
          <p:nvGrpSpPr>
            <p:cNvPr id="104" name="组合 103"/>
            <p:cNvGrpSpPr/>
            <p:nvPr/>
          </p:nvGrpSpPr>
          <p:grpSpPr>
            <a:xfrm>
              <a:off x="8144882" y="4288939"/>
              <a:ext cx="686373" cy="686373"/>
              <a:chOff x="6357074" y="1008628"/>
              <a:chExt cx="1676757" cy="1676757"/>
            </a:xfrm>
          </p:grpSpPr>
          <p:sp>
            <p:nvSpPr>
              <p:cNvPr id="105" name="椭圆 104"/>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106" name="椭圆 105"/>
              <p:cNvSpPr/>
              <p:nvPr/>
            </p:nvSpPr>
            <p:spPr>
              <a:xfrm>
                <a:off x="6552150" y="1193250"/>
                <a:ext cx="1307513" cy="1307513"/>
              </a:xfrm>
              <a:prstGeom prst="ellipse">
                <a:avLst/>
              </a:prstGeom>
              <a:solidFill>
                <a:schemeClr val="accent1"/>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grpSp>
        <p:grpSp>
          <p:nvGrpSpPr>
            <p:cNvPr id="50" name="Group 112"/>
            <p:cNvGrpSpPr/>
            <p:nvPr/>
          </p:nvGrpSpPr>
          <p:grpSpPr>
            <a:xfrm>
              <a:off x="8350083" y="4508052"/>
              <a:ext cx="302725" cy="283612"/>
              <a:chOff x="5368132" y="3540125"/>
              <a:chExt cx="465138" cy="435769"/>
            </a:xfrm>
            <a:solidFill>
              <a:schemeClr val="bg1"/>
            </a:solidFill>
          </p:grpSpPr>
          <p:sp>
            <p:nvSpPr>
              <p:cNvPr id="51" name="ewrgeht"/>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25400" tIns="25400" rIns="25400" bIns="25400" anchor="ctr"/>
              <a:lstStyle/>
              <a:p>
                <a:pPr algn="ctr" defTabSz="304800" fontAlgn="base" hangingPunct="0">
                  <a:spcBef>
                    <a:spcPct val="0"/>
                  </a:spcBef>
                  <a:spcAft>
                    <a:spcPct val="0"/>
                  </a:spcAft>
                  <a:defRPr/>
                </a:pPr>
                <a:endParaRPr lang="en-US" sz="2000" kern="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52" name="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25400" tIns="25400" rIns="25400" bIns="25400" anchor="ctr"/>
              <a:lstStyle/>
              <a:p>
                <a:pPr algn="ctr" defTabSz="304800" fontAlgn="base" hangingPunct="0">
                  <a:spcBef>
                    <a:spcPct val="0"/>
                  </a:spcBef>
                  <a:spcAft>
                    <a:spcPct val="0"/>
                  </a:spcAft>
                  <a:defRPr/>
                </a:pPr>
                <a:endParaRPr lang="en-US" sz="2000" kern="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grpSp>
        <p:grpSp>
          <p:nvGrpSpPr>
            <p:cNvPr id="83" name="组合 82"/>
            <p:cNvGrpSpPr/>
            <p:nvPr/>
          </p:nvGrpSpPr>
          <p:grpSpPr>
            <a:xfrm>
              <a:off x="8901165" y="4262550"/>
              <a:ext cx="2060544" cy="877009"/>
              <a:chOff x="5464721" y="2430808"/>
              <a:chExt cx="2060544" cy="877009"/>
            </a:xfrm>
          </p:grpSpPr>
          <p:sp>
            <p:nvSpPr>
              <p:cNvPr id="84" name="矩形 83"/>
              <p:cNvSpPr/>
              <p:nvPr/>
            </p:nvSpPr>
            <p:spPr>
              <a:xfrm>
                <a:off x="5464721" y="2698419"/>
                <a:ext cx="2060544" cy="609398"/>
              </a:xfrm>
              <a:prstGeom prst="rect">
                <a:avLst/>
              </a:prstGeom>
            </p:spPr>
            <p:txBody>
              <a:bodyPr wrap="square">
                <a:spAutoFit/>
              </a:body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Lato Regular" charset="0"/>
                    <a:sym typeface="Lato Regular" charset="0"/>
                  </a:rPr>
                  <a:t>点击添加主要文字内容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Lato Regular" charset="0"/>
                  <a:sym typeface="Lato Regular" charset="0"/>
                </a:endParaRPr>
              </a:p>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Lato Regular" charset="0"/>
                    <a:sym typeface="Lato Regular" charset="0"/>
                  </a:rPr>
                  <a:t>点击添加主要文字内容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85" name="矩形 84"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5496560" y="2430808"/>
                <a:ext cx="1655070" cy="369332"/>
              </a:xfrm>
              <a:prstGeom prst="rect">
                <a:avLst/>
              </a:prstGeom>
            </p:spPr>
            <p:txBody>
              <a:bodyPr wrap="square">
                <a:spAutoFit/>
              </a:bodyPr>
              <a:lstStyle/>
              <a:p>
                <a:pPr fontAlgn="base">
                  <a:spcBef>
                    <a:spcPct val="0"/>
                  </a:spcBef>
                  <a:spcAft>
                    <a:spcPct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点击添加内容</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75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11"/>
          <p:cNvSpPr/>
          <p:nvPr/>
        </p:nvSpPr>
        <p:spPr>
          <a:xfrm>
            <a:off x="1127820" y="1750181"/>
            <a:ext cx="4309354" cy="0"/>
          </a:xfrm>
          <a:custGeom>
            <a:avLst/>
            <a:gdLst>
              <a:gd name="connsiteX0" fmla="*/ 4309354 w 4309354"/>
              <a:gd name="connsiteY0" fmla="*/ 0 h 0"/>
              <a:gd name="connsiteX1" fmla="*/ 0 w 4309354"/>
              <a:gd name="connsiteY1" fmla="*/ 0 h 0"/>
            </a:gdLst>
            <a:ahLst/>
            <a:cxnLst>
              <a:cxn ang="0">
                <a:pos x="connsiteX0" y="connsiteY0"/>
              </a:cxn>
              <a:cxn ang="0">
                <a:pos x="connsiteX1" y="connsiteY1"/>
              </a:cxn>
            </a:cxnLst>
            <a:rect l="l" t="t" r="r" b="b"/>
            <a:pathLst>
              <a:path w="4309354">
                <a:moveTo>
                  <a:pt x="4309354"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任意多边形 14"/>
          <p:cNvSpPr/>
          <p:nvPr/>
        </p:nvSpPr>
        <p:spPr>
          <a:xfrm>
            <a:off x="1205641" y="4568913"/>
            <a:ext cx="3735421" cy="0"/>
          </a:xfrm>
          <a:custGeom>
            <a:avLst/>
            <a:gdLst>
              <a:gd name="connsiteX0" fmla="*/ 3735421 w 3735421"/>
              <a:gd name="connsiteY0" fmla="*/ 0 h 0"/>
              <a:gd name="connsiteX1" fmla="*/ 0 w 3735421"/>
              <a:gd name="connsiteY1" fmla="*/ 0 h 0"/>
            </a:gdLst>
            <a:ahLst/>
            <a:cxnLst>
              <a:cxn ang="0">
                <a:pos x="connsiteX0" y="connsiteY0"/>
              </a:cxn>
              <a:cxn ang="0">
                <a:pos x="connsiteX1" y="connsiteY1"/>
              </a:cxn>
            </a:cxnLst>
            <a:rect l="l" t="t" r="r" b="b"/>
            <a:pathLst>
              <a:path w="3735421">
                <a:moveTo>
                  <a:pt x="3735421"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任意多边形 15"/>
          <p:cNvSpPr/>
          <p:nvPr/>
        </p:nvSpPr>
        <p:spPr>
          <a:xfrm>
            <a:off x="8376779" y="4120486"/>
            <a:ext cx="3169365" cy="45719"/>
          </a:xfrm>
          <a:custGeom>
            <a:avLst/>
            <a:gdLst>
              <a:gd name="connsiteX0" fmla="*/ 3735421 w 3735421"/>
              <a:gd name="connsiteY0" fmla="*/ 0 h 0"/>
              <a:gd name="connsiteX1" fmla="*/ 0 w 3735421"/>
              <a:gd name="connsiteY1" fmla="*/ 0 h 0"/>
            </a:gdLst>
            <a:ahLst/>
            <a:cxnLst>
              <a:cxn ang="0">
                <a:pos x="connsiteX0" y="connsiteY0"/>
              </a:cxn>
              <a:cxn ang="0">
                <a:pos x="connsiteX1" y="connsiteY1"/>
              </a:cxn>
            </a:cxnLst>
            <a:rect l="l" t="t" r="r" b="b"/>
            <a:pathLst>
              <a:path w="3735421">
                <a:moveTo>
                  <a:pt x="3735421"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7" name="组合 16"/>
          <p:cNvGrpSpPr/>
          <p:nvPr/>
        </p:nvGrpSpPr>
        <p:grpSpPr>
          <a:xfrm>
            <a:off x="4301432" y="1254070"/>
            <a:ext cx="1865316" cy="2434119"/>
            <a:chOff x="4202578" y="1595336"/>
            <a:chExt cx="1865316" cy="2434119"/>
          </a:xfrm>
        </p:grpSpPr>
        <p:sp>
          <p:nvSpPr>
            <p:cNvPr id="18" name="任意多边形 17"/>
            <p:cNvSpPr/>
            <p:nvPr/>
          </p:nvSpPr>
          <p:spPr>
            <a:xfrm>
              <a:off x="4715750" y="1595336"/>
              <a:ext cx="1352144" cy="2140085"/>
            </a:xfrm>
            <a:custGeom>
              <a:avLst/>
              <a:gdLst>
                <a:gd name="connsiteX0" fmla="*/ 389106 w 1352144"/>
                <a:gd name="connsiteY0" fmla="*/ 2140085 h 2140085"/>
                <a:gd name="connsiteX1" fmla="*/ 0 w 1352144"/>
                <a:gd name="connsiteY1" fmla="*/ 1459149 h 2140085"/>
                <a:gd name="connsiteX2" fmla="*/ 622570 w 1352144"/>
                <a:gd name="connsiteY2" fmla="*/ 379379 h 2140085"/>
                <a:gd name="connsiteX3" fmla="*/ 486383 w 1352144"/>
                <a:gd name="connsiteY3" fmla="*/ 321013 h 2140085"/>
                <a:gd name="connsiteX4" fmla="*/ 1245140 w 1352144"/>
                <a:gd name="connsiteY4" fmla="*/ 0 h 2140085"/>
                <a:gd name="connsiteX5" fmla="*/ 1352144 w 1352144"/>
                <a:gd name="connsiteY5" fmla="*/ 817123 h 2140085"/>
                <a:gd name="connsiteX6" fmla="*/ 1215957 w 1352144"/>
                <a:gd name="connsiteY6" fmla="*/ 739302 h 2140085"/>
                <a:gd name="connsiteX7" fmla="*/ 389106 w 1352144"/>
                <a:gd name="connsiteY7" fmla="*/ 2140085 h 214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2144" h="2140085">
                  <a:moveTo>
                    <a:pt x="389106" y="2140085"/>
                  </a:moveTo>
                  <a:lnTo>
                    <a:pt x="0" y="1459149"/>
                  </a:lnTo>
                  <a:lnTo>
                    <a:pt x="622570" y="379379"/>
                  </a:lnTo>
                  <a:lnTo>
                    <a:pt x="486383" y="321013"/>
                  </a:lnTo>
                  <a:lnTo>
                    <a:pt x="1245140" y="0"/>
                  </a:lnTo>
                  <a:lnTo>
                    <a:pt x="1352144" y="817123"/>
                  </a:lnTo>
                  <a:lnTo>
                    <a:pt x="1215957" y="739302"/>
                  </a:lnTo>
                  <a:lnTo>
                    <a:pt x="389106" y="2140085"/>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9" name="矩形 18"/>
            <p:cNvSpPr/>
            <p:nvPr/>
          </p:nvSpPr>
          <p:spPr>
            <a:xfrm rot="19800000">
              <a:off x="4202578" y="3216441"/>
              <a:ext cx="890516" cy="584775"/>
            </a:xfrm>
            <a:prstGeom prst="rect">
              <a:avLst/>
            </a:prstGeom>
          </p:spPr>
          <p:txBody>
            <a:bodyPr wrap="square">
              <a:spAutoFit/>
            </a:bodyPr>
            <a:lstStyle/>
            <a:p>
              <a:pPr algn="ctr"/>
              <a:r>
                <a:rPr lang="en-US" altLang="zh-CN" sz="3200" b="1" dirty="0">
                  <a:solidFill>
                    <a:srgbClr val="2A3D52"/>
                  </a:solidFill>
                  <a:latin typeface="微软雅黑" panose="020B0503020204020204" pitchFamily="34" charset="-122"/>
                  <a:ea typeface="微软雅黑" panose="020B0503020204020204" pitchFamily="34" charset="-122"/>
                </a:rPr>
                <a:t>01</a:t>
              </a:r>
              <a:endParaRPr lang="zh-CN" altLang="en-US" sz="3200" b="1" dirty="0">
                <a:solidFill>
                  <a:srgbClr val="2A3D52"/>
                </a:solidFill>
                <a:latin typeface="微软雅黑" panose="020B0503020204020204" pitchFamily="34" charset="-122"/>
                <a:ea typeface="微软雅黑" panose="020B0503020204020204" pitchFamily="34" charset="-122"/>
              </a:endParaRPr>
            </a:p>
          </p:txBody>
        </p:sp>
        <p:pic>
          <p:nvPicPr>
            <p:cNvPr id="20" name="图片 19"/>
            <p:cNvPicPr>
              <a:picLocks noChangeAspect="1"/>
            </p:cNvPicPr>
            <p:nvPr/>
          </p:nvPicPr>
          <p:blipFill rotWithShape="1">
            <a:blip r:embed="rId3">
              <a:biLevel thresh="75000"/>
              <a:extLst>
                <a:ext uri="{BEBA8EAE-BF5A-486C-A8C5-ECC9F3942E4B}">
                  <a14:imgProps xmlns:a14="http://schemas.microsoft.com/office/drawing/2010/main">
                    <a14:imgLayer r:embed="rId4">
                      <a14:imgEffect>
                        <a14:saturation sat="66000"/>
                      </a14:imgEffect>
                    </a14:imgLayer>
                  </a14:imgProps>
                </a:ext>
              </a:extLst>
            </a:blip>
            <a:srcRect t="76775"/>
            <a:stretch>
              <a:fillRect/>
            </a:stretch>
          </p:blipFill>
          <p:spPr>
            <a:xfrm rot="3594971" flipV="1">
              <a:off x="4141897" y="3180995"/>
              <a:ext cx="1551008" cy="145911"/>
            </a:xfrm>
            <a:prstGeom prst="rect">
              <a:avLst/>
            </a:prstGeom>
          </p:spPr>
        </p:pic>
        <p:sp>
          <p:nvSpPr>
            <p:cNvPr id="21" name="Freeform 26"/>
            <p:cNvSpPr>
              <a:spLocks noEditPoints="1"/>
            </p:cNvSpPr>
            <p:nvPr/>
          </p:nvSpPr>
          <p:spPr bwMode="auto">
            <a:xfrm>
              <a:off x="5232800" y="2481568"/>
              <a:ext cx="282403" cy="296702"/>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738082" y="2174747"/>
            <a:ext cx="1870310" cy="2367272"/>
            <a:chOff x="6639228" y="2516013"/>
            <a:chExt cx="1870310" cy="2367272"/>
          </a:xfrm>
        </p:grpSpPr>
        <p:sp>
          <p:nvSpPr>
            <p:cNvPr id="23" name="任意多边形 22"/>
            <p:cNvSpPr/>
            <p:nvPr/>
          </p:nvSpPr>
          <p:spPr>
            <a:xfrm>
              <a:off x="6933657" y="3073940"/>
              <a:ext cx="1575881" cy="1809345"/>
            </a:xfrm>
            <a:custGeom>
              <a:avLst/>
              <a:gdLst>
                <a:gd name="connsiteX0" fmla="*/ 0 w 1575881"/>
                <a:gd name="connsiteY0" fmla="*/ 0 h 1809345"/>
                <a:gd name="connsiteX1" fmla="*/ 836579 w 1575881"/>
                <a:gd name="connsiteY1" fmla="*/ 0 h 1809345"/>
                <a:gd name="connsiteX2" fmla="*/ 1439694 w 1575881"/>
                <a:gd name="connsiteY2" fmla="*/ 1060315 h 1809345"/>
                <a:gd name="connsiteX3" fmla="*/ 1575881 w 1575881"/>
                <a:gd name="connsiteY3" fmla="*/ 992221 h 1809345"/>
                <a:gd name="connsiteX4" fmla="*/ 1449421 w 1575881"/>
                <a:gd name="connsiteY4" fmla="*/ 1809345 h 1809345"/>
                <a:gd name="connsiteX5" fmla="*/ 710119 w 1575881"/>
                <a:gd name="connsiteY5" fmla="*/ 1498060 h 1809345"/>
                <a:gd name="connsiteX6" fmla="*/ 826851 w 1575881"/>
                <a:gd name="connsiteY6" fmla="*/ 1429966 h 1809345"/>
                <a:gd name="connsiteX7" fmla="*/ 0 w 1575881"/>
                <a:gd name="connsiteY7" fmla="*/ 0 h 180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5881" h="1809345">
                  <a:moveTo>
                    <a:pt x="0" y="0"/>
                  </a:moveTo>
                  <a:lnTo>
                    <a:pt x="836579" y="0"/>
                  </a:lnTo>
                  <a:lnTo>
                    <a:pt x="1439694" y="1060315"/>
                  </a:lnTo>
                  <a:lnTo>
                    <a:pt x="1575881" y="992221"/>
                  </a:lnTo>
                  <a:lnTo>
                    <a:pt x="1449421" y="1809345"/>
                  </a:lnTo>
                  <a:lnTo>
                    <a:pt x="710119" y="1498060"/>
                  </a:lnTo>
                  <a:lnTo>
                    <a:pt x="826851" y="1429966"/>
                  </a:lnTo>
                  <a:lnTo>
                    <a:pt x="0" y="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4" name="矩形 23"/>
            <p:cNvSpPr/>
            <p:nvPr/>
          </p:nvSpPr>
          <p:spPr>
            <a:xfrm>
              <a:off x="6963730" y="2516013"/>
              <a:ext cx="890516" cy="584775"/>
            </a:xfrm>
            <a:prstGeom prst="rect">
              <a:avLst/>
            </a:prstGeom>
          </p:spPr>
          <p:txBody>
            <a:bodyPr wrap="square">
              <a:spAutoFit/>
            </a:bodyPr>
            <a:lstStyle/>
            <a:p>
              <a:pPr algn="ctr"/>
              <a:r>
                <a:rPr lang="en-US" altLang="zh-CN" sz="3200" b="1" dirty="0">
                  <a:solidFill>
                    <a:srgbClr val="2A3D52"/>
                  </a:solidFill>
                  <a:latin typeface="微软雅黑" panose="020B0503020204020204" pitchFamily="34" charset="-122"/>
                  <a:ea typeface="微软雅黑" panose="020B0503020204020204" pitchFamily="34" charset="-122"/>
                </a:rPr>
                <a:t>02</a:t>
              </a:r>
              <a:endParaRPr lang="zh-CN" altLang="en-US" sz="3200" b="1" dirty="0">
                <a:solidFill>
                  <a:srgbClr val="2A3D52"/>
                </a:solidFill>
                <a:latin typeface="微软雅黑" panose="020B0503020204020204" pitchFamily="34" charset="-122"/>
                <a:ea typeface="微软雅黑" panose="020B0503020204020204" pitchFamily="34" charset="-122"/>
              </a:endParaRPr>
            </a:p>
          </p:txBody>
        </p:sp>
        <p:pic>
          <p:nvPicPr>
            <p:cNvPr id="25" name="图片 24"/>
            <p:cNvPicPr>
              <a:picLocks noChangeAspect="1"/>
            </p:cNvPicPr>
            <p:nvPr/>
          </p:nvPicPr>
          <p:blipFill rotWithShape="1">
            <a:blip r:embed="rId3">
              <a:biLevel thresh="75000"/>
              <a:extLst>
                <a:ext uri="{BEBA8EAE-BF5A-486C-A8C5-ECC9F3942E4B}">
                  <a14:imgProps xmlns:a14="http://schemas.microsoft.com/office/drawing/2010/main">
                    <a14:imgLayer r:embed="rId4">
                      <a14:imgEffect>
                        <a14:saturation sat="66000"/>
                      </a14:imgEffect>
                    </a14:imgLayer>
                  </a14:imgProps>
                </a:ext>
              </a:extLst>
            </a:blip>
            <a:srcRect t="76775"/>
            <a:stretch>
              <a:fillRect/>
            </a:stretch>
          </p:blipFill>
          <p:spPr>
            <a:xfrm rot="10800000" flipV="1">
              <a:off x="6639228" y="3073330"/>
              <a:ext cx="1551008" cy="145911"/>
            </a:xfrm>
            <a:prstGeom prst="rect">
              <a:avLst/>
            </a:prstGeom>
          </p:spPr>
        </p:pic>
        <p:sp>
          <p:nvSpPr>
            <p:cNvPr id="26" name="Freeform 22"/>
            <p:cNvSpPr>
              <a:spLocks noChangeAspect="1" noEditPoints="1"/>
            </p:cNvSpPr>
            <p:nvPr/>
          </p:nvSpPr>
          <p:spPr bwMode="auto">
            <a:xfrm>
              <a:off x="7649387" y="3628572"/>
              <a:ext cx="303234" cy="356101"/>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FFFFF"/>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4352540" y="4271794"/>
            <a:ext cx="2832770" cy="1551008"/>
            <a:chOff x="4253686" y="4586166"/>
            <a:chExt cx="2832770" cy="1551008"/>
          </a:xfrm>
        </p:grpSpPr>
        <p:sp>
          <p:nvSpPr>
            <p:cNvPr id="28" name="任意多边形 27"/>
            <p:cNvSpPr/>
            <p:nvPr/>
          </p:nvSpPr>
          <p:spPr>
            <a:xfrm>
              <a:off x="4253686" y="4737368"/>
              <a:ext cx="2276272" cy="1011677"/>
            </a:xfrm>
            <a:custGeom>
              <a:avLst/>
              <a:gdLst>
                <a:gd name="connsiteX0" fmla="*/ 2276272 w 2276272"/>
                <a:gd name="connsiteY0" fmla="*/ 175098 h 1011677"/>
                <a:gd name="connsiteX1" fmla="*/ 642025 w 2276272"/>
                <a:gd name="connsiteY1" fmla="*/ 175098 h 1011677"/>
                <a:gd name="connsiteX2" fmla="*/ 642025 w 2276272"/>
                <a:gd name="connsiteY2" fmla="*/ 0 h 1011677"/>
                <a:gd name="connsiteX3" fmla="*/ 0 w 2276272"/>
                <a:gd name="connsiteY3" fmla="*/ 505838 h 1011677"/>
                <a:gd name="connsiteX4" fmla="*/ 651753 w 2276272"/>
                <a:gd name="connsiteY4" fmla="*/ 1011677 h 1011677"/>
                <a:gd name="connsiteX5" fmla="*/ 651753 w 2276272"/>
                <a:gd name="connsiteY5" fmla="*/ 865762 h 1011677"/>
                <a:gd name="connsiteX6" fmla="*/ 1916349 w 2276272"/>
                <a:gd name="connsiteY6" fmla="*/ 865762 h 1011677"/>
                <a:gd name="connsiteX7" fmla="*/ 2276272 w 2276272"/>
                <a:gd name="connsiteY7" fmla="*/ 175098 h 101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6272" h="1011677">
                  <a:moveTo>
                    <a:pt x="2276272" y="175098"/>
                  </a:moveTo>
                  <a:lnTo>
                    <a:pt x="642025" y="175098"/>
                  </a:lnTo>
                  <a:lnTo>
                    <a:pt x="642025" y="0"/>
                  </a:lnTo>
                  <a:lnTo>
                    <a:pt x="0" y="505838"/>
                  </a:lnTo>
                  <a:lnTo>
                    <a:pt x="651753" y="1011677"/>
                  </a:lnTo>
                  <a:lnTo>
                    <a:pt x="651753" y="865762"/>
                  </a:lnTo>
                  <a:lnTo>
                    <a:pt x="1916349" y="865762"/>
                  </a:lnTo>
                  <a:lnTo>
                    <a:pt x="2276272" y="175098"/>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9" name="矩形 28"/>
            <p:cNvSpPr/>
            <p:nvPr/>
          </p:nvSpPr>
          <p:spPr>
            <a:xfrm rot="1561817">
              <a:off x="6195940" y="5110917"/>
              <a:ext cx="890516" cy="584775"/>
            </a:xfrm>
            <a:prstGeom prst="rect">
              <a:avLst/>
            </a:prstGeom>
          </p:spPr>
          <p:txBody>
            <a:bodyPr wrap="square">
              <a:spAutoFit/>
            </a:bodyPr>
            <a:lstStyle/>
            <a:p>
              <a:pPr algn="ctr"/>
              <a:r>
                <a:rPr lang="en-US" altLang="zh-CN" sz="3200" b="1" dirty="0">
                  <a:solidFill>
                    <a:srgbClr val="2A3D52"/>
                  </a:solidFill>
                  <a:latin typeface="微软雅黑" panose="020B0503020204020204" pitchFamily="34" charset="-122"/>
                  <a:ea typeface="微软雅黑" panose="020B0503020204020204" pitchFamily="34" charset="-122"/>
                </a:rPr>
                <a:t>03</a:t>
              </a:r>
              <a:endParaRPr lang="zh-CN" altLang="en-US" sz="3200" b="1" dirty="0">
                <a:solidFill>
                  <a:srgbClr val="2A3D52"/>
                </a:solidFill>
                <a:latin typeface="微软雅黑" panose="020B0503020204020204" pitchFamily="34" charset="-122"/>
                <a:ea typeface="微软雅黑" panose="020B0503020204020204" pitchFamily="34" charset="-122"/>
              </a:endParaRPr>
            </a:p>
          </p:txBody>
        </p:sp>
        <p:pic>
          <p:nvPicPr>
            <p:cNvPr id="30" name="图片 29"/>
            <p:cNvPicPr>
              <a:picLocks noChangeAspect="1"/>
            </p:cNvPicPr>
            <p:nvPr/>
          </p:nvPicPr>
          <p:blipFill rotWithShape="1">
            <a:blip r:embed="rId3">
              <a:biLevel thresh="75000"/>
              <a:extLst>
                <a:ext uri="{BEBA8EAE-BF5A-486C-A8C5-ECC9F3942E4B}">
                  <a14:imgProps xmlns:a14="http://schemas.microsoft.com/office/drawing/2010/main">
                    <a14:imgLayer r:embed="rId4">
                      <a14:imgEffect>
                        <a14:saturation sat="66000"/>
                      </a14:imgEffect>
                    </a14:imgLayer>
                  </a14:imgProps>
                </a:ext>
              </a:extLst>
            </a:blip>
            <a:srcRect t="76775"/>
            <a:stretch>
              <a:fillRect/>
            </a:stretch>
          </p:blipFill>
          <p:spPr>
            <a:xfrm rot="17925017" flipV="1">
              <a:off x="5443082" y="5288714"/>
              <a:ext cx="1551008" cy="145911"/>
            </a:xfrm>
            <a:prstGeom prst="rect">
              <a:avLst/>
            </a:prstGeom>
          </p:spPr>
        </p:pic>
        <p:sp>
          <p:nvSpPr>
            <p:cNvPr id="31" name="Freeform 33"/>
            <p:cNvSpPr>
              <a:spLocks noEditPoints="1"/>
            </p:cNvSpPr>
            <p:nvPr/>
          </p:nvSpPr>
          <p:spPr bwMode="auto">
            <a:xfrm>
              <a:off x="5484038" y="5118938"/>
              <a:ext cx="297574" cy="279472"/>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5331471" y="2713218"/>
            <a:ext cx="1963431" cy="1692613"/>
            <a:chOff x="5232617" y="3054484"/>
            <a:chExt cx="1963431" cy="1692613"/>
          </a:xfrm>
        </p:grpSpPr>
        <p:sp>
          <p:nvSpPr>
            <p:cNvPr id="33" name="六边形 32"/>
            <p:cNvSpPr/>
            <p:nvPr/>
          </p:nvSpPr>
          <p:spPr>
            <a:xfrm>
              <a:off x="5232617" y="3054484"/>
              <a:ext cx="1963431" cy="1692613"/>
            </a:xfrm>
            <a:prstGeom prst="hexagon">
              <a:avLst>
                <a:gd name="adj" fmla="val 29790"/>
                <a:gd name="vf" fmla="val 115470"/>
              </a:avLst>
            </a:prstGeom>
            <a:noFill/>
            <a:ln w="15875">
              <a:solidFill>
                <a:srgbClr val="2A3D5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5" name="文本框 34"/>
            <p:cNvSpPr txBox="1"/>
            <p:nvPr/>
          </p:nvSpPr>
          <p:spPr>
            <a:xfrm>
              <a:off x="5550809" y="3483292"/>
              <a:ext cx="1415772" cy="830997"/>
            </a:xfrm>
            <a:prstGeom prst="rect">
              <a:avLst/>
            </a:prstGeom>
            <a:noFill/>
            <a:effectLst/>
          </p:spPr>
          <p:txBody>
            <a:bodyPr wrap="none" rtlCol="0">
              <a:spAutoFit/>
            </a:bodyPr>
            <a:lstStyle/>
            <a:p>
              <a:r>
                <a:rPr lang="zh-CN" altLang="en-US" sz="2400" dirty="0">
                  <a:solidFill>
                    <a:srgbClr val="2A3D52"/>
                  </a:solidFill>
                  <a:latin typeface="微软雅黑" panose="020B0503020204020204" pitchFamily="34" charset="-122"/>
                  <a:ea typeface="微软雅黑" panose="020B0503020204020204" pitchFamily="34" charset="-122"/>
                </a:rPr>
                <a:t>点击添加</a:t>
              </a:r>
              <a:endParaRPr lang="en-US" altLang="zh-CN" sz="2400" dirty="0">
                <a:solidFill>
                  <a:srgbClr val="2A3D52"/>
                </a:solidFill>
                <a:latin typeface="微软雅黑" panose="020B0503020204020204" pitchFamily="34" charset="-122"/>
                <a:ea typeface="微软雅黑" panose="020B0503020204020204" pitchFamily="34" charset="-122"/>
              </a:endParaRPr>
            </a:p>
            <a:p>
              <a:r>
                <a:rPr lang="zh-CN" altLang="en-US" sz="2400" dirty="0">
                  <a:solidFill>
                    <a:srgbClr val="2A3D52"/>
                  </a:solidFill>
                  <a:latin typeface="微软雅黑" panose="020B0503020204020204" pitchFamily="34" charset="-122"/>
                  <a:ea typeface="微软雅黑" panose="020B0503020204020204" pitchFamily="34" charset="-122"/>
                </a:rPr>
                <a:t>文字内容</a:t>
              </a:r>
            </a:p>
          </p:txBody>
        </p:sp>
      </p:grpSp>
      <p:sp>
        <p:nvSpPr>
          <p:cNvPr id="36" name="文本框 35"/>
          <p:cNvSpPr txBox="1"/>
          <p:nvPr/>
        </p:nvSpPr>
        <p:spPr>
          <a:xfrm>
            <a:off x="1442908" y="2003706"/>
            <a:ext cx="2339102" cy="1261884"/>
          </a:xfrm>
          <a:prstGeom prst="rect">
            <a:avLst/>
          </a:prstGeom>
          <a:noFill/>
          <a:effectLst/>
        </p:spPr>
        <p:txBody>
          <a:bodyPr wrap="none" rtlCol="0">
            <a:spAutoFit/>
          </a:bodyPr>
          <a:lstStyle/>
          <a:p>
            <a:r>
              <a:rPr lang="zh-CN" altLang="en-US" dirty="0">
                <a:solidFill>
                  <a:srgbClr val="004C80"/>
                </a:solidFill>
                <a:latin typeface="微软雅黑" panose="020B0503020204020204" pitchFamily="34" charset="-122"/>
                <a:ea typeface="微软雅黑" panose="020B0503020204020204" pitchFamily="34" charset="-122"/>
              </a:rPr>
              <a:t>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1437883" y="4756701"/>
            <a:ext cx="2339102" cy="1323439"/>
          </a:xfrm>
          <a:prstGeom prst="rect">
            <a:avLst/>
          </a:prstGeom>
          <a:noFill/>
          <a:effectLst/>
        </p:spPr>
        <p:txBody>
          <a:bodyPr wrap="none" rtlCol="0">
            <a:spAutoFit/>
          </a:bodyPr>
          <a:lstStyle/>
          <a:p>
            <a:r>
              <a:rPr lang="zh-CN" altLang="en-US" sz="1600" dirty="0">
                <a:solidFill>
                  <a:srgbClr val="004C80"/>
                </a:solidFill>
                <a:latin typeface="微软雅黑" panose="020B0503020204020204" pitchFamily="34" charset="-122"/>
                <a:ea typeface="微软雅黑" panose="020B0503020204020204" pitchFamily="34" charset="-122"/>
              </a:rPr>
              <a:t>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8995942" y="3143947"/>
            <a:ext cx="2339102" cy="1261884"/>
          </a:xfrm>
          <a:prstGeom prst="rect">
            <a:avLst/>
          </a:prstGeom>
          <a:noFill/>
          <a:effectLst/>
        </p:spPr>
        <p:txBody>
          <a:bodyPr wrap="none" rtlCol="0">
            <a:spAutoFit/>
          </a:bodyPr>
          <a:lstStyle/>
          <a:p>
            <a:r>
              <a:rPr lang="zh-CN" altLang="en-US" dirty="0">
                <a:solidFill>
                  <a:srgbClr val="004C80"/>
                </a:solidFill>
                <a:latin typeface="微软雅黑" panose="020B0503020204020204" pitchFamily="34" charset="-122"/>
                <a:ea typeface="微软雅黑" panose="020B0503020204020204" pitchFamily="34" charset="-122"/>
              </a:rPr>
              <a:t>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Effect transition="in" filter="fade">
                                      <p:cBhvr>
                                        <p:cTn id="9" dur="1000"/>
                                        <p:tgtEl>
                                          <p:spTgt spid="32"/>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0-#ppt_h/2"/>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1+#ppt_w/2"/>
                                          </p:val>
                                        </p:tav>
                                        <p:tav tm="100000">
                                          <p:val>
                                            <p:strVal val="#ppt_x"/>
                                          </p:val>
                                        </p:tav>
                                      </p:tavLst>
                                    </p:anim>
                                    <p:anim calcmode="lin" valueType="num">
                                      <p:cBhvr additive="base">
                                        <p:cTn id="22" dur="500" fill="hold"/>
                                        <p:tgtEl>
                                          <p:spTgt spid="27"/>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2" presetClass="entr" presetSubtype="2"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right)">
                                      <p:cBhvr>
                                        <p:cTn id="26" dur="500"/>
                                        <p:tgtEl>
                                          <p:spTgt spid="12"/>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right)">
                                      <p:cBhvr>
                                        <p:cTn id="29" dur="500"/>
                                        <p:tgtEl>
                                          <p:spTgt spid="1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par>
                                <p:cTn id="37" presetID="10" presetClass="entr" presetSubtype="0" fill="hold" grpId="0" nodeType="withEffect">
                                  <p:stCondLst>
                                    <p:cond delay="25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933616" y="2398843"/>
            <a:ext cx="4108817" cy="877163"/>
          </a:xfrm>
          <a:prstGeom prst="rect">
            <a:avLst/>
          </a:prstGeom>
          <a:noFill/>
        </p:spPr>
        <p:txBody>
          <a:bodyPr wrap="none" rtlCol="0">
            <a:spAutoFit/>
          </a:bodyPr>
          <a:lstStyle/>
          <a:p>
            <a:pPr marL="0" lvl="1" algn="ctr"/>
            <a:r>
              <a:rPr lang="zh-CN" altLang="en-US" sz="5100" b="1" dirty="0">
                <a:solidFill>
                  <a:schemeClr val="accent2"/>
                </a:solidFill>
                <a:latin typeface="+mj-ea"/>
                <a:ea typeface="+mj-ea"/>
              </a:rPr>
              <a:t>点击添加内容</a:t>
            </a:r>
          </a:p>
        </p:txBody>
      </p:sp>
      <p:grpSp>
        <p:nvGrpSpPr>
          <p:cNvPr id="16" name="组合 15"/>
          <p:cNvGrpSpPr/>
          <p:nvPr/>
        </p:nvGrpSpPr>
        <p:grpSpPr>
          <a:xfrm>
            <a:off x="2918048" y="2517771"/>
            <a:ext cx="1596233" cy="1596233"/>
            <a:chOff x="304800" y="673100"/>
            <a:chExt cx="4000500" cy="4000500"/>
          </a:xfrm>
          <a:effectLst/>
        </p:grpSpPr>
        <p:sp>
          <p:nvSpPr>
            <p:cNvPr id="18" name="同心圆 17"/>
            <p:cNvSpPr/>
            <p:nvPr/>
          </p:nvSpPr>
          <p:spPr>
            <a:xfrm>
              <a:off x="304800" y="673100"/>
              <a:ext cx="4000500" cy="4000500"/>
            </a:xfrm>
            <a:prstGeom prst="donut">
              <a:avLst>
                <a:gd name="adj" fmla="val 48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9" name="椭圆 18"/>
            <p:cNvSpPr/>
            <p:nvPr/>
          </p:nvSpPr>
          <p:spPr>
            <a:xfrm>
              <a:off x="392112" y="760412"/>
              <a:ext cx="3825874" cy="38258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grpSp>
      <p:sp>
        <p:nvSpPr>
          <p:cNvPr id="25" name="TextBox 24"/>
          <p:cNvSpPr txBox="1"/>
          <p:nvPr/>
        </p:nvSpPr>
        <p:spPr>
          <a:xfrm>
            <a:off x="5018211" y="3276855"/>
            <a:ext cx="1370509" cy="327635"/>
          </a:xfrm>
          <a:prstGeom prst="rect">
            <a:avLst/>
          </a:prstGeom>
          <a:noFill/>
        </p:spPr>
        <p:txBody>
          <a:bodyPr wrap="square" lIns="80625" tIns="40313" rIns="80625" bIns="40313" rtlCol="0">
            <a:spAutoFit/>
          </a:bodyPr>
          <a:lstStyle/>
          <a:p>
            <a:r>
              <a:rPr lang="en-US" altLang="zh-CN" sz="1600" dirty="0">
                <a:solidFill>
                  <a:schemeClr val="accent2"/>
                </a:solidFill>
                <a:latin typeface="+mj-ea"/>
                <a:ea typeface="+mj-ea"/>
              </a:rPr>
              <a:t>※ </a:t>
            </a:r>
            <a:r>
              <a:rPr lang="zh-CN" altLang="en-US" sz="1600" dirty="0">
                <a:solidFill>
                  <a:schemeClr val="accent2"/>
                </a:solidFill>
                <a:latin typeface="+mj-ea"/>
                <a:ea typeface="+mj-ea"/>
              </a:rPr>
              <a:t>添加内容</a:t>
            </a:r>
          </a:p>
        </p:txBody>
      </p:sp>
      <p:sp>
        <p:nvSpPr>
          <p:cNvPr id="26" name="TextBox 25"/>
          <p:cNvSpPr txBox="1"/>
          <p:nvPr/>
        </p:nvSpPr>
        <p:spPr>
          <a:xfrm>
            <a:off x="6421772" y="3276855"/>
            <a:ext cx="1313648" cy="327635"/>
          </a:xfrm>
          <a:prstGeom prst="rect">
            <a:avLst/>
          </a:prstGeom>
          <a:noFill/>
        </p:spPr>
        <p:txBody>
          <a:bodyPr wrap="square" lIns="80625" tIns="40313" rIns="80625" bIns="40313" rtlCol="0">
            <a:spAutoFit/>
          </a:bodyPr>
          <a:lstStyle/>
          <a:p>
            <a:r>
              <a:rPr lang="en-US" altLang="zh-CN" sz="1600" dirty="0">
                <a:solidFill>
                  <a:schemeClr val="accent2"/>
                </a:solidFill>
                <a:latin typeface="+mj-ea"/>
                <a:ea typeface="+mj-ea"/>
              </a:rPr>
              <a:t>※ </a:t>
            </a:r>
            <a:r>
              <a:rPr lang="zh-CN" altLang="en-US" sz="1600" dirty="0">
                <a:solidFill>
                  <a:schemeClr val="accent2"/>
                </a:solidFill>
                <a:latin typeface="+mj-ea"/>
                <a:ea typeface="+mj-ea"/>
              </a:rPr>
              <a:t>添加内容</a:t>
            </a:r>
          </a:p>
        </p:txBody>
      </p:sp>
      <p:sp>
        <p:nvSpPr>
          <p:cNvPr id="27" name="TextBox 26"/>
          <p:cNvSpPr txBox="1"/>
          <p:nvPr/>
        </p:nvSpPr>
        <p:spPr>
          <a:xfrm>
            <a:off x="7768473" y="3276855"/>
            <a:ext cx="1370509" cy="327635"/>
          </a:xfrm>
          <a:prstGeom prst="rect">
            <a:avLst/>
          </a:prstGeom>
          <a:noFill/>
        </p:spPr>
        <p:txBody>
          <a:bodyPr wrap="square" lIns="80625" tIns="40313" rIns="80625" bIns="40313" rtlCol="0">
            <a:spAutoFit/>
          </a:bodyPr>
          <a:lstStyle/>
          <a:p>
            <a:r>
              <a:rPr lang="en-US" altLang="zh-CN" sz="1600" dirty="0">
                <a:solidFill>
                  <a:schemeClr val="accent2"/>
                </a:solidFill>
                <a:latin typeface="+mj-ea"/>
                <a:ea typeface="+mj-ea"/>
              </a:rPr>
              <a:t>※ </a:t>
            </a:r>
            <a:r>
              <a:rPr lang="zh-CN" altLang="en-US" sz="1600" dirty="0">
                <a:solidFill>
                  <a:schemeClr val="accent2"/>
                </a:solidFill>
                <a:latin typeface="+mj-ea"/>
                <a:ea typeface="+mj-ea"/>
              </a:rPr>
              <a:t>添加内容</a:t>
            </a:r>
          </a:p>
        </p:txBody>
      </p:sp>
      <p:sp>
        <p:nvSpPr>
          <p:cNvPr id="28" name="TextBox 27"/>
          <p:cNvSpPr txBox="1"/>
          <p:nvPr/>
        </p:nvSpPr>
        <p:spPr>
          <a:xfrm>
            <a:off x="5018210" y="3648998"/>
            <a:ext cx="1313648" cy="327635"/>
          </a:xfrm>
          <a:prstGeom prst="rect">
            <a:avLst/>
          </a:prstGeom>
          <a:noFill/>
        </p:spPr>
        <p:txBody>
          <a:bodyPr wrap="square" lIns="80625" tIns="40313" rIns="80625" bIns="40313" rtlCol="0">
            <a:spAutoFit/>
          </a:bodyPr>
          <a:lstStyle/>
          <a:p>
            <a:r>
              <a:rPr lang="en-US" altLang="zh-CN" sz="1600" dirty="0">
                <a:solidFill>
                  <a:schemeClr val="accent2"/>
                </a:solidFill>
                <a:latin typeface="+mj-ea"/>
                <a:ea typeface="+mj-ea"/>
              </a:rPr>
              <a:t>※ </a:t>
            </a:r>
            <a:r>
              <a:rPr lang="zh-CN" altLang="en-US" sz="1600" dirty="0">
                <a:solidFill>
                  <a:schemeClr val="accent2"/>
                </a:solidFill>
                <a:latin typeface="+mj-ea"/>
                <a:ea typeface="+mj-ea"/>
              </a:rPr>
              <a:t>添加内容</a:t>
            </a:r>
          </a:p>
        </p:txBody>
      </p:sp>
      <p:sp>
        <p:nvSpPr>
          <p:cNvPr id="29" name="TextBox 28"/>
          <p:cNvSpPr txBox="1"/>
          <p:nvPr/>
        </p:nvSpPr>
        <p:spPr>
          <a:xfrm>
            <a:off x="6421773" y="3648998"/>
            <a:ext cx="1313648" cy="327635"/>
          </a:xfrm>
          <a:prstGeom prst="rect">
            <a:avLst/>
          </a:prstGeom>
          <a:noFill/>
        </p:spPr>
        <p:txBody>
          <a:bodyPr wrap="square" lIns="80625" tIns="40313" rIns="80625" bIns="40313" rtlCol="0">
            <a:spAutoFit/>
          </a:bodyPr>
          <a:lstStyle/>
          <a:p>
            <a:r>
              <a:rPr lang="en-US" altLang="zh-CN" sz="1600" dirty="0">
                <a:solidFill>
                  <a:schemeClr val="accent2"/>
                </a:solidFill>
                <a:latin typeface="+mj-ea"/>
                <a:ea typeface="+mj-ea"/>
              </a:rPr>
              <a:t>※ </a:t>
            </a:r>
            <a:r>
              <a:rPr lang="zh-CN" altLang="en-US" sz="1600" dirty="0">
                <a:solidFill>
                  <a:schemeClr val="accent2"/>
                </a:solidFill>
                <a:latin typeface="+mj-ea"/>
                <a:ea typeface="+mj-ea"/>
              </a:rPr>
              <a:t>添加内容</a:t>
            </a:r>
          </a:p>
        </p:txBody>
      </p:sp>
      <p:sp>
        <p:nvSpPr>
          <p:cNvPr id="30" name="TextBox 29"/>
          <p:cNvSpPr txBox="1"/>
          <p:nvPr/>
        </p:nvSpPr>
        <p:spPr>
          <a:xfrm>
            <a:off x="7767958" y="3648998"/>
            <a:ext cx="1313648" cy="327635"/>
          </a:xfrm>
          <a:prstGeom prst="rect">
            <a:avLst/>
          </a:prstGeom>
          <a:noFill/>
        </p:spPr>
        <p:txBody>
          <a:bodyPr wrap="square" lIns="80625" tIns="40313" rIns="80625" bIns="40313" rtlCol="0">
            <a:spAutoFit/>
          </a:bodyPr>
          <a:lstStyle/>
          <a:p>
            <a:r>
              <a:rPr lang="en-US" altLang="zh-CN" sz="1600" dirty="0">
                <a:solidFill>
                  <a:schemeClr val="accent2"/>
                </a:solidFill>
                <a:latin typeface="+mj-ea"/>
                <a:ea typeface="+mj-ea"/>
              </a:rPr>
              <a:t>※ </a:t>
            </a:r>
            <a:r>
              <a:rPr lang="zh-CN" altLang="en-US" sz="1600" dirty="0">
                <a:solidFill>
                  <a:schemeClr val="accent2"/>
                </a:solidFill>
                <a:latin typeface="+mj-ea"/>
                <a:ea typeface="+mj-ea"/>
              </a:rPr>
              <a:t>添加内容</a:t>
            </a:r>
          </a:p>
        </p:txBody>
      </p:sp>
      <p:sp>
        <p:nvSpPr>
          <p:cNvPr id="75" name="TextBox 13"/>
          <p:cNvSpPr txBox="1"/>
          <p:nvPr/>
        </p:nvSpPr>
        <p:spPr>
          <a:xfrm>
            <a:off x="3212194" y="2802924"/>
            <a:ext cx="1203795" cy="1025987"/>
          </a:xfrm>
          <a:prstGeom prst="rect">
            <a:avLst/>
          </a:prstGeom>
          <a:noFill/>
        </p:spPr>
        <p:txBody>
          <a:bodyPr wrap="square" lIns="0" tIns="0" rIns="0" bIns="0" rtlCol="0">
            <a:spAutoFit/>
          </a:bodyPr>
          <a:lstStyle/>
          <a:p>
            <a:r>
              <a:rPr lang="en-US" altLang="zh-CN" sz="6665" b="1" dirty="0">
                <a:solidFill>
                  <a:schemeClr val="bg1"/>
                </a:solidFill>
                <a:latin typeface="+mj-ea"/>
                <a:ea typeface="+mj-ea"/>
              </a:rPr>
              <a:t>02</a:t>
            </a:r>
            <a:endParaRPr lang="zh-CN" altLang="en-US" sz="6665" b="1" dirty="0">
              <a:solidFill>
                <a:schemeClr val="bg1"/>
              </a:solidFill>
              <a:latin typeface="+mj-ea"/>
              <a:ea typeface="+mj-ea"/>
            </a:endParaRPr>
          </a:p>
        </p:txBody>
      </p:sp>
      <p:sp>
        <p:nvSpPr>
          <p:cNvPr id="15" name="圆角矩形 14"/>
          <p:cNvSpPr/>
          <p:nvPr/>
        </p:nvSpPr>
        <p:spPr>
          <a:xfrm>
            <a:off x="463262" y="488748"/>
            <a:ext cx="11228866" cy="5899859"/>
          </a:xfrm>
          <a:prstGeom prst="roundRect">
            <a:avLst>
              <a:gd name="adj" fmla="val 50000"/>
            </a:avLst>
          </a:prstGeom>
          <a:no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p:tgtEl>
                                          <p:spTgt spid="12"/>
                                        </p:tgtEl>
                                        <p:attrNameLst>
                                          <p:attrName>ppt_x</p:attrName>
                                        </p:attrNameLst>
                                      </p:cBhvr>
                                      <p:tavLst>
                                        <p:tav tm="0">
                                          <p:val>
                                            <p:strVal val="#ppt_x-#ppt_w*1.125000"/>
                                          </p:val>
                                        </p:tav>
                                        <p:tav tm="100000">
                                          <p:val>
                                            <p:strVal val="#ppt_x"/>
                                          </p:val>
                                        </p:tav>
                                      </p:tavLst>
                                    </p:anim>
                                    <p:animEffect transition="in" filter="wipe(right)">
                                      <p:cBhvr>
                                        <p:cTn id="14" dur="500"/>
                                        <p:tgtEl>
                                          <p:spTgt spid="12"/>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20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ppt_x"/>
                                          </p:val>
                                        </p:tav>
                                        <p:tav tm="100000">
                                          <p:val>
                                            <p:strVal val="#ppt_x"/>
                                          </p:val>
                                        </p:tav>
                                      </p:tavLst>
                                    </p:anim>
                                    <p:anim calcmode="lin" valueType="num">
                                      <p:cBhvr additive="base">
                                        <p:cTn id="23" dur="500" fill="hold"/>
                                        <p:tgtEl>
                                          <p:spTgt spid="2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40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ppt_x"/>
                                          </p:val>
                                        </p:tav>
                                        <p:tav tm="100000">
                                          <p:val>
                                            <p:strVal val="#ppt_x"/>
                                          </p:val>
                                        </p:tav>
                                      </p:tavLst>
                                    </p:anim>
                                    <p:anim calcmode="lin" valueType="num">
                                      <p:cBhvr additive="base">
                                        <p:cTn id="27" dur="500" fill="hold"/>
                                        <p:tgtEl>
                                          <p:spTgt spid="2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60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80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ppt_x"/>
                                          </p:val>
                                        </p:tav>
                                        <p:tav tm="100000">
                                          <p:val>
                                            <p:strVal val="#ppt_x"/>
                                          </p:val>
                                        </p:tav>
                                      </p:tavLst>
                                    </p:anim>
                                    <p:anim calcmode="lin" valueType="num">
                                      <p:cBhvr additive="base">
                                        <p:cTn id="35" dur="500" fill="hold"/>
                                        <p:tgtEl>
                                          <p:spTgt spid="2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00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ppt_x"/>
                                          </p:val>
                                        </p:tav>
                                        <p:tav tm="100000">
                                          <p:val>
                                            <p:strVal val="#ppt_x"/>
                                          </p:val>
                                        </p:tav>
                                      </p:tavLst>
                                    </p:anim>
                                    <p:anim calcmode="lin" valueType="num">
                                      <p:cBhvr additive="base">
                                        <p:cTn id="39" dur="500" fill="hold"/>
                                        <p:tgtEl>
                                          <p:spTgt spid="30"/>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47" presetClass="entr" presetSubtype="0" fill="hold" grpId="0" nodeType="after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fade">
                                      <p:cBhvr>
                                        <p:cTn id="43" dur="500"/>
                                        <p:tgtEl>
                                          <p:spTgt spid="75"/>
                                        </p:tgtEl>
                                      </p:cBhvr>
                                    </p:animEffect>
                                    <p:anim calcmode="lin" valueType="num">
                                      <p:cBhvr>
                                        <p:cTn id="44" dur="500" fill="hold"/>
                                        <p:tgtEl>
                                          <p:spTgt spid="75"/>
                                        </p:tgtEl>
                                        <p:attrNameLst>
                                          <p:attrName>ppt_x</p:attrName>
                                        </p:attrNameLst>
                                      </p:cBhvr>
                                      <p:tavLst>
                                        <p:tav tm="0">
                                          <p:val>
                                            <p:strVal val="#ppt_x"/>
                                          </p:val>
                                        </p:tav>
                                        <p:tav tm="100000">
                                          <p:val>
                                            <p:strVal val="#ppt_x"/>
                                          </p:val>
                                        </p:tav>
                                      </p:tavLst>
                                    </p:anim>
                                    <p:anim calcmode="lin" valueType="num">
                                      <p:cBhvr>
                                        <p:cTn id="45"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26" grpId="0"/>
      <p:bldP spid="27" grpId="0"/>
      <p:bldP spid="28" grpId="0"/>
      <p:bldP spid="29" grpId="0"/>
      <p:bldP spid="30" grpId="0"/>
      <p:bldP spid="7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173B445C-577D-4B73-906A-9001AB60B911"/>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SCORM_ENDPOINT" val="&lt;endpoint&gt;&lt;enable&gt;0&lt;/enable&gt;&lt;lrs&gt;http://&lt;/lrs&gt;&lt;auth&gt;0&lt;/auth&gt;&lt;login&gt;&lt;/login&gt;&lt;password&gt;&lt;/password&gt;&lt;key&gt;&lt;/key&gt;&lt;name&gt;&lt;/name&gt;&lt;email&gt;&lt;/email&gt;&lt;/endpoint&gt;&#10;"/>
  <p:tag name="ISPRING_PRESENTATION_TITLE" val="区块链未来金融经济新格局PPT模版"/>
</p:tagLst>
</file>

<file path=ppt/theme/theme1.xml><?xml version="1.0" encoding="utf-8"?>
<a:theme xmlns:a="http://schemas.openxmlformats.org/drawingml/2006/main" name="Office 主题">
  <a:themeElements>
    <a:clrScheme name="自定义 51">
      <a:dk1>
        <a:srgbClr val="000000"/>
      </a:dk1>
      <a:lt1>
        <a:srgbClr val="FFFFFF"/>
      </a:lt1>
      <a:dk2>
        <a:srgbClr val="000000"/>
      </a:dk2>
      <a:lt2>
        <a:srgbClr val="FFFFFF"/>
      </a:lt2>
      <a:accent1>
        <a:srgbClr val="10639C"/>
      </a:accent1>
      <a:accent2>
        <a:srgbClr val="00B0F0"/>
      </a:accent2>
      <a:accent3>
        <a:srgbClr val="10639C"/>
      </a:accent3>
      <a:accent4>
        <a:srgbClr val="00B0F0"/>
      </a:accent4>
      <a:accent5>
        <a:srgbClr val="10639C"/>
      </a:accent5>
      <a:accent6>
        <a:srgbClr val="00B0F0"/>
      </a:accent6>
      <a:hlink>
        <a:srgbClr val="10639C"/>
      </a:hlink>
      <a:folHlink>
        <a:srgbClr val="00B0F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03版静态</Template>
  <TotalTime>0</TotalTime>
  <Words>1858</Words>
  <Application>Microsoft Office PowerPoint</Application>
  <PresentationFormat>宽屏</PresentationFormat>
  <Paragraphs>337</Paragraphs>
  <Slides>30</Slides>
  <Notes>30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30</vt:i4>
      </vt:variant>
    </vt:vector>
  </HeadingPairs>
  <TitlesOfParts>
    <vt:vector size="42" baseType="lpstr">
      <vt:lpstr>Roboto Black</vt:lpstr>
      <vt:lpstr>方正姚体</vt:lpstr>
      <vt:lpstr>迷你简菱心</vt:lpstr>
      <vt:lpstr>微软雅黑</vt:lpstr>
      <vt:lpstr>Arial</vt:lpstr>
      <vt:lpstr>Arial Black</vt:lpstr>
      <vt:lpstr>Calibri</vt:lpstr>
      <vt:lpstr>Calibri Light</vt:lpstr>
      <vt:lpstr>Century Gothic</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2018-04-09T11:59:00Z</dcterms:created>
  <dcterms:modified xsi:type="dcterms:W3CDTF">2021-01-05T12:14:45Z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