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  <p:sldId id="265" r:id="rId11"/>
  </p:sldIdLst>
  <p:sldSz cx="12192000" cy="6858000"/>
  <p:notesSz cx="6858000" cy="9144000"/>
  <p:embeddedFontLst>
    <p:embeddedFont>
      <p:font typeface="等线" panose="02010600030101010101" pitchFamily="2" charset="-122"/>
      <p:regular r:id="rId13"/>
      <p:bold r:id="rId14"/>
    </p:embeddedFont>
    <p:embeddedFont>
      <p:font typeface="等线 Light" panose="02010600030101010101" pitchFamily="2" charset="-122"/>
      <p:regular r:id="rId15"/>
    </p:embeddedFont>
    <p:embeddedFont>
      <p:font typeface="方正兰亭粗黑简体" panose="02000000000000000000" pitchFamily="2" charset="-122"/>
      <p:regular r:id="rId16"/>
    </p:embeddedFont>
    <p:embeddedFont>
      <p:font typeface="方正兰亭细黑_GBK" panose="02000000000000000000" pitchFamily="2" charset="-122"/>
      <p:regular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>
          <p15:clr>
            <a:srgbClr val="A4A3A4"/>
          </p15:clr>
        </p15:guide>
        <p15:guide id="2" pos="3840">
          <p15:clr>
            <a:srgbClr val="A4A3A4"/>
          </p15:clr>
        </p15:guide>
        <p15:guide id="3" pos="6879">
          <p15:clr>
            <a:srgbClr val="A4A3A4"/>
          </p15:clr>
        </p15:guide>
        <p15:guide id="4" pos="7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454D"/>
    <a:srgbClr val="55A1B9"/>
    <a:srgbClr val="1393A1"/>
    <a:srgbClr val="17B0C0"/>
    <a:srgbClr val="18B5C6"/>
    <a:srgbClr val="E6E6E6"/>
    <a:srgbClr val="3B434B"/>
    <a:srgbClr val="DBD1CF"/>
    <a:srgbClr val="363D44"/>
    <a:srgbClr val="7A88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6014" autoAdjust="0"/>
  </p:normalViewPr>
  <p:slideViewPr>
    <p:cSldViewPr snapToGrid="0" showGuides="1">
      <p:cViewPr varScale="1">
        <p:scale>
          <a:sx n="110" d="100"/>
          <a:sy n="110" d="100"/>
        </p:scale>
        <p:origin x="630" y="96"/>
      </p:cViewPr>
      <p:guideLst>
        <p:guide orient="horz" pos="2137"/>
        <p:guide pos="3840"/>
        <p:guide pos="6879"/>
        <p:guide pos="7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4BC3B-6179-4CF8-9F11-BCC80E57D242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E5E22-205B-46CA-BD93-173610D876B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4BC3B-6179-4CF8-9F11-BCC80E57D242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E5E22-205B-46CA-BD93-173610D876B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4BC3B-6179-4CF8-9F11-BCC80E57D242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E5E22-205B-46CA-BD93-173610D876B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4BC3B-6179-4CF8-9F11-BCC80E57D242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E5E22-205B-46CA-BD93-173610D876B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4BC3B-6179-4CF8-9F11-BCC80E57D242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E5E22-205B-46CA-BD93-173610D876B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4BC3B-6179-4CF8-9F11-BCC80E57D242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E5E22-205B-46CA-BD93-173610D876B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4BC3B-6179-4CF8-9F11-BCC80E57D242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E5E22-205B-46CA-BD93-173610D876B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4BC3B-6179-4CF8-9F11-BCC80E57D242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E5E22-205B-46CA-BD93-173610D876B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4BC3B-6179-4CF8-9F11-BCC80E57D242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E5E22-205B-46CA-BD93-173610D876B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4BC3B-6179-4CF8-9F11-BCC80E57D242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E5E22-205B-46CA-BD93-173610D876B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4BC3B-6179-4CF8-9F11-BCC80E57D242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E5E22-205B-46CA-BD93-173610D876B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24BC3B-6179-4CF8-9F11-BCC80E57D242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2E5E22-205B-46CA-BD93-173610D876B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svg"/><Relationship Id="rId5" Type="http://schemas.openxmlformats.org/officeDocument/2006/relationships/image" Target="../media/image16.sv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sv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76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 rot="577546">
            <a:off x="45720" y="-1600199"/>
            <a:ext cx="1188720" cy="8580120"/>
          </a:xfrm>
          <a:prstGeom prst="rect">
            <a:avLst/>
          </a:prstGeom>
          <a:solidFill>
            <a:srgbClr val="E56E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 rot="577546">
            <a:off x="2438400" y="-1600199"/>
            <a:ext cx="1188720" cy="8580120"/>
          </a:xfrm>
          <a:prstGeom prst="rect">
            <a:avLst/>
          </a:prstGeom>
          <a:solidFill>
            <a:srgbClr val="E56E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 rot="577546">
            <a:off x="4831080" y="-1600199"/>
            <a:ext cx="1188720" cy="8580120"/>
          </a:xfrm>
          <a:prstGeom prst="rect">
            <a:avLst/>
          </a:prstGeom>
          <a:solidFill>
            <a:srgbClr val="E56E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 rot="577546">
            <a:off x="7223760" y="-1600199"/>
            <a:ext cx="1188720" cy="8580120"/>
          </a:xfrm>
          <a:prstGeom prst="rect">
            <a:avLst/>
          </a:prstGeom>
          <a:solidFill>
            <a:srgbClr val="E56E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 rot="577546">
            <a:off x="9616440" y="-1600199"/>
            <a:ext cx="1188720" cy="8580120"/>
          </a:xfrm>
          <a:prstGeom prst="rect">
            <a:avLst/>
          </a:prstGeom>
          <a:solidFill>
            <a:srgbClr val="E56E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 rot="577546">
            <a:off x="12009120" y="-1600199"/>
            <a:ext cx="1188720" cy="8580120"/>
          </a:xfrm>
          <a:prstGeom prst="rect">
            <a:avLst/>
          </a:prstGeom>
          <a:solidFill>
            <a:srgbClr val="E56E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3451697" y="662778"/>
            <a:ext cx="5288603" cy="5288603"/>
          </a:xfrm>
          <a:prstGeom prst="ellipse">
            <a:avLst/>
          </a:prstGeom>
          <a:solidFill>
            <a:srgbClr val="F376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弧形 16"/>
          <p:cNvSpPr/>
          <p:nvPr/>
        </p:nvSpPr>
        <p:spPr>
          <a:xfrm rot="20919386">
            <a:off x="3505944" y="664719"/>
            <a:ext cx="5137089" cy="5137089"/>
          </a:xfrm>
          <a:prstGeom prst="arc">
            <a:avLst>
              <a:gd name="adj1" fmla="val 12435743"/>
              <a:gd name="adj2" fmla="val 21228132"/>
            </a:avLst>
          </a:prstGeom>
          <a:ln w="825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弧形 17"/>
          <p:cNvSpPr/>
          <p:nvPr/>
        </p:nvSpPr>
        <p:spPr>
          <a:xfrm rot="9977354">
            <a:off x="3565046" y="753250"/>
            <a:ext cx="5137089" cy="5137089"/>
          </a:xfrm>
          <a:prstGeom prst="arc">
            <a:avLst>
              <a:gd name="adj1" fmla="val 12435743"/>
              <a:gd name="adj2" fmla="val 0"/>
            </a:avLst>
          </a:prstGeom>
          <a:ln w="825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4" name="直接连接符 23"/>
          <p:cNvCxnSpPr/>
          <p:nvPr/>
        </p:nvCxnSpPr>
        <p:spPr>
          <a:xfrm>
            <a:off x="6728782" y="2228088"/>
            <a:ext cx="131064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4122096" y="2228088"/>
            <a:ext cx="131064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组合 29"/>
          <p:cNvGrpSpPr/>
          <p:nvPr/>
        </p:nvGrpSpPr>
        <p:grpSpPr>
          <a:xfrm>
            <a:off x="5646742" y="2115320"/>
            <a:ext cx="860738" cy="225535"/>
            <a:chOff x="5559112" y="2193798"/>
            <a:chExt cx="1105086" cy="289560"/>
          </a:xfrm>
        </p:grpSpPr>
        <p:sp>
          <p:nvSpPr>
            <p:cNvPr id="26" name="星形: 五角 25"/>
            <p:cNvSpPr/>
            <p:nvPr/>
          </p:nvSpPr>
          <p:spPr>
            <a:xfrm>
              <a:off x="5559112" y="2193798"/>
              <a:ext cx="289560" cy="289560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7" name="星形: 五角 26"/>
            <p:cNvSpPr/>
            <p:nvPr/>
          </p:nvSpPr>
          <p:spPr>
            <a:xfrm>
              <a:off x="5966875" y="2193798"/>
              <a:ext cx="289560" cy="289560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8" name="星形: 五角 27"/>
            <p:cNvSpPr/>
            <p:nvPr/>
          </p:nvSpPr>
          <p:spPr>
            <a:xfrm>
              <a:off x="6374638" y="2193798"/>
              <a:ext cx="289560" cy="289560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31" name="文本框 30"/>
          <p:cNvSpPr txBox="1"/>
          <p:nvPr/>
        </p:nvSpPr>
        <p:spPr>
          <a:xfrm>
            <a:off x="3205904" y="2454542"/>
            <a:ext cx="591555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800" dirty="0">
                <a:solidFill>
                  <a:schemeClr val="bg1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图解区块链</a:t>
            </a:r>
          </a:p>
        </p:txBody>
      </p:sp>
      <p:sp>
        <p:nvSpPr>
          <p:cNvPr id="37" name="任意多边形: 形状 36"/>
          <p:cNvSpPr/>
          <p:nvPr/>
        </p:nvSpPr>
        <p:spPr>
          <a:xfrm>
            <a:off x="3175003" y="3871132"/>
            <a:ext cx="5917174" cy="716108"/>
          </a:xfrm>
          <a:custGeom>
            <a:avLst/>
            <a:gdLst>
              <a:gd name="connsiteX0" fmla="*/ 0 w 5570381"/>
              <a:gd name="connsiteY0" fmla="*/ 0 h 639868"/>
              <a:gd name="connsiteX1" fmla="*/ 5570381 w 5570381"/>
              <a:gd name="connsiteY1" fmla="*/ 0 h 639868"/>
              <a:gd name="connsiteX2" fmla="*/ 5570381 w 5570381"/>
              <a:gd name="connsiteY2" fmla="*/ 12447 h 639868"/>
              <a:gd name="connsiteX3" fmla="*/ 5114352 w 5570381"/>
              <a:gd name="connsiteY3" fmla="*/ 326158 h 639868"/>
              <a:gd name="connsiteX4" fmla="*/ 5570381 w 5570381"/>
              <a:gd name="connsiteY4" fmla="*/ 639868 h 639868"/>
              <a:gd name="connsiteX5" fmla="*/ 0 w 5570381"/>
              <a:gd name="connsiteY5" fmla="*/ 639868 h 639868"/>
              <a:gd name="connsiteX6" fmla="*/ 0 w 5570381"/>
              <a:gd name="connsiteY6" fmla="*/ 638439 h 639868"/>
              <a:gd name="connsiteX7" fmla="*/ 453952 w 5570381"/>
              <a:gd name="connsiteY7" fmla="*/ 326158 h 639868"/>
              <a:gd name="connsiteX8" fmla="*/ 0 w 5570381"/>
              <a:gd name="connsiteY8" fmla="*/ 13876 h 639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70381" h="639868">
                <a:moveTo>
                  <a:pt x="0" y="0"/>
                </a:moveTo>
                <a:lnTo>
                  <a:pt x="5570381" y="0"/>
                </a:lnTo>
                <a:lnTo>
                  <a:pt x="5570381" y="12447"/>
                </a:lnTo>
                <a:lnTo>
                  <a:pt x="5114352" y="326158"/>
                </a:lnTo>
                <a:lnTo>
                  <a:pt x="5570381" y="639868"/>
                </a:lnTo>
                <a:lnTo>
                  <a:pt x="0" y="639868"/>
                </a:lnTo>
                <a:lnTo>
                  <a:pt x="0" y="638439"/>
                </a:lnTo>
                <a:lnTo>
                  <a:pt x="453952" y="326158"/>
                </a:lnTo>
                <a:lnTo>
                  <a:pt x="0" y="13876"/>
                </a:lnTo>
                <a:close/>
              </a:path>
            </a:pathLst>
          </a:custGeom>
          <a:solidFill>
            <a:srgbClr val="FDCD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文本框 37"/>
          <p:cNvSpPr txBox="1"/>
          <p:nvPr/>
        </p:nvSpPr>
        <p:spPr>
          <a:xfrm>
            <a:off x="3752073" y="3967576"/>
            <a:ext cx="48232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3</a:t>
            </a:r>
            <a:r>
              <a:rPr lang="zh-CN" altLang="en-US" sz="2800" dirty="0">
                <a:solidFill>
                  <a:schemeClr val="bg1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分钟带你认识什么是区块链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5077336" y="4770765"/>
            <a:ext cx="20373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>
                <a:solidFill>
                  <a:schemeClr val="bg1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xiazaii</a:t>
            </a:r>
            <a:endParaRPr lang="zh-CN" altLang="en-US" sz="2400" dirty="0">
              <a:solidFill>
                <a:schemeClr val="bg1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45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/>
        </p:nvSpPr>
        <p:spPr>
          <a:xfrm>
            <a:off x="1200150" y="938018"/>
            <a:ext cx="9720263" cy="5189937"/>
          </a:xfrm>
          <a:prstGeom prst="roundRect">
            <a:avLst>
              <a:gd name="adj" fmla="val 2572"/>
            </a:avLst>
          </a:prstGeom>
          <a:solidFill>
            <a:srgbClr val="17B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: 圆角 12"/>
          <p:cNvSpPr/>
          <p:nvPr/>
        </p:nvSpPr>
        <p:spPr>
          <a:xfrm>
            <a:off x="4283640" y="541807"/>
            <a:ext cx="3624720" cy="792422"/>
          </a:xfrm>
          <a:custGeom>
            <a:avLst/>
            <a:gdLst>
              <a:gd name="connsiteX0" fmla="*/ 0 w 3086100"/>
              <a:gd name="connsiteY0" fmla="*/ 172758 h 945066"/>
              <a:gd name="connsiteX1" fmla="*/ 172758 w 3086100"/>
              <a:gd name="connsiteY1" fmla="*/ 0 h 945066"/>
              <a:gd name="connsiteX2" fmla="*/ 2913342 w 3086100"/>
              <a:gd name="connsiteY2" fmla="*/ 0 h 945066"/>
              <a:gd name="connsiteX3" fmla="*/ 3086100 w 3086100"/>
              <a:gd name="connsiteY3" fmla="*/ 172758 h 945066"/>
              <a:gd name="connsiteX4" fmla="*/ 3086100 w 3086100"/>
              <a:gd name="connsiteY4" fmla="*/ 772308 h 945066"/>
              <a:gd name="connsiteX5" fmla="*/ 2913342 w 3086100"/>
              <a:gd name="connsiteY5" fmla="*/ 945066 h 945066"/>
              <a:gd name="connsiteX6" fmla="*/ 172758 w 3086100"/>
              <a:gd name="connsiteY6" fmla="*/ 945066 h 945066"/>
              <a:gd name="connsiteX7" fmla="*/ 0 w 3086100"/>
              <a:gd name="connsiteY7" fmla="*/ 772308 h 945066"/>
              <a:gd name="connsiteX8" fmla="*/ 0 w 3086100"/>
              <a:gd name="connsiteY8" fmla="*/ 172758 h 945066"/>
              <a:gd name="connsiteX0-1" fmla="*/ 0 w 3086100"/>
              <a:gd name="connsiteY0-2" fmla="*/ 245910 h 1018218"/>
              <a:gd name="connsiteX1-3" fmla="*/ 172758 w 3086100"/>
              <a:gd name="connsiteY1-4" fmla="*/ 73152 h 1018218"/>
              <a:gd name="connsiteX2-5" fmla="*/ 2980398 w 3086100"/>
              <a:gd name="connsiteY2-6" fmla="*/ 0 h 1018218"/>
              <a:gd name="connsiteX3-7" fmla="*/ 3086100 w 3086100"/>
              <a:gd name="connsiteY3-8" fmla="*/ 245910 h 1018218"/>
              <a:gd name="connsiteX4-9" fmla="*/ 3086100 w 3086100"/>
              <a:gd name="connsiteY4-10" fmla="*/ 845460 h 1018218"/>
              <a:gd name="connsiteX5-11" fmla="*/ 2913342 w 3086100"/>
              <a:gd name="connsiteY5-12" fmla="*/ 1018218 h 1018218"/>
              <a:gd name="connsiteX6-13" fmla="*/ 172758 w 3086100"/>
              <a:gd name="connsiteY6-14" fmla="*/ 1018218 h 1018218"/>
              <a:gd name="connsiteX7-15" fmla="*/ 0 w 3086100"/>
              <a:gd name="connsiteY7-16" fmla="*/ 845460 h 1018218"/>
              <a:gd name="connsiteX8-17" fmla="*/ 0 w 3086100"/>
              <a:gd name="connsiteY8-18" fmla="*/ 245910 h 10182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3086100" h="1018218">
                <a:moveTo>
                  <a:pt x="0" y="245910"/>
                </a:moveTo>
                <a:cubicBezTo>
                  <a:pt x="0" y="150498"/>
                  <a:pt x="77346" y="73152"/>
                  <a:pt x="172758" y="73152"/>
                </a:cubicBezTo>
                <a:cubicBezTo>
                  <a:pt x="1086286" y="73152"/>
                  <a:pt x="2066870" y="0"/>
                  <a:pt x="2980398" y="0"/>
                </a:cubicBezTo>
                <a:cubicBezTo>
                  <a:pt x="3075810" y="0"/>
                  <a:pt x="3086100" y="150498"/>
                  <a:pt x="3086100" y="245910"/>
                </a:cubicBezTo>
                <a:lnTo>
                  <a:pt x="3086100" y="845460"/>
                </a:lnTo>
                <a:cubicBezTo>
                  <a:pt x="3086100" y="940872"/>
                  <a:pt x="3008754" y="1018218"/>
                  <a:pt x="2913342" y="1018218"/>
                </a:cubicBezTo>
                <a:lnTo>
                  <a:pt x="172758" y="1018218"/>
                </a:lnTo>
                <a:cubicBezTo>
                  <a:pt x="77346" y="1018218"/>
                  <a:pt x="0" y="940872"/>
                  <a:pt x="0" y="845460"/>
                </a:cubicBezTo>
                <a:lnTo>
                  <a:pt x="0" y="245910"/>
                </a:lnTo>
                <a:close/>
              </a:path>
            </a:pathLst>
          </a:custGeom>
          <a:solidFill>
            <a:srgbClr val="FECD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4460752" y="730045"/>
            <a:ext cx="3232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区块链难以克服的缺点</a:t>
            </a:r>
          </a:p>
        </p:txBody>
      </p:sp>
      <p:grpSp>
        <p:nvGrpSpPr>
          <p:cNvPr id="71" name="组合 70"/>
          <p:cNvGrpSpPr/>
          <p:nvPr/>
        </p:nvGrpSpPr>
        <p:grpSpPr>
          <a:xfrm>
            <a:off x="1816113" y="1996424"/>
            <a:ext cx="2394821" cy="702072"/>
            <a:chOff x="1816113" y="1996424"/>
            <a:chExt cx="2394821" cy="702072"/>
          </a:xfrm>
        </p:grpSpPr>
        <p:sp>
          <p:nvSpPr>
            <p:cNvPr id="63" name="矩形: 圆角 62"/>
            <p:cNvSpPr/>
            <p:nvPr/>
          </p:nvSpPr>
          <p:spPr>
            <a:xfrm>
              <a:off x="1816113" y="1996424"/>
              <a:ext cx="2394821" cy="702072"/>
            </a:xfrm>
            <a:prstGeom prst="roundRect">
              <a:avLst>
                <a:gd name="adj" fmla="val 12081"/>
              </a:avLst>
            </a:prstGeom>
            <a:solidFill>
              <a:srgbClr val="1393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2372196" y="2147405"/>
              <a:ext cx="12496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solidFill>
                    <a:schemeClr val="bg1"/>
                  </a:solidFill>
                  <a:latin typeface="方正兰亭粗黑简体" panose="02000000000000000000" pitchFamily="2" charset="-122"/>
                  <a:ea typeface="方正兰亭粗黑简体" panose="02000000000000000000" pitchFamily="2" charset="-122"/>
                </a:rPr>
                <a:t>效率问题</a:t>
              </a:r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1816113" y="2930765"/>
            <a:ext cx="2394821" cy="702072"/>
            <a:chOff x="1816113" y="2912230"/>
            <a:chExt cx="2394821" cy="702072"/>
          </a:xfrm>
        </p:grpSpPr>
        <p:sp>
          <p:nvSpPr>
            <p:cNvPr id="64" name="矩形: 圆角 63"/>
            <p:cNvSpPr/>
            <p:nvPr/>
          </p:nvSpPr>
          <p:spPr>
            <a:xfrm>
              <a:off x="1816113" y="2912230"/>
              <a:ext cx="2394821" cy="702072"/>
            </a:xfrm>
            <a:prstGeom prst="roundRect">
              <a:avLst>
                <a:gd name="adj" fmla="val 12081"/>
              </a:avLst>
            </a:prstGeom>
            <a:solidFill>
              <a:srgbClr val="1393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1996729" y="3063211"/>
              <a:ext cx="20335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solidFill>
                    <a:schemeClr val="bg1"/>
                  </a:solidFill>
                  <a:latin typeface="方正兰亭粗黑简体" panose="02000000000000000000" pitchFamily="2" charset="-122"/>
                  <a:ea typeface="方正兰亭粗黑简体" panose="02000000000000000000" pitchFamily="2" charset="-122"/>
                </a:rPr>
                <a:t>从业人才成本高</a:t>
              </a: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1816113" y="3865106"/>
            <a:ext cx="2394821" cy="702072"/>
            <a:chOff x="1816113" y="3807179"/>
            <a:chExt cx="2394821" cy="702072"/>
          </a:xfrm>
        </p:grpSpPr>
        <p:sp>
          <p:nvSpPr>
            <p:cNvPr id="65" name="矩形: 圆角 64"/>
            <p:cNvSpPr/>
            <p:nvPr/>
          </p:nvSpPr>
          <p:spPr>
            <a:xfrm>
              <a:off x="1816113" y="3807179"/>
              <a:ext cx="2394821" cy="702072"/>
            </a:xfrm>
            <a:prstGeom prst="roundRect">
              <a:avLst>
                <a:gd name="adj" fmla="val 12081"/>
              </a:avLst>
            </a:prstGeom>
            <a:solidFill>
              <a:srgbClr val="1393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2046445" y="3977349"/>
              <a:ext cx="20335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solidFill>
                    <a:schemeClr val="bg1"/>
                  </a:solidFill>
                  <a:latin typeface="方正兰亭粗黑简体" panose="02000000000000000000" pitchFamily="2" charset="-122"/>
                  <a:ea typeface="方正兰亭粗黑简体" panose="02000000000000000000" pitchFamily="2" charset="-122"/>
                </a:rPr>
                <a:t>应用落地周期长</a:t>
              </a: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1816113" y="4799446"/>
            <a:ext cx="2394821" cy="702072"/>
            <a:chOff x="1816113" y="4799446"/>
            <a:chExt cx="2394821" cy="702072"/>
          </a:xfrm>
        </p:grpSpPr>
        <p:sp>
          <p:nvSpPr>
            <p:cNvPr id="66" name="矩形: 圆角 65"/>
            <p:cNvSpPr/>
            <p:nvPr/>
          </p:nvSpPr>
          <p:spPr>
            <a:xfrm>
              <a:off x="1816113" y="4799446"/>
              <a:ext cx="2394821" cy="702072"/>
            </a:xfrm>
            <a:prstGeom prst="roundRect">
              <a:avLst>
                <a:gd name="adj" fmla="val 12081"/>
              </a:avLst>
            </a:prstGeom>
            <a:solidFill>
              <a:srgbClr val="1393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2139785" y="4975214"/>
              <a:ext cx="171450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solidFill>
                    <a:schemeClr val="bg1"/>
                  </a:solidFill>
                  <a:latin typeface="方正兰亭粗黑简体" panose="02000000000000000000" pitchFamily="2" charset="-122"/>
                  <a:ea typeface="方正兰亭粗黑简体" panose="02000000000000000000" pitchFamily="2" charset="-122"/>
                </a:rPr>
                <a:t>区块链选用难</a:t>
              </a:r>
            </a:p>
          </p:txBody>
        </p:sp>
      </p:grpSp>
      <p:sp>
        <p:nvSpPr>
          <p:cNvPr id="26" name="文本框 25"/>
          <p:cNvSpPr txBox="1"/>
          <p:nvPr/>
        </p:nvSpPr>
        <p:spPr>
          <a:xfrm>
            <a:off x="4992670" y="1970483"/>
            <a:ext cx="683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solidFill>
                  <a:schemeClr val="bg1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defRPr>
            </a:lvl1pPr>
          </a:lstStyle>
          <a:p>
            <a:r>
              <a:rPr lang="zh-CN" altLang="en-US" dirty="0"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信任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4992670" y="2297668"/>
            <a:ext cx="683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solidFill>
                  <a:schemeClr val="bg1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defRPr>
            </a:lvl1pPr>
          </a:lstStyle>
          <a:p>
            <a:r>
              <a:rPr lang="zh-CN" altLang="en-US" dirty="0"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信任</a:t>
            </a:r>
          </a:p>
        </p:txBody>
      </p:sp>
      <p:pic>
        <p:nvPicPr>
          <p:cNvPr id="29" name="图形 28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83662" y="2020275"/>
            <a:ext cx="269748" cy="269748"/>
          </a:xfrm>
          <a:prstGeom prst="rect">
            <a:avLst/>
          </a:prstGeom>
        </p:spPr>
      </p:pic>
      <p:pic>
        <p:nvPicPr>
          <p:cNvPr id="30" name="图形 29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60855" y="2020275"/>
            <a:ext cx="269748" cy="269748"/>
          </a:xfrm>
          <a:prstGeom prst="rect">
            <a:avLst/>
          </a:prstGeom>
        </p:spPr>
      </p:pic>
      <p:pic>
        <p:nvPicPr>
          <p:cNvPr id="31" name="图形 30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38048" y="2020275"/>
            <a:ext cx="269748" cy="269748"/>
          </a:xfrm>
          <a:prstGeom prst="rect">
            <a:avLst/>
          </a:prstGeom>
        </p:spPr>
      </p:pic>
      <p:pic>
        <p:nvPicPr>
          <p:cNvPr id="32" name="图形 31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15241" y="2020275"/>
            <a:ext cx="269748" cy="269748"/>
          </a:xfrm>
          <a:prstGeom prst="rect">
            <a:avLst/>
          </a:prstGeom>
        </p:spPr>
      </p:pic>
      <p:pic>
        <p:nvPicPr>
          <p:cNvPr id="33" name="图形 32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92434" y="2020275"/>
            <a:ext cx="269748" cy="269748"/>
          </a:xfrm>
          <a:prstGeom prst="rect">
            <a:avLst/>
          </a:prstGeom>
        </p:spPr>
      </p:pic>
      <p:pic>
        <p:nvPicPr>
          <p:cNvPr id="34" name="图形 33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83662" y="2347460"/>
            <a:ext cx="269748" cy="269748"/>
          </a:xfrm>
          <a:prstGeom prst="rect">
            <a:avLst/>
          </a:prstGeom>
        </p:spPr>
      </p:pic>
      <p:pic>
        <p:nvPicPr>
          <p:cNvPr id="35" name="图形 34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60855" y="2347460"/>
            <a:ext cx="269748" cy="269748"/>
          </a:xfrm>
          <a:prstGeom prst="rect">
            <a:avLst/>
          </a:prstGeom>
        </p:spPr>
      </p:pic>
      <p:pic>
        <p:nvPicPr>
          <p:cNvPr id="36" name="图形 35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38048" y="2347460"/>
            <a:ext cx="269748" cy="269748"/>
          </a:xfrm>
          <a:prstGeom prst="rect">
            <a:avLst/>
          </a:prstGeom>
        </p:spPr>
      </p:pic>
      <p:pic>
        <p:nvPicPr>
          <p:cNvPr id="37" name="图形 36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511764" y="2347460"/>
            <a:ext cx="269748" cy="269748"/>
          </a:xfrm>
          <a:prstGeom prst="rect">
            <a:avLst/>
          </a:prstGeom>
        </p:spPr>
      </p:pic>
      <p:pic>
        <p:nvPicPr>
          <p:cNvPr id="38" name="图形 37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785480" y="2347460"/>
            <a:ext cx="269748" cy="269748"/>
          </a:xfrm>
          <a:prstGeom prst="rect">
            <a:avLst/>
          </a:prstGeom>
        </p:spPr>
      </p:pic>
      <p:pic>
        <p:nvPicPr>
          <p:cNvPr id="43" name="图形 42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473405" y="2275767"/>
            <a:ext cx="385222" cy="385222"/>
          </a:xfrm>
          <a:prstGeom prst="rect">
            <a:avLst/>
          </a:prstGeom>
        </p:spPr>
      </p:pic>
      <p:pic>
        <p:nvPicPr>
          <p:cNvPr id="44" name="图形 43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495307" y="1963366"/>
            <a:ext cx="341419" cy="341419"/>
          </a:xfrm>
          <a:prstGeom prst="rect">
            <a:avLst/>
          </a:prstGeom>
        </p:spPr>
      </p:pic>
      <p:sp>
        <p:nvSpPr>
          <p:cNvPr id="45" name="文本框 44"/>
          <p:cNvSpPr txBox="1"/>
          <p:nvPr/>
        </p:nvSpPr>
        <p:spPr>
          <a:xfrm>
            <a:off x="7794075" y="1970483"/>
            <a:ext cx="683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solidFill>
                  <a:schemeClr val="bg1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defRPr>
            </a:lvl1pPr>
          </a:lstStyle>
          <a:p>
            <a:r>
              <a:rPr lang="zh-CN" altLang="en-US" dirty="0"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效率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7794075" y="2297668"/>
            <a:ext cx="683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solidFill>
                  <a:schemeClr val="bg1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defRPr>
            </a:lvl1pPr>
          </a:lstStyle>
          <a:p>
            <a:r>
              <a:rPr lang="zh-CN" altLang="en-US" dirty="0"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效率</a:t>
            </a:r>
          </a:p>
        </p:txBody>
      </p:sp>
      <p:sp>
        <p:nvSpPr>
          <p:cNvPr id="48" name="文本框 47"/>
          <p:cNvSpPr txBox="1"/>
          <p:nvPr/>
        </p:nvSpPr>
        <p:spPr>
          <a:xfrm>
            <a:off x="4992669" y="3059668"/>
            <a:ext cx="5224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solidFill>
                  <a:schemeClr val="bg1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defRPr>
            </a:lvl1pPr>
          </a:lstStyle>
          <a:p>
            <a:r>
              <a:rPr lang="zh-CN" altLang="en-US" dirty="0"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密码学、计算机数学、人工智能、</a:t>
            </a:r>
            <a:r>
              <a:rPr lang="en-US" altLang="zh-CN" dirty="0"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……</a:t>
            </a:r>
            <a:endParaRPr lang="zh-CN" altLang="en-US" dirty="0">
              <a:latin typeface="方正兰亭粗黑简体" panose="02000000000000000000" pitchFamily="2" charset="-122"/>
              <a:ea typeface="方正兰亭粗黑简体" panose="02000000000000000000" pitchFamily="2" charset="-122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4992670" y="3786863"/>
            <a:ext cx="2033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solidFill>
                  <a:schemeClr val="bg1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defRPr>
            </a:lvl1pPr>
          </a:lstStyle>
          <a:p>
            <a:r>
              <a:rPr lang="zh-CN" altLang="en-US" dirty="0"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区块链技术</a:t>
            </a:r>
            <a:r>
              <a:rPr lang="en-US" altLang="zh-CN" dirty="0"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+</a:t>
            </a:r>
            <a:r>
              <a:rPr lang="zh-CN" altLang="en-US" dirty="0"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理念</a:t>
            </a:r>
          </a:p>
        </p:txBody>
      </p:sp>
      <p:pic>
        <p:nvPicPr>
          <p:cNvPr id="53" name="图形 52"/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flipH="1">
            <a:off x="6928931" y="3836156"/>
            <a:ext cx="266502" cy="266502"/>
          </a:xfrm>
          <a:prstGeom prst="rect">
            <a:avLst/>
          </a:prstGeom>
        </p:spPr>
      </p:pic>
      <p:sp>
        <p:nvSpPr>
          <p:cNvPr id="54" name="文本框 53"/>
          <p:cNvSpPr txBox="1"/>
          <p:nvPr/>
        </p:nvSpPr>
        <p:spPr>
          <a:xfrm>
            <a:off x="7301617" y="3786863"/>
            <a:ext cx="1104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solidFill>
                  <a:schemeClr val="bg1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defRPr>
            </a:lvl1pPr>
          </a:lstStyle>
          <a:p>
            <a:r>
              <a:rPr lang="zh-CN" altLang="en-US" dirty="0"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应用场景</a:t>
            </a:r>
          </a:p>
        </p:txBody>
      </p:sp>
      <p:pic>
        <p:nvPicPr>
          <p:cNvPr id="55" name="图形 54"/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flipH="1">
            <a:off x="8405721" y="3836156"/>
            <a:ext cx="266502" cy="266502"/>
          </a:xfrm>
          <a:prstGeom prst="rect">
            <a:avLst/>
          </a:prstGeom>
        </p:spPr>
      </p:pic>
      <p:sp>
        <p:nvSpPr>
          <p:cNvPr id="56" name="文本框 55"/>
          <p:cNvSpPr txBox="1"/>
          <p:nvPr/>
        </p:nvSpPr>
        <p:spPr>
          <a:xfrm>
            <a:off x="8738342" y="3786863"/>
            <a:ext cx="1373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solidFill>
                  <a:schemeClr val="bg1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defRPr>
            </a:lvl1pPr>
          </a:lstStyle>
          <a:p>
            <a:r>
              <a:rPr lang="zh-CN" altLang="en-US" dirty="0"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选用区块链</a:t>
            </a:r>
          </a:p>
        </p:txBody>
      </p:sp>
      <p:pic>
        <p:nvPicPr>
          <p:cNvPr id="57" name="图形 56"/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flipH="1">
            <a:off x="10045028" y="3836156"/>
            <a:ext cx="266502" cy="266502"/>
          </a:xfrm>
          <a:prstGeom prst="rect">
            <a:avLst/>
          </a:prstGeom>
        </p:spPr>
      </p:pic>
      <p:sp>
        <p:nvSpPr>
          <p:cNvPr id="58" name="文本框 57"/>
          <p:cNvSpPr txBox="1"/>
          <p:nvPr/>
        </p:nvSpPr>
        <p:spPr>
          <a:xfrm>
            <a:off x="4992670" y="4183074"/>
            <a:ext cx="2033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solidFill>
                  <a:schemeClr val="bg1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defRPr>
            </a:lvl1pPr>
          </a:lstStyle>
          <a:p>
            <a:r>
              <a:rPr lang="zh-CN" altLang="en-US" dirty="0"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应用开发</a:t>
            </a:r>
          </a:p>
        </p:txBody>
      </p:sp>
      <p:pic>
        <p:nvPicPr>
          <p:cNvPr id="59" name="图形 58"/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flipH="1">
            <a:off x="6166807" y="4230917"/>
            <a:ext cx="266502" cy="266502"/>
          </a:xfrm>
          <a:prstGeom prst="rect">
            <a:avLst/>
          </a:prstGeom>
        </p:spPr>
      </p:pic>
      <p:sp>
        <p:nvSpPr>
          <p:cNvPr id="60" name="文本框 59"/>
          <p:cNvSpPr txBox="1"/>
          <p:nvPr/>
        </p:nvSpPr>
        <p:spPr>
          <a:xfrm>
            <a:off x="6500697" y="4171664"/>
            <a:ext cx="1104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solidFill>
                  <a:schemeClr val="bg1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defRPr>
            </a:lvl1pPr>
          </a:lstStyle>
          <a:p>
            <a:r>
              <a:rPr lang="zh-CN" altLang="en-US" dirty="0"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业务改造</a:t>
            </a:r>
          </a:p>
        </p:txBody>
      </p:sp>
      <p:sp>
        <p:nvSpPr>
          <p:cNvPr id="61" name="文本框 60"/>
          <p:cNvSpPr txBox="1"/>
          <p:nvPr/>
        </p:nvSpPr>
        <p:spPr>
          <a:xfrm>
            <a:off x="4992669" y="4789400"/>
            <a:ext cx="5224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solidFill>
                  <a:schemeClr val="bg1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defRPr>
            </a:lvl1pPr>
          </a:lstStyle>
          <a:p>
            <a:r>
              <a:rPr lang="zh-CN" altLang="en-US" dirty="0"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考虑选用的区块链能否长期存在</a:t>
            </a:r>
            <a:endParaRPr lang="en-US" altLang="zh-CN" dirty="0">
              <a:latin typeface="方正兰亭粗黑简体" panose="02000000000000000000" pitchFamily="2" charset="-122"/>
              <a:ea typeface="方正兰亭粗黑简体" panose="02000000000000000000" pitchFamily="2" charset="-122"/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4968858" y="5150482"/>
            <a:ext cx="3647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合规性、版权、运维等一系列问题</a:t>
            </a:r>
            <a:endParaRPr lang="en-US" altLang="zh-CN" dirty="0">
              <a:solidFill>
                <a:schemeClr val="bg1"/>
              </a:solidFill>
              <a:latin typeface="方正兰亭粗黑简体" panose="02000000000000000000" pitchFamily="2" charset="-122"/>
              <a:ea typeface="方正兰亭粗黑简体" panose="02000000000000000000" pitchFamily="2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76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椭圆 561"/>
          <p:cNvSpPr/>
          <p:nvPr/>
        </p:nvSpPr>
        <p:spPr>
          <a:xfrm rot="21401210">
            <a:off x="6509061" y="4454074"/>
            <a:ext cx="1267690" cy="1267690"/>
          </a:xfrm>
          <a:prstGeom prst="ellipse">
            <a:avLst/>
          </a:prstGeom>
          <a:solidFill>
            <a:srgbClr val="E56E69"/>
          </a:solidFill>
          <a:ln w="47625"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6" name="椭圆 575"/>
          <p:cNvSpPr/>
          <p:nvPr/>
        </p:nvSpPr>
        <p:spPr>
          <a:xfrm rot="21369749">
            <a:off x="4440778" y="4468814"/>
            <a:ext cx="1267690" cy="1267690"/>
          </a:xfrm>
          <a:prstGeom prst="ellipse">
            <a:avLst/>
          </a:prstGeom>
          <a:solidFill>
            <a:srgbClr val="E56E69"/>
          </a:solidFill>
          <a:ln w="47625"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71" name="图片 770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1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61033" y="205123"/>
            <a:ext cx="480246" cy="480246"/>
          </a:xfrm>
          <a:prstGeom prst="rect">
            <a:avLst/>
          </a:prstGeom>
        </p:spPr>
      </p:pic>
      <p:grpSp>
        <p:nvGrpSpPr>
          <p:cNvPr id="772" name="组合 771"/>
          <p:cNvGrpSpPr/>
          <p:nvPr/>
        </p:nvGrpSpPr>
        <p:grpSpPr>
          <a:xfrm>
            <a:off x="8332213" y="503063"/>
            <a:ext cx="764501" cy="764501"/>
            <a:chOff x="6483531" y="871701"/>
            <a:chExt cx="1267690" cy="1267690"/>
          </a:xfrm>
        </p:grpSpPr>
        <p:sp>
          <p:nvSpPr>
            <p:cNvPr id="773" name="椭圆 772"/>
            <p:cNvSpPr/>
            <p:nvPr/>
          </p:nvSpPr>
          <p:spPr>
            <a:xfrm rot="21384582">
              <a:off x="6483531" y="871701"/>
              <a:ext cx="1267690" cy="1267690"/>
            </a:xfrm>
            <a:prstGeom prst="ellipse">
              <a:avLst/>
            </a:prstGeom>
            <a:solidFill>
              <a:srgbClr val="E56E69"/>
            </a:solidFill>
            <a:ln w="47625">
              <a:noFill/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74" name="组合 773"/>
            <p:cNvGrpSpPr/>
            <p:nvPr/>
          </p:nvGrpSpPr>
          <p:grpSpPr>
            <a:xfrm rot="16712883">
              <a:off x="6740292" y="1184246"/>
              <a:ext cx="783859" cy="633535"/>
              <a:chOff x="5579130" y="3012281"/>
              <a:chExt cx="1028838" cy="831533"/>
            </a:xfrm>
          </p:grpSpPr>
          <p:sp>
            <p:nvSpPr>
              <p:cNvPr id="776" name="任意多边形: 形状 775"/>
              <p:cNvSpPr/>
              <p:nvPr/>
            </p:nvSpPr>
            <p:spPr>
              <a:xfrm>
                <a:off x="5579268" y="3148489"/>
                <a:ext cx="1000125" cy="695325"/>
              </a:xfrm>
              <a:custGeom>
                <a:avLst/>
                <a:gdLst>
                  <a:gd name="connsiteX0" fmla="*/ 61436 w 1000125"/>
                  <a:gd name="connsiteY0" fmla="*/ 688181 h 695325"/>
                  <a:gd name="connsiteX1" fmla="*/ 994886 w 1000125"/>
                  <a:gd name="connsiteY1" fmla="*/ 602456 h 695325"/>
                  <a:gd name="connsiteX2" fmla="*/ 879634 w 1000125"/>
                  <a:gd name="connsiteY2" fmla="*/ 7144 h 695325"/>
                  <a:gd name="connsiteX3" fmla="*/ 7144 w 1000125"/>
                  <a:gd name="connsiteY3" fmla="*/ 81439 h 69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00125" h="695325">
                    <a:moveTo>
                      <a:pt x="61436" y="688181"/>
                    </a:moveTo>
                    <a:lnTo>
                      <a:pt x="994886" y="602456"/>
                    </a:lnTo>
                    <a:lnTo>
                      <a:pt x="879634" y="7144"/>
                    </a:lnTo>
                    <a:lnTo>
                      <a:pt x="7144" y="81439"/>
                    </a:lnTo>
                    <a:close/>
                  </a:path>
                </a:pathLst>
              </a:custGeom>
              <a:solidFill>
                <a:srgbClr val="9A482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77" name="任意多边形: 形状 776"/>
              <p:cNvSpPr/>
              <p:nvPr/>
            </p:nvSpPr>
            <p:spPr>
              <a:xfrm>
                <a:off x="5579130" y="3048476"/>
                <a:ext cx="209550" cy="180975"/>
              </a:xfrm>
              <a:custGeom>
                <a:avLst/>
                <a:gdLst>
                  <a:gd name="connsiteX0" fmla="*/ 7282 w 209550"/>
                  <a:gd name="connsiteY0" fmla="*/ 181451 h 180975"/>
                  <a:gd name="connsiteX1" fmla="*/ 35857 w 209550"/>
                  <a:gd name="connsiteY1" fmla="*/ 14764 h 180975"/>
                  <a:gd name="connsiteX2" fmla="*/ 181589 w 209550"/>
                  <a:gd name="connsiteY2" fmla="*/ 7144 h 180975"/>
                  <a:gd name="connsiteX3" fmla="*/ 203497 w 209550"/>
                  <a:gd name="connsiteY3" fmla="*/ 169069 h 180975"/>
                  <a:gd name="connsiteX4" fmla="*/ 7282 w 209550"/>
                  <a:gd name="connsiteY4" fmla="*/ 181451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9550" h="180975">
                    <a:moveTo>
                      <a:pt x="7282" y="181451"/>
                    </a:moveTo>
                    <a:cubicBezTo>
                      <a:pt x="7282" y="181451"/>
                      <a:pt x="3472" y="44291"/>
                      <a:pt x="35857" y="14764"/>
                    </a:cubicBezTo>
                    <a:lnTo>
                      <a:pt x="181589" y="7144"/>
                    </a:lnTo>
                    <a:lnTo>
                      <a:pt x="203497" y="169069"/>
                    </a:lnTo>
                    <a:lnTo>
                      <a:pt x="7282" y="181451"/>
                    </a:lnTo>
                    <a:close/>
                  </a:path>
                </a:pathLst>
              </a:custGeom>
              <a:solidFill>
                <a:srgbClr val="9A482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78" name="任意多边形: 形状 777"/>
              <p:cNvSpPr/>
              <p:nvPr/>
            </p:nvSpPr>
            <p:spPr>
              <a:xfrm>
                <a:off x="5600233" y="3066574"/>
                <a:ext cx="990600" cy="742950"/>
              </a:xfrm>
              <a:custGeom>
                <a:avLst/>
                <a:gdLst>
                  <a:gd name="connsiteX0" fmla="*/ 62379 w 990600"/>
                  <a:gd name="connsiteY0" fmla="*/ 740569 h 742950"/>
                  <a:gd name="connsiteX1" fmla="*/ 954871 w 990600"/>
                  <a:gd name="connsiteY1" fmla="*/ 663416 h 742950"/>
                  <a:gd name="connsiteX2" fmla="*/ 982494 w 990600"/>
                  <a:gd name="connsiteY2" fmla="*/ 504349 h 742950"/>
                  <a:gd name="connsiteX3" fmla="*/ 25231 w 990600"/>
                  <a:gd name="connsiteY3" fmla="*/ 7144 h 742950"/>
                  <a:gd name="connsiteX4" fmla="*/ 9991 w 990600"/>
                  <a:gd name="connsiteY4" fmla="*/ 177641 h 742950"/>
                  <a:gd name="connsiteX5" fmla="*/ 62379 w 990600"/>
                  <a:gd name="connsiteY5" fmla="*/ 740569 h 74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90600" h="742950">
                    <a:moveTo>
                      <a:pt x="62379" y="740569"/>
                    </a:moveTo>
                    <a:lnTo>
                      <a:pt x="954871" y="663416"/>
                    </a:lnTo>
                    <a:cubicBezTo>
                      <a:pt x="954871" y="663416"/>
                      <a:pt x="934869" y="566261"/>
                      <a:pt x="982494" y="504349"/>
                    </a:cubicBezTo>
                    <a:cubicBezTo>
                      <a:pt x="1034881" y="421481"/>
                      <a:pt x="25231" y="7144"/>
                      <a:pt x="25231" y="7144"/>
                    </a:cubicBezTo>
                    <a:cubicBezTo>
                      <a:pt x="25231" y="7144"/>
                      <a:pt x="-1439" y="74771"/>
                      <a:pt x="9991" y="177641"/>
                    </a:cubicBezTo>
                    <a:lnTo>
                      <a:pt x="62379" y="740569"/>
                    </a:lnTo>
                    <a:close/>
                  </a:path>
                </a:pathLst>
              </a:custGeom>
              <a:solidFill>
                <a:srgbClr val="CCC2C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79" name="任意多边形: 形状 778"/>
              <p:cNvSpPr/>
              <p:nvPr/>
            </p:nvSpPr>
            <p:spPr>
              <a:xfrm>
                <a:off x="5599033" y="3072289"/>
                <a:ext cx="104775" cy="733425"/>
              </a:xfrm>
              <a:custGeom>
                <a:avLst/>
                <a:gdLst>
                  <a:gd name="connsiteX0" fmla="*/ 63579 w 104775"/>
                  <a:gd name="connsiteY0" fmla="*/ 734854 h 733425"/>
                  <a:gd name="connsiteX1" fmla="*/ 97869 w 104775"/>
                  <a:gd name="connsiteY1" fmla="*/ 569119 h 733425"/>
                  <a:gd name="connsiteX2" fmla="*/ 28337 w 104775"/>
                  <a:gd name="connsiteY2" fmla="*/ 7144 h 733425"/>
                  <a:gd name="connsiteX3" fmla="*/ 7382 w 104775"/>
                  <a:gd name="connsiteY3" fmla="*/ 147161 h 733425"/>
                  <a:gd name="connsiteX4" fmla="*/ 63579 w 104775"/>
                  <a:gd name="connsiteY4" fmla="*/ 734854 h 733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775" h="733425">
                    <a:moveTo>
                      <a:pt x="63579" y="734854"/>
                    </a:moveTo>
                    <a:cubicBezTo>
                      <a:pt x="63579" y="734854"/>
                      <a:pt x="60722" y="596741"/>
                      <a:pt x="97869" y="569119"/>
                    </a:cubicBezTo>
                    <a:cubicBezTo>
                      <a:pt x="135017" y="541496"/>
                      <a:pt x="28337" y="7144"/>
                      <a:pt x="28337" y="7144"/>
                    </a:cubicBezTo>
                    <a:cubicBezTo>
                      <a:pt x="28337" y="7144"/>
                      <a:pt x="4524" y="27146"/>
                      <a:pt x="7382" y="147161"/>
                    </a:cubicBezTo>
                    <a:cubicBezTo>
                      <a:pt x="11192" y="266224"/>
                      <a:pt x="63579" y="734854"/>
                      <a:pt x="63579" y="734854"/>
                    </a:cubicBezTo>
                    <a:close/>
                  </a:path>
                </a:pathLst>
              </a:custGeom>
              <a:solidFill>
                <a:srgbClr val="AA999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80" name="任意多边形: 形状 779"/>
              <p:cNvSpPr/>
              <p:nvPr/>
            </p:nvSpPr>
            <p:spPr>
              <a:xfrm>
                <a:off x="5607843" y="3012281"/>
                <a:ext cx="1000125" cy="657225"/>
              </a:xfrm>
              <a:custGeom>
                <a:avLst/>
                <a:gdLst>
                  <a:gd name="connsiteX0" fmla="*/ 77629 w 1000125"/>
                  <a:gd name="connsiteY0" fmla="*/ 654844 h 657225"/>
                  <a:gd name="connsiteX1" fmla="*/ 993934 w 1000125"/>
                  <a:gd name="connsiteY1" fmla="*/ 571976 h 657225"/>
                  <a:gd name="connsiteX2" fmla="*/ 852964 w 1000125"/>
                  <a:gd name="connsiteY2" fmla="*/ 7144 h 657225"/>
                  <a:gd name="connsiteX3" fmla="*/ 7144 w 1000125"/>
                  <a:gd name="connsiteY3" fmla="*/ 50006 h 657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00125" h="657225">
                    <a:moveTo>
                      <a:pt x="77629" y="654844"/>
                    </a:moveTo>
                    <a:lnTo>
                      <a:pt x="993934" y="571976"/>
                    </a:lnTo>
                    <a:lnTo>
                      <a:pt x="852964" y="7144"/>
                    </a:lnTo>
                    <a:lnTo>
                      <a:pt x="7144" y="50006"/>
                    </a:lnTo>
                    <a:close/>
                  </a:path>
                </a:pathLst>
              </a:custGeom>
              <a:solidFill>
                <a:srgbClr val="FEDB8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81" name="任意多边形: 形状 780"/>
              <p:cNvSpPr/>
              <p:nvPr/>
            </p:nvSpPr>
            <p:spPr>
              <a:xfrm>
                <a:off x="5607843" y="3012281"/>
                <a:ext cx="857250" cy="657225"/>
              </a:xfrm>
              <a:custGeom>
                <a:avLst/>
                <a:gdLst>
                  <a:gd name="connsiteX0" fmla="*/ 77629 w 857250"/>
                  <a:gd name="connsiteY0" fmla="*/ 654844 h 657225"/>
                  <a:gd name="connsiteX1" fmla="*/ 852964 w 857250"/>
                  <a:gd name="connsiteY1" fmla="*/ 7144 h 657225"/>
                  <a:gd name="connsiteX2" fmla="*/ 7144 w 857250"/>
                  <a:gd name="connsiteY2" fmla="*/ 50006 h 657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57250" h="657225">
                    <a:moveTo>
                      <a:pt x="77629" y="654844"/>
                    </a:moveTo>
                    <a:lnTo>
                      <a:pt x="852964" y="7144"/>
                    </a:lnTo>
                    <a:lnTo>
                      <a:pt x="7144" y="50006"/>
                    </a:lnTo>
                    <a:close/>
                  </a:path>
                </a:pathLst>
              </a:custGeom>
              <a:solidFill>
                <a:srgbClr val="FDCD5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82" name="任意多边形: 形状 781"/>
              <p:cNvSpPr/>
              <p:nvPr/>
            </p:nvSpPr>
            <p:spPr>
              <a:xfrm>
                <a:off x="5783103" y="3187541"/>
                <a:ext cx="66675" cy="304800"/>
              </a:xfrm>
              <a:custGeom>
                <a:avLst/>
                <a:gdLst>
                  <a:gd name="connsiteX0" fmla="*/ 63341 w 66675"/>
                  <a:gd name="connsiteY0" fmla="*/ 300514 h 304800"/>
                  <a:gd name="connsiteX1" fmla="*/ 40481 w 66675"/>
                  <a:gd name="connsiteY1" fmla="*/ 303371 h 304800"/>
                  <a:gd name="connsiteX2" fmla="*/ 7144 w 66675"/>
                  <a:gd name="connsiteY2" fmla="*/ 8096 h 304800"/>
                  <a:gd name="connsiteX3" fmla="*/ 29051 w 66675"/>
                  <a:gd name="connsiteY3" fmla="*/ 7144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675" h="304800">
                    <a:moveTo>
                      <a:pt x="63341" y="300514"/>
                    </a:moveTo>
                    <a:lnTo>
                      <a:pt x="40481" y="303371"/>
                    </a:lnTo>
                    <a:lnTo>
                      <a:pt x="7144" y="8096"/>
                    </a:lnTo>
                    <a:lnTo>
                      <a:pt x="29051" y="7144"/>
                    </a:lnTo>
                    <a:close/>
                  </a:path>
                </a:pathLst>
              </a:custGeom>
              <a:solidFill>
                <a:srgbClr val="FEDB8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83" name="任意多边形: 形状 782"/>
              <p:cNvSpPr/>
              <p:nvPr/>
            </p:nvSpPr>
            <p:spPr>
              <a:xfrm>
                <a:off x="6028848" y="3187541"/>
                <a:ext cx="85725" cy="304800"/>
              </a:xfrm>
              <a:custGeom>
                <a:avLst/>
                <a:gdLst>
                  <a:gd name="connsiteX0" fmla="*/ 79534 w 85725"/>
                  <a:gd name="connsiteY0" fmla="*/ 295751 h 304800"/>
                  <a:gd name="connsiteX1" fmla="*/ 56674 w 85725"/>
                  <a:gd name="connsiteY1" fmla="*/ 298609 h 304800"/>
                  <a:gd name="connsiteX2" fmla="*/ 7144 w 85725"/>
                  <a:gd name="connsiteY2" fmla="*/ 8096 h 304800"/>
                  <a:gd name="connsiteX3" fmla="*/ 30004 w 85725"/>
                  <a:gd name="connsiteY3" fmla="*/ 7144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304800">
                    <a:moveTo>
                      <a:pt x="79534" y="295751"/>
                    </a:moveTo>
                    <a:lnTo>
                      <a:pt x="56674" y="298609"/>
                    </a:lnTo>
                    <a:lnTo>
                      <a:pt x="7144" y="8096"/>
                    </a:lnTo>
                    <a:lnTo>
                      <a:pt x="30004" y="7144"/>
                    </a:lnTo>
                    <a:close/>
                  </a:path>
                </a:pathLst>
              </a:custGeom>
              <a:solidFill>
                <a:srgbClr val="FEDB8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84" name="任意多边形: 形状 783"/>
              <p:cNvSpPr/>
              <p:nvPr/>
            </p:nvSpPr>
            <p:spPr>
              <a:xfrm>
                <a:off x="6091713" y="3234214"/>
                <a:ext cx="47625" cy="180975"/>
              </a:xfrm>
              <a:custGeom>
                <a:avLst/>
                <a:gdLst>
                  <a:gd name="connsiteX0" fmla="*/ 49054 w 47625"/>
                  <a:gd name="connsiteY0" fmla="*/ 173831 h 180975"/>
                  <a:gd name="connsiteX1" fmla="*/ 34766 w 47625"/>
                  <a:gd name="connsiteY1" fmla="*/ 175736 h 180975"/>
                  <a:gd name="connsiteX2" fmla="*/ 7144 w 47625"/>
                  <a:gd name="connsiteY2" fmla="*/ 7144 h 180975"/>
                  <a:gd name="connsiteX3" fmla="*/ 19526 w 47625"/>
                  <a:gd name="connsiteY3" fmla="*/ 7144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25" h="180975">
                    <a:moveTo>
                      <a:pt x="49054" y="173831"/>
                    </a:moveTo>
                    <a:lnTo>
                      <a:pt x="34766" y="175736"/>
                    </a:lnTo>
                    <a:lnTo>
                      <a:pt x="7144" y="7144"/>
                    </a:lnTo>
                    <a:lnTo>
                      <a:pt x="19526" y="7144"/>
                    </a:lnTo>
                    <a:close/>
                  </a:path>
                </a:pathLst>
              </a:custGeom>
              <a:solidFill>
                <a:srgbClr val="FEDB8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85" name="任意多边形: 形状 784"/>
              <p:cNvSpPr/>
              <p:nvPr/>
            </p:nvSpPr>
            <p:spPr>
              <a:xfrm>
                <a:off x="5724048" y="3135154"/>
                <a:ext cx="85725" cy="428625"/>
              </a:xfrm>
              <a:custGeom>
                <a:avLst/>
                <a:gdLst>
                  <a:gd name="connsiteX0" fmla="*/ 87154 w 85725"/>
                  <a:gd name="connsiteY0" fmla="*/ 418624 h 428625"/>
                  <a:gd name="connsiteX1" fmla="*/ 53816 w 85725"/>
                  <a:gd name="connsiteY1" fmla="*/ 422434 h 428625"/>
                  <a:gd name="connsiteX2" fmla="*/ 7144 w 85725"/>
                  <a:gd name="connsiteY2" fmla="*/ 8096 h 428625"/>
                  <a:gd name="connsiteX3" fmla="*/ 38576 w 85725"/>
                  <a:gd name="connsiteY3" fmla="*/ 7144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428625">
                    <a:moveTo>
                      <a:pt x="87154" y="418624"/>
                    </a:moveTo>
                    <a:lnTo>
                      <a:pt x="53816" y="422434"/>
                    </a:lnTo>
                    <a:lnTo>
                      <a:pt x="7144" y="8096"/>
                    </a:lnTo>
                    <a:lnTo>
                      <a:pt x="38576" y="7144"/>
                    </a:lnTo>
                    <a:close/>
                  </a:path>
                </a:pathLst>
              </a:custGeom>
              <a:solidFill>
                <a:srgbClr val="FFC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pic>
          <p:nvPicPr>
            <p:cNvPr id="775" name="图片 77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1384582">
              <a:off x="6823447" y="1350459"/>
              <a:ext cx="501547" cy="355799"/>
            </a:xfrm>
            <a:prstGeom prst="rect">
              <a:avLst/>
            </a:prstGeom>
          </p:spPr>
        </p:pic>
      </p:grpSp>
      <p:grpSp>
        <p:nvGrpSpPr>
          <p:cNvPr id="786" name="组合 785"/>
          <p:cNvGrpSpPr/>
          <p:nvPr/>
        </p:nvGrpSpPr>
        <p:grpSpPr>
          <a:xfrm>
            <a:off x="10001156" y="926320"/>
            <a:ext cx="764501" cy="764501"/>
            <a:chOff x="6483531" y="871701"/>
            <a:chExt cx="1267690" cy="1267690"/>
          </a:xfrm>
        </p:grpSpPr>
        <p:sp>
          <p:nvSpPr>
            <p:cNvPr id="787" name="椭圆 786"/>
            <p:cNvSpPr/>
            <p:nvPr/>
          </p:nvSpPr>
          <p:spPr>
            <a:xfrm rot="21384582">
              <a:off x="6483531" y="871701"/>
              <a:ext cx="1267690" cy="1267690"/>
            </a:xfrm>
            <a:prstGeom prst="ellipse">
              <a:avLst/>
            </a:prstGeom>
            <a:solidFill>
              <a:srgbClr val="E56E69"/>
            </a:solidFill>
            <a:ln w="47625">
              <a:noFill/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88" name="组合 787"/>
            <p:cNvGrpSpPr/>
            <p:nvPr/>
          </p:nvGrpSpPr>
          <p:grpSpPr>
            <a:xfrm rot="16712883">
              <a:off x="6740292" y="1184246"/>
              <a:ext cx="783859" cy="633535"/>
              <a:chOff x="5579130" y="3012281"/>
              <a:chExt cx="1028838" cy="831533"/>
            </a:xfrm>
          </p:grpSpPr>
          <p:sp>
            <p:nvSpPr>
              <p:cNvPr id="790" name="任意多边形: 形状 789"/>
              <p:cNvSpPr/>
              <p:nvPr/>
            </p:nvSpPr>
            <p:spPr>
              <a:xfrm>
                <a:off x="5579268" y="3148489"/>
                <a:ext cx="1000125" cy="695325"/>
              </a:xfrm>
              <a:custGeom>
                <a:avLst/>
                <a:gdLst>
                  <a:gd name="connsiteX0" fmla="*/ 61436 w 1000125"/>
                  <a:gd name="connsiteY0" fmla="*/ 688181 h 695325"/>
                  <a:gd name="connsiteX1" fmla="*/ 994886 w 1000125"/>
                  <a:gd name="connsiteY1" fmla="*/ 602456 h 695325"/>
                  <a:gd name="connsiteX2" fmla="*/ 879634 w 1000125"/>
                  <a:gd name="connsiteY2" fmla="*/ 7144 h 695325"/>
                  <a:gd name="connsiteX3" fmla="*/ 7144 w 1000125"/>
                  <a:gd name="connsiteY3" fmla="*/ 81439 h 69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00125" h="695325">
                    <a:moveTo>
                      <a:pt x="61436" y="688181"/>
                    </a:moveTo>
                    <a:lnTo>
                      <a:pt x="994886" y="602456"/>
                    </a:lnTo>
                    <a:lnTo>
                      <a:pt x="879634" y="7144"/>
                    </a:lnTo>
                    <a:lnTo>
                      <a:pt x="7144" y="81439"/>
                    </a:lnTo>
                    <a:close/>
                  </a:path>
                </a:pathLst>
              </a:custGeom>
              <a:solidFill>
                <a:srgbClr val="9A482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91" name="任意多边形: 形状 790"/>
              <p:cNvSpPr/>
              <p:nvPr/>
            </p:nvSpPr>
            <p:spPr>
              <a:xfrm>
                <a:off x="5579130" y="3048476"/>
                <a:ext cx="209550" cy="180975"/>
              </a:xfrm>
              <a:custGeom>
                <a:avLst/>
                <a:gdLst>
                  <a:gd name="connsiteX0" fmla="*/ 7282 w 209550"/>
                  <a:gd name="connsiteY0" fmla="*/ 181451 h 180975"/>
                  <a:gd name="connsiteX1" fmla="*/ 35857 w 209550"/>
                  <a:gd name="connsiteY1" fmla="*/ 14764 h 180975"/>
                  <a:gd name="connsiteX2" fmla="*/ 181589 w 209550"/>
                  <a:gd name="connsiteY2" fmla="*/ 7144 h 180975"/>
                  <a:gd name="connsiteX3" fmla="*/ 203497 w 209550"/>
                  <a:gd name="connsiteY3" fmla="*/ 169069 h 180975"/>
                  <a:gd name="connsiteX4" fmla="*/ 7282 w 209550"/>
                  <a:gd name="connsiteY4" fmla="*/ 181451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9550" h="180975">
                    <a:moveTo>
                      <a:pt x="7282" y="181451"/>
                    </a:moveTo>
                    <a:cubicBezTo>
                      <a:pt x="7282" y="181451"/>
                      <a:pt x="3472" y="44291"/>
                      <a:pt x="35857" y="14764"/>
                    </a:cubicBezTo>
                    <a:lnTo>
                      <a:pt x="181589" y="7144"/>
                    </a:lnTo>
                    <a:lnTo>
                      <a:pt x="203497" y="169069"/>
                    </a:lnTo>
                    <a:lnTo>
                      <a:pt x="7282" y="181451"/>
                    </a:lnTo>
                    <a:close/>
                  </a:path>
                </a:pathLst>
              </a:custGeom>
              <a:solidFill>
                <a:srgbClr val="9A482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92" name="任意多边形: 形状 791"/>
              <p:cNvSpPr/>
              <p:nvPr/>
            </p:nvSpPr>
            <p:spPr>
              <a:xfrm>
                <a:off x="5600233" y="3066574"/>
                <a:ext cx="990600" cy="742950"/>
              </a:xfrm>
              <a:custGeom>
                <a:avLst/>
                <a:gdLst>
                  <a:gd name="connsiteX0" fmla="*/ 62379 w 990600"/>
                  <a:gd name="connsiteY0" fmla="*/ 740569 h 742950"/>
                  <a:gd name="connsiteX1" fmla="*/ 954871 w 990600"/>
                  <a:gd name="connsiteY1" fmla="*/ 663416 h 742950"/>
                  <a:gd name="connsiteX2" fmla="*/ 982494 w 990600"/>
                  <a:gd name="connsiteY2" fmla="*/ 504349 h 742950"/>
                  <a:gd name="connsiteX3" fmla="*/ 25231 w 990600"/>
                  <a:gd name="connsiteY3" fmla="*/ 7144 h 742950"/>
                  <a:gd name="connsiteX4" fmla="*/ 9991 w 990600"/>
                  <a:gd name="connsiteY4" fmla="*/ 177641 h 742950"/>
                  <a:gd name="connsiteX5" fmla="*/ 62379 w 990600"/>
                  <a:gd name="connsiteY5" fmla="*/ 740569 h 74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90600" h="742950">
                    <a:moveTo>
                      <a:pt x="62379" y="740569"/>
                    </a:moveTo>
                    <a:lnTo>
                      <a:pt x="954871" y="663416"/>
                    </a:lnTo>
                    <a:cubicBezTo>
                      <a:pt x="954871" y="663416"/>
                      <a:pt x="934869" y="566261"/>
                      <a:pt x="982494" y="504349"/>
                    </a:cubicBezTo>
                    <a:cubicBezTo>
                      <a:pt x="1034881" y="421481"/>
                      <a:pt x="25231" y="7144"/>
                      <a:pt x="25231" y="7144"/>
                    </a:cubicBezTo>
                    <a:cubicBezTo>
                      <a:pt x="25231" y="7144"/>
                      <a:pt x="-1439" y="74771"/>
                      <a:pt x="9991" y="177641"/>
                    </a:cubicBezTo>
                    <a:lnTo>
                      <a:pt x="62379" y="740569"/>
                    </a:lnTo>
                    <a:close/>
                  </a:path>
                </a:pathLst>
              </a:custGeom>
              <a:solidFill>
                <a:srgbClr val="CCC2C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93" name="任意多边形: 形状 792"/>
              <p:cNvSpPr/>
              <p:nvPr/>
            </p:nvSpPr>
            <p:spPr>
              <a:xfrm>
                <a:off x="5599033" y="3072289"/>
                <a:ext cx="104775" cy="733425"/>
              </a:xfrm>
              <a:custGeom>
                <a:avLst/>
                <a:gdLst>
                  <a:gd name="connsiteX0" fmla="*/ 63579 w 104775"/>
                  <a:gd name="connsiteY0" fmla="*/ 734854 h 733425"/>
                  <a:gd name="connsiteX1" fmla="*/ 97869 w 104775"/>
                  <a:gd name="connsiteY1" fmla="*/ 569119 h 733425"/>
                  <a:gd name="connsiteX2" fmla="*/ 28337 w 104775"/>
                  <a:gd name="connsiteY2" fmla="*/ 7144 h 733425"/>
                  <a:gd name="connsiteX3" fmla="*/ 7382 w 104775"/>
                  <a:gd name="connsiteY3" fmla="*/ 147161 h 733425"/>
                  <a:gd name="connsiteX4" fmla="*/ 63579 w 104775"/>
                  <a:gd name="connsiteY4" fmla="*/ 734854 h 733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775" h="733425">
                    <a:moveTo>
                      <a:pt x="63579" y="734854"/>
                    </a:moveTo>
                    <a:cubicBezTo>
                      <a:pt x="63579" y="734854"/>
                      <a:pt x="60722" y="596741"/>
                      <a:pt x="97869" y="569119"/>
                    </a:cubicBezTo>
                    <a:cubicBezTo>
                      <a:pt x="135017" y="541496"/>
                      <a:pt x="28337" y="7144"/>
                      <a:pt x="28337" y="7144"/>
                    </a:cubicBezTo>
                    <a:cubicBezTo>
                      <a:pt x="28337" y="7144"/>
                      <a:pt x="4524" y="27146"/>
                      <a:pt x="7382" y="147161"/>
                    </a:cubicBezTo>
                    <a:cubicBezTo>
                      <a:pt x="11192" y="266224"/>
                      <a:pt x="63579" y="734854"/>
                      <a:pt x="63579" y="734854"/>
                    </a:cubicBezTo>
                    <a:close/>
                  </a:path>
                </a:pathLst>
              </a:custGeom>
              <a:solidFill>
                <a:srgbClr val="AA999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94" name="任意多边形: 形状 793"/>
              <p:cNvSpPr/>
              <p:nvPr/>
            </p:nvSpPr>
            <p:spPr>
              <a:xfrm>
                <a:off x="5607843" y="3012281"/>
                <a:ext cx="1000125" cy="657225"/>
              </a:xfrm>
              <a:custGeom>
                <a:avLst/>
                <a:gdLst>
                  <a:gd name="connsiteX0" fmla="*/ 77629 w 1000125"/>
                  <a:gd name="connsiteY0" fmla="*/ 654844 h 657225"/>
                  <a:gd name="connsiteX1" fmla="*/ 993934 w 1000125"/>
                  <a:gd name="connsiteY1" fmla="*/ 571976 h 657225"/>
                  <a:gd name="connsiteX2" fmla="*/ 852964 w 1000125"/>
                  <a:gd name="connsiteY2" fmla="*/ 7144 h 657225"/>
                  <a:gd name="connsiteX3" fmla="*/ 7144 w 1000125"/>
                  <a:gd name="connsiteY3" fmla="*/ 50006 h 657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00125" h="657225">
                    <a:moveTo>
                      <a:pt x="77629" y="654844"/>
                    </a:moveTo>
                    <a:lnTo>
                      <a:pt x="993934" y="571976"/>
                    </a:lnTo>
                    <a:lnTo>
                      <a:pt x="852964" y="7144"/>
                    </a:lnTo>
                    <a:lnTo>
                      <a:pt x="7144" y="50006"/>
                    </a:lnTo>
                    <a:close/>
                  </a:path>
                </a:pathLst>
              </a:custGeom>
              <a:solidFill>
                <a:srgbClr val="FEDB8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95" name="任意多边形: 形状 794"/>
              <p:cNvSpPr/>
              <p:nvPr/>
            </p:nvSpPr>
            <p:spPr>
              <a:xfrm>
                <a:off x="5607843" y="3012281"/>
                <a:ext cx="857250" cy="657225"/>
              </a:xfrm>
              <a:custGeom>
                <a:avLst/>
                <a:gdLst>
                  <a:gd name="connsiteX0" fmla="*/ 77629 w 857250"/>
                  <a:gd name="connsiteY0" fmla="*/ 654844 h 657225"/>
                  <a:gd name="connsiteX1" fmla="*/ 852964 w 857250"/>
                  <a:gd name="connsiteY1" fmla="*/ 7144 h 657225"/>
                  <a:gd name="connsiteX2" fmla="*/ 7144 w 857250"/>
                  <a:gd name="connsiteY2" fmla="*/ 50006 h 657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57250" h="657225">
                    <a:moveTo>
                      <a:pt x="77629" y="654844"/>
                    </a:moveTo>
                    <a:lnTo>
                      <a:pt x="852964" y="7144"/>
                    </a:lnTo>
                    <a:lnTo>
                      <a:pt x="7144" y="50006"/>
                    </a:lnTo>
                    <a:close/>
                  </a:path>
                </a:pathLst>
              </a:custGeom>
              <a:solidFill>
                <a:srgbClr val="FDCD5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96" name="任意多边形: 形状 795"/>
              <p:cNvSpPr/>
              <p:nvPr/>
            </p:nvSpPr>
            <p:spPr>
              <a:xfrm>
                <a:off x="5783103" y="3187541"/>
                <a:ext cx="66675" cy="304800"/>
              </a:xfrm>
              <a:custGeom>
                <a:avLst/>
                <a:gdLst>
                  <a:gd name="connsiteX0" fmla="*/ 63341 w 66675"/>
                  <a:gd name="connsiteY0" fmla="*/ 300514 h 304800"/>
                  <a:gd name="connsiteX1" fmla="*/ 40481 w 66675"/>
                  <a:gd name="connsiteY1" fmla="*/ 303371 h 304800"/>
                  <a:gd name="connsiteX2" fmla="*/ 7144 w 66675"/>
                  <a:gd name="connsiteY2" fmla="*/ 8096 h 304800"/>
                  <a:gd name="connsiteX3" fmla="*/ 29051 w 66675"/>
                  <a:gd name="connsiteY3" fmla="*/ 7144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675" h="304800">
                    <a:moveTo>
                      <a:pt x="63341" y="300514"/>
                    </a:moveTo>
                    <a:lnTo>
                      <a:pt x="40481" y="303371"/>
                    </a:lnTo>
                    <a:lnTo>
                      <a:pt x="7144" y="8096"/>
                    </a:lnTo>
                    <a:lnTo>
                      <a:pt x="29051" y="7144"/>
                    </a:lnTo>
                    <a:close/>
                  </a:path>
                </a:pathLst>
              </a:custGeom>
              <a:solidFill>
                <a:srgbClr val="FEDB8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97" name="任意多边形: 形状 796"/>
              <p:cNvSpPr/>
              <p:nvPr/>
            </p:nvSpPr>
            <p:spPr>
              <a:xfrm>
                <a:off x="6028848" y="3187541"/>
                <a:ext cx="85725" cy="304800"/>
              </a:xfrm>
              <a:custGeom>
                <a:avLst/>
                <a:gdLst>
                  <a:gd name="connsiteX0" fmla="*/ 79534 w 85725"/>
                  <a:gd name="connsiteY0" fmla="*/ 295751 h 304800"/>
                  <a:gd name="connsiteX1" fmla="*/ 56674 w 85725"/>
                  <a:gd name="connsiteY1" fmla="*/ 298609 h 304800"/>
                  <a:gd name="connsiteX2" fmla="*/ 7144 w 85725"/>
                  <a:gd name="connsiteY2" fmla="*/ 8096 h 304800"/>
                  <a:gd name="connsiteX3" fmla="*/ 30004 w 85725"/>
                  <a:gd name="connsiteY3" fmla="*/ 7144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304800">
                    <a:moveTo>
                      <a:pt x="79534" y="295751"/>
                    </a:moveTo>
                    <a:lnTo>
                      <a:pt x="56674" y="298609"/>
                    </a:lnTo>
                    <a:lnTo>
                      <a:pt x="7144" y="8096"/>
                    </a:lnTo>
                    <a:lnTo>
                      <a:pt x="30004" y="7144"/>
                    </a:lnTo>
                    <a:close/>
                  </a:path>
                </a:pathLst>
              </a:custGeom>
              <a:solidFill>
                <a:srgbClr val="FEDB8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98" name="任意多边形: 形状 797"/>
              <p:cNvSpPr/>
              <p:nvPr/>
            </p:nvSpPr>
            <p:spPr>
              <a:xfrm>
                <a:off x="6091713" y="3234214"/>
                <a:ext cx="47625" cy="180975"/>
              </a:xfrm>
              <a:custGeom>
                <a:avLst/>
                <a:gdLst>
                  <a:gd name="connsiteX0" fmla="*/ 49054 w 47625"/>
                  <a:gd name="connsiteY0" fmla="*/ 173831 h 180975"/>
                  <a:gd name="connsiteX1" fmla="*/ 34766 w 47625"/>
                  <a:gd name="connsiteY1" fmla="*/ 175736 h 180975"/>
                  <a:gd name="connsiteX2" fmla="*/ 7144 w 47625"/>
                  <a:gd name="connsiteY2" fmla="*/ 7144 h 180975"/>
                  <a:gd name="connsiteX3" fmla="*/ 19526 w 47625"/>
                  <a:gd name="connsiteY3" fmla="*/ 7144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25" h="180975">
                    <a:moveTo>
                      <a:pt x="49054" y="173831"/>
                    </a:moveTo>
                    <a:lnTo>
                      <a:pt x="34766" y="175736"/>
                    </a:lnTo>
                    <a:lnTo>
                      <a:pt x="7144" y="7144"/>
                    </a:lnTo>
                    <a:lnTo>
                      <a:pt x="19526" y="7144"/>
                    </a:lnTo>
                    <a:close/>
                  </a:path>
                </a:pathLst>
              </a:custGeom>
              <a:solidFill>
                <a:srgbClr val="FEDB8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99" name="任意多边形: 形状 798"/>
              <p:cNvSpPr/>
              <p:nvPr/>
            </p:nvSpPr>
            <p:spPr>
              <a:xfrm>
                <a:off x="5724048" y="3135154"/>
                <a:ext cx="85725" cy="428625"/>
              </a:xfrm>
              <a:custGeom>
                <a:avLst/>
                <a:gdLst>
                  <a:gd name="connsiteX0" fmla="*/ 87154 w 85725"/>
                  <a:gd name="connsiteY0" fmla="*/ 418624 h 428625"/>
                  <a:gd name="connsiteX1" fmla="*/ 53816 w 85725"/>
                  <a:gd name="connsiteY1" fmla="*/ 422434 h 428625"/>
                  <a:gd name="connsiteX2" fmla="*/ 7144 w 85725"/>
                  <a:gd name="connsiteY2" fmla="*/ 8096 h 428625"/>
                  <a:gd name="connsiteX3" fmla="*/ 38576 w 85725"/>
                  <a:gd name="connsiteY3" fmla="*/ 7144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428625">
                    <a:moveTo>
                      <a:pt x="87154" y="418624"/>
                    </a:moveTo>
                    <a:lnTo>
                      <a:pt x="53816" y="422434"/>
                    </a:lnTo>
                    <a:lnTo>
                      <a:pt x="7144" y="8096"/>
                    </a:lnTo>
                    <a:lnTo>
                      <a:pt x="38576" y="7144"/>
                    </a:lnTo>
                    <a:close/>
                  </a:path>
                </a:pathLst>
              </a:custGeom>
              <a:solidFill>
                <a:srgbClr val="FFC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pic>
          <p:nvPicPr>
            <p:cNvPr id="789" name="图片 78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1384582">
              <a:off x="6823447" y="1350459"/>
              <a:ext cx="501547" cy="355799"/>
            </a:xfrm>
            <a:prstGeom prst="rect">
              <a:avLst/>
            </a:prstGeom>
          </p:spPr>
        </p:pic>
      </p:grpSp>
      <p:grpSp>
        <p:nvGrpSpPr>
          <p:cNvPr id="800" name="组合 799"/>
          <p:cNvGrpSpPr/>
          <p:nvPr/>
        </p:nvGrpSpPr>
        <p:grpSpPr>
          <a:xfrm>
            <a:off x="9595718" y="2216788"/>
            <a:ext cx="764501" cy="764501"/>
            <a:chOff x="6483531" y="871701"/>
            <a:chExt cx="1267690" cy="1267690"/>
          </a:xfrm>
        </p:grpSpPr>
        <p:sp>
          <p:nvSpPr>
            <p:cNvPr id="801" name="椭圆 800"/>
            <p:cNvSpPr/>
            <p:nvPr/>
          </p:nvSpPr>
          <p:spPr>
            <a:xfrm rot="21384582">
              <a:off x="6483531" y="871701"/>
              <a:ext cx="1267690" cy="1267690"/>
            </a:xfrm>
            <a:prstGeom prst="ellipse">
              <a:avLst/>
            </a:prstGeom>
            <a:solidFill>
              <a:srgbClr val="E56E69"/>
            </a:solidFill>
            <a:ln w="47625">
              <a:noFill/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02" name="组合 801"/>
            <p:cNvGrpSpPr/>
            <p:nvPr/>
          </p:nvGrpSpPr>
          <p:grpSpPr>
            <a:xfrm rot="16712883">
              <a:off x="6740292" y="1184246"/>
              <a:ext cx="783859" cy="633535"/>
              <a:chOff x="5579130" y="3012281"/>
              <a:chExt cx="1028838" cy="831533"/>
            </a:xfrm>
          </p:grpSpPr>
          <p:sp>
            <p:nvSpPr>
              <p:cNvPr id="804" name="任意多边形: 形状 803"/>
              <p:cNvSpPr/>
              <p:nvPr/>
            </p:nvSpPr>
            <p:spPr>
              <a:xfrm>
                <a:off x="5579268" y="3148489"/>
                <a:ext cx="1000125" cy="695325"/>
              </a:xfrm>
              <a:custGeom>
                <a:avLst/>
                <a:gdLst>
                  <a:gd name="connsiteX0" fmla="*/ 61436 w 1000125"/>
                  <a:gd name="connsiteY0" fmla="*/ 688181 h 695325"/>
                  <a:gd name="connsiteX1" fmla="*/ 994886 w 1000125"/>
                  <a:gd name="connsiteY1" fmla="*/ 602456 h 695325"/>
                  <a:gd name="connsiteX2" fmla="*/ 879634 w 1000125"/>
                  <a:gd name="connsiteY2" fmla="*/ 7144 h 695325"/>
                  <a:gd name="connsiteX3" fmla="*/ 7144 w 1000125"/>
                  <a:gd name="connsiteY3" fmla="*/ 81439 h 69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00125" h="695325">
                    <a:moveTo>
                      <a:pt x="61436" y="688181"/>
                    </a:moveTo>
                    <a:lnTo>
                      <a:pt x="994886" y="602456"/>
                    </a:lnTo>
                    <a:lnTo>
                      <a:pt x="879634" y="7144"/>
                    </a:lnTo>
                    <a:lnTo>
                      <a:pt x="7144" y="81439"/>
                    </a:lnTo>
                    <a:close/>
                  </a:path>
                </a:pathLst>
              </a:custGeom>
              <a:solidFill>
                <a:srgbClr val="9A482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05" name="任意多边形: 形状 804"/>
              <p:cNvSpPr/>
              <p:nvPr/>
            </p:nvSpPr>
            <p:spPr>
              <a:xfrm>
                <a:off x="5579130" y="3048476"/>
                <a:ext cx="209550" cy="180975"/>
              </a:xfrm>
              <a:custGeom>
                <a:avLst/>
                <a:gdLst>
                  <a:gd name="connsiteX0" fmla="*/ 7282 w 209550"/>
                  <a:gd name="connsiteY0" fmla="*/ 181451 h 180975"/>
                  <a:gd name="connsiteX1" fmla="*/ 35857 w 209550"/>
                  <a:gd name="connsiteY1" fmla="*/ 14764 h 180975"/>
                  <a:gd name="connsiteX2" fmla="*/ 181589 w 209550"/>
                  <a:gd name="connsiteY2" fmla="*/ 7144 h 180975"/>
                  <a:gd name="connsiteX3" fmla="*/ 203497 w 209550"/>
                  <a:gd name="connsiteY3" fmla="*/ 169069 h 180975"/>
                  <a:gd name="connsiteX4" fmla="*/ 7282 w 209550"/>
                  <a:gd name="connsiteY4" fmla="*/ 181451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9550" h="180975">
                    <a:moveTo>
                      <a:pt x="7282" y="181451"/>
                    </a:moveTo>
                    <a:cubicBezTo>
                      <a:pt x="7282" y="181451"/>
                      <a:pt x="3472" y="44291"/>
                      <a:pt x="35857" y="14764"/>
                    </a:cubicBezTo>
                    <a:lnTo>
                      <a:pt x="181589" y="7144"/>
                    </a:lnTo>
                    <a:lnTo>
                      <a:pt x="203497" y="169069"/>
                    </a:lnTo>
                    <a:lnTo>
                      <a:pt x="7282" y="181451"/>
                    </a:lnTo>
                    <a:close/>
                  </a:path>
                </a:pathLst>
              </a:custGeom>
              <a:solidFill>
                <a:srgbClr val="9A482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06" name="任意多边形: 形状 805"/>
              <p:cNvSpPr/>
              <p:nvPr/>
            </p:nvSpPr>
            <p:spPr>
              <a:xfrm>
                <a:off x="5600233" y="3066574"/>
                <a:ext cx="990600" cy="742950"/>
              </a:xfrm>
              <a:custGeom>
                <a:avLst/>
                <a:gdLst>
                  <a:gd name="connsiteX0" fmla="*/ 62379 w 990600"/>
                  <a:gd name="connsiteY0" fmla="*/ 740569 h 742950"/>
                  <a:gd name="connsiteX1" fmla="*/ 954871 w 990600"/>
                  <a:gd name="connsiteY1" fmla="*/ 663416 h 742950"/>
                  <a:gd name="connsiteX2" fmla="*/ 982494 w 990600"/>
                  <a:gd name="connsiteY2" fmla="*/ 504349 h 742950"/>
                  <a:gd name="connsiteX3" fmla="*/ 25231 w 990600"/>
                  <a:gd name="connsiteY3" fmla="*/ 7144 h 742950"/>
                  <a:gd name="connsiteX4" fmla="*/ 9991 w 990600"/>
                  <a:gd name="connsiteY4" fmla="*/ 177641 h 742950"/>
                  <a:gd name="connsiteX5" fmla="*/ 62379 w 990600"/>
                  <a:gd name="connsiteY5" fmla="*/ 740569 h 74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90600" h="742950">
                    <a:moveTo>
                      <a:pt x="62379" y="740569"/>
                    </a:moveTo>
                    <a:lnTo>
                      <a:pt x="954871" y="663416"/>
                    </a:lnTo>
                    <a:cubicBezTo>
                      <a:pt x="954871" y="663416"/>
                      <a:pt x="934869" y="566261"/>
                      <a:pt x="982494" y="504349"/>
                    </a:cubicBezTo>
                    <a:cubicBezTo>
                      <a:pt x="1034881" y="421481"/>
                      <a:pt x="25231" y="7144"/>
                      <a:pt x="25231" y="7144"/>
                    </a:cubicBezTo>
                    <a:cubicBezTo>
                      <a:pt x="25231" y="7144"/>
                      <a:pt x="-1439" y="74771"/>
                      <a:pt x="9991" y="177641"/>
                    </a:cubicBezTo>
                    <a:lnTo>
                      <a:pt x="62379" y="740569"/>
                    </a:lnTo>
                    <a:close/>
                  </a:path>
                </a:pathLst>
              </a:custGeom>
              <a:solidFill>
                <a:srgbClr val="CCC2C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07" name="任意多边形: 形状 806"/>
              <p:cNvSpPr/>
              <p:nvPr/>
            </p:nvSpPr>
            <p:spPr>
              <a:xfrm>
                <a:off x="5599033" y="3072289"/>
                <a:ext cx="104775" cy="733425"/>
              </a:xfrm>
              <a:custGeom>
                <a:avLst/>
                <a:gdLst>
                  <a:gd name="connsiteX0" fmla="*/ 63579 w 104775"/>
                  <a:gd name="connsiteY0" fmla="*/ 734854 h 733425"/>
                  <a:gd name="connsiteX1" fmla="*/ 97869 w 104775"/>
                  <a:gd name="connsiteY1" fmla="*/ 569119 h 733425"/>
                  <a:gd name="connsiteX2" fmla="*/ 28337 w 104775"/>
                  <a:gd name="connsiteY2" fmla="*/ 7144 h 733425"/>
                  <a:gd name="connsiteX3" fmla="*/ 7382 w 104775"/>
                  <a:gd name="connsiteY3" fmla="*/ 147161 h 733425"/>
                  <a:gd name="connsiteX4" fmla="*/ 63579 w 104775"/>
                  <a:gd name="connsiteY4" fmla="*/ 734854 h 733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775" h="733425">
                    <a:moveTo>
                      <a:pt x="63579" y="734854"/>
                    </a:moveTo>
                    <a:cubicBezTo>
                      <a:pt x="63579" y="734854"/>
                      <a:pt x="60722" y="596741"/>
                      <a:pt x="97869" y="569119"/>
                    </a:cubicBezTo>
                    <a:cubicBezTo>
                      <a:pt x="135017" y="541496"/>
                      <a:pt x="28337" y="7144"/>
                      <a:pt x="28337" y="7144"/>
                    </a:cubicBezTo>
                    <a:cubicBezTo>
                      <a:pt x="28337" y="7144"/>
                      <a:pt x="4524" y="27146"/>
                      <a:pt x="7382" y="147161"/>
                    </a:cubicBezTo>
                    <a:cubicBezTo>
                      <a:pt x="11192" y="266224"/>
                      <a:pt x="63579" y="734854"/>
                      <a:pt x="63579" y="734854"/>
                    </a:cubicBezTo>
                    <a:close/>
                  </a:path>
                </a:pathLst>
              </a:custGeom>
              <a:solidFill>
                <a:srgbClr val="AA999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08" name="任意多边形: 形状 807"/>
              <p:cNvSpPr/>
              <p:nvPr/>
            </p:nvSpPr>
            <p:spPr>
              <a:xfrm>
                <a:off x="5607843" y="3012281"/>
                <a:ext cx="1000125" cy="657225"/>
              </a:xfrm>
              <a:custGeom>
                <a:avLst/>
                <a:gdLst>
                  <a:gd name="connsiteX0" fmla="*/ 77629 w 1000125"/>
                  <a:gd name="connsiteY0" fmla="*/ 654844 h 657225"/>
                  <a:gd name="connsiteX1" fmla="*/ 993934 w 1000125"/>
                  <a:gd name="connsiteY1" fmla="*/ 571976 h 657225"/>
                  <a:gd name="connsiteX2" fmla="*/ 852964 w 1000125"/>
                  <a:gd name="connsiteY2" fmla="*/ 7144 h 657225"/>
                  <a:gd name="connsiteX3" fmla="*/ 7144 w 1000125"/>
                  <a:gd name="connsiteY3" fmla="*/ 50006 h 657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00125" h="657225">
                    <a:moveTo>
                      <a:pt x="77629" y="654844"/>
                    </a:moveTo>
                    <a:lnTo>
                      <a:pt x="993934" y="571976"/>
                    </a:lnTo>
                    <a:lnTo>
                      <a:pt x="852964" y="7144"/>
                    </a:lnTo>
                    <a:lnTo>
                      <a:pt x="7144" y="50006"/>
                    </a:lnTo>
                    <a:close/>
                  </a:path>
                </a:pathLst>
              </a:custGeom>
              <a:solidFill>
                <a:srgbClr val="FEDB8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09" name="任意多边形: 形状 808"/>
              <p:cNvSpPr/>
              <p:nvPr/>
            </p:nvSpPr>
            <p:spPr>
              <a:xfrm>
                <a:off x="5607843" y="3012281"/>
                <a:ext cx="857250" cy="657225"/>
              </a:xfrm>
              <a:custGeom>
                <a:avLst/>
                <a:gdLst>
                  <a:gd name="connsiteX0" fmla="*/ 77629 w 857250"/>
                  <a:gd name="connsiteY0" fmla="*/ 654844 h 657225"/>
                  <a:gd name="connsiteX1" fmla="*/ 852964 w 857250"/>
                  <a:gd name="connsiteY1" fmla="*/ 7144 h 657225"/>
                  <a:gd name="connsiteX2" fmla="*/ 7144 w 857250"/>
                  <a:gd name="connsiteY2" fmla="*/ 50006 h 657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57250" h="657225">
                    <a:moveTo>
                      <a:pt x="77629" y="654844"/>
                    </a:moveTo>
                    <a:lnTo>
                      <a:pt x="852964" y="7144"/>
                    </a:lnTo>
                    <a:lnTo>
                      <a:pt x="7144" y="50006"/>
                    </a:lnTo>
                    <a:close/>
                  </a:path>
                </a:pathLst>
              </a:custGeom>
              <a:solidFill>
                <a:srgbClr val="FDCD5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10" name="任意多边形: 形状 809"/>
              <p:cNvSpPr/>
              <p:nvPr/>
            </p:nvSpPr>
            <p:spPr>
              <a:xfrm>
                <a:off x="5783103" y="3187541"/>
                <a:ext cx="66675" cy="304800"/>
              </a:xfrm>
              <a:custGeom>
                <a:avLst/>
                <a:gdLst>
                  <a:gd name="connsiteX0" fmla="*/ 63341 w 66675"/>
                  <a:gd name="connsiteY0" fmla="*/ 300514 h 304800"/>
                  <a:gd name="connsiteX1" fmla="*/ 40481 w 66675"/>
                  <a:gd name="connsiteY1" fmla="*/ 303371 h 304800"/>
                  <a:gd name="connsiteX2" fmla="*/ 7144 w 66675"/>
                  <a:gd name="connsiteY2" fmla="*/ 8096 h 304800"/>
                  <a:gd name="connsiteX3" fmla="*/ 29051 w 66675"/>
                  <a:gd name="connsiteY3" fmla="*/ 7144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675" h="304800">
                    <a:moveTo>
                      <a:pt x="63341" y="300514"/>
                    </a:moveTo>
                    <a:lnTo>
                      <a:pt x="40481" y="303371"/>
                    </a:lnTo>
                    <a:lnTo>
                      <a:pt x="7144" y="8096"/>
                    </a:lnTo>
                    <a:lnTo>
                      <a:pt x="29051" y="7144"/>
                    </a:lnTo>
                    <a:close/>
                  </a:path>
                </a:pathLst>
              </a:custGeom>
              <a:solidFill>
                <a:srgbClr val="FEDB8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11" name="任意多边形: 形状 810"/>
              <p:cNvSpPr/>
              <p:nvPr/>
            </p:nvSpPr>
            <p:spPr>
              <a:xfrm>
                <a:off x="6028848" y="3187541"/>
                <a:ext cx="85725" cy="304800"/>
              </a:xfrm>
              <a:custGeom>
                <a:avLst/>
                <a:gdLst>
                  <a:gd name="connsiteX0" fmla="*/ 79534 w 85725"/>
                  <a:gd name="connsiteY0" fmla="*/ 295751 h 304800"/>
                  <a:gd name="connsiteX1" fmla="*/ 56674 w 85725"/>
                  <a:gd name="connsiteY1" fmla="*/ 298609 h 304800"/>
                  <a:gd name="connsiteX2" fmla="*/ 7144 w 85725"/>
                  <a:gd name="connsiteY2" fmla="*/ 8096 h 304800"/>
                  <a:gd name="connsiteX3" fmla="*/ 30004 w 85725"/>
                  <a:gd name="connsiteY3" fmla="*/ 7144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304800">
                    <a:moveTo>
                      <a:pt x="79534" y="295751"/>
                    </a:moveTo>
                    <a:lnTo>
                      <a:pt x="56674" y="298609"/>
                    </a:lnTo>
                    <a:lnTo>
                      <a:pt x="7144" y="8096"/>
                    </a:lnTo>
                    <a:lnTo>
                      <a:pt x="30004" y="7144"/>
                    </a:lnTo>
                    <a:close/>
                  </a:path>
                </a:pathLst>
              </a:custGeom>
              <a:solidFill>
                <a:srgbClr val="FEDB8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12" name="任意多边形: 形状 811"/>
              <p:cNvSpPr/>
              <p:nvPr/>
            </p:nvSpPr>
            <p:spPr>
              <a:xfrm>
                <a:off x="6091713" y="3234214"/>
                <a:ext cx="47625" cy="180975"/>
              </a:xfrm>
              <a:custGeom>
                <a:avLst/>
                <a:gdLst>
                  <a:gd name="connsiteX0" fmla="*/ 49054 w 47625"/>
                  <a:gd name="connsiteY0" fmla="*/ 173831 h 180975"/>
                  <a:gd name="connsiteX1" fmla="*/ 34766 w 47625"/>
                  <a:gd name="connsiteY1" fmla="*/ 175736 h 180975"/>
                  <a:gd name="connsiteX2" fmla="*/ 7144 w 47625"/>
                  <a:gd name="connsiteY2" fmla="*/ 7144 h 180975"/>
                  <a:gd name="connsiteX3" fmla="*/ 19526 w 47625"/>
                  <a:gd name="connsiteY3" fmla="*/ 7144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25" h="180975">
                    <a:moveTo>
                      <a:pt x="49054" y="173831"/>
                    </a:moveTo>
                    <a:lnTo>
                      <a:pt x="34766" y="175736"/>
                    </a:lnTo>
                    <a:lnTo>
                      <a:pt x="7144" y="7144"/>
                    </a:lnTo>
                    <a:lnTo>
                      <a:pt x="19526" y="7144"/>
                    </a:lnTo>
                    <a:close/>
                  </a:path>
                </a:pathLst>
              </a:custGeom>
              <a:solidFill>
                <a:srgbClr val="FEDB8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13" name="任意多边形: 形状 812"/>
              <p:cNvSpPr/>
              <p:nvPr/>
            </p:nvSpPr>
            <p:spPr>
              <a:xfrm>
                <a:off x="5724048" y="3135154"/>
                <a:ext cx="85725" cy="428625"/>
              </a:xfrm>
              <a:custGeom>
                <a:avLst/>
                <a:gdLst>
                  <a:gd name="connsiteX0" fmla="*/ 87154 w 85725"/>
                  <a:gd name="connsiteY0" fmla="*/ 418624 h 428625"/>
                  <a:gd name="connsiteX1" fmla="*/ 53816 w 85725"/>
                  <a:gd name="connsiteY1" fmla="*/ 422434 h 428625"/>
                  <a:gd name="connsiteX2" fmla="*/ 7144 w 85725"/>
                  <a:gd name="connsiteY2" fmla="*/ 8096 h 428625"/>
                  <a:gd name="connsiteX3" fmla="*/ 38576 w 85725"/>
                  <a:gd name="connsiteY3" fmla="*/ 7144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428625">
                    <a:moveTo>
                      <a:pt x="87154" y="418624"/>
                    </a:moveTo>
                    <a:lnTo>
                      <a:pt x="53816" y="422434"/>
                    </a:lnTo>
                    <a:lnTo>
                      <a:pt x="7144" y="8096"/>
                    </a:lnTo>
                    <a:lnTo>
                      <a:pt x="38576" y="7144"/>
                    </a:lnTo>
                    <a:close/>
                  </a:path>
                </a:pathLst>
              </a:custGeom>
              <a:solidFill>
                <a:srgbClr val="FFC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pic>
          <p:nvPicPr>
            <p:cNvPr id="803" name="图片 80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1384582">
              <a:off x="6823447" y="1350459"/>
              <a:ext cx="501547" cy="355799"/>
            </a:xfrm>
            <a:prstGeom prst="rect">
              <a:avLst/>
            </a:prstGeom>
          </p:spPr>
        </p:pic>
      </p:grpSp>
      <p:grpSp>
        <p:nvGrpSpPr>
          <p:cNvPr id="814" name="组合 813"/>
          <p:cNvGrpSpPr/>
          <p:nvPr/>
        </p:nvGrpSpPr>
        <p:grpSpPr>
          <a:xfrm>
            <a:off x="10788843" y="3038725"/>
            <a:ext cx="764501" cy="764501"/>
            <a:chOff x="6483531" y="871701"/>
            <a:chExt cx="1267690" cy="1267690"/>
          </a:xfrm>
        </p:grpSpPr>
        <p:sp>
          <p:nvSpPr>
            <p:cNvPr id="815" name="椭圆 814"/>
            <p:cNvSpPr/>
            <p:nvPr/>
          </p:nvSpPr>
          <p:spPr>
            <a:xfrm rot="21384582">
              <a:off x="6483531" y="871701"/>
              <a:ext cx="1267690" cy="1267690"/>
            </a:xfrm>
            <a:prstGeom prst="ellipse">
              <a:avLst/>
            </a:prstGeom>
            <a:solidFill>
              <a:srgbClr val="E56E69"/>
            </a:solidFill>
            <a:ln w="47625">
              <a:noFill/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16" name="组合 815"/>
            <p:cNvGrpSpPr/>
            <p:nvPr/>
          </p:nvGrpSpPr>
          <p:grpSpPr>
            <a:xfrm rot="16712883">
              <a:off x="6740292" y="1184246"/>
              <a:ext cx="783859" cy="633535"/>
              <a:chOff x="5579130" y="3012281"/>
              <a:chExt cx="1028838" cy="831533"/>
            </a:xfrm>
          </p:grpSpPr>
          <p:sp>
            <p:nvSpPr>
              <p:cNvPr id="818" name="任意多边形: 形状 817"/>
              <p:cNvSpPr/>
              <p:nvPr/>
            </p:nvSpPr>
            <p:spPr>
              <a:xfrm>
                <a:off x="5579268" y="3148489"/>
                <a:ext cx="1000125" cy="695325"/>
              </a:xfrm>
              <a:custGeom>
                <a:avLst/>
                <a:gdLst>
                  <a:gd name="connsiteX0" fmla="*/ 61436 w 1000125"/>
                  <a:gd name="connsiteY0" fmla="*/ 688181 h 695325"/>
                  <a:gd name="connsiteX1" fmla="*/ 994886 w 1000125"/>
                  <a:gd name="connsiteY1" fmla="*/ 602456 h 695325"/>
                  <a:gd name="connsiteX2" fmla="*/ 879634 w 1000125"/>
                  <a:gd name="connsiteY2" fmla="*/ 7144 h 695325"/>
                  <a:gd name="connsiteX3" fmla="*/ 7144 w 1000125"/>
                  <a:gd name="connsiteY3" fmla="*/ 81439 h 69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00125" h="695325">
                    <a:moveTo>
                      <a:pt x="61436" y="688181"/>
                    </a:moveTo>
                    <a:lnTo>
                      <a:pt x="994886" y="602456"/>
                    </a:lnTo>
                    <a:lnTo>
                      <a:pt x="879634" y="7144"/>
                    </a:lnTo>
                    <a:lnTo>
                      <a:pt x="7144" y="81439"/>
                    </a:lnTo>
                    <a:close/>
                  </a:path>
                </a:pathLst>
              </a:custGeom>
              <a:solidFill>
                <a:srgbClr val="9A482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19" name="任意多边形: 形状 818"/>
              <p:cNvSpPr/>
              <p:nvPr/>
            </p:nvSpPr>
            <p:spPr>
              <a:xfrm>
                <a:off x="5579130" y="3048476"/>
                <a:ext cx="209550" cy="180975"/>
              </a:xfrm>
              <a:custGeom>
                <a:avLst/>
                <a:gdLst>
                  <a:gd name="connsiteX0" fmla="*/ 7282 w 209550"/>
                  <a:gd name="connsiteY0" fmla="*/ 181451 h 180975"/>
                  <a:gd name="connsiteX1" fmla="*/ 35857 w 209550"/>
                  <a:gd name="connsiteY1" fmla="*/ 14764 h 180975"/>
                  <a:gd name="connsiteX2" fmla="*/ 181589 w 209550"/>
                  <a:gd name="connsiteY2" fmla="*/ 7144 h 180975"/>
                  <a:gd name="connsiteX3" fmla="*/ 203497 w 209550"/>
                  <a:gd name="connsiteY3" fmla="*/ 169069 h 180975"/>
                  <a:gd name="connsiteX4" fmla="*/ 7282 w 209550"/>
                  <a:gd name="connsiteY4" fmla="*/ 181451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9550" h="180975">
                    <a:moveTo>
                      <a:pt x="7282" y="181451"/>
                    </a:moveTo>
                    <a:cubicBezTo>
                      <a:pt x="7282" y="181451"/>
                      <a:pt x="3472" y="44291"/>
                      <a:pt x="35857" y="14764"/>
                    </a:cubicBezTo>
                    <a:lnTo>
                      <a:pt x="181589" y="7144"/>
                    </a:lnTo>
                    <a:lnTo>
                      <a:pt x="203497" y="169069"/>
                    </a:lnTo>
                    <a:lnTo>
                      <a:pt x="7282" y="181451"/>
                    </a:lnTo>
                    <a:close/>
                  </a:path>
                </a:pathLst>
              </a:custGeom>
              <a:solidFill>
                <a:srgbClr val="9A482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20" name="任意多边形: 形状 819"/>
              <p:cNvSpPr/>
              <p:nvPr/>
            </p:nvSpPr>
            <p:spPr>
              <a:xfrm>
                <a:off x="5600233" y="3066574"/>
                <a:ext cx="990600" cy="742950"/>
              </a:xfrm>
              <a:custGeom>
                <a:avLst/>
                <a:gdLst>
                  <a:gd name="connsiteX0" fmla="*/ 62379 w 990600"/>
                  <a:gd name="connsiteY0" fmla="*/ 740569 h 742950"/>
                  <a:gd name="connsiteX1" fmla="*/ 954871 w 990600"/>
                  <a:gd name="connsiteY1" fmla="*/ 663416 h 742950"/>
                  <a:gd name="connsiteX2" fmla="*/ 982494 w 990600"/>
                  <a:gd name="connsiteY2" fmla="*/ 504349 h 742950"/>
                  <a:gd name="connsiteX3" fmla="*/ 25231 w 990600"/>
                  <a:gd name="connsiteY3" fmla="*/ 7144 h 742950"/>
                  <a:gd name="connsiteX4" fmla="*/ 9991 w 990600"/>
                  <a:gd name="connsiteY4" fmla="*/ 177641 h 742950"/>
                  <a:gd name="connsiteX5" fmla="*/ 62379 w 990600"/>
                  <a:gd name="connsiteY5" fmla="*/ 740569 h 74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90600" h="742950">
                    <a:moveTo>
                      <a:pt x="62379" y="740569"/>
                    </a:moveTo>
                    <a:lnTo>
                      <a:pt x="954871" y="663416"/>
                    </a:lnTo>
                    <a:cubicBezTo>
                      <a:pt x="954871" y="663416"/>
                      <a:pt x="934869" y="566261"/>
                      <a:pt x="982494" y="504349"/>
                    </a:cubicBezTo>
                    <a:cubicBezTo>
                      <a:pt x="1034881" y="421481"/>
                      <a:pt x="25231" y="7144"/>
                      <a:pt x="25231" y="7144"/>
                    </a:cubicBezTo>
                    <a:cubicBezTo>
                      <a:pt x="25231" y="7144"/>
                      <a:pt x="-1439" y="74771"/>
                      <a:pt x="9991" y="177641"/>
                    </a:cubicBezTo>
                    <a:lnTo>
                      <a:pt x="62379" y="740569"/>
                    </a:lnTo>
                    <a:close/>
                  </a:path>
                </a:pathLst>
              </a:custGeom>
              <a:solidFill>
                <a:srgbClr val="CCC2C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21" name="任意多边形: 形状 820"/>
              <p:cNvSpPr/>
              <p:nvPr/>
            </p:nvSpPr>
            <p:spPr>
              <a:xfrm>
                <a:off x="5599033" y="3072289"/>
                <a:ext cx="104775" cy="733425"/>
              </a:xfrm>
              <a:custGeom>
                <a:avLst/>
                <a:gdLst>
                  <a:gd name="connsiteX0" fmla="*/ 63579 w 104775"/>
                  <a:gd name="connsiteY0" fmla="*/ 734854 h 733425"/>
                  <a:gd name="connsiteX1" fmla="*/ 97869 w 104775"/>
                  <a:gd name="connsiteY1" fmla="*/ 569119 h 733425"/>
                  <a:gd name="connsiteX2" fmla="*/ 28337 w 104775"/>
                  <a:gd name="connsiteY2" fmla="*/ 7144 h 733425"/>
                  <a:gd name="connsiteX3" fmla="*/ 7382 w 104775"/>
                  <a:gd name="connsiteY3" fmla="*/ 147161 h 733425"/>
                  <a:gd name="connsiteX4" fmla="*/ 63579 w 104775"/>
                  <a:gd name="connsiteY4" fmla="*/ 734854 h 733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775" h="733425">
                    <a:moveTo>
                      <a:pt x="63579" y="734854"/>
                    </a:moveTo>
                    <a:cubicBezTo>
                      <a:pt x="63579" y="734854"/>
                      <a:pt x="60722" y="596741"/>
                      <a:pt x="97869" y="569119"/>
                    </a:cubicBezTo>
                    <a:cubicBezTo>
                      <a:pt x="135017" y="541496"/>
                      <a:pt x="28337" y="7144"/>
                      <a:pt x="28337" y="7144"/>
                    </a:cubicBezTo>
                    <a:cubicBezTo>
                      <a:pt x="28337" y="7144"/>
                      <a:pt x="4524" y="27146"/>
                      <a:pt x="7382" y="147161"/>
                    </a:cubicBezTo>
                    <a:cubicBezTo>
                      <a:pt x="11192" y="266224"/>
                      <a:pt x="63579" y="734854"/>
                      <a:pt x="63579" y="734854"/>
                    </a:cubicBezTo>
                    <a:close/>
                  </a:path>
                </a:pathLst>
              </a:custGeom>
              <a:solidFill>
                <a:srgbClr val="AA999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22" name="任意多边形: 形状 821"/>
              <p:cNvSpPr/>
              <p:nvPr/>
            </p:nvSpPr>
            <p:spPr>
              <a:xfrm>
                <a:off x="5607843" y="3012281"/>
                <a:ext cx="1000125" cy="657225"/>
              </a:xfrm>
              <a:custGeom>
                <a:avLst/>
                <a:gdLst>
                  <a:gd name="connsiteX0" fmla="*/ 77629 w 1000125"/>
                  <a:gd name="connsiteY0" fmla="*/ 654844 h 657225"/>
                  <a:gd name="connsiteX1" fmla="*/ 993934 w 1000125"/>
                  <a:gd name="connsiteY1" fmla="*/ 571976 h 657225"/>
                  <a:gd name="connsiteX2" fmla="*/ 852964 w 1000125"/>
                  <a:gd name="connsiteY2" fmla="*/ 7144 h 657225"/>
                  <a:gd name="connsiteX3" fmla="*/ 7144 w 1000125"/>
                  <a:gd name="connsiteY3" fmla="*/ 50006 h 657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00125" h="657225">
                    <a:moveTo>
                      <a:pt x="77629" y="654844"/>
                    </a:moveTo>
                    <a:lnTo>
                      <a:pt x="993934" y="571976"/>
                    </a:lnTo>
                    <a:lnTo>
                      <a:pt x="852964" y="7144"/>
                    </a:lnTo>
                    <a:lnTo>
                      <a:pt x="7144" y="50006"/>
                    </a:lnTo>
                    <a:close/>
                  </a:path>
                </a:pathLst>
              </a:custGeom>
              <a:solidFill>
                <a:srgbClr val="FEDB8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23" name="任意多边形: 形状 822"/>
              <p:cNvSpPr/>
              <p:nvPr/>
            </p:nvSpPr>
            <p:spPr>
              <a:xfrm>
                <a:off x="5607843" y="3012281"/>
                <a:ext cx="857250" cy="657225"/>
              </a:xfrm>
              <a:custGeom>
                <a:avLst/>
                <a:gdLst>
                  <a:gd name="connsiteX0" fmla="*/ 77629 w 857250"/>
                  <a:gd name="connsiteY0" fmla="*/ 654844 h 657225"/>
                  <a:gd name="connsiteX1" fmla="*/ 852964 w 857250"/>
                  <a:gd name="connsiteY1" fmla="*/ 7144 h 657225"/>
                  <a:gd name="connsiteX2" fmla="*/ 7144 w 857250"/>
                  <a:gd name="connsiteY2" fmla="*/ 50006 h 657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57250" h="657225">
                    <a:moveTo>
                      <a:pt x="77629" y="654844"/>
                    </a:moveTo>
                    <a:lnTo>
                      <a:pt x="852964" y="7144"/>
                    </a:lnTo>
                    <a:lnTo>
                      <a:pt x="7144" y="50006"/>
                    </a:lnTo>
                    <a:close/>
                  </a:path>
                </a:pathLst>
              </a:custGeom>
              <a:solidFill>
                <a:srgbClr val="FDCD5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24" name="任意多边形: 形状 823"/>
              <p:cNvSpPr/>
              <p:nvPr/>
            </p:nvSpPr>
            <p:spPr>
              <a:xfrm>
                <a:off x="5783103" y="3187541"/>
                <a:ext cx="66675" cy="304800"/>
              </a:xfrm>
              <a:custGeom>
                <a:avLst/>
                <a:gdLst>
                  <a:gd name="connsiteX0" fmla="*/ 63341 w 66675"/>
                  <a:gd name="connsiteY0" fmla="*/ 300514 h 304800"/>
                  <a:gd name="connsiteX1" fmla="*/ 40481 w 66675"/>
                  <a:gd name="connsiteY1" fmla="*/ 303371 h 304800"/>
                  <a:gd name="connsiteX2" fmla="*/ 7144 w 66675"/>
                  <a:gd name="connsiteY2" fmla="*/ 8096 h 304800"/>
                  <a:gd name="connsiteX3" fmla="*/ 29051 w 66675"/>
                  <a:gd name="connsiteY3" fmla="*/ 7144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675" h="304800">
                    <a:moveTo>
                      <a:pt x="63341" y="300514"/>
                    </a:moveTo>
                    <a:lnTo>
                      <a:pt x="40481" y="303371"/>
                    </a:lnTo>
                    <a:lnTo>
                      <a:pt x="7144" y="8096"/>
                    </a:lnTo>
                    <a:lnTo>
                      <a:pt x="29051" y="7144"/>
                    </a:lnTo>
                    <a:close/>
                  </a:path>
                </a:pathLst>
              </a:custGeom>
              <a:solidFill>
                <a:srgbClr val="FEDB8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25" name="任意多边形: 形状 824"/>
              <p:cNvSpPr/>
              <p:nvPr/>
            </p:nvSpPr>
            <p:spPr>
              <a:xfrm>
                <a:off x="6028848" y="3187541"/>
                <a:ext cx="85725" cy="304800"/>
              </a:xfrm>
              <a:custGeom>
                <a:avLst/>
                <a:gdLst>
                  <a:gd name="connsiteX0" fmla="*/ 79534 w 85725"/>
                  <a:gd name="connsiteY0" fmla="*/ 295751 h 304800"/>
                  <a:gd name="connsiteX1" fmla="*/ 56674 w 85725"/>
                  <a:gd name="connsiteY1" fmla="*/ 298609 h 304800"/>
                  <a:gd name="connsiteX2" fmla="*/ 7144 w 85725"/>
                  <a:gd name="connsiteY2" fmla="*/ 8096 h 304800"/>
                  <a:gd name="connsiteX3" fmla="*/ 30004 w 85725"/>
                  <a:gd name="connsiteY3" fmla="*/ 7144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304800">
                    <a:moveTo>
                      <a:pt x="79534" y="295751"/>
                    </a:moveTo>
                    <a:lnTo>
                      <a:pt x="56674" y="298609"/>
                    </a:lnTo>
                    <a:lnTo>
                      <a:pt x="7144" y="8096"/>
                    </a:lnTo>
                    <a:lnTo>
                      <a:pt x="30004" y="7144"/>
                    </a:lnTo>
                    <a:close/>
                  </a:path>
                </a:pathLst>
              </a:custGeom>
              <a:solidFill>
                <a:srgbClr val="FEDB8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26" name="任意多边形: 形状 825"/>
              <p:cNvSpPr/>
              <p:nvPr/>
            </p:nvSpPr>
            <p:spPr>
              <a:xfrm>
                <a:off x="6091713" y="3234214"/>
                <a:ext cx="47625" cy="180975"/>
              </a:xfrm>
              <a:custGeom>
                <a:avLst/>
                <a:gdLst>
                  <a:gd name="connsiteX0" fmla="*/ 49054 w 47625"/>
                  <a:gd name="connsiteY0" fmla="*/ 173831 h 180975"/>
                  <a:gd name="connsiteX1" fmla="*/ 34766 w 47625"/>
                  <a:gd name="connsiteY1" fmla="*/ 175736 h 180975"/>
                  <a:gd name="connsiteX2" fmla="*/ 7144 w 47625"/>
                  <a:gd name="connsiteY2" fmla="*/ 7144 h 180975"/>
                  <a:gd name="connsiteX3" fmla="*/ 19526 w 47625"/>
                  <a:gd name="connsiteY3" fmla="*/ 7144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25" h="180975">
                    <a:moveTo>
                      <a:pt x="49054" y="173831"/>
                    </a:moveTo>
                    <a:lnTo>
                      <a:pt x="34766" y="175736"/>
                    </a:lnTo>
                    <a:lnTo>
                      <a:pt x="7144" y="7144"/>
                    </a:lnTo>
                    <a:lnTo>
                      <a:pt x="19526" y="7144"/>
                    </a:lnTo>
                    <a:close/>
                  </a:path>
                </a:pathLst>
              </a:custGeom>
              <a:solidFill>
                <a:srgbClr val="FEDB8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27" name="任意多边形: 形状 826"/>
              <p:cNvSpPr/>
              <p:nvPr/>
            </p:nvSpPr>
            <p:spPr>
              <a:xfrm>
                <a:off x="5724048" y="3135154"/>
                <a:ext cx="85725" cy="428625"/>
              </a:xfrm>
              <a:custGeom>
                <a:avLst/>
                <a:gdLst>
                  <a:gd name="connsiteX0" fmla="*/ 87154 w 85725"/>
                  <a:gd name="connsiteY0" fmla="*/ 418624 h 428625"/>
                  <a:gd name="connsiteX1" fmla="*/ 53816 w 85725"/>
                  <a:gd name="connsiteY1" fmla="*/ 422434 h 428625"/>
                  <a:gd name="connsiteX2" fmla="*/ 7144 w 85725"/>
                  <a:gd name="connsiteY2" fmla="*/ 8096 h 428625"/>
                  <a:gd name="connsiteX3" fmla="*/ 38576 w 85725"/>
                  <a:gd name="connsiteY3" fmla="*/ 7144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428625">
                    <a:moveTo>
                      <a:pt x="87154" y="418624"/>
                    </a:moveTo>
                    <a:lnTo>
                      <a:pt x="53816" y="422434"/>
                    </a:lnTo>
                    <a:lnTo>
                      <a:pt x="7144" y="8096"/>
                    </a:lnTo>
                    <a:lnTo>
                      <a:pt x="38576" y="7144"/>
                    </a:lnTo>
                    <a:close/>
                  </a:path>
                </a:pathLst>
              </a:custGeom>
              <a:solidFill>
                <a:srgbClr val="FFC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pic>
          <p:nvPicPr>
            <p:cNvPr id="817" name="图片 8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1384582">
              <a:off x="6823447" y="1350459"/>
              <a:ext cx="501547" cy="355799"/>
            </a:xfrm>
            <a:prstGeom prst="rect">
              <a:avLst/>
            </a:prstGeom>
          </p:spPr>
        </p:pic>
      </p:grpSp>
      <p:grpSp>
        <p:nvGrpSpPr>
          <p:cNvPr id="828" name="组合 827"/>
          <p:cNvGrpSpPr/>
          <p:nvPr/>
        </p:nvGrpSpPr>
        <p:grpSpPr>
          <a:xfrm>
            <a:off x="9579452" y="3696712"/>
            <a:ext cx="764501" cy="764501"/>
            <a:chOff x="6483531" y="871701"/>
            <a:chExt cx="1267690" cy="1267690"/>
          </a:xfrm>
        </p:grpSpPr>
        <p:sp>
          <p:nvSpPr>
            <p:cNvPr id="829" name="椭圆 828"/>
            <p:cNvSpPr/>
            <p:nvPr/>
          </p:nvSpPr>
          <p:spPr>
            <a:xfrm rot="21384582">
              <a:off x="6483531" y="871701"/>
              <a:ext cx="1267690" cy="1267690"/>
            </a:xfrm>
            <a:prstGeom prst="ellipse">
              <a:avLst/>
            </a:prstGeom>
            <a:solidFill>
              <a:srgbClr val="E56E69"/>
            </a:solidFill>
            <a:ln w="47625">
              <a:noFill/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30" name="组合 829"/>
            <p:cNvGrpSpPr/>
            <p:nvPr/>
          </p:nvGrpSpPr>
          <p:grpSpPr>
            <a:xfrm rot="16712883">
              <a:off x="6740292" y="1184246"/>
              <a:ext cx="783859" cy="633535"/>
              <a:chOff x="5579130" y="3012281"/>
              <a:chExt cx="1028838" cy="831533"/>
            </a:xfrm>
          </p:grpSpPr>
          <p:sp>
            <p:nvSpPr>
              <p:cNvPr id="832" name="任意多边形: 形状 831"/>
              <p:cNvSpPr/>
              <p:nvPr/>
            </p:nvSpPr>
            <p:spPr>
              <a:xfrm>
                <a:off x="5579268" y="3148489"/>
                <a:ext cx="1000125" cy="695325"/>
              </a:xfrm>
              <a:custGeom>
                <a:avLst/>
                <a:gdLst>
                  <a:gd name="connsiteX0" fmla="*/ 61436 w 1000125"/>
                  <a:gd name="connsiteY0" fmla="*/ 688181 h 695325"/>
                  <a:gd name="connsiteX1" fmla="*/ 994886 w 1000125"/>
                  <a:gd name="connsiteY1" fmla="*/ 602456 h 695325"/>
                  <a:gd name="connsiteX2" fmla="*/ 879634 w 1000125"/>
                  <a:gd name="connsiteY2" fmla="*/ 7144 h 695325"/>
                  <a:gd name="connsiteX3" fmla="*/ 7144 w 1000125"/>
                  <a:gd name="connsiteY3" fmla="*/ 81439 h 69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00125" h="695325">
                    <a:moveTo>
                      <a:pt x="61436" y="688181"/>
                    </a:moveTo>
                    <a:lnTo>
                      <a:pt x="994886" y="602456"/>
                    </a:lnTo>
                    <a:lnTo>
                      <a:pt x="879634" y="7144"/>
                    </a:lnTo>
                    <a:lnTo>
                      <a:pt x="7144" y="81439"/>
                    </a:lnTo>
                    <a:close/>
                  </a:path>
                </a:pathLst>
              </a:custGeom>
              <a:solidFill>
                <a:srgbClr val="9A482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33" name="任意多边形: 形状 832"/>
              <p:cNvSpPr/>
              <p:nvPr/>
            </p:nvSpPr>
            <p:spPr>
              <a:xfrm>
                <a:off x="5579130" y="3048476"/>
                <a:ext cx="209550" cy="180975"/>
              </a:xfrm>
              <a:custGeom>
                <a:avLst/>
                <a:gdLst>
                  <a:gd name="connsiteX0" fmla="*/ 7282 w 209550"/>
                  <a:gd name="connsiteY0" fmla="*/ 181451 h 180975"/>
                  <a:gd name="connsiteX1" fmla="*/ 35857 w 209550"/>
                  <a:gd name="connsiteY1" fmla="*/ 14764 h 180975"/>
                  <a:gd name="connsiteX2" fmla="*/ 181589 w 209550"/>
                  <a:gd name="connsiteY2" fmla="*/ 7144 h 180975"/>
                  <a:gd name="connsiteX3" fmla="*/ 203497 w 209550"/>
                  <a:gd name="connsiteY3" fmla="*/ 169069 h 180975"/>
                  <a:gd name="connsiteX4" fmla="*/ 7282 w 209550"/>
                  <a:gd name="connsiteY4" fmla="*/ 181451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9550" h="180975">
                    <a:moveTo>
                      <a:pt x="7282" y="181451"/>
                    </a:moveTo>
                    <a:cubicBezTo>
                      <a:pt x="7282" y="181451"/>
                      <a:pt x="3472" y="44291"/>
                      <a:pt x="35857" y="14764"/>
                    </a:cubicBezTo>
                    <a:lnTo>
                      <a:pt x="181589" y="7144"/>
                    </a:lnTo>
                    <a:lnTo>
                      <a:pt x="203497" y="169069"/>
                    </a:lnTo>
                    <a:lnTo>
                      <a:pt x="7282" y="181451"/>
                    </a:lnTo>
                    <a:close/>
                  </a:path>
                </a:pathLst>
              </a:custGeom>
              <a:solidFill>
                <a:srgbClr val="9A482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34" name="任意多边形: 形状 833"/>
              <p:cNvSpPr/>
              <p:nvPr/>
            </p:nvSpPr>
            <p:spPr>
              <a:xfrm>
                <a:off x="5600233" y="3066574"/>
                <a:ext cx="990600" cy="742950"/>
              </a:xfrm>
              <a:custGeom>
                <a:avLst/>
                <a:gdLst>
                  <a:gd name="connsiteX0" fmla="*/ 62379 w 990600"/>
                  <a:gd name="connsiteY0" fmla="*/ 740569 h 742950"/>
                  <a:gd name="connsiteX1" fmla="*/ 954871 w 990600"/>
                  <a:gd name="connsiteY1" fmla="*/ 663416 h 742950"/>
                  <a:gd name="connsiteX2" fmla="*/ 982494 w 990600"/>
                  <a:gd name="connsiteY2" fmla="*/ 504349 h 742950"/>
                  <a:gd name="connsiteX3" fmla="*/ 25231 w 990600"/>
                  <a:gd name="connsiteY3" fmla="*/ 7144 h 742950"/>
                  <a:gd name="connsiteX4" fmla="*/ 9991 w 990600"/>
                  <a:gd name="connsiteY4" fmla="*/ 177641 h 742950"/>
                  <a:gd name="connsiteX5" fmla="*/ 62379 w 990600"/>
                  <a:gd name="connsiteY5" fmla="*/ 740569 h 74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90600" h="742950">
                    <a:moveTo>
                      <a:pt x="62379" y="740569"/>
                    </a:moveTo>
                    <a:lnTo>
                      <a:pt x="954871" y="663416"/>
                    </a:lnTo>
                    <a:cubicBezTo>
                      <a:pt x="954871" y="663416"/>
                      <a:pt x="934869" y="566261"/>
                      <a:pt x="982494" y="504349"/>
                    </a:cubicBezTo>
                    <a:cubicBezTo>
                      <a:pt x="1034881" y="421481"/>
                      <a:pt x="25231" y="7144"/>
                      <a:pt x="25231" y="7144"/>
                    </a:cubicBezTo>
                    <a:cubicBezTo>
                      <a:pt x="25231" y="7144"/>
                      <a:pt x="-1439" y="74771"/>
                      <a:pt x="9991" y="177641"/>
                    </a:cubicBezTo>
                    <a:lnTo>
                      <a:pt x="62379" y="740569"/>
                    </a:lnTo>
                    <a:close/>
                  </a:path>
                </a:pathLst>
              </a:custGeom>
              <a:solidFill>
                <a:srgbClr val="CCC2C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35" name="任意多边形: 形状 834"/>
              <p:cNvSpPr/>
              <p:nvPr/>
            </p:nvSpPr>
            <p:spPr>
              <a:xfrm>
                <a:off x="5599033" y="3072289"/>
                <a:ext cx="104775" cy="733425"/>
              </a:xfrm>
              <a:custGeom>
                <a:avLst/>
                <a:gdLst>
                  <a:gd name="connsiteX0" fmla="*/ 63579 w 104775"/>
                  <a:gd name="connsiteY0" fmla="*/ 734854 h 733425"/>
                  <a:gd name="connsiteX1" fmla="*/ 97869 w 104775"/>
                  <a:gd name="connsiteY1" fmla="*/ 569119 h 733425"/>
                  <a:gd name="connsiteX2" fmla="*/ 28337 w 104775"/>
                  <a:gd name="connsiteY2" fmla="*/ 7144 h 733425"/>
                  <a:gd name="connsiteX3" fmla="*/ 7382 w 104775"/>
                  <a:gd name="connsiteY3" fmla="*/ 147161 h 733425"/>
                  <a:gd name="connsiteX4" fmla="*/ 63579 w 104775"/>
                  <a:gd name="connsiteY4" fmla="*/ 734854 h 733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775" h="733425">
                    <a:moveTo>
                      <a:pt x="63579" y="734854"/>
                    </a:moveTo>
                    <a:cubicBezTo>
                      <a:pt x="63579" y="734854"/>
                      <a:pt x="60722" y="596741"/>
                      <a:pt x="97869" y="569119"/>
                    </a:cubicBezTo>
                    <a:cubicBezTo>
                      <a:pt x="135017" y="541496"/>
                      <a:pt x="28337" y="7144"/>
                      <a:pt x="28337" y="7144"/>
                    </a:cubicBezTo>
                    <a:cubicBezTo>
                      <a:pt x="28337" y="7144"/>
                      <a:pt x="4524" y="27146"/>
                      <a:pt x="7382" y="147161"/>
                    </a:cubicBezTo>
                    <a:cubicBezTo>
                      <a:pt x="11192" y="266224"/>
                      <a:pt x="63579" y="734854"/>
                      <a:pt x="63579" y="734854"/>
                    </a:cubicBezTo>
                    <a:close/>
                  </a:path>
                </a:pathLst>
              </a:custGeom>
              <a:solidFill>
                <a:srgbClr val="AA999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36" name="任意多边形: 形状 835"/>
              <p:cNvSpPr/>
              <p:nvPr/>
            </p:nvSpPr>
            <p:spPr>
              <a:xfrm>
                <a:off x="5607843" y="3012281"/>
                <a:ext cx="1000125" cy="657225"/>
              </a:xfrm>
              <a:custGeom>
                <a:avLst/>
                <a:gdLst>
                  <a:gd name="connsiteX0" fmla="*/ 77629 w 1000125"/>
                  <a:gd name="connsiteY0" fmla="*/ 654844 h 657225"/>
                  <a:gd name="connsiteX1" fmla="*/ 993934 w 1000125"/>
                  <a:gd name="connsiteY1" fmla="*/ 571976 h 657225"/>
                  <a:gd name="connsiteX2" fmla="*/ 852964 w 1000125"/>
                  <a:gd name="connsiteY2" fmla="*/ 7144 h 657225"/>
                  <a:gd name="connsiteX3" fmla="*/ 7144 w 1000125"/>
                  <a:gd name="connsiteY3" fmla="*/ 50006 h 657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00125" h="657225">
                    <a:moveTo>
                      <a:pt x="77629" y="654844"/>
                    </a:moveTo>
                    <a:lnTo>
                      <a:pt x="993934" y="571976"/>
                    </a:lnTo>
                    <a:lnTo>
                      <a:pt x="852964" y="7144"/>
                    </a:lnTo>
                    <a:lnTo>
                      <a:pt x="7144" y="50006"/>
                    </a:lnTo>
                    <a:close/>
                  </a:path>
                </a:pathLst>
              </a:custGeom>
              <a:solidFill>
                <a:srgbClr val="FEDB8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37" name="任意多边形: 形状 836"/>
              <p:cNvSpPr/>
              <p:nvPr/>
            </p:nvSpPr>
            <p:spPr>
              <a:xfrm>
                <a:off x="5607843" y="3012281"/>
                <a:ext cx="857250" cy="657225"/>
              </a:xfrm>
              <a:custGeom>
                <a:avLst/>
                <a:gdLst>
                  <a:gd name="connsiteX0" fmla="*/ 77629 w 857250"/>
                  <a:gd name="connsiteY0" fmla="*/ 654844 h 657225"/>
                  <a:gd name="connsiteX1" fmla="*/ 852964 w 857250"/>
                  <a:gd name="connsiteY1" fmla="*/ 7144 h 657225"/>
                  <a:gd name="connsiteX2" fmla="*/ 7144 w 857250"/>
                  <a:gd name="connsiteY2" fmla="*/ 50006 h 657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57250" h="657225">
                    <a:moveTo>
                      <a:pt x="77629" y="654844"/>
                    </a:moveTo>
                    <a:lnTo>
                      <a:pt x="852964" y="7144"/>
                    </a:lnTo>
                    <a:lnTo>
                      <a:pt x="7144" y="50006"/>
                    </a:lnTo>
                    <a:close/>
                  </a:path>
                </a:pathLst>
              </a:custGeom>
              <a:solidFill>
                <a:srgbClr val="FDCD5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38" name="任意多边形: 形状 837"/>
              <p:cNvSpPr/>
              <p:nvPr/>
            </p:nvSpPr>
            <p:spPr>
              <a:xfrm>
                <a:off x="5783103" y="3187541"/>
                <a:ext cx="66675" cy="304800"/>
              </a:xfrm>
              <a:custGeom>
                <a:avLst/>
                <a:gdLst>
                  <a:gd name="connsiteX0" fmla="*/ 63341 w 66675"/>
                  <a:gd name="connsiteY0" fmla="*/ 300514 h 304800"/>
                  <a:gd name="connsiteX1" fmla="*/ 40481 w 66675"/>
                  <a:gd name="connsiteY1" fmla="*/ 303371 h 304800"/>
                  <a:gd name="connsiteX2" fmla="*/ 7144 w 66675"/>
                  <a:gd name="connsiteY2" fmla="*/ 8096 h 304800"/>
                  <a:gd name="connsiteX3" fmla="*/ 29051 w 66675"/>
                  <a:gd name="connsiteY3" fmla="*/ 7144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675" h="304800">
                    <a:moveTo>
                      <a:pt x="63341" y="300514"/>
                    </a:moveTo>
                    <a:lnTo>
                      <a:pt x="40481" y="303371"/>
                    </a:lnTo>
                    <a:lnTo>
                      <a:pt x="7144" y="8096"/>
                    </a:lnTo>
                    <a:lnTo>
                      <a:pt x="29051" y="7144"/>
                    </a:lnTo>
                    <a:close/>
                  </a:path>
                </a:pathLst>
              </a:custGeom>
              <a:solidFill>
                <a:srgbClr val="FEDB8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39" name="任意多边形: 形状 838"/>
              <p:cNvSpPr/>
              <p:nvPr/>
            </p:nvSpPr>
            <p:spPr>
              <a:xfrm>
                <a:off x="6028848" y="3187541"/>
                <a:ext cx="85725" cy="304800"/>
              </a:xfrm>
              <a:custGeom>
                <a:avLst/>
                <a:gdLst>
                  <a:gd name="connsiteX0" fmla="*/ 79534 w 85725"/>
                  <a:gd name="connsiteY0" fmla="*/ 295751 h 304800"/>
                  <a:gd name="connsiteX1" fmla="*/ 56674 w 85725"/>
                  <a:gd name="connsiteY1" fmla="*/ 298609 h 304800"/>
                  <a:gd name="connsiteX2" fmla="*/ 7144 w 85725"/>
                  <a:gd name="connsiteY2" fmla="*/ 8096 h 304800"/>
                  <a:gd name="connsiteX3" fmla="*/ 30004 w 85725"/>
                  <a:gd name="connsiteY3" fmla="*/ 7144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304800">
                    <a:moveTo>
                      <a:pt x="79534" y="295751"/>
                    </a:moveTo>
                    <a:lnTo>
                      <a:pt x="56674" y="298609"/>
                    </a:lnTo>
                    <a:lnTo>
                      <a:pt x="7144" y="8096"/>
                    </a:lnTo>
                    <a:lnTo>
                      <a:pt x="30004" y="7144"/>
                    </a:lnTo>
                    <a:close/>
                  </a:path>
                </a:pathLst>
              </a:custGeom>
              <a:solidFill>
                <a:srgbClr val="FEDB8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40" name="任意多边形: 形状 839"/>
              <p:cNvSpPr/>
              <p:nvPr/>
            </p:nvSpPr>
            <p:spPr>
              <a:xfrm>
                <a:off x="6091713" y="3234214"/>
                <a:ext cx="47625" cy="180975"/>
              </a:xfrm>
              <a:custGeom>
                <a:avLst/>
                <a:gdLst>
                  <a:gd name="connsiteX0" fmla="*/ 49054 w 47625"/>
                  <a:gd name="connsiteY0" fmla="*/ 173831 h 180975"/>
                  <a:gd name="connsiteX1" fmla="*/ 34766 w 47625"/>
                  <a:gd name="connsiteY1" fmla="*/ 175736 h 180975"/>
                  <a:gd name="connsiteX2" fmla="*/ 7144 w 47625"/>
                  <a:gd name="connsiteY2" fmla="*/ 7144 h 180975"/>
                  <a:gd name="connsiteX3" fmla="*/ 19526 w 47625"/>
                  <a:gd name="connsiteY3" fmla="*/ 7144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25" h="180975">
                    <a:moveTo>
                      <a:pt x="49054" y="173831"/>
                    </a:moveTo>
                    <a:lnTo>
                      <a:pt x="34766" y="175736"/>
                    </a:lnTo>
                    <a:lnTo>
                      <a:pt x="7144" y="7144"/>
                    </a:lnTo>
                    <a:lnTo>
                      <a:pt x="19526" y="7144"/>
                    </a:lnTo>
                    <a:close/>
                  </a:path>
                </a:pathLst>
              </a:custGeom>
              <a:solidFill>
                <a:srgbClr val="FEDB8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41" name="任意多边形: 形状 840"/>
              <p:cNvSpPr/>
              <p:nvPr/>
            </p:nvSpPr>
            <p:spPr>
              <a:xfrm>
                <a:off x="5724048" y="3135154"/>
                <a:ext cx="85725" cy="428625"/>
              </a:xfrm>
              <a:custGeom>
                <a:avLst/>
                <a:gdLst>
                  <a:gd name="connsiteX0" fmla="*/ 87154 w 85725"/>
                  <a:gd name="connsiteY0" fmla="*/ 418624 h 428625"/>
                  <a:gd name="connsiteX1" fmla="*/ 53816 w 85725"/>
                  <a:gd name="connsiteY1" fmla="*/ 422434 h 428625"/>
                  <a:gd name="connsiteX2" fmla="*/ 7144 w 85725"/>
                  <a:gd name="connsiteY2" fmla="*/ 8096 h 428625"/>
                  <a:gd name="connsiteX3" fmla="*/ 38576 w 85725"/>
                  <a:gd name="connsiteY3" fmla="*/ 7144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428625">
                    <a:moveTo>
                      <a:pt x="87154" y="418624"/>
                    </a:moveTo>
                    <a:lnTo>
                      <a:pt x="53816" y="422434"/>
                    </a:lnTo>
                    <a:lnTo>
                      <a:pt x="7144" y="8096"/>
                    </a:lnTo>
                    <a:lnTo>
                      <a:pt x="38576" y="7144"/>
                    </a:lnTo>
                    <a:close/>
                  </a:path>
                </a:pathLst>
              </a:custGeom>
              <a:solidFill>
                <a:srgbClr val="FFC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pic>
          <p:nvPicPr>
            <p:cNvPr id="831" name="图片 83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1384582">
              <a:off x="6823447" y="1350459"/>
              <a:ext cx="501547" cy="355799"/>
            </a:xfrm>
            <a:prstGeom prst="rect">
              <a:avLst/>
            </a:prstGeom>
          </p:spPr>
        </p:pic>
      </p:grpSp>
      <p:grpSp>
        <p:nvGrpSpPr>
          <p:cNvPr id="842" name="组合 841"/>
          <p:cNvGrpSpPr/>
          <p:nvPr/>
        </p:nvGrpSpPr>
        <p:grpSpPr>
          <a:xfrm>
            <a:off x="10817368" y="4341038"/>
            <a:ext cx="764501" cy="764501"/>
            <a:chOff x="6483531" y="871701"/>
            <a:chExt cx="1267690" cy="1267690"/>
          </a:xfrm>
        </p:grpSpPr>
        <p:sp>
          <p:nvSpPr>
            <p:cNvPr id="843" name="椭圆 842"/>
            <p:cNvSpPr/>
            <p:nvPr/>
          </p:nvSpPr>
          <p:spPr>
            <a:xfrm rot="21384582">
              <a:off x="6483531" y="871701"/>
              <a:ext cx="1267690" cy="1267690"/>
            </a:xfrm>
            <a:prstGeom prst="ellipse">
              <a:avLst/>
            </a:prstGeom>
            <a:solidFill>
              <a:srgbClr val="E56E69"/>
            </a:solidFill>
            <a:ln w="47625">
              <a:noFill/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44" name="组合 843"/>
            <p:cNvGrpSpPr/>
            <p:nvPr/>
          </p:nvGrpSpPr>
          <p:grpSpPr>
            <a:xfrm rot="16712883">
              <a:off x="6740292" y="1184246"/>
              <a:ext cx="783859" cy="633535"/>
              <a:chOff x="5579130" y="3012281"/>
              <a:chExt cx="1028838" cy="831533"/>
            </a:xfrm>
          </p:grpSpPr>
          <p:sp>
            <p:nvSpPr>
              <p:cNvPr id="846" name="任意多边形: 形状 845"/>
              <p:cNvSpPr/>
              <p:nvPr/>
            </p:nvSpPr>
            <p:spPr>
              <a:xfrm>
                <a:off x="5579268" y="3148489"/>
                <a:ext cx="1000125" cy="695325"/>
              </a:xfrm>
              <a:custGeom>
                <a:avLst/>
                <a:gdLst>
                  <a:gd name="connsiteX0" fmla="*/ 61436 w 1000125"/>
                  <a:gd name="connsiteY0" fmla="*/ 688181 h 695325"/>
                  <a:gd name="connsiteX1" fmla="*/ 994886 w 1000125"/>
                  <a:gd name="connsiteY1" fmla="*/ 602456 h 695325"/>
                  <a:gd name="connsiteX2" fmla="*/ 879634 w 1000125"/>
                  <a:gd name="connsiteY2" fmla="*/ 7144 h 695325"/>
                  <a:gd name="connsiteX3" fmla="*/ 7144 w 1000125"/>
                  <a:gd name="connsiteY3" fmla="*/ 81439 h 69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00125" h="695325">
                    <a:moveTo>
                      <a:pt x="61436" y="688181"/>
                    </a:moveTo>
                    <a:lnTo>
                      <a:pt x="994886" y="602456"/>
                    </a:lnTo>
                    <a:lnTo>
                      <a:pt x="879634" y="7144"/>
                    </a:lnTo>
                    <a:lnTo>
                      <a:pt x="7144" y="81439"/>
                    </a:lnTo>
                    <a:close/>
                  </a:path>
                </a:pathLst>
              </a:custGeom>
              <a:solidFill>
                <a:srgbClr val="9A482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47" name="任意多边形: 形状 846"/>
              <p:cNvSpPr/>
              <p:nvPr/>
            </p:nvSpPr>
            <p:spPr>
              <a:xfrm>
                <a:off x="5579130" y="3048476"/>
                <a:ext cx="209550" cy="180975"/>
              </a:xfrm>
              <a:custGeom>
                <a:avLst/>
                <a:gdLst>
                  <a:gd name="connsiteX0" fmla="*/ 7282 w 209550"/>
                  <a:gd name="connsiteY0" fmla="*/ 181451 h 180975"/>
                  <a:gd name="connsiteX1" fmla="*/ 35857 w 209550"/>
                  <a:gd name="connsiteY1" fmla="*/ 14764 h 180975"/>
                  <a:gd name="connsiteX2" fmla="*/ 181589 w 209550"/>
                  <a:gd name="connsiteY2" fmla="*/ 7144 h 180975"/>
                  <a:gd name="connsiteX3" fmla="*/ 203497 w 209550"/>
                  <a:gd name="connsiteY3" fmla="*/ 169069 h 180975"/>
                  <a:gd name="connsiteX4" fmla="*/ 7282 w 209550"/>
                  <a:gd name="connsiteY4" fmla="*/ 181451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9550" h="180975">
                    <a:moveTo>
                      <a:pt x="7282" y="181451"/>
                    </a:moveTo>
                    <a:cubicBezTo>
                      <a:pt x="7282" y="181451"/>
                      <a:pt x="3472" y="44291"/>
                      <a:pt x="35857" y="14764"/>
                    </a:cubicBezTo>
                    <a:lnTo>
                      <a:pt x="181589" y="7144"/>
                    </a:lnTo>
                    <a:lnTo>
                      <a:pt x="203497" y="169069"/>
                    </a:lnTo>
                    <a:lnTo>
                      <a:pt x="7282" y="181451"/>
                    </a:lnTo>
                    <a:close/>
                  </a:path>
                </a:pathLst>
              </a:custGeom>
              <a:solidFill>
                <a:srgbClr val="9A482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48" name="任意多边形: 形状 847"/>
              <p:cNvSpPr/>
              <p:nvPr/>
            </p:nvSpPr>
            <p:spPr>
              <a:xfrm>
                <a:off x="5600233" y="3066574"/>
                <a:ext cx="990600" cy="742950"/>
              </a:xfrm>
              <a:custGeom>
                <a:avLst/>
                <a:gdLst>
                  <a:gd name="connsiteX0" fmla="*/ 62379 w 990600"/>
                  <a:gd name="connsiteY0" fmla="*/ 740569 h 742950"/>
                  <a:gd name="connsiteX1" fmla="*/ 954871 w 990600"/>
                  <a:gd name="connsiteY1" fmla="*/ 663416 h 742950"/>
                  <a:gd name="connsiteX2" fmla="*/ 982494 w 990600"/>
                  <a:gd name="connsiteY2" fmla="*/ 504349 h 742950"/>
                  <a:gd name="connsiteX3" fmla="*/ 25231 w 990600"/>
                  <a:gd name="connsiteY3" fmla="*/ 7144 h 742950"/>
                  <a:gd name="connsiteX4" fmla="*/ 9991 w 990600"/>
                  <a:gd name="connsiteY4" fmla="*/ 177641 h 742950"/>
                  <a:gd name="connsiteX5" fmla="*/ 62379 w 990600"/>
                  <a:gd name="connsiteY5" fmla="*/ 740569 h 74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90600" h="742950">
                    <a:moveTo>
                      <a:pt x="62379" y="740569"/>
                    </a:moveTo>
                    <a:lnTo>
                      <a:pt x="954871" y="663416"/>
                    </a:lnTo>
                    <a:cubicBezTo>
                      <a:pt x="954871" y="663416"/>
                      <a:pt x="934869" y="566261"/>
                      <a:pt x="982494" y="504349"/>
                    </a:cubicBezTo>
                    <a:cubicBezTo>
                      <a:pt x="1034881" y="421481"/>
                      <a:pt x="25231" y="7144"/>
                      <a:pt x="25231" y="7144"/>
                    </a:cubicBezTo>
                    <a:cubicBezTo>
                      <a:pt x="25231" y="7144"/>
                      <a:pt x="-1439" y="74771"/>
                      <a:pt x="9991" y="177641"/>
                    </a:cubicBezTo>
                    <a:lnTo>
                      <a:pt x="62379" y="740569"/>
                    </a:lnTo>
                    <a:close/>
                  </a:path>
                </a:pathLst>
              </a:custGeom>
              <a:solidFill>
                <a:srgbClr val="CCC2C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49" name="任意多边形: 形状 848"/>
              <p:cNvSpPr/>
              <p:nvPr/>
            </p:nvSpPr>
            <p:spPr>
              <a:xfrm>
                <a:off x="5599033" y="3072289"/>
                <a:ext cx="104775" cy="733425"/>
              </a:xfrm>
              <a:custGeom>
                <a:avLst/>
                <a:gdLst>
                  <a:gd name="connsiteX0" fmla="*/ 63579 w 104775"/>
                  <a:gd name="connsiteY0" fmla="*/ 734854 h 733425"/>
                  <a:gd name="connsiteX1" fmla="*/ 97869 w 104775"/>
                  <a:gd name="connsiteY1" fmla="*/ 569119 h 733425"/>
                  <a:gd name="connsiteX2" fmla="*/ 28337 w 104775"/>
                  <a:gd name="connsiteY2" fmla="*/ 7144 h 733425"/>
                  <a:gd name="connsiteX3" fmla="*/ 7382 w 104775"/>
                  <a:gd name="connsiteY3" fmla="*/ 147161 h 733425"/>
                  <a:gd name="connsiteX4" fmla="*/ 63579 w 104775"/>
                  <a:gd name="connsiteY4" fmla="*/ 734854 h 733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775" h="733425">
                    <a:moveTo>
                      <a:pt x="63579" y="734854"/>
                    </a:moveTo>
                    <a:cubicBezTo>
                      <a:pt x="63579" y="734854"/>
                      <a:pt x="60722" y="596741"/>
                      <a:pt x="97869" y="569119"/>
                    </a:cubicBezTo>
                    <a:cubicBezTo>
                      <a:pt x="135017" y="541496"/>
                      <a:pt x="28337" y="7144"/>
                      <a:pt x="28337" y="7144"/>
                    </a:cubicBezTo>
                    <a:cubicBezTo>
                      <a:pt x="28337" y="7144"/>
                      <a:pt x="4524" y="27146"/>
                      <a:pt x="7382" y="147161"/>
                    </a:cubicBezTo>
                    <a:cubicBezTo>
                      <a:pt x="11192" y="266224"/>
                      <a:pt x="63579" y="734854"/>
                      <a:pt x="63579" y="734854"/>
                    </a:cubicBezTo>
                    <a:close/>
                  </a:path>
                </a:pathLst>
              </a:custGeom>
              <a:solidFill>
                <a:srgbClr val="AA999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50" name="任意多边形: 形状 849"/>
              <p:cNvSpPr/>
              <p:nvPr/>
            </p:nvSpPr>
            <p:spPr>
              <a:xfrm>
                <a:off x="5607843" y="3012281"/>
                <a:ext cx="1000125" cy="657225"/>
              </a:xfrm>
              <a:custGeom>
                <a:avLst/>
                <a:gdLst>
                  <a:gd name="connsiteX0" fmla="*/ 77629 w 1000125"/>
                  <a:gd name="connsiteY0" fmla="*/ 654844 h 657225"/>
                  <a:gd name="connsiteX1" fmla="*/ 993934 w 1000125"/>
                  <a:gd name="connsiteY1" fmla="*/ 571976 h 657225"/>
                  <a:gd name="connsiteX2" fmla="*/ 852964 w 1000125"/>
                  <a:gd name="connsiteY2" fmla="*/ 7144 h 657225"/>
                  <a:gd name="connsiteX3" fmla="*/ 7144 w 1000125"/>
                  <a:gd name="connsiteY3" fmla="*/ 50006 h 657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00125" h="657225">
                    <a:moveTo>
                      <a:pt x="77629" y="654844"/>
                    </a:moveTo>
                    <a:lnTo>
                      <a:pt x="993934" y="571976"/>
                    </a:lnTo>
                    <a:lnTo>
                      <a:pt x="852964" y="7144"/>
                    </a:lnTo>
                    <a:lnTo>
                      <a:pt x="7144" y="50006"/>
                    </a:lnTo>
                    <a:close/>
                  </a:path>
                </a:pathLst>
              </a:custGeom>
              <a:solidFill>
                <a:srgbClr val="FEDB8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51" name="任意多边形: 形状 850"/>
              <p:cNvSpPr/>
              <p:nvPr/>
            </p:nvSpPr>
            <p:spPr>
              <a:xfrm>
                <a:off x="5607843" y="3012281"/>
                <a:ext cx="857250" cy="657225"/>
              </a:xfrm>
              <a:custGeom>
                <a:avLst/>
                <a:gdLst>
                  <a:gd name="connsiteX0" fmla="*/ 77629 w 857250"/>
                  <a:gd name="connsiteY0" fmla="*/ 654844 h 657225"/>
                  <a:gd name="connsiteX1" fmla="*/ 852964 w 857250"/>
                  <a:gd name="connsiteY1" fmla="*/ 7144 h 657225"/>
                  <a:gd name="connsiteX2" fmla="*/ 7144 w 857250"/>
                  <a:gd name="connsiteY2" fmla="*/ 50006 h 657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57250" h="657225">
                    <a:moveTo>
                      <a:pt x="77629" y="654844"/>
                    </a:moveTo>
                    <a:lnTo>
                      <a:pt x="852964" y="7144"/>
                    </a:lnTo>
                    <a:lnTo>
                      <a:pt x="7144" y="50006"/>
                    </a:lnTo>
                    <a:close/>
                  </a:path>
                </a:pathLst>
              </a:custGeom>
              <a:solidFill>
                <a:srgbClr val="FDCD5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52" name="任意多边形: 形状 851"/>
              <p:cNvSpPr/>
              <p:nvPr/>
            </p:nvSpPr>
            <p:spPr>
              <a:xfrm>
                <a:off x="5783103" y="3187541"/>
                <a:ext cx="66675" cy="304800"/>
              </a:xfrm>
              <a:custGeom>
                <a:avLst/>
                <a:gdLst>
                  <a:gd name="connsiteX0" fmla="*/ 63341 w 66675"/>
                  <a:gd name="connsiteY0" fmla="*/ 300514 h 304800"/>
                  <a:gd name="connsiteX1" fmla="*/ 40481 w 66675"/>
                  <a:gd name="connsiteY1" fmla="*/ 303371 h 304800"/>
                  <a:gd name="connsiteX2" fmla="*/ 7144 w 66675"/>
                  <a:gd name="connsiteY2" fmla="*/ 8096 h 304800"/>
                  <a:gd name="connsiteX3" fmla="*/ 29051 w 66675"/>
                  <a:gd name="connsiteY3" fmla="*/ 7144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675" h="304800">
                    <a:moveTo>
                      <a:pt x="63341" y="300514"/>
                    </a:moveTo>
                    <a:lnTo>
                      <a:pt x="40481" y="303371"/>
                    </a:lnTo>
                    <a:lnTo>
                      <a:pt x="7144" y="8096"/>
                    </a:lnTo>
                    <a:lnTo>
                      <a:pt x="29051" y="7144"/>
                    </a:lnTo>
                    <a:close/>
                  </a:path>
                </a:pathLst>
              </a:custGeom>
              <a:solidFill>
                <a:srgbClr val="FEDB8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53" name="任意多边形: 形状 852"/>
              <p:cNvSpPr/>
              <p:nvPr/>
            </p:nvSpPr>
            <p:spPr>
              <a:xfrm>
                <a:off x="6028848" y="3187541"/>
                <a:ext cx="85725" cy="304800"/>
              </a:xfrm>
              <a:custGeom>
                <a:avLst/>
                <a:gdLst>
                  <a:gd name="connsiteX0" fmla="*/ 79534 w 85725"/>
                  <a:gd name="connsiteY0" fmla="*/ 295751 h 304800"/>
                  <a:gd name="connsiteX1" fmla="*/ 56674 w 85725"/>
                  <a:gd name="connsiteY1" fmla="*/ 298609 h 304800"/>
                  <a:gd name="connsiteX2" fmla="*/ 7144 w 85725"/>
                  <a:gd name="connsiteY2" fmla="*/ 8096 h 304800"/>
                  <a:gd name="connsiteX3" fmla="*/ 30004 w 85725"/>
                  <a:gd name="connsiteY3" fmla="*/ 7144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304800">
                    <a:moveTo>
                      <a:pt x="79534" y="295751"/>
                    </a:moveTo>
                    <a:lnTo>
                      <a:pt x="56674" y="298609"/>
                    </a:lnTo>
                    <a:lnTo>
                      <a:pt x="7144" y="8096"/>
                    </a:lnTo>
                    <a:lnTo>
                      <a:pt x="30004" y="7144"/>
                    </a:lnTo>
                    <a:close/>
                  </a:path>
                </a:pathLst>
              </a:custGeom>
              <a:solidFill>
                <a:srgbClr val="FEDB8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54" name="任意多边形: 形状 853"/>
              <p:cNvSpPr/>
              <p:nvPr/>
            </p:nvSpPr>
            <p:spPr>
              <a:xfrm>
                <a:off x="6091713" y="3234214"/>
                <a:ext cx="47625" cy="180975"/>
              </a:xfrm>
              <a:custGeom>
                <a:avLst/>
                <a:gdLst>
                  <a:gd name="connsiteX0" fmla="*/ 49054 w 47625"/>
                  <a:gd name="connsiteY0" fmla="*/ 173831 h 180975"/>
                  <a:gd name="connsiteX1" fmla="*/ 34766 w 47625"/>
                  <a:gd name="connsiteY1" fmla="*/ 175736 h 180975"/>
                  <a:gd name="connsiteX2" fmla="*/ 7144 w 47625"/>
                  <a:gd name="connsiteY2" fmla="*/ 7144 h 180975"/>
                  <a:gd name="connsiteX3" fmla="*/ 19526 w 47625"/>
                  <a:gd name="connsiteY3" fmla="*/ 7144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25" h="180975">
                    <a:moveTo>
                      <a:pt x="49054" y="173831"/>
                    </a:moveTo>
                    <a:lnTo>
                      <a:pt x="34766" y="175736"/>
                    </a:lnTo>
                    <a:lnTo>
                      <a:pt x="7144" y="7144"/>
                    </a:lnTo>
                    <a:lnTo>
                      <a:pt x="19526" y="7144"/>
                    </a:lnTo>
                    <a:close/>
                  </a:path>
                </a:pathLst>
              </a:custGeom>
              <a:solidFill>
                <a:srgbClr val="FEDB8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55" name="任意多边形: 形状 854"/>
              <p:cNvSpPr/>
              <p:nvPr/>
            </p:nvSpPr>
            <p:spPr>
              <a:xfrm>
                <a:off x="5724048" y="3135154"/>
                <a:ext cx="85725" cy="428625"/>
              </a:xfrm>
              <a:custGeom>
                <a:avLst/>
                <a:gdLst>
                  <a:gd name="connsiteX0" fmla="*/ 87154 w 85725"/>
                  <a:gd name="connsiteY0" fmla="*/ 418624 h 428625"/>
                  <a:gd name="connsiteX1" fmla="*/ 53816 w 85725"/>
                  <a:gd name="connsiteY1" fmla="*/ 422434 h 428625"/>
                  <a:gd name="connsiteX2" fmla="*/ 7144 w 85725"/>
                  <a:gd name="connsiteY2" fmla="*/ 8096 h 428625"/>
                  <a:gd name="connsiteX3" fmla="*/ 38576 w 85725"/>
                  <a:gd name="connsiteY3" fmla="*/ 7144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428625">
                    <a:moveTo>
                      <a:pt x="87154" y="418624"/>
                    </a:moveTo>
                    <a:lnTo>
                      <a:pt x="53816" y="422434"/>
                    </a:lnTo>
                    <a:lnTo>
                      <a:pt x="7144" y="8096"/>
                    </a:lnTo>
                    <a:lnTo>
                      <a:pt x="38576" y="7144"/>
                    </a:lnTo>
                    <a:close/>
                  </a:path>
                </a:pathLst>
              </a:custGeom>
              <a:solidFill>
                <a:srgbClr val="FFC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pic>
          <p:nvPicPr>
            <p:cNvPr id="845" name="图片 84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1384582">
              <a:off x="6823447" y="1350459"/>
              <a:ext cx="501547" cy="355799"/>
            </a:xfrm>
            <a:prstGeom prst="rect">
              <a:avLst/>
            </a:prstGeom>
          </p:spPr>
        </p:pic>
      </p:grpSp>
      <p:grpSp>
        <p:nvGrpSpPr>
          <p:cNvPr id="856" name="组合 855"/>
          <p:cNvGrpSpPr/>
          <p:nvPr/>
        </p:nvGrpSpPr>
        <p:grpSpPr>
          <a:xfrm>
            <a:off x="10404924" y="5852901"/>
            <a:ext cx="764501" cy="764501"/>
            <a:chOff x="6483531" y="871701"/>
            <a:chExt cx="1267690" cy="1267690"/>
          </a:xfrm>
        </p:grpSpPr>
        <p:sp>
          <p:nvSpPr>
            <p:cNvPr id="857" name="椭圆 856"/>
            <p:cNvSpPr/>
            <p:nvPr/>
          </p:nvSpPr>
          <p:spPr>
            <a:xfrm rot="21384582">
              <a:off x="6483531" y="871701"/>
              <a:ext cx="1267690" cy="1267690"/>
            </a:xfrm>
            <a:prstGeom prst="ellipse">
              <a:avLst/>
            </a:prstGeom>
            <a:solidFill>
              <a:srgbClr val="E56E69"/>
            </a:solidFill>
            <a:ln w="47625">
              <a:noFill/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58" name="组合 857"/>
            <p:cNvGrpSpPr/>
            <p:nvPr/>
          </p:nvGrpSpPr>
          <p:grpSpPr>
            <a:xfrm rot="16712883">
              <a:off x="6740292" y="1184246"/>
              <a:ext cx="783859" cy="633535"/>
              <a:chOff x="5579130" y="3012281"/>
              <a:chExt cx="1028838" cy="831533"/>
            </a:xfrm>
          </p:grpSpPr>
          <p:sp>
            <p:nvSpPr>
              <p:cNvPr id="860" name="任意多边形: 形状 859"/>
              <p:cNvSpPr/>
              <p:nvPr/>
            </p:nvSpPr>
            <p:spPr>
              <a:xfrm>
                <a:off x="5579268" y="3148489"/>
                <a:ext cx="1000125" cy="695325"/>
              </a:xfrm>
              <a:custGeom>
                <a:avLst/>
                <a:gdLst>
                  <a:gd name="connsiteX0" fmla="*/ 61436 w 1000125"/>
                  <a:gd name="connsiteY0" fmla="*/ 688181 h 695325"/>
                  <a:gd name="connsiteX1" fmla="*/ 994886 w 1000125"/>
                  <a:gd name="connsiteY1" fmla="*/ 602456 h 695325"/>
                  <a:gd name="connsiteX2" fmla="*/ 879634 w 1000125"/>
                  <a:gd name="connsiteY2" fmla="*/ 7144 h 695325"/>
                  <a:gd name="connsiteX3" fmla="*/ 7144 w 1000125"/>
                  <a:gd name="connsiteY3" fmla="*/ 81439 h 69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00125" h="695325">
                    <a:moveTo>
                      <a:pt x="61436" y="688181"/>
                    </a:moveTo>
                    <a:lnTo>
                      <a:pt x="994886" y="602456"/>
                    </a:lnTo>
                    <a:lnTo>
                      <a:pt x="879634" y="7144"/>
                    </a:lnTo>
                    <a:lnTo>
                      <a:pt x="7144" y="81439"/>
                    </a:lnTo>
                    <a:close/>
                  </a:path>
                </a:pathLst>
              </a:custGeom>
              <a:solidFill>
                <a:srgbClr val="9A482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61" name="任意多边形: 形状 860"/>
              <p:cNvSpPr/>
              <p:nvPr/>
            </p:nvSpPr>
            <p:spPr>
              <a:xfrm>
                <a:off x="5579130" y="3048476"/>
                <a:ext cx="209550" cy="180975"/>
              </a:xfrm>
              <a:custGeom>
                <a:avLst/>
                <a:gdLst>
                  <a:gd name="connsiteX0" fmla="*/ 7282 w 209550"/>
                  <a:gd name="connsiteY0" fmla="*/ 181451 h 180975"/>
                  <a:gd name="connsiteX1" fmla="*/ 35857 w 209550"/>
                  <a:gd name="connsiteY1" fmla="*/ 14764 h 180975"/>
                  <a:gd name="connsiteX2" fmla="*/ 181589 w 209550"/>
                  <a:gd name="connsiteY2" fmla="*/ 7144 h 180975"/>
                  <a:gd name="connsiteX3" fmla="*/ 203497 w 209550"/>
                  <a:gd name="connsiteY3" fmla="*/ 169069 h 180975"/>
                  <a:gd name="connsiteX4" fmla="*/ 7282 w 209550"/>
                  <a:gd name="connsiteY4" fmla="*/ 181451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9550" h="180975">
                    <a:moveTo>
                      <a:pt x="7282" y="181451"/>
                    </a:moveTo>
                    <a:cubicBezTo>
                      <a:pt x="7282" y="181451"/>
                      <a:pt x="3472" y="44291"/>
                      <a:pt x="35857" y="14764"/>
                    </a:cubicBezTo>
                    <a:lnTo>
                      <a:pt x="181589" y="7144"/>
                    </a:lnTo>
                    <a:lnTo>
                      <a:pt x="203497" y="169069"/>
                    </a:lnTo>
                    <a:lnTo>
                      <a:pt x="7282" y="181451"/>
                    </a:lnTo>
                    <a:close/>
                  </a:path>
                </a:pathLst>
              </a:custGeom>
              <a:solidFill>
                <a:srgbClr val="9A482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62" name="任意多边形: 形状 861"/>
              <p:cNvSpPr/>
              <p:nvPr/>
            </p:nvSpPr>
            <p:spPr>
              <a:xfrm>
                <a:off x="5600233" y="3066574"/>
                <a:ext cx="990600" cy="742950"/>
              </a:xfrm>
              <a:custGeom>
                <a:avLst/>
                <a:gdLst>
                  <a:gd name="connsiteX0" fmla="*/ 62379 w 990600"/>
                  <a:gd name="connsiteY0" fmla="*/ 740569 h 742950"/>
                  <a:gd name="connsiteX1" fmla="*/ 954871 w 990600"/>
                  <a:gd name="connsiteY1" fmla="*/ 663416 h 742950"/>
                  <a:gd name="connsiteX2" fmla="*/ 982494 w 990600"/>
                  <a:gd name="connsiteY2" fmla="*/ 504349 h 742950"/>
                  <a:gd name="connsiteX3" fmla="*/ 25231 w 990600"/>
                  <a:gd name="connsiteY3" fmla="*/ 7144 h 742950"/>
                  <a:gd name="connsiteX4" fmla="*/ 9991 w 990600"/>
                  <a:gd name="connsiteY4" fmla="*/ 177641 h 742950"/>
                  <a:gd name="connsiteX5" fmla="*/ 62379 w 990600"/>
                  <a:gd name="connsiteY5" fmla="*/ 740569 h 74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90600" h="742950">
                    <a:moveTo>
                      <a:pt x="62379" y="740569"/>
                    </a:moveTo>
                    <a:lnTo>
                      <a:pt x="954871" y="663416"/>
                    </a:lnTo>
                    <a:cubicBezTo>
                      <a:pt x="954871" y="663416"/>
                      <a:pt x="934869" y="566261"/>
                      <a:pt x="982494" y="504349"/>
                    </a:cubicBezTo>
                    <a:cubicBezTo>
                      <a:pt x="1034881" y="421481"/>
                      <a:pt x="25231" y="7144"/>
                      <a:pt x="25231" y="7144"/>
                    </a:cubicBezTo>
                    <a:cubicBezTo>
                      <a:pt x="25231" y="7144"/>
                      <a:pt x="-1439" y="74771"/>
                      <a:pt x="9991" y="177641"/>
                    </a:cubicBezTo>
                    <a:lnTo>
                      <a:pt x="62379" y="740569"/>
                    </a:lnTo>
                    <a:close/>
                  </a:path>
                </a:pathLst>
              </a:custGeom>
              <a:solidFill>
                <a:srgbClr val="CCC2C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63" name="任意多边形: 形状 862"/>
              <p:cNvSpPr/>
              <p:nvPr/>
            </p:nvSpPr>
            <p:spPr>
              <a:xfrm>
                <a:off x="5599033" y="3072289"/>
                <a:ext cx="104775" cy="733425"/>
              </a:xfrm>
              <a:custGeom>
                <a:avLst/>
                <a:gdLst>
                  <a:gd name="connsiteX0" fmla="*/ 63579 w 104775"/>
                  <a:gd name="connsiteY0" fmla="*/ 734854 h 733425"/>
                  <a:gd name="connsiteX1" fmla="*/ 97869 w 104775"/>
                  <a:gd name="connsiteY1" fmla="*/ 569119 h 733425"/>
                  <a:gd name="connsiteX2" fmla="*/ 28337 w 104775"/>
                  <a:gd name="connsiteY2" fmla="*/ 7144 h 733425"/>
                  <a:gd name="connsiteX3" fmla="*/ 7382 w 104775"/>
                  <a:gd name="connsiteY3" fmla="*/ 147161 h 733425"/>
                  <a:gd name="connsiteX4" fmla="*/ 63579 w 104775"/>
                  <a:gd name="connsiteY4" fmla="*/ 734854 h 733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775" h="733425">
                    <a:moveTo>
                      <a:pt x="63579" y="734854"/>
                    </a:moveTo>
                    <a:cubicBezTo>
                      <a:pt x="63579" y="734854"/>
                      <a:pt x="60722" y="596741"/>
                      <a:pt x="97869" y="569119"/>
                    </a:cubicBezTo>
                    <a:cubicBezTo>
                      <a:pt x="135017" y="541496"/>
                      <a:pt x="28337" y="7144"/>
                      <a:pt x="28337" y="7144"/>
                    </a:cubicBezTo>
                    <a:cubicBezTo>
                      <a:pt x="28337" y="7144"/>
                      <a:pt x="4524" y="27146"/>
                      <a:pt x="7382" y="147161"/>
                    </a:cubicBezTo>
                    <a:cubicBezTo>
                      <a:pt x="11192" y="266224"/>
                      <a:pt x="63579" y="734854"/>
                      <a:pt x="63579" y="734854"/>
                    </a:cubicBezTo>
                    <a:close/>
                  </a:path>
                </a:pathLst>
              </a:custGeom>
              <a:solidFill>
                <a:srgbClr val="AA999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64" name="任意多边形: 形状 863"/>
              <p:cNvSpPr/>
              <p:nvPr/>
            </p:nvSpPr>
            <p:spPr>
              <a:xfrm>
                <a:off x="5607843" y="3012281"/>
                <a:ext cx="1000125" cy="657225"/>
              </a:xfrm>
              <a:custGeom>
                <a:avLst/>
                <a:gdLst>
                  <a:gd name="connsiteX0" fmla="*/ 77629 w 1000125"/>
                  <a:gd name="connsiteY0" fmla="*/ 654844 h 657225"/>
                  <a:gd name="connsiteX1" fmla="*/ 993934 w 1000125"/>
                  <a:gd name="connsiteY1" fmla="*/ 571976 h 657225"/>
                  <a:gd name="connsiteX2" fmla="*/ 852964 w 1000125"/>
                  <a:gd name="connsiteY2" fmla="*/ 7144 h 657225"/>
                  <a:gd name="connsiteX3" fmla="*/ 7144 w 1000125"/>
                  <a:gd name="connsiteY3" fmla="*/ 50006 h 657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00125" h="657225">
                    <a:moveTo>
                      <a:pt x="77629" y="654844"/>
                    </a:moveTo>
                    <a:lnTo>
                      <a:pt x="993934" y="571976"/>
                    </a:lnTo>
                    <a:lnTo>
                      <a:pt x="852964" y="7144"/>
                    </a:lnTo>
                    <a:lnTo>
                      <a:pt x="7144" y="50006"/>
                    </a:lnTo>
                    <a:close/>
                  </a:path>
                </a:pathLst>
              </a:custGeom>
              <a:solidFill>
                <a:srgbClr val="FEDB8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65" name="任意多边形: 形状 864"/>
              <p:cNvSpPr/>
              <p:nvPr/>
            </p:nvSpPr>
            <p:spPr>
              <a:xfrm>
                <a:off x="5607843" y="3012281"/>
                <a:ext cx="857250" cy="657225"/>
              </a:xfrm>
              <a:custGeom>
                <a:avLst/>
                <a:gdLst>
                  <a:gd name="connsiteX0" fmla="*/ 77629 w 857250"/>
                  <a:gd name="connsiteY0" fmla="*/ 654844 h 657225"/>
                  <a:gd name="connsiteX1" fmla="*/ 852964 w 857250"/>
                  <a:gd name="connsiteY1" fmla="*/ 7144 h 657225"/>
                  <a:gd name="connsiteX2" fmla="*/ 7144 w 857250"/>
                  <a:gd name="connsiteY2" fmla="*/ 50006 h 657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57250" h="657225">
                    <a:moveTo>
                      <a:pt x="77629" y="654844"/>
                    </a:moveTo>
                    <a:lnTo>
                      <a:pt x="852964" y="7144"/>
                    </a:lnTo>
                    <a:lnTo>
                      <a:pt x="7144" y="50006"/>
                    </a:lnTo>
                    <a:close/>
                  </a:path>
                </a:pathLst>
              </a:custGeom>
              <a:solidFill>
                <a:srgbClr val="FDCD5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66" name="任意多边形: 形状 865"/>
              <p:cNvSpPr/>
              <p:nvPr/>
            </p:nvSpPr>
            <p:spPr>
              <a:xfrm>
                <a:off x="5783103" y="3187541"/>
                <a:ext cx="66675" cy="304800"/>
              </a:xfrm>
              <a:custGeom>
                <a:avLst/>
                <a:gdLst>
                  <a:gd name="connsiteX0" fmla="*/ 63341 w 66675"/>
                  <a:gd name="connsiteY0" fmla="*/ 300514 h 304800"/>
                  <a:gd name="connsiteX1" fmla="*/ 40481 w 66675"/>
                  <a:gd name="connsiteY1" fmla="*/ 303371 h 304800"/>
                  <a:gd name="connsiteX2" fmla="*/ 7144 w 66675"/>
                  <a:gd name="connsiteY2" fmla="*/ 8096 h 304800"/>
                  <a:gd name="connsiteX3" fmla="*/ 29051 w 66675"/>
                  <a:gd name="connsiteY3" fmla="*/ 7144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675" h="304800">
                    <a:moveTo>
                      <a:pt x="63341" y="300514"/>
                    </a:moveTo>
                    <a:lnTo>
                      <a:pt x="40481" y="303371"/>
                    </a:lnTo>
                    <a:lnTo>
                      <a:pt x="7144" y="8096"/>
                    </a:lnTo>
                    <a:lnTo>
                      <a:pt x="29051" y="7144"/>
                    </a:lnTo>
                    <a:close/>
                  </a:path>
                </a:pathLst>
              </a:custGeom>
              <a:solidFill>
                <a:srgbClr val="FEDB8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67" name="任意多边形: 形状 866"/>
              <p:cNvSpPr/>
              <p:nvPr/>
            </p:nvSpPr>
            <p:spPr>
              <a:xfrm>
                <a:off x="6028848" y="3187541"/>
                <a:ext cx="85725" cy="304800"/>
              </a:xfrm>
              <a:custGeom>
                <a:avLst/>
                <a:gdLst>
                  <a:gd name="connsiteX0" fmla="*/ 79534 w 85725"/>
                  <a:gd name="connsiteY0" fmla="*/ 295751 h 304800"/>
                  <a:gd name="connsiteX1" fmla="*/ 56674 w 85725"/>
                  <a:gd name="connsiteY1" fmla="*/ 298609 h 304800"/>
                  <a:gd name="connsiteX2" fmla="*/ 7144 w 85725"/>
                  <a:gd name="connsiteY2" fmla="*/ 8096 h 304800"/>
                  <a:gd name="connsiteX3" fmla="*/ 30004 w 85725"/>
                  <a:gd name="connsiteY3" fmla="*/ 7144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304800">
                    <a:moveTo>
                      <a:pt x="79534" y="295751"/>
                    </a:moveTo>
                    <a:lnTo>
                      <a:pt x="56674" y="298609"/>
                    </a:lnTo>
                    <a:lnTo>
                      <a:pt x="7144" y="8096"/>
                    </a:lnTo>
                    <a:lnTo>
                      <a:pt x="30004" y="7144"/>
                    </a:lnTo>
                    <a:close/>
                  </a:path>
                </a:pathLst>
              </a:custGeom>
              <a:solidFill>
                <a:srgbClr val="FEDB8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68" name="任意多边形: 形状 867"/>
              <p:cNvSpPr/>
              <p:nvPr/>
            </p:nvSpPr>
            <p:spPr>
              <a:xfrm>
                <a:off x="6091713" y="3234214"/>
                <a:ext cx="47625" cy="180975"/>
              </a:xfrm>
              <a:custGeom>
                <a:avLst/>
                <a:gdLst>
                  <a:gd name="connsiteX0" fmla="*/ 49054 w 47625"/>
                  <a:gd name="connsiteY0" fmla="*/ 173831 h 180975"/>
                  <a:gd name="connsiteX1" fmla="*/ 34766 w 47625"/>
                  <a:gd name="connsiteY1" fmla="*/ 175736 h 180975"/>
                  <a:gd name="connsiteX2" fmla="*/ 7144 w 47625"/>
                  <a:gd name="connsiteY2" fmla="*/ 7144 h 180975"/>
                  <a:gd name="connsiteX3" fmla="*/ 19526 w 47625"/>
                  <a:gd name="connsiteY3" fmla="*/ 7144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25" h="180975">
                    <a:moveTo>
                      <a:pt x="49054" y="173831"/>
                    </a:moveTo>
                    <a:lnTo>
                      <a:pt x="34766" y="175736"/>
                    </a:lnTo>
                    <a:lnTo>
                      <a:pt x="7144" y="7144"/>
                    </a:lnTo>
                    <a:lnTo>
                      <a:pt x="19526" y="7144"/>
                    </a:lnTo>
                    <a:close/>
                  </a:path>
                </a:pathLst>
              </a:custGeom>
              <a:solidFill>
                <a:srgbClr val="FEDB8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69" name="任意多边形: 形状 868"/>
              <p:cNvSpPr/>
              <p:nvPr/>
            </p:nvSpPr>
            <p:spPr>
              <a:xfrm>
                <a:off x="5724048" y="3135154"/>
                <a:ext cx="85725" cy="428625"/>
              </a:xfrm>
              <a:custGeom>
                <a:avLst/>
                <a:gdLst>
                  <a:gd name="connsiteX0" fmla="*/ 87154 w 85725"/>
                  <a:gd name="connsiteY0" fmla="*/ 418624 h 428625"/>
                  <a:gd name="connsiteX1" fmla="*/ 53816 w 85725"/>
                  <a:gd name="connsiteY1" fmla="*/ 422434 h 428625"/>
                  <a:gd name="connsiteX2" fmla="*/ 7144 w 85725"/>
                  <a:gd name="connsiteY2" fmla="*/ 8096 h 428625"/>
                  <a:gd name="connsiteX3" fmla="*/ 38576 w 85725"/>
                  <a:gd name="connsiteY3" fmla="*/ 7144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428625">
                    <a:moveTo>
                      <a:pt x="87154" y="418624"/>
                    </a:moveTo>
                    <a:lnTo>
                      <a:pt x="53816" y="422434"/>
                    </a:lnTo>
                    <a:lnTo>
                      <a:pt x="7144" y="8096"/>
                    </a:lnTo>
                    <a:lnTo>
                      <a:pt x="38576" y="7144"/>
                    </a:lnTo>
                    <a:close/>
                  </a:path>
                </a:pathLst>
              </a:custGeom>
              <a:solidFill>
                <a:srgbClr val="FFC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pic>
          <p:nvPicPr>
            <p:cNvPr id="859" name="图片 85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1384582">
              <a:off x="6823447" y="1350459"/>
              <a:ext cx="501547" cy="355799"/>
            </a:xfrm>
            <a:prstGeom prst="rect">
              <a:avLst/>
            </a:prstGeom>
          </p:spPr>
        </p:pic>
      </p:grpSp>
      <p:grpSp>
        <p:nvGrpSpPr>
          <p:cNvPr id="870" name="组合 869"/>
          <p:cNvGrpSpPr/>
          <p:nvPr/>
        </p:nvGrpSpPr>
        <p:grpSpPr>
          <a:xfrm>
            <a:off x="9442249" y="5050340"/>
            <a:ext cx="764501" cy="764501"/>
            <a:chOff x="6483531" y="871701"/>
            <a:chExt cx="1267690" cy="1267690"/>
          </a:xfrm>
        </p:grpSpPr>
        <p:sp>
          <p:nvSpPr>
            <p:cNvPr id="871" name="椭圆 870"/>
            <p:cNvSpPr/>
            <p:nvPr/>
          </p:nvSpPr>
          <p:spPr>
            <a:xfrm rot="21384582">
              <a:off x="6483531" y="871701"/>
              <a:ext cx="1267690" cy="1267690"/>
            </a:xfrm>
            <a:prstGeom prst="ellipse">
              <a:avLst/>
            </a:prstGeom>
            <a:solidFill>
              <a:srgbClr val="E56E69"/>
            </a:solidFill>
            <a:ln w="47625">
              <a:noFill/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72" name="组合 871"/>
            <p:cNvGrpSpPr/>
            <p:nvPr/>
          </p:nvGrpSpPr>
          <p:grpSpPr>
            <a:xfrm rot="16712883">
              <a:off x="6740292" y="1184246"/>
              <a:ext cx="783859" cy="633535"/>
              <a:chOff x="5579130" y="3012281"/>
              <a:chExt cx="1028838" cy="831533"/>
            </a:xfrm>
          </p:grpSpPr>
          <p:sp>
            <p:nvSpPr>
              <p:cNvPr id="874" name="任意多边形: 形状 873"/>
              <p:cNvSpPr/>
              <p:nvPr/>
            </p:nvSpPr>
            <p:spPr>
              <a:xfrm>
                <a:off x="5579268" y="3148489"/>
                <a:ext cx="1000125" cy="695325"/>
              </a:xfrm>
              <a:custGeom>
                <a:avLst/>
                <a:gdLst>
                  <a:gd name="connsiteX0" fmla="*/ 61436 w 1000125"/>
                  <a:gd name="connsiteY0" fmla="*/ 688181 h 695325"/>
                  <a:gd name="connsiteX1" fmla="*/ 994886 w 1000125"/>
                  <a:gd name="connsiteY1" fmla="*/ 602456 h 695325"/>
                  <a:gd name="connsiteX2" fmla="*/ 879634 w 1000125"/>
                  <a:gd name="connsiteY2" fmla="*/ 7144 h 695325"/>
                  <a:gd name="connsiteX3" fmla="*/ 7144 w 1000125"/>
                  <a:gd name="connsiteY3" fmla="*/ 81439 h 69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00125" h="695325">
                    <a:moveTo>
                      <a:pt x="61436" y="688181"/>
                    </a:moveTo>
                    <a:lnTo>
                      <a:pt x="994886" y="602456"/>
                    </a:lnTo>
                    <a:lnTo>
                      <a:pt x="879634" y="7144"/>
                    </a:lnTo>
                    <a:lnTo>
                      <a:pt x="7144" y="81439"/>
                    </a:lnTo>
                    <a:close/>
                  </a:path>
                </a:pathLst>
              </a:custGeom>
              <a:solidFill>
                <a:srgbClr val="9A482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75" name="任意多边形: 形状 874"/>
              <p:cNvSpPr/>
              <p:nvPr/>
            </p:nvSpPr>
            <p:spPr>
              <a:xfrm>
                <a:off x="5579130" y="3048476"/>
                <a:ext cx="209550" cy="180975"/>
              </a:xfrm>
              <a:custGeom>
                <a:avLst/>
                <a:gdLst>
                  <a:gd name="connsiteX0" fmla="*/ 7282 w 209550"/>
                  <a:gd name="connsiteY0" fmla="*/ 181451 h 180975"/>
                  <a:gd name="connsiteX1" fmla="*/ 35857 w 209550"/>
                  <a:gd name="connsiteY1" fmla="*/ 14764 h 180975"/>
                  <a:gd name="connsiteX2" fmla="*/ 181589 w 209550"/>
                  <a:gd name="connsiteY2" fmla="*/ 7144 h 180975"/>
                  <a:gd name="connsiteX3" fmla="*/ 203497 w 209550"/>
                  <a:gd name="connsiteY3" fmla="*/ 169069 h 180975"/>
                  <a:gd name="connsiteX4" fmla="*/ 7282 w 209550"/>
                  <a:gd name="connsiteY4" fmla="*/ 181451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9550" h="180975">
                    <a:moveTo>
                      <a:pt x="7282" y="181451"/>
                    </a:moveTo>
                    <a:cubicBezTo>
                      <a:pt x="7282" y="181451"/>
                      <a:pt x="3472" y="44291"/>
                      <a:pt x="35857" y="14764"/>
                    </a:cubicBezTo>
                    <a:lnTo>
                      <a:pt x="181589" y="7144"/>
                    </a:lnTo>
                    <a:lnTo>
                      <a:pt x="203497" y="169069"/>
                    </a:lnTo>
                    <a:lnTo>
                      <a:pt x="7282" y="181451"/>
                    </a:lnTo>
                    <a:close/>
                  </a:path>
                </a:pathLst>
              </a:custGeom>
              <a:solidFill>
                <a:srgbClr val="9A482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76" name="任意多边形: 形状 875"/>
              <p:cNvSpPr/>
              <p:nvPr/>
            </p:nvSpPr>
            <p:spPr>
              <a:xfrm>
                <a:off x="5600233" y="3066574"/>
                <a:ext cx="990600" cy="742950"/>
              </a:xfrm>
              <a:custGeom>
                <a:avLst/>
                <a:gdLst>
                  <a:gd name="connsiteX0" fmla="*/ 62379 w 990600"/>
                  <a:gd name="connsiteY0" fmla="*/ 740569 h 742950"/>
                  <a:gd name="connsiteX1" fmla="*/ 954871 w 990600"/>
                  <a:gd name="connsiteY1" fmla="*/ 663416 h 742950"/>
                  <a:gd name="connsiteX2" fmla="*/ 982494 w 990600"/>
                  <a:gd name="connsiteY2" fmla="*/ 504349 h 742950"/>
                  <a:gd name="connsiteX3" fmla="*/ 25231 w 990600"/>
                  <a:gd name="connsiteY3" fmla="*/ 7144 h 742950"/>
                  <a:gd name="connsiteX4" fmla="*/ 9991 w 990600"/>
                  <a:gd name="connsiteY4" fmla="*/ 177641 h 742950"/>
                  <a:gd name="connsiteX5" fmla="*/ 62379 w 990600"/>
                  <a:gd name="connsiteY5" fmla="*/ 740569 h 74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90600" h="742950">
                    <a:moveTo>
                      <a:pt x="62379" y="740569"/>
                    </a:moveTo>
                    <a:lnTo>
                      <a:pt x="954871" y="663416"/>
                    </a:lnTo>
                    <a:cubicBezTo>
                      <a:pt x="954871" y="663416"/>
                      <a:pt x="934869" y="566261"/>
                      <a:pt x="982494" y="504349"/>
                    </a:cubicBezTo>
                    <a:cubicBezTo>
                      <a:pt x="1034881" y="421481"/>
                      <a:pt x="25231" y="7144"/>
                      <a:pt x="25231" y="7144"/>
                    </a:cubicBezTo>
                    <a:cubicBezTo>
                      <a:pt x="25231" y="7144"/>
                      <a:pt x="-1439" y="74771"/>
                      <a:pt x="9991" y="177641"/>
                    </a:cubicBezTo>
                    <a:lnTo>
                      <a:pt x="62379" y="740569"/>
                    </a:lnTo>
                    <a:close/>
                  </a:path>
                </a:pathLst>
              </a:custGeom>
              <a:solidFill>
                <a:srgbClr val="CCC2C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77" name="任意多边形: 形状 876"/>
              <p:cNvSpPr/>
              <p:nvPr/>
            </p:nvSpPr>
            <p:spPr>
              <a:xfrm>
                <a:off x="5599033" y="3072289"/>
                <a:ext cx="104775" cy="733425"/>
              </a:xfrm>
              <a:custGeom>
                <a:avLst/>
                <a:gdLst>
                  <a:gd name="connsiteX0" fmla="*/ 63579 w 104775"/>
                  <a:gd name="connsiteY0" fmla="*/ 734854 h 733425"/>
                  <a:gd name="connsiteX1" fmla="*/ 97869 w 104775"/>
                  <a:gd name="connsiteY1" fmla="*/ 569119 h 733425"/>
                  <a:gd name="connsiteX2" fmla="*/ 28337 w 104775"/>
                  <a:gd name="connsiteY2" fmla="*/ 7144 h 733425"/>
                  <a:gd name="connsiteX3" fmla="*/ 7382 w 104775"/>
                  <a:gd name="connsiteY3" fmla="*/ 147161 h 733425"/>
                  <a:gd name="connsiteX4" fmla="*/ 63579 w 104775"/>
                  <a:gd name="connsiteY4" fmla="*/ 734854 h 733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775" h="733425">
                    <a:moveTo>
                      <a:pt x="63579" y="734854"/>
                    </a:moveTo>
                    <a:cubicBezTo>
                      <a:pt x="63579" y="734854"/>
                      <a:pt x="60722" y="596741"/>
                      <a:pt x="97869" y="569119"/>
                    </a:cubicBezTo>
                    <a:cubicBezTo>
                      <a:pt x="135017" y="541496"/>
                      <a:pt x="28337" y="7144"/>
                      <a:pt x="28337" y="7144"/>
                    </a:cubicBezTo>
                    <a:cubicBezTo>
                      <a:pt x="28337" y="7144"/>
                      <a:pt x="4524" y="27146"/>
                      <a:pt x="7382" y="147161"/>
                    </a:cubicBezTo>
                    <a:cubicBezTo>
                      <a:pt x="11192" y="266224"/>
                      <a:pt x="63579" y="734854"/>
                      <a:pt x="63579" y="734854"/>
                    </a:cubicBezTo>
                    <a:close/>
                  </a:path>
                </a:pathLst>
              </a:custGeom>
              <a:solidFill>
                <a:srgbClr val="AA999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78" name="任意多边形: 形状 877"/>
              <p:cNvSpPr/>
              <p:nvPr/>
            </p:nvSpPr>
            <p:spPr>
              <a:xfrm>
                <a:off x="5607843" y="3012281"/>
                <a:ext cx="1000125" cy="657225"/>
              </a:xfrm>
              <a:custGeom>
                <a:avLst/>
                <a:gdLst>
                  <a:gd name="connsiteX0" fmla="*/ 77629 w 1000125"/>
                  <a:gd name="connsiteY0" fmla="*/ 654844 h 657225"/>
                  <a:gd name="connsiteX1" fmla="*/ 993934 w 1000125"/>
                  <a:gd name="connsiteY1" fmla="*/ 571976 h 657225"/>
                  <a:gd name="connsiteX2" fmla="*/ 852964 w 1000125"/>
                  <a:gd name="connsiteY2" fmla="*/ 7144 h 657225"/>
                  <a:gd name="connsiteX3" fmla="*/ 7144 w 1000125"/>
                  <a:gd name="connsiteY3" fmla="*/ 50006 h 657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00125" h="657225">
                    <a:moveTo>
                      <a:pt x="77629" y="654844"/>
                    </a:moveTo>
                    <a:lnTo>
                      <a:pt x="993934" y="571976"/>
                    </a:lnTo>
                    <a:lnTo>
                      <a:pt x="852964" y="7144"/>
                    </a:lnTo>
                    <a:lnTo>
                      <a:pt x="7144" y="50006"/>
                    </a:lnTo>
                    <a:close/>
                  </a:path>
                </a:pathLst>
              </a:custGeom>
              <a:solidFill>
                <a:srgbClr val="FEDB8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79" name="任意多边形: 形状 878"/>
              <p:cNvSpPr/>
              <p:nvPr/>
            </p:nvSpPr>
            <p:spPr>
              <a:xfrm>
                <a:off x="5607843" y="3012281"/>
                <a:ext cx="857250" cy="657225"/>
              </a:xfrm>
              <a:custGeom>
                <a:avLst/>
                <a:gdLst>
                  <a:gd name="connsiteX0" fmla="*/ 77629 w 857250"/>
                  <a:gd name="connsiteY0" fmla="*/ 654844 h 657225"/>
                  <a:gd name="connsiteX1" fmla="*/ 852964 w 857250"/>
                  <a:gd name="connsiteY1" fmla="*/ 7144 h 657225"/>
                  <a:gd name="connsiteX2" fmla="*/ 7144 w 857250"/>
                  <a:gd name="connsiteY2" fmla="*/ 50006 h 657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57250" h="657225">
                    <a:moveTo>
                      <a:pt x="77629" y="654844"/>
                    </a:moveTo>
                    <a:lnTo>
                      <a:pt x="852964" y="7144"/>
                    </a:lnTo>
                    <a:lnTo>
                      <a:pt x="7144" y="50006"/>
                    </a:lnTo>
                    <a:close/>
                  </a:path>
                </a:pathLst>
              </a:custGeom>
              <a:solidFill>
                <a:srgbClr val="FDCD5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80" name="任意多边形: 形状 879"/>
              <p:cNvSpPr/>
              <p:nvPr/>
            </p:nvSpPr>
            <p:spPr>
              <a:xfrm>
                <a:off x="5783103" y="3187541"/>
                <a:ext cx="66675" cy="304800"/>
              </a:xfrm>
              <a:custGeom>
                <a:avLst/>
                <a:gdLst>
                  <a:gd name="connsiteX0" fmla="*/ 63341 w 66675"/>
                  <a:gd name="connsiteY0" fmla="*/ 300514 h 304800"/>
                  <a:gd name="connsiteX1" fmla="*/ 40481 w 66675"/>
                  <a:gd name="connsiteY1" fmla="*/ 303371 h 304800"/>
                  <a:gd name="connsiteX2" fmla="*/ 7144 w 66675"/>
                  <a:gd name="connsiteY2" fmla="*/ 8096 h 304800"/>
                  <a:gd name="connsiteX3" fmla="*/ 29051 w 66675"/>
                  <a:gd name="connsiteY3" fmla="*/ 7144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675" h="304800">
                    <a:moveTo>
                      <a:pt x="63341" y="300514"/>
                    </a:moveTo>
                    <a:lnTo>
                      <a:pt x="40481" y="303371"/>
                    </a:lnTo>
                    <a:lnTo>
                      <a:pt x="7144" y="8096"/>
                    </a:lnTo>
                    <a:lnTo>
                      <a:pt x="29051" y="7144"/>
                    </a:lnTo>
                    <a:close/>
                  </a:path>
                </a:pathLst>
              </a:custGeom>
              <a:solidFill>
                <a:srgbClr val="FEDB8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81" name="任意多边形: 形状 880"/>
              <p:cNvSpPr/>
              <p:nvPr/>
            </p:nvSpPr>
            <p:spPr>
              <a:xfrm>
                <a:off x="6028848" y="3187541"/>
                <a:ext cx="85725" cy="304800"/>
              </a:xfrm>
              <a:custGeom>
                <a:avLst/>
                <a:gdLst>
                  <a:gd name="connsiteX0" fmla="*/ 79534 w 85725"/>
                  <a:gd name="connsiteY0" fmla="*/ 295751 h 304800"/>
                  <a:gd name="connsiteX1" fmla="*/ 56674 w 85725"/>
                  <a:gd name="connsiteY1" fmla="*/ 298609 h 304800"/>
                  <a:gd name="connsiteX2" fmla="*/ 7144 w 85725"/>
                  <a:gd name="connsiteY2" fmla="*/ 8096 h 304800"/>
                  <a:gd name="connsiteX3" fmla="*/ 30004 w 85725"/>
                  <a:gd name="connsiteY3" fmla="*/ 7144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304800">
                    <a:moveTo>
                      <a:pt x="79534" y="295751"/>
                    </a:moveTo>
                    <a:lnTo>
                      <a:pt x="56674" y="298609"/>
                    </a:lnTo>
                    <a:lnTo>
                      <a:pt x="7144" y="8096"/>
                    </a:lnTo>
                    <a:lnTo>
                      <a:pt x="30004" y="7144"/>
                    </a:lnTo>
                    <a:close/>
                  </a:path>
                </a:pathLst>
              </a:custGeom>
              <a:solidFill>
                <a:srgbClr val="FEDB8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82" name="任意多边形: 形状 881"/>
              <p:cNvSpPr/>
              <p:nvPr/>
            </p:nvSpPr>
            <p:spPr>
              <a:xfrm>
                <a:off x="6091713" y="3234214"/>
                <a:ext cx="47625" cy="180975"/>
              </a:xfrm>
              <a:custGeom>
                <a:avLst/>
                <a:gdLst>
                  <a:gd name="connsiteX0" fmla="*/ 49054 w 47625"/>
                  <a:gd name="connsiteY0" fmla="*/ 173831 h 180975"/>
                  <a:gd name="connsiteX1" fmla="*/ 34766 w 47625"/>
                  <a:gd name="connsiteY1" fmla="*/ 175736 h 180975"/>
                  <a:gd name="connsiteX2" fmla="*/ 7144 w 47625"/>
                  <a:gd name="connsiteY2" fmla="*/ 7144 h 180975"/>
                  <a:gd name="connsiteX3" fmla="*/ 19526 w 47625"/>
                  <a:gd name="connsiteY3" fmla="*/ 7144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25" h="180975">
                    <a:moveTo>
                      <a:pt x="49054" y="173831"/>
                    </a:moveTo>
                    <a:lnTo>
                      <a:pt x="34766" y="175736"/>
                    </a:lnTo>
                    <a:lnTo>
                      <a:pt x="7144" y="7144"/>
                    </a:lnTo>
                    <a:lnTo>
                      <a:pt x="19526" y="7144"/>
                    </a:lnTo>
                    <a:close/>
                  </a:path>
                </a:pathLst>
              </a:custGeom>
              <a:solidFill>
                <a:srgbClr val="FEDB8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83" name="任意多边形: 形状 882"/>
              <p:cNvSpPr/>
              <p:nvPr/>
            </p:nvSpPr>
            <p:spPr>
              <a:xfrm>
                <a:off x="5724048" y="3135154"/>
                <a:ext cx="85725" cy="428625"/>
              </a:xfrm>
              <a:custGeom>
                <a:avLst/>
                <a:gdLst>
                  <a:gd name="connsiteX0" fmla="*/ 87154 w 85725"/>
                  <a:gd name="connsiteY0" fmla="*/ 418624 h 428625"/>
                  <a:gd name="connsiteX1" fmla="*/ 53816 w 85725"/>
                  <a:gd name="connsiteY1" fmla="*/ 422434 h 428625"/>
                  <a:gd name="connsiteX2" fmla="*/ 7144 w 85725"/>
                  <a:gd name="connsiteY2" fmla="*/ 8096 h 428625"/>
                  <a:gd name="connsiteX3" fmla="*/ 38576 w 85725"/>
                  <a:gd name="connsiteY3" fmla="*/ 7144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428625">
                    <a:moveTo>
                      <a:pt x="87154" y="418624"/>
                    </a:moveTo>
                    <a:lnTo>
                      <a:pt x="53816" y="422434"/>
                    </a:lnTo>
                    <a:lnTo>
                      <a:pt x="7144" y="8096"/>
                    </a:lnTo>
                    <a:lnTo>
                      <a:pt x="38576" y="7144"/>
                    </a:lnTo>
                    <a:close/>
                  </a:path>
                </a:pathLst>
              </a:custGeom>
              <a:solidFill>
                <a:srgbClr val="FFC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pic>
          <p:nvPicPr>
            <p:cNvPr id="873" name="图片 87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1384582">
              <a:off x="6823447" y="1350459"/>
              <a:ext cx="501547" cy="355799"/>
            </a:xfrm>
            <a:prstGeom prst="rect">
              <a:avLst/>
            </a:prstGeom>
          </p:spPr>
        </p:pic>
      </p:grpSp>
      <p:pic>
        <p:nvPicPr>
          <p:cNvPr id="884" name="图片 88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1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11143" y="1496297"/>
            <a:ext cx="480246" cy="480246"/>
          </a:xfrm>
          <a:prstGeom prst="rect">
            <a:avLst/>
          </a:prstGeom>
        </p:spPr>
      </p:pic>
      <p:pic>
        <p:nvPicPr>
          <p:cNvPr id="885" name="图片 88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1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82431" y="2012741"/>
            <a:ext cx="480246" cy="480246"/>
          </a:xfrm>
          <a:prstGeom prst="rect">
            <a:avLst/>
          </a:prstGeom>
        </p:spPr>
      </p:pic>
      <p:pic>
        <p:nvPicPr>
          <p:cNvPr id="886" name="图片 88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1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273582" y="438636"/>
            <a:ext cx="480246" cy="480246"/>
          </a:xfrm>
          <a:prstGeom prst="rect">
            <a:avLst/>
          </a:prstGeom>
        </p:spPr>
      </p:pic>
      <p:pic>
        <p:nvPicPr>
          <p:cNvPr id="887" name="图片 88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1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343933" y="5439933"/>
            <a:ext cx="480246" cy="480246"/>
          </a:xfrm>
          <a:prstGeom prst="rect">
            <a:avLst/>
          </a:prstGeom>
        </p:spPr>
      </p:pic>
      <p:pic>
        <p:nvPicPr>
          <p:cNvPr id="888" name="图片 88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1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58470" y="4299975"/>
            <a:ext cx="480246" cy="480246"/>
          </a:xfrm>
          <a:prstGeom prst="rect">
            <a:avLst/>
          </a:prstGeom>
        </p:spPr>
      </p:pic>
      <p:pic>
        <p:nvPicPr>
          <p:cNvPr id="889" name="图片 88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1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85966" y="6112186"/>
            <a:ext cx="480246" cy="480246"/>
          </a:xfrm>
          <a:prstGeom prst="rect">
            <a:avLst/>
          </a:prstGeom>
        </p:spPr>
      </p:pic>
      <p:pic>
        <p:nvPicPr>
          <p:cNvPr id="890" name="图片 88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1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364933" y="1497146"/>
            <a:ext cx="480246" cy="480246"/>
          </a:xfrm>
          <a:prstGeom prst="rect">
            <a:avLst/>
          </a:prstGeom>
        </p:spPr>
      </p:pic>
      <p:pic>
        <p:nvPicPr>
          <p:cNvPr id="891" name="图片 890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1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2133854" y="205123"/>
            <a:ext cx="480246" cy="480246"/>
          </a:xfrm>
          <a:prstGeom prst="rect">
            <a:avLst/>
          </a:prstGeom>
        </p:spPr>
      </p:pic>
      <p:grpSp>
        <p:nvGrpSpPr>
          <p:cNvPr id="892" name="组合 891"/>
          <p:cNvGrpSpPr/>
          <p:nvPr/>
        </p:nvGrpSpPr>
        <p:grpSpPr>
          <a:xfrm flipH="1">
            <a:off x="3278419" y="503063"/>
            <a:ext cx="764501" cy="764501"/>
            <a:chOff x="6483531" y="871701"/>
            <a:chExt cx="1267690" cy="1267690"/>
          </a:xfrm>
        </p:grpSpPr>
        <p:sp>
          <p:nvSpPr>
            <p:cNvPr id="893" name="椭圆 892"/>
            <p:cNvSpPr/>
            <p:nvPr/>
          </p:nvSpPr>
          <p:spPr>
            <a:xfrm rot="21384582">
              <a:off x="6483531" y="871701"/>
              <a:ext cx="1267690" cy="1267690"/>
            </a:xfrm>
            <a:prstGeom prst="ellipse">
              <a:avLst/>
            </a:prstGeom>
            <a:solidFill>
              <a:srgbClr val="E56E69"/>
            </a:solidFill>
            <a:ln w="47625">
              <a:noFill/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94" name="组合 893"/>
            <p:cNvGrpSpPr/>
            <p:nvPr/>
          </p:nvGrpSpPr>
          <p:grpSpPr>
            <a:xfrm rot="16712883">
              <a:off x="6740292" y="1184246"/>
              <a:ext cx="783859" cy="633535"/>
              <a:chOff x="5579130" y="3012281"/>
              <a:chExt cx="1028838" cy="831533"/>
            </a:xfrm>
          </p:grpSpPr>
          <p:sp>
            <p:nvSpPr>
              <p:cNvPr id="896" name="任意多边形: 形状 895"/>
              <p:cNvSpPr/>
              <p:nvPr/>
            </p:nvSpPr>
            <p:spPr>
              <a:xfrm>
                <a:off x="5579268" y="3148489"/>
                <a:ext cx="1000125" cy="695325"/>
              </a:xfrm>
              <a:custGeom>
                <a:avLst/>
                <a:gdLst>
                  <a:gd name="connsiteX0" fmla="*/ 61436 w 1000125"/>
                  <a:gd name="connsiteY0" fmla="*/ 688181 h 695325"/>
                  <a:gd name="connsiteX1" fmla="*/ 994886 w 1000125"/>
                  <a:gd name="connsiteY1" fmla="*/ 602456 h 695325"/>
                  <a:gd name="connsiteX2" fmla="*/ 879634 w 1000125"/>
                  <a:gd name="connsiteY2" fmla="*/ 7144 h 695325"/>
                  <a:gd name="connsiteX3" fmla="*/ 7144 w 1000125"/>
                  <a:gd name="connsiteY3" fmla="*/ 81439 h 69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00125" h="695325">
                    <a:moveTo>
                      <a:pt x="61436" y="688181"/>
                    </a:moveTo>
                    <a:lnTo>
                      <a:pt x="994886" y="602456"/>
                    </a:lnTo>
                    <a:lnTo>
                      <a:pt x="879634" y="7144"/>
                    </a:lnTo>
                    <a:lnTo>
                      <a:pt x="7144" y="81439"/>
                    </a:lnTo>
                    <a:close/>
                  </a:path>
                </a:pathLst>
              </a:custGeom>
              <a:solidFill>
                <a:srgbClr val="9A482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97" name="任意多边形: 形状 896"/>
              <p:cNvSpPr/>
              <p:nvPr/>
            </p:nvSpPr>
            <p:spPr>
              <a:xfrm>
                <a:off x="5579130" y="3048476"/>
                <a:ext cx="209550" cy="180975"/>
              </a:xfrm>
              <a:custGeom>
                <a:avLst/>
                <a:gdLst>
                  <a:gd name="connsiteX0" fmla="*/ 7282 w 209550"/>
                  <a:gd name="connsiteY0" fmla="*/ 181451 h 180975"/>
                  <a:gd name="connsiteX1" fmla="*/ 35857 w 209550"/>
                  <a:gd name="connsiteY1" fmla="*/ 14764 h 180975"/>
                  <a:gd name="connsiteX2" fmla="*/ 181589 w 209550"/>
                  <a:gd name="connsiteY2" fmla="*/ 7144 h 180975"/>
                  <a:gd name="connsiteX3" fmla="*/ 203497 w 209550"/>
                  <a:gd name="connsiteY3" fmla="*/ 169069 h 180975"/>
                  <a:gd name="connsiteX4" fmla="*/ 7282 w 209550"/>
                  <a:gd name="connsiteY4" fmla="*/ 181451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9550" h="180975">
                    <a:moveTo>
                      <a:pt x="7282" y="181451"/>
                    </a:moveTo>
                    <a:cubicBezTo>
                      <a:pt x="7282" y="181451"/>
                      <a:pt x="3472" y="44291"/>
                      <a:pt x="35857" y="14764"/>
                    </a:cubicBezTo>
                    <a:lnTo>
                      <a:pt x="181589" y="7144"/>
                    </a:lnTo>
                    <a:lnTo>
                      <a:pt x="203497" y="169069"/>
                    </a:lnTo>
                    <a:lnTo>
                      <a:pt x="7282" y="181451"/>
                    </a:lnTo>
                    <a:close/>
                  </a:path>
                </a:pathLst>
              </a:custGeom>
              <a:solidFill>
                <a:srgbClr val="9A482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98" name="任意多边形: 形状 897"/>
              <p:cNvSpPr/>
              <p:nvPr/>
            </p:nvSpPr>
            <p:spPr>
              <a:xfrm>
                <a:off x="5600233" y="3066574"/>
                <a:ext cx="990600" cy="742950"/>
              </a:xfrm>
              <a:custGeom>
                <a:avLst/>
                <a:gdLst>
                  <a:gd name="connsiteX0" fmla="*/ 62379 w 990600"/>
                  <a:gd name="connsiteY0" fmla="*/ 740569 h 742950"/>
                  <a:gd name="connsiteX1" fmla="*/ 954871 w 990600"/>
                  <a:gd name="connsiteY1" fmla="*/ 663416 h 742950"/>
                  <a:gd name="connsiteX2" fmla="*/ 982494 w 990600"/>
                  <a:gd name="connsiteY2" fmla="*/ 504349 h 742950"/>
                  <a:gd name="connsiteX3" fmla="*/ 25231 w 990600"/>
                  <a:gd name="connsiteY3" fmla="*/ 7144 h 742950"/>
                  <a:gd name="connsiteX4" fmla="*/ 9991 w 990600"/>
                  <a:gd name="connsiteY4" fmla="*/ 177641 h 742950"/>
                  <a:gd name="connsiteX5" fmla="*/ 62379 w 990600"/>
                  <a:gd name="connsiteY5" fmla="*/ 740569 h 74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90600" h="742950">
                    <a:moveTo>
                      <a:pt x="62379" y="740569"/>
                    </a:moveTo>
                    <a:lnTo>
                      <a:pt x="954871" y="663416"/>
                    </a:lnTo>
                    <a:cubicBezTo>
                      <a:pt x="954871" y="663416"/>
                      <a:pt x="934869" y="566261"/>
                      <a:pt x="982494" y="504349"/>
                    </a:cubicBezTo>
                    <a:cubicBezTo>
                      <a:pt x="1034881" y="421481"/>
                      <a:pt x="25231" y="7144"/>
                      <a:pt x="25231" y="7144"/>
                    </a:cubicBezTo>
                    <a:cubicBezTo>
                      <a:pt x="25231" y="7144"/>
                      <a:pt x="-1439" y="74771"/>
                      <a:pt x="9991" y="177641"/>
                    </a:cubicBezTo>
                    <a:lnTo>
                      <a:pt x="62379" y="740569"/>
                    </a:lnTo>
                    <a:close/>
                  </a:path>
                </a:pathLst>
              </a:custGeom>
              <a:solidFill>
                <a:srgbClr val="CCC2C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99" name="任意多边形: 形状 898"/>
              <p:cNvSpPr/>
              <p:nvPr/>
            </p:nvSpPr>
            <p:spPr>
              <a:xfrm>
                <a:off x="5599033" y="3072289"/>
                <a:ext cx="104775" cy="733425"/>
              </a:xfrm>
              <a:custGeom>
                <a:avLst/>
                <a:gdLst>
                  <a:gd name="connsiteX0" fmla="*/ 63579 w 104775"/>
                  <a:gd name="connsiteY0" fmla="*/ 734854 h 733425"/>
                  <a:gd name="connsiteX1" fmla="*/ 97869 w 104775"/>
                  <a:gd name="connsiteY1" fmla="*/ 569119 h 733425"/>
                  <a:gd name="connsiteX2" fmla="*/ 28337 w 104775"/>
                  <a:gd name="connsiteY2" fmla="*/ 7144 h 733425"/>
                  <a:gd name="connsiteX3" fmla="*/ 7382 w 104775"/>
                  <a:gd name="connsiteY3" fmla="*/ 147161 h 733425"/>
                  <a:gd name="connsiteX4" fmla="*/ 63579 w 104775"/>
                  <a:gd name="connsiteY4" fmla="*/ 734854 h 733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775" h="733425">
                    <a:moveTo>
                      <a:pt x="63579" y="734854"/>
                    </a:moveTo>
                    <a:cubicBezTo>
                      <a:pt x="63579" y="734854"/>
                      <a:pt x="60722" y="596741"/>
                      <a:pt x="97869" y="569119"/>
                    </a:cubicBezTo>
                    <a:cubicBezTo>
                      <a:pt x="135017" y="541496"/>
                      <a:pt x="28337" y="7144"/>
                      <a:pt x="28337" y="7144"/>
                    </a:cubicBezTo>
                    <a:cubicBezTo>
                      <a:pt x="28337" y="7144"/>
                      <a:pt x="4524" y="27146"/>
                      <a:pt x="7382" y="147161"/>
                    </a:cubicBezTo>
                    <a:cubicBezTo>
                      <a:pt x="11192" y="266224"/>
                      <a:pt x="63579" y="734854"/>
                      <a:pt x="63579" y="734854"/>
                    </a:cubicBezTo>
                    <a:close/>
                  </a:path>
                </a:pathLst>
              </a:custGeom>
              <a:solidFill>
                <a:srgbClr val="AA999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00" name="任意多边形: 形状 899"/>
              <p:cNvSpPr/>
              <p:nvPr/>
            </p:nvSpPr>
            <p:spPr>
              <a:xfrm>
                <a:off x="5607843" y="3012281"/>
                <a:ext cx="1000125" cy="657225"/>
              </a:xfrm>
              <a:custGeom>
                <a:avLst/>
                <a:gdLst>
                  <a:gd name="connsiteX0" fmla="*/ 77629 w 1000125"/>
                  <a:gd name="connsiteY0" fmla="*/ 654844 h 657225"/>
                  <a:gd name="connsiteX1" fmla="*/ 993934 w 1000125"/>
                  <a:gd name="connsiteY1" fmla="*/ 571976 h 657225"/>
                  <a:gd name="connsiteX2" fmla="*/ 852964 w 1000125"/>
                  <a:gd name="connsiteY2" fmla="*/ 7144 h 657225"/>
                  <a:gd name="connsiteX3" fmla="*/ 7144 w 1000125"/>
                  <a:gd name="connsiteY3" fmla="*/ 50006 h 657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00125" h="657225">
                    <a:moveTo>
                      <a:pt x="77629" y="654844"/>
                    </a:moveTo>
                    <a:lnTo>
                      <a:pt x="993934" y="571976"/>
                    </a:lnTo>
                    <a:lnTo>
                      <a:pt x="852964" y="7144"/>
                    </a:lnTo>
                    <a:lnTo>
                      <a:pt x="7144" y="50006"/>
                    </a:lnTo>
                    <a:close/>
                  </a:path>
                </a:pathLst>
              </a:custGeom>
              <a:solidFill>
                <a:srgbClr val="FEDB8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01" name="任意多边形: 形状 900"/>
              <p:cNvSpPr/>
              <p:nvPr/>
            </p:nvSpPr>
            <p:spPr>
              <a:xfrm>
                <a:off x="5607843" y="3012281"/>
                <a:ext cx="857250" cy="657225"/>
              </a:xfrm>
              <a:custGeom>
                <a:avLst/>
                <a:gdLst>
                  <a:gd name="connsiteX0" fmla="*/ 77629 w 857250"/>
                  <a:gd name="connsiteY0" fmla="*/ 654844 h 657225"/>
                  <a:gd name="connsiteX1" fmla="*/ 852964 w 857250"/>
                  <a:gd name="connsiteY1" fmla="*/ 7144 h 657225"/>
                  <a:gd name="connsiteX2" fmla="*/ 7144 w 857250"/>
                  <a:gd name="connsiteY2" fmla="*/ 50006 h 657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57250" h="657225">
                    <a:moveTo>
                      <a:pt x="77629" y="654844"/>
                    </a:moveTo>
                    <a:lnTo>
                      <a:pt x="852964" y="7144"/>
                    </a:lnTo>
                    <a:lnTo>
                      <a:pt x="7144" y="50006"/>
                    </a:lnTo>
                    <a:close/>
                  </a:path>
                </a:pathLst>
              </a:custGeom>
              <a:solidFill>
                <a:srgbClr val="FDCD5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02" name="任意多边形: 形状 901"/>
              <p:cNvSpPr/>
              <p:nvPr/>
            </p:nvSpPr>
            <p:spPr>
              <a:xfrm>
                <a:off x="5783103" y="3187541"/>
                <a:ext cx="66675" cy="304800"/>
              </a:xfrm>
              <a:custGeom>
                <a:avLst/>
                <a:gdLst>
                  <a:gd name="connsiteX0" fmla="*/ 63341 w 66675"/>
                  <a:gd name="connsiteY0" fmla="*/ 300514 h 304800"/>
                  <a:gd name="connsiteX1" fmla="*/ 40481 w 66675"/>
                  <a:gd name="connsiteY1" fmla="*/ 303371 h 304800"/>
                  <a:gd name="connsiteX2" fmla="*/ 7144 w 66675"/>
                  <a:gd name="connsiteY2" fmla="*/ 8096 h 304800"/>
                  <a:gd name="connsiteX3" fmla="*/ 29051 w 66675"/>
                  <a:gd name="connsiteY3" fmla="*/ 7144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675" h="304800">
                    <a:moveTo>
                      <a:pt x="63341" y="300514"/>
                    </a:moveTo>
                    <a:lnTo>
                      <a:pt x="40481" y="303371"/>
                    </a:lnTo>
                    <a:lnTo>
                      <a:pt x="7144" y="8096"/>
                    </a:lnTo>
                    <a:lnTo>
                      <a:pt x="29051" y="7144"/>
                    </a:lnTo>
                    <a:close/>
                  </a:path>
                </a:pathLst>
              </a:custGeom>
              <a:solidFill>
                <a:srgbClr val="FEDB8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03" name="任意多边形: 形状 902"/>
              <p:cNvSpPr/>
              <p:nvPr/>
            </p:nvSpPr>
            <p:spPr>
              <a:xfrm>
                <a:off x="6028848" y="3187541"/>
                <a:ext cx="85725" cy="304800"/>
              </a:xfrm>
              <a:custGeom>
                <a:avLst/>
                <a:gdLst>
                  <a:gd name="connsiteX0" fmla="*/ 79534 w 85725"/>
                  <a:gd name="connsiteY0" fmla="*/ 295751 h 304800"/>
                  <a:gd name="connsiteX1" fmla="*/ 56674 w 85725"/>
                  <a:gd name="connsiteY1" fmla="*/ 298609 h 304800"/>
                  <a:gd name="connsiteX2" fmla="*/ 7144 w 85725"/>
                  <a:gd name="connsiteY2" fmla="*/ 8096 h 304800"/>
                  <a:gd name="connsiteX3" fmla="*/ 30004 w 85725"/>
                  <a:gd name="connsiteY3" fmla="*/ 7144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304800">
                    <a:moveTo>
                      <a:pt x="79534" y="295751"/>
                    </a:moveTo>
                    <a:lnTo>
                      <a:pt x="56674" y="298609"/>
                    </a:lnTo>
                    <a:lnTo>
                      <a:pt x="7144" y="8096"/>
                    </a:lnTo>
                    <a:lnTo>
                      <a:pt x="30004" y="7144"/>
                    </a:lnTo>
                    <a:close/>
                  </a:path>
                </a:pathLst>
              </a:custGeom>
              <a:solidFill>
                <a:srgbClr val="FEDB8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04" name="任意多边形: 形状 903"/>
              <p:cNvSpPr/>
              <p:nvPr/>
            </p:nvSpPr>
            <p:spPr>
              <a:xfrm>
                <a:off x="6091713" y="3234214"/>
                <a:ext cx="47625" cy="180975"/>
              </a:xfrm>
              <a:custGeom>
                <a:avLst/>
                <a:gdLst>
                  <a:gd name="connsiteX0" fmla="*/ 49054 w 47625"/>
                  <a:gd name="connsiteY0" fmla="*/ 173831 h 180975"/>
                  <a:gd name="connsiteX1" fmla="*/ 34766 w 47625"/>
                  <a:gd name="connsiteY1" fmla="*/ 175736 h 180975"/>
                  <a:gd name="connsiteX2" fmla="*/ 7144 w 47625"/>
                  <a:gd name="connsiteY2" fmla="*/ 7144 h 180975"/>
                  <a:gd name="connsiteX3" fmla="*/ 19526 w 47625"/>
                  <a:gd name="connsiteY3" fmla="*/ 7144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25" h="180975">
                    <a:moveTo>
                      <a:pt x="49054" y="173831"/>
                    </a:moveTo>
                    <a:lnTo>
                      <a:pt x="34766" y="175736"/>
                    </a:lnTo>
                    <a:lnTo>
                      <a:pt x="7144" y="7144"/>
                    </a:lnTo>
                    <a:lnTo>
                      <a:pt x="19526" y="7144"/>
                    </a:lnTo>
                    <a:close/>
                  </a:path>
                </a:pathLst>
              </a:custGeom>
              <a:solidFill>
                <a:srgbClr val="FEDB8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05" name="任意多边形: 形状 904"/>
              <p:cNvSpPr/>
              <p:nvPr/>
            </p:nvSpPr>
            <p:spPr>
              <a:xfrm>
                <a:off x="5724048" y="3135154"/>
                <a:ext cx="85725" cy="428625"/>
              </a:xfrm>
              <a:custGeom>
                <a:avLst/>
                <a:gdLst>
                  <a:gd name="connsiteX0" fmla="*/ 87154 w 85725"/>
                  <a:gd name="connsiteY0" fmla="*/ 418624 h 428625"/>
                  <a:gd name="connsiteX1" fmla="*/ 53816 w 85725"/>
                  <a:gd name="connsiteY1" fmla="*/ 422434 h 428625"/>
                  <a:gd name="connsiteX2" fmla="*/ 7144 w 85725"/>
                  <a:gd name="connsiteY2" fmla="*/ 8096 h 428625"/>
                  <a:gd name="connsiteX3" fmla="*/ 38576 w 85725"/>
                  <a:gd name="connsiteY3" fmla="*/ 7144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428625">
                    <a:moveTo>
                      <a:pt x="87154" y="418624"/>
                    </a:moveTo>
                    <a:lnTo>
                      <a:pt x="53816" y="422434"/>
                    </a:lnTo>
                    <a:lnTo>
                      <a:pt x="7144" y="8096"/>
                    </a:lnTo>
                    <a:lnTo>
                      <a:pt x="38576" y="7144"/>
                    </a:lnTo>
                    <a:close/>
                  </a:path>
                </a:pathLst>
              </a:custGeom>
              <a:solidFill>
                <a:srgbClr val="FFC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pic>
          <p:nvPicPr>
            <p:cNvPr id="895" name="图片 89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1384582">
              <a:off x="6823447" y="1350459"/>
              <a:ext cx="501547" cy="355799"/>
            </a:xfrm>
            <a:prstGeom prst="rect">
              <a:avLst/>
            </a:prstGeom>
          </p:spPr>
        </p:pic>
      </p:grpSp>
      <p:grpSp>
        <p:nvGrpSpPr>
          <p:cNvPr id="906" name="组合 905"/>
          <p:cNvGrpSpPr/>
          <p:nvPr/>
        </p:nvGrpSpPr>
        <p:grpSpPr>
          <a:xfrm flipH="1">
            <a:off x="1609476" y="926320"/>
            <a:ext cx="764501" cy="764501"/>
            <a:chOff x="6483531" y="871701"/>
            <a:chExt cx="1267690" cy="1267690"/>
          </a:xfrm>
        </p:grpSpPr>
        <p:sp>
          <p:nvSpPr>
            <p:cNvPr id="907" name="椭圆 906"/>
            <p:cNvSpPr/>
            <p:nvPr/>
          </p:nvSpPr>
          <p:spPr>
            <a:xfrm rot="21384582">
              <a:off x="6483531" y="871701"/>
              <a:ext cx="1267690" cy="1267690"/>
            </a:xfrm>
            <a:prstGeom prst="ellipse">
              <a:avLst/>
            </a:prstGeom>
            <a:solidFill>
              <a:srgbClr val="E56E69"/>
            </a:solidFill>
            <a:ln w="47625">
              <a:noFill/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908" name="组合 907"/>
            <p:cNvGrpSpPr/>
            <p:nvPr/>
          </p:nvGrpSpPr>
          <p:grpSpPr>
            <a:xfrm rot="16712883">
              <a:off x="6740292" y="1184246"/>
              <a:ext cx="783859" cy="633535"/>
              <a:chOff x="5579130" y="3012281"/>
              <a:chExt cx="1028838" cy="831533"/>
            </a:xfrm>
          </p:grpSpPr>
          <p:sp>
            <p:nvSpPr>
              <p:cNvPr id="910" name="任意多边形: 形状 909"/>
              <p:cNvSpPr/>
              <p:nvPr/>
            </p:nvSpPr>
            <p:spPr>
              <a:xfrm>
                <a:off x="5579268" y="3148489"/>
                <a:ext cx="1000125" cy="695325"/>
              </a:xfrm>
              <a:custGeom>
                <a:avLst/>
                <a:gdLst>
                  <a:gd name="connsiteX0" fmla="*/ 61436 w 1000125"/>
                  <a:gd name="connsiteY0" fmla="*/ 688181 h 695325"/>
                  <a:gd name="connsiteX1" fmla="*/ 994886 w 1000125"/>
                  <a:gd name="connsiteY1" fmla="*/ 602456 h 695325"/>
                  <a:gd name="connsiteX2" fmla="*/ 879634 w 1000125"/>
                  <a:gd name="connsiteY2" fmla="*/ 7144 h 695325"/>
                  <a:gd name="connsiteX3" fmla="*/ 7144 w 1000125"/>
                  <a:gd name="connsiteY3" fmla="*/ 81439 h 69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00125" h="695325">
                    <a:moveTo>
                      <a:pt x="61436" y="688181"/>
                    </a:moveTo>
                    <a:lnTo>
                      <a:pt x="994886" y="602456"/>
                    </a:lnTo>
                    <a:lnTo>
                      <a:pt x="879634" y="7144"/>
                    </a:lnTo>
                    <a:lnTo>
                      <a:pt x="7144" y="81439"/>
                    </a:lnTo>
                    <a:close/>
                  </a:path>
                </a:pathLst>
              </a:custGeom>
              <a:solidFill>
                <a:srgbClr val="9A482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11" name="任意多边形: 形状 910"/>
              <p:cNvSpPr/>
              <p:nvPr/>
            </p:nvSpPr>
            <p:spPr>
              <a:xfrm>
                <a:off x="5579130" y="3048476"/>
                <a:ext cx="209550" cy="180975"/>
              </a:xfrm>
              <a:custGeom>
                <a:avLst/>
                <a:gdLst>
                  <a:gd name="connsiteX0" fmla="*/ 7282 w 209550"/>
                  <a:gd name="connsiteY0" fmla="*/ 181451 h 180975"/>
                  <a:gd name="connsiteX1" fmla="*/ 35857 w 209550"/>
                  <a:gd name="connsiteY1" fmla="*/ 14764 h 180975"/>
                  <a:gd name="connsiteX2" fmla="*/ 181589 w 209550"/>
                  <a:gd name="connsiteY2" fmla="*/ 7144 h 180975"/>
                  <a:gd name="connsiteX3" fmla="*/ 203497 w 209550"/>
                  <a:gd name="connsiteY3" fmla="*/ 169069 h 180975"/>
                  <a:gd name="connsiteX4" fmla="*/ 7282 w 209550"/>
                  <a:gd name="connsiteY4" fmla="*/ 181451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9550" h="180975">
                    <a:moveTo>
                      <a:pt x="7282" y="181451"/>
                    </a:moveTo>
                    <a:cubicBezTo>
                      <a:pt x="7282" y="181451"/>
                      <a:pt x="3472" y="44291"/>
                      <a:pt x="35857" y="14764"/>
                    </a:cubicBezTo>
                    <a:lnTo>
                      <a:pt x="181589" y="7144"/>
                    </a:lnTo>
                    <a:lnTo>
                      <a:pt x="203497" y="169069"/>
                    </a:lnTo>
                    <a:lnTo>
                      <a:pt x="7282" y="181451"/>
                    </a:lnTo>
                    <a:close/>
                  </a:path>
                </a:pathLst>
              </a:custGeom>
              <a:solidFill>
                <a:srgbClr val="9A482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12" name="任意多边形: 形状 911"/>
              <p:cNvSpPr/>
              <p:nvPr/>
            </p:nvSpPr>
            <p:spPr>
              <a:xfrm>
                <a:off x="5600233" y="3066574"/>
                <a:ext cx="990600" cy="742950"/>
              </a:xfrm>
              <a:custGeom>
                <a:avLst/>
                <a:gdLst>
                  <a:gd name="connsiteX0" fmla="*/ 62379 w 990600"/>
                  <a:gd name="connsiteY0" fmla="*/ 740569 h 742950"/>
                  <a:gd name="connsiteX1" fmla="*/ 954871 w 990600"/>
                  <a:gd name="connsiteY1" fmla="*/ 663416 h 742950"/>
                  <a:gd name="connsiteX2" fmla="*/ 982494 w 990600"/>
                  <a:gd name="connsiteY2" fmla="*/ 504349 h 742950"/>
                  <a:gd name="connsiteX3" fmla="*/ 25231 w 990600"/>
                  <a:gd name="connsiteY3" fmla="*/ 7144 h 742950"/>
                  <a:gd name="connsiteX4" fmla="*/ 9991 w 990600"/>
                  <a:gd name="connsiteY4" fmla="*/ 177641 h 742950"/>
                  <a:gd name="connsiteX5" fmla="*/ 62379 w 990600"/>
                  <a:gd name="connsiteY5" fmla="*/ 740569 h 74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90600" h="742950">
                    <a:moveTo>
                      <a:pt x="62379" y="740569"/>
                    </a:moveTo>
                    <a:lnTo>
                      <a:pt x="954871" y="663416"/>
                    </a:lnTo>
                    <a:cubicBezTo>
                      <a:pt x="954871" y="663416"/>
                      <a:pt x="934869" y="566261"/>
                      <a:pt x="982494" y="504349"/>
                    </a:cubicBezTo>
                    <a:cubicBezTo>
                      <a:pt x="1034881" y="421481"/>
                      <a:pt x="25231" y="7144"/>
                      <a:pt x="25231" y="7144"/>
                    </a:cubicBezTo>
                    <a:cubicBezTo>
                      <a:pt x="25231" y="7144"/>
                      <a:pt x="-1439" y="74771"/>
                      <a:pt x="9991" y="177641"/>
                    </a:cubicBezTo>
                    <a:lnTo>
                      <a:pt x="62379" y="740569"/>
                    </a:lnTo>
                    <a:close/>
                  </a:path>
                </a:pathLst>
              </a:custGeom>
              <a:solidFill>
                <a:srgbClr val="CCC2C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13" name="任意多边形: 形状 912"/>
              <p:cNvSpPr/>
              <p:nvPr/>
            </p:nvSpPr>
            <p:spPr>
              <a:xfrm>
                <a:off x="5599033" y="3072289"/>
                <a:ext cx="104775" cy="733425"/>
              </a:xfrm>
              <a:custGeom>
                <a:avLst/>
                <a:gdLst>
                  <a:gd name="connsiteX0" fmla="*/ 63579 w 104775"/>
                  <a:gd name="connsiteY0" fmla="*/ 734854 h 733425"/>
                  <a:gd name="connsiteX1" fmla="*/ 97869 w 104775"/>
                  <a:gd name="connsiteY1" fmla="*/ 569119 h 733425"/>
                  <a:gd name="connsiteX2" fmla="*/ 28337 w 104775"/>
                  <a:gd name="connsiteY2" fmla="*/ 7144 h 733425"/>
                  <a:gd name="connsiteX3" fmla="*/ 7382 w 104775"/>
                  <a:gd name="connsiteY3" fmla="*/ 147161 h 733425"/>
                  <a:gd name="connsiteX4" fmla="*/ 63579 w 104775"/>
                  <a:gd name="connsiteY4" fmla="*/ 734854 h 733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775" h="733425">
                    <a:moveTo>
                      <a:pt x="63579" y="734854"/>
                    </a:moveTo>
                    <a:cubicBezTo>
                      <a:pt x="63579" y="734854"/>
                      <a:pt x="60722" y="596741"/>
                      <a:pt x="97869" y="569119"/>
                    </a:cubicBezTo>
                    <a:cubicBezTo>
                      <a:pt x="135017" y="541496"/>
                      <a:pt x="28337" y="7144"/>
                      <a:pt x="28337" y="7144"/>
                    </a:cubicBezTo>
                    <a:cubicBezTo>
                      <a:pt x="28337" y="7144"/>
                      <a:pt x="4524" y="27146"/>
                      <a:pt x="7382" y="147161"/>
                    </a:cubicBezTo>
                    <a:cubicBezTo>
                      <a:pt x="11192" y="266224"/>
                      <a:pt x="63579" y="734854"/>
                      <a:pt x="63579" y="734854"/>
                    </a:cubicBezTo>
                    <a:close/>
                  </a:path>
                </a:pathLst>
              </a:custGeom>
              <a:solidFill>
                <a:srgbClr val="AA999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14" name="任意多边形: 形状 913"/>
              <p:cNvSpPr/>
              <p:nvPr/>
            </p:nvSpPr>
            <p:spPr>
              <a:xfrm>
                <a:off x="5607843" y="3012281"/>
                <a:ext cx="1000125" cy="657225"/>
              </a:xfrm>
              <a:custGeom>
                <a:avLst/>
                <a:gdLst>
                  <a:gd name="connsiteX0" fmla="*/ 77629 w 1000125"/>
                  <a:gd name="connsiteY0" fmla="*/ 654844 h 657225"/>
                  <a:gd name="connsiteX1" fmla="*/ 993934 w 1000125"/>
                  <a:gd name="connsiteY1" fmla="*/ 571976 h 657225"/>
                  <a:gd name="connsiteX2" fmla="*/ 852964 w 1000125"/>
                  <a:gd name="connsiteY2" fmla="*/ 7144 h 657225"/>
                  <a:gd name="connsiteX3" fmla="*/ 7144 w 1000125"/>
                  <a:gd name="connsiteY3" fmla="*/ 50006 h 657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00125" h="657225">
                    <a:moveTo>
                      <a:pt x="77629" y="654844"/>
                    </a:moveTo>
                    <a:lnTo>
                      <a:pt x="993934" y="571976"/>
                    </a:lnTo>
                    <a:lnTo>
                      <a:pt x="852964" y="7144"/>
                    </a:lnTo>
                    <a:lnTo>
                      <a:pt x="7144" y="50006"/>
                    </a:lnTo>
                    <a:close/>
                  </a:path>
                </a:pathLst>
              </a:custGeom>
              <a:solidFill>
                <a:srgbClr val="FEDB8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15" name="任意多边形: 形状 914"/>
              <p:cNvSpPr/>
              <p:nvPr/>
            </p:nvSpPr>
            <p:spPr>
              <a:xfrm>
                <a:off x="5607843" y="3012281"/>
                <a:ext cx="857250" cy="657225"/>
              </a:xfrm>
              <a:custGeom>
                <a:avLst/>
                <a:gdLst>
                  <a:gd name="connsiteX0" fmla="*/ 77629 w 857250"/>
                  <a:gd name="connsiteY0" fmla="*/ 654844 h 657225"/>
                  <a:gd name="connsiteX1" fmla="*/ 852964 w 857250"/>
                  <a:gd name="connsiteY1" fmla="*/ 7144 h 657225"/>
                  <a:gd name="connsiteX2" fmla="*/ 7144 w 857250"/>
                  <a:gd name="connsiteY2" fmla="*/ 50006 h 657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57250" h="657225">
                    <a:moveTo>
                      <a:pt x="77629" y="654844"/>
                    </a:moveTo>
                    <a:lnTo>
                      <a:pt x="852964" y="7144"/>
                    </a:lnTo>
                    <a:lnTo>
                      <a:pt x="7144" y="50006"/>
                    </a:lnTo>
                    <a:close/>
                  </a:path>
                </a:pathLst>
              </a:custGeom>
              <a:solidFill>
                <a:srgbClr val="FDCD5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16" name="任意多边形: 形状 915"/>
              <p:cNvSpPr/>
              <p:nvPr/>
            </p:nvSpPr>
            <p:spPr>
              <a:xfrm>
                <a:off x="5783103" y="3187541"/>
                <a:ext cx="66675" cy="304800"/>
              </a:xfrm>
              <a:custGeom>
                <a:avLst/>
                <a:gdLst>
                  <a:gd name="connsiteX0" fmla="*/ 63341 w 66675"/>
                  <a:gd name="connsiteY0" fmla="*/ 300514 h 304800"/>
                  <a:gd name="connsiteX1" fmla="*/ 40481 w 66675"/>
                  <a:gd name="connsiteY1" fmla="*/ 303371 h 304800"/>
                  <a:gd name="connsiteX2" fmla="*/ 7144 w 66675"/>
                  <a:gd name="connsiteY2" fmla="*/ 8096 h 304800"/>
                  <a:gd name="connsiteX3" fmla="*/ 29051 w 66675"/>
                  <a:gd name="connsiteY3" fmla="*/ 7144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675" h="304800">
                    <a:moveTo>
                      <a:pt x="63341" y="300514"/>
                    </a:moveTo>
                    <a:lnTo>
                      <a:pt x="40481" y="303371"/>
                    </a:lnTo>
                    <a:lnTo>
                      <a:pt x="7144" y="8096"/>
                    </a:lnTo>
                    <a:lnTo>
                      <a:pt x="29051" y="7144"/>
                    </a:lnTo>
                    <a:close/>
                  </a:path>
                </a:pathLst>
              </a:custGeom>
              <a:solidFill>
                <a:srgbClr val="FEDB8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17" name="任意多边形: 形状 916"/>
              <p:cNvSpPr/>
              <p:nvPr/>
            </p:nvSpPr>
            <p:spPr>
              <a:xfrm>
                <a:off x="6028848" y="3187541"/>
                <a:ext cx="85725" cy="304800"/>
              </a:xfrm>
              <a:custGeom>
                <a:avLst/>
                <a:gdLst>
                  <a:gd name="connsiteX0" fmla="*/ 79534 w 85725"/>
                  <a:gd name="connsiteY0" fmla="*/ 295751 h 304800"/>
                  <a:gd name="connsiteX1" fmla="*/ 56674 w 85725"/>
                  <a:gd name="connsiteY1" fmla="*/ 298609 h 304800"/>
                  <a:gd name="connsiteX2" fmla="*/ 7144 w 85725"/>
                  <a:gd name="connsiteY2" fmla="*/ 8096 h 304800"/>
                  <a:gd name="connsiteX3" fmla="*/ 30004 w 85725"/>
                  <a:gd name="connsiteY3" fmla="*/ 7144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304800">
                    <a:moveTo>
                      <a:pt x="79534" y="295751"/>
                    </a:moveTo>
                    <a:lnTo>
                      <a:pt x="56674" y="298609"/>
                    </a:lnTo>
                    <a:lnTo>
                      <a:pt x="7144" y="8096"/>
                    </a:lnTo>
                    <a:lnTo>
                      <a:pt x="30004" y="7144"/>
                    </a:lnTo>
                    <a:close/>
                  </a:path>
                </a:pathLst>
              </a:custGeom>
              <a:solidFill>
                <a:srgbClr val="FEDB8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18" name="任意多边形: 形状 917"/>
              <p:cNvSpPr/>
              <p:nvPr/>
            </p:nvSpPr>
            <p:spPr>
              <a:xfrm>
                <a:off x="6091713" y="3234214"/>
                <a:ext cx="47625" cy="180975"/>
              </a:xfrm>
              <a:custGeom>
                <a:avLst/>
                <a:gdLst>
                  <a:gd name="connsiteX0" fmla="*/ 49054 w 47625"/>
                  <a:gd name="connsiteY0" fmla="*/ 173831 h 180975"/>
                  <a:gd name="connsiteX1" fmla="*/ 34766 w 47625"/>
                  <a:gd name="connsiteY1" fmla="*/ 175736 h 180975"/>
                  <a:gd name="connsiteX2" fmla="*/ 7144 w 47625"/>
                  <a:gd name="connsiteY2" fmla="*/ 7144 h 180975"/>
                  <a:gd name="connsiteX3" fmla="*/ 19526 w 47625"/>
                  <a:gd name="connsiteY3" fmla="*/ 7144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25" h="180975">
                    <a:moveTo>
                      <a:pt x="49054" y="173831"/>
                    </a:moveTo>
                    <a:lnTo>
                      <a:pt x="34766" y="175736"/>
                    </a:lnTo>
                    <a:lnTo>
                      <a:pt x="7144" y="7144"/>
                    </a:lnTo>
                    <a:lnTo>
                      <a:pt x="19526" y="7144"/>
                    </a:lnTo>
                    <a:close/>
                  </a:path>
                </a:pathLst>
              </a:custGeom>
              <a:solidFill>
                <a:srgbClr val="FEDB8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19" name="任意多边形: 形状 918"/>
              <p:cNvSpPr/>
              <p:nvPr/>
            </p:nvSpPr>
            <p:spPr>
              <a:xfrm>
                <a:off x="5724048" y="3135154"/>
                <a:ext cx="85725" cy="428625"/>
              </a:xfrm>
              <a:custGeom>
                <a:avLst/>
                <a:gdLst>
                  <a:gd name="connsiteX0" fmla="*/ 87154 w 85725"/>
                  <a:gd name="connsiteY0" fmla="*/ 418624 h 428625"/>
                  <a:gd name="connsiteX1" fmla="*/ 53816 w 85725"/>
                  <a:gd name="connsiteY1" fmla="*/ 422434 h 428625"/>
                  <a:gd name="connsiteX2" fmla="*/ 7144 w 85725"/>
                  <a:gd name="connsiteY2" fmla="*/ 8096 h 428625"/>
                  <a:gd name="connsiteX3" fmla="*/ 38576 w 85725"/>
                  <a:gd name="connsiteY3" fmla="*/ 7144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428625">
                    <a:moveTo>
                      <a:pt x="87154" y="418624"/>
                    </a:moveTo>
                    <a:lnTo>
                      <a:pt x="53816" y="422434"/>
                    </a:lnTo>
                    <a:lnTo>
                      <a:pt x="7144" y="8096"/>
                    </a:lnTo>
                    <a:lnTo>
                      <a:pt x="38576" y="7144"/>
                    </a:lnTo>
                    <a:close/>
                  </a:path>
                </a:pathLst>
              </a:custGeom>
              <a:solidFill>
                <a:srgbClr val="FFC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pic>
          <p:nvPicPr>
            <p:cNvPr id="909" name="图片 90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1384582">
              <a:off x="6823447" y="1350459"/>
              <a:ext cx="501547" cy="355799"/>
            </a:xfrm>
            <a:prstGeom prst="rect">
              <a:avLst/>
            </a:prstGeom>
          </p:spPr>
        </p:pic>
      </p:grpSp>
      <p:grpSp>
        <p:nvGrpSpPr>
          <p:cNvPr id="920" name="组合 919"/>
          <p:cNvGrpSpPr/>
          <p:nvPr/>
        </p:nvGrpSpPr>
        <p:grpSpPr>
          <a:xfrm flipH="1">
            <a:off x="2014914" y="2216788"/>
            <a:ext cx="764501" cy="764501"/>
            <a:chOff x="6483531" y="871701"/>
            <a:chExt cx="1267690" cy="1267690"/>
          </a:xfrm>
        </p:grpSpPr>
        <p:sp>
          <p:nvSpPr>
            <p:cNvPr id="921" name="椭圆 920"/>
            <p:cNvSpPr/>
            <p:nvPr/>
          </p:nvSpPr>
          <p:spPr>
            <a:xfrm rot="21384582">
              <a:off x="6483531" y="871701"/>
              <a:ext cx="1267690" cy="1267690"/>
            </a:xfrm>
            <a:prstGeom prst="ellipse">
              <a:avLst/>
            </a:prstGeom>
            <a:solidFill>
              <a:srgbClr val="E56E69"/>
            </a:solidFill>
            <a:ln w="47625">
              <a:noFill/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922" name="组合 921"/>
            <p:cNvGrpSpPr/>
            <p:nvPr/>
          </p:nvGrpSpPr>
          <p:grpSpPr>
            <a:xfrm rot="16712883">
              <a:off x="6740292" y="1184246"/>
              <a:ext cx="783859" cy="633535"/>
              <a:chOff x="5579130" y="3012281"/>
              <a:chExt cx="1028838" cy="831533"/>
            </a:xfrm>
          </p:grpSpPr>
          <p:sp>
            <p:nvSpPr>
              <p:cNvPr id="924" name="任意多边形: 形状 923"/>
              <p:cNvSpPr/>
              <p:nvPr/>
            </p:nvSpPr>
            <p:spPr>
              <a:xfrm>
                <a:off x="5579268" y="3148489"/>
                <a:ext cx="1000125" cy="695325"/>
              </a:xfrm>
              <a:custGeom>
                <a:avLst/>
                <a:gdLst>
                  <a:gd name="connsiteX0" fmla="*/ 61436 w 1000125"/>
                  <a:gd name="connsiteY0" fmla="*/ 688181 h 695325"/>
                  <a:gd name="connsiteX1" fmla="*/ 994886 w 1000125"/>
                  <a:gd name="connsiteY1" fmla="*/ 602456 h 695325"/>
                  <a:gd name="connsiteX2" fmla="*/ 879634 w 1000125"/>
                  <a:gd name="connsiteY2" fmla="*/ 7144 h 695325"/>
                  <a:gd name="connsiteX3" fmla="*/ 7144 w 1000125"/>
                  <a:gd name="connsiteY3" fmla="*/ 81439 h 69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00125" h="695325">
                    <a:moveTo>
                      <a:pt x="61436" y="688181"/>
                    </a:moveTo>
                    <a:lnTo>
                      <a:pt x="994886" y="602456"/>
                    </a:lnTo>
                    <a:lnTo>
                      <a:pt x="879634" y="7144"/>
                    </a:lnTo>
                    <a:lnTo>
                      <a:pt x="7144" y="81439"/>
                    </a:lnTo>
                    <a:close/>
                  </a:path>
                </a:pathLst>
              </a:custGeom>
              <a:solidFill>
                <a:srgbClr val="9A482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25" name="任意多边形: 形状 924"/>
              <p:cNvSpPr/>
              <p:nvPr/>
            </p:nvSpPr>
            <p:spPr>
              <a:xfrm>
                <a:off x="5579130" y="3048476"/>
                <a:ext cx="209550" cy="180975"/>
              </a:xfrm>
              <a:custGeom>
                <a:avLst/>
                <a:gdLst>
                  <a:gd name="connsiteX0" fmla="*/ 7282 w 209550"/>
                  <a:gd name="connsiteY0" fmla="*/ 181451 h 180975"/>
                  <a:gd name="connsiteX1" fmla="*/ 35857 w 209550"/>
                  <a:gd name="connsiteY1" fmla="*/ 14764 h 180975"/>
                  <a:gd name="connsiteX2" fmla="*/ 181589 w 209550"/>
                  <a:gd name="connsiteY2" fmla="*/ 7144 h 180975"/>
                  <a:gd name="connsiteX3" fmla="*/ 203497 w 209550"/>
                  <a:gd name="connsiteY3" fmla="*/ 169069 h 180975"/>
                  <a:gd name="connsiteX4" fmla="*/ 7282 w 209550"/>
                  <a:gd name="connsiteY4" fmla="*/ 181451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9550" h="180975">
                    <a:moveTo>
                      <a:pt x="7282" y="181451"/>
                    </a:moveTo>
                    <a:cubicBezTo>
                      <a:pt x="7282" y="181451"/>
                      <a:pt x="3472" y="44291"/>
                      <a:pt x="35857" y="14764"/>
                    </a:cubicBezTo>
                    <a:lnTo>
                      <a:pt x="181589" y="7144"/>
                    </a:lnTo>
                    <a:lnTo>
                      <a:pt x="203497" y="169069"/>
                    </a:lnTo>
                    <a:lnTo>
                      <a:pt x="7282" y="181451"/>
                    </a:lnTo>
                    <a:close/>
                  </a:path>
                </a:pathLst>
              </a:custGeom>
              <a:solidFill>
                <a:srgbClr val="9A482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26" name="任意多边形: 形状 925"/>
              <p:cNvSpPr/>
              <p:nvPr/>
            </p:nvSpPr>
            <p:spPr>
              <a:xfrm>
                <a:off x="5600233" y="3066574"/>
                <a:ext cx="990600" cy="742950"/>
              </a:xfrm>
              <a:custGeom>
                <a:avLst/>
                <a:gdLst>
                  <a:gd name="connsiteX0" fmla="*/ 62379 w 990600"/>
                  <a:gd name="connsiteY0" fmla="*/ 740569 h 742950"/>
                  <a:gd name="connsiteX1" fmla="*/ 954871 w 990600"/>
                  <a:gd name="connsiteY1" fmla="*/ 663416 h 742950"/>
                  <a:gd name="connsiteX2" fmla="*/ 982494 w 990600"/>
                  <a:gd name="connsiteY2" fmla="*/ 504349 h 742950"/>
                  <a:gd name="connsiteX3" fmla="*/ 25231 w 990600"/>
                  <a:gd name="connsiteY3" fmla="*/ 7144 h 742950"/>
                  <a:gd name="connsiteX4" fmla="*/ 9991 w 990600"/>
                  <a:gd name="connsiteY4" fmla="*/ 177641 h 742950"/>
                  <a:gd name="connsiteX5" fmla="*/ 62379 w 990600"/>
                  <a:gd name="connsiteY5" fmla="*/ 740569 h 74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90600" h="742950">
                    <a:moveTo>
                      <a:pt x="62379" y="740569"/>
                    </a:moveTo>
                    <a:lnTo>
                      <a:pt x="954871" y="663416"/>
                    </a:lnTo>
                    <a:cubicBezTo>
                      <a:pt x="954871" y="663416"/>
                      <a:pt x="934869" y="566261"/>
                      <a:pt x="982494" y="504349"/>
                    </a:cubicBezTo>
                    <a:cubicBezTo>
                      <a:pt x="1034881" y="421481"/>
                      <a:pt x="25231" y="7144"/>
                      <a:pt x="25231" y="7144"/>
                    </a:cubicBezTo>
                    <a:cubicBezTo>
                      <a:pt x="25231" y="7144"/>
                      <a:pt x="-1439" y="74771"/>
                      <a:pt x="9991" y="177641"/>
                    </a:cubicBezTo>
                    <a:lnTo>
                      <a:pt x="62379" y="740569"/>
                    </a:lnTo>
                    <a:close/>
                  </a:path>
                </a:pathLst>
              </a:custGeom>
              <a:solidFill>
                <a:srgbClr val="CCC2C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27" name="任意多边形: 形状 926"/>
              <p:cNvSpPr/>
              <p:nvPr/>
            </p:nvSpPr>
            <p:spPr>
              <a:xfrm>
                <a:off x="5599033" y="3072289"/>
                <a:ext cx="104775" cy="733425"/>
              </a:xfrm>
              <a:custGeom>
                <a:avLst/>
                <a:gdLst>
                  <a:gd name="connsiteX0" fmla="*/ 63579 w 104775"/>
                  <a:gd name="connsiteY0" fmla="*/ 734854 h 733425"/>
                  <a:gd name="connsiteX1" fmla="*/ 97869 w 104775"/>
                  <a:gd name="connsiteY1" fmla="*/ 569119 h 733425"/>
                  <a:gd name="connsiteX2" fmla="*/ 28337 w 104775"/>
                  <a:gd name="connsiteY2" fmla="*/ 7144 h 733425"/>
                  <a:gd name="connsiteX3" fmla="*/ 7382 w 104775"/>
                  <a:gd name="connsiteY3" fmla="*/ 147161 h 733425"/>
                  <a:gd name="connsiteX4" fmla="*/ 63579 w 104775"/>
                  <a:gd name="connsiteY4" fmla="*/ 734854 h 733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775" h="733425">
                    <a:moveTo>
                      <a:pt x="63579" y="734854"/>
                    </a:moveTo>
                    <a:cubicBezTo>
                      <a:pt x="63579" y="734854"/>
                      <a:pt x="60722" y="596741"/>
                      <a:pt x="97869" y="569119"/>
                    </a:cubicBezTo>
                    <a:cubicBezTo>
                      <a:pt x="135017" y="541496"/>
                      <a:pt x="28337" y="7144"/>
                      <a:pt x="28337" y="7144"/>
                    </a:cubicBezTo>
                    <a:cubicBezTo>
                      <a:pt x="28337" y="7144"/>
                      <a:pt x="4524" y="27146"/>
                      <a:pt x="7382" y="147161"/>
                    </a:cubicBezTo>
                    <a:cubicBezTo>
                      <a:pt x="11192" y="266224"/>
                      <a:pt x="63579" y="734854"/>
                      <a:pt x="63579" y="734854"/>
                    </a:cubicBezTo>
                    <a:close/>
                  </a:path>
                </a:pathLst>
              </a:custGeom>
              <a:solidFill>
                <a:srgbClr val="AA999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28" name="任意多边形: 形状 927"/>
              <p:cNvSpPr/>
              <p:nvPr/>
            </p:nvSpPr>
            <p:spPr>
              <a:xfrm>
                <a:off x="5607843" y="3012281"/>
                <a:ext cx="1000125" cy="657225"/>
              </a:xfrm>
              <a:custGeom>
                <a:avLst/>
                <a:gdLst>
                  <a:gd name="connsiteX0" fmla="*/ 77629 w 1000125"/>
                  <a:gd name="connsiteY0" fmla="*/ 654844 h 657225"/>
                  <a:gd name="connsiteX1" fmla="*/ 993934 w 1000125"/>
                  <a:gd name="connsiteY1" fmla="*/ 571976 h 657225"/>
                  <a:gd name="connsiteX2" fmla="*/ 852964 w 1000125"/>
                  <a:gd name="connsiteY2" fmla="*/ 7144 h 657225"/>
                  <a:gd name="connsiteX3" fmla="*/ 7144 w 1000125"/>
                  <a:gd name="connsiteY3" fmla="*/ 50006 h 657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00125" h="657225">
                    <a:moveTo>
                      <a:pt x="77629" y="654844"/>
                    </a:moveTo>
                    <a:lnTo>
                      <a:pt x="993934" y="571976"/>
                    </a:lnTo>
                    <a:lnTo>
                      <a:pt x="852964" y="7144"/>
                    </a:lnTo>
                    <a:lnTo>
                      <a:pt x="7144" y="50006"/>
                    </a:lnTo>
                    <a:close/>
                  </a:path>
                </a:pathLst>
              </a:custGeom>
              <a:solidFill>
                <a:srgbClr val="FEDB8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29" name="任意多边形: 形状 928"/>
              <p:cNvSpPr/>
              <p:nvPr/>
            </p:nvSpPr>
            <p:spPr>
              <a:xfrm>
                <a:off x="5607843" y="3012281"/>
                <a:ext cx="857250" cy="657225"/>
              </a:xfrm>
              <a:custGeom>
                <a:avLst/>
                <a:gdLst>
                  <a:gd name="connsiteX0" fmla="*/ 77629 w 857250"/>
                  <a:gd name="connsiteY0" fmla="*/ 654844 h 657225"/>
                  <a:gd name="connsiteX1" fmla="*/ 852964 w 857250"/>
                  <a:gd name="connsiteY1" fmla="*/ 7144 h 657225"/>
                  <a:gd name="connsiteX2" fmla="*/ 7144 w 857250"/>
                  <a:gd name="connsiteY2" fmla="*/ 50006 h 657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57250" h="657225">
                    <a:moveTo>
                      <a:pt x="77629" y="654844"/>
                    </a:moveTo>
                    <a:lnTo>
                      <a:pt x="852964" y="7144"/>
                    </a:lnTo>
                    <a:lnTo>
                      <a:pt x="7144" y="50006"/>
                    </a:lnTo>
                    <a:close/>
                  </a:path>
                </a:pathLst>
              </a:custGeom>
              <a:solidFill>
                <a:srgbClr val="FDCD5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30" name="任意多边形: 形状 929"/>
              <p:cNvSpPr/>
              <p:nvPr/>
            </p:nvSpPr>
            <p:spPr>
              <a:xfrm>
                <a:off x="5783103" y="3187541"/>
                <a:ext cx="66675" cy="304800"/>
              </a:xfrm>
              <a:custGeom>
                <a:avLst/>
                <a:gdLst>
                  <a:gd name="connsiteX0" fmla="*/ 63341 w 66675"/>
                  <a:gd name="connsiteY0" fmla="*/ 300514 h 304800"/>
                  <a:gd name="connsiteX1" fmla="*/ 40481 w 66675"/>
                  <a:gd name="connsiteY1" fmla="*/ 303371 h 304800"/>
                  <a:gd name="connsiteX2" fmla="*/ 7144 w 66675"/>
                  <a:gd name="connsiteY2" fmla="*/ 8096 h 304800"/>
                  <a:gd name="connsiteX3" fmla="*/ 29051 w 66675"/>
                  <a:gd name="connsiteY3" fmla="*/ 7144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675" h="304800">
                    <a:moveTo>
                      <a:pt x="63341" y="300514"/>
                    </a:moveTo>
                    <a:lnTo>
                      <a:pt x="40481" y="303371"/>
                    </a:lnTo>
                    <a:lnTo>
                      <a:pt x="7144" y="8096"/>
                    </a:lnTo>
                    <a:lnTo>
                      <a:pt x="29051" y="7144"/>
                    </a:lnTo>
                    <a:close/>
                  </a:path>
                </a:pathLst>
              </a:custGeom>
              <a:solidFill>
                <a:srgbClr val="FEDB8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31" name="任意多边形: 形状 930"/>
              <p:cNvSpPr/>
              <p:nvPr/>
            </p:nvSpPr>
            <p:spPr>
              <a:xfrm>
                <a:off x="6028848" y="3187541"/>
                <a:ext cx="85725" cy="304800"/>
              </a:xfrm>
              <a:custGeom>
                <a:avLst/>
                <a:gdLst>
                  <a:gd name="connsiteX0" fmla="*/ 79534 w 85725"/>
                  <a:gd name="connsiteY0" fmla="*/ 295751 h 304800"/>
                  <a:gd name="connsiteX1" fmla="*/ 56674 w 85725"/>
                  <a:gd name="connsiteY1" fmla="*/ 298609 h 304800"/>
                  <a:gd name="connsiteX2" fmla="*/ 7144 w 85725"/>
                  <a:gd name="connsiteY2" fmla="*/ 8096 h 304800"/>
                  <a:gd name="connsiteX3" fmla="*/ 30004 w 85725"/>
                  <a:gd name="connsiteY3" fmla="*/ 7144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304800">
                    <a:moveTo>
                      <a:pt x="79534" y="295751"/>
                    </a:moveTo>
                    <a:lnTo>
                      <a:pt x="56674" y="298609"/>
                    </a:lnTo>
                    <a:lnTo>
                      <a:pt x="7144" y="8096"/>
                    </a:lnTo>
                    <a:lnTo>
                      <a:pt x="30004" y="7144"/>
                    </a:lnTo>
                    <a:close/>
                  </a:path>
                </a:pathLst>
              </a:custGeom>
              <a:solidFill>
                <a:srgbClr val="FEDB8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32" name="任意多边形: 形状 931"/>
              <p:cNvSpPr/>
              <p:nvPr/>
            </p:nvSpPr>
            <p:spPr>
              <a:xfrm>
                <a:off x="6091713" y="3234214"/>
                <a:ext cx="47625" cy="180975"/>
              </a:xfrm>
              <a:custGeom>
                <a:avLst/>
                <a:gdLst>
                  <a:gd name="connsiteX0" fmla="*/ 49054 w 47625"/>
                  <a:gd name="connsiteY0" fmla="*/ 173831 h 180975"/>
                  <a:gd name="connsiteX1" fmla="*/ 34766 w 47625"/>
                  <a:gd name="connsiteY1" fmla="*/ 175736 h 180975"/>
                  <a:gd name="connsiteX2" fmla="*/ 7144 w 47625"/>
                  <a:gd name="connsiteY2" fmla="*/ 7144 h 180975"/>
                  <a:gd name="connsiteX3" fmla="*/ 19526 w 47625"/>
                  <a:gd name="connsiteY3" fmla="*/ 7144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25" h="180975">
                    <a:moveTo>
                      <a:pt x="49054" y="173831"/>
                    </a:moveTo>
                    <a:lnTo>
                      <a:pt x="34766" y="175736"/>
                    </a:lnTo>
                    <a:lnTo>
                      <a:pt x="7144" y="7144"/>
                    </a:lnTo>
                    <a:lnTo>
                      <a:pt x="19526" y="7144"/>
                    </a:lnTo>
                    <a:close/>
                  </a:path>
                </a:pathLst>
              </a:custGeom>
              <a:solidFill>
                <a:srgbClr val="FEDB8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33" name="任意多边形: 形状 932"/>
              <p:cNvSpPr/>
              <p:nvPr/>
            </p:nvSpPr>
            <p:spPr>
              <a:xfrm>
                <a:off x="5724048" y="3135154"/>
                <a:ext cx="85725" cy="428625"/>
              </a:xfrm>
              <a:custGeom>
                <a:avLst/>
                <a:gdLst>
                  <a:gd name="connsiteX0" fmla="*/ 87154 w 85725"/>
                  <a:gd name="connsiteY0" fmla="*/ 418624 h 428625"/>
                  <a:gd name="connsiteX1" fmla="*/ 53816 w 85725"/>
                  <a:gd name="connsiteY1" fmla="*/ 422434 h 428625"/>
                  <a:gd name="connsiteX2" fmla="*/ 7144 w 85725"/>
                  <a:gd name="connsiteY2" fmla="*/ 8096 h 428625"/>
                  <a:gd name="connsiteX3" fmla="*/ 38576 w 85725"/>
                  <a:gd name="connsiteY3" fmla="*/ 7144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428625">
                    <a:moveTo>
                      <a:pt x="87154" y="418624"/>
                    </a:moveTo>
                    <a:lnTo>
                      <a:pt x="53816" y="422434"/>
                    </a:lnTo>
                    <a:lnTo>
                      <a:pt x="7144" y="8096"/>
                    </a:lnTo>
                    <a:lnTo>
                      <a:pt x="38576" y="7144"/>
                    </a:lnTo>
                    <a:close/>
                  </a:path>
                </a:pathLst>
              </a:custGeom>
              <a:solidFill>
                <a:srgbClr val="FFC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pic>
          <p:nvPicPr>
            <p:cNvPr id="923" name="图片 92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1384582">
              <a:off x="6823447" y="1350459"/>
              <a:ext cx="501547" cy="355799"/>
            </a:xfrm>
            <a:prstGeom prst="rect">
              <a:avLst/>
            </a:prstGeom>
          </p:spPr>
        </p:pic>
      </p:grpSp>
      <p:grpSp>
        <p:nvGrpSpPr>
          <p:cNvPr id="934" name="组合 933"/>
          <p:cNvGrpSpPr/>
          <p:nvPr/>
        </p:nvGrpSpPr>
        <p:grpSpPr>
          <a:xfrm flipH="1">
            <a:off x="821789" y="3038725"/>
            <a:ext cx="764501" cy="764501"/>
            <a:chOff x="6483531" y="871701"/>
            <a:chExt cx="1267690" cy="1267690"/>
          </a:xfrm>
        </p:grpSpPr>
        <p:sp>
          <p:nvSpPr>
            <p:cNvPr id="935" name="椭圆 934"/>
            <p:cNvSpPr/>
            <p:nvPr/>
          </p:nvSpPr>
          <p:spPr>
            <a:xfrm rot="21384582">
              <a:off x="6483531" y="871701"/>
              <a:ext cx="1267690" cy="1267690"/>
            </a:xfrm>
            <a:prstGeom prst="ellipse">
              <a:avLst/>
            </a:prstGeom>
            <a:solidFill>
              <a:srgbClr val="E56E69"/>
            </a:solidFill>
            <a:ln w="47625">
              <a:noFill/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936" name="组合 935"/>
            <p:cNvGrpSpPr/>
            <p:nvPr/>
          </p:nvGrpSpPr>
          <p:grpSpPr>
            <a:xfrm rot="16712883">
              <a:off x="6740292" y="1184246"/>
              <a:ext cx="783859" cy="633535"/>
              <a:chOff x="5579130" y="3012281"/>
              <a:chExt cx="1028838" cy="831533"/>
            </a:xfrm>
          </p:grpSpPr>
          <p:sp>
            <p:nvSpPr>
              <p:cNvPr id="938" name="任意多边形: 形状 937"/>
              <p:cNvSpPr/>
              <p:nvPr/>
            </p:nvSpPr>
            <p:spPr>
              <a:xfrm>
                <a:off x="5579268" y="3148489"/>
                <a:ext cx="1000125" cy="695325"/>
              </a:xfrm>
              <a:custGeom>
                <a:avLst/>
                <a:gdLst>
                  <a:gd name="connsiteX0" fmla="*/ 61436 w 1000125"/>
                  <a:gd name="connsiteY0" fmla="*/ 688181 h 695325"/>
                  <a:gd name="connsiteX1" fmla="*/ 994886 w 1000125"/>
                  <a:gd name="connsiteY1" fmla="*/ 602456 h 695325"/>
                  <a:gd name="connsiteX2" fmla="*/ 879634 w 1000125"/>
                  <a:gd name="connsiteY2" fmla="*/ 7144 h 695325"/>
                  <a:gd name="connsiteX3" fmla="*/ 7144 w 1000125"/>
                  <a:gd name="connsiteY3" fmla="*/ 81439 h 69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00125" h="695325">
                    <a:moveTo>
                      <a:pt x="61436" y="688181"/>
                    </a:moveTo>
                    <a:lnTo>
                      <a:pt x="994886" y="602456"/>
                    </a:lnTo>
                    <a:lnTo>
                      <a:pt x="879634" y="7144"/>
                    </a:lnTo>
                    <a:lnTo>
                      <a:pt x="7144" y="81439"/>
                    </a:lnTo>
                    <a:close/>
                  </a:path>
                </a:pathLst>
              </a:custGeom>
              <a:solidFill>
                <a:srgbClr val="9A482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39" name="任意多边形: 形状 938"/>
              <p:cNvSpPr/>
              <p:nvPr/>
            </p:nvSpPr>
            <p:spPr>
              <a:xfrm>
                <a:off x="5579130" y="3048476"/>
                <a:ext cx="209550" cy="180975"/>
              </a:xfrm>
              <a:custGeom>
                <a:avLst/>
                <a:gdLst>
                  <a:gd name="connsiteX0" fmla="*/ 7282 w 209550"/>
                  <a:gd name="connsiteY0" fmla="*/ 181451 h 180975"/>
                  <a:gd name="connsiteX1" fmla="*/ 35857 w 209550"/>
                  <a:gd name="connsiteY1" fmla="*/ 14764 h 180975"/>
                  <a:gd name="connsiteX2" fmla="*/ 181589 w 209550"/>
                  <a:gd name="connsiteY2" fmla="*/ 7144 h 180975"/>
                  <a:gd name="connsiteX3" fmla="*/ 203497 w 209550"/>
                  <a:gd name="connsiteY3" fmla="*/ 169069 h 180975"/>
                  <a:gd name="connsiteX4" fmla="*/ 7282 w 209550"/>
                  <a:gd name="connsiteY4" fmla="*/ 181451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9550" h="180975">
                    <a:moveTo>
                      <a:pt x="7282" y="181451"/>
                    </a:moveTo>
                    <a:cubicBezTo>
                      <a:pt x="7282" y="181451"/>
                      <a:pt x="3472" y="44291"/>
                      <a:pt x="35857" y="14764"/>
                    </a:cubicBezTo>
                    <a:lnTo>
                      <a:pt x="181589" y="7144"/>
                    </a:lnTo>
                    <a:lnTo>
                      <a:pt x="203497" y="169069"/>
                    </a:lnTo>
                    <a:lnTo>
                      <a:pt x="7282" y="181451"/>
                    </a:lnTo>
                    <a:close/>
                  </a:path>
                </a:pathLst>
              </a:custGeom>
              <a:solidFill>
                <a:srgbClr val="9A482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40" name="任意多边形: 形状 939"/>
              <p:cNvSpPr/>
              <p:nvPr/>
            </p:nvSpPr>
            <p:spPr>
              <a:xfrm>
                <a:off x="5600233" y="3066574"/>
                <a:ext cx="990600" cy="742950"/>
              </a:xfrm>
              <a:custGeom>
                <a:avLst/>
                <a:gdLst>
                  <a:gd name="connsiteX0" fmla="*/ 62379 w 990600"/>
                  <a:gd name="connsiteY0" fmla="*/ 740569 h 742950"/>
                  <a:gd name="connsiteX1" fmla="*/ 954871 w 990600"/>
                  <a:gd name="connsiteY1" fmla="*/ 663416 h 742950"/>
                  <a:gd name="connsiteX2" fmla="*/ 982494 w 990600"/>
                  <a:gd name="connsiteY2" fmla="*/ 504349 h 742950"/>
                  <a:gd name="connsiteX3" fmla="*/ 25231 w 990600"/>
                  <a:gd name="connsiteY3" fmla="*/ 7144 h 742950"/>
                  <a:gd name="connsiteX4" fmla="*/ 9991 w 990600"/>
                  <a:gd name="connsiteY4" fmla="*/ 177641 h 742950"/>
                  <a:gd name="connsiteX5" fmla="*/ 62379 w 990600"/>
                  <a:gd name="connsiteY5" fmla="*/ 740569 h 74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90600" h="742950">
                    <a:moveTo>
                      <a:pt x="62379" y="740569"/>
                    </a:moveTo>
                    <a:lnTo>
                      <a:pt x="954871" y="663416"/>
                    </a:lnTo>
                    <a:cubicBezTo>
                      <a:pt x="954871" y="663416"/>
                      <a:pt x="934869" y="566261"/>
                      <a:pt x="982494" y="504349"/>
                    </a:cubicBezTo>
                    <a:cubicBezTo>
                      <a:pt x="1034881" y="421481"/>
                      <a:pt x="25231" y="7144"/>
                      <a:pt x="25231" y="7144"/>
                    </a:cubicBezTo>
                    <a:cubicBezTo>
                      <a:pt x="25231" y="7144"/>
                      <a:pt x="-1439" y="74771"/>
                      <a:pt x="9991" y="177641"/>
                    </a:cubicBezTo>
                    <a:lnTo>
                      <a:pt x="62379" y="740569"/>
                    </a:lnTo>
                    <a:close/>
                  </a:path>
                </a:pathLst>
              </a:custGeom>
              <a:solidFill>
                <a:srgbClr val="CCC2C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41" name="任意多边形: 形状 940"/>
              <p:cNvSpPr/>
              <p:nvPr/>
            </p:nvSpPr>
            <p:spPr>
              <a:xfrm>
                <a:off x="5599033" y="3072289"/>
                <a:ext cx="104775" cy="733425"/>
              </a:xfrm>
              <a:custGeom>
                <a:avLst/>
                <a:gdLst>
                  <a:gd name="connsiteX0" fmla="*/ 63579 w 104775"/>
                  <a:gd name="connsiteY0" fmla="*/ 734854 h 733425"/>
                  <a:gd name="connsiteX1" fmla="*/ 97869 w 104775"/>
                  <a:gd name="connsiteY1" fmla="*/ 569119 h 733425"/>
                  <a:gd name="connsiteX2" fmla="*/ 28337 w 104775"/>
                  <a:gd name="connsiteY2" fmla="*/ 7144 h 733425"/>
                  <a:gd name="connsiteX3" fmla="*/ 7382 w 104775"/>
                  <a:gd name="connsiteY3" fmla="*/ 147161 h 733425"/>
                  <a:gd name="connsiteX4" fmla="*/ 63579 w 104775"/>
                  <a:gd name="connsiteY4" fmla="*/ 734854 h 733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775" h="733425">
                    <a:moveTo>
                      <a:pt x="63579" y="734854"/>
                    </a:moveTo>
                    <a:cubicBezTo>
                      <a:pt x="63579" y="734854"/>
                      <a:pt x="60722" y="596741"/>
                      <a:pt x="97869" y="569119"/>
                    </a:cubicBezTo>
                    <a:cubicBezTo>
                      <a:pt x="135017" y="541496"/>
                      <a:pt x="28337" y="7144"/>
                      <a:pt x="28337" y="7144"/>
                    </a:cubicBezTo>
                    <a:cubicBezTo>
                      <a:pt x="28337" y="7144"/>
                      <a:pt x="4524" y="27146"/>
                      <a:pt x="7382" y="147161"/>
                    </a:cubicBezTo>
                    <a:cubicBezTo>
                      <a:pt x="11192" y="266224"/>
                      <a:pt x="63579" y="734854"/>
                      <a:pt x="63579" y="734854"/>
                    </a:cubicBezTo>
                    <a:close/>
                  </a:path>
                </a:pathLst>
              </a:custGeom>
              <a:solidFill>
                <a:srgbClr val="AA999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42" name="任意多边形: 形状 941"/>
              <p:cNvSpPr/>
              <p:nvPr/>
            </p:nvSpPr>
            <p:spPr>
              <a:xfrm>
                <a:off x="5607843" y="3012281"/>
                <a:ext cx="1000125" cy="657225"/>
              </a:xfrm>
              <a:custGeom>
                <a:avLst/>
                <a:gdLst>
                  <a:gd name="connsiteX0" fmla="*/ 77629 w 1000125"/>
                  <a:gd name="connsiteY0" fmla="*/ 654844 h 657225"/>
                  <a:gd name="connsiteX1" fmla="*/ 993934 w 1000125"/>
                  <a:gd name="connsiteY1" fmla="*/ 571976 h 657225"/>
                  <a:gd name="connsiteX2" fmla="*/ 852964 w 1000125"/>
                  <a:gd name="connsiteY2" fmla="*/ 7144 h 657225"/>
                  <a:gd name="connsiteX3" fmla="*/ 7144 w 1000125"/>
                  <a:gd name="connsiteY3" fmla="*/ 50006 h 657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00125" h="657225">
                    <a:moveTo>
                      <a:pt x="77629" y="654844"/>
                    </a:moveTo>
                    <a:lnTo>
                      <a:pt x="993934" y="571976"/>
                    </a:lnTo>
                    <a:lnTo>
                      <a:pt x="852964" y="7144"/>
                    </a:lnTo>
                    <a:lnTo>
                      <a:pt x="7144" y="50006"/>
                    </a:lnTo>
                    <a:close/>
                  </a:path>
                </a:pathLst>
              </a:custGeom>
              <a:solidFill>
                <a:srgbClr val="FEDB8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43" name="任意多边形: 形状 942"/>
              <p:cNvSpPr/>
              <p:nvPr/>
            </p:nvSpPr>
            <p:spPr>
              <a:xfrm>
                <a:off x="5607843" y="3012281"/>
                <a:ext cx="857250" cy="657225"/>
              </a:xfrm>
              <a:custGeom>
                <a:avLst/>
                <a:gdLst>
                  <a:gd name="connsiteX0" fmla="*/ 77629 w 857250"/>
                  <a:gd name="connsiteY0" fmla="*/ 654844 h 657225"/>
                  <a:gd name="connsiteX1" fmla="*/ 852964 w 857250"/>
                  <a:gd name="connsiteY1" fmla="*/ 7144 h 657225"/>
                  <a:gd name="connsiteX2" fmla="*/ 7144 w 857250"/>
                  <a:gd name="connsiteY2" fmla="*/ 50006 h 657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57250" h="657225">
                    <a:moveTo>
                      <a:pt x="77629" y="654844"/>
                    </a:moveTo>
                    <a:lnTo>
                      <a:pt x="852964" y="7144"/>
                    </a:lnTo>
                    <a:lnTo>
                      <a:pt x="7144" y="50006"/>
                    </a:lnTo>
                    <a:close/>
                  </a:path>
                </a:pathLst>
              </a:custGeom>
              <a:solidFill>
                <a:srgbClr val="FDCD5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44" name="任意多边形: 形状 943"/>
              <p:cNvSpPr/>
              <p:nvPr/>
            </p:nvSpPr>
            <p:spPr>
              <a:xfrm>
                <a:off x="5783103" y="3187541"/>
                <a:ext cx="66675" cy="304800"/>
              </a:xfrm>
              <a:custGeom>
                <a:avLst/>
                <a:gdLst>
                  <a:gd name="connsiteX0" fmla="*/ 63341 w 66675"/>
                  <a:gd name="connsiteY0" fmla="*/ 300514 h 304800"/>
                  <a:gd name="connsiteX1" fmla="*/ 40481 w 66675"/>
                  <a:gd name="connsiteY1" fmla="*/ 303371 h 304800"/>
                  <a:gd name="connsiteX2" fmla="*/ 7144 w 66675"/>
                  <a:gd name="connsiteY2" fmla="*/ 8096 h 304800"/>
                  <a:gd name="connsiteX3" fmla="*/ 29051 w 66675"/>
                  <a:gd name="connsiteY3" fmla="*/ 7144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675" h="304800">
                    <a:moveTo>
                      <a:pt x="63341" y="300514"/>
                    </a:moveTo>
                    <a:lnTo>
                      <a:pt x="40481" y="303371"/>
                    </a:lnTo>
                    <a:lnTo>
                      <a:pt x="7144" y="8096"/>
                    </a:lnTo>
                    <a:lnTo>
                      <a:pt x="29051" y="7144"/>
                    </a:lnTo>
                    <a:close/>
                  </a:path>
                </a:pathLst>
              </a:custGeom>
              <a:solidFill>
                <a:srgbClr val="FEDB8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45" name="任意多边形: 形状 944"/>
              <p:cNvSpPr/>
              <p:nvPr/>
            </p:nvSpPr>
            <p:spPr>
              <a:xfrm>
                <a:off x="6028848" y="3187541"/>
                <a:ext cx="85725" cy="304800"/>
              </a:xfrm>
              <a:custGeom>
                <a:avLst/>
                <a:gdLst>
                  <a:gd name="connsiteX0" fmla="*/ 79534 w 85725"/>
                  <a:gd name="connsiteY0" fmla="*/ 295751 h 304800"/>
                  <a:gd name="connsiteX1" fmla="*/ 56674 w 85725"/>
                  <a:gd name="connsiteY1" fmla="*/ 298609 h 304800"/>
                  <a:gd name="connsiteX2" fmla="*/ 7144 w 85725"/>
                  <a:gd name="connsiteY2" fmla="*/ 8096 h 304800"/>
                  <a:gd name="connsiteX3" fmla="*/ 30004 w 85725"/>
                  <a:gd name="connsiteY3" fmla="*/ 7144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304800">
                    <a:moveTo>
                      <a:pt x="79534" y="295751"/>
                    </a:moveTo>
                    <a:lnTo>
                      <a:pt x="56674" y="298609"/>
                    </a:lnTo>
                    <a:lnTo>
                      <a:pt x="7144" y="8096"/>
                    </a:lnTo>
                    <a:lnTo>
                      <a:pt x="30004" y="7144"/>
                    </a:lnTo>
                    <a:close/>
                  </a:path>
                </a:pathLst>
              </a:custGeom>
              <a:solidFill>
                <a:srgbClr val="FEDB8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46" name="任意多边形: 形状 945"/>
              <p:cNvSpPr/>
              <p:nvPr/>
            </p:nvSpPr>
            <p:spPr>
              <a:xfrm>
                <a:off x="6091713" y="3234214"/>
                <a:ext cx="47625" cy="180975"/>
              </a:xfrm>
              <a:custGeom>
                <a:avLst/>
                <a:gdLst>
                  <a:gd name="connsiteX0" fmla="*/ 49054 w 47625"/>
                  <a:gd name="connsiteY0" fmla="*/ 173831 h 180975"/>
                  <a:gd name="connsiteX1" fmla="*/ 34766 w 47625"/>
                  <a:gd name="connsiteY1" fmla="*/ 175736 h 180975"/>
                  <a:gd name="connsiteX2" fmla="*/ 7144 w 47625"/>
                  <a:gd name="connsiteY2" fmla="*/ 7144 h 180975"/>
                  <a:gd name="connsiteX3" fmla="*/ 19526 w 47625"/>
                  <a:gd name="connsiteY3" fmla="*/ 7144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25" h="180975">
                    <a:moveTo>
                      <a:pt x="49054" y="173831"/>
                    </a:moveTo>
                    <a:lnTo>
                      <a:pt x="34766" y="175736"/>
                    </a:lnTo>
                    <a:lnTo>
                      <a:pt x="7144" y="7144"/>
                    </a:lnTo>
                    <a:lnTo>
                      <a:pt x="19526" y="7144"/>
                    </a:lnTo>
                    <a:close/>
                  </a:path>
                </a:pathLst>
              </a:custGeom>
              <a:solidFill>
                <a:srgbClr val="FEDB8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47" name="任意多边形: 形状 946"/>
              <p:cNvSpPr/>
              <p:nvPr/>
            </p:nvSpPr>
            <p:spPr>
              <a:xfrm>
                <a:off x="5724048" y="3135154"/>
                <a:ext cx="85725" cy="428625"/>
              </a:xfrm>
              <a:custGeom>
                <a:avLst/>
                <a:gdLst>
                  <a:gd name="connsiteX0" fmla="*/ 87154 w 85725"/>
                  <a:gd name="connsiteY0" fmla="*/ 418624 h 428625"/>
                  <a:gd name="connsiteX1" fmla="*/ 53816 w 85725"/>
                  <a:gd name="connsiteY1" fmla="*/ 422434 h 428625"/>
                  <a:gd name="connsiteX2" fmla="*/ 7144 w 85725"/>
                  <a:gd name="connsiteY2" fmla="*/ 8096 h 428625"/>
                  <a:gd name="connsiteX3" fmla="*/ 38576 w 85725"/>
                  <a:gd name="connsiteY3" fmla="*/ 7144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428625">
                    <a:moveTo>
                      <a:pt x="87154" y="418624"/>
                    </a:moveTo>
                    <a:lnTo>
                      <a:pt x="53816" y="422434"/>
                    </a:lnTo>
                    <a:lnTo>
                      <a:pt x="7144" y="8096"/>
                    </a:lnTo>
                    <a:lnTo>
                      <a:pt x="38576" y="7144"/>
                    </a:lnTo>
                    <a:close/>
                  </a:path>
                </a:pathLst>
              </a:custGeom>
              <a:solidFill>
                <a:srgbClr val="FFC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pic>
          <p:nvPicPr>
            <p:cNvPr id="937" name="图片 93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1384582">
              <a:off x="6823447" y="1350459"/>
              <a:ext cx="501547" cy="355799"/>
            </a:xfrm>
            <a:prstGeom prst="rect">
              <a:avLst/>
            </a:prstGeom>
          </p:spPr>
        </p:pic>
      </p:grpSp>
      <p:grpSp>
        <p:nvGrpSpPr>
          <p:cNvPr id="948" name="组合 947"/>
          <p:cNvGrpSpPr/>
          <p:nvPr/>
        </p:nvGrpSpPr>
        <p:grpSpPr>
          <a:xfrm flipH="1">
            <a:off x="2031180" y="3696712"/>
            <a:ext cx="764501" cy="764501"/>
            <a:chOff x="6483531" y="871701"/>
            <a:chExt cx="1267690" cy="1267690"/>
          </a:xfrm>
        </p:grpSpPr>
        <p:sp>
          <p:nvSpPr>
            <p:cNvPr id="949" name="椭圆 948"/>
            <p:cNvSpPr/>
            <p:nvPr/>
          </p:nvSpPr>
          <p:spPr>
            <a:xfrm rot="21384582">
              <a:off x="6483531" y="871701"/>
              <a:ext cx="1267690" cy="1267690"/>
            </a:xfrm>
            <a:prstGeom prst="ellipse">
              <a:avLst/>
            </a:prstGeom>
            <a:solidFill>
              <a:srgbClr val="E56E69"/>
            </a:solidFill>
            <a:ln w="47625">
              <a:noFill/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950" name="组合 949"/>
            <p:cNvGrpSpPr/>
            <p:nvPr/>
          </p:nvGrpSpPr>
          <p:grpSpPr>
            <a:xfrm rot="16712883">
              <a:off x="6740292" y="1184246"/>
              <a:ext cx="783859" cy="633535"/>
              <a:chOff x="5579130" y="3012281"/>
              <a:chExt cx="1028838" cy="831533"/>
            </a:xfrm>
          </p:grpSpPr>
          <p:sp>
            <p:nvSpPr>
              <p:cNvPr id="952" name="任意多边形: 形状 951"/>
              <p:cNvSpPr/>
              <p:nvPr/>
            </p:nvSpPr>
            <p:spPr>
              <a:xfrm>
                <a:off x="5579268" y="3148489"/>
                <a:ext cx="1000125" cy="695325"/>
              </a:xfrm>
              <a:custGeom>
                <a:avLst/>
                <a:gdLst>
                  <a:gd name="connsiteX0" fmla="*/ 61436 w 1000125"/>
                  <a:gd name="connsiteY0" fmla="*/ 688181 h 695325"/>
                  <a:gd name="connsiteX1" fmla="*/ 994886 w 1000125"/>
                  <a:gd name="connsiteY1" fmla="*/ 602456 h 695325"/>
                  <a:gd name="connsiteX2" fmla="*/ 879634 w 1000125"/>
                  <a:gd name="connsiteY2" fmla="*/ 7144 h 695325"/>
                  <a:gd name="connsiteX3" fmla="*/ 7144 w 1000125"/>
                  <a:gd name="connsiteY3" fmla="*/ 81439 h 69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00125" h="695325">
                    <a:moveTo>
                      <a:pt x="61436" y="688181"/>
                    </a:moveTo>
                    <a:lnTo>
                      <a:pt x="994886" y="602456"/>
                    </a:lnTo>
                    <a:lnTo>
                      <a:pt x="879634" y="7144"/>
                    </a:lnTo>
                    <a:lnTo>
                      <a:pt x="7144" y="81439"/>
                    </a:lnTo>
                    <a:close/>
                  </a:path>
                </a:pathLst>
              </a:custGeom>
              <a:solidFill>
                <a:srgbClr val="9A482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53" name="任意多边形: 形状 952"/>
              <p:cNvSpPr/>
              <p:nvPr/>
            </p:nvSpPr>
            <p:spPr>
              <a:xfrm>
                <a:off x="5579130" y="3048476"/>
                <a:ext cx="209550" cy="180975"/>
              </a:xfrm>
              <a:custGeom>
                <a:avLst/>
                <a:gdLst>
                  <a:gd name="connsiteX0" fmla="*/ 7282 w 209550"/>
                  <a:gd name="connsiteY0" fmla="*/ 181451 h 180975"/>
                  <a:gd name="connsiteX1" fmla="*/ 35857 w 209550"/>
                  <a:gd name="connsiteY1" fmla="*/ 14764 h 180975"/>
                  <a:gd name="connsiteX2" fmla="*/ 181589 w 209550"/>
                  <a:gd name="connsiteY2" fmla="*/ 7144 h 180975"/>
                  <a:gd name="connsiteX3" fmla="*/ 203497 w 209550"/>
                  <a:gd name="connsiteY3" fmla="*/ 169069 h 180975"/>
                  <a:gd name="connsiteX4" fmla="*/ 7282 w 209550"/>
                  <a:gd name="connsiteY4" fmla="*/ 181451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9550" h="180975">
                    <a:moveTo>
                      <a:pt x="7282" y="181451"/>
                    </a:moveTo>
                    <a:cubicBezTo>
                      <a:pt x="7282" y="181451"/>
                      <a:pt x="3472" y="44291"/>
                      <a:pt x="35857" y="14764"/>
                    </a:cubicBezTo>
                    <a:lnTo>
                      <a:pt x="181589" y="7144"/>
                    </a:lnTo>
                    <a:lnTo>
                      <a:pt x="203497" y="169069"/>
                    </a:lnTo>
                    <a:lnTo>
                      <a:pt x="7282" y="181451"/>
                    </a:lnTo>
                    <a:close/>
                  </a:path>
                </a:pathLst>
              </a:custGeom>
              <a:solidFill>
                <a:srgbClr val="9A482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54" name="任意多边形: 形状 953"/>
              <p:cNvSpPr/>
              <p:nvPr/>
            </p:nvSpPr>
            <p:spPr>
              <a:xfrm>
                <a:off x="5600233" y="3066574"/>
                <a:ext cx="990600" cy="742950"/>
              </a:xfrm>
              <a:custGeom>
                <a:avLst/>
                <a:gdLst>
                  <a:gd name="connsiteX0" fmla="*/ 62379 w 990600"/>
                  <a:gd name="connsiteY0" fmla="*/ 740569 h 742950"/>
                  <a:gd name="connsiteX1" fmla="*/ 954871 w 990600"/>
                  <a:gd name="connsiteY1" fmla="*/ 663416 h 742950"/>
                  <a:gd name="connsiteX2" fmla="*/ 982494 w 990600"/>
                  <a:gd name="connsiteY2" fmla="*/ 504349 h 742950"/>
                  <a:gd name="connsiteX3" fmla="*/ 25231 w 990600"/>
                  <a:gd name="connsiteY3" fmla="*/ 7144 h 742950"/>
                  <a:gd name="connsiteX4" fmla="*/ 9991 w 990600"/>
                  <a:gd name="connsiteY4" fmla="*/ 177641 h 742950"/>
                  <a:gd name="connsiteX5" fmla="*/ 62379 w 990600"/>
                  <a:gd name="connsiteY5" fmla="*/ 740569 h 74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90600" h="742950">
                    <a:moveTo>
                      <a:pt x="62379" y="740569"/>
                    </a:moveTo>
                    <a:lnTo>
                      <a:pt x="954871" y="663416"/>
                    </a:lnTo>
                    <a:cubicBezTo>
                      <a:pt x="954871" y="663416"/>
                      <a:pt x="934869" y="566261"/>
                      <a:pt x="982494" y="504349"/>
                    </a:cubicBezTo>
                    <a:cubicBezTo>
                      <a:pt x="1034881" y="421481"/>
                      <a:pt x="25231" y="7144"/>
                      <a:pt x="25231" y="7144"/>
                    </a:cubicBezTo>
                    <a:cubicBezTo>
                      <a:pt x="25231" y="7144"/>
                      <a:pt x="-1439" y="74771"/>
                      <a:pt x="9991" y="177641"/>
                    </a:cubicBezTo>
                    <a:lnTo>
                      <a:pt x="62379" y="740569"/>
                    </a:lnTo>
                    <a:close/>
                  </a:path>
                </a:pathLst>
              </a:custGeom>
              <a:solidFill>
                <a:srgbClr val="CCC2C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55" name="任意多边形: 形状 954"/>
              <p:cNvSpPr/>
              <p:nvPr/>
            </p:nvSpPr>
            <p:spPr>
              <a:xfrm>
                <a:off x="5599033" y="3072289"/>
                <a:ext cx="104775" cy="733425"/>
              </a:xfrm>
              <a:custGeom>
                <a:avLst/>
                <a:gdLst>
                  <a:gd name="connsiteX0" fmla="*/ 63579 w 104775"/>
                  <a:gd name="connsiteY0" fmla="*/ 734854 h 733425"/>
                  <a:gd name="connsiteX1" fmla="*/ 97869 w 104775"/>
                  <a:gd name="connsiteY1" fmla="*/ 569119 h 733425"/>
                  <a:gd name="connsiteX2" fmla="*/ 28337 w 104775"/>
                  <a:gd name="connsiteY2" fmla="*/ 7144 h 733425"/>
                  <a:gd name="connsiteX3" fmla="*/ 7382 w 104775"/>
                  <a:gd name="connsiteY3" fmla="*/ 147161 h 733425"/>
                  <a:gd name="connsiteX4" fmla="*/ 63579 w 104775"/>
                  <a:gd name="connsiteY4" fmla="*/ 734854 h 733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775" h="733425">
                    <a:moveTo>
                      <a:pt x="63579" y="734854"/>
                    </a:moveTo>
                    <a:cubicBezTo>
                      <a:pt x="63579" y="734854"/>
                      <a:pt x="60722" y="596741"/>
                      <a:pt x="97869" y="569119"/>
                    </a:cubicBezTo>
                    <a:cubicBezTo>
                      <a:pt x="135017" y="541496"/>
                      <a:pt x="28337" y="7144"/>
                      <a:pt x="28337" y="7144"/>
                    </a:cubicBezTo>
                    <a:cubicBezTo>
                      <a:pt x="28337" y="7144"/>
                      <a:pt x="4524" y="27146"/>
                      <a:pt x="7382" y="147161"/>
                    </a:cubicBezTo>
                    <a:cubicBezTo>
                      <a:pt x="11192" y="266224"/>
                      <a:pt x="63579" y="734854"/>
                      <a:pt x="63579" y="734854"/>
                    </a:cubicBezTo>
                    <a:close/>
                  </a:path>
                </a:pathLst>
              </a:custGeom>
              <a:solidFill>
                <a:srgbClr val="AA999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56" name="任意多边形: 形状 955"/>
              <p:cNvSpPr/>
              <p:nvPr/>
            </p:nvSpPr>
            <p:spPr>
              <a:xfrm>
                <a:off x="5607843" y="3012281"/>
                <a:ext cx="1000125" cy="657225"/>
              </a:xfrm>
              <a:custGeom>
                <a:avLst/>
                <a:gdLst>
                  <a:gd name="connsiteX0" fmla="*/ 77629 w 1000125"/>
                  <a:gd name="connsiteY0" fmla="*/ 654844 h 657225"/>
                  <a:gd name="connsiteX1" fmla="*/ 993934 w 1000125"/>
                  <a:gd name="connsiteY1" fmla="*/ 571976 h 657225"/>
                  <a:gd name="connsiteX2" fmla="*/ 852964 w 1000125"/>
                  <a:gd name="connsiteY2" fmla="*/ 7144 h 657225"/>
                  <a:gd name="connsiteX3" fmla="*/ 7144 w 1000125"/>
                  <a:gd name="connsiteY3" fmla="*/ 50006 h 657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00125" h="657225">
                    <a:moveTo>
                      <a:pt x="77629" y="654844"/>
                    </a:moveTo>
                    <a:lnTo>
                      <a:pt x="993934" y="571976"/>
                    </a:lnTo>
                    <a:lnTo>
                      <a:pt x="852964" y="7144"/>
                    </a:lnTo>
                    <a:lnTo>
                      <a:pt x="7144" y="50006"/>
                    </a:lnTo>
                    <a:close/>
                  </a:path>
                </a:pathLst>
              </a:custGeom>
              <a:solidFill>
                <a:srgbClr val="FEDB8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57" name="任意多边形: 形状 956"/>
              <p:cNvSpPr/>
              <p:nvPr/>
            </p:nvSpPr>
            <p:spPr>
              <a:xfrm>
                <a:off x="5607843" y="3012281"/>
                <a:ext cx="857250" cy="657225"/>
              </a:xfrm>
              <a:custGeom>
                <a:avLst/>
                <a:gdLst>
                  <a:gd name="connsiteX0" fmla="*/ 77629 w 857250"/>
                  <a:gd name="connsiteY0" fmla="*/ 654844 h 657225"/>
                  <a:gd name="connsiteX1" fmla="*/ 852964 w 857250"/>
                  <a:gd name="connsiteY1" fmla="*/ 7144 h 657225"/>
                  <a:gd name="connsiteX2" fmla="*/ 7144 w 857250"/>
                  <a:gd name="connsiteY2" fmla="*/ 50006 h 657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57250" h="657225">
                    <a:moveTo>
                      <a:pt x="77629" y="654844"/>
                    </a:moveTo>
                    <a:lnTo>
                      <a:pt x="852964" y="7144"/>
                    </a:lnTo>
                    <a:lnTo>
                      <a:pt x="7144" y="50006"/>
                    </a:lnTo>
                    <a:close/>
                  </a:path>
                </a:pathLst>
              </a:custGeom>
              <a:solidFill>
                <a:srgbClr val="FDCD5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58" name="任意多边形: 形状 957"/>
              <p:cNvSpPr/>
              <p:nvPr/>
            </p:nvSpPr>
            <p:spPr>
              <a:xfrm>
                <a:off x="5783103" y="3187541"/>
                <a:ext cx="66675" cy="304800"/>
              </a:xfrm>
              <a:custGeom>
                <a:avLst/>
                <a:gdLst>
                  <a:gd name="connsiteX0" fmla="*/ 63341 w 66675"/>
                  <a:gd name="connsiteY0" fmla="*/ 300514 h 304800"/>
                  <a:gd name="connsiteX1" fmla="*/ 40481 w 66675"/>
                  <a:gd name="connsiteY1" fmla="*/ 303371 h 304800"/>
                  <a:gd name="connsiteX2" fmla="*/ 7144 w 66675"/>
                  <a:gd name="connsiteY2" fmla="*/ 8096 h 304800"/>
                  <a:gd name="connsiteX3" fmla="*/ 29051 w 66675"/>
                  <a:gd name="connsiteY3" fmla="*/ 7144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675" h="304800">
                    <a:moveTo>
                      <a:pt x="63341" y="300514"/>
                    </a:moveTo>
                    <a:lnTo>
                      <a:pt x="40481" y="303371"/>
                    </a:lnTo>
                    <a:lnTo>
                      <a:pt x="7144" y="8096"/>
                    </a:lnTo>
                    <a:lnTo>
                      <a:pt x="29051" y="7144"/>
                    </a:lnTo>
                    <a:close/>
                  </a:path>
                </a:pathLst>
              </a:custGeom>
              <a:solidFill>
                <a:srgbClr val="FEDB8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59" name="任意多边形: 形状 958"/>
              <p:cNvSpPr/>
              <p:nvPr/>
            </p:nvSpPr>
            <p:spPr>
              <a:xfrm>
                <a:off x="6028848" y="3187541"/>
                <a:ext cx="85725" cy="304800"/>
              </a:xfrm>
              <a:custGeom>
                <a:avLst/>
                <a:gdLst>
                  <a:gd name="connsiteX0" fmla="*/ 79534 w 85725"/>
                  <a:gd name="connsiteY0" fmla="*/ 295751 h 304800"/>
                  <a:gd name="connsiteX1" fmla="*/ 56674 w 85725"/>
                  <a:gd name="connsiteY1" fmla="*/ 298609 h 304800"/>
                  <a:gd name="connsiteX2" fmla="*/ 7144 w 85725"/>
                  <a:gd name="connsiteY2" fmla="*/ 8096 h 304800"/>
                  <a:gd name="connsiteX3" fmla="*/ 30004 w 85725"/>
                  <a:gd name="connsiteY3" fmla="*/ 7144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304800">
                    <a:moveTo>
                      <a:pt x="79534" y="295751"/>
                    </a:moveTo>
                    <a:lnTo>
                      <a:pt x="56674" y="298609"/>
                    </a:lnTo>
                    <a:lnTo>
                      <a:pt x="7144" y="8096"/>
                    </a:lnTo>
                    <a:lnTo>
                      <a:pt x="30004" y="7144"/>
                    </a:lnTo>
                    <a:close/>
                  </a:path>
                </a:pathLst>
              </a:custGeom>
              <a:solidFill>
                <a:srgbClr val="FEDB8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60" name="任意多边形: 形状 959"/>
              <p:cNvSpPr/>
              <p:nvPr/>
            </p:nvSpPr>
            <p:spPr>
              <a:xfrm>
                <a:off x="6091713" y="3234214"/>
                <a:ext cx="47625" cy="180975"/>
              </a:xfrm>
              <a:custGeom>
                <a:avLst/>
                <a:gdLst>
                  <a:gd name="connsiteX0" fmla="*/ 49054 w 47625"/>
                  <a:gd name="connsiteY0" fmla="*/ 173831 h 180975"/>
                  <a:gd name="connsiteX1" fmla="*/ 34766 w 47625"/>
                  <a:gd name="connsiteY1" fmla="*/ 175736 h 180975"/>
                  <a:gd name="connsiteX2" fmla="*/ 7144 w 47625"/>
                  <a:gd name="connsiteY2" fmla="*/ 7144 h 180975"/>
                  <a:gd name="connsiteX3" fmla="*/ 19526 w 47625"/>
                  <a:gd name="connsiteY3" fmla="*/ 7144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25" h="180975">
                    <a:moveTo>
                      <a:pt x="49054" y="173831"/>
                    </a:moveTo>
                    <a:lnTo>
                      <a:pt x="34766" y="175736"/>
                    </a:lnTo>
                    <a:lnTo>
                      <a:pt x="7144" y="7144"/>
                    </a:lnTo>
                    <a:lnTo>
                      <a:pt x="19526" y="7144"/>
                    </a:lnTo>
                    <a:close/>
                  </a:path>
                </a:pathLst>
              </a:custGeom>
              <a:solidFill>
                <a:srgbClr val="FEDB8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61" name="任意多边形: 形状 960"/>
              <p:cNvSpPr/>
              <p:nvPr/>
            </p:nvSpPr>
            <p:spPr>
              <a:xfrm>
                <a:off x="5724048" y="3135154"/>
                <a:ext cx="85725" cy="428625"/>
              </a:xfrm>
              <a:custGeom>
                <a:avLst/>
                <a:gdLst>
                  <a:gd name="connsiteX0" fmla="*/ 87154 w 85725"/>
                  <a:gd name="connsiteY0" fmla="*/ 418624 h 428625"/>
                  <a:gd name="connsiteX1" fmla="*/ 53816 w 85725"/>
                  <a:gd name="connsiteY1" fmla="*/ 422434 h 428625"/>
                  <a:gd name="connsiteX2" fmla="*/ 7144 w 85725"/>
                  <a:gd name="connsiteY2" fmla="*/ 8096 h 428625"/>
                  <a:gd name="connsiteX3" fmla="*/ 38576 w 85725"/>
                  <a:gd name="connsiteY3" fmla="*/ 7144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428625">
                    <a:moveTo>
                      <a:pt x="87154" y="418624"/>
                    </a:moveTo>
                    <a:lnTo>
                      <a:pt x="53816" y="422434"/>
                    </a:lnTo>
                    <a:lnTo>
                      <a:pt x="7144" y="8096"/>
                    </a:lnTo>
                    <a:lnTo>
                      <a:pt x="38576" y="7144"/>
                    </a:lnTo>
                    <a:close/>
                  </a:path>
                </a:pathLst>
              </a:custGeom>
              <a:solidFill>
                <a:srgbClr val="FFC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pic>
          <p:nvPicPr>
            <p:cNvPr id="951" name="图片 95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1384582">
              <a:off x="6823447" y="1350459"/>
              <a:ext cx="501547" cy="355799"/>
            </a:xfrm>
            <a:prstGeom prst="rect">
              <a:avLst/>
            </a:prstGeom>
          </p:spPr>
        </p:pic>
      </p:grpSp>
      <p:grpSp>
        <p:nvGrpSpPr>
          <p:cNvPr id="962" name="组合 961"/>
          <p:cNvGrpSpPr/>
          <p:nvPr/>
        </p:nvGrpSpPr>
        <p:grpSpPr>
          <a:xfrm flipH="1">
            <a:off x="793264" y="4341038"/>
            <a:ext cx="764501" cy="764501"/>
            <a:chOff x="6483531" y="871701"/>
            <a:chExt cx="1267690" cy="1267690"/>
          </a:xfrm>
        </p:grpSpPr>
        <p:sp>
          <p:nvSpPr>
            <p:cNvPr id="963" name="椭圆 962"/>
            <p:cNvSpPr/>
            <p:nvPr/>
          </p:nvSpPr>
          <p:spPr>
            <a:xfrm rot="21384582">
              <a:off x="6483531" y="871701"/>
              <a:ext cx="1267690" cy="1267690"/>
            </a:xfrm>
            <a:prstGeom prst="ellipse">
              <a:avLst/>
            </a:prstGeom>
            <a:solidFill>
              <a:srgbClr val="E56E69"/>
            </a:solidFill>
            <a:ln w="47625">
              <a:noFill/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964" name="组合 963"/>
            <p:cNvGrpSpPr/>
            <p:nvPr/>
          </p:nvGrpSpPr>
          <p:grpSpPr>
            <a:xfrm rot="16712883">
              <a:off x="6740292" y="1184246"/>
              <a:ext cx="783859" cy="633535"/>
              <a:chOff x="5579130" y="3012281"/>
              <a:chExt cx="1028838" cy="831533"/>
            </a:xfrm>
          </p:grpSpPr>
          <p:sp>
            <p:nvSpPr>
              <p:cNvPr id="966" name="任意多边形: 形状 965"/>
              <p:cNvSpPr/>
              <p:nvPr/>
            </p:nvSpPr>
            <p:spPr>
              <a:xfrm>
                <a:off x="5579268" y="3148489"/>
                <a:ext cx="1000125" cy="695325"/>
              </a:xfrm>
              <a:custGeom>
                <a:avLst/>
                <a:gdLst>
                  <a:gd name="connsiteX0" fmla="*/ 61436 w 1000125"/>
                  <a:gd name="connsiteY0" fmla="*/ 688181 h 695325"/>
                  <a:gd name="connsiteX1" fmla="*/ 994886 w 1000125"/>
                  <a:gd name="connsiteY1" fmla="*/ 602456 h 695325"/>
                  <a:gd name="connsiteX2" fmla="*/ 879634 w 1000125"/>
                  <a:gd name="connsiteY2" fmla="*/ 7144 h 695325"/>
                  <a:gd name="connsiteX3" fmla="*/ 7144 w 1000125"/>
                  <a:gd name="connsiteY3" fmla="*/ 81439 h 69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00125" h="695325">
                    <a:moveTo>
                      <a:pt x="61436" y="688181"/>
                    </a:moveTo>
                    <a:lnTo>
                      <a:pt x="994886" y="602456"/>
                    </a:lnTo>
                    <a:lnTo>
                      <a:pt x="879634" y="7144"/>
                    </a:lnTo>
                    <a:lnTo>
                      <a:pt x="7144" y="81439"/>
                    </a:lnTo>
                    <a:close/>
                  </a:path>
                </a:pathLst>
              </a:custGeom>
              <a:solidFill>
                <a:srgbClr val="9A482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67" name="任意多边形: 形状 966"/>
              <p:cNvSpPr/>
              <p:nvPr/>
            </p:nvSpPr>
            <p:spPr>
              <a:xfrm>
                <a:off x="5579130" y="3048476"/>
                <a:ext cx="209550" cy="180975"/>
              </a:xfrm>
              <a:custGeom>
                <a:avLst/>
                <a:gdLst>
                  <a:gd name="connsiteX0" fmla="*/ 7282 w 209550"/>
                  <a:gd name="connsiteY0" fmla="*/ 181451 h 180975"/>
                  <a:gd name="connsiteX1" fmla="*/ 35857 w 209550"/>
                  <a:gd name="connsiteY1" fmla="*/ 14764 h 180975"/>
                  <a:gd name="connsiteX2" fmla="*/ 181589 w 209550"/>
                  <a:gd name="connsiteY2" fmla="*/ 7144 h 180975"/>
                  <a:gd name="connsiteX3" fmla="*/ 203497 w 209550"/>
                  <a:gd name="connsiteY3" fmla="*/ 169069 h 180975"/>
                  <a:gd name="connsiteX4" fmla="*/ 7282 w 209550"/>
                  <a:gd name="connsiteY4" fmla="*/ 181451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9550" h="180975">
                    <a:moveTo>
                      <a:pt x="7282" y="181451"/>
                    </a:moveTo>
                    <a:cubicBezTo>
                      <a:pt x="7282" y="181451"/>
                      <a:pt x="3472" y="44291"/>
                      <a:pt x="35857" y="14764"/>
                    </a:cubicBezTo>
                    <a:lnTo>
                      <a:pt x="181589" y="7144"/>
                    </a:lnTo>
                    <a:lnTo>
                      <a:pt x="203497" y="169069"/>
                    </a:lnTo>
                    <a:lnTo>
                      <a:pt x="7282" y="181451"/>
                    </a:lnTo>
                    <a:close/>
                  </a:path>
                </a:pathLst>
              </a:custGeom>
              <a:solidFill>
                <a:srgbClr val="9A482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68" name="任意多边形: 形状 967"/>
              <p:cNvSpPr/>
              <p:nvPr/>
            </p:nvSpPr>
            <p:spPr>
              <a:xfrm>
                <a:off x="5600233" y="3066574"/>
                <a:ext cx="990600" cy="742950"/>
              </a:xfrm>
              <a:custGeom>
                <a:avLst/>
                <a:gdLst>
                  <a:gd name="connsiteX0" fmla="*/ 62379 w 990600"/>
                  <a:gd name="connsiteY0" fmla="*/ 740569 h 742950"/>
                  <a:gd name="connsiteX1" fmla="*/ 954871 w 990600"/>
                  <a:gd name="connsiteY1" fmla="*/ 663416 h 742950"/>
                  <a:gd name="connsiteX2" fmla="*/ 982494 w 990600"/>
                  <a:gd name="connsiteY2" fmla="*/ 504349 h 742950"/>
                  <a:gd name="connsiteX3" fmla="*/ 25231 w 990600"/>
                  <a:gd name="connsiteY3" fmla="*/ 7144 h 742950"/>
                  <a:gd name="connsiteX4" fmla="*/ 9991 w 990600"/>
                  <a:gd name="connsiteY4" fmla="*/ 177641 h 742950"/>
                  <a:gd name="connsiteX5" fmla="*/ 62379 w 990600"/>
                  <a:gd name="connsiteY5" fmla="*/ 740569 h 74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90600" h="742950">
                    <a:moveTo>
                      <a:pt x="62379" y="740569"/>
                    </a:moveTo>
                    <a:lnTo>
                      <a:pt x="954871" y="663416"/>
                    </a:lnTo>
                    <a:cubicBezTo>
                      <a:pt x="954871" y="663416"/>
                      <a:pt x="934869" y="566261"/>
                      <a:pt x="982494" y="504349"/>
                    </a:cubicBezTo>
                    <a:cubicBezTo>
                      <a:pt x="1034881" y="421481"/>
                      <a:pt x="25231" y="7144"/>
                      <a:pt x="25231" y="7144"/>
                    </a:cubicBezTo>
                    <a:cubicBezTo>
                      <a:pt x="25231" y="7144"/>
                      <a:pt x="-1439" y="74771"/>
                      <a:pt x="9991" y="177641"/>
                    </a:cubicBezTo>
                    <a:lnTo>
                      <a:pt x="62379" y="740569"/>
                    </a:lnTo>
                    <a:close/>
                  </a:path>
                </a:pathLst>
              </a:custGeom>
              <a:solidFill>
                <a:srgbClr val="CCC2C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69" name="任意多边形: 形状 968"/>
              <p:cNvSpPr/>
              <p:nvPr/>
            </p:nvSpPr>
            <p:spPr>
              <a:xfrm>
                <a:off x="5599033" y="3072289"/>
                <a:ext cx="104775" cy="733425"/>
              </a:xfrm>
              <a:custGeom>
                <a:avLst/>
                <a:gdLst>
                  <a:gd name="connsiteX0" fmla="*/ 63579 w 104775"/>
                  <a:gd name="connsiteY0" fmla="*/ 734854 h 733425"/>
                  <a:gd name="connsiteX1" fmla="*/ 97869 w 104775"/>
                  <a:gd name="connsiteY1" fmla="*/ 569119 h 733425"/>
                  <a:gd name="connsiteX2" fmla="*/ 28337 w 104775"/>
                  <a:gd name="connsiteY2" fmla="*/ 7144 h 733425"/>
                  <a:gd name="connsiteX3" fmla="*/ 7382 w 104775"/>
                  <a:gd name="connsiteY3" fmla="*/ 147161 h 733425"/>
                  <a:gd name="connsiteX4" fmla="*/ 63579 w 104775"/>
                  <a:gd name="connsiteY4" fmla="*/ 734854 h 733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775" h="733425">
                    <a:moveTo>
                      <a:pt x="63579" y="734854"/>
                    </a:moveTo>
                    <a:cubicBezTo>
                      <a:pt x="63579" y="734854"/>
                      <a:pt x="60722" y="596741"/>
                      <a:pt x="97869" y="569119"/>
                    </a:cubicBezTo>
                    <a:cubicBezTo>
                      <a:pt x="135017" y="541496"/>
                      <a:pt x="28337" y="7144"/>
                      <a:pt x="28337" y="7144"/>
                    </a:cubicBezTo>
                    <a:cubicBezTo>
                      <a:pt x="28337" y="7144"/>
                      <a:pt x="4524" y="27146"/>
                      <a:pt x="7382" y="147161"/>
                    </a:cubicBezTo>
                    <a:cubicBezTo>
                      <a:pt x="11192" y="266224"/>
                      <a:pt x="63579" y="734854"/>
                      <a:pt x="63579" y="734854"/>
                    </a:cubicBezTo>
                    <a:close/>
                  </a:path>
                </a:pathLst>
              </a:custGeom>
              <a:solidFill>
                <a:srgbClr val="AA999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70" name="任意多边形: 形状 969"/>
              <p:cNvSpPr/>
              <p:nvPr/>
            </p:nvSpPr>
            <p:spPr>
              <a:xfrm>
                <a:off x="5607843" y="3012281"/>
                <a:ext cx="1000125" cy="657225"/>
              </a:xfrm>
              <a:custGeom>
                <a:avLst/>
                <a:gdLst>
                  <a:gd name="connsiteX0" fmla="*/ 77629 w 1000125"/>
                  <a:gd name="connsiteY0" fmla="*/ 654844 h 657225"/>
                  <a:gd name="connsiteX1" fmla="*/ 993934 w 1000125"/>
                  <a:gd name="connsiteY1" fmla="*/ 571976 h 657225"/>
                  <a:gd name="connsiteX2" fmla="*/ 852964 w 1000125"/>
                  <a:gd name="connsiteY2" fmla="*/ 7144 h 657225"/>
                  <a:gd name="connsiteX3" fmla="*/ 7144 w 1000125"/>
                  <a:gd name="connsiteY3" fmla="*/ 50006 h 657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00125" h="657225">
                    <a:moveTo>
                      <a:pt x="77629" y="654844"/>
                    </a:moveTo>
                    <a:lnTo>
                      <a:pt x="993934" y="571976"/>
                    </a:lnTo>
                    <a:lnTo>
                      <a:pt x="852964" y="7144"/>
                    </a:lnTo>
                    <a:lnTo>
                      <a:pt x="7144" y="50006"/>
                    </a:lnTo>
                    <a:close/>
                  </a:path>
                </a:pathLst>
              </a:custGeom>
              <a:solidFill>
                <a:srgbClr val="FEDB8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71" name="任意多边形: 形状 970"/>
              <p:cNvSpPr/>
              <p:nvPr/>
            </p:nvSpPr>
            <p:spPr>
              <a:xfrm>
                <a:off x="5607843" y="3012281"/>
                <a:ext cx="857250" cy="657225"/>
              </a:xfrm>
              <a:custGeom>
                <a:avLst/>
                <a:gdLst>
                  <a:gd name="connsiteX0" fmla="*/ 77629 w 857250"/>
                  <a:gd name="connsiteY0" fmla="*/ 654844 h 657225"/>
                  <a:gd name="connsiteX1" fmla="*/ 852964 w 857250"/>
                  <a:gd name="connsiteY1" fmla="*/ 7144 h 657225"/>
                  <a:gd name="connsiteX2" fmla="*/ 7144 w 857250"/>
                  <a:gd name="connsiteY2" fmla="*/ 50006 h 657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57250" h="657225">
                    <a:moveTo>
                      <a:pt x="77629" y="654844"/>
                    </a:moveTo>
                    <a:lnTo>
                      <a:pt x="852964" y="7144"/>
                    </a:lnTo>
                    <a:lnTo>
                      <a:pt x="7144" y="50006"/>
                    </a:lnTo>
                    <a:close/>
                  </a:path>
                </a:pathLst>
              </a:custGeom>
              <a:solidFill>
                <a:srgbClr val="FDCD5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72" name="任意多边形: 形状 971"/>
              <p:cNvSpPr/>
              <p:nvPr/>
            </p:nvSpPr>
            <p:spPr>
              <a:xfrm>
                <a:off x="5783103" y="3187541"/>
                <a:ext cx="66675" cy="304800"/>
              </a:xfrm>
              <a:custGeom>
                <a:avLst/>
                <a:gdLst>
                  <a:gd name="connsiteX0" fmla="*/ 63341 w 66675"/>
                  <a:gd name="connsiteY0" fmla="*/ 300514 h 304800"/>
                  <a:gd name="connsiteX1" fmla="*/ 40481 w 66675"/>
                  <a:gd name="connsiteY1" fmla="*/ 303371 h 304800"/>
                  <a:gd name="connsiteX2" fmla="*/ 7144 w 66675"/>
                  <a:gd name="connsiteY2" fmla="*/ 8096 h 304800"/>
                  <a:gd name="connsiteX3" fmla="*/ 29051 w 66675"/>
                  <a:gd name="connsiteY3" fmla="*/ 7144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675" h="304800">
                    <a:moveTo>
                      <a:pt x="63341" y="300514"/>
                    </a:moveTo>
                    <a:lnTo>
                      <a:pt x="40481" y="303371"/>
                    </a:lnTo>
                    <a:lnTo>
                      <a:pt x="7144" y="8096"/>
                    </a:lnTo>
                    <a:lnTo>
                      <a:pt x="29051" y="7144"/>
                    </a:lnTo>
                    <a:close/>
                  </a:path>
                </a:pathLst>
              </a:custGeom>
              <a:solidFill>
                <a:srgbClr val="FEDB8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73" name="任意多边形: 形状 972"/>
              <p:cNvSpPr/>
              <p:nvPr/>
            </p:nvSpPr>
            <p:spPr>
              <a:xfrm>
                <a:off x="6028848" y="3187541"/>
                <a:ext cx="85725" cy="304800"/>
              </a:xfrm>
              <a:custGeom>
                <a:avLst/>
                <a:gdLst>
                  <a:gd name="connsiteX0" fmla="*/ 79534 w 85725"/>
                  <a:gd name="connsiteY0" fmla="*/ 295751 h 304800"/>
                  <a:gd name="connsiteX1" fmla="*/ 56674 w 85725"/>
                  <a:gd name="connsiteY1" fmla="*/ 298609 h 304800"/>
                  <a:gd name="connsiteX2" fmla="*/ 7144 w 85725"/>
                  <a:gd name="connsiteY2" fmla="*/ 8096 h 304800"/>
                  <a:gd name="connsiteX3" fmla="*/ 30004 w 85725"/>
                  <a:gd name="connsiteY3" fmla="*/ 7144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304800">
                    <a:moveTo>
                      <a:pt x="79534" y="295751"/>
                    </a:moveTo>
                    <a:lnTo>
                      <a:pt x="56674" y="298609"/>
                    </a:lnTo>
                    <a:lnTo>
                      <a:pt x="7144" y="8096"/>
                    </a:lnTo>
                    <a:lnTo>
                      <a:pt x="30004" y="7144"/>
                    </a:lnTo>
                    <a:close/>
                  </a:path>
                </a:pathLst>
              </a:custGeom>
              <a:solidFill>
                <a:srgbClr val="FEDB8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74" name="任意多边形: 形状 973"/>
              <p:cNvSpPr/>
              <p:nvPr/>
            </p:nvSpPr>
            <p:spPr>
              <a:xfrm>
                <a:off x="6091713" y="3234214"/>
                <a:ext cx="47625" cy="180975"/>
              </a:xfrm>
              <a:custGeom>
                <a:avLst/>
                <a:gdLst>
                  <a:gd name="connsiteX0" fmla="*/ 49054 w 47625"/>
                  <a:gd name="connsiteY0" fmla="*/ 173831 h 180975"/>
                  <a:gd name="connsiteX1" fmla="*/ 34766 w 47625"/>
                  <a:gd name="connsiteY1" fmla="*/ 175736 h 180975"/>
                  <a:gd name="connsiteX2" fmla="*/ 7144 w 47625"/>
                  <a:gd name="connsiteY2" fmla="*/ 7144 h 180975"/>
                  <a:gd name="connsiteX3" fmla="*/ 19526 w 47625"/>
                  <a:gd name="connsiteY3" fmla="*/ 7144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25" h="180975">
                    <a:moveTo>
                      <a:pt x="49054" y="173831"/>
                    </a:moveTo>
                    <a:lnTo>
                      <a:pt x="34766" y="175736"/>
                    </a:lnTo>
                    <a:lnTo>
                      <a:pt x="7144" y="7144"/>
                    </a:lnTo>
                    <a:lnTo>
                      <a:pt x="19526" y="7144"/>
                    </a:lnTo>
                    <a:close/>
                  </a:path>
                </a:pathLst>
              </a:custGeom>
              <a:solidFill>
                <a:srgbClr val="FEDB8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75" name="任意多边形: 形状 974"/>
              <p:cNvSpPr/>
              <p:nvPr/>
            </p:nvSpPr>
            <p:spPr>
              <a:xfrm>
                <a:off x="5724048" y="3135154"/>
                <a:ext cx="85725" cy="428625"/>
              </a:xfrm>
              <a:custGeom>
                <a:avLst/>
                <a:gdLst>
                  <a:gd name="connsiteX0" fmla="*/ 87154 w 85725"/>
                  <a:gd name="connsiteY0" fmla="*/ 418624 h 428625"/>
                  <a:gd name="connsiteX1" fmla="*/ 53816 w 85725"/>
                  <a:gd name="connsiteY1" fmla="*/ 422434 h 428625"/>
                  <a:gd name="connsiteX2" fmla="*/ 7144 w 85725"/>
                  <a:gd name="connsiteY2" fmla="*/ 8096 h 428625"/>
                  <a:gd name="connsiteX3" fmla="*/ 38576 w 85725"/>
                  <a:gd name="connsiteY3" fmla="*/ 7144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428625">
                    <a:moveTo>
                      <a:pt x="87154" y="418624"/>
                    </a:moveTo>
                    <a:lnTo>
                      <a:pt x="53816" y="422434"/>
                    </a:lnTo>
                    <a:lnTo>
                      <a:pt x="7144" y="8096"/>
                    </a:lnTo>
                    <a:lnTo>
                      <a:pt x="38576" y="7144"/>
                    </a:lnTo>
                    <a:close/>
                  </a:path>
                </a:pathLst>
              </a:custGeom>
              <a:solidFill>
                <a:srgbClr val="FFC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pic>
          <p:nvPicPr>
            <p:cNvPr id="965" name="图片 96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1384582">
              <a:off x="6823447" y="1350459"/>
              <a:ext cx="501547" cy="355799"/>
            </a:xfrm>
            <a:prstGeom prst="rect">
              <a:avLst/>
            </a:prstGeom>
          </p:spPr>
        </p:pic>
      </p:grpSp>
      <p:grpSp>
        <p:nvGrpSpPr>
          <p:cNvPr id="976" name="组合 975"/>
          <p:cNvGrpSpPr/>
          <p:nvPr/>
        </p:nvGrpSpPr>
        <p:grpSpPr>
          <a:xfrm flipH="1">
            <a:off x="1205708" y="5852901"/>
            <a:ext cx="764501" cy="764501"/>
            <a:chOff x="6483531" y="871701"/>
            <a:chExt cx="1267690" cy="1267690"/>
          </a:xfrm>
        </p:grpSpPr>
        <p:sp>
          <p:nvSpPr>
            <p:cNvPr id="977" name="椭圆 976"/>
            <p:cNvSpPr/>
            <p:nvPr/>
          </p:nvSpPr>
          <p:spPr>
            <a:xfrm rot="21384582">
              <a:off x="6483531" y="871701"/>
              <a:ext cx="1267690" cy="1267690"/>
            </a:xfrm>
            <a:prstGeom prst="ellipse">
              <a:avLst/>
            </a:prstGeom>
            <a:solidFill>
              <a:srgbClr val="E56E69"/>
            </a:solidFill>
            <a:ln w="47625">
              <a:noFill/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978" name="组合 977"/>
            <p:cNvGrpSpPr/>
            <p:nvPr/>
          </p:nvGrpSpPr>
          <p:grpSpPr>
            <a:xfrm rot="16712883">
              <a:off x="6740292" y="1184246"/>
              <a:ext cx="783859" cy="633535"/>
              <a:chOff x="5579130" y="3012281"/>
              <a:chExt cx="1028838" cy="831533"/>
            </a:xfrm>
          </p:grpSpPr>
          <p:sp>
            <p:nvSpPr>
              <p:cNvPr id="980" name="任意多边形: 形状 979"/>
              <p:cNvSpPr/>
              <p:nvPr/>
            </p:nvSpPr>
            <p:spPr>
              <a:xfrm>
                <a:off x="5579268" y="3148489"/>
                <a:ext cx="1000125" cy="695325"/>
              </a:xfrm>
              <a:custGeom>
                <a:avLst/>
                <a:gdLst>
                  <a:gd name="connsiteX0" fmla="*/ 61436 w 1000125"/>
                  <a:gd name="connsiteY0" fmla="*/ 688181 h 695325"/>
                  <a:gd name="connsiteX1" fmla="*/ 994886 w 1000125"/>
                  <a:gd name="connsiteY1" fmla="*/ 602456 h 695325"/>
                  <a:gd name="connsiteX2" fmla="*/ 879634 w 1000125"/>
                  <a:gd name="connsiteY2" fmla="*/ 7144 h 695325"/>
                  <a:gd name="connsiteX3" fmla="*/ 7144 w 1000125"/>
                  <a:gd name="connsiteY3" fmla="*/ 81439 h 69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00125" h="695325">
                    <a:moveTo>
                      <a:pt x="61436" y="688181"/>
                    </a:moveTo>
                    <a:lnTo>
                      <a:pt x="994886" y="602456"/>
                    </a:lnTo>
                    <a:lnTo>
                      <a:pt x="879634" y="7144"/>
                    </a:lnTo>
                    <a:lnTo>
                      <a:pt x="7144" y="81439"/>
                    </a:lnTo>
                    <a:close/>
                  </a:path>
                </a:pathLst>
              </a:custGeom>
              <a:solidFill>
                <a:srgbClr val="9A482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81" name="任意多边形: 形状 980"/>
              <p:cNvSpPr/>
              <p:nvPr/>
            </p:nvSpPr>
            <p:spPr>
              <a:xfrm>
                <a:off x="5579130" y="3048476"/>
                <a:ext cx="209550" cy="180975"/>
              </a:xfrm>
              <a:custGeom>
                <a:avLst/>
                <a:gdLst>
                  <a:gd name="connsiteX0" fmla="*/ 7282 w 209550"/>
                  <a:gd name="connsiteY0" fmla="*/ 181451 h 180975"/>
                  <a:gd name="connsiteX1" fmla="*/ 35857 w 209550"/>
                  <a:gd name="connsiteY1" fmla="*/ 14764 h 180975"/>
                  <a:gd name="connsiteX2" fmla="*/ 181589 w 209550"/>
                  <a:gd name="connsiteY2" fmla="*/ 7144 h 180975"/>
                  <a:gd name="connsiteX3" fmla="*/ 203497 w 209550"/>
                  <a:gd name="connsiteY3" fmla="*/ 169069 h 180975"/>
                  <a:gd name="connsiteX4" fmla="*/ 7282 w 209550"/>
                  <a:gd name="connsiteY4" fmla="*/ 181451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9550" h="180975">
                    <a:moveTo>
                      <a:pt x="7282" y="181451"/>
                    </a:moveTo>
                    <a:cubicBezTo>
                      <a:pt x="7282" y="181451"/>
                      <a:pt x="3472" y="44291"/>
                      <a:pt x="35857" y="14764"/>
                    </a:cubicBezTo>
                    <a:lnTo>
                      <a:pt x="181589" y="7144"/>
                    </a:lnTo>
                    <a:lnTo>
                      <a:pt x="203497" y="169069"/>
                    </a:lnTo>
                    <a:lnTo>
                      <a:pt x="7282" y="181451"/>
                    </a:lnTo>
                    <a:close/>
                  </a:path>
                </a:pathLst>
              </a:custGeom>
              <a:solidFill>
                <a:srgbClr val="9A482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82" name="任意多边形: 形状 981"/>
              <p:cNvSpPr/>
              <p:nvPr/>
            </p:nvSpPr>
            <p:spPr>
              <a:xfrm>
                <a:off x="5600233" y="3066574"/>
                <a:ext cx="990600" cy="742950"/>
              </a:xfrm>
              <a:custGeom>
                <a:avLst/>
                <a:gdLst>
                  <a:gd name="connsiteX0" fmla="*/ 62379 w 990600"/>
                  <a:gd name="connsiteY0" fmla="*/ 740569 h 742950"/>
                  <a:gd name="connsiteX1" fmla="*/ 954871 w 990600"/>
                  <a:gd name="connsiteY1" fmla="*/ 663416 h 742950"/>
                  <a:gd name="connsiteX2" fmla="*/ 982494 w 990600"/>
                  <a:gd name="connsiteY2" fmla="*/ 504349 h 742950"/>
                  <a:gd name="connsiteX3" fmla="*/ 25231 w 990600"/>
                  <a:gd name="connsiteY3" fmla="*/ 7144 h 742950"/>
                  <a:gd name="connsiteX4" fmla="*/ 9991 w 990600"/>
                  <a:gd name="connsiteY4" fmla="*/ 177641 h 742950"/>
                  <a:gd name="connsiteX5" fmla="*/ 62379 w 990600"/>
                  <a:gd name="connsiteY5" fmla="*/ 740569 h 74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90600" h="742950">
                    <a:moveTo>
                      <a:pt x="62379" y="740569"/>
                    </a:moveTo>
                    <a:lnTo>
                      <a:pt x="954871" y="663416"/>
                    </a:lnTo>
                    <a:cubicBezTo>
                      <a:pt x="954871" y="663416"/>
                      <a:pt x="934869" y="566261"/>
                      <a:pt x="982494" y="504349"/>
                    </a:cubicBezTo>
                    <a:cubicBezTo>
                      <a:pt x="1034881" y="421481"/>
                      <a:pt x="25231" y="7144"/>
                      <a:pt x="25231" y="7144"/>
                    </a:cubicBezTo>
                    <a:cubicBezTo>
                      <a:pt x="25231" y="7144"/>
                      <a:pt x="-1439" y="74771"/>
                      <a:pt x="9991" y="177641"/>
                    </a:cubicBezTo>
                    <a:lnTo>
                      <a:pt x="62379" y="740569"/>
                    </a:lnTo>
                    <a:close/>
                  </a:path>
                </a:pathLst>
              </a:custGeom>
              <a:solidFill>
                <a:srgbClr val="CCC2C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83" name="任意多边形: 形状 982"/>
              <p:cNvSpPr/>
              <p:nvPr/>
            </p:nvSpPr>
            <p:spPr>
              <a:xfrm>
                <a:off x="5599033" y="3072289"/>
                <a:ext cx="104775" cy="733425"/>
              </a:xfrm>
              <a:custGeom>
                <a:avLst/>
                <a:gdLst>
                  <a:gd name="connsiteX0" fmla="*/ 63579 w 104775"/>
                  <a:gd name="connsiteY0" fmla="*/ 734854 h 733425"/>
                  <a:gd name="connsiteX1" fmla="*/ 97869 w 104775"/>
                  <a:gd name="connsiteY1" fmla="*/ 569119 h 733425"/>
                  <a:gd name="connsiteX2" fmla="*/ 28337 w 104775"/>
                  <a:gd name="connsiteY2" fmla="*/ 7144 h 733425"/>
                  <a:gd name="connsiteX3" fmla="*/ 7382 w 104775"/>
                  <a:gd name="connsiteY3" fmla="*/ 147161 h 733425"/>
                  <a:gd name="connsiteX4" fmla="*/ 63579 w 104775"/>
                  <a:gd name="connsiteY4" fmla="*/ 734854 h 733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775" h="733425">
                    <a:moveTo>
                      <a:pt x="63579" y="734854"/>
                    </a:moveTo>
                    <a:cubicBezTo>
                      <a:pt x="63579" y="734854"/>
                      <a:pt x="60722" y="596741"/>
                      <a:pt x="97869" y="569119"/>
                    </a:cubicBezTo>
                    <a:cubicBezTo>
                      <a:pt x="135017" y="541496"/>
                      <a:pt x="28337" y="7144"/>
                      <a:pt x="28337" y="7144"/>
                    </a:cubicBezTo>
                    <a:cubicBezTo>
                      <a:pt x="28337" y="7144"/>
                      <a:pt x="4524" y="27146"/>
                      <a:pt x="7382" y="147161"/>
                    </a:cubicBezTo>
                    <a:cubicBezTo>
                      <a:pt x="11192" y="266224"/>
                      <a:pt x="63579" y="734854"/>
                      <a:pt x="63579" y="734854"/>
                    </a:cubicBezTo>
                    <a:close/>
                  </a:path>
                </a:pathLst>
              </a:custGeom>
              <a:solidFill>
                <a:srgbClr val="AA999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84" name="任意多边形: 形状 983"/>
              <p:cNvSpPr/>
              <p:nvPr/>
            </p:nvSpPr>
            <p:spPr>
              <a:xfrm>
                <a:off x="5607843" y="3012281"/>
                <a:ext cx="1000125" cy="657225"/>
              </a:xfrm>
              <a:custGeom>
                <a:avLst/>
                <a:gdLst>
                  <a:gd name="connsiteX0" fmla="*/ 77629 w 1000125"/>
                  <a:gd name="connsiteY0" fmla="*/ 654844 h 657225"/>
                  <a:gd name="connsiteX1" fmla="*/ 993934 w 1000125"/>
                  <a:gd name="connsiteY1" fmla="*/ 571976 h 657225"/>
                  <a:gd name="connsiteX2" fmla="*/ 852964 w 1000125"/>
                  <a:gd name="connsiteY2" fmla="*/ 7144 h 657225"/>
                  <a:gd name="connsiteX3" fmla="*/ 7144 w 1000125"/>
                  <a:gd name="connsiteY3" fmla="*/ 50006 h 657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00125" h="657225">
                    <a:moveTo>
                      <a:pt x="77629" y="654844"/>
                    </a:moveTo>
                    <a:lnTo>
                      <a:pt x="993934" y="571976"/>
                    </a:lnTo>
                    <a:lnTo>
                      <a:pt x="852964" y="7144"/>
                    </a:lnTo>
                    <a:lnTo>
                      <a:pt x="7144" y="50006"/>
                    </a:lnTo>
                    <a:close/>
                  </a:path>
                </a:pathLst>
              </a:custGeom>
              <a:solidFill>
                <a:srgbClr val="FEDB8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85" name="任意多边形: 形状 984"/>
              <p:cNvSpPr/>
              <p:nvPr/>
            </p:nvSpPr>
            <p:spPr>
              <a:xfrm>
                <a:off x="5607843" y="3012281"/>
                <a:ext cx="857250" cy="657225"/>
              </a:xfrm>
              <a:custGeom>
                <a:avLst/>
                <a:gdLst>
                  <a:gd name="connsiteX0" fmla="*/ 77629 w 857250"/>
                  <a:gd name="connsiteY0" fmla="*/ 654844 h 657225"/>
                  <a:gd name="connsiteX1" fmla="*/ 852964 w 857250"/>
                  <a:gd name="connsiteY1" fmla="*/ 7144 h 657225"/>
                  <a:gd name="connsiteX2" fmla="*/ 7144 w 857250"/>
                  <a:gd name="connsiteY2" fmla="*/ 50006 h 657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57250" h="657225">
                    <a:moveTo>
                      <a:pt x="77629" y="654844"/>
                    </a:moveTo>
                    <a:lnTo>
                      <a:pt x="852964" y="7144"/>
                    </a:lnTo>
                    <a:lnTo>
                      <a:pt x="7144" y="50006"/>
                    </a:lnTo>
                    <a:close/>
                  </a:path>
                </a:pathLst>
              </a:custGeom>
              <a:solidFill>
                <a:srgbClr val="FDCD5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86" name="任意多边形: 形状 985"/>
              <p:cNvSpPr/>
              <p:nvPr/>
            </p:nvSpPr>
            <p:spPr>
              <a:xfrm>
                <a:off x="5783103" y="3187541"/>
                <a:ext cx="66675" cy="304800"/>
              </a:xfrm>
              <a:custGeom>
                <a:avLst/>
                <a:gdLst>
                  <a:gd name="connsiteX0" fmla="*/ 63341 w 66675"/>
                  <a:gd name="connsiteY0" fmla="*/ 300514 h 304800"/>
                  <a:gd name="connsiteX1" fmla="*/ 40481 w 66675"/>
                  <a:gd name="connsiteY1" fmla="*/ 303371 h 304800"/>
                  <a:gd name="connsiteX2" fmla="*/ 7144 w 66675"/>
                  <a:gd name="connsiteY2" fmla="*/ 8096 h 304800"/>
                  <a:gd name="connsiteX3" fmla="*/ 29051 w 66675"/>
                  <a:gd name="connsiteY3" fmla="*/ 7144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675" h="304800">
                    <a:moveTo>
                      <a:pt x="63341" y="300514"/>
                    </a:moveTo>
                    <a:lnTo>
                      <a:pt x="40481" y="303371"/>
                    </a:lnTo>
                    <a:lnTo>
                      <a:pt x="7144" y="8096"/>
                    </a:lnTo>
                    <a:lnTo>
                      <a:pt x="29051" y="7144"/>
                    </a:lnTo>
                    <a:close/>
                  </a:path>
                </a:pathLst>
              </a:custGeom>
              <a:solidFill>
                <a:srgbClr val="FEDB8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87" name="任意多边形: 形状 986"/>
              <p:cNvSpPr/>
              <p:nvPr/>
            </p:nvSpPr>
            <p:spPr>
              <a:xfrm>
                <a:off x="6028848" y="3187541"/>
                <a:ext cx="85725" cy="304800"/>
              </a:xfrm>
              <a:custGeom>
                <a:avLst/>
                <a:gdLst>
                  <a:gd name="connsiteX0" fmla="*/ 79534 w 85725"/>
                  <a:gd name="connsiteY0" fmla="*/ 295751 h 304800"/>
                  <a:gd name="connsiteX1" fmla="*/ 56674 w 85725"/>
                  <a:gd name="connsiteY1" fmla="*/ 298609 h 304800"/>
                  <a:gd name="connsiteX2" fmla="*/ 7144 w 85725"/>
                  <a:gd name="connsiteY2" fmla="*/ 8096 h 304800"/>
                  <a:gd name="connsiteX3" fmla="*/ 30004 w 85725"/>
                  <a:gd name="connsiteY3" fmla="*/ 7144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304800">
                    <a:moveTo>
                      <a:pt x="79534" y="295751"/>
                    </a:moveTo>
                    <a:lnTo>
                      <a:pt x="56674" y="298609"/>
                    </a:lnTo>
                    <a:lnTo>
                      <a:pt x="7144" y="8096"/>
                    </a:lnTo>
                    <a:lnTo>
                      <a:pt x="30004" y="7144"/>
                    </a:lnTo>
                    <a:close/>
                  </a:path>
                </a:pathLst>
              </a:custGeom>
              <a:solidFill>
                <a:srgbClr val="FEDB8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88" name="任意多边形: 形状 987"/>
              <p:cNvSpPr/>
              <p:nvPr/>
            </p:nvSpPr>
            <p:spPr>
              <a:xfrm>
                <a:off x="6091713" y="3234214"/>
                <a:ext cx="47625" cy="180975"/>
              </a:xfrm>
              <a:custGeom>
                <a:avLst/>
                <a:gdLst>
                  <a:gd name="connsiteX0" fmla="*/ 49054 w 47625"/>
                  <a:gd name="connsiteY0" fmla="*/ 173831 h 180975"/>
                  <a:gd name="connsiteX1" fmla="*/ 34766 w 47625"/>
                  <a:gd name="connsiteY1" fmla="*/ 175736 h 180975"/>
                  <a:gd name="connsiteX2" fmla="*/ 7144 w 47625"/>
                  <a:gd name="connsiteY2" fmla="*/ 7144 h 180975"/>
                  <a:gd name="connsiteX3" fmla="*/ 19526 w 47625"/>
                  <a:gd name="connsiteY3" fmla="*/ 7144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25" h="180975">
                    <a:moveTo>
                      <a:pt x="49054" y="173831"/>
                    </a:moveTo>
                    <a:lnTo>
                      <a:pt x="34766" y="175736"/>
                    </a:lnTo>
                    <a:lnTo>
                      <a:pt x="7144" y="7144"/>
                    </a:lnTo>
                    <a:lnTo>
                      <a:pt x="19526" y="7144"/>
                    </a:lnTo>
                    <a:close/>
                  </a:path>
                </a:pathLst>
              </a:custGeom>
              <a:solidFill>
                <a:srgbClr val="FEDB8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89" name="任意多边形: 形状 988"/>
              <p:cNvSpPr/>
              <p:nvPr/>
            </p:nvSpPr>
            <p:spPr>
              <a:xfrm>
                <a:off x="5724048" y="3135154"/>
                <a:ext cx="85725" cy="428625"/>
              </a:xfrm>
              <a:custGeom>
                <a:avLst/>
                <a:gdLst>
                  <a:gd name="connsiteX0" fmla="*/ 87154 w 85725"/>
                  <a:gd name="connsiteY0" fmla="*/ 418624 h 428625"/>
                  <a:gd name="connsiteX1" fmla="*/ 53816 w 85725"/>
                  <a:gd name="connsiteY1" fmla="*/ 422434 h 428625"/>
                  <a:gd name="connsiteX2" fmla="*/ 7144 w 85725"/>
                  <a:gd name="connsiteY2" fmla="*/ 8096 h 428625"/>
                  <a:gd name="connsiteX3" fmla="*/ 38576 w 85725"/>
                  <a:gd name="connsiteY3" fmla="*/ 7144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428625">
                    <a:moveTo>
                      <a:pt x="87154" y="418624"/>
                    </a:moveTo>
                    <a:lnTo>
                      <a:pt x="53816" y="422434"/>
                    </a:lnTo>
                    <a:lnTo>
                      <a:pt x="7144" y="8096"/>
                    </a:lnTo>
                    <a:lnTo>
                      <a:pt x="38576" y="7144"/>
                    </a:lnTo>
                    <a:close/>
                  </a:path>
                </a:pathLst>
              </a:custGeom>
              <a:solidFill>
                <a:srgbClr val="FFC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pic>
          <p:nvPicPr>
            <p:cNvPr id="979" name="图片 97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1384582">
              <a:off x="6823447" y="1350459"/>
              <a:ext cx="501547" cy="355799"/>
            </a:xfrm>
            <a:prstGeom prst="rect">
              <a:avLst/>
            </a:prstGeom>
          </p:spPr>
        </p:pic>
      </p:grpSp>
      <p:grpSp>
        <p:nvGrpSpPr>
          <p:cNvPr id="990" name="组合 989"/>
          <p:cNvGrpSpPr/>
          <p:nvPr/>
        </p:nvGrpSpPr>
        <p:grpSpPr>
          <a:xfrm flipH="1">
            <a:off x="2168383" y="5050340"/>
            <a:ext cx="764501" cy="764501"/>
            <a:chOff x="6483531" y="871701"/>
            <a:chExt cx="1267690" cy="1267690"/>
          </a:xfrm>
        </p:grpSpPr>
        <p:sp>
          <p:nvSpPr>
            <p:cNvPr id="991" name="椭圆 990"/>
            <p:cNvSpPr/>
            <p:nvPr/>
          </p:nvSpPr>
          <p:spPr>
            <a:xfrm rot="21384582">
              <a:off x="6483531" y="871701"/>
              <a:ext cx="1267690" cy="1267690"/>
            </a:xfrm>
            <a:prstGeom prst="ellipse">
              <a:avLst/>
            </a:prstGeom>
            <a:solidFill>
              <a:srgbClr val="E56E69"/>
            </a:solidFill>
            <a:ln w="47625">
              <a:noFill/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992" name="组合 991"/>
            <p:cNvGrpSpPr/>
            <p:nvPr/>
          </p:nvGrpSpPr>
          <p:grpSpPr>
            <a:xfrm rot="16712883">
              <a:off x="6740292" y="1184246"/>
              <a:ext cx="783859" cy="633535"/>
              <a:chOff x="5579130" y="3012281"/>
              <a:chExt cx="1028838" cy="831533"/>
            </a:xfrm>
          </p:grpSpPr>
          <p:sp>
            <p:nvSpPr>
              <p:cNvPr id="994" name="任意多边形: 形状 993"/>
              <p:cNvSpPr/>
              <p:nvPr/>
            </p:nvSpPr>
            <p:spPr>
              <a:xfrm>
                <a:off x="5579268" y="3148489"/>
                <a:ext cx="1000125" cy="695325"/>
              </a:xfrm>
              <a:custGeom>
                <a:avLst/>
                <a:gdLst>
                  <a:gd name="connsiteX0" fmla="*/ 61436 w 1000125"/>
                  <a:gd name="connsiteY0" fmla="*/ 688181 h 695325"/>
                  <a:gd name="connsiteX1" fmla="*/ 994886 w 1000125"/>
                  <a:gd name="connsiteY1" fmla="*/ 602456 h 695325"/>
                  <a:gd name="connsiteX2" fmla="*/ 879634 w 1000125"/>
                  <a:gd name="connsiteY2" fmla="*/ 7144 h 695325"/>
                  <a:gd name="connsiteX3" fmla="*/ 7144 w 1000125"/>
                  <a:gd name="connsiteY3" fmla="*/ 81439 h 69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00125" h="695325">
                    <a:moveTo>
                      <a:pt x="61436" y="688181"/>
                    </a:moveTo>
                    <a:lnTo>
                      <a:pt x="994886" y="602456"/>
                    </a:lnTo>
                    <a:lnTo>
                      <a:pt x="879634" y="7144"/>
                    </a:lnTo>
                    <a:lnTo>
                      <a:pt x="7144" y="81439"/>
                    </a:lnTo>
                    <a:close/>
                  </a:path>
                </a:pathLst>
              </a:custGeom>
              <a:solidFill>
                <a:srgbClr val="9A482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95" name="任意多边形: 形状 994"/>
              <p:cNvSpPr/>
              <p:nvPr/>
            </p:nvSpPr>
            <p:spPr>
              <a:xfrm>
                <a:off x="5579130" y="3048476"/>
                <a:ext cx="209550" cy="180975"/>
              </a:xfrm>
              <a:custGeom>
                <a:avLst/>
                <a:gdLst>
                  <a:gd name="connsiteX0" fmla="*/ 7282 w 209550"/>
                  <a:gd name="connsiteY0" fmla="*/ 181451 h 180975"/>
                  <a:gd name="connsiteX1" fmla="*/ 35857 w 209550"/>
                  <a:gd name="connsiteY1" fmla="*/ 14764 h 180975"/>
                  <a:gd name="connsiteX2" fmla="*/ 181589 w 209550"/>
                  <a:gd name="connsiteY2" fmla="*/ 7144 h 180975"/>
                  <a:gd name="connsiteX3" fmla="*/ 203497 w 209550"/>
                  <a:gd name="connsiteY3" fmla="*/ 169069 h 180975"/>
                  <a:gd name="connsiteX4" fmla="*/ 7282 w 209550"/>
                  <a:gd name="connsiteY4" fmla="*/ 181451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9550" h="180975">
                    <a:moveTo>
                      <a:pt x="7282" y="181451"/>
                    </a:moveTo>
                    <a:cubicBezTo>
                      <a:pt x="7282" y="181451"/>
                      <a:pt x="3472" y="44291"/>
                      <a:pt x="35857" y="14764"/>
                    </a:cubicBezTo>
                    <a:lnTo>
                      <a:pt x="181589" y="7144"/>
                    </a:lnTo>
                    <a:lnTo>
                      <a:pt x="203497" y="169069"/>
                    </a:lnTo>
                    <a:lnTo>
                      <a:pt x="7282" y="181451"/>
                    </a:lnTo>
                    <a:close/>
                  </a:path>
                </a:pathLst>
              </a:custGeom>
              <a:solidFill>
                <a:srgbClr val="9A482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96" name="任意多边形: 形状 995"/>
              <p:cNvSpPr/>
              <p:nvPr/>
            </p:nvSpPr>
            <p:spPr>
              <a:xfrm>
                <a:off x="5600233" y="3066574"/>
                <a:ext cx="990600" cy="742950"/>
              </a:xfrm>
              <a:custGeom>
                <a:avLst/>
                <a:gdLst>
                  <a:gd name="connsiteX0" fmla="*/ 62379 w 990600"/>
                  <a:gd name="connsiteY0" fmla="*/ 740569 h 742950"/>
                  <a:gd name="connsiteX1" fmla="*/ 954871 w 990600"/>
                  <a:gd name="connsiteY1" fmla="*/ 663416 h 742950"/>
                  <a:gd name="connsiteX2" fmla="*/ 982494 w 990600"/>
                  <a:gd name="connsiteY2" fmla="*/ 504349 h 742950"/>
                  <a:gd name="connsiteX3" fmla="*/ 25231 w 990600"/>
                  <a:gd name="connsiteY3" fmla="*/ 7144 h 742950"/>
                  <a:gd name="connsiteX4" fmla="*/ 9991 w 990600"/>
                  <a:gd name="connsiteY4" fmla="*/ 177641 h 742950"/>
                  <a:gd name="connsiteX5" fmla="*/ 62379 w 990600"/>
                  <a:gd name="connsiteY5" fmla="*/ 740569 h 74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90600" h="742950">
                    <a:moveTo>
                      <a:pt x="62379" y="740569"/>
                    </a:moveTo>
                    <a:lnTo>
                      <a:pt x="954871" y="663416"/>
                    </a:lnTo>
                    <a:cubicBezTo>
                      <a:pt x="954871" y="663416"/>
                      <a:pt x="934869" y="566261"/>
                      <a:pt x="982494" y="504349"/>
                    </a:cubicBezTo>
                    <a:cubicBezTo>
                      <a:pt x="1034881" y="421481"/>
                      <a:pt x="25231" y="7144"/>
                      <a:pt x="25231" y="7144"/>
                    </a:cubicBezTo>
                    <a:cubicBezTo>
                      <a:pt x="25231" y="7144"/>
                      <a:pt x="-1439" y="74771"/>
                      <a:pt x="9991" y="177641"/>
                    </a:cubicBezTo>
                    <a:lnTo>
                      <a:pt x="62379" y="740569"/>
                    </a:lnTo>
                    <a:close/>
                  </a:path>
                </a:pathLst>
              </a:custGeom>
              <a:solidFill>
                <a:srgbClr val="CCC2C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97" name="任意多边形: 形状 996"/>
              <p:cNvSpPr/>
              <p:nvPr/>
            </p:nvSpPr>
            <p:spPr>
              <a:xfrm>
                <a:off x="5599033" y="3072289"/>
                <a:ext cx="104775" cy="733425"/>
              </a:xfrm>
              <a:custGeom>
                <a:avLst/>
                <a:gdLst>
                  <a:gd name="connsiteX0" fmla="*/ 63579 w 104775"/>
                  <a:gd name="connsiteY0" fmla="*/ 734854 h 733425"/>
                  <a:gd name="connsiteX1" fmla="*/ 97869 w 104775"/>
                  <a:gd name="connsiteY1" fmla="*/ 569119 h 733425"/>
                  <a:gd name="connsiteX2" fmla="*/ 28337 w 104775"/>
                  <a:gd name="connsiteY2" fmla="*/ 7144 h 733425"/>
                  <a:gd name="connsiteX3" fmla="*/ 7382 w 104775"/>
                  <a:gd name="connsiteY3" fmla="*/ 147161 h 733425"/>
                  <a:gd name="connsiteX4" fmla="*/ 63579 w 104775"/>
                  <a:gd name="connsiteY4" fmla="*/ 734854 h 733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775" h="733425">
                    <a:moveTo>
                      <a:pt x="63579" y="734854"/>
                    </a:moveTo>
                    <a:cubicBezTo>
                      <a:pt x="63579" y="734854"/>
                      <a:pt x="60722" y="596741"/>
                      <a:pt x="97869" y="569119"/>
                    </a:cubicBezTo>
                    <a:cubicBezTo>
                      <a:pt x="135017" y="541496"/>
                      <a:pt x="28337" y="7144"/>
                      <a:pt x="28337" y="7144"/>
                    </a:cubicBezTo>
                    <a:cubicBezTo>
                      <a:pt x="28337" y="7144"/>
                      <a:pt x="4524" y="27146"/>
                      <a:pt x="7382" y="147161"/>
                    </a:cubicBezTo>
                    <a:cubicBezTo>
                      <a:pt x="11192" y="266224"/>
                      <a:pt x="63579" y="734854"/>
                      <a:pt x="63579" y="734854"/>
                    </a:cubicBezTo>
                    <a:close/>
                  </a:path>
                </a:pathLst>
              </a:custGeom>
              <a:solidFill>
                <a:srgbClr val="AA999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98" name="任意多边形: 形状 997"/>
              <p:cNvSpPr/>
              <p:nvPr/>
            </p:nvSpPr>
            <p:spPr>
              <a:xfrm>
                <a:off x="5607843" y="3012281"/>
                <a:ext cx="1000125" cy="657225"/>
              </a:xfrm>
              <a:custGeom>
                <a:avLst/>
                <a:gdLst>
                  <a:gd name="connsiteX0" fmla="*/ 77629 w 1000125"/>
                  <a:gd name="connsiteY0" fmla="*/ 654844 h 657225"/>
                  <a:gd name="connsiteX1" fmla="*/ 993934 w 1000125"/>
                  <a:gd name="connsiteY1" fmla="*/ 571976 h 657225"/>
                  <a:gd name="connsiteX2" fmla="*/ 852964 w 1000125"/>
                  <a:gd name="connsiteY2" fmla="*/ 7144 h 657225"/>
                  <a:gd name="connsiteX3" fmla="*/ 7144 w 1000125"/>
                  <a:gd name="connsiteY3" fmla="*/ 50006 h 657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00125" h="657225">
                    <a:moveTo>
                      <a:pt x="77629" y="654844"/>
                    </a:moveTo>
                    <a:lnTo>
                      <a:pt x="993934" y="571976"/>
                    </a:lnTo>
                    <a:lnTo>
                      <a:pt x="852964" y="7144"/>
                    </a:lnTo>
                    <a:lnTo>
                      <a:pt x="7144" y="50006"/>
                    </a:lnTo>
                    <a:close/>
                  </a:path>
                </a:pathLst>
              </a:custGeom>
              <a:solidFill>
                <a:srgbClr val="FEDB8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99" name="任意多边形: 形状 998"/>
              <p:cNvSpPr/>
              <p:nvPr/>
            </p:nvSpPr>
            <p:spPr>
              <a:xfrm>
                <a:off x="5607843" y="3012281"/>
                <a:ext cx="857250" cy="657225"/>
              </a:xfrm>
              <a:custGeom>
                <a:avLst/>
                <a:gdLst>
                  <a:gd name="connsiteX0" fmla="*/ 77629 w 857250"/>
                  <a:gd name="connsiteY0" fmla="*/ 654844 h 657225"/>
                  <a:gd name="connsiteX1" fmla="*/ 852964 w 857250"/>
                  <a:gd name="connsiteY1" fmla="*/ 7144 h 657225"/>
                  <a:gd name="connsiteX2" fmla="*/ 7144 w 857250"/>
                  <a:gd name="connsiteY2" fmla="*/ 50006 h 657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57250" h="657225">
                    <a:moveTo>
                      <a:pt x="77629" y="654844"/>
                    </a:moveTo>
                    <a:lnTo>
                      <a:pt x="852964" y="7144"/>
                    </a:lnTo>
                    <a:lnTo>
                      <a:pt x="7144" y="50006"/>
                    </a:lnTo>
                    <a:close/>
                  </a:path>
                </a:pathLst>
              </a:custGeom>
              <a:solidFill>
                <a:srgbClr val="FDCD5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00" name="任意多边形: 形状 999"/>
              <p:cNvSpPr/>
              <p:nvPr/>
            </p:nvSpPr>
            <p:spPr>
              <a:xfrm>
                <a:off x="5783103" y="3187541"/>
                <a:ext cx="66675" cy="304800"/>
              </a:xfrm>
              <a:custGeom>
                <a:avLst/>
                <a:gdLst>
                  <a:gd name="connsiteX0" fmla="*/ 63341 w 66675"/>
                  <a:gd name="connsiteY0" fmla="*/ 300514 h 304800"/>
                  <a:gd name="connsiteX1" fmla="*/ 40481 w 66675"/>
                  <a:gd name="connsiteY1" fmla="*/ 303371 h 304800"/>
                  <a:gd name="connsiteX2" fmla="*/ 7144 w 66675"/>
                  <a:gd name="connsiteY2" fmla="*/ 8096 h 304800"/>
                  <a:gd name="connsiteX3" fmla="*/ 29051 w 66675"/>
                  <a:gd name="connsiteY3" fmla="*/ 7144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675" h="304800">
                    <a:moveTo>
                      <a:pt x="63341" y="300514"/>
                    </a:moveTo>
                    <a:lnTo>
                      <a:pt x="40481" y="303371"/>
                    </a:lnTo>
                    <a:lnTo>
                      <a:pt x="7144" y="8096"/>
                    </a:lnTo>
                    <a:lnTo>
                      <a:pt x="29051" y="7144"/>
                    </a:lnTo>
                    <a:close/>
                  </a:path>
                </a:pathLst>
              </a:custGeom>
              <a:solidFill>
                <a:srgbClr val="FEDB8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01" name="任意多边形: 形状 1000"/>
              <p:cNvSpPr/>
              <p:nvPr/>
            </p:nvSpPr>
            <p:spPr>
              <a:xfrm>
                <a:off x="6028848" y="3187541"/>
                <a:ext cx="85725" cy="304800"/>
              </a:xfrm>
              <a:custGeom>
                <a:avLst/>
                <a:gdLst>
                  <a:gd name="connsiteX0" fmla="*/ 79534 w 85725"/>
                  <a:gd name="connsiteY0" fmla="*/ 295751 h 304800"/>
                  <a:gd name="connsiteX1" fmla="*/ 56674 w 85725"/>
                  <a:gd name="connsiteY1" fmla="*/ 298609 h 304800"/>
                  <a:gd name="connsiteX2" fmla="*/ 7144 w 85725"/>
                  <a:gd name="connsiteY2" fmla="*/ 8096 h 304800"/>
                  <a:gd name="connsiteX3" fmla="*/ 30004 w 85725"/>
                  <a:gd name="connsiteY3" fmla="*/ 7144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304800">
                    <a:moveTo>
                      <a:pt x="79534" y="295751"/>
                    </a:moveTo>
                    <a:lnTo>
                      <a:pt x="56674" y="298609"/>
                    </a:lnTo>
                    <a:lnTo>
                      <a:pt x="7144" y="8096"/>
                    </a:lnTo>
                    <a:lnTo>
                      <a:pt x="30004" y="7144"/>
                    </a:lnTo>
                    <a:close/>
                  </a:path>
                </a:pathLst>
              </a:custGeom>
              <a:solidFill>
                <a:srgbClr val="FEDB8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02" name="任意多边形: 形状 1001"/>
              <p:cNvSpPr/>
              <p:nvPr/>
            </p:nvSpPr>
            <p:spPr>
              <a:xfrm>
                <a:off x="6091713" y="3234214"/>
                <a:ext cx="47625" cy="180975"/>
              </a:xfrm>
              <a:custGeom>
                <a:avLst/>
                <a:gdLst>
                  <a:gd name="connsiteX0" fmla="*/ 49054 w 47625"/>
                  <a:gd name="connsiteY0" fmla="*/ 173831 h 180975"/>
                  <a:gd name="connsiteX1" fmla="*/ 34766 w 47625"/>
                  <a:gd name="connsiteY1" fmla="*/ 175736 h 180975"/>
                  <a:gd name="connsiteX2" fmla="*/ 7144 w 47625"/>
                  <a:gd name="connsiteY2" fmla="*/ 7144 h 180975"/>
                  <a:gd name="connsiteX3" fmla="*/ 19526 w 47625"/>
                  <a:gd name="connsiteY3" fmla="*/ 7144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25" h="180975">
                    <a:moveTo>
                      <a:pt x="49054" y="173831"/>
                    </a:moveTo>
                    <a:lnTo>
                      <a:pt x="34766" y="175736"/>
                    </a:lnTo>
                    <a:lnTo>
                      <a:pt x="7144" y="7144"/>
                    </a:lnTo>
                    <a:lnTo>
                      <a:pt x="19526" y="7144"/>
                    </a:lnTo>
                    <a:close/>
                  </a:path>
                </a:pathLst>
              </a:custGeom>
              <a:solidFill>
                <a:srgbClr val="FEDB8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03" name="任意多边形: 形状 1002"/>
              <p:cNvSpPr/>
              <p:nvPr/>
            </p:nvSpPr>
            <p:spPr>
              <a:xfrm>
                <a:off x="5724048" y="3135154"/>
                <a:ext cx="85725" cy="428625"/>
              </a:xfrm>
              <a:custGeom>
                <a:avLst/>
                <a:gdLst>
                  <a:gd name="connsiteX0" fmla="*/ 87154 w 85725"/>
                  <a:gd name="connsiteY0" fmla="*/ 418624 h 428625"/>
                  <a:gd name="connsiteX1" fmla="*/ 53816 w 85725"/>
                  <a:gd name="connsiteY1" fmla="*/ 422434 h 428625"/>
                  <a:gd name="connsiteX2" fmla="*/ 7144 w 85725"/>
                  <a:gd name="connsiteY2" fmla="*/ 8096 h 428625"/>
                  <a:gd name="connsiteX3" fmla="*/ 38576 w 85725"/>
                  <a:gd name="connsiteY3" fmla="*/ 7144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428625">
                    <a:moveTo>
                      <a:pt x="87154" y="418624"/>
                    </a:moveTo>
                    <a:lnTo>
                      <a:pt x="53816" y="422434"/>
                    </a:lnTo>
                    <a:lnTo>
                      <a:pt x="7144" y="8096"/>
                    </a:lnTo>
                    <a:lnTo>
                      <a:pt x="38576" y="7144"/>
                    </a:lnTo>
                    <a:close/>
                  </a:path>
                </a:pathLst>
              </a:custGeom>
              <a:solidFill>
                <a:srgbClr val="FFC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pic>
          <p:nvPicPr>
            <p:cNvPr id="993" name="图片 99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1384582">
              <a:off x="6823447" y="1350459"/>
              <a:ext cx="501547" cy="355799"/>
            </a:xfrm>
            <a:prstGeom prst="rect">
              <a:avLst/>
            </a:prstGeom>
          </p:spPr>
        </p:pic>
      </p:grpSp>
      <p:pic>
        <p:nvPicPr>
          <p:cNvPr id="1004" name="图片 100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1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2683744" y="1496297"/>
            <a:ext cx="480246" cy="480246"/>
          </a:xfrm>
          <a:prstGeom prst="rect">
            <a:avLst/>
          </a:prstGeom>
        </p:spPr>
      </p:pic>
      <p:pic>
        <p:nvPicPr>
          <p:cNvPr id="1005" name="图片 100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1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212456" y="2012741"/>
            <a:ext cx="480246" cy="480246"/>
          </a:xfrm>
          <a:prstGeom prst="rect">
            <a:avLst/>
          </a:prstGeom>
        </p:spPr>
      </p:pic>
      <p:pic>
        <p:nvPicPr>
          <p:cNvPr id="1006" name="图片 100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1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621305" y="438636"/>
            <a:ext cx="480246" cy="480246"/>
          </a:xfrm>
          <a:prstGeom prst="rect">
            <a:avLst/>
          </a:prstGeom>
        </p:spPr>
      </p:pic>
      <p:pic>
        <p:nvPicPr>
          <p:cNvPr id="1007" name="图片 100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1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550954" y="5439933"/>
            <a:ext cx="480246" cy="480246"/>
          </a:xfrm>
          <a:prstGeom prst="rect">
            <a:avLst/>
          </a:prstGeom>
        </p:spPr>
      </p:pic>
      <p:pic>
        <p:nvPicPr>
          <p:cNvPr id="1008" name="图片 100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1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3336417" y="4299975"/>
            <a:ext cx="480246" cy="480246"/>
          </a:xfrm>
          <a:prstGeom prst="rect">
            <a:avLst/>
          </a:prstGeom>
        </p:spPr>
      </p:pic>
      <p:pic>
        <p:nvPicPr>
          <p:cNvPr id="1009" name="图片 100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1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3308921" y="6112186"/>
            <a:ext cx="480246" cy="480246"/>
          </a:xfrm>
          <a:prstGeom prst="rect">
            <a:avLst/>
          </a:prstGeom>
        </p:spPr>
      </p:pic>
      <p:pic>
        <p:nvPicPr>
          <p:cNvPr id="1010" name="图片 100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1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529954" y="1497146"/>
            <a:ext cx="480246" cy="480246"/>
          </a:xfrm>
          <a:prstGeom prst="rect">
            <a:avLst/>
          </a:prstGeom>
        </p:spPr>
      </p:pic>
      <p:grpSp>
        <p:nvGrpSpPr>
          <p:cNvPr id="1012" name="组合 1011"/>
          <p:cNvGrpSpPr/>
          <p:nvPr/>
        </p:nvGrpSpPr>
        <p:grpSpPr>
          <a:xfrm flipH="1">
            <a:off x="4870985" y="6086630"/>
            <a:ext cx="480245" cy="480245"/>
            <a:chOff x="6483531" y="871701"/>
            <a:chExt cx="1267690" cy="1267690"/>
          </a:xfrm>
        </p:grpSpPr>
        <p:sp>
          <p:nvSpPr>
            <p:cNvPr id="1013" name="椭圆 1012"/>
            <p:cNvSpPr/>
            <p:nvPr/>
          </p:nvSpPr>
          <p:spPr>
            <a:xfrm rot="21384582">
              <a:off x="6483531" y="871701"/>
              <a:ext cx="1267690" cy="1267690"/>
            </a:xfrm>
            <a:prstGeom prst="ellipse">
              <a:avLst/>
            </a:prstGeom>
            <a:solidFill>
              <a:srgbClr val="E56E69"/>
            </a:solidFill>
            <a:ln w="47625">
              <a:noFill/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014" name="组合 1013"/>
            <p:cNvGrpSpPr/>
            <p:nvPr/>
          </p:nvGrpSpPr>
          <p:grpSpPr>
            <a:xfrm rot="16712883">
              <a:off x="6740292" y="1184246"/>
              <a:ext cx="783859" cy="633535"/>
              <a:chOff x="5579130" y="3012281"/>
              <a:chExt cx="1028838" cy="831533"/>
            </a:xfrm>
          </p:grpSpPr>
          <p:sp>
            <p:nvSpPr>
              <p:cNvPr id="1016" name="任意多边形: 形状 1015"/>
              <p:cNvSpPr/>
              <p:nvPr/>
            </p:nvSpPr>
            <p:spPr>
              <a:xfrm>
                <a:off x="5579268" y="3148489"/>
                <a:ext cx="1000125" cy="695325"/>
              </a:xfrm>
              <a:custGeom>
                <a:avLst/>
                <a:gdLst>
                  <a:gd name="connsiteX0" fmla="*/ 61436 w 1000125"/>
                  <a:gd name="connsiteY0" fmla="*/ 688181 h 695325"/>
                  <a:gd name="connsiteX1" fmla="*/ 994886 w 1000125"/>
                  <a:gd name="connsiteY1" fmla="*/ 602456 h 695325"/>
                  <a:gd name="connsiteX2" fmla="*/ 879634 w 1000125"/>
                  <a:gd name="connsiteY2" fmla="*/ 7144 h 695325"/>
                  <a:gd name="connsiteX3" fmla="*/ 7144 w 1000125"/>
                  <a:gd name="connsiteY3" fmla="*/ 81439 h 69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00125" h="695325">
                    <a:moveTo>
                      <a:pt x="61436" y="688181"/>
                    </a:moveTo>
                    <a:lnTo>
                      <a:pt x="994886" y="602456"/>
                    </a:lnTo>
                    <a:lnTo>
                      <a:pt x="879634" y="7144"/>
                    </a:lnTo>
                    <a:lnTo>
                      <a:pt x="7144" y="81439"/>
                    </a:lnTo>
                    <a:close/>
                  </a:path>
                </a:pathLst>
              </a:custGeom>
              <a:solidFill>
                <a:srgbClr val="9A482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17" name="任意多边形: 形状 1016"/>
              <p:cNvSpPr/>
              <p:nvPr/>
            </p:nvSpPr>
            <p:spPr>
              <a:xfrm>
                <a:off x="5579130" y="3048476"/>
                <a:ext cx="209550" cy="180975"/>
              </a:xfrm>
              <a:custGeom>
                <a:avLst/>
                <a:gdLst>
                  <a:gd name="connsiteX0" fmla="*/ 7282 w 209550"/>
                  <a:gd name="connsiteY0" fmla="*/ 181451 h 180975"/>
                  <a:gd name="connsiteX1" fmla="*/ 35857 w 209550"/>
                  <a:gd name="connsiteY1" fmla="*/ 14764 h 180975"/>
                  <a:gd name="connsiteX2" fmla="*/ 181589 w 209550"/>
                  <a:gd name="connsiteY2" fmla="*/ 7144 h 180975"/>
                  <a:gd name="connsiteX3" fmla="*/ 203497 w 209550"/>
                  <a:gd name="connsiteY3" fmla="*/ 169069 h 180975"/>
                  <a:gd name="connsiteX4" fmla="*/ 7282 w 209550"/>
                  <a:gd name="connsiteY4" fmla="*/ 181451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9550" h="180975">
                    <a:moveTo>
                      <a:pt x="7282" y="181451"/>
                    </a:moveTo>
                    <a:cubicBezTo>
                      <a:pt x="7282" y="181451"/>
                      <a:pt x="3472" y="44291"/>
                      <a:pt x="35857" y="14764"/>
                    </a:cubicBezTo>
                    <a:lnTo>
                      <a:pt x="181589" y="7144"/>
                    </a:lnTo>
                    <a:lnTo>
                      <a:pt x="203497" y="169069"/>
                    </a:lnTo>
                    <a:lnTo>
                      <a:pt x="7282" y="181451"/>
                    </a:lnTo>
                    <a:close/>
                  </a:path>
                </a:pathLst>
              </a:custGeom>
              <a:solidFill>
                <a:srgbClr val="9A482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18" name="任意多边形: 形状 1017"/>
              <p:cNvSpPr/>
              <p:nvPr/>
            </p:nvSpPr>
            <p:spPr>
              <a:xfrm>
                <a:off x="5600233" y="3066574"/>
                <a:ext cx="990600" cy="742950"/>
              </a:xfrm>
              <a:custGeom>
                <a:avLst/>
                <a:gdLst>
                  <a:gd name="connsiteX0" fmla="*/ 62379 w 990600"/>
                  <a:gd name="connsiteY0" fmla="*/ 740569 h 742950"/>
                  <a:gd name="connsiteX1" fmla="*/ 954871 w 990600"/>
                  <a:gd name="connsiteY1" fmla="*/ 663416 h 742950"/>
                  <a:gd name="connsiteX2" fmla="*/ 982494 w 990600"/>
                  <a:gd name="connsiteY2" fmla="*/ 504349 h 742950"/>
                  <a:gd name="connsiteX3" fmla="*/ 25231 w 990600"/>
                  <a:gd name="connsiteY3" fmla="*/ 7144 h 742950"/>
                  <a:gd name="connsiteX4" fmla="*/ 9991 w 990600"/>
                  <a:gd name="connsiteY4" fmla="*/ 177641 h 742950"/>
                  <a:gd name="connsiteX5" fmla="*/ 62379 w 990600"/>
                  <a:gd name="connsiteY5" fmla="*/ 740569 h 74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90600" h="742950">
                    <a:moveTo>
                      <a:pt x="62379" y="740569"/>
                    </a:moveTo>
                    <a:lnTo>
                      <a:pt x="954871" y="663416"/>
                    </a:lnTo>
                    <a:cubicBezTo>
                      <a:pt x="954871" y="663416"/>
                      <a:pt x="934869" y="566261"/>
                      <a:pt x="982494" y="504349"/>
                    </a:cubicBezTo>
                    <a:cubicBezTo>
                      <a:pt x="1034881" y="421481"/>
                      <a:pt x="25231" y="7144"/>
                      <a:pt x="25231" y="7144"/>
                    </a:cubicBezTo>
                    <a:cubicBezTo>
                      <a:pt x="25231" y="7144"/>
                      <a:pt x="-1439" y="74771"/>
                      <a:pt x="9991" y="177641"/>
                    </a:cubicBezTo>
                    <a:lnTo>
                      <a:pt x="62379" y="740569"/>
                    </a:lnTo>
                    <a:close/>
                  </a:path>
                </a:pathLst>
              </a:custGeom>
              <a:solidFill>
                <a:srgbClr val="CCC2C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19" name="任意多边形: 形状 1018"/>
              <p:cNvSpPr/>
              <p:nvPr/>
            </p:nvSpPr>
            <p:spPr>
              <a:xfrm>
                <a:off x="5599033" y="3072289"/>
                <a:ext cx="104775" cy="733425"/>
              </a:xfrm>
              <a:custGeom>
                <a:avLst/>
                <a:gdLst>
                  <a:gd name="connsiteX0" fmla="*/ 63579 w 104775"/>
                  <a:gd name="connsiteY0" fmla="*/ 734854 h 733425"/>
                  <a:gd name="connsiteX1" fmla="*/ 97869 w 104775"/>
                  <a:gd name="connsiteY1" fmla="*/ 569119 h 733425"/>
                  <a:gd name="connsiteX2" fmla="*/ 28337 w 104775"/>
                  <a:gd name="connsiteY2" fmla="*/ 7144 h 733425"/>
                  <a:gd name="connsiteX3" fmla="*/ 7382 w 104775"/>
                  <a:gd name="connsiteY3" fmla="*/ 147161 h 733425"/>
                  <a:gd name="connsiteX4" fmla="*/ 63579 w 104775"/>
                  <a:gd name="connsiteY4" fmla="*/ 734854 h 733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775" h="733425">
                    <a:moveTo>
                      <a:pt x="63579" y="734854"/>
                    </a:moveTo>
                    <a:cubicBezTo>
                      <a:pt x="63579" y="734854"/>
                      <a:pt x="60722" y="596741"/>
                      <a:pt x="97869" y="569119"/>
                    </a:cubicBezTo>
                    <a:cubicBezTo>
                      <a:pt x="135017" y="541496"/>
                      <a:pt x="28337" y="7144"/>
                      <a:pt x="28337" y="7144"/>
                    </a:cubicBezTo>
                    <a:cubicBezTo>
                      <a:pt x="28337" y="7144"/>
                      <a:pt x="4524" y="27146"/>
                      <a:pt x="7382" y="147161"/>
                    </a:cubicBezTo>
                    <a:cubicBezTo>
                      <a:pt x="11192" y="266224"/>
                      <a:pt x="63579" y="734854"/>
                      <a:pt x="63579" y="734854"/>
                    </a:cubicBezTo>
                    <a:close/>
                  </a:path>
                </a:pathLst>
              </a:custGeom>
              <a:solidFill>
                <a:srgbClr val="AA999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20" name="任意多边形: 形状 1019"/>
              <p:cNvSpPr/>
              <p:nvPr/>
            </p:nvSpPr>
            <p:spPr>
              <a:xfrm>
                <a:off x="5607843" y="3012281"/>
                <a:ext cx="1000125" cy="657225"/>
              </a:xfrm>
              <a:custGeom>
                <a:avLst/>
                <a:gdLst>
                  <a:gd name="connsiteX0" fmla="*/ 77629 w 1000125"/>
                  <a:gd name="connsiteY0" fmla="*/ 654844 h 657225"/>
                  <a:gd name="connsiteX1" fmla="*/ 993934 w 1000125"/>
                  <a:gd name="connsiteY1" fmla="*/ 571976 h 657225"/>
                  <a:gd name="connsiteX2" fmla="*/ 852964 w 1000125"/>
                  <a:gd name="connsiteY2" fmla="*/ 7144 h 657225"/>
                  <a:gd name="connsiteX3" fmla="*/ 7144 w 1000125"/>
                  <a:gd name="connsiteY3" fmla="*/ 50006 h 657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00125" h="657225">
                    <a:moveTo>
                      <a:pt x="77629" y="654844"/>
                    </a:moveTo>
                    <a:lnTo>
                      <a:pt x="993934" y="571976"/>
                    </a:lnTo>
                    <a:lnTo>
                      <a:pt x="852964" y="7144"/>
                    </a:lnTo>
                    <a:lnTo>
                      <a:pt x="7144" y="50006"/>
                    </a:lnTo>
                    <a:close/>
                  </a:path>
                </a:pathLst>
              </a:custGeom>
              <a:solidFill>
                <a:srgbClr val="FEDB8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21" name="任意多边形: 形状 1020"/>
              <p:cNvSpPr/>
              <p:nvPr/>
            </p:nvSpPr>
            <p:spPr>
              <a:xfrm>
                <a:off x="5607843" y="3012281"/>
                <a:ext cx="857250" cy="657225"/>
              </a:xfrm>
              <a:custGeom>
                <a:avLst/>
                <a:gdLst>
                  <a:gd name="connsiteX0" fmla="*/ 77629 w 857250"/>
                  <a:gd name="connsiteY0" fmla="*/ 654844 h 657225"/>
                  <a:gd name="connsiteX1" fmla="*/ 852964 w 857250"/>
                  <a:gd name="connsiteY1" fmla="*/ 7144 h 657225"/>
                  <a:gd name="connsiteX2" fmla="*/ 7144 w 857250"/>
                  <a:gd name="connsiteY2" fmla="*/ 50006 h 657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57250" h="657225">
                    <a:moveTo>
                      <a:pt x="77629" y="654844"/>
                    </a:moveTo>
                    <a:lnTo>
                      <a:pt x="852964" y="7144"/>
                    </a:lnTo>
                    <a:lnTo>
                      <a:pt x="7144" y="50006"/>
                    </a:lnTo>
                    <a:close/>
                  </a:path>
                </a:pathLst>
              </a:custGeom>
              <a:solidFill>
                <a:srgbClr val="FDCD5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22" name="任意多边形: 形状 1021"/>
              <p:cNvSpPr/>
              <p:nvPr/>
            </p:nvSpPr>
            <p:spPr>
              <a:xfrm>
                <a:off x="5783103" y="3187541"/>
                <a:ext cx="66675" cy="304800"/>
              </a:xfrm>
              <a:custGeom>
                <a:avLst/>
                <a:gdLst>
                  <a:gd name="connsiteX0" fmla="*/ 63341 w 66675"/>
                  <a:gd name="connsiteY0" fmla="*/ 300514 h 304800"/>
                  <a:gd name="connsiteX1" fmla="*/ 40481 w 66675"/>
                  <a:gd name="connsiteY1" fmla="*/ 303371 h 304800"/>
                  <a:gd name="connsiteX2" fmla="*/ 7144 w 66675"/>
                  <a:gd name="connsiteY2" fmla="*/ 8096 h 304800"/>
                  <a:gd name="connsiteX3" fmla="*/ 29051 w 66675"/>
                  <a:gd name="connsiteY3" fmla="*/ 7144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675" h="304800">
                    <a:moveTo>
                      <a:pt x="63341" y="300514"/>
                    </a:moveTo>
                    <a:lnTo>
                      <a:pt x="40481" y="303371"/>
                    </a:lnTo>
                    <a:lnTo>
                      <a:pt x="7144" y="8096"/>
                    </a:lnTo>
                    <a:lnTo>
                      <a:pt x="29051" y="7144"/>
                    </a:lnTo>
                    <a:close/>
                  </a:path>
                </a:pathLst>
              </a:custGeom>
              <a:solidFill>
                <a:srgbClr val="FEDB8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23" name="任意多边形: 形状 1022"/>
              <p:cNvSpPr/>
              <p:nvPr/>
            </p:nvSpPr>
            <p:spPr>
              <a:xfrm>
                <a:off x="6028848" y="3187541"/>
                <a:ext cx="85725" cy="304800"/>
              </a:xfrm>
              <a:custGeom>
                <a:avLst/>
                <a:gdLst>
                  <a:gd name="connsiteX0" fmla="*/ 79534 w 85725"/>
                  <a:gd name="connsiteY0" fmla="*/ 295751 h 304800"/>
                  <a:gd name="connsiteX1" fmla="*/ 56674 w 85725"/>
                  <a:gd name="connsiteY1" fmla="*/ 298609 h 304800"/>
                  <a:gd name="connsiteX2" fmla="*/ 7144 w 85725"/>
                  <a:gd name="connsiteY2" fmla="*/ 8096 h 304800"/>
                  <a:gd name="connsiteX3" fmla="*/ 30004 w 85725"/>
                  <a:gd name="connsiteY3" fmla="*/ 7144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304800">
                    <a:moveTo>
                      <a:pt x="79534" y="295751"/>
                    </a:moveTo>
                    <a:lnTo>
                      <a:pt x="56674" y="298609"/>
                    </a:lnTo>
                    <a:lnTo>
                      <a:pt x="7144" y="8096"/>
                    </a:lnTo>
                    <a:lnTo>
                      <a:pt x="30004" y="7144"/>
                    </a:lnTo>
                    <a:close/>
                  </a:path>
                </a:pathLst>
              </a:custGeom>
              <a:solidFill>
                <a:srgbClr val="FEDB8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24" name="任意多边形: 形状 1023"/>
              <p:cNvSpPr/>
              <p:nvPr/>
            </p:nvSpPr>
            <p:spPr>
              <a:xfrm>
                <a:off x="6091713" y="3234214"/>
                <a:ext cx="47625" cy="180975"/>
              </a:xfrm>
              <a:custGeom>
                <a:avLst/>
                <a:gdLst>
                  <a:gd name="connsiteX0" fmla="*/ 49054 w 47625"/>
                  <a:gd name="connsiteY0" fmla="*/ 173831 h 180975"/>
                  <a:gd name="connsiteX1" fmla="*/ 34766 w 47625"/>
                  <a:gd name="connsiteY1" fmla="*/ 175736 h 180975"/>
                  <a:gd name="connsiteX2" fmla="*/ 7144 w 47625"/>
                  <a:gd name="connsiteY2" fmla="*/ 7144 h 180975"/>
                  <a:gd name="connsiteX3" fmla="*/ 19526 w 47625"/>
                  <a:gd name="connsiteY3" fmla="*/ 7144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25" h="180975">
                    <a:moveTo>
                      <a:pt x="49054" y="173831"/>
                    </a:moveTo>
                    <a:lnTo>
                      <a:pt x="34766" y="175736"/>
                    </a:lnTo>
                    <a:lnTo>
                      <a:pt x="7144" y="7144"/>
                    </a:lnTo>
                    <a:lnTo>
                      <a:pt x="19526" y="7144"/>
                    </a:lnTo>
                    <a:close/>
                  </a:path>
                </a:pathLst>
              </a:custGeom>
              <a:solidFill>
                <a:srgbClr val="FEDB8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25" name="任意多边形: 形状 1024"/>
              <p:cNvSpPr/>
              <p:nvPr/>
            </p:nvSpPr>
            <p:spPr>
              <a:xfrm>
                <a:off x="5724048" y="3135154"/>
                <a:ext cx="85725" cy="428625"/>
              </a:xfrm>
              <a:custGeom>
                <a:avLst/>
                <a:gdLst>
                  <a:gd name="connsiteX0" fmla="*/ 87154 w 85725"/>
                  <a:gd name="connsiteY0" fmla="*/ 418624 h 428625"/>
                  <a:gd name="connsiteX1" fmla="*/ 53816 w 85725"/>
                  <a:gd name="connsiteY1" fmla="*/ 422434 h 428625"/>
                  <a:gd name="connsiteX2" fmla="*/ 7144 w 85725"/>
                  <a:gd name="connsiteY2" fmla="*/ 8096 h 428625"/>
                  <a:gd name="connsiteX3" fmla="*/ 38576 w 85725"/>
                  <a:gd name="connsiteY3" fmla="*/ 7144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428625">
                    <a:moveTo>
                      <a:pt x="87154" y="418624"/>
                    </a:moveTo>
                    <a:lnTo>
                      <a:pt x="53816" y="422434"/>
                    </a:lnTo>
                    <a:lnTo>
                      <a:pt x="7144" y="8096"/>
                    </a:lnTo>
                    <a:lnTo>
                      <a:pt x="38576" y="7144"/>
                    </a:lnTo>
                    <a:close/>
                  </a:path>
                </a:pathLst>
              </a:custGeom>
              <a:solidFill>
                <a:srgbClr val="FFC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pic>
          <p:nvPicPr>
            <p:cNvPr id="1015" name="图片 10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1384582">
              <a:off x="6823447" y="1350459"/>
              <a:ext cx="501547" cy="355799"/>
            </a:xfrm>
            <a:prstGeom prst="rect">
              <a:avLst/>
            </a:prstGeom>
          </p:spPr>
        </p:pic>
      </p:grpSp>
      <p:pic>
        <p:nvPicPr>
          <p:cNvPr id="1026" name="图片 102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1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5946229" y="5787231"/>
            <a:ext cx="380360" cy="380360"/>
          </a:xfrm>
          <a:prstGeom prst="rect">
            <a:avLst/>
          </a:prstGeom>
        </p:spPr>
      </p:pic>
      <p:grpSp>
        <p:nvGrpSpPr>
          <p:cNvPr id="1027" name="组合 1026"/>
          <p:cNvGrpSpPr/>
          <p:nvPr/>
        </p:nvGrpSpPr>
        <p:grpSpPr>
          <a:xfrm>
            <a:off x="6907022" y="6068618"/>
            <a:ext cx="545467" cy="545467"/>
            <a:chOff x="6483531" y="871701"/>
            <a:chExt cx="1267690" cy="1267690"/>
          </a:xfrm>
        </p:grpSpPr>
        <p:sp>
          <p:nvSpPr>
            <p:cNvPr id="1028" name="椭圆 1027"/>
            <p:cNvSpPr/>
            <p:nvPr/>
          </p:nvSpPr>
          <p:spPr>
            <a:xfrm rot="21384582">
              <a:off x="6483531" y="871701"/>
              <a:ext cx="1267690" cy="1267690"/>
            </a:xfrm>
            <a:prstGeom prst="ellipse">
              <a:avLst/>
            </a:prstGeom>
            <a:solidFill>
              <a:srgbClr val="E56E69"/>
            </a:solidFill>
            <a:ln w="47625">
              <a:noFill/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029" name="组合 1028"/>
            <p:cNvGrpSpPr/>
            <p:nvPr/>
          </p:nvGrpSpPr>
          <p:grpSpPr>
            <a:xfrm rot="16712883">
              <a:off x="6740292" y="1184246"/>
              <a:ext cx="783859" cy="633535"/>
              <a:chOff x="5579130" y="3012281"/>
              <a:chExt cx="1028838" cy="831533"/>
            </a:xfrm>
          </p:grpSpPr>
          <p:sp>
            <p:nvSpPr>
              <p:cNvPr id="1031" name="任意多边形: 形状 1030"/>
              <p:cNvSpPr/>
              <p:nvPr/>
            </p:nvSpPr>
            <p:spPr>
              <a:xfrm>
                <a:off x="5579268" y="3148489"/>
                <a:ext cx="1000125" cy="695325"/>
              </a:xfrm>
              <a:custGeom>
                <a:avLst/>
                <a:gdLst>
                  <a:gd name="connsiteX0" fmla="*/ 61436 w 1000125"/>
                  <a:gd name="connsiteY0" fmla="*/ 688181 h 695325"/>
                  <a:gd name="connsiteX1" fmla="*/ 994886 w 1000125"/>
                  <a:gd name="connsiteY1" fmla="*/ 602456 h 695325"/>
                  <a:gd name="connsiteX2" fmla="*/ 879634 w 1000125"/>
                  <a:gd name="connsiteY2" fmla="*/ 7144 h 695325"/>
                  <a:gd name="connsiteX3" fmla="*/ 7144 w 1000125"/>
                  <a:gd name="connsiteY3" fmla="*/ 81439 h 69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00125" h="695325">
                    <a:moveTo>
                      <a:pt x="61436" y="688181"/>
                    </a:moveTo>
                    <a:lnTo>
                      <a:pt x="994886" y="602456"/>
                    </a:lnTo>
                    <a:lnTo>
                      <a:pt x="879634" y="7144"/>
                    </a:lnTo>
                    <a:lnTo>
                      <a:pt x="7144" y="81439"/>
                    </a:lnTo>
                    <a:close/>
                  </a:path>
                </a:pathLst>
              </a:custGeom>
              <a:solidFill>
                <a:srgbClr val="9A482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32" name="任意多边形: 形状 1031"/>
              <p:cNvSpPr/>
              <p:nvPr/>
            </p:nvSpPr>
            <p:spPr>
              <a:xfrm>
                <a:off x="5579130" y="3048476"/>
                <a:ext cx="209550" cy="180975"/>
              </a:xfrm>
              <a:custGeom>
                <a:avLst/>
                <a:gdLst>
                  <a:gd name="connsiteX0" fmla="*/ 7282 w 209550"/>
                  <a:gd name="connsiteY0" fmla="*/ 181451 h 180975"/>
                  <a:gd name="connsiteX1" fmla="*/ 35857 w 209550"/>
                  <a:gd name="connsiteY1" fmla="*/ 14764 h 180975"/>
                  <a:gd name="connsiteX2" fmla="*/ 181589 w 209550"/>
                  <a:gd name="connsiteY2" fmla="*/ 7144 h 180975"/>
                  <a:gd name="connsiteX3" fmla="*/ 203497 w 209550"/>
                  <a:gd name="connsiteY3" fmla="*/ 169069 h 180975"/>
                  <a:gd name="connsiteX4" fmla="*/ 7282 w 209550"/>
                  <a:gd name="connsiteY4" fmla="*/ 181451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9550" h="180975">
                    <a:moveTo>
                      <a:pt x="7282" y="181451"/>
                    </a:moveTo>
                    <a:cubicBezTo>
                      <a:pt x="7282" y="181451"/>
                      <a:pt x="3472" y="44291"/>
                      <a:pt x="35857" y="14764"/>
                    </a:cubicBezTo>
                    <a:lnTo>
                      <a:pt x="181589" y="7144"/>
                    </a:lnTo>
                    <a:lnTo>
                      <a:pt x="203497" y="169069"/>
                    </a:lnTo>
                    <a:lnTo>
                      <a:pt x="7282" y="181451"/>
                    </a:lnTo>
                    <a:close/>
                  </a:path>
                </a:pathLst>
              </a:custGeom>
              <a:solidFill>
                <a:srgbClr val="9A482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33" name="任意多边形: 形状 1032"/>
              <p:cNvSpPr/>
              <p:nvPr/>
            </p:nvSpPr>
            <p:spPr>
              <a:xfrm>
                <a:off x="5600233" y="3066574"/>
                <a:ext cx="990600" cy="742950"/>
              </a:xfrm>
              <a:custGeom>
                <a:avLst/>
                <a:gdLst>
                  <a:gd name="connsiteX0" fmla="*/ 62379 w 990600"/>
                  <a:gd name="connsiteY0" fmla="*/ 740569 h 742950"/>
                  <a:gd name="connsiteX1" fmla="*/ 954871 w 990600"/>
                  <a:gd name="connsiteY1" fmla="*/ 663416 h 742950"/>
                  <a:gd name="connsiteX2" fmla="*/ 982494 w 990600"/>
                  <a:gd name="connsiteY2" fmla="*/ 504349 h 742950"/>
                  <a:gd name="connsiteX3" fmla="*/ 25231 w 990600"/>
                  <a:gd name="connsiteY3" fmla="*/ 7144 h 742950"/>
                  <a:gd name="connsiteX4" fmla="*/ 9991 w 990600"/>
                  <a:gd name="connsiteY4" fmla="*/ 177641 h 742950"/>
                  <a:gd name="connsiteX5" fmla="*/ 62379 w 990600"/>
                  <a:gd name="connsiteY5" fmla="*/ 740569 h 74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90600" h="742950">
                    <a:moveTo>
                      <a:pt x="62379" y="740569"/>
                    </a:moveTo>
                    <a:lnTo>
                      <a:pt x="954871" y="663416"/>
                    </a:lnTo>
                    <a:cubicBezTo>
                      <a:pt x="954871" y="663416"/>
                      <a:pt x="934869" y="566261"/>
                      <a:pt x="982494" y="504349"/>
                    </a:cubicBezTo>
                    <a:cubicBezTo>
                      <a:pt x="1034881" y="421481"/>
                      <a:pt x="25231" y="7144"/>
                      <a:pt x="25231" y="7144"/>
                    </a:cubicBezTo>
                    <a:cubicBezTo>
                      <a:pt x="25231" y="7144"/>
                      <a:pt x="-1439" y="74771"/>
                      <a:pt x="9991" y="177641"/>
                    </a:cubicBezTo>
                    <a:lnTo>
                      <a:pt x="62379" y="740569"/>
                    </a:lnTo>
                    <a:close/>
                  </a:path>
                </a:pathLst>
              </a:custGeom>
              <a:solidFill>
                <a:srgbClr val="CCC2C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34" name="任意多边形: 形状 1033"/>
              <p:cNvSpPr/>
              <p:nvPr/>
            </p:nvSpPr>
            <p:spPr>
              <a:xfrm>
                <a:off x="5599033" y="3072289"/>
                <a:ext cx="104775" cy="733425"/>
              </a:xfrm>
              <a:custGeom>
                <a:avLst/>
                <a:gdLst>
                  <a:gd name="connsiteX0" fmla="*/ 63579 w 104775"/>
                  <a:gd name="connsiteY0" fmla="*/ 734854 h 733425"/>
                  <a:gd name="connsiteX1" fmla="*/ 97869 w 104775"/>
                  <a:gd name="connsiteY1" fmla="*/ 569119 h 733425"/>
                  <a:gd name="connsiteX2" fmla="*/ 28337 w 104775"/>
                  <a:gd name="connsiteY2" fmla="*/ 7144 h 733425"/>
                  <a:gd name="connsiteX3" fmla="*/ 7382 w 104775"/>
                  <a:gd name="connsiteY3" fmla="*/ 147161 h 733425"/>
                  <a:gd name="connsiteX4" fmla="*/ 63579 w 104775"/>
                  <a:gd name="connsiteY4" fmla="*/ 734854 h 733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775" h="733425">
                    <a:moveTo>
                      <a:pt x="63579" y="734854"/>
                    </a:moveTo>
                    <a:cubicBezTo>
                      <a:pt x="63579" y="734854"/>
                      <a:pt x="60722" y="596741"/>
                      <a:pt x="97869" y="569119"/>
                    </a:cubicBezTo>
                    <a:cubicBezTo>
                      <a:pt x="135017" y="541496"/>
                      <a:pt x="28337" y="7144"/>
                      <a:pt x="28337" y="7144"/>
                    </a:cubicBezTo>
                    <a:cubicBezTo>
                      <a:pt x="28337" y="7144"/>
                      <a:pt x="4524" y="27146"/>
                      <a:pt x="7382" y="147161"/>
                    </a:cubicBezTo>
                    <a:cubicBezTo>
                      <a:pt x="11192" y="266224"/>
                      <a:pt x="63579" y="734854"/>
                      <a:pt x="63579" y="734854"/>
                    </a:cubicBezTo>
                    <a:close/>
                  </a:path>
                </a:pathLst>
              </a:custGeom>
              <a:solidFill>
                <a:srgbClr val="AA999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35" name="任意多边形: 形状 1034"/>
              <p:cNvSpPr/>
              <p:nvPr/>
            </p:nvSpPr>
            <p:spPr>
              <a:xfrm>
                <a:off x="5607843" y="3012281"/>
                <a:ext cx="1000125" cy="657225"/>
              </a:xfrm>
              <a:custGeom>
                <a:avLst/>
                <a:gdLst>
                  <a:gd name="connsiteX0" fmla="*/ 77629 w 1000125"/>
                  <a:gd name="connsiteY0" fmla="*/ 654844 h 657225"/>
                  <a:gd name="connsiteX1" fmla="*/ 993934 w 1000125"/>
                  <a:gd name="connsiteY1" fmla="*/ 571976 h 657225"/>
                  <a:gd name="connsiteX2" fmla="*/ 852964 w 1000125"/>
                  <a:gd name="connsiteY2" fmla="*/ 7144 h 657225"/>
                  <a:gd name="connsiteX3" fmla="*/ 7144 w 1000125"/>
                  <a:gd name="connsiteY3" fmla="*/ 50006 h 657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00125" h="657225">
                    <a:moveTo>
                      <a:pt x="77629" y="654844"/>
                    </a:moveTo>
                    <a:lnTo>
                      <a:pt x="993934" y="571976"/>
                    </a:lnTo>
                    <a:lnTo>
                      <a:pt x="852964" y="7144"/>
                    </a:lnTo>
                    <a:lnTo>
                      <a:pt x="7144" y="50006"/>
                    </a:lnTo>
                    <a:close/>
                  </a:path>
                </a:pathLst>
              </a:custGeom>
              <a:solidFill>
                <a:srgbClr val="FEDB8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36" name="任意多边形: 形状 1035"/>
              <p:cNvSpPr/>
              <p:nvPr/>
            </p:nvSpPr>
            <p:spPr>
              <a:xfrm>
                <a:off x="5607843" y="3012281"/>
                <a:ext cx="857250" cy="657225"/>
              </a:xfrm>
              <a:custGeom>
                <a:avLst/>
                <a:gdLst>
                  <a:gd name="connsiteX0" fmla="*/ 77629 w 857250"/>
                  <a:gd name="connsiteY0" fmla="*/ 654844 h 657225"/>
                  <a:gd name="connsiteX1" fmla="*/ 852964 w 857250"/>
                  <a:gd name="connsiteY1" fmla="*/ 7144 h 657225"/>
                  <a:gd name="connsiteX2" fmla="*/ 7144 w 857250"/>
                  <a:gd name="connsiteY2" fmla="*/ 50006 h 657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57250" h="657225">
                    <a:moveTo>
                      <a:pt x="77629" y="654844"/>
                    </a:moveTo>
                    <a:lnTo>
                      <a:pt x="852964" y="7144"/>
                    </a:lnTo>
                    <a:lnTo>
                      <a:pt x="7144" y="50006"/>
                    </a:lnTo>
                    <a:close/>
                  </a:path>
                </a:pathLst>
              </a:custGeom>
              <a:solidFill>
                <a:srgbClr val="FDCD5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37" name="任意多边形: 形状 1036"/>
              <p:cNvSpPr/>
              <p:nvPr/>
            </p:nvSpPr>
            <p:spPr>
              <a:xfrm>
                <a:off x="5783103" y="3187541"/>
                <a:ext cx="66675" cy="304800"/>
              </a:xfrm>
              <a:custGeom>
                <a:avLst/>
                <a:gdLst>
                  <a:gd name="connsiteX0" fmla="*/ 63341 w 66675"/>
                  <a:gd name="connsiteY0" fmla="*/ 300514 h 304800"/>
                  <a:gd name="connsiteX1" fmla="*/ 40481 w 66675"/>
                  <a:gd name="connsiteY1" fmla="*/ 303371 h 304800"/>
                  <a:gd name="connsiteX2" fmla="*/ 7144 w 66675"/>
                  <a:gd name="connsiteY2" fmla="*/ 8096 h 304800"/>
                  <a:gd name="connsiteX3" fmla="*/ 29051 w 66675"/>
                  <a:gd name="connsiteY3" fmla="*/ 7144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675" h="304800">
                    <a:moveTo>
                      <a:pt x="63341" y="300514"/>
                    </a:moveTo>
                    <a:lnTo>
                      <a:pt x="40481" y="303371"/>
                    </a:lnTo>
                    <a:lnTo>
                      <a:pt x="7144" y="8096"/>
                    </a:lnTo>
                    <a:lnTo>
                      <a:pt x="29051" y="7144"/>
                    </a:lnTo>
                    <a:close/>
                  </a:path>
                </a:pathLst>
              </a:custGeom>
              <a:solidFill>
                <a:srgbClr val="FEDB8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38" name="任意多边形: 形状 1037"/>
              <p:cNvSpPr/>
              <p:nvPr/>
            </p:nvSpPr>
            <p:spPr>
              <a:xfrm>
                <a:off x="6028848" y="3187541"/>
                <a:ext cx="85725" cy="304800"/>
              </a:xfrm>
              <a:custGeom>
                <a:avLst/>
                <a:gdLst>
                  <a:gd name="connsiteX0" fmla="*/ 79534 w 85725"/>
                  <a:gd name="connsiteY0" fmla="*/ 295751 h 304800"/>
                  <a:gd name="connsiteX1" fmla="*/ 56674 w 85725"/>
                  <a:gd name="connsiteY1" fmla="*/ 298609 h 304800"/>
                  <a:gd name="connsiteX2" fmla="*/ 7144 w 85725"/>
                  <a:gd name="connsiteY2" fmla="*/ 8096 h 304800"/>
                  <a:gd name="connsiteX3" fmla="*/ 30004 w 85725"/>
                  <a:gd name="connsiteY3" fmla="*/ 7144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304800">
                    <a:moveTo>
                      <a:pt x="79534" y="295751"/>
                    </a:moveTo>
                    <a:lnTo>
                      <a:pt x="56674" y="298609"/>
                    </a:lnTo>
                    <a:lnTo>
                      <a:pt x="7144" y="8096"/>
                    </a:lnTo>
                    <a:lnTo>
                      <a:pt x="30004" y="7144"/>
                    </a:lnTo>
                    <a:close/>
                  </a:path>
                </a:pathLst>
              </a:custGeom>
              <a:solidFill>
                <a:srgbClr val="FEDB8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39" name="任意多边形: 形状 1038"/>
              <p:cNvSpPr/>
              <p:nvPr/>
            </p:nvSpPr>
            <p:spPr>
              <a:xfrm>
                <a:off x="6091713" y="3234214"/>
                <a:ext cx="47625" cy="180975"/>
              </a:xfrm>
              <a:custGeom>
                <a:avLst/>
                <a:gdLst>
                  <a:gd name="connsiteX0" fmla="*/ 49054 w 47625"/>
                  <a:gd name="connsiteY0" fmla="*/ 173831 h 180975"/>
                  <a:gd name="connsiteX1" fmla="*/ 34766 w 47625"/>
                  <a:gd name="connsiteY1" fmla="*/ 175736 h 180975"/>
                  <a:gd name="connsiteX2" fmla="*/ 7144 w 47625"/>
                  <a:gd name="connsiteY2" fmla="*/ 7144 h 180975"/>
                  <a:gd name="connsiteX3" fmla="*/ 19526 w 47625"/>
                  <a:gd name="connsiteY3" fmla="*/ 7144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25" h="180975">
                    <a:moveTo>
                      <a:pt x="49054" y="173831"/>
                    </a:moveTo>
                    <a:lnTo>
                      <a:pt x="34766" y="175736"/>
                    </a:lnTo>
                    <a:lnTo>
                      <a:pt x="7144" y="7144"/>
                    </a:lnTo>
                    <a:lnTo>
                      <a:pt x="19526" y="7144"/>
                    </a:lnTo>
                    <a:close/>
                  </a:path>
                </a:pathLst>
              </a:custGeom>
              <a:solidFill>
                <a:srgbClr val="FEDB8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40" name="任意多边形: 形状 1039"/>
              <p:cNvSpPr/>
              <p:nvPr/>
            </p:nvSpPr>
            <p:spPr>
              <a:xfrm>
                <a:off x="5724048" y="3135154"/>
                <a:ext cx="85725" cy="428625"/>
              </a:xfrm>
              <a:custGeom>
                <a:avLst/>
                <a:gdLst>
                  <a:gd name="connsiteX0" fmla="*/ 87154 w 85725"/>
                  <a:gd name="connsiteY0" fmla="*/ 418624 h 428625"/>
                  <a:gd name="connsiteX1" fmla="*/ 53816 w 85725"/>
                  <a:gd name="connsiteY1" fmla="*/ 422434 h 428625"/>
                  <a:gd name="connsiteX2" fmla="*/ 7144 w 85725"/>
                  <a:gd name="connsiteY2" fmla="*/ 8096 h 428625"/>
                  <a:gd name="connsiteX3" fmla="*/ 38576 w 85725"/>
                  <a:gd name="connsiteY3" fmla="*/ 7144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428625">
                    <a:moveTo>
                      <a:pt x="87154" y="418624"/>
                    </a:moveTo>
                    <a:lnTo>
                      <a:pt x="53816" y="422434"/>
                    </a:lnTo>
                    <a:lnTo>
                      <a:pt x="7144" y="8096"/>
                    </a:lnTo>
                    <a:lnTo>
                      <a:pt x="38576" y="7144"/>
                    </a:lnTo>
                    <a:close/>
                  </a:path>
                </a:pathLst>
              </a:custGeom>
              <a:solidFill>
                <a:srgbClr val="FFC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pic>
          <p:nvPicPr>
            <p:cNvPr id="1030" name="图片 102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1384582">
              <a:off x="6823447" y="1350459"/>
              <a:ext cx="501547" cy="355799"/>
            </a:xfrm>
            <a:prstGeom prst="rect">
              <a:avLst/>
            </a:prstGeom>
          </p:spPr>
        </p:pic>
      </p:grpSp>
      <p:pic>
        <p:nvPicPr>
          <p:cNvPr id="1041" name="图片 1040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1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29339" y="5382576"/>
            <a:ext cx="480246" cy="480246"/>
          </a:xfrm>
          <a:prstGeom prst="rect">
            <a:avLst/>
          </a:prstGeom>
        </p:spPr>
      </p:pic>
      <p:grpSp>
        <p:nvGrpSpPr>
          <p:cNvPr id="1042" name="组合 1041"/>
          <p:cNvGrpSpPr/>
          <p:nvPr/>
        </p:nvGrpSpPr>
        <p:grpSpPr>
          <a:xfrm flipH="1">
            <a:off x="4870985" y="183044"/>
            <a:ext cx="480245" cy="480245"/>
            <a:chOff x="6483531" y="871701"/>
            <a:chExt cx="1267690" cy="1267690"/>
          </a:xfrm>
        </p:grpSpPr>
        <p:sp>
          <p:nvSpPr>
            <p:cNvPr id="1043" name="椭圆 1042"/>
            <p:cNvSpPr/>
            <p:nvPr/>
          </p:nvSpPr>
          <p:spPr>
            <a:xfrm rot="21384582">
              <a:off x="6483531" y="871701"/>
              <a:ext cx="1267690" cy="1267690"/>
            </a:xfrm>
            <a:prstGeom prst="ellipse">
              <a:avLst/>
            </a:prstGeom>
            <a:solidFill>
              <a:srgbClr val="E56E69"/>
            </a:solidFill>
            <a:ln w="47625">
              <a:noFill/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044" name="组合 1043"/>
            <p:cNvGrpSpPr/>
            <p:nvPr/>
          </p:nvGrpSpPr>
          <p:grpSpPr>
            <a:xfrm rot="16712883">
              <a:off x="6740292" y="1184246"/>
              <a:ext cx="783859" cy="633535"/>
              <a:chOff x="5579130" y="3012281"/>
              <a:chExt cx="1028838" cy="831533"/>
            </a:xfrm>
          </p:grpSpPr>
          <p:sp>
            <p:nvSpPr>
              <p:cNvPr id="1046" name="任意多边形: 形状 1045"/>
              <p:cNvSpPr/>
              <p:nvPr/>
            </p:nvSpPr>
            <p:spPr>
              <a:xfrm>
                <a:off x="5579268" y="3148489"/>
                <a:ext cx="1000125" cy="695325"/>
              </a:xfrm>
              <a:custGeom>
                <a:avLst/>
                <a:gdLst>
                  <a:gd name="connsiteX0" fmla="*/ 61436 w 1000125"/>
                  <a:gd name="connsiteY0" fmla="*/ 688181 h 695325"/>
                  <a:gd name="connsiteX1" fmla="*/ 994886 w 1000125"/>
                  <a:gd name="connsiteY1" fmla="*/ 602456 h 695325"/>
                  <a:gd name="connsiteX2" fmla="*/ 879634 w 1000125"/>
                  <a:gd name="connsiteY2" fmla="*/ 7144 h 695325"/>
                  <a:gd name="connsiteX3" fmla="*/ 7144 w 1000125"/>
                  <a:gd name="connsiteY3" fmla="*/ 81439 h 69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00125" h="695325">
                    <a:moveTo>
                      <a:pt x="61436" y="688181"/>
                    </a:moveTo>
                    <a:lnTo>
                      <a:pt x="994886" y="602456"/>
                    </a:lnTo>
                    <a:lnTo>
                      <a:pt x="879634" y="7144"/>
                    </a:lnTo>
                    <a:lnTo>
                      <a:pt x="7144" y="81439"/>
                    </a:lnTo>
                    <a:close/>
                  </a:path>
                </a:pathLst>
              </a:custGeom>
              <a:solidFill>
                <a:srgbClr val="9A482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47" name="任意多边形: 形状 1046"/>
              <p:cNvSpPr/>
              <p:nvPr/>
            </p:nvSpPr>
            <p:spPr>
              <a:xfrm>
                <a:off x="5579130" y="3048476"/>
                <a:ext cx="209550" cy="180975"/>
              </a:xfrm>
              <a:custGeom>
                <a:avLst/>
                <a:gdLst>
                  <a:gd name="connsiteX0" fmla="*/ 7282 w 209550"/>
                  <a:gd name="connsiteY0" fmla="*/ 181451 h 180975"/>
                  <a:gd name="connsiteX1" fmla="*/ 35857 w 209550"/>
                  <a:gd name="connsiteY1" fmla="*/ 14764 h 180975"/>
                  <a:gd name="connsiteX2" fmla="*/ 181589 w 209550"/>
                  <a:gd name="connsiteY2" fmla="*/ 7144 h 180975"/>
                  <a:gd name="connsiteX3" fmla="*/ 203497 w 209550"/>
                  <a:gd name="connsiteY3" fmla="*/ 169069 h 180975"/>
                  <a:gd name="connsiteX4" fmla="*/ 7282 w 209550"/>
                  <a:gd name="connsiteY4" fmla="*/ 181451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9550" h="180975">
                    <a:moveTo>
                      <a:pt x="7282" y="181451"/>
                    </a:moveTo>
                    <a:cubicBezTo>
                      <a:pt x="7282" y="181451"/>
                      <a:pt x="3472" y="44291"/>
                      <a:pt x="35857" y="14764"/>
                    </a:cubicBezTo>
                    <a:lnTo>
                      <a:pt x="181589" y="7144"/>
                    </a:lnTo>
                    <a:lnTo>
                      <a:pt x="203497" y="169069"/>
                    </a:lnTo>
                    <a:lnTo>
                      <a:pt x="7282" y="181451"/>
                    </a:lnTo>
                    <a:close/>
                  </a:path>
                </a:pathLst>
              </a:custGeom>
              <a:solidFill>
                <a:srgbClr val="9A482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48" name="任意多边形: 形状 1047"/>
              <p:cNvSpPr/>
              <p:nvPr/>
            </p:nvSpPr>
            <p:spPr>
              <a:xfrm>
                <a:off x="5600233" y="3066574"/>
                <a:ext cx="990600" cy="742950"/>
              </a:xfrm>
              <a:custGeom>
                <a:avLst/>
                <a:gdLst>
                  <a:gd name="connsiteX0" fmla="*/ 62379 w 990600"/>
                  <a:gd name="connsiteY0" fmla="*/ 740569 h 742950"/>
                  <a:gd name="connsiteX1" fmla="*/ 954871 w 990600"/>
                  <a:gd name="connsiteY1" fmla="*/ 663416 h 742950"/>
                  <a:gd name="connsiteX2" fmla="*/ 982494 w 990600"/>
                  <a:gd name="connsiteY2" fmla="*/ 504349 h 742950"/>
                  <a:gd name="connsiteX3" fmla="*/ 25231 w 990600"/>
                  <a:gd name="connsiteY3" fmla="*/ 7144 h 742950"/>
                  <a:gd name="connsiteX4" fmla="*/ 9991 w 990600"/>
                  <a:gd name="connsiteY4" fmla="*/ 177641 h 742950"/>
                  <a:gd name="connsiteX5" fmla="*/ 62379 w 990600"/>
                  <a:gd name="connsiteY5" fmla="*/ 740569 h 74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90600" h="742950">
                    <a:moveTo>
                      <a:pt x="62379" y="740569"/>
                    </a:moveTo>
                    <a:lnTo>
                      <a:pt x="954871" y="663416"/>
                    </a:lnTo>
                    <a:cubicBezTo>
                      <a:pt x="954871" y="663416"/>
                      <a:pt x="934869" y="566261"/>
                      <a:pt x="982494" y="504349"/>
                    </a:cubicBezTo>
                    <a:cubicBezTo>
                      <a:pt x="1034881" y="421481"/>
                      <a:pt x="25231" y="7144"/>
                      <a:pt x="25231" y="7144"/>
                    </a:cubicBezTo>
                    <a:cubicBezTo>
                      <a:pt x="25231" y="7144"/>
                      <a:pt x="-1439" y="74771"/>
                      <a:pt x="9991" y="177641"/>
                    </a:cubicBezTo>
                    <a:lnTo>
                      <a:pt x="62379" y="740569"/>
                    </a:lnTo>
                    <a:close/>
                  </a:path>
                </a:pathLst>
              </a:custGeom>
              <a:solidFill>
                <a:srgbClr val="CCC2C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49" name="任意多边形: 形状 1048"/>
              <p:cNvSpPr/>
              <p:nvPr/>
            </p:nvSpPr>
            <p:spPr>
              <a:xfrm>
                <a:off x="5599033" y="3072289"/>
                <a:ext cx="104775" cy="733425"/>
              </a:xfrm>
              <a:custGeom>
                <a:avLst/>
                <a:gdLst>
                  <a:gd name="connsiteX0" fmla="*/ 63579 w 104775"/>
                  <a:gd name="connsiteY0" fmla="*/ 734854 h 733425"/>
                  <a:gd name="connsiteX1" fmla="*/ 97869 w 104775"/>
                  <a:gd name="connsiteY1" fmla="*/ 569119 h 733425"/>
                  <a:gd name="connsiteX2" fmla="*/ 28337 w 104775"/>
                  <a:gd name="connsiteY2" fmla="*/ 7144 h 733425"/>
                  <a:gd name="connsiteX3" fmla="*/ 7382 w 104775"/>
                  <a:gd name="connsiteY3" fmla="*/ 147161 h 733425"/>
                  <a:gd name="connsiteX4" fmla="*/ 63579 w 104775"/>
                  <a:gd name="connsiteY4" fmla="*/ 734854 h 733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775" h="733425">
                    <a:moveTo>
                      <a:pt x="63579" y="734854"/>
                    </a:moveTo>
                    <a:cubicBezTo>
                      <a:pt x="63579" y="734854"/>
                      <a:pt x="60722" y="596741"/>
                      <a:pt x="97869" y="569119"/>
                    </a:cubicBezTo>
                    <a:cubicBezTo>
                      <a:pt x="135017" y="541496"/>
                      <a:pt x="28337" y="7144"/>
                      <a:pt x="28337" y="7144"/>
                    </a:cubicBezTo>
                    <a:cubicBezTo>
                      <a:pt x="28337" y="7144"/>
                      <a:pt x="4524" y="27146"/>
                      <a:pt x="7382" y="147161"/>
                    </a:cubicBezTo>
                    <a:cubicBezTo>
                      <a:pt x="11192" y="266224"/>
                      <a:pt x="63579" y="734854"/>
                      <a:pt x="63579" y="734854"/>
                    </a:cubicBezTo>
                    <a:close/>
                  </a:path>
                </a:pathLst>
              </a:custGeom>
              <a:solidFill>
                <a:srgbClr val="AA999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50" name="任意多边形: 形状 1049"/>
              <p:cNvSpPr/>
              <p:nvPr/>
            </p:nvSpPr>
            <p:spPr>
              <a:xfrm>
                <a:off x="5607843" y="3012281"/>
                <a:ext cx="1000125" cy="657225"/>
              </a:xfrm>
              <a:custGeom>
                <a:avLst/>
                <a:gdLst>
                  <a:gd name="connsiteX0" fmla="*/ 77629 w 1000125"/>
                  <a:gd name="connsiteY0" fmla="*/ 654844 h 657225"/>
                  <a:gd name="connsiteX1" fmla="*/ 993934 w 1000125"/>
                  <a:gd name="connsiteY1" fmla="*/ 571976 h 657225"/>
                  <a:gd name="connsiteX2" fmla="*/ 852964 w 1000125"/>
                  <a:gd name="connsiteY2" fmla="*/ 7144 h 657225"/>
                  <a:gd name="connsiteX3" fmla="*/ 7144 w 1000125"/>
                  <a:gd name="connsiteY3" fmla="*/ 50006 h 657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00125" h="657225">
                    <a:moveTo>
                      <a:pt x="77629" y="654844"/>
                    </a:moveTo>
                    <a:lnTo>
                      <a:pt x="993934" y="571976"/>
                    </a:lnTo>
                    <a:lnTo>
                      <a:pt x="852964" y="7144"/>
                    </a:lnTo>
                    <a:lnTo>
                      <a:pt x="7144" y="50006"/>
                    </a:lnTo>
                    <a:close/>
                  </a:path>
                </a:pathLst>
              </a:custGeom>
              <a:solidFill>
                <a:srgbClr val="FEDB8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51" name="任意多边形: 形状 1050"/>
              <p:cNvSpPr/>
              <p:nvPr/>
            </p:nvSpPr>
            <p:spPr>
              <a:xfrm>
                <a:off x="5607843" y="3012281"/>
                <a:ext cx="857250" cy="657225"/>
              </a:xfrm>
              <a:custGeom>
                <a:avLst/>
                <a:gdLst>
                  <a:gd name="connsiteX0" fmla="*/ 77629 w 857250"/>
                  <a:gd name="connsiteY0" fmla="*/ 654844 h 657225"/>
                  <a:gd name="connsiteX1" fmla="*/ 852964 w 857250"/>
                  <a:gd name="connsiteY1" fmla="*/ 7144 h 657225"/>
                  <a:gd name="connsiteX2" fmla="*/ 7144 w 857250"/>
                  <a:gd name="connsiteY2" fmla="*/ 50006 h 657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57250" h="657225">
                    <a:moveTo>
                      <a:pt x="77629" y="654844"/>
                    </a:moveTo>
                    <a:lnTo>
                      <a:pt x="852964" y="7144"/>
                    </a:lnTo>
                    <a:lnTo>
                      <a:pt x="7144" y="50006"/>
                    </a:lnTo>
                    <a:close/>
                  </a:path>
                </a:pathLst>
              </a:custGeom>
              <a:solidFill>
                <a:srgbClr val="FDCD5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52" name="任意多边形: 形状 1051"/>
              <p:cNvSpPr/>
              <p:nvPr/>
            </p:nvSpPr>
            <p:spPr>
              <a:xfrm>
                <a:off x="5783103" y="3187541"/>
                <a:ext cx="66675" cy="304800"/>
              </a:xfrm>
              <a:custGeom>
                <a:avLst/>
                <a:gdLst>
                  <a:gd name="connsiteX0" fmla="*/ 63341 w 66675"/>
                  <a:gd name="connsiteY0" fmla="*/ 300514 h 304800"/>
                  <a:gd name="connsiteX1" fmla="*/ 40481 w 66675"/>
                  <a:gd name="connsiteY1" fmla="*/ 303371 h 304800"/>
                  <a:gd name="connsiteX2" fmla="*/ 7144 w 66675"/>
                  <a:gd name="connsiteY2" fmla="*/ 8096 h 304800"/>
                  <a:gd name="connsiteX3" fmla="*/ 29051 w 66675"/>
                  <a:gd name="connsiteY3" fmla="*/ 7144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675" h="304800">
                    <a:moveTo>
                      <a:pt x="63341" y="300514"/>
                    </a:moveTo>
                    <a:lnTo>
                      <a:pt x="40481" y="303371"/>
                    </a:lnTo>
                    <a:lnTo>
                      <a:pt x="7144" y="8096"/>
                    </a:lnTo>
                    <a:lnTo>
                      <a:pt x="29051" y="7144"/>
                    </a:lnTo>
                    <a:close/>
                  </a:path>
                </a:pathLst>
              </a:custGeom>
              <a:solidFill>
                <a:srgbClr val="FEDB8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53" name="任意多边形: 形状 1052"/>
              <p:cNvSpPr/>
              <p:nvPr/>
            </p:nvSpPr>
            <p:spPr>
              <a:xfrm>
                <a:off x="6028848" y="3187541"/>
                <a:ext cx="85725" cy="304800"/>
              </a:xfrm>
              <a:custGeom>
                <a:avLst/>
                <a:gdLst>
                  <a:gd name="connsiteX0" fmla="*/ 79534 w 85725"/>
                  <a:gd name="connsiteY0" fmla="*/ 295751 h 304800"/>
                  <a:gd name="connsiteX1" fmla="*/ 56674 w 85725"/>
                  <a:gd name="connsiteY1" fmla="*/ 298609 h 304800"/>
                  <a:gd name="connsiteX2" fmla="*/ 7144 w 85725"/>
                  <a:gd name="connsiteY2" fmla="*/ 8096 h 304800"/>
                  <a:gd name="connsiteX3" fmla="*/ 30004 w 85725"/>
                  <a:gd name="connsiteY3" fmla="*/ 7144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304800">
                    <a:moveTo>
                      <a:pt x="79534" y="295751"/>
                    </a:moveTo>
                    <a:lnTo>
                      <a:pt x="56674" y="298609"/>
                    </a:lnTo>
                    <a:lnTo>
                      <a:pt x="7144" y="8096"/>
                    </a:lnTo>
                    <a:lnTo>
                      <a:pt x="30004" y="7144"/>
                    </a:lnTo>
                    <a:close/>
                  </a:path>
                </a:pathLst>
              </a:custGeom>
              <a:solidFill>
                <a:srgbClr val="FEDB8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54" name="任意多边形: 形状 1053"/>
              <p:cNvSpPr/>
              <p:nvPr/>
            </p:nvSpPr>
            <p:spPr>
              <a:xfrm>
                <a:off x="6091713" y="3234214"/>
                <a:ext cx="47625" cy="180975"/>
              </a:xfrm>
              <a:custGeom>
                <a:avLst/>
                <a:gdLst>
                  <a:gd name="connsiteX0" fmla="*/ 49054 w 47625"/>
                  <a:gd name="connsiteY0" fmla="*/ 173831 h 180975"/>
                  <a:gd name="connsiteX1" fmla="*/ 34766 w 47625"/>
                  <a:gd name="connsiteY1" fmla="*/ 175736 h 180975"/>
                  <a:gd name="connsiteX2" fmla="*/ 7144 w 47625"/>
                  <a:gd name="connsiteY2" fmla="*/ 7144 h 180975"/>
                  <a:gd name="connsiteX3" fmla="*/ 19526 w 47625"/>
                  <a:gd name="connsiteY3" fmla="*/ 7144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25" h="180975">
                    <a:moveTo>
                      <a:pt x="49054" y="173831"/>
                    </a:moveTo>
                    <a:lnTo>
                      <a:pt x="34766" y="175736"/>
                    </a:lnTo>
                    <a:lnTo>
                      <a:pt x="7144" y="7144"/>
                    </a:lnTo>
                    <a:lnTo>
                      <a:pt x="19526" y="7144"/>
                    </a:lnTo>
                    <a:close/>
                  </a:path>
                </a:pathLst>
              </a:custGeom>
              <a:solidFill>
                <a:srgbClr val="FEDB8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55" name="任意多边形: 形状 1054"/>
              <p:cNvSpPr/>
              <p:nvPr/>
            </p:nvSpPr>
            <p:spPr>
              <a:xfrm>
                <a:off x="5724048" y="3135154"/>
                <a:ext cx="85725" cy="428625"/>
              </a:xfrm>
              <a:custGeom>
                <a:avLst/>
                <a:gdLst>
                  <a:gd name="connsiteX0" fmla="*/ 87154 w 85725"/>
                  <a:gd name="connsiteY0" fmla="*/ 418624 h 428625"/>
                  <a:gd name="connsiteX1" fmla="*/ 53816 w 85725"/>
                  <a:gd name="connsiteY1" fmla="*/ 422434 h 428625"/>
                  <a:gd name="connsiteX2" fmla="*/ 7144 w 85725"/>
                  <a:gd name="connsiteY2" fmla="*/ 8096 h 428625"/>
                  <a:gd name="connsiteX3" fmla="*/ 38576 w 85725"/>
                  <a:gd name="connsiteY3" fmla="*/ 7144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428625">
                    <a:moveTo>
                      <a:pt x="87154" y="418624"/>
                    </a:moveTo>
                    <a:lnTo>
                      <a:pt x="53816" y="422434"/>
                    </a:lnTo>
                    <a:lnTo>
                      <a:pt x="7144" y="8096"/>
                    </a:lnTo>
                    <a:lnTo>
                      <a:pt x="38576" y="7144"/>
                    </a:lnTo>
                    <a:close/>
                  </a:path>
                </a:pathLst>
              </a:custGeom>
              <a:solidFill>
                <a:srgbClr val="FFC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pic>
          <p:nvPicPr>
            <p:cNvPr id="1045" name="图片 104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1384582">
              <a:off x="6823447" y="1350459"/>
              <a:ext cx="501547" cy="355799"/>
            </a:xfrm>
            <a:prstGeom prst="rect">
              <a:avLst/>
            </a:prstGeom>
          </p:spPr>
        </p:pic>
      </p:grpSp>
      <p:pic>
        <p:nvPicPr>
          <p:cNvPr id="1056" name="图片 105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1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5946229" y="614331"/>
            <a:ext cx="380360" cy="380360"/>
          </a:xfrm>
          <a:prstGeom prst="rect">
            <a:avLst/>
          </a:prstGeom>
        </p:spPr>
      </p:pic>
      <p:grpSp>
        <p:nvGrpSpPr>
          <p:cNvPr id="1057" name="组合 1056"/>
          <p:cNvGrpSpPr/>
          <p:nvPr/>
        </p:nvGrpSpPr>
        <p:grpSpPr>
          <a:xfrm>
            <a:off x="8309026" y="1648134"/>
            <a:ext cx="545467" cy="545467"/>
            <a:chOff x="6483531" y="871701"/>
            <a:chExt cx="1267690" cy="1267690"/>
          </a:xfrm>
        </p:grpSpPr>
        <p:sp>
          <p:nvSpPr>
            <p:cNvPr id="1058" name="椭圆 1057"/>
            <p:cNvSpPr/>
            <p:nvPr/>
          </p:nvSpPr>
          <p:spPr>
            <a:xfrm rot="21384582">
              <a:off x="6483531" y="871701"/>
              <a:ext cx="1267690" cy="1267690"/>
            </a:xfrm>
            <a:prstGeom prst="ellipse">
              <a:avLst/>
            </a:prstGeom>
            <a:solidFill>
              <a:srgbClr val="E56E69"/>
            </a:solidFill>
            <a:ln w="47625">
              <a:noFill/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059" name="组合 1058"/>
            <p:cNvGrpSpPr/>
            <p:nvPr/>
          </p:nvGrpSpPr>
          <p:grpSpPr>
            <a:xfrm rot="16712883">
              <a:off x="6740292" y="1184246"/>
              <a:ext cx="783859" cy="633535"/>
              <a:chOff x="5579130" y="3012281"/>
              <a:chExt cx="1028838" cy="831533"/>
            </a:xfrm>
          </p:grpSpPr>
          <p:sp>
            <p:nvSpPr>
              <p:cNvPr id="1061" name="任意多边形: 形状 1060"/>
              <p:cNvSpPr/>
              <p:nvPr/>
            </p:nvSpPr>
            <p:spPr>
              <a:xfrm>
                <a:off x="5579268" y="3148489"/>
                <a:ext cx="1000125" cy="695325"/>
              </a:xfrm>
              <a:custGeom>
                <a:avLst/>
                <a:gdLst>
                  <a:gd name="connsiteX0" fmla="*/ 61436 w 1000125"/>
                  <a:gd name="connsiteY0" fmla="*/ 688181 h 695325"/>
                  <a:gd name="connsiteX1" fmla="*/ 994886 w 1000125"/>
                  <a:gd name="connsiteY1" fmla="*/ 602456 h 695325"/>
                  <a:gd name="connsiteX2" fmla="*/ 879634 w 1000125"/>
                  <a:gd name="connsiteY2" fmla="*/ 7144 h 695325"/>
                  <a:gd name="connsiteX3" fmla="*/ 7144 w 1000125"/>
                  <a:gd name="connsiteY3" fmla="*/ 81439 h 69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00125" h="695325">
                    <a:moveTo>
                      <a:pt x="61436" y="688181"/>
                    </a:moveTo>
                    <a:lnTo>
                      <a:pt x="994886" y="602456"/>
                    </a:lnTo>
                    <a:lnTo>
                      <a:pt x="879634" y="7144"/>
                    </a:lnTo>
                    <a:lnTo>
                      <a:pt x="7144" y="81439"/>
                    </a:lnTo>
                    <a:close/>
                  </a:path>
                </a:pathLst>
              </a:custGeom>
              <a:solidFill>
                <a:srgbClr val="9A482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62" name="任意多边形: 形状 1061"/>
              <p:cNvSpPr/>
              <p:nvPr/>
            </p:nvSpPr>
            <p:spPr>
              <a:xfrm>
                <a:off x="5579130" y="3048476"/>
                <a:ext cx="209550" cy="180975"/>
              </a:xfrm>
              <a:custGeom>
                <a:avLst/>
                <a:gdLst>
                  <a:gd name="connsiteX0" fmla="*/ 7282 w 209550"/>
                  <a:gd name="connsiteY0" fmla="*/ 181451 h 180975"/>
                  <a:gd name="connsiteX1" fmla="*/ 35857 w 209550"/>
                  <a:gd name="connsiteY1" fmla="*/ 14764 h 180975"/>
                  <a:gd name="connsiteX2" fmla="*/ 181589 w 209550"/>
                  <a:gd name="connsiteY2" fmla="*/ 7144 h 180975"/>
                  <a:gd name="connsiteX3" fmla="*/ 203497 w 209550"/>
                  <a:gd name="connsiteY3" fmla="*/ 169069 h 180975"/>
                  <a:gd name="connsiteX4" fmla="*/ 7282 w 209550"/>
                  <a:gd name="connsiteY4" fmla="*/ 181451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9550" h="180975">
                    <a:moveTo>
                      <a:pt x="7282" y="181451"/>
                    </a:moveTo>
                    <a:cubicBezTo>
                      <a:pt x="7282" y="181451"/>
                      <a:pt x="3472" y="44291"/>
                      <a:pt x="35857" y="14764"/>
                    </a:cubicBezTo>
                    <a:lnTo>
                      <a:pt x="181589" y="7144"/>
                    </a:lnTo>
                    <a:lnTo>
                      <a:pt x="203497" y="169069"/>
                    </a:lnTo>
                    <a:lnTo>
                      <a:pt x="7282" y="181451"/>
                    </a:lnTo>
                    <a:close/>
                  </a:path>
                </a:pathLst>
              </a:custGeom>
              <a:solidFill>
                <a:srgbClr val="9A482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63" name="任意多边形: 形状 1062"/>
              <p:cNvSpPr/>
              <p:nvPr/>
            </p:nvSpPr>
            <p:spPr>
              <a:xfrm>
                <a:off x="5600233" y="3066574"/>
                <a:ext cx="990600" cy="742950"/>
              </a:xfrm>
              <a:custGeom>
                <a:avLst/>
                <a:gdLst>
                  <a:gd name="connsiteX0" fmla="*/ 62379 w 990600"/>
                  <a:gd name="connsiteY0" fmla="*/ 740569 h 742950"/>
                  <a:gd name="connsiteX1" fmla="*/ 954871 w 990600"/>
                  <a:gd name="connsiteY1" fmla="*/ 663416 h 742950"/>
                  <a:gd name="connsiteX2" fmla="*/ 982494 w 990600"/>
                  <a:gd name="connsiteY2" fmla="*/ 504349 h 742950"/>
                  <a:gd name="connsiteX3" fmla="*/ 25231 w 990600"/>
                  <a:gd name="connsiteY3" fmla="*/ 7144 h 742950"/>
                  <a:gd name="connsiteX4" fmla="*/ 9991 w 990600"/>
                  <a:gd name="connsiteY4" fmla="*/ 177641 h 742950"/>
                  <a:gd name="connsiteX5" fmla="*/ 62379 w 990600"/>
                  <a:gd name="connsiteY5" fmla="*/ 740569 h 74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90600" h="742950">
                    <a:moveTo>
                      <a:pt x="62379" y="740569"/>
                    </a:moveTo>
                    <a:lnTo>
                      <a:pt x="954871" y="663416"/>
                    </a:lnTo>
                    <a:cubicBezTo>
                      <a:pt x="954871" y="663416"/>
                      <a:pt x="934869" y="566261"/>
                      <a:pt x="982494" y="504349"/>
                    </a:cubicBezTo>
                    <a:cubicBezTo>
                      <a:pt x="1034881" y="421481"/>
                      <a:pt x="25231" y="7144"/>
                      <a:pt x="25231" y="7144"/>
                    </a:cubicBezTo>
                    <a:cubicBezTo>
                      <a:pt x="25231" y="7144"/>
                      <a:pt x="-1439" y="74771"/>
                      <a:pt x="9991" y="177641"/>
                    </a:cubicBezTo>
                    <a:lnTo>
                      <a:pt x="62379" y="740569"/>
                    </a:lnTo>
                    <a:close/>
                  </a:path>
                </a:pathLst>
              </a:custGeom>
              <a:solidFill>
                <a:srgbClr val="CCC2C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64" name="任意多边形: 形状 1063"/>
              <p:cNvSpPr/>
              <p:nvPr/>
            </p:nvSpPr>
            <p:spPr>
              <a:xfrm>
                <a:off x="5599033" y="3072289"/>
                <a:ext cx="104775" cy="733425"/>
              </a:xfrm>
              <a:custGeom>
                <a:avLst/>
                <a:gdLst>
                  <a:gd name="connsiteX0" fmla="*/ 63579 w 104775"/>
                  <a:gd name="connsiteY0" fmla="*/ 734854 h 733425"/>
                  <a:gd name="connsiteX1" fmla="*/ 97869 w 104775"/>
                  <a:gd name="connsiteY1" fmla="*/ 569119 h 733425"/>
                  <a:gd name="connsiteX2" fmla="*/ 28337 w 104775"/>
                  <a:gd name="connsiteY2" fmla="*/ 7144 h 733425"/>
                  <a:gd name="connsiteX3" fmla="*/ 7382 w 104775"/>
                  <a:gd name="connsiteY3" fmla="*/ 147161 h 733425"/>
                  <a:gd name="connsiteX4" fmla="*/ 63579 w 104775"/>
                  <a:gd name="connsiteY4" fmla="*/ 734854 h 733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775" h="733425">
                    <a:moveTo>
                      <a:pt x="63579" y="734854"/>
                    </a:moveTo>
                    <a:cubicBezTo>
                      <a:pt x="63579" y="734854"/>
                      <a:pt x="60722" y="596741"/>
                      <a:pt x="97869" y="569119"/>
                    </a:cubicBezTo>
                    <a:cubicBezTo>
                      <a:pt x="135017" y="541496"/>
                      <a:pt x="28337" y="7144"/>
                      <a:pt x="28337" y="7144"/>
                    </a:cubicBezTo>
                    <a:cubicBezTo>
                      <a:pt x="28337" y="7144"/>
                      <a:pt x="4524" y="27146"/>
                      <a:pt x="7382" y="147161"/>
                    </a:cubicBezTo>
                    <a:cubicBezTo>
                      <a:pt x="11192" y="266224"/>
                      <a:pt x="63579" y="734854"/>
                      <a:pt x="63579" y="734854"/>
                    </a:cubicBezTo>
                    <a:close/>
                  </a:path>
                </a:pathLst>
              </a:custGeom>
              <a:solidFill>
                <a:srgbClr val="AA999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65" name="任意多边形: 形状 1064"/>
              <p:cNvSpPr/>
              <p:nvPr/>
            </p:nvSpPr>
            <p:spPr>
              <a:xfrm>
                <a:off x="5607843" y="3012281"/>
                <a:ext cx="1000125" cy="657225"/>
              </a:xfrm>
              <a:custGeom>
                <a:avLst/>
                <a:gdLst>
                  <a:gd name="connsiteX0" fmla="*/ 77629 w 1000125"/>
                  <a:gd name="connsiteY0" fmla="*/ 654844 h 657225"/>
                  <a:gd name="connsiteX1" fmla="*/ 993934 w 1000125"/>
                  <a:gd name="connsiteY1" fmla="*/ 571976 h 657225"/>
                  <a:gd name="connsiteX2" fmla="*/ 852964 w 1000125"/>
                  <a:gd name="connsiteY2" fmla="*/ 7144 h 657225"/>
                  <a:gd name="connsiteX3" fmla="*/ 7144 w 1000125"/>
                  <a:gd name="connsiteY3" fmla="*/ 50006 h 657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00125" h="657225">
                    <a:moveTo>
                      <a:pt x="77629" y="654844"/>
                    </a:moveTo>
                    <a:lnTo>
                      <a:pt x="993934" y="571976"/>
                    </a:lnTo>
                    <a:lnTo>
                      <a:pt x="852964" y="7144"/>
                    </a:lnTo>
                    <a:lnTo>
                      <a:pt x="7144" y="50006"/>
                    </a:lnTo>
                    <a:close/>
                  </a:path>
                </a:pathLst>
              </a:custGeom>
              <a:solidFill>
                <a:srgbClr val="FEDB8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66" name="任意多边形: 形状 1065"/>
              <p:cNvSpPr/>
              <p:nvPr/>
            </p:nvSpPr>
            <p:spPr>
              <a:xfrm>
                <a:off x="5607843" y="3012281"/>
                <a:ext cx="857250" cy="657225"/>
              </a:xfrm>
              <a:custGeom>
                <a:avLst/>
                <a:gdLst>
                  <a:gd name="connsiteX0" fmla="*/ 77629 w 857250"/>
                  <a:gd name="connsiteY0" fmla="*/ 654844 h 657225"/>
                  <a:gd name="connsiteX1" fmla="*/ 852964 w 857250"/>
                  <a:gd name="connsiteY1" fmla="*/ 7144 h 657225"/>
                  <a:gd name="connsiteX2" fmla="*/ 7144 w 857250"/>
                  <a:gd name="connsiteY2" fmla="*/ 50006 h 657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57250" h="657225">
                    <a:moveTo>
                      <a:pt x="77629" y="654844"/>
                    </a:moveTo>
                    <a:lnTo>
                      <a:pt x="852964" y="7144"/>
                    </a:lnTo>
                    <a:lnTo>
                      <a:pt x="7144" y="50006"/>
                    </a:lnTo>
                    <a:close/>
                  </a:path>
                </a:pathLst>
              </a:custGeom>
              <a:solidFill>
                <a:srgbClr val="FDCD5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67" name="任意多边形: 形状 1066"/>
              <p:cNvSpPr/>
              <p:nvPr/>
            </p:nvSpPr>
            <p:spPr>
              <a:xfrm>
                <a:off x="5783103" y="3187541"/>
                <a:ext cx="66675" cy="304800"/>
              </a:xfrm>
              <a:custGeom>
                <a:avLst/>
                <a:gdLst>
                  <a:gd name="connsiteX0" fmla="*/ 63341 w 66675"/>
                  <a:gd name="connsiteY0" fmla="*/ 300514 h 304800"/>
                  <a:gd name="connsiteX1" fmla="*/ 40481 w 66675"/>
                  <a:gd name="connsiteY1" fmla="*/ 303371 h 304800"/>
                  <a:gd name="connsiteX2" fmla="*/ 7144 w 66675"/>
                  <a:gd name="connsiteY2" fmla="*/ 8096 h 304800"/>
                  <a:gd name="connsiteX3" fmla="*/ 29051 w 66675"/>
                  <a:gd name="connsiteY3" fmla="*/ 7144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675" h="304800">
                    <a:moveTo>
                      <a:pt x="63341" y="300514"/>
                    </a:moveTo>
                    <a:lnTo>
                      <a:pt x="40481" y="303371"/>
                    </a:lnTo>
                    <a:lnTo>
                      <a:pt x="7144" y="8096"/>
                    </a:lnTo>
                    <a:lnTo>
                      <a:pt x="29051" y="7144"/>
                    </a:lnTo>
                    <a:close/>
                  </a:path>
                </a:pathLst>
              </a:custGeom>
              <a:solidFill>
                <a:srgbClr val="FEDB8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68" name="任意多边形: 形状 1067"/>
              <p:cNvSpPr/>
              <p:nvPr/>
            </p:nvSpPr>
            <p:spPr>
              <a:xfrm>
                <a:off x="6028848" y="3187541"/>
                <a:ext cx="85725" cy="304800"/>
              </a:xfrm>
              <a:custGeom>
                <a:avLst/>
                <a:gdLst>
                  <a:gd name="connsiteX0" fmla="*/ 79534 w 85725"/>
                  <a:gd name="connsiteY0" fmla="*/ 295751 h 304800"/>
                  <a:gd name="connsiteX1" fmla="*/ 56674 w 85725"/>
                  <a:gd name="connsiteY1" fmla="*/ 298609 h 304800"/>
                  <a:gd name="connsiteX2" fmla="*/ 7144 w 85725"/>
                  <a:gd name="connsiteY2" fmla="*/ 8096 h 304800"/>
                  <a:gd name="connsiteX3" fmla="*/ 30004 w 85725"/>
                  <a:gd name="connsiteY3" fmla="*/ 7144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304800">
                    <a:moveTo>
                      <a:pt x="79534" y="295751"/>
                    </a:moveTo>
                    <a:lnTo>
                      <a:pt x="56674" y="298609"/>
                    </a:lnTo>
                    <a:lnTo>
                      <a:pt x="7144" y="8096"/>
                    </a:lnTo>
                    <a:lnTo>
                      <a:pt x="30004" y="7144"/>
                    </a:lnTo>
                    <a:close/>
                  </a:path>
                </a:pathLst>
              </a:custGeom>
              <a:solidFill>
                <a:srgbClr val="FEDB8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69" name="任意多边形: 形状 1068"/>
              <p:cNvSpPr/>
              <p:nvPr/>
            </p:nvSpPr>
            <p:spPr>
              <a:xfrm>
                <a:off x="6091713" y="3234214"/>
                <a:ext cx="47625" cy="180975"/>
              </a:xfrm>
              <a:custGeom>
                <a:avLst/>
                <a:gdLst>
                  <a:gd name="connsiteX0" fmla="*/ 49054 w 47625"/>
                  <a:gd name="connsiteY0" fmla="*/ 173831 h 180975"/>
                  <a:gd name="connsiteX1" fmla="*/ 34766 w 47625"/>
                  <a:gd name="connsiteY1" fmla="*/ 175736 h 180975"/>
                  <a:gd name="connsiteX2" fmla="*/ 7144 w 47625"/>
                  <a:gd name="connsiteY2" fmla="*/ 7144 h 180975"/>
                  <a:gd name="connsiteX3" fmla="*/ 19526 w 47625"/>
                  <a:gd name="connsiteY3" fmla="*/ 7144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25" h="180975">
                    <a:moveTo>
                      <a:pt x="49054" y="173831"/>
                    </a:moveTo>
                    <a:lnTo>
                      <a:pt x="34766" y="175736"/>
                    </a:lnTo>
                    <a:lnTo>
                      <a:pt x="7144" y="7144"/>
                    </a:lnTo>
                    <a:lnTo>
                      <a:pt x="19526" y="7144"/>
                    </a:lnTo>
                    <a:close/>
                  </a:path>
                </a:pathLst>
              </a:custGeom>
              <a:solidFill>
                <a:srgbClr val="FEDB8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70" name="任意多边形: 形状 1069"/>
              <p:cNvSpPr/>
              <p:nvPr/>
            </p:nvSpPr>
            <p:spPr>
              <a:xfrm>
                <a:off x="5724048" y="3135154"/>
                <a:ext cx="85725" cy="428625"/>
              </a:xfrm>
              <a:custGeom>
                <a:avLst/>
                <a:gdLst>
                  <a:gd name="connsiteX0" fmla="*/ 87154 w 85725"/>
                  <a:gd name="connsiteY0" fmla="*/ 418624 h 428625"/>
                  <a:gd name="connsiteX1" fmla="*/ 53816 w 85725"/>
                  <a:gd name="connsiteY1" fmla="*/ 422434 h 428625"/>
                  <a:gd name="connsiteX2" fmla="*/ 7144 w 85725"/>
                  <a:gd name="connsiteY2" fmla="*/ 8096 h 428625"/>
                  <a:gd name="connsiteX3" fmla="*/ 38576 w 85725"/>
                  <a:gd name="connsiteY3" fmla="*/ 7144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428625">
                    <a:moveTo>
                      <a:pt x="87154" y="418624"/>
                    </a:moveTo>
                    <a:lnTo>
                      <a:pt x="53816" y="422434"/>
                    </a:lnTo>
                    <a:lnTo>
                      <a:pt x="7144" y="8096"/>
                    </a:lnTo>
                    <a:lnTo>
                      <a:pt x="38576" y="7144"/>
                    </a:lnTo>
                    <a:close/>
                  </a:path>
                </a:pathLst>
              </a:custGeom>
              <a:solidFill>
                <a:srgbClr val="FFC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pic>
          <p:nvPicPr>
            <p:cNvPr id="1060" name="图片 105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1384582">
              <a:off x="6823447" y="1350459"/>
              <a:ext cx="501547" cy="355799"/>
            </a:xfrm>
            <a:prstGeom prst="rect">
              <a:avLst/>
            </a:prstGeom>
          </p:spPr>
        </p:pic>
      </p:grpSp>
      <p:grpSp>
        <p:nvGrpSpPr>
          <p:cNvPr id="1071" name="组合 1070"/>
          <p:cNvGrpSpPr/>
          <p:nvPr/>
        </p:nvGrpSpPr>
        <p:grpSpPr>
          <a:xfrm flipH="1">
            <a:off x="6823243" y="183817"/>
            <a:ext cx="480245" cy="480245"/>
            <a:chOff x="6483531" y="871701"/>
            <a:chExt cx="1267690" cy="1267690"/>
          </a:xfrm>
        </p:grpSpPr>
        <p:sp>
          <p:nvSpPr>
            <p:cNvPr id="1072" name="椭圆 1071"/>
            <p:cNvSpPr/>
            <p:nvPr/>
          </p:nvSpPr>
          <p:spPr>
            <a:xfrm rot="21384582">
              <a:off x="6483531" y="871701"/>
              <a:ext cx="1267690" cy="1267690"/>
            </a:xfrm>
            <a:prstGeom prst="ellipse">
              <a:avLst/>
            </a:prstGeom>
            <a:solidFill>
              <a:srgbClr val="E56E69"/>
            </a:solidFill>
            <a:ln w="47625">
              <a:noFill/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073" name="组合 1072"/>
            <p:cNvGrpSpPr/>
            <p:nvPr/>
          </p:nvGrpSpPr>
          <p:grpSpPr>
            <a:xfrm rot="16712883">
              <a:off x="6740292" y="1184246"/>
              <a:ext cx="783859" cy="633535"/>
              <a:chOff x="5579130" y="3012281"/>
              <a:chExt cx="1028838" cy="831533"/>
            </a:xfrm>
          </p:grpSpPr>
          <p:sp>
            <p:nvSpPr>
              <p:cNvPr id="1075" name="任意多边形: 形状 1074"/>
              <p:cNvSpPr/>
              <p:nvPr/>
            </p:nvSpPr>
            <p:spPr>
              <a:xfrm>
                <a:off x="5579268" y="3148489"/>
                <a:ext cx="1000125" cy="695325"/>
              </a:xfrm>
              <a:custGeom>
                <a:avLst/>
                <a:gdLst>
                  <a:gd name="connsiteX0" fmla="*/ 61436 w 1000125"/>
                  <a:gd name="connsiteY0" fmla="*/ 688181 h 695325"/>
                  <a:gd name="connsiteX1" fmla="*/ 994886 w 1000125"/>
                  <a:gd name="connsiteY1" fmla="*/ 602456 h 695325"/>
                  <a:gd name="connsiteX2" fmla="*/ 879634 w 1000125"/>
                  <a:gd name="connsiteY2" fmla="*/ 7144 h 695325"/>
                  <a:gd name="connsiteX3" fmla="*/ 7144 w 1000125"/>
                  <a:gd name="connsiteY3" fmla="*/ 81439 h 69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00125" h="695325">
                    <a:moveTo>
                      <a:pt x="61436" y="688181"/>
                    </a:moveTo>
                    <a:lnTo>
                      <a:pt x="994886" y="602456"/>
                    </a:lnTo>
                    <a:lnTo>
                      <a:pt x="879634" y="7144"/>
                    </a:lnTo>
                    <a:lnTo>
                      <a:pt x="7144" y="81439"/>
                    </a:lnTo>
                    <a:close/>
                  </a:path>
                </a:pathLst>
              </a:custGeom>
              <a:solidFill>
                <a:srgbClr val="9A482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76" name="任意多边形: 形状 1075"/>
              <p:cNvSpPr/>
              <p:nvPr/>
            </p:nvSpPr>
            <p:spPr>
              <a:xfrm>
                <a:off x="5579130" y="3048476"/>
                <a:ext cx="209550" cy="180975"/>
              </a:xfrm>
              <a:custGeom>
                <a:avLst/>
                <a:gdLst>
                  <a:gd name="connsiteX0" fmla="*/ 7282 w 209550"/>
                  <a:gd name="connsiteY0" fmla="*/ 181451 h 180975"/>
                  <a:gd name="connsiteX1" fmla="*/ 35857 w 209550"/>
                  <a:gd name="connsiteY1" fmla="*/ 14764 h 180975"/>
                  <a:gd name="connsiteX2" fmla="*/ 181589 w 209550"/>
                  <a:gd name="connsiteY2" fmla="*/ 7144 h 180975"/>
                  <a:gd name="connsiteX3" fmla="*/ 203497 w 209550"/>
                  <a:gd name="connsiteY3" fmla="*/ 169069 h 180975"/>
                  <a:gd name="connsiteX4" fmla="*/ 7282 w 209550"/>
                  <a:gd name="connsiteY4" fmla="*/ 181451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9550" h="180975">
                    <a:moveTo>
                      <a:pt x="7282" y="181451"/>
                    </a:moveTo>
                    <a:cubicBezTo>
                      <a:pt x="7282" y="181451"/>
                      <a:pt x="3472" y="44291"/>
                      <a:pt x="35857" y="14764"/>
                    </a:cubicBezTo>
                    <a:lnTo>
                      <a:pt x="181589" y="7144"/>
                    </a:lnTo>
                    <a:lnTo>
                      <a:pt x="203497" y="169069"/>
                    </a:lnTo>
                    <a:lnTo>
                      <a:pt x="7282" y="181451"/>
                    </a:lnTo>
                    <a:close/>
                  </a:path>
                </a:pathLst>
              </a:custGeom>
              <a:solidFill>
                <a:srgbClr val="9A482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77" name="任意多边形: 形状 1076"/>
              <p:cNvSpPr/>
              <p:nvPr/>
            </p:nvSpPr>
            <p:spPr>
              <a:xfrm>
                <a:off x="5600233" y="3066574"/>
                <a:ext cx="990600" cy="742950"/>
              </a:xfrm>
              <a:custGeom>
                <a:avLst/>
                <a:gdLst>
                  <a:gd name="connsiteX0" fmla="*/ 62379 w 990600"/>
                  <a:gd name="connsiteY0" fmla="*/ 740569 h 742950"/>
                  <a:gd name="connsiteX1" fmla="*/ 954871 w 990600"/>
                  <a:gd name="connsiteY1" fmla="*/ 663416 h 742950"/>
                  <a:gd name="connsiteX2" fmla="*/ 982494 w 990600"/>
                  <a:gd name="connsiteY2" fmla="*/ 504349 h 742950"/>
                  <a:gd name="connsiteX3" fmla="*/ 25231 w 990600"/>
                  <a:gd name="connsiteY3" fmla="*/ 7144 h 742950"/>
                  <a:gd name="connsiteX4" fmla="*/ 9991 w 990600"/>
                  <a:gd name="connsiteY4" fmla="*/ 177641 h 742950"/>
                  <a:gd name="connsiteX5" fmla="*/ 62379 w 990600"/>
                  <a:gd name="connsiteY5" fmla="*/ 740569 h 74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90600" h="742950">
                    <a:moveTo>
                      <a:pt x="62379" y="740569"/>
                    </a:moveTo>
                    <a:lnTo>
                      <a:pt x="954871" y="663416"/>
                    </a:lnTo>
                    <a:cubicBezTo>
                      <a:pt x="954871" y="663416"/>
                      <a:pt x="934869" y="566261"/>
                      <a:pt x="982494" y="504349"/>
                    </a:cubicBezTo>
                    <a:cubicBezTo>
                      <a:pt x="1034881" y="421481"/>
                      <a:pt x="25231" y="7144"/>
                      <a:pt x="25231" y="7144"/>
                    </a:cubicBezTo>
                    <a:cubicBezTo>
                      <a:pt x="25231" y="7144"/>
                      <a:pt x="-1439" y="74771"/>
                      <a:pt x="9991" y="177641"/>
                    </a:cubicBezTo>
                    <a:lnTo>
                      <a:pt x="62379" y="740569"/>
                    </a:lnTo>
                    <a:close/>
                  </a:path>
                </a:pathLst>
              </a:custGeom>
              <a:solidFill>
                <a:srgbClr val="CCC2C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78" name="任意多边形: 形状 1077"/>
              <p:cNvSpPr/>
              <p:nvPr/>
            </p:nvSpPr>
            <p:spPr>
              <a:xfrm>
                <a:off x="5599033" y="3072289"/>
                <a:ext cx="104775" cy="733425"/>
              </a:xfrm>
              <a:custGeom>
                <a:avLst/>
                <a:gdLst>
                  <a:gd name="connsiteX0" fmla="*/ 63579 w 104775"/>
                  <a:gd name="connsiteY0" fmla="*/ 734854 h 733425"/>
                  <a:gd name="connsiteX1" fmla="*/ 97869 w 104775"/>
                  <a:gd name="connsiteY1" fmla="*/ 569119 h 733425"/>
                  <a:gd name="connsiteX2" fmla="*/ 28337 w 104775"/>
                  <a:gd name="connsiteY2" fmla="*/ 7144 h 733425"/>
                  <a:gd name="connsiteX3" fmla="*/ 7382 w 104775"/>
                  <a:gd name="connsiteY3" fmla="*/ 147161 h 733425"/>
                  <a:gd name="connsiteX4" fmla="*/ 63579 w 104775"/>
                  <a:gd name="connsiteY4" fmla="*/ 734854 h 733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775" h="733425">
                    <a:moveTo>
                      <a:pt x="63579" y="734854"/>
                    </a:moveTo>
                    <a:cubicBezTo>
                      <a:pt x="63579" y="734854"/>
                      <a:pt x="60722" y="596741"/>
                      <a:pt x="97869" y="569119"/>
                    </a:cubicBezTo>
                    <a:cubicBezTo>
                      <a:pt x="135017" y="541496"/>
                      <a:pt x="28337" y="7144"/>
                      <a:pt x="28337" y="7144"/>
                    </a:cubicBezTo>
                    <a:cubicBezTo>
                      <a:pt x="28337" y="7144"/>
                      <a:pt x="4524" y="27146"/>
                      <a:pt x="7382" y="147161"/>
                    </a:cubicBezTo>
                    <a:cubicBezTo>
                      <a:pt x="11192" y="266224"/>
                      <a:pt x="63579" y="734854"/>
                      <a:pt x="63579" y="734854"/>
                    </a:cubicBezTo>
                    <a:close/>
                  </a:path>
                </a:pathLst>
              </a:custGeom>
              <a:solidFill>
                <a:srgbClr val="AA999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79" name="任意多边形: 形状 1078"/>
              <p:cNvSpPr/>
              <p:nvPr/>
            </p:nvSpPr>
            <p:spPr>
              <a:xfrm>
                <a:off x="5607843" y="3012281"/>
                <a:ext cx="1000125" cy="657225"/>
              </a:xfrm>
              <a:custGeom>
                <a:avLst/>
                <a:gdLst>
                  <a:gd name="connsiteX0" fmla="*/ 77629 w 1000125"/>
                  <a:gd name="connsiteY0" fmla="*/ 654844 h 657225"/>
                  <a:gd name="connsiteX1" fmla="*/ 993934 w 1000125"/>
                  <a:gd name="connsiteY1" fmla="*/ 571976 h 657225"/>
                  <a:gd name="connsiteX2" fmla="*/ 852964 w 1000125"/>
                  <a:gd name="connsiteY2" fmla="*/ 7144 h 657225"/>
                  <a:gd name="connsiteX3" fmla="*/ 7144 w 1000125"/>
                  <a:gd name="connsiteY3" fmla="*/ 50006 h 657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00125" h="657225">
                    <a:moveTo>
                      <a:pt x="77629" y="654844"/>
                    </a:moveTo>
                    <a:lnTo>
                      <a:pt x="993934" y="571976"/>
                    </a:lnTo>
                    <a:lnTo>
                      <a:pt x="852964" y="7144"/>
                    </a:lnTo>
                    <a:lnTo>
                      <a:pt x="7144" y="50006"/>
                    </a:lnTo>
                    <a:close/>
                  </a:path>
                </a:pathLst>
              </a:custGeom>
              <a:solidFill>
                <a:srgbClr val="FEDB8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80" name="任意多边形: 形状 1079"/>
              <p:cNvSpPr/>
              <p:nvPr/>
            </p:nvSpPr>
            <p:spPr>
              <a:xfrm>
                <a:off x="5607843" y="3012281"/>
                <a:ext cx="857250" cy="657225"/>
              </a:xfrm>
              <a:custGeom>
                <a:avLst/>
                <a:gdLst>
                  <a:gd name="connsiteX0" fmla="*/ 77629 w 857250"/>
                  <a:gd name="connsiteY0" fmla="*/ 654844 h 657225"/>
                  <a:gd name="connsiteX1" fmla="*/ 852964 w 857250"/>
                  <a:gd name="connsiteY1" fmla="*/ 7144 h 657225"/>
                  <a:gd name="connsiteX2" fmla="*/ 7144 w 857250"/>
                  <a:gd name="connsiteY2" fmla="*/ 50006 h 657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57250" h="657225">
                    <a:moveTo>
                      <a:pt x="77629" y="654844"/>
                    </a:moveTo>
                    <a:lnTo>
                      <a:pt x="852964" y="7144"/>
                    </a:lnTo>
                    <a:lnTo>
                      <a:pt x="7144" y="50006"/>
                    </a:lnTo>
                    <a:close/>
                  </a:path>
                </a:pathLst>
              </a:custGeom>
              <a:solidFill>
                <a:srgbClr val="FDCD5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81" name="任意多边形: 形状 1080"/>
              <p:cNvSpPr/>
              <p:nvPr/>
            </p:nvSpPr>
            <p:spPr>
              <a:xfrm>
                <a:off x="5783103" y="3187541"/>
                <a:ext cx="66675" cy="304800"/>
              </a:xfrm>
              <a:custGeom>
                <a:avLst/>
                <a:gdLst>
                  <a:gd name="connsiteX0" fmla="*/ 63341 w 66675"/>
                  <a:gd name="connsiteY0" fmla="*/ 300514 h 304800"/>
                  <a:gd name="connsiteX1" fmla="*/ 40481 w 66675"/>
                  <a:gd name="connsiteY1" fmla="*/ 303371 h 304800"/>
                  <a:gd name="connsiteX2" fmla="*/ 7144 w 66675"/>
                  <a:gd name="connsiteY2" fmla="*/ 8096 h 304800"/>
                  <a:gd name="connsiteX3" fmla="*/ 29051 w 66675"/>
                  <a:gd name="connsiteY3" fmla="*/ 7144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675" h="304800">
                    <a:moveTo>
                      <a:pt x="63341" y="300514"/>
                    </a:moveTo>
                    <a:lnTo>
                      <a:pt x="40481" y="303371"/>
                    </a:lnTo>
                    <a:lnTo>
                      <a:pt x="7144" y="8096"/>
                    </a:lnTo>
                    <a:lnTo>
                      <a:pt x="29051" y="7144"/>
                    </a:lnTo>
                    <a:close/>
                  </a:path>
                </a:pathLst>
              </a:custGeom>
              <a:solidFill>
                <a:srgbClr val="FEDB8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82" name="任意多边形: 形状 1081"/>
              <p:cNvSpPr/>
              <p:nvPr/>
            </p:nvSpPr>
            <p:spPr>
              <a:xfrm>
                <a:off x="6028848" y="3187541"/>
                <a:ext cx="85725" cy="304800"/>
              </a:xfrm>
              <a:custGeom>
                <a:avLst/>
                <a:gdLst>
                  <a:gd name="connsiteX0" fmla="*/ 79534 w 85725"/>
                  <a:gd name="connsiteY0" fmla="*/ 295751 h 304800"/>
                  <a:gd name="connsiteX1" fmla="*/ 56674 w 85725"/>
                  <a:gd name="connsiteY1" fmla="*/ 298609 h 304800"/>
                  <a:gd name="connsiteX2" fmla="*/ 7144 w 85725"/>
                  <a:gd name="connsiteY2" fmla="*/ 8096 h 304800"/>
                  <a:gd name="connsiteX3" fmla="*/ 30004 w 85725"/>
                  <a:gd name="connsiteY3" fmla="*/ 7144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304800">
                    <a:moveTo>
                      <a:pt x="79534" y="295751"/>
                    </a:moveTo>
                    <a:lnTo>
                      <a:pt x="56674" y="298609"/>
                    </a:lnTo>
                    <a:lnTo>
                      <a:pt x="7144" y="8096"/>
                    </a:lnTo>
                    <a:lnTo>
                      <a:pt x="30004" y="7144"/>
                    </a:lnTo>
                    <a:close/>
                  </a:path>
                </a:pathLst>
              </a:custGeom>
              <a:solidFill>
                <a:srgbClr val="FEDB8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83" name="任意多边形: 形状 1082"/>
              <p:cNvSpPr/>
              <p:nvPr/>
            </p:nvSpPr>
            <p:spPr>
              <a:xfrm>
                <a:off x="6091713" y="3234214"/>
                <a:ext cx="47625" cy="180975"/>
              </a:xfrm>
              <a:custGeom>
                <a:avLst/>
                <a:gdLst>
                  <a:gd name="connsiteX0" fmla="*/ 49054 w 47625"/>
                  <a:gd name="connsiteY0" fmla="*/ 173831 h 180975"/>
                  <a:gd name="connsiteX1" fmla="*/ 34766 w 47625"/>
                  <a:gd name="connsiteY1" fmla="*/ 175736 h 180975"/>
                  <a:gd name="connsiteX2" fmla="*/ 7144 w 47625"/>
                  <a:gd name="connsiteY2" fmla="*/ 7144 h 180975"/>
                  <a:gd name="connsiteX3" fmla="*/ 19526 w 47625"/>
                  <a:gd name="connsiteY3" fmla="*/ 7144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25" h="180975">
                    <a:moveTo>
                      <a:pt x="49054" y="173831"/>
                    </a:moveTo>
                    <a:lnTo>
                      <a:pt x="34766" y="175736"/>
                    </a:lnTo>
                    <a:lnTo>
                      <a:pt x="7144" y="7144"/>
                    </a:lnTo>
                    <a:lnTo>
                      <a:pt x="19526" y="7144"/>
                    </a:lnTo>
                    <a:close/>
                  </a:path>
                </a:pathLst>
              </a:custGeom>
              <a:solidFill>
                <a:srgbClr val="FEDB8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84" name="任意多边形: 形状 1083"/>
              <p:cNvSpPr/>
              <p:nvPr/>
            </p:nvSpPr>
            <p:spPr>
              <a:xfrm>
                <a:off x="5724048" y="3135154"/>
                <a:ext cx="85725" cy="428625"/>
              </a:xfrm>
              <a:custGeom>
                <a:avLst/>
                <a:gdLst>
                  <a:gd name="connsiteX0" fmla="*/ 87154 w 85725"/>
                  <a:gd name="connsiteY0" fmla="*/ 418624 h 428625"/>
                  <a:gd name="connsiteX1" fmla="*/ 53816 w 85725"/>
                  <a:gd name="connsiteY1" fmla="*/ 422434 h 428625"/>
                  <a:gd name="connsiteX2" fmla="*/ 7144 w 85725"/>
                  <a:gd name="connsiteY2" fmla="*/ 8096 h 428625"/>
                  <a:gd name="connsiteX3" fmla="*/ 38576 w 85725"/>
                  <a:gd name="connsiteY3" fmla="*/ 7144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428625">
                    <a:moveTo>
                      <a:pt x="87154" y="418624"/>
                    </a:moveTo>
                    <a:lnTo>
                      <a:pt x="53816" y="422434"/>
                    </a:lnTo>
                    <a:lnTo>
                      <a:pt x="7144" y="8096"/>
                    </a:lnTo>
                    <a:lnTo>
                      <a:pt x="38576" y="7144"/>
                    </a:lnTo>
                    <a:close/>
                  </a:path>
                </a:pathLst>
              </a:custGeom>
              <a:solidFill>
                <a:srgbClr val="FFC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pic>
          <p:nvPicPr>
            <p:cNvPr id="1074" name="图片 107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1384582">
              <a:off x="6823447" y="1350459"/>
              <a:ext cx="501547" cy="355799"/>
            </a:xfrm>
            <a:prstGeom prst="rect">
              <a:avLst/>
            </a:prstGeom>
          </p:spPr>
        </p:pic>
      </p:grpSp>
      <p:sp>
        <p:nvSpPr>
          <p:cNvPr id="1085" name="矩形 108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solidFill>
              <a:srgbClr val="E56E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86" name="矩形 108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37671">
              <a:alpha val="95000"/>
            </a:srgb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56" name="组合 755"/>
          <p:cNvGrpSpPr/>
          <p:nvPr/>
        </p:nvGrpSpPr>
        <p:grpSpPr>
          <a:xfrm>
            <a:off x="6483531" y="871701"/>
            <a:ext cx="1267690" cy="1267690"/>
            <a:chOff x="6483531" y="871701"/>
            <a:chExt cx="1267690" cy="1267690"/>
          </a:xfrm>
        </p:grpSpPr>
        <p:sp>
          <p:nvSpPr>
            <p:cNvPr id="534" name="椭圆 533"/>
            <p:cNvSpPr/>
            <p:nvPr/>
          </p:nvSpPr>
          <p:spPr>
            <a:xfrm rot="21384582">
              <a:off x="6483531" y="871701"/>
              <a:ext cx="1267690" cy="1267690"/>
            </a:xfrm>
            <a:prstGeom prst="ellipse">
              <a:avLst/>
            </a:prstGeom>
            <a:solidFill>
              <a:srgbClr val="E56E69"/>
            </a:solidFill>
            <a:ln w="47625">
              <a:noFill/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535" name="组合 534"/>
            <p:cNvGrpSpPr/>
            <p:nvPr/>
          </p:nvGrpSpPr>
          <p:grpSpPr>
            <a:xfrm rot="16712883">
              <a:off x="6740292" y="1184246"/>
              <a:ext cx="783860" cy="633536"/>
              <a:chOff x="5579130" y="3012280"/>
              <a:chExt cx="1028839" cy="831534"/>
            </a:xfrm>
          </p:grpSpPr>
          <p:sp>
            <p:nvSpPr>
              <p:cNvPr id="537" name="任意多边形: 形状 536"/>
              <p:cNvSpPr/>
              <p:nvPr/>
            </p:nvSpPr>
            <p:spPr>
              <a:xfrm>
                <a:off x="5579268" y="3148489"/>
                <a:ext cx="1000125" cy="695325"/>
              </a:xfrm>
              <a:custGeom>
                <a:avLst/>
                <a:gdLst>
                  <a:gd name="connsiteX0" fmla="*/ 61436 w 1000125"/>
                  <a:gd name="connsiteY0" fmla="*/ 688181 h 695325"/>
                  <a:gd name="connsiteX1" fmla="*/ 994886 w 1000125"/>
                  <a:gd name="connsiteY1" fmla="*/ 602456 h 695325"/>
                  <a:gd name="connsiteX2" fmla="*/ 879634 w 1000125"/>
                  <a:gd name="connsiteY2" fmla="*/ 7144 h 695325"/>
                  <a:gd name="connsiteX3" fmla="*/ 7144 w 1000125"/>
                  <a:gd name="connsiteY3" fmla="*/ 81439 h 69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00125" h="695325">
                    <a:moveTo>
                      <a:pt x="61436" y="688181"/>
                    </a:moveTo>
                    <a:lnTo>
                      <a:pt x="994886" y="602456"/>
                    </a:lnTo>
                    <a:lnTo>
                      <a:pt x="879634" y="7144"/>
                    </a:lnTo>
                    <a:lnTo>
                      <a:pt x="7144" y="81439"/>
                    </a:lnTo>
                    <a:close/>
                  </a:path>
                </a:pathLst>
              </a:custGeom>
              <a:solidFill>
                <a:srgbClr val="9A482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38" name="任意多边形: 形状 537"/>
              <p:cNvSpPr/>
              <p:nvPr/>
            </p:nvSpPr>
            <p:spPr>
              <a:xfrm>
                <a:off x="5579130" y="3048476"/>
                <a:ext cx="209550" cy="180975"/>
              </a:xfrm>
              <a:custGeom>
                <a:avLst/>
                <a:gdLst>
                  <a:gd name="connsiteX0" fmla="*/ 7282 w 209550"/>
                  <a:gd name="connsiteY0" fmla="*/ 181451 h 180975"/>
                  <a:gd name="connsiteX1" fmla="*/ 35857 w 209550"/>
                  <a:gd name="connsiteY1" fmla="*/ 14764 h 180975"/>
                  <a:gd name="connsiteX2" fmla="*/ 181589 w 209550"/>
                  <a:gd name="connsiteY2" fmla="*/ 7144 h 180975"/>
                  <a:gd name="connsiteX3" fmla="*/ 203497 w 209550"/>
                  <a:gd name="connsiteY3" fmla="*/ 169069 h 180975"/>
                  <a:gd name="connsiteX4" fmla="*/ 7282 w 209550"/>
                  <a:gd name="connsiteY4" fmla="*/ 181451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9550" h="180975">
                    <a:moveTo>
                      <a:pt x="7282" y="181451"/>
                    </a:moveTo>
                    <a:cubicBezTo>
                      <a:pt x="7282" y="181451"/>
                      <a:pt x="3472" y="44291"/>
                      <a:pt x="35857" y="14764"/>
                    </a:cubicBezTo>
                    <a:lnTo>
                      <a:pt x="181589" y="7144"/>
                    </a:lnTo>
                    <a:lnTo>
                      <a:pt x="203497" y="169069"/>
                    </a:lnTo>
                    <a:lnTo>
                      <a:pt x="7282" y="181451"/>
                    </a:lnTo>
                    <a:close/>
                  </a:path>
                </a:pathLst>
              </a:custGeom>
              <a:solidFill>
                <a:srgbClr val="9A482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39" name="任意多边形: 形状 538"/>
              <p:cNvSpPr/>
              <p:nvPr/>
            </p:nvSpPr>
            <p:spPr>
              <a:xfrm>
                <a:off x="5600233" y="3066574"/>
                <a:ext cx="990600" cy="742950"/>
              </a:xfrm>
              <a:custGeom>
                <a:avLst/>
                <a:gdLst>
                  <a:gd name="connsiteX0" fmla="*/ 62379 w 990600"/>
                  <a:gd name="connsiteY0" fmla="*/ 740569 h 742950"/>
                  <a:gd name="connsiteX1" fmla="*/ 954871 w 990600"/>
                  <a:gd name="connsiteY1" fmla="*/ 663416 h 742950"/>
                  <a:gd name="connsiteX2" fmla="*/ 982494 w 990600"/>
                  <a:gd name="connsiteY2" fmla="*/ 504349 h 742950"/>
                  <a:gd name="connsiteX3" fmla="*/ 25231 w 990600"/>
                  <a:gd name="connsiteY3" fmla="*/ 7144 h 742950"/>
                  <a:gd name="connsiteX4" fmla="*/ 9991 w 990600"/>
                  <a:gd name="connsiteY4" fmla="*/ 177641 h 742950"/>
                  <a:gd name="connsiteX5" fmla="*/ 62379 w 990600"/>
                  <a:gd name="connsiteY5" fmla="*/ 740569 h 74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90600" h="742950">
                    <a:moveTo>
                      <a:pt x="62379" y="740569"/>
                    </a:moveTo>
                    <a:lnTo>
                      <a:pt x="954871" y="663416"/>
                    </a:lnTo>
                    <a:cubicBezTo>
                      <a:pt x="954871" y="663416"/>
                      <a:pt x="934869" y="566261"/>
                      <a:pt x="982494" y="504349"/>
                    </a:cubicBezTo>
                    <a:cubicBezTo>
                      <a:pt x="1034881" y="421481"/>
                      <a:pt x="25231" y="7144"/>
                      <a:pt x="25231" y="7144"/>
                    </a:cubicBezTo>
                    <a:cubicBezTo>
                      <a:pt x="25231" y="7144"/>
                      <a:pt x="-1439" y="74771"/>
                      <a:pt x="9991" y="177641"/>
                    </a:cubicBezTo>
                    <a:lnTo>
                      <a:pt x="62379" y="740569"/>
                    </a:lnTo>
                    <a:close/>
                  </a:path>
                </a:pathLst>
              </a:custGeom>
              <a:solidFill>
                <a:srgbClr val="CCC2C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40" name="任意多边形: 形状 539"/>
              <p:cNvSpPr/>
              <p:nvPr/>
            </p:nvSpPr>
            <p:spPr>
              <a:xfrm>
                <a:off x="5599033" y="3072289"/>
                <a:ext cx="104775" cy="733425"/>
              </a:xfrm>
              <a:custGeom>
                <a:avLst/>
                <a:gdLst>
                  <a:gd name="connsiteX0" fmla="*/ 63579 w 104775"/>
                  <a:gd name="connsiteY0" fmla="*/ 734854 h 733425"/>
                  <a:gd name="connsiteX1" fmla="*/ 97869 w 104775"/>
                  <a:gd name="connsiteY1" fmla="*/ 569119 h 733425"/>
                  <a:gd name="connsiteX2" fmla="*/ 28337 w 104775"/>
                  <a:gd name="connsiteY2" fmla="*/ 7144 h 733425"/>
                  <a:gd name="connsiteX3" fmla="*/ 7382 w 104775"/>
                  <a:gd name="connsiteY3" fmla="*/ 147161 h 733425"/>
                  <a:gd name="connsiteX4" fmla="*/ 63579 w 104775"/>
                  <a:gd name="connsiteY4" fmla="*/ 734854 h 733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775" h="733425">
                    <a:moveTo>
                      <a:pt x="63579" y="734854"/>
                    </a:moveTo>
                    <a:cubicBezTo>
                      <a:pt x="63579" y="734854"/>
                      <a:pt x="60722" y="596741"/>
                      <a:pt x="97869" y="569119"/>
                    </a:cubicBezTo>
                    <a:cubicBezTo>
                      <a:pt x="135017" y="541496"/>
                      <a:pt x="28337" y="7144"/>
                      <a:pt x="28337" y="7144"/>
                    </a:cubicBezTo>
                    <a:cubicBezTo>
                      <a:pt x="28337" y="7144"/>
                      <a:pt x="4524" y="27146"/>
                      <a:pt x="7382" y="147161"/>
                    </a:cubicBezTo>
                    <a:cubicBezTo>
                      <a:pt x="11192" y="266224"/>
                      <a:pt x="63579" y="734854"/>
                      <a:pt x="63579" y="734854"/>
                    </a:cubicBezTo>
                    <a:close/>
                  </a:path>
                </a:pathLst>
              </a:custGeom>
              <a:solidFill>
                <a:srgbClr val="AA999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41" name="任意多边形: 形状 540"/>
              <p:cNvSpPr/>
              <p:nvPr/>
            </p:nvSpPr>
            <p:spPr>
              <a:xfrm>
                <a:off x="5607844" y="3012280"/>
                <a:ext cx="1000125" cy="657225"/>
              </a:xfrm>
              <a:custGeom>
                <a:avLst/>
                <a:gdLst>
                  <a:gd name="connsiteX0" fmla="*/ 77629 w 1000125"/>
                  <a:gd name="connsiteY0" fmla="*/ 654844 h 657225"/>
                  <a:gd name="connsiteX1" fmla="*/ 993934 w 1000125"/>
                  <a:gd name="connsiteY1" fmla="*/ 571976 h 657225"/>
                  <a:gd name="connsiteX2" fmla="*/ 852964 w 1000125"/>
                  <a:gd name="connsiteY2" fmla="*/ 7144 h 657225"/>
                  <a:gd name="connsiteX3" fmla="*/ 7144 w 1000125"/>
                  <a:gd name="connsiteY3" fmla="*/ 50006 h 657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00125" h="657225">
                    <a:moveTo>
                      <a:pt x="77629" y="654844"/>
                    </a:moveTo>
                    <a:lnTo>
                      <a:pt x="993934" y="571976"/>
                    </a:lnTo>
                    <a:lnTo>
                      <a:pt x="852964" y="7144"/>
                    </a:lnTo>
                    <a:lnTo>
                      <a:pt x="7144" y="50006"/>
                    </a:lnTo>
                    <a:close/>
                  </a:path>
                </a:pathLst>
              </a:custGeom>
              <a:solidFill>
                <a:srgbClr val="FEDB8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42" name="任意多边形: 形状 541"/>
              <p:cNvSpPr/>
              <p:nvPr/>
            </p:nvSpPr>
            <p:spPr>
              <a:xfrm>
                <a:off x="5607843" y="3012281"/>
                <a:ext cx="857250" cy="657225"/>
              </a:xfrm>
              <a:custGeom>
                <a:avLst/>
                <a:gdLst>
                  <a:gd name="connsiteX0" fmla="*/ 77629 w 857250"/>
                  <a:gd name="connsiteY0" fmla="*/ 654844 h 657225"/>
                  <a:gd name="connsiteX1" fmla="*/ 852964 w 857250"/>
                  <a:gd name="connsiteY1" fmla="*/ 7144 h 657225"/>
                  <a:gd name="connsiteX2" fmla="*/ 7144 w 857250"/>
                  <a:gd name="connsiteY2" fmla="*/ 50006 h 657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57250" h="657225">
                    <a:moveTo>
                      <a:pt x="77629" y="654844"/>
                    </a:moveTo>
                    <a:lnTo>
                      <a:pt x="852964" y="7144"/>
                    </a:lnTo>
                    <a:lnTo>
                      <a:pt x="7144" y="50006"/>
                    </a:lnTo>
                    <a:close/>
                  </a:path>
                </a:pathLst>
              </a:custGeom>
              <a:solidFill>
                <a:srgbClr val="FDCD5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43" name="任意多边形: 形状 542"/>
              <p:cNvSpPr/>
              <p:nvPr/>
            </p:nvSpPr>
            <p:spPr>
              <a:xfrm>
                <a:off x="5783103" y="3187541"/>
                <a:ext cx="66675" cy="304800"/>
              </a:xfrm>
              <a:custGeom>
                <a:avLst/>
                <a:gdLst>
                  <a:gd name="connsiteX0" fmla="*/ 63341 w 66675"/>
                  <a:gd name="connsiteY0" fmla="*/ 300514 h 304800"/>
                  <a:gd name="connsiteX1" fmla="*/ 40481 w 66675"/>
                  <a:gd name="connsiteY1" fmla="*/ 303371 h 304800"/>
                  <a:gd name="connsiteX2" fmla="*/ 7144 w 66675"/>
                  <a:gd name="connsiteY2" fmla="*/ 8096 h 304800"/>
                  <a:gd name="connsiteX3" fmla="*/ 29051 w 66675"/>
                  <a:gd name="connsiteY3" fmla="*/ 7144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675" h="304800">
                    <a:moveTo>
                      <a:pt x="63341" y="300514"/>
                    </a:moveTo>
                    <a:lnTo>
                      <a:pt x="40481" y="303371"/>
                    </a:lnTo>
                    <a:lnTo>
                      <a:pt x="7144" y="8096"/>
                    </a:lnTo>
                    <a:lnTo>
                      <a:pt x="29051" y="7144"/>
                    </a:lnTo>
                    <a:close/>
                  </a:path>
                </a:pathLst>
              </a:custGeom>
              <a:solidFill>
                <a:srgbClr val="FEDB8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44" name="任意多边形: 形状 543"/>
              <p:cNvSpPr/>
              <p:nvPr/>
            </p:nvSpPr>
            <p:spPr>
              <a:xfrm>
                <a:off x="6028848" y="3187541"/>
                <a:ext cx="85725" cy="304800"/>
              </a:xfrm>
              <a:custGeom>
                <a:avLst/>
                <a:gdLst>
                  <a:gd name="connsiteX0" fmla="*/ 79534 w 85725"/>
                  <a:gd name="connsiteY0" fmla="*/ 295751 h 304800"/>
                  <a:gd name="connsiteX1" fmla="*/ 56674 w 85725"/>
                  <a:gd name="connsiteY1" fmla="*/ 298609 h 304800"/>
                  <a:gd name="connsiteX2" fmla="*/ 7144 w 85725"/>
                  <a:gd name="connsiteY2" fmla="*/ 8096 h 304800"/>
                  <a:gd name="connsiteX3" fmla="*/ 30004 w 85725"/>
                  <a:gd name="connsiteY3" fmla="*/ 7144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304800">
                    <a:moveTo>
                      <a:pt x="79534" y="295751"/>
                    </a:moveTo>
                    <a:lnTo>
                      <a:pt x="56674" y="298609"/>
                    </a:lnTo>
                    <a:lnTo>
                      <a:pt x="7144" y="8096"/>
                    </a:lnTo>
                    <a:lnTo>
                      <a:pt x="30004" y="7144"/>
                    </a:lnTo>
                    <a:close/>
                  </a:path>
                </a:pathLst>
              </a:custGeom>
              <a:solidFill>
                <a:srgbClr val="FEDB8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45" name="任意多边形: 形状 544"/>
              <p:cNvSpPr/>
              <p:nvPr/>
            </p:nvSpPr>
            <p:spPr>
              <a:xfrm>
                <a:off x="6091713" y="3234214"/>
                <a:ext cx="47625" cy="180975"/>
              </a:xfrm>
              <a:custGeom>
                <a:avLst/>
                <a:gdLst>
                  <a:gd name="connsiteX0" fmla="*/ 49054 w 47625"/>
                  <a:gd name="connsiteY0" fmla="*/ 173831 h 180975"/>
                  <a:gd name="connsiteX1" fmla="*/ 34766 w 47625"/>
                  <a:gd name="connsiteY1" fmla="*/ 175736 h 180975"/>
                  <a:gd name="connsiteX2" fmla="*/ 7144 w 47625"/>
                  <a:gd name="connsiteY2" fmla="*/ 7144 h 180975"/>
                  <a:gd name="connsiteX3" fmla="*/ 19526 w 47625"/>
                  <a:gd name="connsiteY3" fmla="*/ 7144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25" h="180975">
                    <a:moveTo>
                      <a:pt x="49054" y="173831"/>
                    </a:moveTo>
                    <a:lnTo>
                      <a:pt x="34766" y="175736"/>
                    </a:lnTo>
                    <a:lnTo>
                      <a:pt x="7144" y="7144"/>
                    </a:lnTo>
                    <a:lnTo>
                      <a:pt x="19526" y="7144"/>
                    </a:lnTo>
                    <a:close/>
                  </a:path>
                </a:pathLst>
              </a:custGeom>
              <a:solidFill>
                <a:srgbClr val="FEDB8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46" name="任意多边形: 形状 545"/>
              <p:cNvSpPr/>
              <p:nvPr/>
            </p:nvSpPr>
            <p:spPr>
              <a:xfrm>
                <a:off x="5724048" y="3135154"/>
                <a:ext cx="85725" cy="428625"/>
              </a:xfrm>
              <a:custGeom>
                <a:avLst/>
                <a:gdLst>
                  <a:gd name="connsiteX0" fmla="*/ 87154 w 85725"/>
                  <a:gd name="connsiteY0" fmla="*/ 418624 h 428625"/>
                  <a:gd name="connsiteX1" fmla="*/ 53816 w 85725"/>
                  <a:gd name="connsiteY1" fmla="*/ 422434 h 428625"/>
                  <a:gd name="connsiteX2" fmla="*/ 7144 w 85725"/>
                  <a:gd name="connsiteY2" fmla="*/ 8096 h 428625"/>
                  <a:gd name="connsiteX3" fmla="*/ 38576 w 85725"/>
                  <a:gd name="connsiteY3" fmla="*/ 7144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428625">
                    <a:moveTo>
                      <a:pt x="87154" y="418624"/>
                    </a:moveTo>
                    <a:lnTo>
                      <a:pt x="53816" y="422434"/>
                    </a:lnTo>
                    <a:lnTo>
                      <a:pt x="7144" y="8096"/>
                    </a:lnTo>
                    <a:lnTo>
                      <a:pt x="38576" y="7144"/>
                    </a:lnTo>
                    <a:close/>
                  </a:path>
                </a:pathLst>
              </a:custGeom>
              <a:solidFill>
                <a:srgbClr val="FFC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pic>
          <p:nvPicPr>
            <p:cNvPr id="536" name="图片 53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1384582">
              <a:off x="6823447" y="1350459"/>
              <a:ext cx="501547" cy="355799"/>
            </a:xfrm>
            <a:prstGeom prst="rect">
              <a:avLst/>
            </a:prstGeom>
          </p:spPr>
        </p:pic>
      </p:grpSp>
      <p:sp>
        <p:nvSpPr>
          <p:cNvPr id="548" name="椭圆 547"/>
          <p:cNvSpPr/>
          <p:nvPr/>
        </p:nvSpPr>
        <p:spPr>
          <a:xfrm rot="21343188">
            <a:off x="7530438" y="2655518"/>
            <a:ext cx="1267690" cy="1267690"/>
          </a:xfrm>
          <a:prstGeom prst="ellipse">
            <a:avLst/>
          </a:prstGeom>
          <a:solidFill>
            <a:srgbClr val="E56E69"/>
          </a:solidFill>
          <a:ln w="47625"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89" name="椭圆 1088"/>
          <p:cNvSpPr/>
          <p:nvPr/>
        </p:nvSpPr>
        <p:spPr>
          <a:xfrm rot="21289671">
            <a:off x="6459201" y="4436280"/>
            <a:ext cx="1267690" cy="1267690"/>
          </a:xfrm>
          <a:prstGeom prst="ellipse">
            <a:avLst/>
          </a:prstGeom>
          <a:solidFill>
            <a:srgbClr val="E56E69"/>
          </a:solidFill>
          <a:ln w="47625"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92" name="组合 1091"/>
          <p:cNvGrpSpPr/>
          <p:nvPr/>
        </p:nvGrpSpPr>
        <p:grpSpPr>
          <a:xfrm rot="226209">
            <a:off x="7904569" y="2852174"/>
            <a:ext cx="633535" cy="783859"/>
            <a:chOff x="7862306" y="2892722"/>
            <a:chExt cx="633535" cy="783859"/>
          </a:xfrm>
        </p:grpSpPr>
        <p:grpSp>
          <p:nvGrpSpPr>
            <p:cNvPr id="549" name="组合 548"/>
            <p:cNvGrpSpPr/>
            <p:nvPr/>
          </p:nvGrpSpPr>
          <p:grpSpPr>
            <a:xfrm rot="16671489">
              <a:off x="7787144" y="2967884"/>
              <a:ext cx="783859" cy="633535"/>
              <a:chOff x="5579130" y="3012281"/>
              <a:chExt cx="1028838" cy="831533"/>
            </a:xfrm>
          </p:grpSpPr>
          <p:sp>
            <p:nvSpPr>
              <p:cNvPr id="551" name="任意多边形: 形状 550"/>
              <p:cNvSpPr/>
              <p:nvPr/>
            </p:nvSpPr>
            <p:spPr>
              <a:xfrm>
                <a:off x="5579268" y="3148489"/>
                <a:ext cx="1000125" cy="695325"/>
              </a:xfrm>
              <a:custGeom>
                <a:avLst/>
                <a:gdLst>
                  <a:gd name="connsiteX0" fmla="*/ 61436 w 1000125"/>
                  <a:gd name="connsiteY0" fmla="*/ 688181 h 695325"/>
                  <a:gd name="connsiteX1" fmla="*/ 994886 w 1000125"/>
                  <a:gd name="connsiteY1" fmla="*/ 602456 h 695325"/>
                  <a:gd name="connsiteX2" fmla="*/ 879634 w 1000125"/>
                  <a:gd name="connsiteY2" fmla="*/ 7144 h 695325"/>
                  <a:gd name="connsiteX3" fmla="*/ 7144 w 1000125"/>
                  <a:gd name="connsiteY3" fmla="*/ 81439 h 69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00125" h="695325">
                    <a:moveTo>
                      <a:pt x="61436" y="688181"/>
                    </a:moveTo>
                    <a:lnTo>
                      <a:pt x="994886" y="602456"/>
                    </a:lnTo>
                    <a:lnTo>
                      <a:pt x="879634" y="7144"/>
                    </a:lnTo>
                    <a:lnTo>
                      <a:pt x="7144" y="81439"/>
                    </a:lnTo>
                    <a:close/>
                  </a:path>
                </a:pathLst>
              </a:custGeom>
              <a:solidFill>
                <a:srgbClr val="9A482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52" name="任意多边形: 形状 551"/>
              <p:cNvSpPr/>
              <p:nvPr/>
            </p:nvSpPr>
            <p:spPr>
              <a:xfrm>
                <a:off x="5579130" y="3048476"/>
                <a:ext cx="209550" cy="180975"/>
              </a:xfrm>
              <a:custGeom>
                <a:avLst/>
                <a:gdLst>
                  <a:gd name="connsiteX0" fmla="*/ 7282 w 209550"/>
                  <a:gd name="connsiteY0" fmla="*/ 181451 h 180975"/>
                  <a:gd name="connsiteX1" fmla="*/ 35857 w 209550"/>
                  <a:gd name="connsiteY1" fmla="*/ 14764 h 180975"/>
                  <a:gd name="connsiteX2" fmla="*/ 181589 w 209550"/>
                  <a:gd name="connsiteY2" fmla="*/ 7144 h 180975"/>
                  <a:gd name="connsiteX3" fmla="*/ 203497 w 209550"/>
                  <a:gd name="connsiteY3" fmla="*/ 169069 h 180975"/>
                  <a:gd name="connsiteX4" fmla="*/ 7282 w 209550"/>
                  <a:gd name="connsiteY4" fmla="*/ 181451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9550" h="180975">
                    <a:moveTo>
                      <a:pt x="7282" y="181451"/>
                    </a:moveTo>
                    <a:cubicBezTo>
                      <a:pt x="7282" y="181451"/>
                      <a:pt x="3472" y="44291"/>
                      <a:pt x="35857" y="14764"/>
                    </a:cubicBezTo>
                    <a:lnTo>
                      <a:pt x="181589" y="7144"/>
                    </a:lnTo>
                    <a:lnTo>
                      <a:pt x="203497" y="169069"/>
                    </a:lnTo>
                    <a:lnTo>
                      <a:pt x="7282" y="181451"/>
                    </a:lnTo>
                    <a:close/>
                  </a:path>
                </a:pathLst>
              </a:custGeom>
              <a:solidFill>
                <a:srgbClr val="9A482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53" name="任意多边形: 形状 552"/>
              <p:cNvSpPr/>
              <p:nvPr/>
            </p:nvSpPr>
            <p:spPr>
              <a:xfrm>
                <a:off x="5600233" y="3066574"/>
                <a:ext cx="990600" cy="742950"/>
              </a:xfrm>
              <a:custGeom>
                <a:avLst/>
                <a:gdLst>
                  <a:gd name="connsiteX0" fmla="*/ 62379 w 990600"/>
                  <a:gd name="connsiteY0" fmla="*/ 740569 h 742950"/>
                  <a:gd name="connsiteX1" fmla="*/ 954871 w 990600"/>
                  <a:gd name="connsiteY1" fmla="*/ 663416 h 742950"/>
                  <a:gd name="connsiteX2" fmla="*/ 982494 w 990600"/>
                  <a:gd name="connsiteY2" fmla="*/ 504349 h 742950"/>
                  <a:gd name="connsiteX3" fmla="*/ 25231 w 990600"/>
                  <a:gd name="connsiteY3" fmla="*/ 7144 h 742950"/>
                  <a:gd name="connsiteX4" fmla="*/ 9991 w 990600"/>
                  <a:gd name="connsiteY4" fmla="*/ 177641 h 742950"/>
                  <a:gd name="connsiteX5" fmla="*/ 62379 w 990600"/>
                  <a:gd name="connsiteY5" fmla="*/ 740569 h 74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90600" h="742950">
                    <a:moveTo>
                      <a:pt x="62379" y="740569"/>
                    </a:moveTo>
                    <a:lnTo>
                      <a:pt x="954871" y="663416"/>
                    </a:lnTo>
                    <a:cubicBezTo>
                      <a:pt x="954871" y="663416"/>
                      <a:pt x="934869" y="566261"/>
                      <a:pt x="982494" y="504349"/>
                    </a:cubicBezTo>
                    <a:cubicBezTo>
                      <a:pt x="1034881" y="421481"/>
                      <a:pt x="25231" y="7144"/>
                      <a:pt x="25231" y="7144"/>
                    </a:cubicBezTo>
                    <a:cubicBezTo>
                      <a:pt x="25231" y="7144"/>
                      <a:pt x="-1439" y="74771"/>
                      <a:pt x="9991" y="177641"/>
                    </a:cubicBezTo>
                    <a:lnTo>
                      <a:pt x="62379" y="740569"/>
                    </a:lnTo>
                    <a:close/>
                  </a:path>
                </a:pathLst>
              </a:custGeom>
              <a:solidFill>
                <a:srgbClr val="CCC2C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54" name="任意多边形: 形状 553"/>
              <p:cNvSpPr/>
              <p:nvPr/>
            </p:nvSpPr>
            <p:spPr>
              <a:xfrm>
                <a:off x="5599033" y="3072289"/>
                <a:ext cx="104775" cy="733425"/>
              </a:xfrm>
              <a:custGeom>
                <a:avLst/>
                <a:gdLst>
                  <a:gd name="connsiteX0" fmla="*/ 63579 w 104775"/>
                  <a:gd name="connsiteY0" fmla="*/ 734854 h 733425"/>
                  <a:gd name="connsiteX1" fmla="*/ 97869 w 104775"/>
                  <a:gd name="connsiteY1" fmla="*/ 569119 h 733425"/>
                  <a:gd name="connsiteX2" fmla="*/ 28337 w 104775"/>
                  <a:gd name="connsiteY2" fmla="*/ 7144 h 733425"/>
                  <a:gd name="connsiteX3" fmla="*/ 7382 w 104775"/>
                  <a:gd name="connsiteY3" fmla="*/ 147161 h 733425"/>
                  <a:gd name="connsiteX4" fmla="*/ 63579 w 104775"/>
                  <a:gd name="connsiteY4" fmla="*/ 734854 h 733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775" h="733425">
                    <a:moveTo>
                      <a:pt x="63579" y="734854"/>
                    </a:moveTo>
                    <a:cubicBezTo>
                      <a:pt x="63579" y="734854"/>
                      <a:pt x="60722" y="596741"/>
                      <a:pt x="97869" y="569119"/>
                    </a:cubicBezTo>
                    <a:cubicBezTo>
                      <a:pt x="135017" y="541496"/>
                      <a:pt x="28337" y="7144"/>
                      <a:pt x="28337" y="7144"/>
                    </a:cubicBezTo>
                    <a:cubicBezTo>
                      <a:pt x="28337" y="7144"/>
                      <a:pt x="4524" y="27146"/>
                      <a:pt x="7382" y="147161"/>
                    </a:cubicBezTo>
                    <a:cubicBezTo>
                      <a:pt x="11192" y="266224"/>
                      <a:pt x="63579" y="734854"/>
                      <a:pt x="63579" y="734854"/>
                    </a:cubicBezTo>
                    <a:close/>
                  </a:path>
                </a:pathLst>
              </a:custGeom>
              <a:solidFill>
                <a:srgbClr val="AA999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55" name="任意多边形: 形状 554"/>
              <p:cNvSpPr/>
              <p:nvPr/>
            </p:nvSpPr>
            <p:spPr>
              <a:xfrm>
                <a:off x="5607843" y="3012281"/>
                <a:ext cx="1000125" cy="657225"/>
              </a:xfrm>
              <a:custGeom>
                <a:avLst/>
                <a:gdLst>
                  <a:gd name="connsiteX0" fmla="*/ 77629 w 1000125"/>
                  <a:gd name="connsiteY0" fmla="*/ 654844 h 657225"/>
                  <a:gd name="connsiteX1" fmla="*/ 993934 w 1000125"/>
                  <a:gd name="connsiteY1" fmla="*/ 571976 h 657225"/>
                  <a:gd name="connsiteX2" fmla="*/ 852964 w 1000125"/>
                  <a:gd name="connsiteY2" fmla="*/ 7144 h 657225"/>
                  <a:gd name="connsiteX3" fmla="*/ 7144 w 1000125"/>
                  <a:gd name="connsiteY3" fmla="*/ 50006 h 657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00125" h="657225">
                    <a:moveTo>
                      <a:pt x="77629" y="654844"/>
                    </a:moveTo>
                    <a:lnTo>
                      <a:pt x="993934" y="571976"/>
                    </a:lnTo>
                    <a:lnTo>
                      <a:pt x="852964" y="7144"/>
                    </a:lnTo>
                    <a:lnTo>
                      <a:pt x="7144" y="50006"/>
                    </a:lnTo>
                    <a:close/>
                  </a:path>
                </a:pathLst>
              </a:custGeom>
              <a:solidFill>
                <a:srgbClr val="FEDB8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56" name="任意多边形: 形状 555"/>
              <p:cNvSpPr/>
              <p:nvPr/>
            </p:nvSpPr>
            <p:spPr>
              <a:xfrm>
                <a:off x="5607843" y="3012281"/>
                <a:ext cx="857250" cy="657225"/>
              </a:xfrm>
              <a:custGeom>
                <a:avLst/>
                <a:gdLst>
                  <a:gd name="connsiteX0" fmla="*/ 77629 w 857250"/>
                  <a:gd name="connsiteY0" fmla="*/ 654844 h 657225"/>
                  <a:gd name="connsiteX1" fmla="*/ 852964 w 857250"/>
                  <a:gd name="connsiteY1" fmla="*/ 7144 h 657225"/>
                  <a:gd name="connsiteX2" fmla="*/ 7144 w 857250"/>
                  <a:gd name="connsiteY2" fmla="*/ 50006 h 657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57250" h="657225">
                    <a:moveTo>
                      <a:pt x="77629" y="654844"/>
                    </a:moveTo>
                    <a:lnTo>
                      <a:pt x="852964" y="7144"/>
                    </a:lnTo>
                    <a:lnTo>
                      <a:pt x="7144" y="50006"/>
                    </a:lnTo>
                    <a:close/>
                  </a:path>
                </a:pathLst>
              </a:custGeom>
              <a:solidFill>
                <a:srgbClr val="FDCD5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57" name="任意多边形: 形状 556"/>
              <p:cNvSpPr/>
              <p:nvPr/>
            </p:nvSpPr>
            <p:spPr>
              <a:xfrm>
                <a:off x="5783103" y="3187541"/>
                <a:ext cx="66675" cy="304800"/>
              </a:xfrm>
              <a:custGeom>
                <a:avLst/>
                <a:gdLst>
                  <a:gd name="connsiteX0" fmla="*/ 63341 w 66675"/>
                  <a:gd name="connsiteY0" fmla="*/ 300514 h 304800"/>
                  <a:gd name="connsiteX1" fmla="*/ 40481 w 66675"/>
                  <a:gd name="connsiteY1" fmla="*/ 303371 h 304800"/>
                  <a:gd name="connsiteX2" fmla="*/ 7144 w 66675"/>
                  <a:gd name="connsiteY2" fmla="*/ 8096 h 304800"/>
                  <a:gd name="connsiteX3" fmla="*/ 29051 w 66675"/>
                  <a:gd name="connsiteY3" fmla="*/ 7144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675" h="304800">
                    <a:moveTo>
                      <a:pt x="63341" y="300514"/>
                    </a:moveTo>
                    <a:lnTo>
                      <a:pt x="40481" y="303371"/>
                    </a:lnTo>
                    <a:lnTo>
                      <a:pt x="7144" y="8096"/>
                    </a:lnTo>
                    <a:lnTo>
                      <a:pt x="29051" y="7144"/>
                    </a:lnTo>
                    <a:close/>
                  </a:path>
                </a:pathLst>
              </a:custGeom>
              <a:solidFill>
                <a:srgbClr val="FEDB8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58" name="任意多边形: 形状 557"/>
              <p:cNvSpPr/>
              <p:nvPr/>
            </p:nvSpPr>
            <p:spPr>
              <a:xfrm>
                <a:off x="6028848" y="3187541"/>
                <a:ext cx="85725" cy="304800"/>
              </a:xfrm>
              <a:custGeom>
                <a:avLst/>
                <a:gdLst>
                  <a:gd name="connsiteX0" fmla="*/ 79534 w 85725"/>
                  <a:gd name="connsiteY0" fmla="*/ 295751 h 304800"/>
                  <a:gd name="connsiteX1" fmla="*/ 56674 w 85725"/>
                  <a:gd name="connsiteY1" fmla="*/ 298609 h 304800"/>
                  <a:gd name="connsiteX2" fmla="*/ 7144 w 85725"/>
                  <a:gd name="connsiteY2" fmla="*/ 8096 h 304800"/>
                  <a:gd name="connsiteX3" fmla="*/ 30004 w 85725"/>
                  <a:gd name="connsiteY3" fmla="*/ 7144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304800">
                    <a:moveTo>
                      <a:pt x="79534" y="295751"/>
                    </a:moveTo>
                    <a:lnTo>
                      <a:pt x="56674" y="298609"/>
                    </a:lnTo>
                    <a:lnTo>
                      <a:pt x="7144" y="8096"/>
                    </a:lnTo>
                    <a:lnTo>
                      <a:pt x="30004" y="7144"/>
                    </a:lnTo>
                    <a:close/>
                  </a:path>
                </a:pathLst>
              </a:custGeom>
              <a:solidFill>
                <a:srgbClr val="FEDB8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59" name="任意多边形: 形状 558"/>
              <p:cNvSpPr/>
              <p:nvPr/>
            </p:nvSpPr>
            <p:spPr>
              <a:xfrm>
                <a:off x="6091713" y="3234214"/>
                <a:ext cx="47625" cy="180975"/>
              </a:xfrm>
              <a:custGeom>
                <a:avLst/>
                <a:gdLst>
                  <a:gd name="connsiteX0" fmla="*/ 49054 w 47625"/>
                  <a:gd name="connsiteY0" fmla="*/ 173831 h 180975"/>
                  <a:gd name="connsiteX1" fmla="*/ 34766 w 47625"/>
                  <a:gd name="connsiteY1" fmla="*/ 175736 h 180975"/>
                  <a:gd name="connsiteX2" fmla="*/ 7144 w 47625"/>
                  <a:gd name="connsiteY2" fmla="*/ 7144 h 180975"/>
                  <a:gd name="connsiteX3" fmla="*/ 19526 w 47625"/>
                  <a:gd name="connsiteY3" fmla="*/ 7144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25" h="180975">
                    <a:moveTo>
                      <a:pt x="49054" y="173831"/>
                    </a:moveTo>
                    <a:lnTo>
                      <a:pt x="34766" y="175736"/>
                    </a:lnTo>
                    <a:lnTo>
                      <a:pt x="7144" y="7144"/>
                    </a:lnTo>
                    <a:lnTo>
                      <a:pt x="19526" y="7144"/>
                    </a:lnTo>
                    <a:close/>
                  </a:path>
                </a:pathLst>
              </a:custGeom>
              <a:solidFill>
                <a:srgbClr val="FEDB8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60" name="任意多边形: 形状 559"/>
              <p:cNvSpPr/>
              <p:nvPr/>
            </p:nvSpPr>
            <p:spPr>
              <a:xfrm>
                <a:off x="5724048" y="3135154"/>
                <a:ext cx="85725" cy="428625"/>
              </a:xfrm>
              <a:custGeom>
                <a:avLst/>
                <a:gdLst>
                  <a:gd name="connsiteX0" fmla="*/ 87154 w 85725"/>
                  <a:gd name="connsiteY0" fmla="*/ 418624 h 428625"/>
                  <a:gd name="connsiteX1" fmla="*/ 53816 w 85725"/>
                  <a:gd name="connsiteY1" fmla="*/ 422434 h 428625"/>
                  <a:gd name="connsiteX2" fmla="*/ 7144 w 85725"/>
                  <a:gd name="connsiteY2" fmla="*/ 8096 h 428625"/>
                  <a:gd name="connsiteX3" fmla="*/ 38576 w 85725"/>
                  <a:gd name="connsiteY3" fmla="*/ 7144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428625">
                    <a:moveTo>
                      <a:pt x="87154" y="418624"/>
                    </a:moveTo>
                    <a:lnTo>
                      <a:pt x="53816" y="422434"/>
                    </a:lnTo>
                    <a:lnTo>
                      <a:pt x="7144" y="8096"/>
                    </a:lnTo>
                    <a:lnTo>
                      <a:pt x="38576" y="7144"/>
                    </a:lnTo>
                    <a:close/>
                  </a:path>
                </a:pathLst>
              </a:custGeom>
              <a:solidFill>
                <a:srgbClr val="FFC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pic>
          <p:nvPicPr>
            <p:cNvPr id="550" name="图片 54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1343188">
              <a:off x="7870632" y="3134794"/>
              <a:ext cx="501547" cy="355799"/>
            </a:xfrm>
            <a:prstGeom prst="rect">
              <a:avLst/>
            </a:prstGeom>
          </p:spPr>
        </p:pic>
      </p:grpSp>
      <p:grpSp>
        <p:nvGrpSpPr>
          <p:cNvPr id="1090" name="组合 1089"/>
          <p:cNvGrpSpPr/>
          <p:nvPr/>
        </p:nvGrpSpPr>
        <p:grpSpPr>
          <a:xfrm rot="242490">
            <a:off x="6773950" y="4691528"/>
            <a:ext cx="633535" cy="783859"/>
            <a:chOff x="6773950" y="4691528"/>
            <a:chExt cx="633535" cy="783859"/>
          </a:xfrm>
        </p:grpSpPr>
        <p:grpSp>
          <p:nvGrpSpPr>
            <p:cNvPr id="563" name="组合 562"/>
            <p:cNvGrpSpPr/>
            <p:nvPr/>
          </p:nvGrpSpPr>
          <p:grpSpPr>
            <a:xfrm rot="16729511">
              <a:off x="6698788" y="4766690"/>
              <a:ext cx="783859" cy="633535"/>
              <a:chOff x="5579130" y="3012281"/>
              <a:chExt cx="1028838" cy="831533"/>
            </a:xfrm>
          </p:grpSpPr>
          <p:sp>
            <p:nvSpPr>
              <p:cNvPr id="565" name="任意多边形: 形状 564"/>
              <p:cNvSpPr/>
              <p:nvPr/>
            </p:nvSpPr>
            <p:spPr>
              <a:xfrm>
                <a:off x="5579268" y="3148489"/>
                <a:ext cx="1000125" cy="695325"/>
              </a:xfrm>
              <a:custGeom>
                <a:avLst/>
                <a:gdLst>
                  <a:gd name="connsiteX0" fmla="*/ 61436 w 1000125"/>
                  <a:gd name="connsiteY0" fmla="*/ 688181 h 695325"/>
                  <a:gd name="connsiteX1" fmla="*/ 994886 w 1000125"/>
                  <a:gd name="connsiteY1" fmla="*/ 602456 h 695325"/>
                  <a:gd name="connsiteX2" fmla="*/ 879634 w 1000125"/>
                  <a:gd name="connsiteY2" fmla="*/ 7144 h 695325"/>
                  <a:gd name="connsiteX3" fmla="*/ 7144 w 1000125"/>
                  <a:gd name="connsiteY3" fmla="*/ 81439 h 69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00125" h="695325">
                    <a:moveTo>
                      <a:pt x="61436" y="688181"/>
                    </a:moveTo>
                    <a:lnTo>
                      <a:pt x="994886" y="602456"/>
                    </a:lnTo>
                    <a:lnTo>
                      <a:pt x="879634" y="7144"/>
                    </a:lnTo>
                    <a:lnTo>
                      <a:pt x="7144" y="81439"/>
                    </a:lnTo>
                    <a:close/>
                  </a:path>
                </a:pathLst>
              </a:custGeom>
              <a:solidFill>
                <a:srgbClr val="9A482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66" name="任意多边形: 形状 565"/>
              <p:cNvSpPr/>
              <p:nvPr/>
            </p:nvSpPr>
            <p:spPr>
              <a:xfrm>
                <a:off x="5579130" y="3048476"/>
                <a:ext cx="209550" cy="180975"/>
              </a:xfrm>
              <a:custGeom>
                <a:avLst/>
                <a:gdLst>
                  <a:gd name="connsiteX0" fmla="*/ 7282 w 209550"/>
                  <a:gd name="connsiteY0" fmla="*/ 181451 h 180975"/>
                  <a:gd name="connsiteX1" fmla="*/ 35857 w 209550"/>
                  <a:gd name="connsiteY1" fmla="*/ 14764 h 180975"/>
                  <a:gd name="connsiteX2" fmla="*/ 181589 w 209550"/>
                  <a:gd name="connsiteY2" fmla="*/ 7144 h 180975"/>
                  <a:gd name="connsiteX3" fmla="*/ 203497 w 209550"/>
                  <a:gd name="connsiteY3" fmla="*/ 169069 h 180975"/>
                  <a:gd name="connsiteX4" fmla="*/ 7282 w 209550"/>
                  <a:gd name="connsiteY4" fmla="*/ 181451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9550" h="180975">
                    <a:moveTo>
                      <a:pt x="7282" y="181451"/>
                    </a:moveTo>
                    <a:cubicBezTo>
                      <a:pt x="7282" y="181451"/>
                      <a:pt x="3472" y="44291"/>
                      <a:pt x="35857" y="14764"/>
                    </a:cubicBezTo>
                    <a:lnTo>
                      <a:pt x="181589" y="7144"/>
                    </a:lnTo>
                    <a:lnTo>
                      <a:pt x="203497" y="169069"/>
                    </a:lnTo>
                    <a:lnTo>
                      <a:pt x="7282" y="181451"/>
                    </a:lnTo>
                    <a:close/>
                  </a:path>
                </a:pathLst>
              </a:custGeom>
              <a:solidFill>
                <a:srgbClr val="9A482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67" name="任意多边形: 形状 566"/>
              <p:cNvSpPr/>
              <p:nvPr/>
            </p:nvSpPr>
            <p:spPr>
              <a:xfrm>
                <a:off x="5600233" y="3066574"/>
                <a:ext cx="990600" cy="742950"/>
              </a:xfrm>
              <a:custGeom>
                <a:avLst/>
                <a:gdLst>
                  <a:gd name="connsiteX0" fmla="*/ 62379 w 990600"/>
                  <a:gd name="connsiteY0" fmla="*/ 740569 h 742950"/>
                  <a:gd name="connsiteX1" fmla="*/ 954871 w 990600"/>
                  <a:gd name="connsiteY1" fmla="*/ 663416 h 742950"/>
                  <a:gd name="connsiteX2" fmla="*/ 982494 w 990600"/>
                  <a:gd name="connsiteY2" fmla="*/ 504349 h 742950"/>
                  <a:gd name="connsiteX3" fmla="*/ 25231 w 990600"/>
                  <a:gd name="connsiteY3" fmla="*/ 7144 h 742950"/>
                  <a:gd name="connsiteX4" fmla="*/ 9991 w 990600"/>
                  <a:gd name="connsiteY4" fmla="*/ 177641 h 742950"/>
                  <a:gd name="connsiteX5" fmla="*/ 62379 w 990600"/>
                  <a:gd name="connsiteY5" fmla="*/ 740569 h 74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90600" h="742950">
                    <a:moveTo>
                      <a:pt x="62379" y="740569"/>
                    </a:moveTo>
                    <a:lnTo>
                      <a:pt x="954871" y="663416"/>
                    </a:lnTo>
                    <a:cubicBezTo>
                      <a:pt x="954871" y="663416"/>
                      <a:pt x="934869" y="566261"/>
                      <a:pt x="982494" y="504349"/>
                    </a:cubicBezTo>
                    <a:cubicBezTo>
                      <a:pt x="1034881" y="421481"/>
                      <a:pt x="25231" y="7144"/>
                      <a:pt x="25231" y="7144"/>
                    </a:cubicBezTo>
                    <a:cubicBezTo>
                      <a:pt x="25231" y="7144"/>
                      <a:pt x="-1439" y="74771"/>
                      <a:pt x="9991" y="177641"/>
                    </a:cubicBezTo>
                    <a:lnTo>
                      <a:pt x="62379" y="740569"/>
                    </a:lnTo>
                    <a:close/>
                  </a:path>
                </a:pathLst>
              </a:custGeom>
              <a:solidFill>
                <a:srgbClr val="CCC2C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68" name="任意多边形: 形状 567"/>
              <p:cNvSpPr/>
              <p:nvPr/>
            </p:nvSpPr>
            <p:spPr>
              <a:xfrm>
                <a:off x="5599033" y="3072289"/>
                <a:ext cx="104775" cy="733425"/>
              </a:xfrm>
              <a:custGeom>
                <a:avLst/>
                <a:gdLst>
                  <a:gd name="connsiteX0" fmla="*/ 63579 w 104775"/>
                  <a:gd name="connsiteY0" fmla="*/ 734854 h 733425"/>
                  <a:gd name="connsiteX1" fmla="*/ 97869 w 104775"/>
                  <a:gd name="connsiteY1" fmla="*/ 569119 h 733425"/>
                  <a:gd name="connsiteX2" fmla="*/ 28337 w 104775"/>
                  <a:gd name="connsiteY2" fmla="*/ 7144 h 733425"/>
                  <a:gd name="connsiteX3" fmla="*/ 7382 w 104775"/>
                  <a:gd name="connsiteY3" fmla="*/ 147161 h 733425"/>
                  <a:gd name="connsiteX4" fmla="*/ 63579 w 104775"/>
                  <a:gd name="connsiteY4" fmla="*/ 734854 h 733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775" h="733425">
                    <a:moveTo>
                      <a:pt x="63579" y="734854"/>
                    </a:moveTo>
                    <a:cubicBezTo>
                      <a:pt x="63579" y="734854"/>
                      <a:pt x="60722" y="596741"/>
                      <a:pt x="97869" y="569119"/>
                    </a:cubicBezTo>
                    <a:cubicBezTo>
                      <a:pt x="135017" y="541496"/>
                      <a:pt x="28337" y="7144"/>
                      <a:pt x="28337" y="7144"/>
                    </a:cubicBezTo>
                    <a:cubicBezTo>
                      <a:pt x="28337" y="7144"/>
                      <a:pt x="4524" y="27146"/>
                      <a:pt x="7382" y="147161"/>
                    </a:cubicBezTo>
                    <a:cubicBezTo>
                      <a:pt x="11192" y="266224"/>
                      <a:pt x="63579" y="734854"/>
                      <a:pt x="63579" y="734854"/>
                    </a:cubicBezTo>
                    <a:close/>
                  </a:path>
                </a:pathLst>
              </a:custGeom>
              <a:solidFill>
                <a:srgbClr val="AA999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69" name="任意多边形: 形状 568"/>
              <p:cNvSpPr/>
              <p:nvPr/>
            </p:nvSpPr>
            <p:spPr>
              <a:xfrm>
                <a:off x="5607843" y="3012281"/>
                <a:ext cx="1000125" cy="657225"/>
              </a:xfrm>
              <a:custGeom>
                <a:avLst/>
                <a:gdLst>
                  <a:gd name="connsiteX0" fmla="*/ 77629 w 1000125"/>
                  <a:gd name="connsiteY0" fmla="*/ 654844 h 657225"/>
                  <a:gd name="connsiteX1" fmla="*/ 993934 w 1000125"/>
                  <a:gd name="connsiteY1" fmla="*/ 571976 h 657225"/>
                  <a:gd name="connsiteX2" fmla="*/ 852964 w 1000125"/>
                  <a:gd name="connsiteY2" fmla="*/ 7144 h 657225"/>
                  <a:gd name="connsiteX3" fmla="*/ 7144 w 1000125"/>
                  <a:gd name="connsiteY3" fmla="*/ 50006 h 657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00125" h="657225">
                    <a:moveTo>
                      <a:pt x="77629" y="654844"/>
                    </a:moveTo>
                    <a:lnTo>
                      <a:pt x="993934" y="571976"/>
                    </a:lnTo>
                    <a:lnTo>
                      <a:pt x="852964" y="7144"/>
                    </a:lnTo>
                    <a:lnTo>
                      <a:pt x="7144" y="50006"/>
                    </a:lnTo>
                    <a:close/>
                  </a:path>
                </a:pathLst>
              </a:custGeom>
              <a:solidFill>
                <a:srgbClr val="FEDB8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70" name="任意多边形: 形状 569"/>
              <p:cNvSpPr/>
              <p:nvPr/>
            </p:nvSpPr>
            <p:spPr>
              <a:xfrm>
                <a:off x="5607843" y="3012281"/>
                <a:ext cx="857250" cy="657225"/>
              </a:xfrm>
              <a:custGeom>
                <a:avLst/>
                <a:gdLst>
                  <a:gd name="connsiteX0" fmla="*/ 77629 w 857250"/>
                  <a:gd name="connsiteY0" fmla="*/ 654844 h 657225"/>
                  <a:gd name="connsiteX1" fmla="*/ 852964 w 857250"/>
                  <a:gd name="connsiteY1" fmla="*/ 7144 h 657225"/>
                  <a:gd name="connsiteX2" fmla="*/ 7144 w 857250"/>
                  <a:gd name="connsiteY2" fmla="*/ 50006 h 657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57250" h="657225">
                    <a:moveTo>
                      <a:pt x="77629" y="654844"/>
                    </a:moveTo>
                    <a:lnTo>
                      <a:pt x="852964" y="7144"/>
                    </a:lnTo>
                    <a:lnTo>
                      <a:pt x="7144" y="50006"/>
                    </a:lnTo>
                    <a:close/>
                  </a:path>
                </a:pathLst>
              </a:custGeom>
              <a:solidFill>
                <a:srgbClr val="FDCD5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71" name="任意多边形: 形状 570"/>
              <p:cNvSpPr/>
              <p:nvPr/>
            </p:nvSpPr>
            <p:spPr>
              <a:xfrm>
                <a:off x="5783103" y="3187541"/>
                <a:ext cx="66675" cy="304800"/>
              </a:xfrm>
              <a:custGeom>
                <a:avLst/>
                <a:gdLst>
                  <a:gd name="connsiteX0" fmla="*/ 63341 w 66675"/>
                  <a:gd name="connsiteY0" fmla="*/ 300514 h 304800"/>
                  <a:gd name="connsiteX1" fmla="*/ 40481 w 66675"/>
                  <a:gd name="connsiteY1" fmla="*/ 303371 h 304800"/>
                  <a:gd name="connsiteX2" fmla="*/ 7144 w 66675"/>
                  <a:gd name="connsiteY2" fmla="*/ 8096 h 304800"/>
                  <a:gd name="connsiteX3" fmla="*/ 29051 w 66675"/>
                  <a:gd name="connsiteY3" fmla="*/ 7144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675" h="304800">
                    <a:moveTo>
                      <a:pt x="63341" y="300514"/>
                    </a:moveTo>
                    <a:lnTo>
                      <a:pt x="40481" y="303371"/>
                    </a:lnTo>
                    <a:lnTo>
                      <a:pt x="7144" y="8096"/>
                    </a:lnTo>
                    <a:lnTo>
                      <a:pt x="29051" y="7144"/>
                    </a:lnTo>
                    <a:close/>
                  </a:path>
                </a:pathLst>
              </a:custGeom>
              <a:solidFill>
                <a:srgbClr val="FEDB8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72" name="任意多边形: 形状 571"/>
              <p:cNvSpPr/>
              <p:nvPr/>
            </p:nvSpPr>
            <p:spPr>
              <a:xfrm>
                <a:off x="6028848" y="3187541"/>
                <a:ext cx="85725" cy="304800"/>
              </a:xfrm>
              <a:custGeom>
                <a:avLst/>
                <a:gdLst>
                  <a:gd name="connsiteX0" fmla="*/ 79534 w 85725"/>
                  <a:gd name="connsiteY0" fmla="*/ 295751 h 304800"/>
                  <a:gd name="connsiteX1" fmla="*/ 56674 w 85725"/>
                  <a:gd name="connsiteY1" fmla="*/ 298609 h 304800"/>
                  <a:gd name="connsiteX2" fmla="*/ 7144 w 85725"/>
                  <a:gd name="connsiteY2" fmla="*/ 8096 h 304800"/>
                  <a:gd name="connsiteX3" fmla="*/ 30004 w 85725"/>
                  <a:gd name="connsiteY3" fmla="*/ 7144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304800">
                    <a:moveTo>
                      <a:pt x="79534" y="295751"/>
                    </a:moveTo>
                    <a:lnTo>
                      <a:pt x="56674" y="298609"/>
                    </a:lnTo>
                    <a:lnTo>
                      <a:pt x="7144" y="8096"/>
                    </a:lnTo>
                    <a:lnTo>
                      <a:pt x="30004" y="7144"/>
                    </a:lnTo>
                    <a:close/>
                  </a:path>
                </a:pathLst>
              </a:custGeom>
              <a:solidFill>
                <a:srgbClr val="FEDB8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73" name="任意多边形: 形状 572"/>
              <p:cNvSpPr/>
              <p:nvPr/>
            </p:nvSpPr>
            <p:spPr>
              <a:xfrm>
                <a:off x="6091713" y="3234214"/>
                <a:ext cx="47625" cy="180975"/>
              </a:xfrm>
              <a:custGeom>
                <a:avLst/>
                <a:gdLst>
                  <a:gd name="connsiteX0" fmla="*/ 49054 w 47625"/>
                  <a:gd name="connsiteY0" fmla="*/ 173831 h 180975"/>
                  <a:gd name="connsiteX1" fmla="*/ 34766 w 47625"/>
                  <a:gd name="connsiteY1" fmla="*/ 175736 h 180975"/>
                  <a:gd name="connsiteX2" fmla="*/ 7144 w 47625"/>
                  <a:gd name="connsiteY2" fmla="*/ 7144 h 180975"/>
                  <a:gd name="connsiteX3" fmla="*/ 19526 w 47625"/>
                  <a:gd name="connsiteY3" fmla="*/ 7144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25" h="180975">
                    <a:moveTo>
                      <a:pt x="49054" y="173831"/>
                    </a:moveTo>
                    <a:lnTo>
                      <a:pt x="34766" y="175736"/>
                    </a:lnTo>
                    <a:lnTo>
                      <a:pt x="7144" y="7144"/>
                    </a:lnTo>
                    <a:lnTo>
                      <a:pt x="19526" y="7144"/>
                    </a:lnTo>
                    <a:close/>
                  </a:path>
                </a:pathLst>
              </a:custGeom>
              <a:solidFill>
                <a:srgbClr val="FEDB8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74" name="任意多边形: 形状 573"/>
              <p:cNvSpPr/>
              <p:nvPr/>
            </p:nvSpPr>
            <p:spPr>
              <a:xfrm>
                <a:off x="5724048" y="3135154"/>
                <a:ext cx="85725" cy="428625"/>
              </a:xfrm>
              <a:custGeom>
                <a:avLst/>
                <a:gdLst>
                  <a:gd name="connsiteX0" fmla="*/ 87154 w 85725"/>
                  <a:gd name="connsiteY0" fmla="*/ 418624 h 428625"/>
                  <a:gd name="connsiteX1" fmla="*/ 53816 w 85725"/>
                  <a:gd name="connsiteY1" fmla="*/ 422434 h 428625"/>
                  <a:gd name="connsiteX2" fmla="*/ 7144 w 85725"/>
                  <a:gd name="connsiteY2" fmla="*/ 8096 h 428625"/>
                  <a:gd name="connsiteX3" fmla="*/ 38576 w 85725"/>
                  <a:gd name="connsiteY3" fmla="*/ 7144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428625">
                    <a:moveTo>
                      <a:pt x="87154" y="418624"/>
                    </a:moveTo>
                    <a:lnTo>
                      <a:pt x="53816" y="422434"/>
                    </a:lnTo>
                    <a:lnTo>
                      <a:pt x="7144" y="8096"/>
                    </a:lnTo>
                    <a:lnTo>
                      <a:pt x="38576" y="7144"/>
                    </a:lnTo>
                    <a:close/>
                  </a:path>
                </a:pathLst>
              </a:custGeom>
              <a:solidFill>
                <a:srgbClr val="FFC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pic>
          <p:nvPicPr>
            <p:cNvPr id="564" name="图片 56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1401210">
              <a:off x="6781811" y="4932622"/>
              <a:ext cx="501547" cy="355799"/>
            </a:xfrm>
            <a:prstGeom prst="rect">
              <a:avLst/>
            </a:prstGeom>
          </p:spPr>
        </p:pic>
      </p:grpSp>
      <p:sp>
        <p:nvSpPr>
          <p:cNvPr id="1088" name="椭圆 1087"/>
          <p:cNvSpPr/>
          <p:nvPr/>
        </p:nvSpPr>
        <p:spPr>
          <a:xfrm rot="21289671">
            <a:off x="4419272" y="4431273"/>
            <a:ext cx="1267690" cy="1267690"/>
          </a:xfrm>
          <a:prstGeom prst="ellipse">
            <a:avLst/>
          </a:prstGeom>
          <a:solidFill>
            <a:srgbClr val="E56E69"/>
          </a:solidFill>
          <a:ln w="47625"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91" name="组合 1090"/>
          <p:cNvGrpSpPr/>
          <p:nvPr/>
        </p:nvGrpSpPr>
        <p:grpSpPr>
          <a:xfrm rot="268539">
            <a:off x="4742202" y="4687845"/>
            <a:ext cx="633535" cy="783859"/>
            <a:chOff x="4772682" y="4706133"/>
            <a:chExt cx="633535" cy="783859"/>
          </a:xfrm>
        </p:grpSpPr>
        <p:grpSp>
          <p:nvGrpSpPr>
            <p:cNvPr id="577" name="组合 576"/>
            <p:cNvGrpSpPr/>
            <p:nvPr/>
          </p:nvGrpSpPr>
          <p:grpSpPr>
            <a:xfrm rot="16698050">
              <a:off x="4697520" y="4781295"/>
              <a:ext cx="783859" cy="633535"/>
              <a:chOff x="5579130" y="3012281"/>
              <a:chExt cx="1028838" cy="831533"/>
            </a:xfrm>
          </p:grpSpPr>
          <p:sp>
            <p:nvSpPr>
              <p:cNvPr id="579" name="任意多边形: 形状 578"/>
              <p:cNvSpPr/>
              <p:nvPr/>
            </p:nvSpPr>
            <p:spPr>
              <a:xfrm>
                <a:off x="5579268" y="3148489"/>
                <a:ext cx="1000125" cy="695325"/>
              </a:xfrm>
              <a:custGeom>
                <a:avLst/>
                <a:gdLst>
                  <a:gd name="connsiteX0" fmla="*/ 61436 w 1000125"/>
                  <a:gd name="connsiteY0" fmla="*/ 688181 h 695325"/>
                  <a:gd name="connsiteX1" fmla="*/ 994886 w 1000125"/>
                  <a:gd name="connsiteY1" fmla="*/ 602456 h 695325"/>
                  <a:gd name="connsiteX2" fmla="*/ 879634 w 1000125"/>
                  <a:gd name="connsiteY2" fmla="*/ 7144 h 695325"/>
                  <a:gd name="connsiteX3" fmla="*/ 7144 w 1000125"/>
                  <a:gd name="connsiteY3" fmla="*/ 81439 h 69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00125" h="695325">
                    <a:moveTo>
                      <a:pt x="61436" y="688181"/>
                    </a:moveTo>
                    <a:lnTo>
                      <a:pt x="994886" y="602456"/>
                    </a:lnTo>
                    <a:lnTo>
                      <a:pt x="879634" y="7144"/>
                    </a:lnTo>
                    <a:lnTo>
                      <a:pt x="7144" y="81439"/>
                    </a:lnTo>
                    <a:close/>
                  </a:path>
                </a:pathLst>
              </a:custGeom>
              <a:solidFill>
                <a:srgbClr val="9A482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80" name="任意多边形: 形状 579"/>
              <p:cNvSpPr/>
              <p:nvPr/>
            </p:nvSpPr>
            <p:spPr>
              <a:xfrm>
                <a:off x="5579130" y="3048476"/>
                <a:ext cx="209550" cy="180975"/>
              </a:xfrm>
              <a:custGeom>
                <a:avLst/>
                <a:gdLst>
                  <a:gd name="connsiteX0" fmla="*/ 7282 w 209550"/>
                  <a:gd name="connsiteY0" fmla="*/ 181451 h 180975"/>
                  <a:gd name="connsiteX1" fmla="*/ 35857 w 209550"/>
                  <a:gd name="connsiteY1" fmla="*/ 14764 h 180975"/>
                  <a:gd name="connsiteX2" fmla="*/ 181589 w 209550"/>
                  <a:gd name="connsiteY2" fmla="*/ 7144 h 180975"/>
                  <a:gd name="connsiteX3" fmla="*/ 203497 w 209550"/>
                  <a:gd name="connsiteY3" fmla="*/ 169069 h 180975"/>
                  <a:gd name="connsiteX4" fmla="*/ 7282 w 209550"/>
                  <a:gd name="connsiteY4" fmla="*/ 181451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9550" h="180975">
                    <a:moveTo>
                      <a:pt x="7282" y="181451"/>
                    </a:moveTo>
                    <a:cubicBezTo>
                      <a:pt x="7282" y="181451"/>
                      <a:pt x="3472" y="44291"/>
                      <a:pt x="35857" y="14764"/>
                    </a:cubicBezTo>
                    <a:lnTo>
                      <a:pt x="181589" y="7144"/>
                    </a:lnTo>
                    <a:lnTo>
                      <a:pt x="203497" y="169069"/>
                    </a:lnTo>
                    <a:lnTo>
                      <a:pt x="7282" y="181451"/>
                    </a:lnTo>
                    <a:close/>
                  </a:path>
                </a:pathLst>
              </a:custGeom>
              <a:solidFill>
                <a:srgbClr val="9A482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81" name="任意多边形: 形状 580"/>
              <p:cNvSpPr/>
              <p:nvPr/>
            </p:nvSpPr>
            <p:spPr>
              <a:xfrm>
                <a:off x="5600233" y="3066574"/>
                <a:ext cx="990600" cy="742950"/>
              </a:xfrm>
              <a:custGeom>
                <a:avLst/>
                <a:gdLst>
                  <a:gd name="connsiteX0" fmla="*/ 62379 w 990600"/>
                  <a:gd name="connsiteY0" fmla="*/ 740569 h 742950"/>
                  <a:gd name="connsiteX1" fmla="*/ 954871 w 990600"/>
                  <a:gd name="connsiteY1" fmla="*/ 663416 h 742950"/>
                  <a:gd name="connsiteX2" fmla="*/ 982494 w 990600"/>
                  <a:gd name="connsiteY2" fmla="*/ 504349 h 742950"/>
                  <a:gd name="connsiteX3" fmla="*/ 25231 w 990600"/>
                  <a:gd name="connsiteY3" fmla="*/ 7144 h 742950"/>
                  <a:gd name="connsiteX4" fmla="*/ 9991 w 990600"/>
                  <a:gd name="connsiteY4" fmla="*/ 177641 h 742950"/>
                  <a:gd name="connsiteX5" fmla="*/ 62379 w 990600"/>
                  <a:gd name="connsiteY5" fmla="*/ 740569 h 74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90600" h="742950">
                    <a:moveTo>
                      <a:pt x="62379" y="740569"/>
                    </a:moveTo>
                    <a:lnTo>
                      <a:pt x="954871" y="663416"/>
                    </a:lnTo>
                    <a:cubicBezTo>
                      <a:pt x="954871" y="663416"/>
                      <a:pt x="934869" y="566261"/>
                      <a:pt x="982494" y="504349"/>
                    </a:cubicBezTo>
                    <a:cubicBezTo>
                      <a:pt x="1034881" y="421481"/>
                      <a:pt x="25231" y="7144"/>
                      <a:pt x="25231" y="7144"/>
                    </a:cubicBezTo>
                    <a:cubicBezTo>
                      <a:pt x="25231" y="7144"/>
                      <a:pt x="-1439" y="74771"/>
                      <a:pt x="9991" y="177641"/>
                    </a:cubicBezTo>
                    <a:lnTo>
                      <a:pt x="62379" y="740569"/>
                    </a:lnTo>
                    <a:close/>
                  </a:path>
                </a:pathLst>
              </a:custGeom>
              <a:solidFill>
                <a:srgbClr val="CCC2C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82" name="任意多边形: 形状 581"/>
              <p:cNvSpPr/>
              <p:nvPr/>
            </p:nvSpPr>
            <p:spPr>
              <a:xfrm>
                <a:off x="5599033" y="3072289"/>
                <a:ext cx="104775" cy="733425"/>
              </a:xfrm>
              <a:custGeom>
                <a:avLst/>
                <a:gdLst>
                  <a:gd name="connsiteX0" fmla="*/ 63579 w 104775"/>
                  <a:gd name="connsiteY0" fmla="*/ 734854 h 733425"/>
                  <a:gd name="connsiteX1" fmla="*/ 97869 w 104775"/>
                  <a:gd name="connsiteY1" fmla="*/ 569119 h 733425"/>
                  <a:gd name="connsiteX2" fmla="*/ 28337 w 104775"/>
                  <a:gd name="connsiteY2" fmla="*/ 7144 h 733425"/>
                  <a:gd name="connsiteX3" fmla="*/ 7382 w 104775"/>
                  <a:gd name="connsiteY3" fmla="*/ 147161 h 733425"/>
                  <a:gd name="connsiteX4" fmla="*/ 63579 w 104775"/>
                  <a:gd name="connsiteY4" fmla="*/ 734854 h 733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775" h="733425">
                    <a:moveTo>
                      <a:pt x="63579" y="734854"/>
                    </a:moveTo>
                    <a:cubicBezTo>
                      <a:pt x="63579" y="734854"/>
                      <a:pt x="60722" y="596741"/>
                      <a:pt x="97869" y="569119"/>
                    </a:cubicBezTo>
                    <a:cubicBezTo>
                      <a:pt x="135017" y="541496"/>
                      <a:pt x="28337" y="7144"/>
                      <a:pt x="28337" y="7144"/>
                    </a:cubicBezTo>
                    <a:cubicBezTo>
                      <a:pt x="28337" y="7144"/>
                      <a:pt x="4524" y="27146"/>
                      <a:pt x="7382" y="147161"/>
                    </a:cubicBezTo>
                    <a:cubicBezTo>
                      <a:pt x="11192" y="266224"/>
                      <a:pt x="63579" y="734854"/>
                      <a:pt x="63579" y="734854"/>
                    </a:cubicBezTo>
                    <a:close/>
                  </a:path>
                </a:pathLst>
              </a:custGeom>
              <a:solidFill>
                <a:srgbClr val="AA999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83" name="任意多边形: 形状 582"/>
              <p:cNvSpPr/>
              <p:nvPr/>
            </p:nvSpPr>
            <p:spPr>
              <a:xfrm>
                <a:off x="5607843" y="3012281"/>
                <a:ext cx="1000125" cy="657225"/>
              </a:xfrm>
              <a:custGeom>
                <a:avLst/>
                <a:gdLst>
                  <a:gd name="connsiteX0" fmla="*/ 77629 w 1000125"/>
                  <a:gd name="connsiteY0" fmla="*/ 654844 h 657225"/>
                  <a:gd name="connsiteX1" fmla="*/ 993934 w 1000125"/>
                  <a:gd name="connsiteY1" fmla="*/ 571976 h 657225"/>
                  <a:gd name="connsiteX2" fmla="*/ 852964 w 1000125"/>
                  <a:gd name="connsiteY2" fmla="*/ 7144 h 657225"/>
                  <a:gd name="connsiteX3" fmla="*/ 7144 w 1000125"/>
                  <a:gd name="connsiteY3" fmla="*/ 50006 h 657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00125" h="657225">
                    <a:moveTo>
                      <a:pt x="77629" y="654844"/>
                    </a:moveTo>
                    <a:lnTo>
                      <a:pt x="993934" y="571976"/>
                    </a:lnTo>
                    <a:lnTo>
                      <a:pt x="852964" y="7144"/>
                    </a:lnTo>
                    <a:lnTo>
                      <a:pt x="7144" y="50006"/>
                    </a:lnTo>
                    <a:close/>
                  </a:path>
                </a:pathLst>
              </a:custGeom>
              <a:solidFill>
                <a:srgbClr val="FEDB8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84" name="任意多边形: 形状 583"/>
              <p:cNvSpPr/>
              <p:nvPr/>
            </p:nvSpPr>
            <p:spPr>
              <a:xfrm>
                <a:off x="5607843" y="3012281"/>
                <a:ext cx="857250" cy="657225"/>
              </a:xfrm>
              <a:custGeom>
                <a:avLst/>
                <a:gdLst>
                  <a:gd name="connsiteX0" fmla="*/ 77629 w 857250"/>
                  <a:gd name="connsiteY0" fmla="*/ 654844 h 657225"/>
                  <a:gd name="connsiteX1" fmla="*/ 852964 w 857250"/>
                  <a:gd name="connsiteY1" fmla="*/ 7144 h 657225"/>
                  <a:gd name="connsiteX2" fmla="*/ 7144 w 857250"/>
                  <a:gd name="connsiteY2" fmla="*/ 50006 h 657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57250" h="657225">
                    <a:moveTo>
                      <a:pt x="77629" y="654844"/>
                    </a:moveTo>
                    <a:lnTo>
                      <a:pt x="852964" y="7144"/>
                    </a:lnTo>
                    <a:lnTo>
                      <a:pt x="7144" y="50006"/>
                    </a:lnTo>
                    <a:close/>
                  </a:path>
                </a:pathLst>
              </a:custGeom>
              <a:solidFill>
                <a:srgbClr val="FDCD5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85" name="任意多边形: 形状 584"/>
              <p:cNvSpPr/>
              <p:nvPr/>
            </p:nvSpPr>
            <p:spPr>
              <a:xfrm>
                <a:off x="5783103" y="3187541"/>
                <a:ext cx="66675" cy="304800"/>
              </a:xfrm>
              <a:custGeom>
                <a:avLst/>
                <a:gdLst>
                  <a:gd name="connsiteX0" fmla="*/ 63341 w 66675"/>
                  <a:gd name="connsiteY0" fmla="*/ 300514 h 304800"/>
                  <a:gd name="connsiteX1" fmla="*/ 40481 w 66675"/>
                  <a:gd name="connsiteY1" fmla="*/ 303371 h 304800"/>
                  <a:gd name="connsiteX2" fmla="*/ 7144 w 66675"/>
                  <a:gd name="connsiteY2" fmla="*/ 8096 h 304800"/>
                  <a:gd name="connsiteX3" fmla="*/ 29051 w 66675"/>
                  <a:gd name="connsiteY3" fmla="*/ 7144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675" h="304800">
                    <a:moveTo>
                      <a:pt x="63341" y="300514"/>
                    </a:moveTo>
                    <a:lnTo>
                      <a:pt x="40481" y="303371"/>
                    </a:lnTo>
                    <a:lnTo>
                      <a:pt x="7144" y="8096"/>
                    </a:lnTo>
                    <a:lnTo>
                      <a:pt x="29051" y="7144"/>
                    </a:lnTo>
                    <a:close/>
                  </a:path>
                </a:pathLst>
              </a:custGeom>
              <a:solidFill>
                <a:srgbClr val="FEDB8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86" name="任意多边形: 形状 585"/>
              <p:cNvSpPr/>
              <p:nvPr/>
            </p:nvSpPr>
            <p:spPr>
              <a:xfrm>
                <a:off x="6028848" y="3187541"/>
                <a:ext cx="85725" cy="304800"/>
              </a:xfrm>
              <a:custGeom>
                <a:avLst/>
                <a:gdLst>
                  <a:gd name="connsiteX0" fmla="*/ 79534 w 85725"/>
                  <a:gd name="connsiteY0" fmla="*/ 295751 h 304800"/>
                  <a:gd name="connsiteX1" fmla="*/ 56674 w 85725"/>
                  <a:gd name="connsiteY1" fmla="*/ 298609 h 304800"/>
                  <a:gd name="connsiteX2" fmla="*/ 7144 w 85725"/>
                  <a:gd name="connsiteY2" fmla="*/ 8096 h 304800"/>
                  <a:gd name="connsiteX3" fmla="*/ 30004 w 85725"/>
                  <a:gd name="connsiteY3" fmla="*/ 7144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304800">
                    <a:moveTo>
                      <a:pt x="79534" y="295751"/>
                    </a:moveTo>
                    <a:lnTo>
                      <a:pt x="56674" y="298609"/>
                    </a:lnTo>
                    <a:lnTo>
                      <a:pt x="7144" y="8096"/>
                    </a:lnTo>
                    <a:lnTo>
                      <a:pt x="30004" y="7144"/>
                    </a:lnTo>
                    <a:close/>
                  </a:path>
                </a:pathLst>
              </a:custGeom>
              <a:solidFill>
                <a:srgbClr val="FEDB8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87" name="任意多边形: 形状 586"/>
              <p:cNvSpPr/>
              <p:nvPr/>
            </p:nvSpPr>
            <p:spPr>
              <a:xfrm>
                <a:off x="6091713" y="3234214"/>
                <a:ext cx="47625" cy="180975"/>
              </a:xfrm>
              <a:custGeom>
                <a:avLst/>
                <a:gdLst>
                  <a:gd name="connsiteX0" fmla="*/ 49054 w 47625"/>
                  <a:gd name="connsiteY0" fmla="*/ 173831 h 180975"/>
                  <a:gd name="connsiteX1" fmla="*/ 34766 w 47625"/>
                  <a:gd name="connsiteY1" fmla="*/ 175736 h 180975"/>
                  <a:gd name="connsiteX2" fmla="*/ 7144 w 47625"/>
                  <a:gd name="connsiteY2" fmla="*/ 7144 h 180975"/>
                  <a:gd name="connsiteX3" fmla="*/ 19526 w 47625"/>
                  <a:gd name="connsiteY3" fmla="*/ 7144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25" h="180975">
                    <a:moveTo>
                      <a:pt x="49054" y="173831"/>
                    </a:moveTo>
                    <a:lnTo>
                      <a:pt x="34766" y="175736"/>
                    </a:lnTo>
                    <a:lnTo>
                      <a:pt x="7144" y="7144"/>
                    </a:lnTo>
                    <a:lnTo>
                      <a:pt x="19526" y="7144"/>
                    </a:lnTo>
                    <a:close/>
                  </a:path>
                </a:pathLst>
              </a:custGeom>
              <a:solidFill>
                <a:srgbClr val="FEDB8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88" name="任意多边形: 形状 587"/>
              <p:cNvSpPr/>
              <p:nvPr/>
            </p:nvSpPr>
            <p:spPr>
              <a:xfrm>
                <a:off x="5724048" y="3135154"/>
                <a:ext cx="85725" cy="428625"/>
              </a:xfrm>
              <a:custGeom>
                <a:avLst/>
                <a:gdLst>
                  <a:gd name="connsiteX0" fmla="*/ 87154 w 85725"/>
                  <a:gd name="connsiteY0" fmla="*/ 418624 h 428625"/>
                  <a:gd name="connsiteX1" fmla="*/ 53816 w 85725"/>
                  <a:gd name="connsiteY1" fmla="*/ 422434 h 428625"/>
                  <a:gd name="connsiteX2" fmla="*/ 7144 w 85725"/>
                  <a:gd name="connsiteY2" fmla="*/ 8096 h 428625"/>
                  <a:gd name="connsiteX3" fmla="*/ 38576 w 85725"/>
                  <a:gd name="connsiteY3" fmla="*/ 7144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428625">
                    <a:moveTo>
                      <a:pt x="87154" y="418624"/>
                    </a:moveTo>
                    <a:lnTo>
                      <a:pt x="53816" y="422434"/>
                    </a:lnTo>
                    <a:lnTo>
                      <a:pt x="7144" y="8096"/>
                    </a:lnTo>
                    <a:lnTo>
                      <a:pt x="38576" y="7144"/>
                    </a:lnTo>
                    <a:close/>
                  </a:path>
                </a:pathLst>
              </a:custGeom>
              <a:solidFill>
                <a:srgbClr val="FFC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pic>
          <p:nvPicPr>
            <p:cNvPr id="578" name="图片 57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1369749">
              <a:off x="4780793" y="4947758"/>
              <a:ext cx="501547" cy="355799"/>
            </a:xfrm>
            <a:prstGeom prst="rect">
              <a:avLst/>
            </a:prstGeom>
          </p:spPr>
        </p:pic>
      </p:grpSp>
      <p:sp>
        <p:nvSpPr>
          <p:cNvPr id="660" name="椭圆 659"/>
          <p:cNvSpPr/>
          <p:nvPr/>
        </p:nvSpPr>
        <p:spPr>
          <a:xfrm rot="21289671">
            <a:off x="3393871" y="2684997"/>
            <a:ext cx="1267690" cy="1267690"/>
          </a:xfrm>
          <a:prstGeom prst="ellipse">
            <a:avLst/>
          </a:prstGeom>
          <a:solidFill>
            <a:srgbClr val="E56E69"/>
          </a:solidFill>
          <a:ln w="47625"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93" name="组合 1092"/>
          <p:cNvGrpSpPr/>
          <p:nvPr/>
        </p:nvGrpSpPr>
        <p:grpSpPr>
          <a:xfrm rot="299018">
            <a:off x="3725664" y="2879300"/>
            <a:ext cx="633535" cy="783859"/>
            <a:chOff x="3725664" y="2921972"/>
            <a:chExt cx="633535" cy="783859"/>
          </a:xfrm>
        </p:grpSpPr>
        <p:grpSp>
          <p:nvGrpSpPr>
            <p:cNvPr id="661" name="组合 660"/>
            <p:cNvGrpSpPr/>
            <p:nvPr/>
          </p:nvGrpSpPr>
          <p:grpSpPr>
            <a:xfrm rot="16617972">
              <a:off x="3650502" y="2997134"/>
              <a:ext cx="783859" cy="633535"/>
              <a:chOff x="5579130" y="3012281"/>
              <a:chExt cx="1028838" cy="831533"/>
            </a:xfrm>
          </p:grpSpPr>
          <p:sp>
            <p:nvSpPr>
              <p:cNvPr id="663" name="任意多边形: 形状 662"/>
              <p:cNvSpPr/>
              <p:nvPr/>
            </p:nvSpPr>
            <p:spPr>
              <a:xfrm>
                <a:off x="5579268" y="3148489"/>
                <a:ext cx="1000125" cy="695325"/>
              </a:xfrm>
              <a:custGeom>
                <a:avLst/>
                <a:gdLst>
                  <a:gd name="connsiteX0" fmla="*/ 61436 w 1000125"/>
                  <a:gd name="connsiteY0" fmla="*/ 688181 h 695325"/>
                  <a:gd name="connsiteX1" fmla="*/ 994886 w 1000125"/>
                  <a:gd name="connsiteY1" fmla="*/ 602456 h 695325"/>
                  <a:gd name="connsiteX2" fmla="*/ 879634 w 1000125"/>
                  <a:gd name="connsiteY2" fmla="*/ 7144 h 695325"/>
                  <a:gd name="connsiteX3" fmla="*/ 7144 w 1000125"/>
                  <a:gd name="connsiteY3" fmla="*/ 81439 h 69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00125" h="695325">
                    <a:moveTo>
                      <a:pt x="61436" y="688181"/>
                    </a:moveTo>
                    <a:lnTo>
                      <a:pt x="994886" y="602456"/>
                    </a:lnTo>
                    <a:lnTo>
                      <a:pt x="879634" y="7144"/>
                    </a:lnTo>
                    <a:lnTo>
                      <a:pt x="7144" y="81439"/>
                    </a:lnTo>
                    <a:close/>
                  </a:path>
                </a:pathLst>
              </a:custGeom>
              <a:solidFill>
                <a:srgbClr val="9A482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64" name="任意多边形: 形状 663"/>
              <p:cNvSpPr/>
              <p:nvPr/>
            </p:nvSpPr>
            <p:spPr>
              <a:xfrm>
                <a:off x="5579130" y="3048476"/>
                <a:ext cx="209550" cy="180975"/>
              </a:xfrm>
              <a:custGeom>
                <a:avLst/>
                <a:gdLst>
                  <a:gd name="connsiteX0" fmla="*/ 7282 w 209550"/>
                  <a:gd name="connsiteY0" fmla="*/ 181451 h 180975"/>
                  <a:gd name="connsiteX1" fmla="*/ 35857 w 209550"/>
                  <a:gd name="connsiteY1" fmla="*/ 14764 h 180975"/>
                  <a:gd name="connsiteX2" fmla="*/ 181589 w 209550"/>
                  <a:gd name="connsiteY2" fmla="*/ 7144 h 180975"/>
                  <a:gd name="connsiteX3" fmla="*/ 203497 w 209550"/>
                  <a:gd name="connsiteY3" fmla="*/ 169069 h 180975"/>
                  <a:gd name="connsiteX4" fmla="*/ 7282 w 209550"/>
                  <a:gd name="connsiteY4" fmla="*/ 181451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9550" h="180975">
                    <a:moveTo>
                      <a:pt x="7282" y="181451"/>
                    </a:moveTo>
                    <a:cubicBezTo>
                      <a:pt x="7282" y="181451"/>
                      <a:pt x="3472" y="44291"/>
                      <a:pt x="35857" y="14764"/>
                    </a:cubicBezTo>
                    <a:lnTo>
                      <a:pt x="181589" y="7144"/>
                    </a:lnTo>
                    <a:lnTo>
                      <a:pt x="203497" y="169069"/>
                    </a:lnTo>
                    <a:lnTo>
                      <a:pt x="7282" y="181451"/>
                    </a:lnTo>
                    <a:close/>
                  </a:path>
                </a:pathLst>
              </a:custGeom>
              <a:solidFill>
                <a:srgbClr val="9A482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65" name="任意多边形: 形状 664"/>
              <p:cNvSpPr/>
              <p:nvPr/>
            </p:nvSpPr>
            <p:spPr>
              <a:xfrm>
                <a:off x="5600233" y="3066574"/>
                <a:ext cx="990600" cy="742950"/>
              </a:xfrm>
              <a:custGeom>
                <a:avLst/>
                <a:gdLst>
                  <a:gd name="connsiteX0" fmla="*/ 62379 w 990600"/>
                  <a:gd name="connsiteY0" fmla="*/ 740569 h 742950"/>
                  <a:gd name="connsiteX1" fmla="*/ 954871 w 990600"/>
                  <a:gd name="connsiteY1" fmla="*/ 663416 h 742950"/>
                  <a:gd name="connsiteX2" fmla="*/ 982494 w 990600"/>
                  <a:gd name="connsiteY2" fmla="*/ 504349 h 742950"/>
                  <a:gd name="connsiteX3" fmla="*/ 25231 w 990600"/>
                  <a:gd name="connsiteY3" fmla="*/ 7144 h 742950"/>
                  <a:gd name="connsiteX4" fmla="*/ 9991 w 990600"/>
                  <a:gd name="connsiteY4" fmla="*/ 177641 h 742950"/>
                  <a:gd name="connsiteX5" fmla="*/ 62379 w 990600"/>
                  <a:gd name="connsiteY5" fmla="*/ 740569 h 74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90600" h="742950">
                    <a:moveTo>
                      <a:pt x="62379" y="740569"/>
                    </a:moveTo>
                    <a:lnTo>
                      <a:pt x="954871" y="663416"/>
                    </a:lnTo>
                    <a:cubicBezTo>
                      <a:pt x="954871" y="663416"/>
                      <a:pt x="934869" y="566261"/>
                      <a:pt x="982494" y="504349"/>
                    </a:cubicBezTo>
                    <a:cubicBezTo>
                      <a:pt x="1034881" y="421481"/>
                      <a:pt x="25231" y="7144"/>
                      <a:pt x="25231" y="7144"/>
                    </a:cubicBezTo>
                    <a:cubicBezTo>
                      <a:pt x="25231" y="7144"/>
                      <a:pt x="-1439" y="74771"/>
                      <a:pt x="9991" y="177641"/>
                    </a:cubicBezTo>
                    <a:lnTo>
                      <a:pt x="62379" y="740569"/>
                    </a:lnTo>
                    <a:close/>
                  </a:path>
                </a:pathLst>
              </a:custGeom>
              <a:solidFill>
                <a:srgbClr val="CCC2C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66" name="任意多边形: 形状 665"/>
              <p:cNvSpPr/>
              <p:nvPr/>
            </p:nvSpPr>
            <p:spPr>
              <a:xfrm>
                <a:off x="5599033" y="3072289"/>
                <a:ext cx="104775" cy="733425"/>
              </a:xfrm>
              <a:custGeom>
                <a:avLst/>
                <a:gdLst>
                  <a:gd name="connsiteX0" fmla="*/ 63579 w 104775"/>
                  <a:gd name="connsiteY0" fmla="*/ 734854 h 733425"/>
                  <a:gd name="connsiteX1" fmla="*/ 97869 w 104775"/>
                  <a:gd name="connsiteY1" fmla="*/ 569119 h 733425"/>
                  <a:gd name="connsiteX2" fmla="*/ 28337 w 104775"/>
                  <a:gd name="connsiteY2" fmla="*/ 7144 h 733425"/>
                  <a:gd name="connsiteX3" fmla="*/ 7382 w 104775"/>
                  <a:gd name="connsiteY3" fmla="*/ 147161 h 733425"/>
                  <a:gd name="connsiteX4" fmla="*/ 63579 w 104775"/>
                  <a:gd name="connsiteY4" fmla="*/ 734854 h 733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775" h="733425">
                    <a:moveTo>
                      <a:pt x="63579" y="734854"/>
                    </a:moveTo>
                    <a:cubicBezTo>
                      <a:pt x="63579" y="734854"/>
                      <a:pt x="60722" y="596741"/>
                      <a:pt x="97869" y="569119"/>
                    </a:cubicBezTo>
                    <a:cubicBezTo>
                      <a:pt x="135017" y="541496"/>
                      <a:pt x="28337" y="7144"/>
                      <a:pt x="28337" y="7144"/>
                    </a:cubicBezTo>
                    <a:cubicBezTo>
                      <a:pt x="28337" y="7144"/>
                      <a:pt x="4524" y="27146"/>
                      <a:pt x="7382" y="147161"/>
                    </a:cubicBezTo>
                    <a:cubicBezTo>
                      <a:pt x="11192" y="266224"/>
                      <a:pt x="63579" y="734854"/>
                      <a:pt x="63579" y="734854"/>
                    </a:cubicBezTo>
                    <a:close/>
                  </a:path>
                </a:pathLst>
              </a:custGeom>
              <a:solidFill>
                <a:srgbClr val="AA999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67" name="任意多边形: 形状 666"/>
              <p:cNvSpPr/>
              <p:nvPr/>
            </p:nvSpPr>
            <p:spPr>
              <a:xfrm>
                <a:off x="5607843" y="3012281"/>
                <a:ext cx="1000125" cy="657225"/>
              </a:xfrm>
              <a:custGeom>
                <a:avLst/>
                <a:gdLst>
                  <a:gd name="connsiteX0" fmla="*/ 77629 w 1000125"/>
                  <a:gd name="connsiteY0" fmla="*/ 654844 h 657225"/>
                  <a:gd name="connsiteX1" fmla="*/ 993934 w 1000125"/>
                  <a:gd name="connsiteY1" fmla="*/ 571976 h 657225"/>
                  <a:gd name="connsiteX2" fmla="*/ 852964 w 1000125"/>
                  <a:gd name="connsiteY2" fmla="*/ 7144 h 657225"/>
                  <a:gd name="connsiteX3" fmla="*/ 7144 w 1000125"/>
                  <a:gd name="connsiteY3" fmla="*/ 50006 h 657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00125" h="657225">
                    <a:moveTo>
                      <a:pt x="77629" y="654844"/>
                    </a:moveTo>
                    <a:lnTo>
                      <a:pt x="993934" y="571976"/>
                    </a:lnTo>
                    <a:lnTo>
                      <a:pt x="852964" y="7144"/>
                    </a:lnTo>
                    <a:lnTo>
                      <a:pt x="7144" y="50006"/>
                    </a:lnTo>
                    <a:close/>
                  </a:path>
                </a:pathLst>
              </a:custGeom>
              <a:solidFill>
                <a:srgbClr val="FEDB8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68" name="任意多边形: 形状 667"/>
              <p:cNvSpPr/>
              <p:nvPr/>
            </p:nvSpPr>
            <p:spPr>
              <a:xfrm>
                <a:off x="5607843" y="3012281"/>
                <a:ext cx="857250" cy="657225"/>
              </a:xfrm>
              <a:custGeom>
                <a:avLst/>
                <a:gdLst>
                  <a:gd name="connsiteX0" fmla="*/ 77629 w 857250"/>
                  <a:gd name="connsiteY0" fmla="*/ 654844 h 657225"/>
                  <a:gd name="connsiteX1" fmla="*/ 852964 w 857250"/>
                  <a:gd name="connsiteY1" fmla="*/ 7144 h 657225"/>
                  <a:gd name="connsiteX2" fmla="*/ 7144 w 857250"/>
                  <a:gd name="connsiteY2" fmla="*/ 50006 h 657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57250" h="657225">
                    <a:moveTo>
                      <a:pt x="77629" y="654844"/>
                    </a:moveTo>
                    <a:lnTo>
                      <a:pt x="852964" y="7144"/>
                    </a:lnTo>
                    <a:lnTo>
                      <a:pt x="7144" y="50006"/>
                    </a:lnTo>
                    <a:close/>
                  </a:path>
                </a:pathLst>
              </a:custGeom>
              <a:solidFill>
                <a:srgbClr val="FDCD5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69" name="任意多边形: 形状 668"/>
              <p:cNvSpPr/>
              <p:nvPr/>
            </p:nvSpPr>
            <p:spPr>
              <a:xfrm>
                <a:off x="5783103" y="3187541"/>
                <a:ext cx="66675" cy="304800"/>
              </a:xfrm>
              <a:custGeom>
                <a:avLst/>
                <a:gdLst>
                  <a:gd name="connsiteX0" fmla="*/ 63341 w 66675"/>
                  <a:gd name="connsiteY0" fmla="*/ 300514 h 304800"/>
                  <a:gd name="connsiteX1" fmla="*/ 40481 w 66675"/>
                  <a:gd name="connsiteY1" fmla="*/ 303371 h 304800"/>
                  <a:gd name="connsiteX2" fmla="*/ 7144 w 66675"/>
                  <a:gd name="connsiteY2" fmla="*/ 8096 h 304800"/>
                  <a:gd name="connsiteX3" fmla="*/ 29051 w 66675"/>
                  <a:gd name="connsiteY3" fmla="*/ 7144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675" h="304800">
                    <a:moveTo>
                      <a:pt x="63341" y="300514"/>
                    </a:moveTo>
                    <a:lnTo>
                      <a:pt x="40481" y="303371"/>
                    </a:lnTo>
                    <a:lnTo>
                      <a:pt x="7144" y="8096"/>
                    </a:lnTo>
                    <a:lnTo>
                      <a:pt x="29051" y="7144"/>
                    </a:lnTo>
                    <a:close/>
                  </a:path>
                </a:pathLst>
              </a:custGeom>
              <a:solidFill>
                <a:srgbClr val="FEDB8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70" name="任意多边形: 形状 669"/>
              <p:cNvSpPr/>
              <p:nvPr/>
            </p:nvSpPr>
            <p:spPr>
              <a:xfrm>
                <a:off x="6028848" y="3187541"/>
                <a:ext cx="85725" cy="304800"/>
              </a:xfrm>
              <a:custGeom>
                <a:avLst/>
                <a:gdLst>
                  <a:gd name="connsiteX0" fmla="*/ 79534 w 85725"/>
                  <a:gd name="connsiteY0" fmla="*/ 295751 h 304800"/>
                  <a:gd name="connsiteX1" fmla="*/ 56674 w 85725"/>
                  <a:gd name="connsiteY1" fmla="*/ 298609 h 304800"/>
                  <a:gd name="connsiteX2" fmla="*/ 7144 w 85725"/>
                  <a:gd name="connsiteY2" fmla="*/ 8096 h 304800"/>
                  <a:gd name="connsiteX3" fmla="*/ 30004 w 85725"/>
                  <a:gd name="connsiteY3" fmla="*/ 7144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304800">
                    <a:moveTo>
                      <a:pt x="79534" y="295751"/>
                    </a:moveTo>
                    <a:lnTo>
                      <a:pt x="56674" y="298609"/>
                    </a:lnTo>
                    <a:lnTo>
                      <a:pt x="7144" y="8096"/>
                    </a:lnTo>
                    <a:lnTo>
                      <a:pt x="30004" y="7144"/>
                    </a:lnTo>
                    <a:close/>
                  </a:path>
                </a:pathLst>
              </a:custGeom>
              <a:solidFill>
                <a:srgbClr val="FEDB8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71" name="任意多边形: 形状 670"/>
              <p:cNvSpPr/>
              <p:nvPr/>
            </p:nvSpPr>
            <p:spPr>
              <a:xfrm>
                <a:off x="6091713" y="3234214"/>
                <a:ext cx="47625" cy="180975"/>
              </a:xfrm>
              <a:custGeom>
                <a:avLst/>
                <a:gdLst>
                  <a:gd name="connsiteX0" fmla="*/ 49054 w 47625"/>
                  <a:gd name="connsiteY0" fmla="*/ 173831 h 180975"/>
                  <a:gd name="connsiteX1" fmla="*/ 34766 w 47625"/>
                  <a:gd name="connsiteY1" fmla="*/ 175736 h 180975"/>
                  <a:gd name="connsiteX2" fmla="*/ 7144 w 47625"/>
                  <a:gd name="connsiteY2" fmla="*/ 7144 h 180975"/>
                  <a:gd name="connsiteX3" fmla="*/ 19526 w 47625"/>
                  <a:gd name="connsiteY3" fmla="*/ 7144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25" h="180975">
                    <a:moveTo>
                      <a:pt x="49054" y="173831"/>
                    </a:moveTo>
                    <a:lnTo>
                      <a:pt x="34766" y="175736"/>
                    </a:lnTo>
                    <a:lnTo>
                      <a:pt x="7144" y="7144"/>
                    </a:lnTo>
                    <a:lnTo>
                      <a:pt x="19526" y="7144"/>
                    </a:lnTo>
                    <a:close/>
                  </a:path>
                </a:pathLst>
              </a:custGeom>
              <a:solidFill>
                <a:srgbClr val="FEDB8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72" name="任意多边形: 形状 671"/>
              <p:cNvSpPr/>
              <p:nvPr/>
            </p:nvSpPr>
            <p:spPr>
              <a:xfrm>
                <a:off x="5724048" y="3135154"/>
                <a:ext cx="85725" cy="428625"/>
              </a:xfrm>
              <a:custGeom>
                <a:avLst/>
                <a:gdLst>
                  <a:gd name="connsiteX0" fmla="*/ 87154 w 85725"/>
                  <a:gd name="connsiteY0" fmla="*/ 418624 h 428625"/>
                  <a:gd name="connsiteX1" fmla="*/ 53816 w 85725"/>
                  <a:gd name="connsiteY1" fmla="*/ 422434 h 428625"/>
                  <a:gd name="connsiteX2" fmla="*/ 7144 w 85725"/>
                  <a:gd name="connsiteY2" fmla="*/ 8096 h 428625"/>
                  <a:gd name="connsiteX3" fmla="*/ 38576 w 85725"/>
                  <a:gd name="connsiteY3" fmla="*/ 7144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428625">
                    <a:moveTo>
                      <a:pt x="87154" y="418624"/>
                    </a:moveTo>
                    <a:lnTo>
                      <a:pt x="53816" y="422434"/>
                    </a:lnTo>
                    <a:lnTo>
                      <a:pt x="7144" y="8096"/>
                    </a:lnTo>
                    <a:lnTo>
                      <a:pt x="38576" y="7144"/>
                    </a:lnTo>
                    <a:close/>
                  </a:path>
                </a:pathLst>
              </a:custGeom>
              <a:solidFill>
                <a:srgbClr val="FFC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pic>
          <p:nvPicPr>
            <p:cNvPr id="662" name="图片 66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1289671">
              <a:off x="3734433" y="3164937"/>
              <a:ext cx="501547" cy="355799"/>
            </a:xfrm>
            <a:prstGeom prst="rect">
              <a:avLst/>
            </a:prstGeom>
          </p:spPr>
        </p:pic>
      </p:grpSp>
      <p:sp>
        <p:nvSpPr>
          <p:cNvPr id="730" name="椭圆 729"/>
          <p:cNvSpPr/>
          <p:nvPr/>
        </p:nvSpPr>
        <p:spPr>
          <a:xfrm rot="21240769">
            <a:off x="4415247" y="886441"/>
            <a:ext cx="1267690" cy="1267690"/>
          </a:xfrm>
          <a:prstGeom prst="ellipse">
            <a:avLst/>
          </a:prstGeom>
          <a:solidFill>
            <a:srgbClr val="E56E69"/>
          </a:solidFill>
          <a:ln w="47625"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94" name="组合 1093"/>
          <p:cNvGrpSpPr/>
          <p:nvPr/>
        </p:nvGrpSpPr>
        <p:grpSpPr>
          <a:xfrm rot="157480">
            <a:off x="4716488" y="1092727"/>
            <a:ext cx="633535" cy="783859"/>
            <a:chOff x="4746968" y="1123207"/>
            <a:chExt cx="633535" cy="783859"/>
          </a:xfrm>
        </p:grpSpPr>
        <p:grpSp>
          <p:nvGrpSpPr>
            <p:cNvPr id="731" name="组合 730"/>
            <p:cNvGrpSpPr/>
            <p:nvPr/>
          </p:nvGrpSpPr>
          <p:grpSpPr>
            <a:xfrm rot="16569070">
              <a:off x="4671806" y="1198369"/>
              <a:ext cx="783859" cy="633535"/>
              <a:chOff x="5579130" y="3012281"/>
              <a:chExt cx="1028838" cy="831533"/>
            </a:xfrm>
          </p:grpSpPr>
          <p:sp>
            <p:nvSpPr>
              <p:cNvPr id="733" name="任意多边形: 形状 732"/>
              <p:cNvSpPr/>
              <p:nvPr/>
            </p:nvSpPr>
            <p:spPr>
              <a:xfrm>
                <a:off x="5579268" y="3148489"/>
                <a:ext cx="1000125" cy="695325"/>
              </a:xfrm>
              <a:custGeom>
                <a:avLst/>
                <a:gdLst>
                  <a:gd name="connsiteX0" fmla="*/ 61436 w 1000125"/>
                  <a:gd name="connsiteY0" fmla="*/ 688181 h 695325"/>
                  <a:gd name="connsiteX1" fmla="*/ 994886 w 1000125"/>
                  <a:gd name="connsiteY1" fmla="*/ 602456 h 695325"/>
                  <a:gd name="connsiteX2" fmla="*/ 879634 w 1000125"/>
                  <a:gd name="connsiteY2" fmla="*/ 7144 h 695325"/>
                  <a:gd name="connsiteX3" fmla="*/ 7144 w 1000125"/>
                  <a:gd name="connsiteY3" fmla="*/ 81439 h 69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00125" h="695325">
                    <a:moveTo>
                      <a:pt x="61436" y="688181"/>
                    </a:moveTo>
                    <a:lnTo>
                      <a:pt x="994886" y="602456"/>
                    </a:lnTo>
                    <a:lnTo>
                      <a:pt x="879634" y="7144"/>
                    </a:lnTo>
                    <a:lnTo>
                      <a:pt x="7144" y="81439"/>
                    </a:lnTo>
                    <a:close/>
                  </a:path>
                </a:pathLst>
              </a:custGeom>
              <a:solidFill>
                <a:srgbClr val="9A482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34" name="任意多边形: 形状 733"/>
              <p:cNvSpPr/>
              <p:nvPr/>
            </p:nvSpPr>
            <p:spPr>
              <a:xfrm>
                <a:off x="5579130" y="3048476"/>
                <a:ext cx="209550" cy="180975"/>
              </a:xfrm>
              <a:custGeom>
                <a:avLst/>
                <a:gdLst>
                  <a:gd name="connsiteX0" fmla="*/ 7282 w 209550"/>
                  <a:gd name="connsiteY0" fmla="*/ 181451 h 180975"/>
                  <a:gd name="connsiteX1" fmla="*/ 35857 w 209550"/>
                  <a:gd name="connsiteY1" fmla="*/ 14764 h 180975"/>
                  <a:gd name="connsiteX2" fmla="*/ 181589 w 209550"/>
                  <a:gd name="connsiteY2" fmla="*/ 7144 h 180975"/>
                  <a:gd name="connsiteX3" fmla="*/ 203497 w 209550"/>
                  <a:gd name="connsiteY3" fmla="*/ 169069 h 180975"/>
                  <a:gd name="connsiteX4" fmla="*/ 7282 w 209550"/>
                  <a:gd name="connsiteY4" fmla="*/ 181451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9550" h="180975">
                    <a:moveTo>
                      <a:pt x="7282" y="181451"/>
                    </a:moveTo>
                    <a:cubicBezTo>
                      <a:pt x="7282" y="181451"/>
                      <a:pt x="3472" y="44291"/>
                      <a:pt x="35857" y="14764"/>
                    </a:cubicBezTo>
                    <a:lnTo>
                      <a:pt x="181589" y="7144"/>
                    </a:lnTo>
                    <a:lnTo>
                      <a:pt x="203497" y="169069"/>
                    </a:lnTo>
                    <a:lnTo>
                      <a:pt x="7282" y="181451"/>
                    </a:lnTo>
                    <a:close/>
                  </a:path>
                </a:pathLst>
              </a:custGeom>
              <a:solidFill>
                <a:srgbClr val="9A482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35" name="任意多边形: 形状 734"/>
              <p:cNvSpPr/>
              <p:nvPr/>
            </p:nvSpPr>
            <p:spPr>
              <a:xfrm>
                <a:off x="5600233" y="3066574"/>
                <a:ext cx="990600" cy="742950"/>
              </a:xfrm>
              <a:custGeom>
                <a:avLst/>
                <a:gdLst>
                  <a:gd name="connsiteX0" fmla="*/ 62379 w 990600"/>
                  <a:gd name="connsiteY0" fmla="*/ 740569 h 742950"/>
                  <a:gd name="connsiteX1" fmla="*/ 954871 w 990600"/>
                  <a:gd name="connsiteY1" fmla="*/ 663416 h 742950"/>
                  <a:gd name="connsiteX2" fmla="*/ 982494 w 990600"/>
                  <a:gd name="connsiteY2" fmla="*/ 504349 h 742950"/>
                  <a:gd name="connsiteX3" fmla="*/ 25231 w 990600"/>
                  <a:gd name="connsiteY3" fmla="*/ 7144 h 742950"/>
                  <a:gd name="connsiteX4" fmla="*/ 9991 w 990600"/>
                  <a:gd name="connsiteY4" fmla="*/ 177641 h 742950"/>
                  <a:gd name="connsiteX5" fmla="*/ 62379 w 990600"/>
                  <a:gd name="connsiteY5" fmla="*/ 740569 h 74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90600" h="742950">
                    <a:moveTo>
                      <a:pt x="62379" y="740569"/>
                    </a:moveTo>
                    <a:lnTo>
                      <a:pt x="954871" y="663416"/>
                    </a:lnTo>
                    <a:cubicBezTo>
                      <a:pt x="954871" y="663416"/>
                      <a:pt x="934869" y="566261"/>
                      <a:pt x="982494" y="504349"/>
                    </a:cubicBezTo>
                    <a:cubicBezTo>
                      <a:pt x="1034881" y="421481"/>
                      <a:pt x="25231" y="7144"/>
                      <a:pt x="25231" y="7144"/>
                    </a:cubicBezTo>
                    <a:cubicBezTo>
                      <a:pt x="25231" y="7144"/>
                      <a:pt x="-1439" y="74771"/>
                      <a:pt x="9991" y="177641"/>
                    </a:cubicBezTo>
                    <a:lnTo>
                      <a:pt x="62379" y="740569"/>
                    </a:lnTo>
                    <a:close/>
                  </a:path>
                </a:pathLst>
              </a:custGeom>
              <a:solidFill>
                <a:srgbClr val="CCC2C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36" name="任意多边形: 形状 735"/>
              <p:cNvSpPr/>
              <p:nvPr/>
            </p:nvSpPr>
            <p:spPr>
              <a:xfrm>
                <a:off x="5599033" y="3072289"/>
                <a:ext cx="104775" cy="733425"/>
              </a:xfrm>
              <a:custGeom>
                <a:avLst/>
                <a:gdLst>
                  <a:gd name="connsiteX0" fmla="*/ 63579 w 104775"/>
                  <a:gd name="connsiteY0" fmla="*/ 734854 h 733425"/>
                  <a:gd name="connsiteX1" fmla="*/ 97869 w 104775"/>
                  <a:gd name="connsiteY1" fmla="*/ 569119 h 733425"/>
                  <a:gd name="connsiteX2" fmla="*/ 28337 w 104775"/>
                  <a:gd name="connsiteY2" fmla="*/ 7144 h 733425"/>
                  <a:gd name="connsiteX3" fmla="*/ 7382 w 104775"/>
                  <a:gd name="connsiteY3" fmla="*/ 147161 h 733425"/>
                  <a:gd name="connsiteX4" fmla="*/ 63579 w 104775"/>
                  <a:gd name="connsiteY4" fmla="*/ 734854 h 733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775" h="733425">
                    <a:moveTo>
                      <a:pt x="63579" y="734854"/>
                    </a:moveTo>
                    <a:cubicBezTo>
                      <a:pt x="63579" y="734854"/>
                      <a:pt x="60722" y="596741"/>
                      <a:pt x="97869" y="569119"/>
                    </a:cubicBezTo>
                    <a:cubicBezTo>
                      <a:pt x="135017" y="541496"/>
                      <a:pt x="28337" y="7144"/>
                      <a:pt x="28337" y="7144"/>
                    </a:cubicBezTo>
                    <a:cubicBezTo>
                      <a:pt x="28337" y="7144"/>
                      <a:pt x="4524" y="27146"/>
                      <a:pt x="7382" y="147161"/>
                    </a:cubicBezTo>
                    <a:cubicBezTo>
                      <a:pt x="11192" y="266224"/>
                      <a:pt x="63579" y="734854"/>
                      <a:pt x="63579" y="734854"/>
                    </a:cubicBezTo>
                    <a:close/>
                  </a:path>
                </a:pathLst>
              </a:custGeom>
              <a:solidFill>
                <a:srgbClr val="AA999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37" name="任意多边形: 形状 736"/>
              <p:cNvSpPr/>
              <p:nvPr/>
            </p:nvSpPr>
            <p:spPr>
              <a:xfrm>
                <a:off x="5607843" y="3012281"/>
                <a:ext cx="1000125" cy="657225"/>
              </a:xfrm>
              <a:custGeom>
                <a:avLst/>
                <a:gdLst>
                  <a:gd name="connsiteX0" fmla="*/ 77629 w 1000125"/>
                  <a:gd name="connsiteY0" fmla="*/ 654844 h 657225"/>
                  <a:gd name="connsiteX1" fmla="*/ 993934 w 1000125"/>
                  <a:gd name="connsiteY1" fmla="*/ 571976 h 657225"/>
                  <a:gd name="connsiteX2" fmla="*/ 852964 w 1000125"/>
                  <a:gd name="connsiteY2" fmla="*/ 7144 h 657225"/>
                  <a:gd name="connsiteX3" fmla="*/ 7144 w 1000125"/>
                  <a:gd name="connsiteY3" fmla="*/ 50006 h 657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00125" h="657225">
                    <a:moveTo>
                      <a:pt x="77629" y="654844"/>
                    </a:moveTo>
                    <a:lnTo>
                      <a:pt x="993934" y="571976"/>
                    </a:lnTo>
                    <a:lnTo>
                      <a:pt x="852964" y="7144"/>
                    </a:lnTo>
                    <a:lnTo>
                      <a:pt x="7144" y="50006"/>
                    </a:lnTo>
                    <a:close/>
                  </a:path>
                </a:pathLst>
              </a:custGeom>
              <a:solidFill>
                <a:srgbClr val="FEDB8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38" name="任意多边形: 形状 737"/>
              <p:cNvSpPr/>
              <p:nvPr/>
            </p:nvSpPr>
            <p:spPr>
              <a:xfrm>
                <a:off x="5607843" y="3012281"/>
                <a:ext cx="857250" cy="657225"/>
              </a:xfrm>
              <a:custGeom>
                <a:avLst/>
                <a:gdLst>
                  <a:gd name="connsiteX0" fmla="*/ 77629 w 857250"/>
                  <a:gd name="connsiteY0" fmla="*/ 654844 h 657225"/>
                  <a:gd name="connsiteX1" fmla="*/ 852964 w 857250"/>
                  <a:gd name="connsiteY1" fmla="*/ 7144 h 657225"/>
                  <a:gd name="connsiteX2" fmla="*/ 7144 w 857250"/>
                  <a:gd name="connsiteY2" fmla="*/ 50006 h 657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57250" h="657225">
                    <a:moveTo>
                      <a:pt x="77629" y="654844"/>
                    </a:moveTo>
                    <a:lnTo>
                      <a:pt x="852964" y="7144"/>
                    </a:lnTo>
                    <a:lnTo>
                      <a:pt x="7144" y="50006"/>
                    </a:lnTo>
                    <a:close/>
                  </a:path>
                </a:pathLst>
              </a:custGeom>
              <a:solidFill>
                <a:srgbClr val="FDCD5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39" name="任意多边形: 形状 738"/>
              <p:cNvSpPr/>
              <p:nvPr/>
            </p:nvSpPr>
            <p:spPr>
              <a:xfrm>
                <a:off x="5783103" y="3187541"/>
                <a:ext cx="66675" cy="304800"/>
              </a:xfrm>
              <a:custGeom>
                <a:avLst/>
                <a:gdLst>
                  <a:gd name="connsiteX0" fmla="*/ 63341 w 66675"/>
                  <a:gd name="connsiteY0" fmla="*/ 300514 h 304800"/>
                  <a:gd name="connsiteX1" fmla="*/ 40481 w 66675"/>
                  <a:gd name="connsiteY1" fmla="*/ 303371 h 304800"/>
                  <a:gd name="connsiteX2" fmla="*/ 7144 w 66675"/>
                  <a:gd name="connsiteY2" fmla="*/ 8096 h 304800"/>
                  <a:gd name="connsiteX3" fmla="*/ 29051 w 66675"/>
                  <a:gd name="connsiteY3" fmla="*/ 7144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675" h="304800">
                    <a:moveTo>
                      <a:pt x="63341" y="300514"/>
                    </a:moveTo>
                    <a:lnTo>
                      <a:pt x="40481" y="303371"/>
                    </a:lnTo>
                    <a:lnTo>
                      <a:pt x="7144" y="8096"/>
                    </a:lnTo>
                    <a:lnTo>
                      <a:pt x="29051" y="7144"/>
                    </a:lnTo>
                    <a:close/>
                  </a:path>
                </a:pathLst>
              </a:custGeom>
              <a:solidFill>
                <a:srgbClr val="FEDB8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40" name="任意多边形: 形状 739"/>
              <p:cNvSpPr/>
              <p:nvPr/>
            </p:nvSpPr>
            <p:spPr>
              <a:xfrm>
                <a:off x="6028848" y="3187541"/>
                <a:ext cx="85725" cy="304800"/>
              </a:xfrm>
              <a:custGeom>
                <a:avLst/>
                <a:gdLst>
                  <a:gd name="connsiteX0" fmla="*/ 79534 w 85725"/>
                  <a:gd name="connsiteY0" fmla="*/ 295751 h 304800"/>
                  <a:gd name="connsiteX1" fmla="*/ 56674 w 85725"/>
                  <a:gd name="connsiteY1" fmla="*/ 298609 h 304800"/>
                  <a:gd name="connsiteX2" fmla="*/ 7144 w 85725"/>
                  <a:gd name="connsiteY2" fmla="*/ 8096 h 304800"/>
                  <a:gd name="connsiteX3" fmla="*/ 30004 w 85725"/>
                  <a:gd name="connsiteY3" fmla="*/ 7144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304800">
                    <a:moveTo>
                      <a:pt x="79534" y="295751"/>
                    </a:moveTo>
                    <a:lnTo>
                      <a:pt x="56674" y="298609"/>
                    </a:lnTo>
                    <a:lnTo>
                      <a:pt x="7144" y="8096"/>
                    </a:lnTo>
                    <a:lnTo>
                      <a:pt x="30004" y="7144"/>
                    </a:lnTo>
                    <a:close/>
                  </a:path>
                </a:pathLst>
              </a:custGeom>
              <a:solidFill>
                <a:srgbClr val="FEDB8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41" name="任意多边形: 形状 740"/>
              <p:cNvSpPr/>
              <p:nvPr/>
            </p:nvSpPr>
            <p:spPr>
              <a:xfrm>
                <a:off x="6091713" y="3234214"/>
                <a:ext cx="47625" cy="180975"/>
              </a:xfrm>
              <a:custGeom>
                <a:avLst/>
                <a:gdLst>
                  <a:gd name="connsiteX0" fmla="*/ 49054 w 47625"/>
                  <a:gd name="connsiteY0" fmla="*/ 173831 h 180975"/>
                  <a:gd name="connsiteX1" fmla="*/ 34766 w 47625"/>
                  <a:gd name="connsiteY1" fmla="*/ 175736 h 180975"/>
                  <a:gd name="connsiteX2" fmla="*/ 7144 w 47625"/>
                  <a:gd name="connsiteY2" fmla="*/ 7144 h 180975"/>
                  <a:gd name="connsiteX3" fmla="*/ 19526 w 47625"/>
                  <a:gd name="connsiteY3" fmla="*/ 7144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25" h="180975">
                    <a:moveTo>
                      <a:pt x="49054" y="173831"/>
                    </a:moveTo>
                    <a:lnTo>
                      <a:pt x="34766" y="175736"/>
                    </a:lnTo>
                    <a:lnTo>
                      <a:pt x="7144" y="7144"/>
                    </a:lnTo>
                    <a:lnTo>
                      <a:pt x="19526" y="7144"/>
                    </a:lnTo>
                    <a:close/>
                  </a:path>
                </a:pathLst>
              </a:custGeom>
              <a:solidFill>
                <a:srgbClr val="FEDB8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42" name="任意多边形: 形状 741"/>
              <p:cNvSpPr/>
              <p:nvPr/>
            </p:nvSpPr>
            <p:spPr>
              <a:xfrm>
                <a:off x="5724048" y="3135154"/>
                <a:ext cx="85725" cy="428625"/>
              </a:xfrm>
              <a:custGeom>
                <a:avLst/>
                <a:gdLst>
                  <a:gd name="connsiteX0" fmla="*/ 87154 w 85725"/>
                  <a:gd name="connsiteY0" fmla="*/ 418624 h 428625"/>
                  <a:gd name="connsiteX1" fmla="*/ 53816 w 85725"/>
                  <a:gd name="connsiteY1" fmla="*/ 422434 h 428625"/>
                  <a:gd name="connsiteX2" fmla="*/ 7144 w 85725"/>
                  <a:gd name="connsiteY2" fmla="*/ 8096 h 428625"/>
                  <a:gd name="connsiteX3" fmla="*/ 38576 w 85725"/>
                  <a:gd name="connsiteY3" fmla="*/ 7144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428625">
                    <a:moveTo>
                      <a:pt x="87154" y="418624"/>
                    </a:moveTo>
                    <a:lnTo>
                      <a:pt x="53816" y="422434"/>
                    </a:lnTo>
                    <a:lnTo>
                      <a:pt x="7144" y="8096"/>
                    </a:lnTo>
                    <a:lnTo>
                      <a:pt x="38576" y="7144"/>
                    </a:lnTo>
                    <a:close/>
                  </a:path>
                </a:pathLst>
              </a:custGeom>
              <a:solidFill>
                <a:srgbClr val="FFC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pic>
          <p:nvPicPr>
            <p:cNvPr id="732" name="图片 73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1240769">
              <a:off x="4756155" y="1366984"/>
              <a:ext cx="501547" cy="355799"/>
            </a:xfrm>
            <a:prstGeom prst="rect">
              <a:avLst/>
            </a:prstGeom>
          </p:spPr>
        </p:pic>
      </p:grpSp>
      <p:grpSp>
        <p:nvGrpSpPr>
          <p:cNvPr id="431" name="组合 430"/>
          <p:cNvGrpSpPr/>
          <p:nvPr/>
        </p:nvGrpSpPr>
        <p:grpSpPr>
          <a:xfrm>
            <a:off x="2085841" y="1011119"/>
            <a:ext cx="1106808" cy="1106808"/>
            <a:chOff x="6483531" y="871701"/>
            <a:chExt cx="1267690" cy="1267690"/>
          </a:xfrm>
        </p:grpSpPr>
        <p:sp>
          <p:nvSpPr>
            <p:cNvPr id="432" name="椭圆 431"/>
            <p:cNvSpPr/>
            <p:nvPr/>
          </p:nvSpPr>
          <p:spPr>
            <a:xfrm rot="21384582">
              <a:off x="6483531" y="871701"/>
              <a:ext cx="1267690" cy="1267690"/>
            </a:xfrm>
            <a:prstGeom prst="ellipse">
              <a:avLst/>
            </a:prstGeom>
            <a:solidFill>
              <a:srgbClr val="E56E69"/>
            </a:solidFill>
            <a:ln w="47625">
              <a:noFill/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33" name="组合 432"/>
            <p:cNvGrpSpPr/>
            <p:nvPr/>
          </p:nvGrpSpPr>
          <p:grpSpPr>
            <a:xfrm rot="16712883">
              <a:off x="6740292" y="1184246"/>
              <a:ext cx="783860" cy="633536"/>
              <a:chOff x="5579130" y="3012280"/>
              <a:chExt cx="1028839" cy="831534"/>
            </a:xfrm>
          </p:grpSpPr>
          <p:sp>
            <p:nvSpPr>
              <p:cNvPr id="435" name="任意多边形: 形状 434"/>
              <p:cNvSpPr/>
              <p:nvPr/>
            </p:nvSpPr>
            <p:spPr>
              <a:xfrm>
                <a:off x="5579268" y="3148489"/>
                <a:ext cx="1000125" cy="695325"/>
              </a:xfrm>
              <a:custGeom>
                <a:avLst/>
                <a:gdLst>
                  <a:gd name="connsiteX0" fmla="*/ 61436 w 1000125"/>
                  <a:gd name="connsiteY0" fmla="*/ 688181 h 695325"/>
                  <a:gd name="connsiteX1" fmla="*/ 994886 w 1000125"/>
                  <a:gd name="connsiteY1" fmla="*/ 602456 h 695325"/>
                  <a:gd name="connsiteX2" fmla="*/ 879634 w 1000125"/>
                  <a:gd name="connsiteY2" fmla="*/ 7144 h 695325"/>
                  <a:gd name="connsiteX3" fmla="*/ 7144 w 1000125"/>
                  <a:gd name="connsiteY3" fmla="*/ 81439 h 69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00125" h="695325">
                    <a:moveTo>
                      <a:pt x="61436" y="688181"/>
                    </a:moveTo>
                    <a:lnTo>
                      <a:pt x="994886" y="602456"/>
                    </a:lnTo>
                    <a:lnTo>
                      <a:pt x="879634" y="7144"/>
                    </a:lnTo>
                    <a:lnTo>
                      <a:pt x="7144" y="81439"/>
                    </a:lnTo>
                    <a:close/>
                  </a:path>
                </a:pathLst>
              </a:custGeom>
              <a:solidFill>
                <a:srgbClr val="9A482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36" name="任意多边形: 形状 435"/>
              <p:cNvSpPr/>
              <p:nvPr/>
            </p:nvSpPr>
            <p:spPr>
              <a:xfrm>
                <a:off x="5579130" y="3048476"/>
                <a:ext cx="209550" cy="180975"/>
              </a:xfrm>
              <a:custGeom>
                <a:avLst/>
                <a:gdLst>
                  <a:gd name="connsiteX0" fmla="*/ 7282 w 209550"/>
                  <a:gd name="connsiteY0" fmla="*/ 181451 h 180975"/>
                  <a:gd name="connsiteX1" fmla="*/ 35857 w 209550"/>
                  <a:gd name="connsiteY1" fmla="*/ 14764 h 180975"/>
                  <a:gd name="connsiteX2" fmla="*/ 181589 w 209550"/>
                  <a:gd name="connsiteY2" fmla="*/ 7144 h 180975"/>
                  <a:gd name="connsiteX3" fmla="*/ 203497 w 209550"/>
                  <a:gd name="connsiteY3" fmla="*/ 169069 h 180975"/>
                  <a:gd name="connsiteX4" fmla="*/ 7282 w 209550"/>
                  <a:gd name="connsiteY4" fmla="*/ 181451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9550" h="180975">
                    <a:moveTo>
                      <a:pt x="7282" y="181451"/>
                    </a:moveTo>
                    <a:cubicBezTo>
                      <a:pt x="7282" y="181451"/>
                      <a:pt x="3472" y="44291"/>
                      <a:pt x="35857" y="14764"/>
                    </a:cubicBezTo>
                    <a:lnTo>
                      <a:pt x="181589" y="7144"/>
                    </a:lnTo>
                    <a:lnTo>
                      <a:pt x="203497" y="169069"/>
                    </a:lnTo>
                    <a:lnTo>
                      <a:pt x="7282" y="181451"/>
                    </a:lnTo>
                    <a:close/>
                  </a:path>
                </a:pathLst>
              </a:custGeom>
              <a:solidFill>
                <a:srgbClr val="9A482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37" name="任意多边形: 形状 436"/>
              <p:cNvSpPr/>
              <p:nvPr/>
            </p:nvSpPr>
            <p:spPr>
              <a:xfrm>
                <a:off x="5600233" y="3066574"/>
                <a:ext cx="990600" cy="742950"/>
              </a:xfrm>
              <a:custGeom>
                <a:avLst/>
                <a:gdLst>
                  <a:gd name="connsiteX0" fmla="*/ 62379 w 990600"/>
                  <a:gd name="connsiteY0" fmla="*/ 740569 h 742950"/>
                  <a:gd name="connsiteX1" fmla="*/ 954871 w 990600"/>
                  <a:gd name="connsiteY1" fmla="*/ 663416 h 742950"/>
                  <a:gd name="connsiteX2" fmla="*/ 982494 w 990600"/>
                  <a:gd name="connsiteY2" fmla="*/ 504349 h 742950"/>
                  <a:gd name="connsiteX3" fmla="*/ 25231 w 990600"/>
                  <a:gd name="connsiteY3" fmla="*/ 7144 h 742950"/>
                  <a:gd name="connsiteX4" fmla="*/ 9991 w 990600"/>
                  <a:gd name="connsiteY4" fmla="*/ 177641 h 742950"/>
                  <a:gd name="connsiteX5" fmla="*/ 62379 w 990600"/>
                  <a:gd name="connsiteY5" fmla="*/ 740569 h 74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90600" h="742950">
                    <a:moveTo>
                      <a:pt x="62379" y="740569"/>
                    </a:moveTo>
                    <a:lnTo>
                      <a:pt x="954871" y="663416"/>
                    </a:lnTo>
                    <a:cubicBezTo>
                      <a:pt x="954871" y="663416"/>
                      <a:pt x="934869" y="566261"/>
                      <a:pt x="982494" y="504349"/>
                    </a:cubicBezTo>
                    <a:cubicBezTo>
                      <a:pt x="1034881" y="421481"/>
                      <a:pt x="25231" y="7144"/>
                      <a:pt x="25231" y="7144"/>
                    </a:cubicBezTo>
                    <a:cubicBezTo>
                      <a:pt x="25231" y="7144"/>
                      <a:pt x="-1439" y="74771"/>
                      <a:pt x="9991" y="177641"/>
                    </a:cubicBezTo>
                    <a:lnTo>
                      <a:pt x="62379" y="740569"/>
                    </a:lnTo>
                    <a:close/>
                  </a:path>
                </a:pathLst>
              </a:custGeom>
              <a:solidFill>
                <a:srgbClr val="CCC2C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38" name="任意多边形: 形状 437"/>
              <p:cNvSpPr/>
              <p:nvPr/>
            </p:nvSpPr>
            <p:spPr>
              <a:xfrm>
                <a:off x="5599033" y="3072289"/>
                <a:ext cx="104775" cy="733425"/>
              </a:xfrm>
              <a:custGeom>
                <a:avLst/>
                <a:gdLst>
                  <a:gd name="connsiteX0" fmla="*/ 63579 w 104775"/>
                  <a:gd name="connsiteY0" fmla="*/ 734854 h 733425"/>
                  <a:gd name="connsiteX1" fmla="*/ 97869 w 104775"/>
                  <a:gd name="connsiteY1" fmla="*/ 569119 h 733425"/>
                  <a:gd name="connsiteX2" fmla="*/ 28337 w 104775"/>
                  <a:gd name="connsiteY2" fmla="*/ 7144 h 733425"/>
                  <a:gd name="connsiteX3" fmla="*/ 7382 w 104775"/>
                  <a:gd name="connsiteY3" fmla="*/ 147161 h 733425"/>
                  <a:gd name="connsiteX4" fmla="*/ 63579 w 104775"/>
                  <a:gd name="connsiteY4" fmla="*/ 734854 h 733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775" h="733425">
                    <a:moveTo>
                      <a:pt x="63579" y="734854"/>
                    </a:moveTo>
                    <a:cubicBezTo>
                      <a:pt x="63579" y="734854"/>
                      <a:pt x="60722" y="596741"/>
                      <a:pt x="97869" y="569119"/>
                    </a:cubicBezTo>
                    <a:cubicBezTo>
                      <a:pt x="135017" y="541496"/>
                      <a:pt x="28337" y="7144"/>
                      <a:pt x="28337" y="7144"/>
                    </a:cubicBezTo>
                    <a:cubicBezTo>
                      <a:pt x="28337" y="7144"/>
                      <a:pt x="4524" y="27146"/>
                      <a:pt x="7382" y="147161"/>
                    </a:cubicBezTo>
                    <a:cubicBezTo>
                      <a:pt x="11192" y="266224"/>
                      <a:pt x="63579" y="734854"/>
                      <a:pt x="63579" y="734854"/>
                    </a:cubicBezTo>
                    <a:close/>
                  </a:path>
                </a:pathLst>
              </a:custGeom>
              <a:solidFill>
                <a:srgbClr val="AA999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39" name="任意多边形: 形状 438"/>
              <p:cNvSpPr/>
              <p:nvPr/>
            </p:nvSpPr>
            <p:spPr>
              <a:xfrm>
                <a:off x="5607844" y="3012280"/>
                <a:ext cx="1000125" cy="657225"/>
              </a:xfrm>
              <a:custGeom>
                <a:avLst/>
                <a:gdLst>
                  <a:gd name="connsiteX0" fmla="*/ 77629 w 1000125"/>
                  <a:gd name="connsiteY0" fmla="*/ 654844 h 657225"/>
                  <a:gd name="connsiteX1" fmla="*/ 993934 w 1000125"/>
                  <a:gd name="connsiteY1" fmla="*/ 571976 h 657225"/>
                  <a:gd name="connsiteX2" fmla="*/ 852964 w 1000125"/>
                  <a:gd name="connsiteY2" fmla="*/ 7144 h 657225"/>
                  <a:gd name="connsiteX3" fmla="*/ 7144 w 1000125"/>
                  <a:gd name="connsiteY3" fmla="*/ 50006 h 657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00125" h="657225">
                    <a:moveTo>
                      <a:pt x="77629" y="654844"/>
                    </a:moveTo>
                    <a:lnTo>
                      <a:pt x="993934" y="571976"/>
                    </a:lnTo>
                    <a:lnTo>
                      <a:pt x="852964" y="7144"/>
                    </a:lnTo>
                    <a:lnTo>
                      <a:pt x="7144" y="50006"/>
                    </a:lnTo>
                    <a:close/>
                  </a:path>
                </a:pathLst>
              </a:custGeom>
              <a:solidFill>
                <a:srgbClr val="FEDB8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40" name="任意多边形: 形状 439"/>
              <p:cNvSpPr/>
              <p:nvPr/>
            </p:nvSpPr>
            <p:spPr>
              <a:xfrm>
                <a:off x="5607843" y="3012281"/>
                <a:ext cx="857250" cy="657225"/>
              </a:xfrm>
              <a:custGeom>
                <a:avLst/>
                <a:gdLst>
                  <a:gd name="connsiteX0" fmla="*/ 77629 w 857250"/>
                  <a:gd name="connsiteY0" fmla="*/ 654844 h 657225"/>
                  <a:gd name="connsiteX1" fmla="*/ 852964 w 857250"/>
                  <a:gd name="connsiteY1" fmla="*/ 7144 h 657225"/>
                  <a:gd name="connsiteX2" fmla="*/ 7144 w 857250"/>
                  <a:gd name="connsiteY2" fmla="*/ 50006 h 657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57250" h="657225">
                    <a:moveTo>
                      <a:pt x="77629" y="654844"/>
                    </a:moveTo>
                    <a:lnTo>
                      <a:pt x="852964" y="7144"/>
                    </a:lnTo>
                    <a:lnTo>
                      <a:pt x="7144" y="50006"/>
                    </a:lnTo>
                    <a:close/>
                  </a:path>
                </a:pathLst>
              </a:custGeom>
              <a:solidFill>
                <a:srgbClr val="FDCD5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41" name="任意多边形: 形状 440"/>
              <p:cNvSpPr/>
              <p:nvPr/>
            </p:nvSpPr>
            <p:spPr>
              <a:xfrm>
                <a:off x="5783103" y="3187541"/>
                <a:ext cx="66675" cy="304800"/>
              </a:xfrm>
              <a:custGeom>
                <a:avLst/>
                <a:gdLst>
                  <a:gd name="connsiteX0" fmla="*/ 63341 w 66675"/>
                  <a:gd name="connsiteY0" fmla="*/ 300514 h 304800"/>
                  <a:gd name="connsiteX1" fmla="*/ 40481 w 66675"/>
                  <a:gd name="connsiteY1" fmla="*/ 303371 h 304800"/>
                  <a:gd name="connsiteX2" fmla="*/ 7144 w 66675"/>
                  <a:gd name="connsiteY2" fmla="*/ 8096 h 304800"/>
                  <a:gd name="connsiteX3" fmla="*/ 29051 w 66675"/>
                  <a:gd name="connsiteY3" fmla="*/ 7144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675" h="304800">
                    <a:moveTo>
                      <a:pt x="63341" y="300514"/>
                    </a:moveTo>
                    <a:lnTo>
                      <a:pt x="40481" y="303371"/>
                    </a:lnTo>
                    <a:lnTo>
                      <a:pt x="7144" y="8096"/>
                    </a:lnTo>
                    <a:lnTo>
                      <a:pt x="29051" y="7144"/>
                    </a:lnTo>
                    <a:close/>
                  </a:path>
                </a:pathLst>
              </a:custGeom>
              <a:solidFill>
                <a:srgbClr val="FEDB8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42" name="任意多边形: 形状 441"/>
              <p:cNvSpPr/>
              <p:nvPr/>
            </p:nvSpPr>
            <p:spPr>
              <a:xfrm>
                <a:off x="6028848" y="3187541"/>
                <a:ext cx="85725" cy="304800"/>
              </a:xfrm>
              <a:custGeom>
                <a:avLst/>
                <a:gdLst>
                  <a:gd name="connsiteX0" fmla="*/ 79534 w 85725"/>
                  <a:gd name="connsiteY0" fmla="*/ 295751 h 304800"/>
                  <a:gd name="connsiteX1" fmla="*/ 56674 w 85725"/>
                  <a:gd name="connsiteY1" fmla="*/ 298609 h 304800"/>
                  <a:gd name="connsiteX2" fmla="*/ 7144 w 85725"/>
                  <a:gd name="connsiteY2" fmla="*/ 8096 h 304800"/>
                  <a:gd name="connsiteX3" fmla="*/ 30004 w 85725"/>
                  <a:gd name="connsiteY3" fmla="*/ 7144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304800">
                    <a:moveTo>
                      <a:pt x="79534" y="295751"/>
                    </a:moveTo>
                    <a:lnTo>
                      <a:pt x="56674" y="298609"/>
                    </a:lnTo>
                    <a:lnTo>
                      <a:pt x="7144" y="8096"/>
                    </a:lnTo>
                    <a:lnTo>
                      <a:pt x="30004" y="7144"/>
                    </a:lnTo>
                    <a:close/>
                  </a:path>
                </a:pathLst>
              </a:custGeom>
              <a:solidFill>
                <a:srgbClr val="FEDB8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43" name="任意多边形: 形状 442"/>
              <p:cNvSpPr/>
              <p:nvPr/>
            </p:nvSpPr>
            <p:spPr>
              <a:xfrm>
                <a:off x="6091713" y="3234214"/>
                <a:ext cx="47625" cy="180975"/>
              </a:xfrm>
              <a:custGeom>
                <a:avLst/>
                <a:gdLst>
                  <a:gd name="connsiteX0" fmla="*/ 49054 w 47625"/>
                  <a:gd name="connsiteY0" fmla="*/ 173831 h 180975"/>
                  <a:gd name="connsiteX1" fmla="*/ 34766 w 47625"/>
                  <a:gd name="connsiteY1" fmla="*/ 175736 h 180975"/>
                  <a:gd name="connsiteX2" fmla="*/ 7144 w 47625"/>
                  <a:gd name="connsiteY2" fmla="*/ 7144 h 180975"/>
                  <a:gd name="connsiteX3" fmla="*/ 19526 w 47625"/>
                  <a:gd name="connsiteY3" fmla="*/ 7144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25" h="180975">
                    <a:moveTo>
                      <a:pt x="49054" y="173831"/>
                    </a:moveTo>
                    <a:lnTo>
                      <a:pt x="34766" y="175736"/>
                    </a:lnTo>
                    <a:lnTo>
                      <a:pt x="7144" y="7144"/>
                    </a:lnTo>
                    <a:lnTo>
                      <a:pt x="19526" y="7144"/>
                    </a:lnTo>
                    <a:close/>
                  </a:path>
                </a:pathLst>
              </a:custGeom>
              <a:solidFill>
                <a:srgbClr val="FEDB8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44" name="任意多边形: 形状 443"/>
              <p:cNvSpPr/>
              <p:nvPr/>
            </p:nvSpPr>
            <p:spPr>
              <a:xfrm>
                <a:off x="5724048" y="3135154"/>
                <a:ext cx="85725" cy="428625"/>
              </a:xfrm>
              <a:custGeom>
                <a:avLst/>
                <a:gdLst>
                  <a:gd name="connsiteX0" fmla="*/ 87154 w 85725"/>
                  <a:gd name="connsiteY0" fmla="*/ 418624 h 428625"/>
                  <a:gd name="connsiteX1" fmla="*/ 53816 w 85725"/>
                  <a:gd name="connsiteY1" fmla="*/ 422434 h 428625"/>
                  <a:gd name="connsiteX2" fmla="*/ 7144 w 85725"/>
                  <a:gd name="connsiteY2" fmla="*/ 8096 h 428625"/>
                  <a:gd name="connsiteX3" fmla="*/ 38576 w 85725"/>
                  <a:gd name="connsiteY3" fmla="*/ 7144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428625">
                    <a:moveTo>
                      <a:pt x="87154" y="418624"/>
                    </a:moveTo>
                    <a:lnTo>
                      <a:pt x="53816" y="422434"/>
                    </a:lnTo>
                    <a:lnTo>
                      <a:pt x="7144" y="8096"/>
                    </a:lnTo>
                    <a:lnTo>
                      <a:pt x="38576" y="7144"/>
                    </a:lnTo>
                    <a:close/>
                  </a:path>
                </a:pathLst>
              </a:custGeom>
              <a:solidFill>
                <a:srgbClr val="FFC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pic>
          <p:nvPicPr>
            <p:cNvPr id="434" name="图片 43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1384582">
              <a:off x="6823447" y="1350459"/>
              <a:ext cx="501547" cy="355799"/>
            </a:xfrm>
            <a:prstGeom prst="rect">
              <a:avLst/>
            </a:prstGeom>
          </p:spPr>
        </p:pic>
      </p:grpSp>
      <p:grpSp>
        <p:nvGrpSpPr>
          <p:cNvPr id="445" name="组合 444"/>
          <p:cNvGrpSpPr/>
          <p:nvPr/>
        </p:nvGrpSpPr>
        <p:grpSpPr>
          <a:xfrm>
            <a:off x="1224243" y="3044623"/>
            <a:ext cx="736404" cy="736404"/>
            <a:chOff x="6483531" y="871701"/>
            <a:chExt cx="1267690" cy="1267690"/>
          </a:xfrm>
        </p:grpSpPr>
        <p:sp>
          <p:nvSpPr>
            <p:cNvPr id="446" name="椭圆 445"/>
            <p:cNvSpPr/>
            <p:nvPr/>
          </p:nvSpPr>
          <p:spPr>
            <a:xfrm rot="21384582">
              <a:off x="6483531" y="871701"/>
              <a:ext cx="1267690" cy="1267690"/>
            </a:xfrm>
            <a:prstGeom prst="ellipse">
              <a:avLst/>
            </a:prstGeom>
            <a:solidFill>
              <a:srgbClr val="E56E69"/>
            </a:solidFill>
            <a:ln w="47625">
              <a:noFill/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47" name="组合 446"/>
            <p:cNvGrpSpPr/>
            <p:nvPr/>
          </p:nvGrpSpPr>
          <p:grpSpPr>
            <a:xfrm rot="16712883">
              <a:off x="6740292" y="1184246"/>
              <a:ext cx="783860" cy="633536"/>
              <a:chOff x="5579130" y="3012280"/>
              <a:chExt cx="1028839" cy="831534"/>
            </a:xfrm>
          </p:grpSpPr>
          <p:sp>
            <p:nvSpPr>
              <p:cNvPr id="449" name="任意多边形: 形状 448"/>
              <p:cNvSpPr/>
              <p:nvPr/>
            </p:nvSpPr>
            <p:spPr>
              <a:xfrm>
                <a:off x="5579268" y="3148489"/>
                <a:ext cx="1000125" cy="695325"/>
              </a:xfrm>
              <a:custGeom>
                <a:avLst/>
                <a:gdLst>
                  <a:gd name="connsiteX0" fmla="*/ 61436 w 1000125"/>
                  <a:gd name="connsiteY0" fmla="*/ 688181 h 695325"/>
                  <a:gd name="connsiteX1" fmla="*/ 994886 w 1000125"/>
                  <a:gd name="connsiteY1" fmla="*/ 602456 h 695325"/>
                  <a:gd name="connsiteX2" fmla="*/ 879634 w 1000125"/>
                  <a:gd name="connsiteY2" fmla="*/ 7144 h 695325"/>
                  <a:gd name="connsiteX3" fmla="*/ 7144 w 1000125"/>
                  <a:gd name="connsiteY3" fmla="*/ 81439 h 69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00125" h="695325">
                    <a:moveTo>
                      <a:pt x="61436" y="688181"/>
                    </a:moveTo>
                    <a:lnTo>
                      <a:pt x="994886" y="602456"/>
                    </a:lnTo>
                    <a:lnTo>
                      <a:pt x="879634" y="7144"/>
                    </a:lnTo>
                    <a:lnTo>
                      <a:pt x="7144" y="81439"/>
                    </a:lnTo>
                    <a:close/>
                  </a:path>
                </a:pathLst>
              </a:custGeom>
              <a:solidFill>
                <a:srgbClr val="9A482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50" name="任意多边形: 形状 449"/>
              <p:cNvSpPr/>
              <p:nvPr/>
            </p:nvSpPr>
            <p:spPr>
              <a:xfrm>
                <a:off x="5579130" y="3048476"/>
                <a:ext cx="209550" cy="180975"/>
              </a:xfrm>
              <a:custGeom>
                <a:avLst/>
                <a:gdLst>
                  <a:gd name="connsiteX0" fmla="*/ 7282 w 209550"/>
                  <a:gd name="connsiteY0" fmla="*/ 181451 h 180975"/>
                  <a:gd name="connsiteX1" fmla="*/ 35857 w 209550"/>
                  <a:gd name="connsiteY1" fmla="*/ 14764 h 180975"/>
                  <a:gd name="connsiteX2" fmla="*/ 181589 w 209550"/>
                  <a:gd name="connsiteY2" fmla="*/ 7144 h 180975"/>
                  <a:gd name="connsiteX3" fmla="*/ 203497 w 209550"/>
                  <a:gd name="connsiteY3" fmla="*/ 169069 h 180975"/>
                  <a:gd name="connsiteX4" fmla="*/ 7282 w 209550"/>
                  <a:gd name="connsiteY4" fmla="*/ 181451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9550" h="180975">
                    <a:moveTo>
                      <a:pt x="7282" y="181451"/>
                    </a:moveTo>
                    <a:cubicBezTo>
                      <a:pt x="7282" y="181451"/>
                      <a:pt x="3472" y="44291"/>
                      <a:pt x="35857" y="14764"/>
                    </a:cubicBezTo>
                    <a:lnTo>
                      <a:pt x="181589" y="7144"/>
                    </a:lnTo>
                    <a:lnTo>
                      <a:pt x="203497" y="169069"/>
                    </a:lnTo>
                    <a:lnTo>
                      <a:pt x="7282" y="181451"/>
                    </a:lnTo>
                    <a:close/>
                  </a:path>
                </a:pathLst>
              </a:custGeom>
              <a:solidFill>
                <a:srgbClr val="9A482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51" name="任意多边形: 形状 450"/>
              <p:cNvSpPr/>
              <p:nvPr/>
            </p:nvSpPr>
            <p:spPr>
              <a:xfrm>
                <a:off x="5600233" y="3066574"/>
                <a:ext cx="990600" cy="742950"/>
              </a:xfrm>
              <a:custGeom>
                <a:avLst/>
                <a:gdLst>
                  <a:gd name="connsiteX0" fmla="*/ 62379 w 990600"/>
                  <a:gd name="connsiteY0" fmla="*/ 740569 h 742950"/>
                  <a:gd name="connsiteX1" fmla="*/ 954871 w 990600"/>
                  <a:gd name="connsiteY1" fmla="*/ 663416 h 742950"/>
                  <a:gd name="connsiteX2" fmla="*/ 982494 w 990600"/>
                  <a:gd name="connsiteY2" fmla="*/ 504349 h 742950"/>
                  <a:gd name="connsiteX3" fmla="*/ 25231 w 990600"/>
                  <a:gd name="connsiteY3" fmla="*/ 7144 h 742950"/>
                  <a:gd name="connsiteX4" fmla="*/ 9991 w 990600"/>
                  <a:gd name="connsiteY4" fmla="*/ 177641 h 742950"/>
                  <a:gd name="connsiteX5" fmla="*/ 62379 w 990600"/>
                  <a:gd name="connsiteY5" fmla="*/ 740569 h 74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90600" h="742950">
                    <a:moveTo>
                      <a:pt x="62379" y="740569"/>
                    </a:moveTo>
                    <a:lnTo>
                      <a:pt x="954871" y="663416"/>
                    </a:lnTo>
                    <a:cubicBezTo>
                      <a:pt x="954871" y="663416"/>
                      <a:pt x="934869" y="566261"/>
                      <a:pt x="982494" y="504349"/>
                    </a:cubicBezTo>
                    <a:cubicBezTo>
                      <a:pt x="1034881" y="421481"/>
                      <a:pt x="25231" y="7144"/>
                      <a:pt x="25231" y="7144"/>
                    </a:cubicBezTo>
                    <a:cubicBezTo>
                      <a:pt x="25231" y="7144"/>
                      <a:pt x="-1439" y="74771"/>
                      <a:pt x="9991" y="177641"/>
                    </a:cubicBezTo>
                    <a:lnTo>
                      <a:pt x="62379" y="740569"/>
                    </a:lnTo>
                    <a:close/>
                  </a:path>
                </a:pathLst>
              </a:custGeom>
              <a:solidFill>
                <a:srgbClr val="CCC2C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52" name="任意多边形: 形状 451"/>
              <p:cNvSpPr/>
              <p:nvPr/>
            </p:nvSpPr>
            <p:spPr>
              <a:xfrm>
                <a:off x="5599033" y="3072289"/>
                <a:ext cx="104775" cy="733425"/>
              </a:xfrm>
              <a:custGeom>
                <a:avLst/>
                <a:gdLst>
                  <a:gd name="connsiteX0" fmla="*/ 63579 w 104775"/>
                  <a:gd name="connsiteY0" fmla="*/ 734854 h 733425"/>
                  <a:gd name="connsiteX1" fmla="*/ 97869 w 104775"/>
                  <a:gd name="connsiteY1" fmla="*/ 569119 h 733425"/>
                  <a:gd name="connsiteX2" fmla="*/ 28337 w 104775"/>
                  <a:gd name="connsiteY2" fmla="*/ 7144 h 733425"/>
                  <a:gd name="connsiteX3" fmla="*/ 7382 w 104775"/>
                  <a:gd name="connsiteY3" fmla="*/ 147161 h 733425"/>
                  <a:gd name="connsiteX4" fmla="*/ 63579 w 104775"/>
                  <a:gd name="connsiteY4" fmla="*/ 734854 h 733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775" h="733425">
                    <a:moveTo>
                      <a:pt x="63579" y="734854"/>
                    </a:moveTo>
                    <a:cubicBezTo>
                      <a:pt x="63579" y="734854"/>
                      <a:pt x="60722" y="596741"/>
                      <a:pt x="97869" y="569119"/>
                    </a:cubicBezTo>
                    <a:cubicBezTo>
                      <a:pt x="135017" y="541496"/>
                      <a:pt x="28337" y="7144"/>
                      <a:pt x="28337" y="7144"/>
                    </a:cubicBezTo>
                    <a:cubicBezTo>
                      <a:pt x="28337" y="7144"/>
                      <a:pt x="4524" y="27146"/>
                      <a:pt x="7382" y="147161"/>
                    </a:cubicBezTo>
                    <a:cubicBezTo>
                      <a:pt x="11192" y="266224"/>
                      <a:pt x="63579" y="734854"/>
                      <a:pt x="63579" y="734854"/>
                    </a:cubicBezTo>
                    <a:close/>
                  </a:path>
                </a:pathLst>
              </a:custGeom>
              <a:solidFill>
                <a:srgbClr val="AA999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53" name="任意多边形: 形状 452"/>
              <p:cNvSpPr/>
              <p:nvPr/>
            </p:nvSpPr>
            <p:spPr>
              <a:xfrm>
                <a:off x="5607844" y="3012280"/>
                <a:ext cx="1000125" cy="657225"/>
              </a:xfrm>
              <a:custGeom>
                <a:avLst/>
                <a:gdLst>
                  <a:gd name="connsiteX0" fmla="*/ 77629 w 1000125"/>
                  <a:gd name="connsiteY0" fmla="*/ 654844 h 657225"/>
                  <a:gd name="connsiteX1" fmla="*/ 993934 w 1000125"/>
                  <a:gd name="connsiteY1" fmla="*/ 571976 h 657225"/>
                  <a:gd name="connsiteX2" fmla="*/ 852964 w 1000125"/>
                  <a:gd name="connsiteY2" fmla="*/ 7144 h 657225"/>
                  <a:gd name="connsiteX3" fmla="*/ 7144 w 1000125"/>
                  <a:gd name="connsiteY3" fmla="*/ 50006 h 657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00125" h="657225">
                    <a:moveTo>
                      <a:pt x="77629" y="654844"/>
                    </a:moveTo>
                    <a:lnTo>
                      <a:pt x="993934" y="571976"/>
                    </a:lnTo>
                    <a:lnTo>
                      <a:pt x="852964" y="7144"/>
                    </a:lnTo>
                    <a:lnTo>
                      <a:pt x="7144" y="50006"/>
                    </a:lnTo>
                    <a:close/>
                  </a:path>
                </a:pathLst>
              </a:custGeom>
              <a:solidFill>
                <a:srgbClr val="FEDB8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54" name="任意多边形: 形状 453"/>
              <p:cNvSpPr/>
              <p:nvPr/>
            </p:nvSpPr>
            <p:spPr>
              <a:xfrm>
                <a:off x="5607843" y="3012281"/>
                <a:ext cx="857250" cy="657225"/>
              </a:xfrm>
              <a:custGeom>
                <a:avLst/>
                <a:gdLst>
                  <a:gd name="connsiteX0" fmla="*/ 77629 w 857250"/>
                  <a:gd name="connsiteY0" fmla="*/ 654844 h 657225"/>
                  <a:gd name="connsiteX1" fmla="*/ 852964 w 857250"/>
                  <a:gd name="connsiteY1" fmla="*/ 7144 h 657225"/>
                  <a:gd name="connsiteX2" fmla="*/ 7144 w 857250"/>
                  <a:gd name="connsiteY2" fmla="*/ 50006 h 657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57250" h="657225">
                    <a:moveTo>
                      <a:pt x="77629" y="654844"/>
                    </a:moveTo>
                    <a:lnTo>
                      <a:pt x="852964" y="7144"/>
                    </a:lnTo>
                    <a:lnTo>
                      <a:pt x="7144" y="50006"/>
                    </a:lnTo>
                    <a:close/>
                  </a:path>
                </a:pathLst>
              </a:custGeom>
              <a:solidFill>
                <a:srgbClr val="FDCD5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55" name="任意多边形: 形状 454"/>
              <p:cNvSpPr/>
              <p:nvPr/>
            </p:nvSpPr>
            <p:spPr>
              <a:xfrm>
                <a:off x="5783103" y="3187541"/>
                <a:ext cx="66675" cy="304800"/>
              </a:xfrm>
              <a:custGeom>
                <a:avLst/>
                <a:gdLst>
                  <a:gd name="connsiteX0" fmla="*/ 63341 w 66675"/>
                  <a:gd name="connsiteY0" fmla="*/ 300514 h 304800"/>
                  <a:gd name="connsiteX1" fmla="*/ 40481 w 66675"/>
                  <a:gd name="connsiteY1" fmla="*/ 303371 h 304800"/>
                  <a:gd name="connsiteX2" fmla="*/ 7144 w 66675"/>
                  <a:gd name="connsiteY2" fmla="*/ 8096 h 304800"/>
                  <a:gd name="connsiteX3" fmla="*/ 29051 w 66675"/>
                  <a:gd name="connsiteY3" fmla="*/ 7144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675" h="304800">
                    <a:moveTo>
                      <a:pt x="63341" y="300514"/>
                    </a:moveTo>
                    <a:lnTo>
                      <a:pt x="40481" y="303371"/>
                    </a:lnTo>
                    <a:lnTo>
                      <a:pt x="7144" y="8096"/>
                    </a:lnTo>
                    <a:lnTo>
                      <a:pt x="29051" y="7144"/>
                    </a:lnTo>
                    <a:close/>
                  </a:path>
                </a:pathLst>
              </a:custGeom>
              <a:solidFill>
                <a:srgbClr val="FEDB8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56" name="任意多边形: 形状 455"/>
              <p:cNvSpPr/>
              <p:nvPr/>
            </p:nvSpPr>
            <p:spPr>
              <a:xfrm>
                <a:off x="6028848" y="3187541"/>
                <a:ext cx="85725" cy="304800"/>
              </a:xfrm>
              <a:custGeom>
                <a:avLst/>
                <a:gdLst>
                  <a:gd name="connsiteX0" fmla="*/ 79534 w 85725"/>
                  <a:gd name="connsiteY0" fmla="*/ 295751 h 304800"/>
                  <a:gd name="connsiteX1" fmla="*/ 56674 w 85725"/>
                  <a:gd name="connsiteY1" fmla="*/ 298609 h 304800"/>
                  <a:gd name="connsiteX2" fmla="*/ 7144 w 85725"/>
                  <a:gd name="connsiteY2" fmla="*/ 8096 h 304800"/>
                  <a:gd name="connsiteX3" fmla="*/ 30004 w 85725"/>
                  <a:gd name="connsiteY3" fmla="*/ 7144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304800">
                    <a:moveTo>
                      <a:pt x="79534" y="295751"/>
                    </a:moveTo>
                    <a:lnTo>
                      <a:pt x="56674" y="298609"/>
                    </a:lnTo>
                    <a:lnTo>
                      <a:pt x="7144" y="8096"/>
                    </a:lnTo>
                    <a:lnTo>
                      <a:pt x="30004" y="7144"/>
                    </a:lnTo>
                    <a:close/>
                  </a:path>
                </a:pathLst>
              </a:custGeom>
              <a:solidFill>
                <a:srgbClr val="FEDB8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57" name="任意多边形: 形状 456"/>
              <p:cNvSpPr/>
              <p:nvPr/>
            </p:nvSpPr>
            <p:spPr>
              <a:xfrm>
                <a:off x="6091713" y="3234214"/>
                <a:ext cx="47625" cy="180975"/>
              </a:xfrm>
              <a:custGeom>
                <a:avLst/>
                <a:gdLst>
                  <a:gd name="connsiteX0" fmla="*/ 49054 w 47625"/>
                  <a:gd name="connsiteY0" fmla="*/ 173831 h 180975"/>
                  <a:gd name="connsiteX1" fmla="*/ 34766 w 47625"/>
                  <a:gd name="connsiteY1" fmla="*/ 175736 h 180975"/>
                  <a:gd name="connsiteX2" fmla="*/ 7144 w 47625"/>
                  <a:gd name="connsiteY2" fmla="*/ 7144 h 180975"/>
                  <a:gd name="connsiteX3" fmla="*/ 19526 w 47625"/>
                  <a:gd name="connsiteY3" fmla="*/ 7144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25" h="180975">
                    <a:moveTo>
                      <a:pt x="49054" y="173831"/>
                    </a:moveTo>
                    <a:lnTo>
                      <a:pt x="34766" y="175736"/>
                    </a:lnTo>
                    <a:lnTo>
                      <a:pt x="7144" y="7144"/>
                    </a:lnTo>
                    <a:lnTo>
                      <a:pt x="19526" y="7144"/>
                    </a:lnTo>
                    <a:close/>
                  </a:path>
                </a:pathLst>
              </a:custGeom>
              <a:solidFill>
                <a:srgbClr val="FEDB8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58" name="任意多边形: 形状 457"/>
              <p:cNvSpPr/>
              <p:nvPr/>
            </p:nvSpPr>
            <p:spPr>
              <a:xfrm>
                <a:off x="5724048" y="3135154"/>
                <a:ext cx="85725" cy="428625"/>
              </a:xfrm>
              <a:custGeom>
                <a:avLst/>
                <a:gdLst>
                  <a:gd name="connsiteX0" fmla="*/ 87154 w 85725"/>
                  <a:gd name="connsiteY0" fmla="*/ 418624 h 428625"/>
                  <a:gd name="connsiteX1" fmla="*/ 53816 w 85725"/>
                  <a:gd name="connsiteY1" fmla="*/ 422434 h 428625"/>
                  <a:gd name="connsiteX2" fmla="*/ 7144 w 85725"/>
                  <a:gd name="connsiteY2" fmla="*/ 8096 h 428625"/>
                  <a:gd name="connsiteX3" fmla="*/ 38576 w 85725"/>
                  <a:gd name="connsiteY3" fmla="*/ 7144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428625">
                    <a:moveTo>
                      <a:pt x="87154" y="418624"/>
                    </a:moveTo>
                    <a:lnTo>
                      <a:pt x="53816" y="422434"/>
                    </a:lnTo>
                    <a:lnTo>
                      <a:pt x="7144" y="8096"/>
                    </a:lnTo>
                    <a:lnTo>
                      <a:pt x="38576" y="7144"/>
                    </a:lnTo>
                    <a:close/>
                  </a:path>
                </a:pathLst>
              </a:custGeom>
              <a:solidFill>
                <a:srgbClr val="FFC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pic>
          <p:nvPicPr>
            <p:cNvPr id="448" name="图片 44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1384582">
              <a:off x="6823447" y="1350459"/>
              <a:ext cx="501547" cy="355799"/>
            </a:xfrm>
            <a:prstGeom prst="rect">
              <a:avLst/>
            </a:prstGeom>
          </p:spPr>
        </p:pic>
      </p:grpSp>
      <p:grpSp>
        <p:nvGrpSpPr>
          <p:cNvPr id="459" name="组合 458"/>
          <p:cNvGrpSpPr/>
          <p:nvPr/>
        </p:nvGrpSpPr>
        <p:grpSpPr>
          <a:xfrm>
            <a:off x="2542816" y="4424822"/>
            <a:ext cx="1106808" cy="1106808"/>
            <a:chOff x="6483531" y="871701"/>
            <a:chExt cx="1267690" cy="1267690"/>
          </a:xfrm>
        </p:grpSpPr>
        <p:sp>
          <p:nvSpPr>
            <p:cNvPr id="460" name="椭圆 459"/>
            <p:cNvSpPr/>
            <p:nvPr/>
          </p:nvSpPr>
          <p:spPr>
            <a:xfrm rot="21384582">
              <a:off x="6483531" y="871701"/>
              <a:ext cx="1267690" cy="1267690"/>
            </a:xfrm>
            <a:prstGeom prst="ellipse">
              <a:avLst/>
            </a:prstGeom>
            <a:solidFill>
              <a:srgbClr val="E56E69"/>
            </a:solidFill>
            <a:ln w="47625">
              <a:noFill/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61" name="组合 460"/>
            <p:cNvGrpSpPr/>
            <p:nvPr/>
          </p:nvGrpSpPr>
          <p:grpSpPr>
            <a:xfrm rot="16712883">
              <a:off x="6740292" y="1184246"/>
              <a:ext cx="783860" cy="633536"/>
              <a:chOff x="5579130" y="3012280"/>
              <a:chExt cx="1028839" cy="831534"/>
            </a:xfrm>
          </p:grpSpPr>
          <p:sp>
            <p:nvSpPr>
              <p:cNvPr id="463" name="任意多边形: 形状 462"/>
              <p:cNvSpPr/>
              <p:nvPr/>
            </p:nvSpPr>
            <p:spPr>
              <a:xfrm>
                <a:off x="5579268" y="3148489"/>
                <a:ext cx="1000125" cy="695325"/>
              </a:xfrm>
              <a:custGeom>
                <a:avLst/>
                <a:gdLst>
                  <a:gd name="connsiteX0" fmla="*/ 61436 w 1000125"/>
                  <a:gd name="connsiteY0" fmla="*/ 688181 h 695325"/>
                  <a:gd name="connsiteX1" fmla="*/ 994886 w 1000125"/>
                  <a:gd name="connsiteY1" fmla="*/ 602456 h 695325"/>
                  <a:gd name="connsiteX2" fmla="*/ 879634 w 1000125"/>
                  <a:gd name="connsiteY2" fmla="*/ 7144 h 695325"/>
                  <a:gd name="connsiteX3" fmla="*/ 7144 w 1000125"/>
                  <a:gd name="connsiteY3" fmla="*/ 81439 h 69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00125" h="695325">
                    <a:moveTo>
                      <a:pt x="61436" y="688181"/>
                    </a:moveTo>
                    <a:lnTo>
                      <a:pt x="994886" y="602456"/>
                    </a:lnTo>
                    <a:lnTo>
                      <a:pt x="879634" y="7144"/>
                    </a:lnTo>
                    <a:lnTo>
                      <a:pt x="7144" y="81439"/>
                    </a:lnTo>
                    <a:close/>
                  </a:path>
                </a:pathLst>
              </a:custGeom>
              <a:solidFill>
                <a:srgbClr val="9A482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64" name="任意多边形: 形状 463"/>
              <p:cNvSpPr/>
              <p:nvPr/>
            </p:nvSpPr>
            <p:spPr>
              <a:xfrm>
                <a:off x="5579130" y="3048476"/>
                <a:ext cx="209550" cy="180975"/>
              </a:xfrm>
              <a:custGeom>
                <a:avLst/>
                <a:gdLst>
                  <a:gd name="connsiteX0" fmla="*/ 7282 w 209550"/>
                  <a:gd name="connsiteY0" fmla="*/ 181451 h 180975"/>
                  <a:gd name="connsiteX1" fmla="*/ 35857 w 209550"/>
                  <a:gd name="connsiteY1" fmla="*/ 14764 h 180975"/>
                  <a:gd name="connsiteX2" fmla="*/ 181589 w 209550"/>
                  <a:gd name="connsiteY2" fmla="*/ 7144 h 180975"/>
                  <a:gd name="connsiteX3" fmla="*/ 203497 w 209550"/>
                  <a:gd name="connsiteY3" fmla="*/ 169069 h 180975"/>
                  <a:gd name="connsiteX4" fmla="*/ 7282 w 209550"/>
                  <a:gd name="connsiteY4" fmla="*/ 181451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9550" h="180975">
                    <a:moveTo>
                      <a:pt x="7282" y="181451"/>
                    </a:moveTo>
                    <a:cubicBezTo>
                      <a:pt x="7282" y="181451"/>
                      <a:pt x="3472" y="44291"/>
                      <a:pt x="35857" y="14764"/>
                    </a:cubicBezTo>
                    <a:lnTo>
                      <a:pt x="181589" y="7144"/>
                    </a:lnTo>
                    <a:lnTo>
                      <a:pt x="203497" y="169069"/>
                    </a:lnTo>
                    <a:lnTo>
                      <a:pt x="7282" y="181451"/>
                    </a:lnTo>
                    <a:close/>
                  </a:path>
                </a:pathLst>
              </a:custGeom>
              <a:solidFill>
                <a:srgbClr val="9A482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65" name="任意多边形: 形状 464"/>
              <p:cNvSpPr/>
              <p:nvPr/>
            </p:nvSpPr>
            <p:spPr>
              <a:xfrm>
                <a:off x="5600233" y="3066574"/>
                <a:ext cx="990600" cy="742950"/>
              </a:xfrm>
              <a:custGeom>
                <a:avLst/>
                <a:gdLst>
                  <a:gd name="connsiteX0" fmla="*/ 62379 w 990600"/>
                  <a:gd name="connsiteY0" fmla="*/ 740569 h 742950"/>
                  <a:gd name="connsiteX1" fmla="*/ 954871 w 990600"/>
                  <a:gd name="connsiteY1" fmla="*/ 663416 h 742950"/>
                  <a:gd name="connsiteX2" fmla="*/ 982494 w 990600"/>
                  <a:gd name="connsiteY2" fmla="*/ 504349 h 742950"/>
                  <a:gd name="connsiteX3" fmla="*/ 25231 w 990600"/>
                  <a:gd name="connsiteY3" fmla="*/ 7144 h 742950"/>
                  <a:gd name="connsiteX4" fmla="*/ 9991 w 990600"/>
                  <a:gd name="connsiteY4" fmla="*/ 177641 h 742950"/>
                  <a:gd name="connsiteX5" fmla="*/ 62379 w 990600"/>
                  <a:gd name="connsiteY5" fmla="*/ 740569 h 74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90600" h="742950">
                    <a:moveTo>
                      <a:pt x="62379" y="740569"/>
                    </a:moveTo>
                    <a:lnTo>
                      <a:pt x="954871" y="663416"/>
                    </a:lnTo>
                    <a:cubicBezTo>
                      <a:pt x="954871" y="663416"/>
                      <a:pt x="934869" y="566261"/>
                      <a:pt x="982494" y="504349"/>
                    </a:cubicBezTo>
                    <a:cubicBezTo>
                      <a:pt x="1034881" y="421481"/>
                      <a:pt x="25231" y="7144"/>
                      <a:pt x="25231" y="7144"/>
                    </a:cubicBezTo>
                    <a:cubicBezTo>
                      <a:pt x="25231" y="7144"/>
                      <a:pt x="-1439" y="74771"/>
                      <a:pt x="9991" y="177641"/>
                    </a:cubicBezTo>
                    <a:lnTo>
                      <a:pt x="62379" y="740569"/>
                    </a:lnTo>
                    <a:close/>
                  </a:path>
                </a:pathLst>
              </a:custGeom>
              <a:solidFill>
                <a:srgbClr val="CCC2C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66" name="任意多边形: 形状 465"/>
              <p:cNvSpPr/>
              <p:nvPr/>
            </p:nvSpPr>
            <p:spPr>
              <a:xfrm>
                <a:off x="5599033" y="3072289"/>
                <a:ext cx="104775" cy="733425"/>
              </a:xfrm>
              <a:custGeom>
                <a:avLst/>
                <a:gdLst>
                  <a:gd name="connsiteX0" fmla="*/ 63579 w 104775"/>
                  <a:gd name="connsiteY0" fmla="*/ 734854 h 733425"/>
                  <a:gd name="connsiteX1" fmla="*/ 97869 w 104775"/>
                  <a:gd name="connsiteY1" fmla="*/ 569119 h 733425"/>
                  <a:gd name="connsiteX2" fmla="*/ 28337 w 104775"/>
                  <a:gd name="connsiteY2" fmla="*/ 7144 h 733425"/>
                  <a:gd name="connsiteX3" fmla="*/ 7382 w 104775"/>
                  <a:gd name="connsiteY3" fmla="*/ 147161 h 733425"/>
                  <a:gd name="connsiteX4" fmla="*/ 63579 w 104775"/>
                  <a:gd name="connsiteY4" fmla="*/ 734854 h 733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775" h="733425">
                    <a:moveTo>
                      <a:pt x="63579" y="734854"/>
                    </a:moveTo>
                    <a:cubicBezTo>
                      <a:pt x="63579" y="734854"/>
                      <a:pt x="60722" y="596741"/>
                      <a:pt x="97869" y="569119"/>
                    </a:cubicBezTo>
                    <a:cubicBezTo>
                      <a:pt x="135017" y="541496"/>
                      <a:pt x="28337" y="7144"/>
                      <a:pt x="28337" y="7144"/>
                    </a:cubicBezTo>
                    <a:cubicBezTo>
                      <a:pt x="28337" y="7144"/>
                      <a:pt x="4524" y="27146"/>
                      <a:pt x="7382" y="147161"/>
                    </a:cubicBezTo>
                    <a:cubicBezTo>
                      <a:pt x="11192" y="266224"/>
                      <a:pt x="63579" y="734854"/>
                      <a:pt x="63579" y="734854"/>
                    </a:cubicBezTo>
                    <a:close/>
                  </a:path>
                </a:pathLst>
              </a:custGeom>
              <a:solidFill>
                <a:srgbClr val="AA999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67" name="任意多边形: 形状 466"/>
              <p:cNvSpPr/>
              <p:nvPr/>
            </p:nvSpPr>
            <p:spPr>
              <a:xfrm>
                <a:off x="5607844" y="3012280"/>
                <a:ext cx="1000125" cy="657225"/>
              </a:xfrm>
              <a:custGeom>
                <a:avLst/>
                <a:gdLst>
                  <a:gd name="connsiteX0" fmla="*/ 77629 w 1000125"/>
                  <a:gd name="connsiteY0" fmla="*/ 654844 h 657225"/>
                  <a:gd name="connsiteX1" fmla="*/ 993934 w 1000125"/>
                  <a:gd name="connsiteY1" fmla="*/ 571976 h 657225"/>
                  <a:gd name="connsiteX2" fmla="*/ 852964 w 1000125"/>
                  <a:gd name="connsiteY2" fmla="*/ 7144 h 657225"/>
                  <a:gd name="connsiteX3" fmla="*/ 7144 w 1000125"/>
                  <a:gd name="connsiteY3" fmla="*/ 50006 h 657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00125" h="657225">
                    <a:moveTo>
                      <a:pt x="77629" y="654844"/>
                    </a:moveTo>
                    <a:lnTo>
                      <a:pt x="993934" y="571976"/>
                    </a:lnTo>
                    <a:lnTo>
                      <a:pt x="852964" y="7144"/>
                    </a:lnTo>
                    <a:lnTo>
                      <a:pt x="7144" y="50006"/>
                    </a:lnTo>
                    <a:close/>
                  </a:path>
                </a:pathLst>
              </a:custGeom>
              <a:solidFill>
                <a:srgbClr val="FEDB8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68" name="任意多边形: 形状 467"/>
              <p:cNvSpPr/>
              <p:nvPr/>
            </p:nvSpPr>
            <p:spPr>
              <a:xfrm>
                <a:off x="5607843" y="3012281"/>
                <a:ext cx="857250" cy="657225"/>
              </a:xfrm>
              <a:custGeom>
                <a:avLst/>
                <a:gdLst>
                  <a:gd name="connsiteX0" fmla="*/ 77629 w 857250"/>
                  <a:gd name="connsiteY0" fmla="*/ 654844 h 657225"/>
                  <a:gd name="connsiteX1" fmla="*/ 852964 w 857250"/>
                  <a:gd name="connsiteY1" fmla="*/ 7144 h 657225"/>
                  <a:gd name="connsiteX2" fmla="*/ 7144 w 857250"/>
                  <a:gd name="connsiteY2" fmla="*/ 50006 h 657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57250" h="657225">
                    <a:moveTo>
                      <a:pt x="77629" y="654844"/>
                    </a:moveTo>
                    <a:lnTo>
                      <a:pt x="852964" y="7144"/>
                    </a:lnTo>
                    <a:lnTo>
                      <a:pt x="7144" y="50006"/>
                    </a:lnTo>
                    <a:close/>
                  </a:path>
                </a:pathLst>
              </a:custGeom>
              <a:solidFill>
                <a:srgbClr val="FDCD5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69" name="任意多边形: 形状 468"/>
              <p:cNvSpPr/>
              <p:nvPr/>
            </p:nvSpPr>
            <p:spPr>
              <a:xfrm>
                <a:off x="5783103" y="3187541"/>
                <a:ext cx="66675" cy="304800"/>
              </a:xfrm>
              <a:custGeom>
                <a:avLst/>
                <a:gdLst>
                  <a:gd name="connsiteX0" fmla="*/ 63341 w 66675"/>
                  <a:gd name="connsiteY0" fmla="*/ 300514 h 304800"/>
                  <a:gd name="connsiteX1" fmla="*/ 40481 w 66675"/>
                  <a:gd name="connsiteY1" fmla="*/ 303371 h 304800"/>
                  <a:gd name="connsiteX2" fmla="*/ 7144 w 66675"/>
                  <a:gd name="connsiteY2" fmla="*/ 8096 h 304800"/>
                  <a:gd name="connsiteX3" fmla="*/ 29051 w 66675"/>
                  <a:gd name="connsiteY3" fmla="*/ 7144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675" h="304800">
                    <a:moveTo>
                      <a:pt x="63341" y="300514"/>
                    </a:moveTo>
                    <a:lnTo>
                      <a:pt x="40481" y="303371"/>
                    </a:lnTo>
                    <a:lnTo>
                      <a:pt x="7144" y="8096"/>
                    </a:lnTo>
                    <a:lnTo>
                      <a:pt x="29051" y="7144"/>
                    </a:lnTo>
                    <a:close/>
                  </a:path>
                </a:pathLst>
              </a:custGeom>
              <a:solidFill>
                <a:srgbClr val="FEDB8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70" name="任意多边形: 形状 469"/>
              <p:cNvSpPr/>
              <p:nvPr/>
            </p:nvSpPr>
            <p:spPr>
              <a:xfrm>
                <a:off x="6028848" y="3187541"/>
                <a:ext cx="85725" cy="304800"/>
              </a:xfrm>
              <a:custGeom>
                <a:avLst/>
                <a:gdLst>
                  <a:gd name="connsiteX0" fmla="*/ 79534 w 85725"/>
                  <a:gd name="connsiteY0" fmla="*/ 295751 h 304800"/>
                  <a:gd name="connsiteX1" fmla="*/ 56674 w 85725"/>
                  <a:gd name="connsiteY1" fmla="*/ 298609 h 304800"/>
                  <a:gd name="connsiteX2" fmla="*/ 7144 w 85725"/>
                  <a:gd name="connsiteY2" fmla="*/ 8096 h 304800"/>
                  <a:gd name="connsiteX3" fmla="*/ 30004 w 85725"/>
                  <a:gd name="connsiteY3" fmla="*/ 7144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304800">
                    <a:moveTo>
                      <a:pt x="79534" y="295751"/>
                    </a:moveTo>
                    <a:lnTo>
                      <a:pt x="56674" y="298609"/>
                    </a:lnTo>
                    <a:lnTo>
                      <a:pt x="7144" y="8096"/>
                    </a:lnTo>
                    <a:lnTo>
                      <a:pt x="30004" y="7144"/>
                    </a:lnTo>
                    <a:close/>
                  </a:path>
                </a:pathLst>
              </a:custGeom>
              <a:solidFill>
                <a:srgbClr val="FEDB8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71" name="任意多边形: 形状 470"/>
              <p:cNvSpPr/>
              <p:nvPr/>
            </p:nvSpPr>
            <p:spPr>
              <a:xfrm>
                <a:off x="6091713" y="3234214"/>
                <a:ext cx="47625" cy="180975"/>
              </a:xfrm>
              <a:custGeom>
                <a:avLst/>
                <a:gdLst>
                  <a:gd name="connsiteX0" fmla="*/ 49054 w 47625"/>
                  <a:gd name="connsiteY0" fmla="*/ 173831 h 180975"/>
                  <a:gd name="connsiteX1" fmla="*/ 34766 w 47625"/>
                  <a:gd name="connsiteY1" fmla="*/ 175736 h 180975"/>
                  <a:gd name="connsiteX2" fmla="*/ 7144 w 47625"/>
                  <a:gd name="connsiteY2" fmla="*/ 7144 h 180975"/>
                  <a:gd name="connsiteX3" fmla="*/ 19526 w 47625"/>
                  <a:gd name="connsiteY3" fmla="*/ 7144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25" h="180975">
                    <a:moveTo>
                      <a:pt x="49054" y="173831"/>
                    </a:moveTo>
                    <a:lnTo>
                      <a:pt x="34766" y="175736"/>
                    </a:lnTo>
                    <a:lnTo>
                      <a:pt x="7144" y="7144"/>
                    </a:lnTo>
                    <a:lnTo>
                      <a:pt x="19526" y="7144"/>
                    </a:lnTo>
                    <a:close/>
                  </a:path>
                </a:pathLst>
              </a:custGeom>
              <a:solidFill>
                <a:srgbClr val="FEDB8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72" name="任意多边形: 形状 471"/>
              <p:cNvSpPr/>
              <p:nvPr/>
            </p:nvSpPr>
            <p:spPr>
              <a:xfrm>
                <a:off x="5724048" y="3135154"/>
                <a:ext cx="85725" cy="428625"/>
              </a:xfrm>
              <a:custGeom>
                <a:avLst/>
                <a:gdLst>
                  <a:gd name="connsiteX0" fmla="*/ 87154 w 85725"/>
                  <a:gd name="connsiteY0" fmla="*/ 418624 h 428625"/>
                  <a:gd name="connsiteX1" fmla="*/ 53816 w 85725"/>
                  <a:gd name="connsiteY1" fmla="*/ 422434 h 428625"/>
                  <a:gd name="connsiteX2" fmla="*/ 7144 w 85725"/>
                  <a:gd name="connsiteY2" fmla="*/ 8096 h 428625"/>
                  <a:gd name="connsiteX3" fmla="*/ 38576 w 85725"/>
                  <a:gd name="connsiteY3" fmla="*/ 7144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428625">
                    <a:moveTo>
                      <a:pt x="87154" y="418624"/>
                    </a:moveTo>
                    <a:lnTo>
                      <a:pt x="53816" y="422434"/>
                    </a:lnTo>
                    <a:lnTo>
                      <a:pt x="7144" y="8096"/>
                    </a:lnTo>
                    <a:lnTo>
                      <a:pt x="38576" y="7144"/>
                    </a:lnTo>
                    <a:close/>
                  </a:path>
                </a:pathLst>
              </a:custGeom>
              <a:solidFill>
                <a:srgbClr val="FFC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pic>
          <p:nvPicPr>
            <p:cNvPr id="462" name="图片 46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1384582">
              <a:off x="6823447" y="1350459"/>
              <a:ext cx="501547" cy="355799"/>
            </a:xfrm>
            <a:prstGeom prst="rect">
              <a:avLst/>
            </a:prstGeom>
          </p:spPr>
        </p:pic>
      </p:grpSp>
      <p:grpSp>
        <p:nvGrpSpPr>
          <p:cNvPr id="473" name="组合 472"/>
          <p:cNvGrpSpPr/>
          <p:nvPr/>
        </p:nvGrpSpPr>
        <p:grpSpPr>
          <a:xfrm>
            <a:off x="5409814" y="2398269"/>
            <a:ext cx="659853" cy="659853"/>
            <a:chOff x="6483531" y="871701"/>
            <a:chExt cx="1267690" cy="1267690"/>
          </a:xfrm>
        </p:grpSpPr>
        <p:sp>
          <p:nvSpPr>
            <p:cNvPr id="474" name="椭圆 473"/>
            <p:cNvSpPr/>
            <p:nvPr/>
          </p:nvSpPr>
          <p:spPr>
            <a:xfrm rot="21384582">
              <a:off x="6483531" y="871701"/>
              <a:ext cx="1267690" cy="1267690"/>
            </a:xfrm>
            <a:prstGeom prst="ellipse">
              <a:avLst/>
            </a:prstGeom>
            <a:solidFill>
              <a:srgbClr val="E56E69"/>
            </a:solidFill>
            <a:ln w="47625">
              <a:noFill/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75" name="组合 474"/>
            <p:cNvGrpSpPr/>
            <p:nvPr/>
          </p:nvGrpSpPr>
          <p:grpSpPr>
            <a:xfrm rot="16712883">
              <a:off x="6740292" y="1184246"/>
              <a:ext cx="783860" cy="633536"/>
              <a:chOff x="5579130" y="3012280"/>
              <a:chExt cx="1028839" cy="831534"/>
            </a:xfrm>
          </p:grpSpPr>
          <p:sp>
            <p:nvSpPr>
              <p:cNvPr id="477" name="任意多边形: 形状 476"/>
              <p:cNvSpPr/>
              <p:nvPr/>
            </p:nvSpPr>
            <p:spPr>
              <a:xfrm>
                <a:off x="5579268" y="3148489"/>
                <a:ext cx="1000125" cy="695325"/>
              </a:xfrm>
              <a:custGeom>
                <a:avLst/>
                <a:gdLst>
                  <a:gd name="connsiteX0" fmla="*/ 61436 w 1000125"/>
                  <a:gd name="connsiteY0" fmla="*/ 688181 h 695325"/>
                  <a:gd name="connsiteX1" fmla="*/ 994886 w 1000125"/>
                  <a:gd name="connsiteY1" fmla="*/ 602456 h 695325"/>
                  <a:gd name="connsiteX2" fmla="*/ 879634 w 1000125"/>
                  <a:gd name="connsiteY2" fmla="*/ 7144 h 695325"/>
                  <a:gd name="connsiteX3" fmla="*/ 7144 w 1000125"/>
                  <a:gd name="connsiteY3" fmla="*/ 81439 h 69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00125" h="695325">
                    <a:moveTo>
                      <a:pt x="61436" y="688181"/>
                    </a:moveTo>
                    <a:lnTo>
                      <a:pt x="994886" y="602456"/>
                    </a:lnTo>
                    <a:lnTo>
                      <a:pt x="879634" y="7144"/>
                    </a:lnTo>
                    <a:lnTo>
                      <a:pt x="7144" y="81439"/>
                    </a:lnTo>
                    <a:close/>
                  </a:path>
                </a:pathLst>
              </a:custGeom>
              <a:solidFill>
                <a:srgbClr val="9A482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78" name="任意多边形: 形状 477"/>
              <p:cNvSpPr/>
              <p:nvPr/>
            </p:nvSpPr>
            <p:spPr>
              <a:xfrm>
                <a:off x="5579130" y="3048476"/>
                <a:ext cx="209550" cy="180975"/>
              </a:xfrm>
              <a:custGeom>
                <a:avLst/>
                <a:gdLst>
                  <a:gd name="connsiteX0" fmla="*/ 7282 w 209550"/>
                  <a:gd name="connsiteY0" fmla="*/ 181451 h 180975"/>
                  <a:gd name="connsiteX1" fmla="*/ 35857 w 209550"/>
                  <a:gd name="connsiteY1" fmla="*/ 14764 h 180975"/>
                  <a:gd name="connsiteX2" fmla="*/ 181589 w 209550"/>
                  <a:gd name="connsiteY2" fmla="*/ 7144 h 180975"/>
                  <a:gd name="connsiteX3" fmla="*/ 203497 w 209550"/>
                  <a:gd name="connsiteY3" fmla="*/ 169069 h 180975"/>
                  <a:gd name="connsiteX4" fmla="*/ 7282 w 209550"/>
                  <a:gd name="connsiteY4" fmla="*/ 181451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9550" h="180975">
                    <a:moveTo>
                      <a:pt x="7282" y="181451"/>
                    </a:moveTo>
                    <a:cubicBezTo>
                      <a:pt x="7282" y="181451"/>
                      <a:pt x="3472" y="44291"/>
                      <a:pt x="35857" y="14764"/>
                    </a:cubicBezTo>
                    <a:lnTo>
                      <a:pt x="181589" y="7144"/>
                    </a:lnTo>
                    <a:lnTo>
                      <a:pt x="203497" y="169069"/>
                    </a:lnTo>
                    <a:lnTo>
                      <a:pt x="7282" y="181451"/>
                    </a:lnTo>
                    <a:close/>
                  </a:path>
                </a:pathLst>
              </a:custGeom>
              <a:solidFill>
                <a:srgbClr val="9A482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79" name="任意多边形: 形状 478"/>
              <p:cNvSpPr/>
              <p:nvPr/>
            </p:nvSpPr>
            <p:spPr>
              <a:xfrm>
                <a:off x="5600233" y="3066574"/>
                <a:ext cx="990600" cy="742950"/>
              </a:xfrm>
              <a:custGeom>
                <a:avLst/>
                <a:gdLst>
                  <a:gd name="connsiteX0" fmla="*/ 62379 w 990600"/>
                  <a:gd name="connsiteY0" fmla="*/ 740569 h 742950"/>
                  <a:gd name="connsiteX1" fmla="*/ 954871 w 990600"/>
                  <a:gd name="connsiteY1" fmla="*/ 663416 h 742950"/>
                  <a:gd name="connsiteX2" fmla="*/ 982494 w 990600"/>
                  <a:gd name="connsiteY2" fmla="*/ 504349 h 742950"/>
                  <a:gd name="connsiteX3" fmla="*/ 25231 w 990600"/>
                  <a:gd name="connsiteY3" fmla="*/ 7144 h 742950"/>
                  <a:gd name="connsiteX4" fmla="*/ 9991 w 990600"/>
                  <a:gd name="connsiteY4" fmla="*/ 177641 h 742950"/>
                  <a:gd name="connsiteX5" fmla="*/ 62379 w 990600"/>
                  <a:gd name="connsiteY5" fmla="*/ 740569 h 74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90600" h="742950">
                    <a:moveTo>
                      <a:pt x="62379" y="740569"/>
                    </a:moveTo>
                    <a:lnTo>
                      <a:pt x="954871" y="663416"/>
                    </a:lnTo>
                    <a:cubicBezTo>
                      <a:pt x="954871" y="663416"/>
                      <a:pt x="934869" y="566261"/>
                      <a:pt x="982494" y="504349"/>
                    </a:cubicBezTo>
                    <a:cubicBezTo>
                      <a:pt x="1034881" y="421481"/>
                      <a:pt x="25231" y="7144"/>
                      <a:pt x="25231" y="7144"/>
                    </a:cubicBezTo>
                    <a:cubicBezTo>
                      <a:pt x="25231" y="7144"/>
                      <a:pt x="-1439" y="74771"/>
                      <a:pt x="9991" y="177641"/>
                    </a:cubicBezTo>
                    <a:lnTo>
                      <a:pt x="62379" y="740569"/>
                    </a:lnTo>
                    <a:close/>
                  </a:path>
                </a:pathLst>
              </a:custGeom>
              <a:solidFill>
                <a:srgbClr val="CCC2C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80" name="任意多边形: 形状 479"/>
              <p:cNvSpPr/>
              <p:nvPr/>
            </p:nvSpPr>
            <p:spPr>
              <a:xfrm>
                <a:off x="5599033" y="3072289"/>
                <a:ext cx="104775" cy="733425"/>
              </a:xfrm>
              <a:custGeom>
                <a:avLst/>
                <a:gdLst>
                  <a:gd name="connsiteX0" fmla="*/ 63579 w 104775"/>
                  <a:gd name="connsiteY0" fmla="*/ 734854 h 733425"/>
                  <a:gd name="connsiteX1" fmla="*/ 97869 w 104775"/>
                  <a:gd name="connsiteY1" fmla="*/ 569119 h 733425"/>
                  <a:gd name="connsiteX2" fmla="*/ 28337 w 104775"/>
                  <a:gd name="connsiteY2" fmla="*/ 7144 h 733425"/>
                  <a:gd name="connsiteX3" fmla="*/ 7382 w 104775"/>
                  <a:gd name="connsiteY3" fmla="*/ 147161 h 733425"/>
                  <a:gd name="connsiteX4" fmla="*/ 63579 w 104775"/>
                  <a:gd name="connsiteY4" fmla="*/ 734854 h 733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775" h="733425">
                    <a:moveTo>
                      <a:pt x="63579" y="734854"/>
                    </a:moveTo>
                    <a:cubicBezTo>
                      <a:pt x="63579" y="734854"/>
                      <a:pt x="60722" y="596741"/>
                      <a:pt x="97869" y="569119"/>
                    </a:cubicBezTo>
                    <a:cubicBezTo>
                      <a:pt x="135017" y="541496"/>
                      <a:pt x="28337" y="7144"/>
                      <a:pt x="28337" y="7144"/>
                    </a:cubicBezTo>
                    <a:cubicBezTo>
                      <a:pt x="28337" y="7144"/>
                      <a:pt x="4524" y="27146"/>
                      <a:pt x="7382" y="147161"/>
                    </a:cubicBezTo>
                    <a:cubicBezTo>
                      <a:pt x="11192" y="266224"/>
                      <a:pt x="63579" y="734854"/>
                      <a:pt x="63579" y="734854"/>
                    </a:cubicBezTo>
                    <a:close/>
                  </a:path>
                </a:pathLst>
              </a:custGeom>
              <a:solidFill>
                <a:srgbClr val="AA999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81" name="任意多边形: 形状 480"/>
              <p:cNvSpPr/>
              <p:nvPr/>
            </p:nvSpPr>
            <p:spPr>
              <a:xfrm>
                <a:off x="5607844" y="3012280"/>
                <a:ext cx="1000125" cy="657225"/>
              </a:xfrm>
              <a:custGeom>
                <a:avLst/>
                <a:gdLst>
                  <a:gd name="connsiteX0" fmla="*/ 77629 w 1000125"/>
                  <a:gd name="connsiteY0" fmla="*/ 654844 h 657225"/>
                  <a:gd name="connsiteX1" fmla="*/ 993934 w 1000125"/>
                  <a:gd name="connsiteY1" fmla="*/ 571976 h 657225"/>
                  <a:gd name="connsiteX2" fmla="*/ 852964 w 1000125"/>
                  <a:gd name="connsiteY2" fmla="*/ 7144 h 657225"/>
                  <a:gd name="connsiteX3" fmla="*/ 7144 w 1000125"/>
                  <a:gd name="connsiteY3" fmla="*/ 50006 h 657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00125" h="657225">
                    <a:moveTo>
                      <a:pt x="77629" y="654844"/>
                    </a:moveTo>
                    <a:lnTo>
                      <a:pt x="993934" y="571976"/>
                    </a:lnTo>
                    <a:lnTo>
                      <a:pt x="852964" y="7144"/>
                    </a:lnTo>
                    <a:lnTo>
                      <a:pt x="7144" y="50006"/>
                    </a:lnTo>
                    <a:close/>
                  </a:path>
                </a:pathLst>
              </a:custGeom>
              <a:solidFill>
                <a:srgbClr val="FEDB8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82" name="任意多边形: 形状 481"/>
              <p:cNvSpPr/>
              <p:nvPr/>
            </p:nvSpPr>
            <p:spPr>
              <a:xfrm>
                <a:off x="5607843" y="3012281"/>
                <a:ext cx="857250" cy="657225"/>
              </a:xfrm>
              <a:custGeom>
                <a:avLst/>
                <a:gdLst>
                  <a:gd name="connsiteX0" fmla="*/ 77629 w 857250"/>
                  <a:gd name="connsiteY0" fmla="*/ 654844 h 657225"/>
                  <a:gd name="connsiteX1" fmla="*/ 852964 w 857250"/>
                  <a:gd name="connsiteY1" fmla="*/ 7144 h 657225"/>
                  <a:gd name="connsiteX2" fmla="*/ 7144 w 857250"/>
                  <a:gd name="connsiteY2" fmla="*/ 50006 h 657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57250" h="657225">
                    <a:moveTo>
                      <a:pt x="77629" y="654844"/>
                    </a:moveTo>
                    <a:lnTo>
                      <a:pt x="852964" y="7144"/>
                    </a:lnTo>
                    <a:lnTo>
                      <a:pt x="7144" y="50006"/>
                    </a:lnTo>
                    <a:close/>
                  </a:path>
                </a:pathLst>
              </a:custGeom>
              <a:solidFill>
                <a:srgbClr val="FDCD5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83" name="任意多边形: 形状 482"/>
              <p:cNvSpPr/>
              <p:nvPr/>
            </p:nvSpPr>
            <p:spPr>
              <a:xfrm>
                <a:off x="5783103" y="3187541"/>
                <a:ext cx="66675" cy="304800"/>
              </a:xfrm>
              <a:custGeom>
                <a:avLst/>
                <a:gdLst>
                  <a:gd name="connsiteX0" fmla="*/ 63341 w 66675"/>
                  <a:gd name="connsiteY0" fmla="*/ 300514 h 304800"/>
                  <a:gd name="connsiteX1" fmla="*/ 40481 w 66675"/>
                  <a:gd name="connsiteY1" fmla="*/ 303371 h 304800"/>
                  <a:gd name="connsiteX2" fmla="*/ 7144 w 66675"/>
                  <a:gd name="connsiteY2" fmla="*/ 8096 h 304800"/>
                  <a:gd name="connsiteX3" fmla="*/ 29051 w 66675"/>
                  <a:gd name="connsiteY3" fmla="*/ 7144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675" h="304800">
                    <a:moveTo>
                      <a:pt x="63341" y="300514"/>
                    </a:moveTo>
                    <a:lnTo>
                      <a:pt x="40481" y="303371"/>
                    </a:lnTo>
                    <a:lnTo>
                      <a:pt x="7144" y="8096"/>
                    </a:lnTo>
                    <a:lnTo>
                      <a:pt x="29051" y="7144"/>
                    </a:lnTo>
                    <a:close/>
                  </a:path>
                </a:pathLst>
              </a:custGeom>
              <a:solidFill>
                <a:srgbClr val="FEDB8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84" name="任意多边形: 形状 483"/>
              <p:cNvSpPr/>
              <p:nvPr/>
            </p:nvSpPr>
            <p:spPr>
              <a:xfrm>
                <a:off x="6028848" y="3187541"/>
                <a:ext cx="85725" cy="304800"/>
              </a:xfrm>
              <a:custGeom>
                <a:avLst/>
                <a:gdLst>
                  <a:gd name="connsiteX0" fmla="*/ 79534 w 85725"/>
                  <a:gd name="connsiteY0" fmla="*/ 295751 h 304800"/>
                  <a:gd name="connsiteX1" fmla="*/ 56674 w 85725"/>
                  <a:gd name="connsiteY1" fmla="*/ 298609 h 304800"/>
                  <a:gd name="connsiteX2" fmla="*/ 7144 w 85725"/>
                  <a:gd name="connsiteY2" fmla="*/ 8096 h 304800"/>
                  <a:gd name="connsiteX3" fmla="*/ 30004 w 85725"/>
                  <a:gd name="connsiteY3" fmla="*/ 7144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304800">
                    <a:moveTo>
                      <a:pt x="79534" y="295751"/>
                    </a:moveTo>
                    <a:lnTo>
                      <a:pt x="56674" y="298609"/>
                    </a:lnTo>
                    <a:lnTo>
                      <a:pt x="7144" y="8096"/>
                    </a:lnTo>
                    <a:lnTo>
                      <a:pt x="30004" y="7144"/>
                    </a:lnTo>
                    <a:close/>
                  </a:path>
                </a:pathLst>
              </a:custGeom>
              <a:solidFill>
                <a:srgbClr val="FEDB8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85" name="任意多边形: 形状 484"/>
              <p:cNvSpPr/>
              <p:nvPr/>
            </p:nvSpPr>
            <p:spPr>
              <a:xfrm>
                <a:off x="6091713" y="3234214"/>
                <a:ext cx="47625" cy="180975"/>
              </a:xfrm>
              <a:custGeom>
                <a:avLst/>
                <a:gdLst>
                  <a:gd name="connsiteX0" fmla="*/ 49054 w 47625"/>
                  <a:gd name="connsiteY0" fmla="*/ 173831 h 180975"/>
                  <a:gd name="connsiteX1" fmla="*/ 34766 w 47625"/>
                  <a:gd name="connsiteY1" fmla="*/ 175736 h 180975"/>
                  <a:gd name="connsiteX2" fmla="*/ 7144 w 47625"/>
                  <a:gd name="connsiteY2" fmla="*/ 7144 h 180975"/>
                  <a:gd name="connsiteX3" fmla="*/ 19526 w 47625"/>
                  <a:gd name="connsiteY3" fmla="*/ 7144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25" h="180975">
                    <a:moveTo>
                      <a:pt x="49054" y="173831"/>
                    </a:moveTo>
                    <a:lnTo>
                      <a:pt x="34766" y="175736"/>
                    </a:lnTo>
                    <a:lnTo>
                      <a:pt x="7144" y="7144"/>
                    </a:lnTo>
                    <a:lnTo>
                      <a:pt x="19526" y="7144"/>
                    </a:lnTo>
                    <a:close/>
                  </a:path>
                </a:pathLst>
              </a:custGeom>
              <a:solidFill>
                <a:srgbClr val="FEDB8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86" name="任意多边形: 形状 485"/>
              <p:cNvSpPr/>
              <p:nvPr/>
            </p:nvSpPr>
            <p:spPr>
              <a:xfrm>
                <a:off x="5724048" y="3135154"/>
                <a:ext cx="85725" cy="428625"/>
              </a:xfrm>
              <a:custGeom>
                <a:avLst/>
                <a:gdLst>
                  <a:gd name="connsiteX0" fmla="*/ 87154 w 85725"/>
                  <a:gd name="connsiteY0" fmla="*/ 418624 h 428625"/>
                  <a:gd name="connsiteX1" fmla="*/ 53816 w 85725"/>
                  <a:gd name="connsiteY1" fmla="*/ 422434 h 428625"/>
                  <a:gd name="connsiteX2" fmla="*/ 7144 w 85725"/>
                  <a:gd name="connsiteY2" fmla="*/ 8096 h 428625"/>
                  <a:gd name="connsiteX3" fmla="*/ 38576 w 85725"/>
                  <a:gd name="connsiteY3" fmla="*/ 7144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428625">
                    <a:moveTo>
                      <a:pt x="87154" y="418624"/>
                    </a:moveTo>
                    <a:lnTo>
                      <a:pt x="53816" y="422434"/>
                    </a:lnTo>
                    <a:lnTo>
                      <a:pt x="7144" y="8096"/>
                    </a:lnTo>
                    <a:lnTo>
                      <a:pt x="38576" y="7144"/>
                    </a:lnTo>
                    <a:close/>
                  </a:path>
                </a:pathLst>
              </a:custGeom>
              <a:solidFill>
                <a:srgbClr val="FFC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pic>
          <p:nvPicPr>
            <p:cNvPr id="476" name="图片 47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1384582">
              <a:off x="6823447" y="1350459"/>
              <a:ext cx="501547" cy="355799"/>
            </a:xfrm>
            <a:prstGeom prst="rect">
              <a:avLst/>
            </a:prstGeom>
          </p:spPr>
        </p:pic>
      </p:grpSp>
      <p:grpSp>
        <p:nvGrpSpPr>
          <p:cNvPr id="487" name="组合 486"/>
          <p:cNvGrpSpPr/>
          <p:nvPr/>
        </p:nvGrpSpPr>
        <p:grpSpPr>
          <a:xfrm>
            <a:off x="6283407" y="3219164"/>
            <a:ext cx="659853" cy="659853"/>
            <a:chOff x="6483531" y="871701"/>
            <a:chExt cx="1267690" cy="1267690"/>
          </a:xfrm>
        </p:grpSpPr>
        <p:sp>
          <p:nvSpPr>
            <p:cNvPr id="488" name="椭圆 487"/>
            <p:cNvSpPr/>
            <p:nvPr/>
          </p:nvSpPr>
          <p:spPr>
            <a:xfrm rot="21384582">
              <a:off x="6483531" y="871701"/>
              <a:ext cx="1267690" cy="1267690"/>
            </a:xfrm>
            <a:prstGeom prst="ellipse">
              <a:avLst/>
            </a:prstGeom>
            <a:solidFill>
              <a:srgbClr val="E56E69"/>
            </a:solidFill>
            <a:ln w="47625">
              <a:noFill/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89" name="组合 488"/>
            <p:cNvGrpSpPr/>
            <p:nvPr/>
          </p:nvGrpSpPr>
          <p:grpSpPr>
            <a:xfrm rot="16712883">
              <a:off x="6740292" y="1184246"/>
              <a:ext cx="783860" cy="633536"/>
              <a:chOff x="5579130" y="3012280"/>
              <a:chExt cx="1028839" cy="831534"/>
            </a:xfrm>
          </p:grpSpPr>
          <p:sp>
            <p:nvSpPr>
              <p:cNvPr id="491" name="任意多边形: 形状 490"/>
              <p:cNvSpPr/>
              <p:nvPr/>
            </p:nvSpPr>
            <p:spPr>
              <a:xfrm>
                <a:off x="5579268" y="3148489"/>
                <a:ext cx="1000125" cy="695325"/>
              </a:xfrm>
              <a:custGeom>
                <a:avLst/>
                <a:gdLst>
                  <a:gd name="connsiteX0" fmla="*/ 61436 w 1000125"/>
                  <a:gd name="connsiteY0" fmla="*/ 688181 h 695325"/>
                  <a:gd name="connsiteX1" fmla="*/ 994886 w 1000125"/>
                  <a:gd name="connsiteY1" fmla="*/ 602456 h 695325"/>
                  <a:gd name="connsiteX2" fmla="*/ 879634 w 1000125"/>
                  <a:gd name="connsiteY2" fmla="*/ 7144 h 695325"/>
                  <a:gd name="connsiteX3" fmla="*/ 7144 w 1000125"/>
                  <a:gd name="connsiteY3" fmla="*/ 81439 h 69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00125" h="695325">
                    <a:moveTo>
                      <a:pt x="61436" y="688181"/>
                    </a:moveTo>
                    <a:lnTo>
                      <a:pt x="994886" y="602456"/>
                    </a:lnTo>
                    <a:lnTo>
                      <a:pt x="879634" y="7144"/>
                    </a:lnTo>
                    <a:lnTo>
                      <a:pt x="7144" y="81439"/>
                    </a:lnTo>
                    <a:close/>
                  </a:path>
                </a:pathLst>
              </a:custGeom>
              <a:solidFill>
                <a:srgbClr val="9A482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92" name="任意多边形: 形状 491"/>
              <p:cNvSpPr/>
              <p:nvPr/>
            </p:nvSpPr>
            <p:spPr>
              <a:xfrm>
                <a:off x="5579130" y="3048476"/>
                <a:ext cx="209550" cy="180975"/>
              </a:xfrm>
              <a:custGeom>
                <a:avLst/>
                <a:gdLst>
                  <a:gd name="connsiteX0" fmla="*/ 7282 w 209550"/>
                  <a:gd name="connsiteY0" fmla="*/ 181451 h 180975"/>
                  <a:gd name="connsiteX1" fmla="*/ 35857 w 209550"/>
                  <a:gd name="connsiteY1" fmla="*/ 14764 h 180975"/>
                  <a:gd name="connsiteX2" fmla="*/ 181589 w 209550"/>
                  <a:gd name="connsiteY2" fmla="*/ 7144 h 180975"/>
                  <a:gd name="connsiteX3" fmla="*/ 203497 w 209550"/>
                  <a:gd name="connsiteY3" fmla="*/ 169069 h 180975"/>
                  <a:gd name="connsiteX4" fmla="*/ 7282 w 209550"/>
                  <a:gd name="connsiteY4" fmla="*/ 181451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9550" h="180975">
                    <a:moveTo>
                      <a:pt x="7282" y="181451"/>
                    </a:moveTo>
                    <a:cubicBezTo>
                      <a:pt x="7282" y="181451"/>
                      <a:pt x="3472" y="44291"/>
                      <a:pt x="35857" y="14764"/>
                    </a:cubicBezTo>
                    <a:lnTo>
                      <a:pt x="181589" y="7144"/>
                    </a:lnTo>
                    <a:lnTo>
                      <a:pt x="203497" y="169069"/>
                    </a:lnTo>
                    <a:lnTo>
                      <a:pt x="7282" y="181451"/>
                    </a:lnTo>
                    <a:close/>
                  </a:path>
                </a:pathLst>
              </a:custGeom>
              <a:solidFill>
                <a:srgbClr val="9A482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93" name="任意多边形: 形状 492"/>
              <p:cNvSpPr/>
              <p:nvPr/>
            </p:nvSpPr>
            <p:spPr>
              <a:xfrm>
                <a:off x="5600233" y="3066574"/>
                <a:ext cx="990600" cy="742950"/>
              </a:xfrm>
              <a:custGeom>
                <a:avLst/>
                <a:gdLst>
                  <a:gd name="connsiteX0" fmla="*/ 62379 w 990600"/>
                  <a:gd name="connsiteY0" fmla="*/ 740569 h 742950"/>
                  <a:gd name="connsiteX1" fmla="*/ 954871 w 990600"/>
                  <a:gd name="connsiteY1" fmla="*/ 663416 h 742950"/>
                  <a:gd name="connsiteX2" fmla="*/ 982494 w 990600"/>
                  <a:gd name="connsiteY2" fmla="*/ 504349 h 742950"/>
                  <a:gd name="connsiteX3" fmla="*/ 25231 w 990600"/>
                  <a:gd name="connsiteY3" fmla="*/ 7144 h 742950"/>
                  <a:gd name="connsiteX4" fmla="*/ 9991 w 990600"/>
                  <a:gd name="connsiteY4" fmla="*/ 177641 h 742950"/>
                  <a:gd name="connsiteX5" fmla="*/ 62379 w 990600"/>
                  <a:gd name="connsiteY5" fmla="*/ 740569 h 74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90600" h="742950">
                    <a:moveTo>
                      <a:pt x="62379" y="740569"/>
                    </a:moveTo>
                    <a:lnTo>
                      <a:pt x="954871" y="663416"/>
                    </a:lnTo>
                    <a:cubicBezTo>
                      <a:pt x="954871" y="663416"/>
                      <a:pt x="934869" y="566261"/>
                      <a:pt x="982494" y="504349"/>
                    </a:cubicBezTo>
                    <a:cubicBezTo>
                      <a:pt x="1034881" y="421481"/>
                      <a:pt x="25231" y="7144"/>
                      <a:pt x="25231" y="7144"/>
                    </a:cubicBezTo>
                    <a:cubicBezTo>
                      <a:pt x="25231" y="7144"/>
                      <a:pt x="-1439" y="74771"/>
                      <a:pt x="9991" y="177641"/>
                    </a:cubicBezTo>
                    <a:lnTo>
                      <a:pt x="62379" y="740569"/>
                    </a:lnTo>
                    <a:close/>
                  </a:path>
                </a:pathLst>
              </a:custGeom>
              <a:solidFill>
                <a:srgbClr val="CCC2C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94" name="任意多边形: 形状 493"/>
              <p:cNvSpPr/>
              <p:nvPr/>
            </p:nvSpPr>
            <p:spPr>
              <a:xfrm>
                <a:off x="5599033" y="3072289"/>
                <a:ext cx="104775" cy="733425"/>
              </a:xfrm>
              <a:custGeom>
                <a:avLst/>
                <a:gdLst>
                  <a:gd name="connsiteX0" fmla="*/ 63579 w 104775"/>
                  <a:gd name="connsiteY0" fmla="*/ 734854 h 733425"/>
                  <a:gd name="connsiteX1" fmla="*/ 97869 w 104775"/>
                  <a:gd name="connsiteY1" fmla="*/ 569119 h 733425"/>
                  <a:gd name="connsiteX2" fmla="*/ 28337 w 104775"/>
                  <a:gd name="connsiteY2" fmla="*/ 7144 h 733425"/>
                  <a:gd name="connsiteX3" fmla="*/ 7382 w 104775"/>
                  <a:gd name="connsiteY3" fmla="*/ 147161 h 733425"/>
                  <a:gd name="connsiteX4" fmla="*/ 63579 w 104775"/>
                  <a:gd name="connsiteY4" fmla="*/ 734854 h 733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775" h="733425">
                    <a:moveTo>
                      <a:pt x="63579" y="734854"/>
                    </a:moveTo>
                    <a:cubicBezTo>
                      <a:pt x="63579" y="734854"/>
                      <a:pt x="60722" y="596741"/>
                      <a:pt x="97869" y="569119"/>
                    </a:cubicBezTo>
                    <a:cubicBezTo>
                      <a:pt x="135017" y="541496"/>
                      <a:pt x="28337" y="7144"/>
                      <a:pt x="28337" y="7144"/>
                    </a:cubicBezTo>
                    <a:cubicBezTo>
                      <a:pt x="28337" y="7144"/>
                      <a:pt x="4524" y="27146"/>
                      <a:pt x="7382" y="147161"/>
                    </a:cubicBezTo>
                    <a:cubicBezTo>
                      <a:pt x="11192" y="266224"/>
                      <a:pt x="63579" y="734854"/>
                      <a:pt x="63579" y="734854"/>
                    </a:cubicBezTo>
                    <a:close/>
                  </a:path>
                </a:pathLst>
              </a:custGeom>
              <a:solidFill>
                <a:srgbClr val="AA999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95" name="任意多边形: 形状 494"/>
              <p:cNvSpPr/>
              <p:nvPr/>
            </p:nvSpPr>
            <p:spPr>
              <a:xfrm>
                <a:off x="5607844" y="3012280"/>
                <a:ext cx="1000125" cy="657225"/>
              </a:xfrm>
              <a:custGeom>
                <a:avLst/>
                <a:gdLst>
                  <a:gd name="connsiteX0" fmla="*/ 77629 w 1000125"/>
                  <a:gd name="connsiteY0" fmla="*/ 654844 h 657225"/>
                  <a:gd name="connsiteX1" fmla="*/ 993934 w 1000125"/>
                  <a:gd name="connsiteY1" fmla="*/ 571976 h 657225"/>
                  <a:gd name="connsiteX2" fmla="*/ 852964 w 1000125"/>
                  <a:gd name="connsiteY2" fmla="*/ 7144 h 657225"/>
                  <a:gd name="connsiteX3" fmla="*/ 7144 w 1000125"/>
                  <a:gd name="connsiteY3" fmla="*/ 50006 h 657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00125" h="657225">
                    <a:moveTo>
                      <a:pt x="77629" y="654844"/>
                    </a:moveTo>
                    <a:lnTo>
                      <a:pt x="993934" y="571976"/>
                    </a:lnTo>
                    <a:lnTo>
                      <a:pt x="852964" y="7144"/>
                    </a:lnTo>
                    <a:lnTo>
                      <a:pt x="7144" y="50006"/>
                    </a:lnTo>
                    <a:close/>
                  </a:path>
                </a:pathLst>
              </a:custGeom>
              <a:solidFill>
                <a:srgbClr val="FEDB8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96" name="任意多边形: 形状 495"/>
              <p:cNvSpPr/>
              <p:nvPr/>
            </p:nvSpPr>
            <p:spPr>
              <a:xfrm>
                <a:off x="5607843" y="3012281"/>
                <a:ext cx="857250" cy="657225"/>
              </a:xfrm>
              <a:custGeom>
                <a:avLst/>
                <a:gdLst>
                  <a:gd name="connsiteX0" fmla="*/ 77629 w 857250"/>
                  <a:gd name="connsiteY0" fmla="*/ 654844 h 657225"/>
                  <a:gd name="connsiteX1" fmla="*/ 852964 w 857250"/>
                  <a:gd name="connsiteY1" fmla="*/ 7144 h 657225"/>
                  <a:gd name="connsiteX2" fmla="*/ 7144 w 857250"/>
                  <a:gd name="connsiteY2" fmla="*/ 50006 h 657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57250" h="657225">
                    <a:moveTo>
                      <a:pt x="77629" y="654844"/>
                    </a:moveTo>
                    <a:lnTo>
                      <a:pt x="852964" y="7144"/>
                    </a:lnTo>
                    <a:lnTo>
                      <a:pt x="7144" y="50006"/>
                    </a:lnTo>
                    <a:close/>
                  </a:path>
                </a:pathLst>
              </a:custGeom>
              <a:solidFill>
                <a:srgbClr val="FDCD5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97" name="任意多边形: 形状 496"/>
              <p:cNvSpPr/>
              <p:nvPr/>
            </p:nvSpPr>
            <p:spPr>
              <a:xfrm>
                <a:off x="5783103" y="3187541"/>
                <a:ext cx="66675" cy="304800"/>
              </a:xfrm>
              <a:custGeom>
                <a:avLst/>
                <a:gdLst>
                  <a:gd name="connsiteX0" fmla="*/ 63341 w 66675"/>
                  <a:gd name="connsiteY0" fmla="*/ 300514 h 304800"/>
                  <a:gd name="connsiteX1" fmla="*/ 40481 w 66675"/>
                  <a:gd name="connsiteY1" fmla="*/ 303371 h 304800"/>
                  <a:gd name="connsiteX2" fmla="*/ 7144 w 66675"/>
                  <a:gd name="connsiteY2" fmla="*/ 8096 h 304800"/>
                  <a:gd name="connsiteX3" fmla="*/ 29051 w 66675"/>
                  <a:gd name="connsiteY3" fmla="*/ 7144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675" h="304800">
                    <a:moveTo>
                      <a:pt x="63341" y="300514"/>
                    </a:moveTo>
                    <a:lnTo>
                      <a:pt x="40481" y="303371"/>
                    </a:lnTo>
                    <a:lnTo>
                      <a:pt x="7144" y="8096"/>
                    </a:lnTo>
                    <a:lnTo>
                      <a:pt x="29051" y="7144"/>
                    </a:lnTo>
                    <a:close/>
                  </a:path>
                </a:pathLst>
              </a:custGeom>
              <a:solidFill>
                <a:srgbClr val="FEDB8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98" name="任意多边形: 形状 497"/>
              <p:cNvSpPr/>
              <p:nvPr/>
            </p:nvSpPr>
            <p:spPr>
              <a:xfrm>
                <a:off x="6028848" y="3187541"/>
                <a:ext cx="85725" cy="304800"/>
              </a:xfrm>
              <a:custGeom>
                <a:avLst/>
                <a:gdLst>
                  <a:gd name="connsiteX0" fmla="*/ 79534 w 85725"/>
                  <a:gd name="connsiteY0" fmla="*/ 295751 h 304800"/>
                  <a:gd name="connsiteX1" fmla="*/ 56674 w 85725"/>
                  <a:gd name="connsiteY1" fmla="*/ 298609 h 304800"/>
                  <a:gd name="connsiteX2" fmla="*/ 7144 w 85725"/>
                  <a:gd name="connsiteY2" fmla="*/ 8096 h 304800"/>
                  <a:gd name="connsiteX3" fmla="*/ 30004 w 85725"/>
                  <a:gd name="connsiteY3" fmla="*/ 7144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304800">
                    <a:moveTo>
                      <a:pt x="79534" y="295751"/>
                    </a:moveTo>
                    <a:lnTo>
                      <a:pt x="56674" y="298609"/>
                    </a:lnTo>
                    <a:lnTo>
                      <a:pt x="7144" y="8096"/>
                    </a:lnTo>
                    <a:lnTo>
                      <a:pt x="30004" y="7144"/>
                    </a:lnTo>
                    <a:close/>
                  </a:path>
                </a:pathLst>
              </a:custGeom>
              <a:solidFill>
                <a:srgbClr val="FEDB8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99" name="任意多边形: 形状 498"/>
              <p:cNvSpPr/>
              <p:nvPr/>
            </p:nvSpPr>
            <p:spPr>
              <a:xfrm>
                <a:off x="6091713" y="3234214"/>
                <a:ext cx="47625" cy="180975"/>
              </a:xfrm>
              <a:custGeom>
                <a:avLst/>
                <a:gdLst>
                  <a:gd name="connsiteX0" fmla="*/ 49054 w 47625"/>
                  <a:gd name="connsiteY0" fmla="*/ 173831 h 180975"/>
                  <a:gd name="connsiteX1" fmla="*/ 34766 w 47625"/>
                  <a:gd name="connsiteY1" fmla="*/ 175736 h 180975"/>
                  <a:gd name="connsiteX2" fmla="*/ 7144 w 47625"/>
                  <a:gd name="connsiteY2" fmla="*/ 7144 h 180975"/>
                  <a:gd name="connsiteX3" fmla="*/ 19526 w 47625"/>
                  <a:gd name="connsiteY3" fmla="*/ 7144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25" h="180975">
                    <a:moveTo>
                      <a:pt x="49054" y="173831"/>
                    </a:moveTo>
                    <a:lnTo>
                      <a:pt x="34766" y="175736"/>
                    </a:lnTo>
                    <a:lnTo>
                      <a:pt x="7144" y="7144"/>
                    </a:lnTo>
                    <a:lnTo>
                      <a:pt x="19526" y="7144"/>
                    </a:lnTo>
                    <a:close/>
                  </a:path>
                </a:pathLst>
              </a:custGeom>
              <a:solidFill>
                <a:srgbClr val="FEDB8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00" name="任意多边形: 形状 499"/>
              <p:cNvSpPr/>
              <p:nvPr/>
            </p:nvSpPr>
            <p:spPr>
              <a:xfrm>
                <a:off x="5724048" y="3135154"/>
                <a:ext cx="85725" cy="428625"/>
              </a:xfrm>
              <a:custGeom>
                <a:avLst/>
                <a:gdLst>
                  <a:gd name="connsiteX0" fmla="*/ 87154 w 85725"/>
                  <a:gd name="connsiteY0" fmla="*/ 418624 h 428625"/>
                  <a:gd name="connsiteX1" fmla="*/ 53816 w 85725"/>
                  <a:gd name="connsiteY1" fmla="*/ 422434 h 428625"/>
                  <a:gd name="connsiteX2" fmla="*/ 7144 w 85725"/>
                  <a:gd name="connsiteY2" fmla="*/ 8096 h 428625"/>
                  <a:gd name="connsiteX3" fmla="*/ 38576 w 85725"/>
                  <a:gd name="connsiteY3" fmla="*/ 7144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428625">
                    <a:moveTo>
                      <a:pt x="87154" y="418624"/>
                    </a:moveTo>
                    <a:lnTo>
                      <a:pt x="53816" y="422434"/>
                    </a:lnTo>
                    <a:lnTo>
                      <a:pt x="7144" y="8096"/>
                    </a:lnTo>
                    <a:lnTo>
                      <a:pt x="38576" y="7144"/>
                    </a:lnTo>
                    <a:close/>
                  </a:path>
                </a:pathLst>
              </a:custGeom>
              <a:solidFill>
                <a:srgbClr val="FFC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pic>
          <p:nvPicPr>
            <p:cNvPr id="490" name="图片 48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1384582">
              <a:off x="6823447" y="1350459"/>
              <a:ext cx="501547" cy="355799"/>
            </a:xfrm>
            <a:prstGeom prst="rect">
              <a:avLst/>
            </a:prstGeom>
          </p:spPr>
        </p:pic>
      </p:grpSp>
      <p:grpSp>
        <p:nvGrpSpPr>
          <p:cNvPr id="501" name="组合 500"/>
          <p:cNvGrpSpPr/>
          <p:nvPr/>
        </p:nvGrpSpPr>
        <p:grpSpPr>
          <a:xfrm>
            <a:off x="9502036" y="871701"/>
            <a:ext cx="1267690" cy="1267690"/>
            <a:chOff x="6483531" y="871701"/>
            <a:chExt cx="1267690" cy="1267690"/>
          </a:xfrm>
        </p:grpSpPr>
        <p:sp>
          <p:nvSpPr>
            <p:cNvPr id="502" name="椭圆 501"/>
            <p:cNvSpPr/>
            <p:nvPr/>
          </p:nvSpPr>
          <p:spPr>
            <a:xfrm rot="21384582">
              <a:off x="6483531" y="871701"/>
              <a:ext cx="1267690" cy="1267690"/>
            </a:xfrm>
            <a:prstGeom prst="ellipse">
              <a:avLst/>
            </a:prstGeom>
            <a:solidFill>
              <a:srgbClr val="E56E69"/>
            </a:solidFill>
            <a:ln w="47625">
              <a:noFill/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503" name="组合 502"/>
            <p:cNvGrpSpPr/>
            <p:nvPr/>
          </p:nvGrpSpPr>
          <p:grpSpPr>
            <a:xfrm rot="16712883">
              <a:off x="6740292" y="1184246"/>
              <a:ext cx="783860" cy="633536"/>
              <a:chOff x="5579130" y="3012280"/>
              <a:chExt cx="1028839" cy="831534"/>
            </a:xfrm>
          </p:grpSpPr>
          <p:sp>
            <p:nvSpPr>
              <p:cNvPr id="505" name="任意多边形: 形状 504"/>
              <p:cNvSpPr/>
              <p:nvPr/>
            </p:nvSpPr>
            <p:spPr>
              <a:xfrm>
                <a:off x="5579268" y="3148489"/>
                <a:ext cx="1000125" cy="695325"/>
              </a:xfrm>
              <a:custGeom>
                <a:avLst/>
                <a:gdLst>
                  <a:gd name="connsiteX0" fmla="*/ 61436 w 1000125"/>
                  <a:gd name="connsiteY0" fmla="*/ 688181 h 695325"/>
                  <a:gd name="connsiteX1" fmla="*/ 994886 w 1000125"/>
                  <a:gd name="connsiteY1" fmla="*/ 602456 h 695325"/>
                  <a:gd name="connsiteX2" fmla="*/ 879634 w 1000125"/>
                  <a:gd name="connsiteY2" fmla="*/ 7144 h 695325"/>
                  <a:gd name="connsiteX3" fmla="*/ 7144 w 1000125"/>
                  <a:gd name="connsiteY3" fmla="*/ 81439 h 69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00125" h="695325">
                    <a:moveTo>
                      <a:pt x="61436" y="688181"/>
                    </a:moveTo>
                    <a:lnTo>
                      <a:pt x="994886" y="602456"/>
                    </a:lnTo>
                    <a:lnTo>
                      <a:pt x="879634" y="7144"/>
                    </a:lnTo>
                    <a:lnTo>
                      <a:pt x="7144" y="81439"/>
                    </a:lnTo>
                    <a:close/>
                  </a:path>
                </a:pathLst>
              </a:custGeom>
              <a:solidFill>
                <a:srgbClr val="9A482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06" name="任意多边形: 形状 505"/>
              <p:cNvSpPr/>
              <p:nvPr/>
            </p:nvSpPr>
            <p:spPr>
              <a:xfrm>
                <a:off x="5579130" y="3048476"/>
                <a:ext cx="209550" cy="180975"/>
              </a:xfrm>
              <a:custGeom>
                <a:avLst/>
                <a:gdLst>
                  <a:gd name="connsiteX0" fmla="*/ 7282 w 209550"/>
                  <a:gd name="connsiteY0" fmla="*/ 181451 h 180975"/>
                  <a:gd name="connsiteX1" fmla="*/ 35857 w 209550"/>
                  <a:gd name="connsiteY1" fmla="*/ 14764 h 180975"/>
                  <a:gd name="connsiteX2" fmla="*/ 181589 w 209550"/>
                  <a:gd name="connsiteY2" fmla="*/ 7144 h 180975"/>
                  <a:gd name="connsiteX3" fmla="*/ 203497 w 209550"/>
                  <a:gd name="connsiteY3" fmla="*/ 169069 h 180975"/>
                  <a:gd name="connsiteX4" fmla="*/ 7282 w 209550"/>
                  <a:gd name="connsiteY4" fmla="*/ 181451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9550" h="180975">
                    <a:moveTo>
                      <a:pt x="7282" y="181451"/>
                    </a:moveTo>
                    <a:cubicBezTo>
                      <a:pt x="7282" y="181451"/>
                      <a:pt x="3472" y="44291"/>
                      <a:pt x="35857" y="14764"/>
                    </a:cubicBezTo>
                    <a:lnTo>
                      <a:pt x="181589" y="7144"/>
                    </a:lnTo>
                    <a:lnTo>
                      <a:pt x="203497" y="169069"/>
                    </a:lnTo>
                    <a:lnTo>
                      <a:pt x="7282" y="181451"/>
                    </a:lnTo>
                    <a:close/>
                  </a:path>
                </a:pathLst>
              </a:custGeom>
              <a:solidFill>
                <a:srgbClr val="9A482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07" name="任意多边形: 形状 506"/>
              <p:cNvSpPr/>
              <p:nvPr/>
            </p:nvSpPr>
            <p:spPr>
              <a:xfrm>
                <a:off x="5600233" y="3066574"/>
                <a:ext cx="990600" cy="742950"/>
              </a:xfrm>
              <a:custGeom>
                <a:avLst/>
                <a:gdLst>
                  <a:gd name="connsiteX0" fmla="*/ 62379 w 990600"/>
                  <a:gd name="connsiteY0" fmla="*/ 740569 h 742950"/>
                  <a:gd name="connsiteX1" fmla="*/ 954871 w 990600"/>
                  <a:gd name="connsiteY1" fmla="*/ 663416 h 742950"/>
                  <a:gd name="connsiteX2" fmla="*/ 982494 w 990600"/>
                  <a:gd name="connsiteY2" fmla="*/ 504349 h 742950"/>
                  <a:gd name="connsiteX3" fmla="*/ 25231 w 990600"/>
                  <a:gd name="connsiteY3" fmla="*/ 7144 h 742950"/>
                  <a:gd name="connsiteX4" fmla="*/ 9991 w 990600"/>
                  <a:gd name="connsiteY4" fmla="*/ 177641 h 742950"/>
                  <a:gd name="connsiteX5" fmla="*/ 62379 w 990600"/>
                  <a:gd name="connsiteY5" fmla="*/ 740569 h 74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90600" h="742950">
                    <a:moveTo>
                      <a:pt x="62379" y="740569"/>
                    </a:moveTo>
                    <a:lnTo>
                      <a:pt x="954871" y="663416"/>
                    </a:lnTo>
                    <a:cubicBezTo>
                      <a:pt x="954871" y="663416"/>
                      <a:pt x="934869" y="566261"/>
                      <a:pt x="982494" y="504349"/>
                    </a:cubicBezTo>
                    <a:cubicBezTo>
                      <a:pt x="1034881" y="421481"/>
                      <a:pt x="25231" y="7144"/>
                      <a:pt x="25231" y="7144"/>
                    </a:cubicBezTo>
                    <a:cubicBezTo>
                      <a:pt x="25231" y="7144"/>
                      <a:pt x="-1439" y="74771"/>
                      <a:pt x="9991" y="177641"/>
                    </a:cubicBezTo>
                    <a:lnTo>
                      <a:pt x="62379" y="740569"/>
                    </a:lnTo>
                    <a:close/>
                  </a:path>
                </a:pathLst>
              </a:custGeom>
              <a:solidFill>
                <a:srgbClr val="CCC2C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08" name="任意多边形: 形状 507"/>
              <p:cNvSpPr/>
              <p:nvPr/>
            </p:nvSpPr>
            <p:spPr>
              <a:xfrm>
                <a:off x="5599033" y="3072289"/>
                <a:ext cx="104775" cy="733425"/>
              </a:xfrm>
              <a:custGeom>
                <a:avLst/>
                <a:gdLst>
                  <a:gd name="connsiteX0" fmla="*/ 63579 w 104775"/>
                  <a:gd name="connsiteY0" fmla="*/ 734854 h 733425"/>
                  <a:gd name="connsiteX1" fmla="*/ 97869 w 104775"/>
                  <a:gd name="connsiteY1" fmla="*/ 569119 h 733425"/>
                  <a:gd name="connsiteX2" fmla="*/ 28337 w 104775"/>
                  <a:gd name="connsiteY2" fmla="*/ 7144 h 733425"/>
                  <a:gd name="connsiteX3" fmla="*/ 7382 w 104775"/>
                  <a:gd name="connsiteY3" fmla="*/ 147161 h 733425"/>
                  <a:gd name="connsiteX4" fmla="*/ 63579 w 104775"/>
                  <a:gd name="connsiteY4" fmla="*/ 734854 h 733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775" h="733425">
                    <a:moveTo>
                      <a:pt x="63579" y="734854"/>
                    </a:moveTo>
                    <a:cubicBezTo>
                      <a:pt x="63579" y="734854"/>
                      <a:pt x="60722" y="596741"/>
                      <a:pt x="97869" y="569119"/>
                    </a:cubicBezTo>
                    <a:cubicBezTo>
                      <a:pt x="135017" y="541496"/>
                      <a:pt x="28337" y="7144"/>
                      <a:pt x="28337" y="7144"/>
                    </a:cubicBezTo>
                    <a:cubicBezTo>
                      <a:pt x="28337" y="7144"/>
                      <a:pt x="4524" y="27146"/>
                      <a:pt x="7382" y="147161"/>
                    </a:cubicBezTo>
                    <a:cubicBezTo>
                      <a:pt x="11192" y="266224"/>
                      <a:pt x="63579" y="734854"/>
                      <a:pt x="63579" y="734854"/>
                    </a:cubicBezTo>
                    <a:close/>
                  </a:path>
                </a:pathLst>
              </a:custGeom>
              <a:solidFill>
                <a:srgbClr val="AA999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09" name="任意多边形: 形状 508"/>
              <p:cNvSpPr/>
              <p:nvPr/>
            </p:nvSpPr>
            <p:spPr>
              <a:xfrm>
                <a:off x="5607844" y="3012280"/>
                <a:ext cx="1000125" cy="657225"/>
              </a:xfrm>
              <a:custGeom>
                <a:avLst/>
                <a:gdLst>
                  <a:gd name="connsiteX0" fmla="*/ 77629 w 1000125"/>
                  <a:gd name="connsiteY0" fmla="*/ 654844 h 657225"/>
                  <a:gd name="connsiteX1" fmla="*/ 993934 w 1000125"/>
                  <a:gd name="connsiteY1" fmla="*/ 571976 h 657225"/>
                  <a:gd name="connsiteX2" fmla="*/ 852964 w 1000125"/>
                  <a:gd name="connsiteY2" fmla="*/ 7144 h 657225"/>
                  <a:gd name="connsiteX3" fmla="*/ 7144 w 1000125"/>
                  <a:gd name="connsiteY3" fmla="*/ 50006 h 657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00125" h="657225">
                    <a:moveTo>
                      <a:pt x="77629" y="654844"/>
                    </a:moveTo>
                    <a:lnTo>
                      <a:pt x="993934" y="571976"/>
                    </a:lnTo>
                    <a:lnTo>
                      <a:pt x="852964" y="7144"/>
                    </a:lnTo>
                    <a:lnTo>
                      <a:pt x="7144" y="50006"/>
                    </a:lnTo>
                    <a:close/>
                  </a:path>
                </a:pathLst>
              </a:custGeom>
              <a:solidFill>
                <a:srgbClr val="FEDB8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10" name="任意多边形: 形状 509"/>
              <p:cNvSpPr/>
              <p:nvPr/>
            </p:nvSpPr>
            <p:spPr>
              <a:xfrm>
                <a:off x="5607843" y="3012281"/>
                <a:ext cx="857250" cy="657225"/>
              </a:xfrm>
              <a:custGeom>
                <a:avLst/>
                <a:gdLst>
                  <a:gd name="connsiteX0" fmla="*/ 77629 w 857250"/>
                  <a:gd name="connsiteY0" fmla="*/ 654844 h 657225"/>
                  <a:gd name="connsiteX1" fmla="*/ 852964 w 857250"/>
                  <a:gd name="connsiteY1" fmla="*/ 7144 h 657225"/>
                  <a:gd name="connsiteX2" fmla="*/ 7144 w 857250"/>
                  <a:gd name="connsiteY2" fmla="*/ 50006 h 657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57250" h="657225">
                    <a:moveTo>
                      <a:pt x="77629" y="654844"/>
                    </a:moveTo>
                    <a:lnTo>
                      <a:pt x="852964" y="7144"/>
                    </a:lnTo>
                    <a:lnTo>
                      <a:pt x="7144" y="50006"/>
                    </a:lnTo>
                    <a:close/>
                  </a:path>
                </a:pathLst>
              </a:custGeom>
              <a:solidFill>
                <a:srgbClr val="FDCD5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11" name="任意多边形: 形状 510"/>
              <p:cNvSpPr/>
              <p:nvPr/>
            </p:nvSpPr>
            <p:spPr>
              <a:xfrm>
                <a:off x="5783103" y="3187541"/>
                <a:ext cx="66675" cy="304800"/>
              </a:xfrm>
              <a:custGeom>
                <a:avLst/>
                <a:gdLst>
                  <a:gd name="connsiteX0" fmla="*/ 63341 w 66675"/>
                  <a:gd name="connsiteY0" fmla="*/ 300514 h 304800"/>
                  <a:gd name="connsiteX1" fmla="*/ 40481 w 66675"/>
                  <a:gd name="connsiteY1" fmla="*/ 303371 h 304800"/>
                  <a:gd name="connsiteX2" fmla="*/ 7144 w 66675"/>
                  <a:gd name="connsiteY2" fmla="*/ 8096 h 304800"/>
                  <a:gd name="connsiteX3" fmla="*/ 29051 w 66675"/>
                  <a:gd name="connsiteY3" fmla="*/ 7144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675" h="304800">
                    <a:moveTo>
                      <a:pt x="63341" y="300514"/>
                    </a:moveTo>
                    <a:lnTo>
                      <a:pt x="40481" y="303371"/>
                    </a:lnTo>
                    <a:lnTo>
                      <a:pt x="7144" y="8096"/>
                    </a:lnTo>
                    <a:lnTo>
                      <a:pt x="29051" y="7144"/>
                    </a:lnTo>
                    <a:close/>
                  </a:path>
                </a:pathLst>
              </a:custGeom>
              <a:solidFill>
                <a:srgbClr val="FEDB8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12" name="任意多边形: 形状 511"/>
              <p:cNvSpPr/>
              <p:nvPr/>
            </p:nvSpPr>
            <p:spPr>
              <a:xfrm>
                <a:off x="6028848" y="3187541"/>
                <a:ext cx="85725" cy="304800"/>
              </a:xfrm>
              <a:custGeom>
                <a:avLst/>
                <a:gdLst>
                  <a:gd name="connsiteX0" fmla="*/ 79534 w 85725"/>
                  <a:gd name="connsiteY0" fmla="*/ 295751 h 304800"/>
                  <a:gd name="connsiteX1" fmla="*/ 56674 w 85725"/>
                  <a:gd name="connsiteY1" fmla="*/ 298609 h 304800"/>
                  <a:gd name="connsiteX2" fmla="*/ 7144 w 85725"/>
                  <a:gd name="connsiteY2" fmla="*/ 8096 h 304800"/>
                  <a:gd name="connsiteX3" fmla="*/ 30004 w 85725"/>
                  <a:gd name="connsiteY3" fmla="*/ 7144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304800">
                    <a:moveTo>
                      <a:pt x="79534" y="295751"/>
                    </a:moveTo>
                    <a:lnTo>
                      <a:pt x="56674" y="298609"/>
                    </a:lnTo>
                    <a:lnTo>
                      <a:pt x="7144" y="8096"/>
                    </a:lnTo>
                    <a:lnTo>
                      <a:pt x="30004" y="7144"/>
                    </a:lnTo>
                    <a:close/>
                  </a:path>
                </a:pathLst>
              </a:custGeom>
              <a:solidFill>
                <a:srgbClr val="FEDB8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13" name="任意多边形: 形状 512"/>
              <p:cNvSpPr/>
              <p:nvPr/>
            </p:nvSpPr>
            <p:spPr>
              <a:xfrm>
                <a:off x="6091713" y="3234214"/>
                <a:ext cx="47625" cy="180975"/>
              </a:xfrm>
              <a:custGeom>
                <a:avLst/>
                <a:gdLst>
                  <a:gd name="connsiteX0" fmla="*/ 49054 w 47625"/>
                  <a:gd name="connsiteY0" fmla="*/ 173831 h 180975"/>
                  <a:gd name="connsiteX1" fmla="*/ 34766 w 47625"/>
                  <a:gd name="connsiteY1" fmla="*/ 175736 h 180975"/>
                  <a:gd name="connsiteX2" fmla="*/ 7144 w 47625"/>
                  <a:gd name="connsiteY2" fmla="*/ 7144 h 180975"/>
                  <a:gd name="connsiteX3" fmla="*/ 19526 w 47625"/>
                  <a:gd name="connsiteY3" fmla="*/ 7144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25" h="180975">
                    <a:moveTo>
                      <a:pt x="49054" y="173831"/>
                    </a:moveTo>
                    <a:lnTo>
                      <a:pt x="34766" y="175736"/>
                    </a:lnTo>
                    <a:lnTo>
                      <a:pt x="7144" y="7144"/>
                    </a:lnTo>
                    <a:lnTo>
                      <a:pt x="19526" y="7144"/>
                    </a:lnTo>
                    <a:close/>
                  </a:path>
                </a:pathLst>
              </a:custGeom>
              <a:solidFill>
                <a:srgbClr val="FEDB8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14" name="任意多边形: 形状 513"/>
              <p:cNvSpPr/>
              <p:nvPr/>
            </p:nvSpPr>
            <p:spPr>
              <a:xfrm>
                <a:off x="5724048" y="3135154"/>
                <a:ext cx="85725" cy="428625"/>
              </a:xfrm>
              <a:custGeom>
                <a:avLst/>
                <a:gdLst>
                  <a:gd name="connsiteX0" fmla="*/ 87154 w 85725"/>
                  <a:gd name="connsiteY0" fmla="*/ 418624 h 428625"/>
                  <a:gd name="connsiteX1" fmla="*/ 53816 w 85725"/>
                  <a:gd name="connsiteY1" fmla="*/ 422434 h 428625"/>
                  <a:gd name="connsiteX2" fmla="*/ 7144 w 85725"/>
                  <a:gd name="connsiteY2" fmla="*/ 8096 h 428625"/>
                  <a:gd name="connsiteX3" fmla="*/ 38576 w 85725"/>
                  <a:gd name="connsiteY3" fmla="*/ 7144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428625">
                    <a:moveTo>
                      <a:pt x="87154" y="418624"/>
                    </a:moveTo>
                    <a:lnTo>
                      <a:pt x="53816" y="422434"/>
                    </a:lnTo>
                    <a:lnTo>
                      <a:pt x="7144" y="8096"/>
                    </a:lnTo>
                    <a:lnTo>
                      <a:pt x="38576" y="7144"/>
                    </a:lnTo>
                    <a:close/>
                  </a:path>
                </a:pathLst>
              </a:custGeom>
              <a:solidFill>
                <a:srgbClr val="FFC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pic>
          <p:nvPicPr>
            <p:cNvPr id="504" name="图片 50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1384582">
              <a:off x="6823447" y="1350459"/>
              <a:ext cx="501547" cy="355799"/>
            </a:xfrm>
            <a:prstGeom prst="rect">
              <a:avLst/>
            </a:prstGeom>
          </p:spPr>
        </p:pic>
      </p:grpSp>
      <p:grpSp>
        <p:nvGrpSpPr>
          <p:cNvPr id="515" name="组合 514"/>
          <p:cNvGrpSpPr/>
          <p:nvPr/>
        </p:nvGrpSpPr>
        <p:grpSpPr>
          <a:xfrm>
            <a:off x="10203161" y="3017960"/>
            <a:ext cx="782835" cy="782835"/>
            <a:chOff x="6483531" y="871701"/>
            <a:chExt cx="1267690" cy="1267690"/>
          </a:xfrm>
        </p:grpSpPr>
        <p:sp>
          <p:nvSpPr>
            <p:cNvPr id="516" name="椭圆 515"/>
            <p:cNvSpPr/>
            <p:nvPr/>
          </p:nvSpPr>
          <p:spPr>
            <a:xfrm rot="21384582">
              <a:off x="6483531" y="871701"/>
              <a:ext cx="1267690" cy="1267690"/>
            </a:xfrm>
            <a:prstGeom prst="ellipse">
              <a:avLst/>
            </a:prstGeom>
            <a:solidFill>
              <a:srgbClr val="E56E69"/>
            </a:solidFill>
            <a:ln w="47625">
              <a:noFill/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517" name="组合 516"/>
            <p:cNvGrpSpPr/>
            <p:nvPr/>
          </p:nvGrpSpPr>
          <p:grpSpPr>
            <a:xfrm rot="16712883">
              <a:off x="6740292" y="1184246"/>
              <a:ext cx="783860" cy="633536"/>
              <a:chOff x="5579130" y="3012280"/>
              <a:chExt cx="1028839" cy="831534"/>
            </a:xfrm>
          </p:grpSpPr>
          <p:sp>
            <p:nvSpPr>
              <p:cNvPr id="519" name="任意多边形: 形状 518"/>
              <p:cNvSpPr/>
              <p:nvPr/>
            </p:nvSpPr>
            <p:spPr>
              <a:xfrm>
                <a:off x="5579268" y="3148489"/>
                <a:ext cx="1000125" cy="695325"/>
              </a:xfrm>
              <a:custGeom>
                <a:avLst/>
                <a:gdLst>
                  <a:gd name="connsiteX0" fmla="*/ 61436 w 1000125"/>
                  <a:gd name="connsiteY0" fmla="*/ 688181 h 695325"/>
                  <a:gd name="connsiteX1" fmla="*/ 994886 w 1000125"/>
                  <a:gd name="connsiteY1" fmla="*/ 602456 h 695325"/>
                  <a:gd name="connsiteX2" fmla="*/ 879634 w 1000125"/>
                  <a:gd name="connsiteY2" fmla="*/ 7144 h 695325"/>
                  <a:gd name="connsiteX3" fmla="*/ 7144 w 1000125"/>
                  <a:gd name="connsiteY3" fmla="*/ 81439 h 69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00125" h="695325">
                    <a:moveTo>
                      <a:pt x="61436" y="688181"/>
                    </a:moveTo>
                    <a:lnTo>
                      <a:pt x="994886" y="602456"/>
                    </a:lnTo>
                    <a:lnTo>
                      <a:pt x="879634" y="7144"/>
                    </a:lnTo>
                    <a:lnTo>
                      <a:pt x="7144" y="81439"/>
                    </a:lnTo>
                    <a:close/>
                  </a:path>
                </a:pathLst>
              </a:custGeom>
              <a:solidFill>
                <a:srgbClr val="9A482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20" name="任意多边形: 形状 519"/>
              <p:cNvSpPr/>
              <p:nvPr/>
            </p:nvSpPr>
            <p:spPr>
              <a:xfrm>
                <a:off x="5579130" y="3048476"/>
                <a:ext cx="209550" cy="180975"/>
              </a:xfrm>
              <a:custGeom>
                <a:avLst/>
                <a:gdLst>
                  <a:gd name="connsiteX0" fmla="*/ 7282 w 209550"/>
                  <a:gd name="connsiteY0" fmla="*/ 181451 h 180975"/>
                  <a:gd name="connsiteX1" fmla="*/ 35857 w 209550"/>
                  <a:gd name="connsiteY1" fmla="*/ 14764 h 180975"/>
                  <a:gd name="connsiteX2" fmla="*/ 181589 w 209550"/>
                  <a:gd name="connsiteY2" fmla="*/ 7144 h 180975"/>
                  <a:gd name="connsiteX3" fmla="*/ 203497 w 209550"/>
                  <a:gd name="connsiteY3" fmla="*/ 169069 h 180975"/>
                  <a:gd name="connsiteX4" fmla="*/ 7282 w 209550"/>
                  <a:gd name="connsiteY4" fmla="*/ 181451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9550" h="180975">
                    <a:moveTo>
                      <a:pt x="7282" y="181451"/>
                    </a:moveTo>
                    <a:cubicBezTo>
                      <a:pt x="7282" y="181451"/>
                      <a:pt x="3472" y="44291"/>
                      <a:pt x="35857" y="14764"/>
                    </a:cubicBezTo>
                    <a:lnTo>
                      <a:pt x="181589" y="7144"/>
                    </a:lnTo>
                    <a:lnTo>
                      <a:pt x="203497" y="169069"/>
                    </a:lnTo>
                    <a:lnTo>
                      <a:pt x="7282" y="181451"/>
                    </a:lnTo>
                    <a:close/>
                  </a:path>
                </a:pathLst>
              </a:custGeom>
              <a:solidFill>
                <a:srgbClr val="9A482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21" name="任意多边形: 形状 520"/>
              <p:cNvSpPr/>
              <p:nvPr/>
            </p:nvSpPr>
            <p:spPr>
              <a:xfrm>
                <a:off x="5600233" y="3066574"/>
                <a:ext cx="990600" cy="742950"/>
              </a:xfrm>
              <a:custGeom>
                <a:avLst/>
                <a:gdLst>
                  <a:gd name="connsiteX0" fmla="*/ 62379 w 990600"/>
                  <a:gd name="connsiteY0" fmla="*/ 740569 h 742950"/>
                  <a:gd name="connsiteX1" fmla="*/ 954871 w 990600"/>
                  <a:gd name="connsiteY1" fmla="*/ 663416 h 742950"/>
                  <a:gd name="connsiteX2" fmla="*/ 982494 w 990600"/>
                  <a:gd name="connsiteY2" fmla="*/ 504349 h 742950"/>
                  <a:gd name="connsiteX3" fmla="*/ 25231 w 990600"/>
                  <a:gd name="connsiteY3" fmla="*/ 7144 h 742950"/>
                  <a:gd name="connsiteX4" fmla="*/ 9991 w 990600"/>
                  <a:gd name="connsiteY4" fmla="*/ 177641 h 742950"/>
                  <a:gd name="connsiteX5" fmla="*/ 62379 w 990600"/>
                  <a:gd name="connsiteY5" fmla="*/ 740569 h 74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90600" h="742950">
                    <a:moveTo>
                      <a:pt x="62379" y="740569"/>
                    </a:moveTo>
                    <a:lnTo>
                      <a:pt x="954871" y="663416"/>
                    </a:lnTo>
                    <a:cubicBezTo>
                      <a:pt x="954871" y="663416"/>
                      <a:pt x="934869" y="566261"/>
                      <a:pt x="982494" y="504349"/>
                    </a:cubicBezTo>
                    <a:cubicBezTo>
                      <a:pt x="1034881" y="421481"/>
                      <a:pt x="25231" y="7144"/>
                      <a:pt x="25231" y="7144"/>
                    </a:cubicBezTo>
                    <a:cubicBezTo>
                      <a:pt x="25231" y="7144"/>
                      <a:pt x="-1439" y="74771"/>
                      <a:pt x="9991" y="177641"/>
                    </a:cubicBezTo>
                    <a:lnTo>
                      <a:pt x="62379" y="740569"/>
                    </a:lnTo>
                    <a:close/>
                  </a:path>
                </a:pathLst>
              </a:custGeom>
              <a:solidFill>
                <a:srgbClr val="CCC2C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22" name="任意多边形: 形状 521"/>
              <p:cNvSpPr/>
              <p:nvPr/>
            </p:nvSpPr>
            <p:spPr>
              <a:xfrm>
                <a:off x="5599033" y="3072289"/>
                <a:ext cx="104775" cy="733425"/>
              </a:xfrm>
              <a:custGeom>
                <a:avLst/>
                <a:gdLst>
                  <a:gd name="connsiteX0" fmla="*/ 63579 w 104775"/>
                  <a:gd name="connsiteY0" fmla="*/ 734854 h 733425"/>
                  <a:gd name="connsiteX1" fmla="*/ 97869 w 104775"/>
                  <a:gd name="connsiteY1" fmla="*/ 569119 h 733425"/>
                  <a:gd name="connsiteX2" fmla="*/ 28337 w 104775"/>
                  <a:gd name="connsiteY2" fmla="*/ 7144 h 733425"/>
                  <a:gd name="connsiteX3" fmla="*/ 7382 w 104775"/>
                  <a:gd name="connsiteY3" fmla="*/ 147161 h 733425"/>
                  <a:gd name="connsiteX4" fmla="*/ 63579 w 104775"/>
                  <a:gd name="connsiteY4" fmla="*/ 734854 h 733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775" h="733425">
                    <a:moveTo>
                      <a:pt x="63579" y="734854"/>
                    </a:moveTo>
                    <a:cubicBezTo>
                      <a:pt x="63579" y="734854"/>
                      <a:pt x="60722" y="596741"/>
                      <a:pt x="97869" y="569119"/>
                    </a:cubicBezTo>
                    <a:cubicBezTo>
                      <a:pt x="135017" y="541496"/>
                      <a:pt x="28337" y="7144"/>
                      <a:pt x="28337" y="7144"/>
                    </a:cubicBezTo>
                    <a:cubicBezTo>
                      <a:pt x="28337" y="7144"/>
                      <a:pt x="4524" y="27146"/>
                      <a:pt x="7382" y="147161"/>
                    </a:cubicBezTo>
                    <a:cubicBezTo>
                      <a:pt x="11192" y="266224"/>
                      <a:pt x="63579" y="734854"/>
                      <a:pt x="63579" y="734854"/>
                    </a:cubicBezTo>
                    <a:close/>
                  </a:path>
                </a:pathLst>
              </a:custGeom>
              <a:solidFill>
                <a:srgbClr val="AA999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23" name="任意多边形: 形状 522"/>
              <p:cNvSpPr/>
              <p:nvPr/>
            </p:nvSpPr>
            <p:spPr>
              <a:xfrm>
                <a:off x="5607844" y="3012280"/>
                <a:ext cx="1000125" cy="657225"/>
              </a:xfrm>
              <a:custGeom>
                <a:avLst/>
                <a:gdLst>
                  <a:gd name="connsiteX0" fmla="*/ 77629 w 1000125"/>
                  <a:gd name="connsiteY0" fmla="*/ 654844 h 657225"/>
                  <a:gd name="connsiteX1" fmla="*/ 993934 w 1000125"/>
                  <a:gd name="connsiteY1" fmla="*/ 571976 h 657225"/>
                  <a:gd name="connsiteX2" fmla="*/ 852964 w 1000125"/>
                  <a:gd name="connsiteY2" fmla="*/ 7144 h 657225"/>
                  <a:gd name="connsiteX3" fmla="*/ 7144 w 1000125"/>
                  <a:gd name="connsiteY3" fmla="*/ 50006 h 657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00125" h="657225">
                    <a:moveTo>
                      <a:pt x="77629" y="654844"/>
                    </a:moveTo>
                    <a:lnTo>
                      <a:pt x="993934" y="571976"/>
                    </a:lnTo>
                    <a:lnTo>
                      <a:pt x="852964" y="7144"/>
                    </a:lnTo>
                    <a:lnTo>
                      <a:pt x="7144" y="50006"/>
                    </a:lnTo>
                    <a:close/>
                  </a:path>
                </a:pathLst>
              </a:custGeom>
              <a:solidFill>
                <a:srgbClr val="FEDB8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24" name="任意多边形: 形状 523"/>
              <p:cNvSpPr/>
              <p:nvPr/>
            </p:nvSpPr>
            <p:spPr>
              <a:xfrm>
                <a:off x="5607843" y="3012281"/>
                <a:ext cx="857250" cy="657225"/>
              </a:xfrm>
              <a:custGeom>
                <a:avLst/>
                <a:gdLst>
                  <a:gd name="connsiteX0" fmla="*/ 77629 w 857250"/>
                  <a:gd name="connsiteY0" fmla="*/ 654844 h 657225"/>
                  <a:gd name="connsiteX1" fmla="*/ 852964 w 857250"/>
                  <a:gd name="connsiteY1" fmla="*/ 7144 h 657225"/>
                  <a:gd name="connsiteX2" fmla="*/ 7144 w 857250"/>
                  <a:gd name="connsiteY2" fmla="*/ 50006 h 657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57250" h="657225">
                    <a:moveTo>
                      <a:pt x="77629" y="654844"/>
                    </a:moveTo>
                    <a:lnTo>
                      <a:pt x="852964" y="7144"/>
                    </a:lnTo>
                    <a:lnTo>
                      <a:pt x="7144" y="50006"/>
                    </a:lnTo>
                    <a:close/>
                  </a:path>
                </a:pathLst>
              </a:custGeom>
              <a:solidFill>
                <a:srgbClr val="FDCD5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25" name="任意多边形: 形状 524"/>
              <p:cNvSpPr/>
              <p:nvPr/>
            </p:nvSpPr>
            <p:spPr>
              <a:xfrm>
                <a:off x="5783103" y="3187541"/>
                <a:ext cx="66675" cy="304800"/>
              </a:xfrm>
              <a:custGeom>
                <a:avLst/>
                <a:gdLst>
                  <a:gd name="connsiteX0" fmla="*/ 63341 w 66675"/>
                  <a:gd name="connsiteY0" fmla="*/ 300514 h 304800"/>
                  <a:gd name="connsiteX1" fmla="*/ 40481 w 66675"/>
                  <a:gd name="connsiteY1" fmla="*/ 303371 h 304800"/>
                  <a:gd name="connsiteX2" fmla="*/ 7144 w 66675"/>
                  <a:gd name="connsiteY2" fmla="*/ 8096 h 304800"/>
                  <a:gd name="connsiteX3" fmla="*/ 29051 w 66675"/>
                  <a:gd name="connsiteY3" fmla="*/ 7144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675" h="304800">
                    <a:moveTo>
                      <a:pt x="63341" y="300514"/>
                    </a:moveTo>
                    <a:lnTo>
                      <a:pt x="40481" y="303371"/>
                    </a:lnTo>
                    <a:lnTo>
                      <a:pt x="7144" y="8096"/>
                    </a:lnTo>
                    <a:lnTo>
                      <a:pt x="29051" y="7144"/>
                    </a:lnTo>
                    <a:close/>
                  </a:path>
                </a:pathLst>
              </a:custGeom>
              <a:solidFill>
                <a:srgbClr val="FEDB8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26" name="任意多边形: 形状 525"/>
              <p:cNvSpPr/>
              <p:nvPr/>
            </p:nvSpPr>
            <p:spPr>
              <a:xfrm>
                <a:off x="6028848" y="3187541"/>
                <a:ext cx="85725" cy="304800"/>
              </a:xfrm>
              <a:custGeom>
                <a:avLst/>
                <a:gdLst>
                  <a:gd name="connsiteX0" fmla="*/ 79534 w 85725"/>
                  <a:gd name="connsiteY0" fmla="*/ 295751 h 304800"/>
                  <a:gd name="connsiteX1" fmla="*/ 56674 w 85725"/>
                  <a:gd name="connsiteY1" fmla="*/ 298609 h 304800"/>
                  <a:gd name="connsiteX2" fmla="*/ 7144 w 85725"/>
                  <a:gd name="connsiteY2" fmla="*/ 8096 h 304800"/>
                  <a:gd name="connsiteX3" fmla="*/ 30004 w 85725"/>
                  <a:gd name="connsiteY3" fmla="*/ 7144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304800">
                    <a:moveTo>
                      <a:pt x="79534" y="295751"/>
                    </a:moveTo>
                    <a:lnTo>
                      <a:pt x="56674" y="298609"/>
                    </a:lnTo>
                    <a:lnTo>
                      <a:pt x="7144" y="8096"/>
                    </a:lnTo>
                    <a:lnTo>
                      <a:pt x="30004" y="7144"/>
                    </a:lnTo>
                    <a:close/>
                  </a:path>
                </a:pathLst>
              </a:custGeom>
              <a:solidFill>
                <a:srgbClr val="FEDB8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27" name="任意多边形: 形状 526"/>
              <p:cNvSpPr/>
              <p:nvPr/>
            </p:nvSpPr>
            <p:spPr>
              <a:xfrm>
                <a:off x="6091713" y="3234214"/>
                <a:ext cx="47625" cy="180975"/>
              </a:xfrm>
              <a:custGeom>
                <a:avLst/>
                <a:gdLst>
                  <a:gd name="connsiteX0" fmla="*/ 49054 w 47625"/>
                  <a:gd name="connsiteY0" fmla="*/ 173831 h 180975"/>
                  <a:gd name="connsiteX1" fmla="*/ 34766 w 47625"/>
                  <a:gd name="connsiteY1" fmla="*/ 175736 h 180975"/>
                  <a:gd name="connsiteX2" fmla="*/ 7144 w 47625"/>
                  <a:gd name="connsiteY2" fmla="*/ 7144 h 180975"/>
                  <a:gd name="connsiteX3" fmla="*/ 19526 w 47625"/>
                  <a:gd name="connsiteY3" fmla="*/ 7144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25" h="180975">
                    <a:moveTo>
                      <a:pt x="49054" y="173831"/>
                    </a:moveTo>
                    <a:lnTo>
                      <a:pt x="34766" y="175736"/>
                    </a:lnTo>
                    <a:lnTo>
                      <a:pt x="7144" y="7144"/>
                    </a:lnTo>
                    <a:lnTo>
                      <a:pt x="19526" y="7144"/>
                    </a:lnTo>
                    <a:close/>
                  </a:path>
                </a:pathLst>
              </a:custGeom>
              <a:solidFill>
                <a:srgbClr val="FEDB8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28" name="任意多边形: 形状 527"/>
              <p:cNvSpPr/>
              <p:nvPr/>
            </p:nvSpPr>
            <p:spPr>
              <a:xfrm>
                <a:off x="5724048" y="3135154"/>
                <a:ext cx="85725" cy="428625"/>
              </a:xfrm>
              <a:custGeom>
                <a:avLst/>
                <a:gdLst>
                  <a:gd name="connsiteX0" fmla="*/ 87154 w 85725"/>
                  <a:gd name="connsiteY0" fmla="*/ 418624 h 428625"/>
                  <a:gd name="connsiteX1" fmla="*/ 53816 w 85725"/>
                  <a:gd name="connsiteY1" fmla="*/ 422434 h 428625"/>
                  <a:gd name="connsiteX2" fmla="*/ 7144 w 85725"/>
                  <a:gd name="connsiteY2" fmla="*/ 8096 h 428625"/>
                  <a:gd name="connsiteX3" fmla="*/ 38576 w 85725"/>
                  <a:gd name="connsiteY3" fmla="*/ 7144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428625">
                    <a:moveTo>
                      <a:pt x="87154" y="418624"/>
                    </a:moveTo>
                    <a:lnTo>
                      <a:pt x="53816" y="422434"/>
                    </a:lnTo>
                    <a:lnTo>
                      <a:pt x="7144" y="8096"/>
                    </a:lnTo>
                    <a:lnTo>
                      <a:pt x="38576" y="7144"/>
                    </a:lnTo>
                    <a:close/>
                  </a:path>
                </a:pathLst>
              </a:custGeom>
              <a:solidFill>
                <a:srgbClr val="FFC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pic>
          <p:nvPicPr>
            <p:cNvPr id="518" name="图片 51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1384582">
              <a:off x="6823447" y="1350459"/>
              <a:ext cx="501547" cy="355799"/>
            </a:xfrm>
            <a:prstGeom prst="rect">
              <a:avLst/>
            </a:prstGeom>
          </p:spPr>
        </p:pic>
      </p:grpSp>
      <p:cxnSp>
        <p:nvCxnSpPr>
          <p:cNvPr id="5" name="直接连接符 4"/>
          <p:cNvCxnSpPr>
            <a:stCxn id="432" idx="6"/>
          </p:cNvCxnSpPr>
          <p:nvPr/>
        </p:nvCxnSpPr>
        <p:spPr>
          <a:xfrm>
            <a:off x="3191563" y="1529868"/>
            <a:ext cx="1380437" cy="10980"/>
          </a:xfrm>
          <a:prstGeom prst="line">
            <a:avLst/>
          </a:prstGeom>
          <a:ln w="60325">
            <a:solidFill>
              <a:srgbClr val="E56E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9" name="组合 528"/>
          <p:cNvGrpSpPr/>
          <p:nvPr/>
        </p:nvGrpSpPr>
        <p:grpSpPr>
          <a:xfrm>
            <a:off x="8850111" y="4359028"/>
            <a:ext cx="1267690" cy="1267690"/>
            <a:chOff x="6483531" y="871701"/>
            <a:chExt cx="1267690" cy="1267690"/>
          </a:xfrm>
        </p:grpSpPr>
        <p:sp>
          <p:nvSpPr>
            <p:cNvPr id="530" name="椭圆 529"/>
            <p:cNvSpPr/>
            <p:nvPr/>
          </p:nvSpPr>
          <p:spPr>
            <a:xfrm rot="21384582">
              <a:off x="6483531" y="871701"/>
              <a:ext cx="1267690" cy="1267690"/>
            </a:xfrm>
            <a:prstGeom prst="ellipse">
              <a:avLst/>
            </a:prstGeom>
            <a:solidFill>
              <a:srgbClr val="E56E69"/>
            </a:solidFill>
            <a:ln w="47625">
              <a:noFill/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531" name="组合 530"/>
            <p:cNvGrpSpPr/>
            <p:nvPr/>
          </p:nvGrpSpPr>
          <p:grpSpPr>
            <a:xfrm rot="16712883">
              <a:off x="6740292" y="1184246"/>
              <a:ext cx="783860" cy="633536"/>
              <a:chOff x="5579130" y="3012280"/>
              <a:chExt cx="1028839" cy="831534"/>
            </a:xfrm>
          </p:grpSpPr>
          <p:sp>
            <p:nvSpPr>
              <p:cNvPr id="533" name="任意多边形: 形状 532"/>
              <p:cNvSpPr/>
              <p:nvPr/>
            </p:nvSpPr>
            <p:spPr>
              <a:xfrm>
                <a:off x="5579268" y="3148489"/>
                <a:ext cx="1000125" cy="695325"/>
              </a:xfrm>
              <a:custGeom>
                <a:avLst/>
                <a:gdLst>
                  <a:gd name="connsiteX0" fmla="*/ 61436 w 1000125"/>
                  <a:gd name="connsiteY0" fmla="*/ 688181 h 695325"/>
                  <a:gd name="connsiteX1" fmla="*/ 994886 w 1000125"/>
                  <a:gd name="connsiteY1" fmla="*/ 602456 h 695325"/>
                  <a:gd name="connsiteX2" fmla="*/ 879634 w 1000125"/>
                  <a:gd name="connsiteY2" fmla="*/ 7144 h 695325"/>
                  <a:gd name="connsiteX3" fmla="*/ 7144 w 1000125"/>
                  <a:gd name="connsiteY3" fmla="*/ 81439 h 69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00125" h="695325">
                    <a:moveTo>
                      <a:pt x="61436" y="688181"/>
                    </a:moveTo>
                    <a:lnTo>
                      <a:pt x="994886" y="602456"/>
                    </a:lnTo>
                    <a:lnTo>
                      <a:pt x="879634" y="7144"/>
                    </a:lnTo>
                    <a:lnTo>
                      <a:pt x="7144" y="81439"/>
                    </a:lnTo>
                    <a:close/>
                  </a:path>
                </a:pathLst>
              </a:custGeom>
              <a:solidFill>
                <a:srgbClr val="9A482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47" name="任意多边形: 形状 546"/>
              <p:cNvSpPr/>
              <p:nvPr/>
            </p:nvSpPr>
            <p:spPr>
              <a:xfrm>
                <a:off x="5579130" y="3048476"/>
                <a:ext cx="209550" cy="180975"/>
              </a:xfrm>
              <a:custGeom>
                <a:avLst/>
                <a:gdLst>
                  <a:gd name="connsiteX0" fmla="*/ 7282 w 209550"/>
                  <a:gd name="connsiteY0" fmla="*/ 181451 h 180975"/>
                  <a:gd name="connsiteX1" fmla="*/ 35857 w 209550"/>
                  <a:gd name="connsiteY1" fmla="*/ 14764 h 180975"/>
                  <a:gd name="connsiteX2" fmla="*/ 181589 w 209550"/>
                  <a:gd name="connsiteY2" fmla="*/ 7144 h 180975"/>
                  <a:gd name="connsiteX3" fmla="*/ 203497 w 209550"/>
                  <a:gd name="connsiteY3" fmla="*/ 169069 h 180975"/>
                  <a:gd name="connsiteX4" fmla="*/ 7282 w 209550"/>
                  <a:gd name="connsiteY4" fmla="*/ 181451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9550" h="180975">
                    <a:moveTo>
                      <a:pt x="7282" y="181451"/>
                    </a:moveTo>
                    <a:cubicBezTo>
                      <a:pt x="7282" y="181451"/>
                      <a:pt x="3472" y="44291"/>
                      <a:pt x="35857" y="14764"/>
                    </a:cubicBezTo>
                    <a:lnTo>
                      <a:pt x="181589" y="7144"/>
                    </a:lnTo>
                    <a:lnTo>
                      <a:pt x="203497" y="169069"/>
                    </a:lnTo>
                    <a:lnTo>
                      <a:pt x="7282" y="181451"/>
                    </a:lnTo>
                    <a:close/>
                  </a:path>
                </a:pathLst>
              </a:custGeom>
              <a:solidFill>
                <a:srgbClr val="9A482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61" name="任意多边形: 形状 560"/>
              <p:cNvSpPr/>
              <p:nvPr/>
            </p:nvSpPr>
            <p:spPr>
              <a:xfrm>
                <a:off x="5600233" y="3066574"/>
                <a:ext cx="990600" cy="742950"/>
              </a:xfrm>
              <a:custGeom>
                <a:avLst/>
                <a:gdLst>
                  <a:gd name="connsiteX0" fmla="*/ 62379 w 990600"/>
                  <a:gd name="connsiteY0" fmla="*/ 740569 h 742950"/>
                  <a:gd name="connsiteX1" fmla="*/ 954871 w 990600"/>
                  <a:gd name="connsiteY1" fmla="*/ 663416 h 742950"/>
                  <a:gd name="connsiteX2" fmla="*/ 982494 w 990600"/>
                  <a:gd name="connsiteY2" fmla="*/ 504349 h 742950"/>
                  <a:gd name="connsiteX3" fmla="*/ 25231 w 990600"/>
                  <a:gd name="connsiteY3" fmla="*/ 7144 h 742950"/>
                  <a:gd name="connsiteX4" fmla="*/ 9991 w 990600"/>
                  <a:gd name="connsiteY4" fmla="*/ 177641 h 742950"/>
                  <a:gd name="connsiteX5" fmla="*/ 62379 w 990600"/>
                  <a:gd name="connsiteY5" fmla="*/ 740569 h 74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90600" h="742950">
                    <a:moveTo>
                      <a:pt x="62379" y="740569"/>
                    </a:moveTo>
                    <a:lnTo>
                      <a:pt x="954871" y="663416"/>
                    </a:lnTo>
                    <a:cubicBezTo>
                      <a:pt x="954871" y="663416"/>
                      <a:pt x="934869" y="566261"/>
                      <a:pt x="982494" y="504349"/>
                    </a:cubicBezTo>
                    <a:cubicBezTo>
                      <a:pt x="1034881" y="421481"/>
                      <a:pt x="25231" y="7144"/>
                      <a:pt x="25231" y="7144"/>
                    </a:cubicBezTo>
                    <a:cubicBezTo>
                      <a:pt x="25231" y="7144"/>
                      <a:pt x="-1439" y="74771"/>
                      <a:pt x="9991" y="177641"/>
                    </a:cubicBezTo>
                    <a:lnTo>
                      <a:pt x="62379" y="740569"/>
                    </a:lnTo>
                    <a:close/>
                  </a:path>
                </a:pathLst>
              </a:custGeom>
              <a:solidFill>
                <a:srgbClr val="CCC2C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75" name="任意多边形: 形状 574"/>
              <p:cNvSpPr/>
              <p:nvPr/>
            </p:nvSpPr>
            <p:spPr>
              <a:xfrm>
                <a:off x="5599033" y="3072289"/>
                <a:ext cx="104775" cy="733425"/>
              </a:xfrm>
              <a:custGeom>
                <a:avLst/>
                <a:gdLst>
                  <a:gd name="connsiteX0" fmla="*/ 63579 w 104775"/>
                  <a:gd name="connsiteY0" fmla="*/ 734854 h 733425"/>
                  <a:gd name="connsiteX1" fmla="*/ 97869 w 104775"/>
                  <a:gd name="connsiteY1" fmla="*/ 569119 h 733425"/>
                  <a:gd name="connsiteX2" fmla="*/ 28337 w 104775"/>
                  <a:gd name="connsiteY2" fmla="*/ 7144 h 733425"/>
                  <a:gd name="connsiteX3" fmla="*/ 7382 w 104775"/>
                  <a:gd name="connsiteY3" fmla="*/ 147161 h 733425"/>
                  <a:gd name="connsiteX4" fmla="*/ 63579 w 104775"/>
                  <a:gd name="connsiteY4" fmla="*/ 734854 h 733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775" h="733425">
                    <a:moveTo>
                      <a:pt x="63579" y="734854"/>
                    </a:moveTo>
                    <a:cubicBezTo>
                      <a:pt x="63579" y="734854"/>
                      <a:pt x="60722" y="596741"/>
                      <a:pt x="97869" y="569119"/>
                    </a:cubicBezTo>
                    <a:cubicBezTo>
                      <a:pt x="135017" y="541496"/>
                      <a:pt x="28337" y="7144"/>
                      <a:pt x="28337" y="7144"/>
                    </a:cubicBezTo>
                    <a:cubicBezTo>
                      <a:pt x="28337" y="7144"/>
                      <a:pt x="4524" y="27146"/>
                      <a:pt x="7382" y="147161"/>
                    </a:cubicBezTo>
                    <a:cubicBezTo>
                      <a:pt x="11192" y="266224"/>
                      <a:pt x="63579" y="734854"/>
                      <a:pt x="63579" y="734854"/>
                    </a:cubicBezTo>
                    <a:close/>
                  </a:path>
                </a:pathLst>
              </a:custGeom>
              <a:solidFill>
                <a:srgbClr val="AA999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89" name="任意多边形: 形状 588"/>
              <p:cNvSpPr/>
              <p:nvPr/>
            </p:nvSpPr>
            <p:spPr>
              <a:xfrm>
                <a:off x="5607844" y="3012280"/>
                <a:ext cx="1000125" cy="657225"/>
              </a:xfrm>
              <a:custGeom>
                <a:avLst/>
                <a:gdLst>
                  <a:gd name="connsiteX0" fmla="*/ 77629 w 1000125"/>
                  <a:gd name="connsiteY0" fmla="*/ 654844 h 657225"/>
                  <a:gd name="connsiteX1" fmla="*/ 993934 w 1000125"/>
                  <a:gd name="connsiteY1" fmla="*/ 571976 h 657225"/>
                  <a:gd name="connsiteX2" fmla="*/ 852964 w 1000125"/>
                  <a:gd name="connsiteY2" fmla="*/ 7144 h 657225"/>
                  <a:gd name="connsiteX3" fmla="*/ 7144 w 1000125"/>
                  <a:gd name="connsiteY3" fmla="*/ 50006 h 657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00125" h="657225">
                    <a:moveTo>
                      <a:pt x="77629" y="654844"/>
                    </a:moveTo>
                    <a:lnTo>
                      <a:pt x="993934" y="571976"/>
                    </a:lnTo>
                    <a:lnTo>
                      <a:pt x="852964" y="7144"/>
                    </a:lnTo>
                    <a:lnTo>
                      <a:pt x="7144" y="50006"/>
                    </a:lnTo>
                    <a:close/>
                  </a:path>
                </a:pathLst>
              </a:custGeom>
              <a:solidFill>
                <a:srgbClr val="FEDB8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90" name="任意多边形: 形状 589"/>
              <p:cNvSpPr/>
              <p:nvPr/>
            </p:nvSpPr>
            <p:spPr>
              <a:xfrm>
                <a:off x="5607843" y="3012281"/>
                <a:ext cx="857250" cy="657225"/>
              </a:xfrm>
              <a:custGeom>
                <a:avLst/>
                <a:gdLst>
                  <a:gd name="connsiteX0" fmla="*/ 77629 w 857250"/>
                  <a:gd name="connsiteY0" fmla="*/ 654844 h 657225"/>
                  <a:gd name="connsiteX1" fmla="*/ 852964 w 857250"/>
                  <a:gd name="connsiteY1" fmla="*/ 7144 h 657225"/>
                  <a:gd name="connsiteX2" fmla="*/ 7144 w 857250"/>
                  <a:gd name="connsiteY2" fmla="*/ 50006 h 657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57250" h="657225">
                    <a:moveTo>
                      <a:pt x="77629" y="654844"/>
                    </a:moveTo>
                    <a:lnTo>
                      <a:pt x="852964" y="7144"/>
                    </a:lnTo>
                    <a:lnTo>
                      <a:pt x="7144" y="50006"/>
                    </a:lnTo>
                    <a:close/>
                  </a:path>
                </a:pathLst>
              </a:custGeom>
              <a:solidFill>
                <a:srgbClr val="FDCD5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91" name="任意多边形: 形状 590"/>
              <p:cNvSpPr/>
              <p:nvPr/>
            </p:nvSpPr>
            <p:spPr>
              <a:xfrm>
                <a:off x="5783103" y="3187541"/>
                <a:ext cx="66675" cy="304800"/>
              </a:xfrm>
              <a:custGeom>
                <a:avLst/>
                <a:gdLst>
                  <a:gd name="connsiteX0" fmla="*/ 63341 w 66675"/>
                  <a:gd name="connsiteY0" fmla="*/ 300514 h 304800"/>
                  <a:gd name="connsiteX1" fmla="*/ 40481 w 66675"/>
                  <a:gd name="connsiteY1" fmla="*/ 303371 h 304800"/>
                  <a:gd name="connsiteX2" fmla="*/ 7144 w 66675"/>
                  <a:gd name="connsiteY2" fmla="*/ 8096 h 304800"/>
                  <a:gd name="connsiteX3" fmla="*/ 29051 w 66675"/>
                  <a:gd name="connsiteY3" fmla="*/ 7144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675" h="304800">
                    <a:moveTo>
                      <a:pt x="63341" y="300514"/>
                    </a:moveTo>
                    <a:lnTo>
                      <a:pt x="40481" y="303371"/>
                    </a:lnTo>
                    <a:lnTo>
                      <a:pt x="7144" y="8096"/>
                    </a:lnTo>
                    <a:lnTo>
                      <a:pt x="29051" y="7144"/>
                    </a:lnTo>
                    <a:close/>
                  </a:path>
                </a:pathLst>
              </a:custGeom>
              <a:solidFill>
                <a:srgbClr val="FEDB8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92" name="任意多边形: 形状 591"/>
              <p:cNvSpPr/>
              <p:nvPr/>
            </p:nvSpPr>
            <p:spPr>
              <a:xfrm>
                <a:off x="6028848" y="3187541"/>
                <a:ext cx="85725" cy="304800"/>
              </a:xfrm>
              <a:custGeom>
                <a:avLst/>
                <a:gdLst>
                  <a:gd name="connsiteX0" fmla="*/ 79534 w 85725"/>
                  <a:gd name="connsiteY0" fmla="*/ 295751 h 304800"/>
                  <a:gd name="connsiteX1" fmla="*/ 56674 w 85725"/>
                  <a:gd name="connsiteY1" fmla="*/ 298609 h 304800"/>
                  <a:gd name="connsiteX2" fmla="*/ 7144 w 85725"/>
                  <a:gd name="connsiteY2" fmla="*/ 8096 h 304800"/>
                  <a:gd name="connsiteX3" fmla="*/ 30004 w 85725"/>
                  <a:gd name="connsiteY3" fmla="*/ 7144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304800">
                    <a:moveTo>
                      <a:pt x="79534" y="295751"/>
                    </a:moveTo>
                    <a:lnTo>
                      <a:pt x="56674" y="298609"/>
                    </a:lnTo>
                    <a:lnTo>
                      <a:pt x="7144" y="8096"/>
                    </a:lnTo>
                    <a:lnTo>
                      <a:pt x="30004" y="7144"/>
                    </a:lnTo>
                    <a:close/>
                  </a:path>
                </a:pathLst>
              </a:custGeom>
              <a:solidFill>
                <a:srgbClr val="FEDB8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93" name="任意多边形: 形状 592"/>
              <p:cNvSpPr/>
              <p:nvPr/>
            </p:nvSpPr>
            <p:spPr>
              <a:xfrm>
                <a:off x="6091713" y="3234214"/>
                <a:ext cx="47625" cy="180975"/>
              </a:xfrm>
              <a:custGeom>
                <a:avLst/>
                <a:gdLst>
                  <a:gd name="connsiteX0" fmla="*/ 49054 w 47625"/>
                  <a:gd name="connsiteY0" fmla="*/ 173831 h 180975"/>
                  <a:gd name="connsiteX1" fmla="*/ 34766 w 47625"/>
                  <a:gd name="connsiteY1" fmla="*/ 175736 h 180975"/>
                  <a:gd name="connsiteX2" fmla="*/ 7144 w 47625"/>
                  <a:gd name="connsiteY2" fmla="*/ 7144 h 180975"/>
                  <a:gd name="connsiteX3" fmla="*/ 19526 w 47625"/>
                  <a:gd name="connsiteY3" fmla="*/ 7144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25" h="180975">
                    <a:moveTo>
                      <a:pt x="49054" y="173831"/>
                    </a:moveTo>
                    <a:lnTo>
                      <a:pt x="34766" y="175736"/>
                    </a:lnTo>
                    <a:lnTo>
                      <a:pt x="7144" y="7144"/>
                    </a:lnTo>
                    <a:lnTo>
                      <a:pt x="19526" y="7144"/>
                    </a:lnTo>
                    <a:close/>
                  </a:path>
                </a:pathLst>
              </a:custGeom>
              <a:solidFill>
                <a:srgbClr val="FEDB8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94" name="任意多边形: 形状 593"/>
              <p:cNvSpPr/>
              <p:nvPr/>
            </p:nvSpPr>
            <p:spPr>
              <a:xfrm>
                <a:off x="5724048" y="3135154"/>
                <a:ext cx="85725" cy="428625"/>
              </a:xfrm>
              <a:custGeom>
                <a:avLst/>
                <a:gdLst>
                  <a:gd name="connsiteX0" fmla="*/ 87154 w 85725"/>
                  <a:gd name="connsiteY0" fmla="*/ 418624 h 428625"/>
                  <a:gd name="connsiteX1" fmla="*/ 53816 w 85725"/>
                  <a:gd name="connsiteY1" fmla="*/ 422434 h 428625"/>
                  <a:gd name="connsiteX2" fmla="*/ 7144 w 85725"/>
                  <a:gd name="connsiteY2" fmla="*/ 8096 h 428625"/>
                  <a:gd name="connsiteX3" fmla="*/ 38576 w 85725"/>
                  <a:gd name="connsiteY3" fmla="*/ 7144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428625">
                    <a:moveTo>
                      <a:pt x="87154" y="418624"/>
                    </a:moveTo>
                    <a:lnTo>
                      <a:pt x="53816" y="422434"/>
                    </a:lnTo>
                    <a:lnTo>
                      <a:pt x="7144" y="8096"/>
                    </a:lnTo>
                    <a:lnTo>
                      <a:pt x="38576" y="7144"/>
                    </a:lnTo>
                    <a:close/>
                  </a:path>
                </a:pathLst>
              </a:custGeom>
              <a:solidFill>
                <a:srgbClr val="FFC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pic>
          <p:nvPicPr>
            <p:cNvPr id="532" name="图片 53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1384582">
              <a:off x="6823447" y="1350459"/>
              <a:ext cx="501547" cy="355799"/>
            </a:xfrm>
            <a:prstGeom prst="rect">
              <a:avLst/>
            </a:prstGeom>
          </p:spPr>
        </p:pic>
      </p:grpSp>
      <p:cxnSp>
        <p:nvCxnSpPr>
          <p:cNvPr id="595" name="直接连接符 594"/>
          <p:cNvCxnSpPr/>
          <p:nvPr/>
        </p:nvCxnSpPr>
        <p:spPr>
          <a:xfrm>
            <a:off x="5289617" y="2015977"/>
            <a:ext cx="298383" cy="473223"/>
          </a:xfrm>
          <a:prstGeom prst="line">
            <a:avLst/>
          </a:prstGeom>
          <a:ln w="60325">
            <a:solidFill>
              <a:srgbClr val="E56E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6" name="直接连接符 595"/>
          <p:cNvCxnSpPr/>
          <p:nvPr/>
        </p:nvCxnSpPr>
        <p:spPr>
          <a:xfrm flipH="1">
            <a:off x="4318000" y="2026137"/>
            <a:ext cx="457279" cy="849143"/>
          </a:xfrm>
          <a:prstGeom prst="line">
            <a:avLst/>
          </a:prstGeom>
          <a:ln w="60325">
            <a:solidFill>
              <a:srgbClr val="E56E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7" name="直接连接符 596"/>
          <p:cNvCxnSpPr/>
          <p:nvPr/>
        </p:nvCxnSpPr>
        <p:spPr>
          <a:xfrm flipH="1">
            <a:off x="3280669" y="3782676"/>
            <a:ext cx="457279" cy="849143"/>
          </a:xfrm>
          <a:prstGeom prst="line">
            <a:avLst/>
          </a:prstGeom>
          <a:ln w="60325">
            <a:solidFill>
              <a:srgbClr val="E56E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8" name="直接连接符 597"/>
          <p:cNvCxnSpPr>
            <a:stCxn id="446" idx="5"/>
            <a:endCxn id="460" idx="1"/>
          </p:cNvCxnSpPr>
          <p:nvPr/>
        </p:nvCxnSpPr>
        <p:spPr>
          <a:xfrm>
            <a:off x="1868596" y="3656368"/>
            <a:ext cx="812571" cy="955815"/>
          </a:xfrm>
          <a:prstGeom prst="line">
            <a:avLst/>
          </a:prstGeom>
          <a:ln w="60325">
            <a:solidFill>
              <a:srgbClr val="E56E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9" name="直接连接符 598"/>
          <p:cNvCxnSpPr/>
          <p:nvPr/>
        </p:nvCxnSpPr>
        <p:spPr>
          <a:xfrm>
            <a:off x="4336282" y="3836386"/>
            <a:ext cx="466046" cy="739129"/>
          </a:xfrm>
          <a:prstGeom prst="line">
            <a:avLst/>
          </a:prstGeom>
          <a:ln w="60325">
            <a:solidFill>
              <a:srgbClr val="E56E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0" name="直接连接符 599"/>
          <p:cNvCxnSpPr/>
          <p:nvPr/>
        </p:nvCxnSpPr>
        <p:spPr>
          <a:xfrm flipH="1">
            <a:off x="5921445" y="1835365"/>
            <a:ext cx="763635" cy="765708"/>
          </a:xfrm>
          <a:prstGeom prst="line">
            <a:avLst/>
          </a:prstGeom>
          <a:ln w="60325">
            <a:solidFill>
              <a:srgbClr val="E56E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1" name="直接连接符 600"/>
          <p:cNvCxnSpPr/>
          <p:nvPr/>
        </p:nvCxnSpPr>
        <p:spPr>
          <a:xfrm flipH="1">
            <a:off x="6715760" y="2081308"/>
            <a:ext cx="295726" cy="1180052"/>
          </a:xfrm>
          <a:prstGeom prst="line">
            <a:avLst/>
          </a:prstGeom>
          <a:ln w="60325">
            <a:solidFill>
              <a:srgbClr val="E56E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2" name="直接连接符 601"/>
          <p:cNvCxnSpPr/>
          <p:nvPr/>
        </p:nvCxnSpPr>
        <p:spPr>
          <a:xfrm>
            <a:off x="6707825" y="3837787"/>
            <a:ext cx="202900" cy="628919"/>
          </a:xfrm>
          <a:prstGeom prst="line">
            <a:avLst/>
          </a:prstGeom>
          <a:ln w="60325">
            <a:solidFill>
              <a:srgbClr val="E56E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3" name="直接连接符 602"/>
          <p:cNvCxnSpPr/>
          <p:nvPr/>
        </p:nvCxnSpPr>
        <p:spPr>
          <a:xfrm>
            <a:off x="7372399" y="2004459"/>
            <a:ext cx="482186" cy="749823"/>
          </a:xfrm>
          <a:prstGeom prst="line">
            <a:avLst/>
          </a:prstGeom>
          <a:ln w="60325">
            <a:solidFill>
              <a:srgbClr val="E56E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4" name="直接连接符 603"/>
          <p:cNvCxnSpPr/>
          <p:nvPr/>
        </p:nvCxnSpPr>
        <p:spPr>
          <a:xfrm flipH="1">
            <a:off x="8595362" y="1736459"/>
            <a:ext cx="976541" cy="1179461"/>
          </a:xfrm>
          <a:prstGeom prst="line">
            <a:avLst/>
          </a:prstGeom>
          <a:ln w="60325">
            <a:solidFill>
              <a:srgbClr val="E56E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5" name="直接连接符 604"/>
          <p:cNvCxnSpPr>
            <a:stCxn id="534" idx="6"/>
            <a:endCxn id="502" idx="2"/>
          </p:cNvCxnSpPr>
          <p:nvPr/>
        </p:nvCxnSpPr>
        <p:spPr>
          <a:xfrm>
            <a:off x="7749977" y="1465854"/>
            <a:ext cx="1753303" cy="79384"/>
          </a:xfrm>
          <a:prstGeom prst="line">
            <a:avLst/>
          </a:prstGeom>
          <a:ln w="60325">
            <a:solidFill>
              <a:srgbClr val="E56E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6" name="直接连接符 605"/>
          <p:cNvCxnSpPr/>
          <p:nvPr/>
        </p:nvCxnSpPr>
        <p:spPr>
          <a:xfrm>
            <a:off x="10277856" y="2066544"/>
            <a:ext cx="209466" cy="944548"/>
          </a:xfrm>
          <a:prstGeom prst="line">
            <a:avLst/>
          </a:prstGeom>
          <a:ln w="60325">
            <a:solidFill>
              <a:srgbClr val="E56E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7" name="直接连接符 606"/>
          <p:cNvCxnSpPr/>
          <p:nvPr/>
        </p:nvCxnSpPr>
        <p:spPr>
          <a:xfrm>
            <a:off x="8398890" y="3685761"/>
            <a:ext cx="734950" cy="845599"/>
          </a:xfrm>
          <a:prstGeom prst="line">
            <a:avLst/>
          </a:prstGeom>
          <a:ln w="60325">
            <a:solidFill>
              <a:srgbClr val="E56E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8" name="直接连接符 607"/>
          <p:cNvCxnSpPr/>
          <p:nvPr/>
        </p:nvCxnSpPr>
        <p:spPr>
          <a:xfrm>
            <a:off x="7604981" y="5033991"/>
            <a:ext cx="1471048" cy="4390"/>
          </a:xfrm>
          <a:prstGeom prst="line">
            <a:avLst/>
          </a:prstGeom>
          <a:ln w="60325">
            <a:solidFill>
              <a:srgbClr val="E56E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文本框 102"/>
          <p:cNvSpPr txBox="1"/>
          <p:nvPr/>
        </p:nvSpPr>
        <p:spPr>
          <a:xfrm>
            <a:off x="3148675" y="6144225"/>
            <a:ext cx="58946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区块链本质上是一个去中心化得分布式账本数据库</a:t>
            </a:r>
          </a:p>
        </p:txBody>
      </p:sp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: 圆角 34"/>
          <p:cNvSpPr/>
          <p:nvPr/>
        </p:nvSpPr>
        <p:spPr>
          <a:xfrm>
            <a:off x="6141914" y="3542469"/>
            <a:ext cx="4805039" cy="2150759"/>
          </a:xfrm>
          <a:prstGeom prst="roundRect">
            <a:avLst/>
          </a:prstGeom>
          <a:ln w="25400">
            <a:gradFill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100000">
                  <a:srgbClr val="A6A6A6"/>
                </a:gs>
              </a:gsLst>
              <a:lin ang="0" scaled="0"/>
            </a:gra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-441960" y="-1943542"/>
            <a:ext cx="2758440" cy="2758440"/>
          </a:xfrm>
          <a:prstGeom prst="ellipse">
            <a:avLst/>
          </a:prstGeom>
          <a:solidFill>
            <a:srgbClr val="F376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1371600" y="-1943542"/>
            <a:ext cx="2758440" cy="2758440"/>
          </a:xfrm>
          <a:prstGeom prst="ellipse">
            <a:avLst/>
          </a:prstGeom>
          <a:solidFill>
            <a:srgbClr val="F376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3185160" y="-1943542"/>
            <a:ext cx="2758440" cy="2758440"/>
          </a:xfrm>
          <a:prstGeom prst="ellipse">
            <a:avLst/>
          </a:prstGeom>
          <a:solidFill>
            <a:srgbClr val="F376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4998720" y="-1943542"/>
            <a:ext cx="2758440" cy="2758440"/>
          </a:xfrm>
          <a:prstGeom prst="ellipse">
            <a:avLst/>
          </a:prstGeom>
          <a:solidFill>
            <a:srgbClr val="F376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6812280" y="-1943542"/>
            <a:ext cx="2758440" cy="2758440"/>
          </a:xfrm>
          <a:prstGeom prst="ellipse">
            <a:avLst/>
          </a:prstGeom>
          <a:solidFill>
            <a:srgbClr val="F376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8625840" y="-1943542"/>
            <a:ext cx="2758440" cy="2758440"/>
          </a:xfrm>
          <a:prstGeom prst="ellipse">
            <a:avLst/>
          </a:prstGeom>
          <a:solidFill>
            <a:srgbClr val="F376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10439400" y="-1943542"/>
            <a:ext cx="2758440" cy="2758440"/>
          </a:xfrm>
          <a:prstGeom prst="ellipse">
            <a:avLst/>
          </a:prstGeom>
          <a:solidFill>
            <a:srgbClr val="F376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: 圆角 12"/>
          <p:cNvSpPr/>
          <p:nvPr/>
        </p:nvSpPr>
        <p:spPr>
          <a:xfrm>
            <a:off x="4516438" y="1483225"/>
            <a:ext cx="3086100" cy="792422"/>
          </a:xfrm>
          <a:custGeom>
            <a:avLst/>
            <a:gdLst>
              <a:gd name="connsiteX0" fmla="*/ 0 w 3086100"/>
              <a:gd name="connsiteY0" fmla="*/ 172758 h 945066"/>
              <a:gd name="connsiteX1" fmla="*/ 172758 w 3086100"/>
              <a:gd name="connsiteY1" fmla="*/ 0 h 945066"/>
              <a:gd name="connsiteX2" fmla="*/ 2913342 w 3086100"/>
              <a:gd name="connsiteY2" fmla="*/ 0 h 945066"/>
              <a:gd name="connsiteX3" fmla="*/ 3086100 w 3086100"/>
              <a:gd name="connsiteY3" fmla="*/ 172758 h 945066"/>
              <a:gd name="connsiteX4" fmla="*/ 3086100 w 3086100"/>
              <a:gd name="connsiteY4" fmla="*/ 772308 h 945066"/>
              <a:gd name="connsiteX5" fmla="*/ 2913342 w 3086100"/>
              <a:gd name="connsiteY5" fmla="*/ 945066 h 945066"/>
              <a:gd name="connsiteX6" fmla="*/ 172758 w 3086100"/>
              <a:gd name="connsiteY6" fmla="*/ 945066 h 945066"/>
              <a:gd name="connsiteX7" fmla="*/ 0 w 3086100"/>
              <a:gd name="connsiteY7" fmla="*/ 772308 h 945066"/>
              <a:gd name="connsiteX8" fmla="*/ 0 w 3086100"/>
              <a:gd name="connsiteY8" fmla="*/ 172758 h 945066"/>
              <a:gd name="connsiteX0-1" fmla="*/ 0 w 3086100"/>
              <a:gd name="connsiteY0-2" fmla="*/ 245910 h 1018218"/>
              <a:gd name="connsiteX1-3" fmla="*/ 172758 w 3086100"/>
              <a:gd name="connsiteY1-4" fmla="*/ 73152 h 1018218"/>
              <a:gd name="connsiteX2-5" fmla="*/ 2980398 w 3086100"/>
              <a:gd name="connsiteY2-6" fmla="*/ 0 h 1018218"/>
              <a:gd name="connsiteX3-7" fmla="*/ 3086100 w 3086100"/>
              <a:gd name="connsiteY3-8" fmla="*/ 245910 h 1018218"/>
              <a:gd name="connsiteX4-9" fmla="*/ 3086100 w 3086100"/>
              <a:gd name="connsiteY4-10" fmla="*/ 845460 h 1018218"/>
              <a:gd name="connsiteX5-11" fmla="*/ 2913342 w 3086100"/>
              <a:gd name="connsiteY5-12" fmla="*/ 1018218 h 1018218"/>
              <a:gd name="connsiteX6-13" fmla="*/ 172758 w 3086100"/>
              <a:gd name="connsiteY6-14" fmla="*/ 1018218 h 1018218"/>
              <a:gd name="connsiteX7-15" fmla="*/ 0 w 3086100"/>
              <a:gd name="connsiteY7-16" fmla="*/ 845460 h 1018218"/>
              <a:gd name="connsiteX8-17" fmla="*/ 0 w 3086100"/>
              <a:gd name="connsiteY8-18" fmla="*/ 245910 h 10182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3086100" h="1018218">
                <a:moveTo>
                  <a:pt x="0" y="245910"/>
                </a:moveTo>
                <a:cubicBezTo>
                  <a:pt x="0" y="150498"/>
                  <a:pt x="77346" y="73152"/>
                  <a:pt x="172758" y="73152"/>
                </a:cubicBezTo>
                <a:cubicBezTo>
                  <a:pt x="1086286" y="73152"/>
                  <a:pt x="2066870" y="0"/>
                  <a:pt x="2980398" y="0"/>
                </a:cubicBezTo>
                <a:cubicBezTo>
                  <a:pt x="3075810" y="0"/>
                  <a:pt x="3086100" y="150498"/>
                  <a:pt x="3086100" y="245910"/>
                </a:cubicBezTo>
                <a:lnTo>
                  <a:pt x="3086100" y="845460"/>
                </a:lnTo>
                <a:cubicBezTo>
                  <a:pt x="3086100" y="940872"/>
                  <a:pt x="3008754" y="1018218"/>
                  <a:pt x="2913342" y="1018218"/>
                </a:cubicBezTo>
                <a:lnTo>
                  <a:pt x="172758" y="1018218"/>
                </a:lnTo>
                <a:cubicBezTo>
                  <a:pt x="77346" y="1018218"/>
                  <a:pt x="0" y="940872"/>
                  <a:pt x="0" y="845460"/>
                </a:cubicBezTo>
                <a:lnTo>
                  <a:pt x="0" y="245910"/>
                </a:lnTo>
                <a:close/>
              </a:path>
            </a:pathLst>
          </a:custGeom>
          <a:solidFill>
            <a:srgbClr val="FECD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4789831" y="1671463"/>
            <a:ext cx="2632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区块链技术的原理</a:t>
            </a:r>
          </a:p>
        </p:txBody>
      </p:sp>
      <p:pic>
        <p:nvPicPr>
          <p:cNvPr id="15" name="图形 14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69518" y="3034930"/>
            <a:ext cx="1721842" cy="1001355"/>
          </a:xfrm>
          <a:prstGeom prst="rect">
            <a:avLst/>
          </a:prstGeom>
        </p:spPr>
      </p:pic>
      <p:cxnSp>
        <p:nvCxnSpPr>
          <p:cNvPr id="17" name="直接连接符 16"/>
          <p:cNvCxnSpPr/>
          <p:nvPr/>
        </p:nvCxnSpPr>
        <p:spPr>
          <a:xfrm>
            <a:off x="3806045" y="3550920"/>
            <a:ext cx="2004060" cy="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组合 20"/>
          <p:cNvGrpSpPr/>
          <p:nvPr/>
        </p:nvGrpSpPr>
        <p:grpSpPr>
          <a:xfrm rot="157480">
            <a:off x="6127470" y="3126561"/>
            <a:ext cx="777421" cy="961886"/>
            <a:chOff x="4746968" y="1123207"/>
            <a:chExt cx="633535" cy="783859"/>
          </a:xfrm>
        </p:grpSpPr>
        <p:grpSp>
          <p:nvGrpSpPr>
            <p:cNvPr id="22" name="组合 21"/>
            <p:cNvGrpSpPr/>
            <p:nvPr/>
          </p:nvGrpSpPr>
          <p:grpSpPr>
            <a:xfrm rot="16569070">
              <a:off x="4671806" y="1198369"/>
              <a:ext cx="783859" cy="633535"/>
              <a:chOff x="5579130" y="3012281"/>
              <a:chExt cx="1028838" cy="831533"/>
            </a:xfrm>
          </p:grpSpPr>
          <p:sp>
            <p:nvSpPr>
              <p:cNvPr id="24" name="任意多边形: 形状 23"/>
              <p:cNvSpPr/>
              <p:nvPr/>
            </p:nvSpPr>
            <p:spPr>
              <a:xfrm>
                <a:off x="5579268" y="3148489"/>
                <a:ext cx="1000125" cy="695325"/>
              </a:xfrm>
              <a:custGeom>
                <a:avLst/>
                <a:gdLst>
                  <a:gd name="connsiteX0" fmla="*/ 61436 w 1000125"/>
                  <a:gd name="connsiteY0" fmla="*/ 688181 h 695325"/>
                  <a:gd name="connsiteX1" fmla="*/ 994886 w 1000125"/>
                  <a:gd name="connsiteY1" fmla="*/ 602456 h 695325"/>
                  <a:gd name="connsiteX2" fmla="*/ 879634 w 1000125"/>
                  <a:gd name="connsiteY2" fmla="*/ 7144 h 695325"/>
                  <a:gd name="connsiteX3" fmla="*/ 7144 w 1000125"/>
                  <a:gd name="connsiteY3" fmla="*/ 81439 h 69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00125" h="695325">
                    <a:moveTo>
                      <a:pt x="61436" y="688181"/>
                    </a:moveTo>
                    <a:lnTo>
                      <a:pt x="994886" y="602456"/>
                    </a:lnTo>
                    <a:lnTo>
                      <a:pt x="879634" y="7144"/>
                    </a:lnTo>
                    <a:lnTo>
                      <a:pt x="7144" y="81439"/>
                    </a:lnTo>
                    <a:close/>
                  </a:path>
                </a:pathLst>
              </a:custGeom>
              <a:solidFill>
                <a:srgbClr val="9A482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5" name="任意多边形: 形状 24"/>
              <p:cNvSpPr/>
              <p:nvPr/>
            </p:nvSpPr>
            <p:spPr>
              <a:xfrm>
                <a:off x="5579130" y="3048476"/>
                <a:ext cx="209550" cy="180975"/>
              </a:xfrm>
              <a:custGeom>
                <a:avLst/>
                <a:gdLst>
                  <a:gd name="connsiteX0" fmla="*/ 7282 w 209550"/>
                  <a:gd name="connsiteY0" fmla="*/ 181451 h 180975"/>
                  <a:gd name="connsiteX1" fmla="*/ 35857 w 209550"/>
                  <a:gd name="connsiteY1" fmla="*/ 14764 h 180975"/>
                  <a:gd name="connsiteX2" fmla="*/ 181589 w 209550"/>
                  <a:gd name="connsiteY2" fmla="*/ 7144 h 180975"/>
                  <a:gd name="connsiteX3" fmla="*/ 203497 w 209550"/>
                  <a:gd name="connsiteY3" fmla="*/ 169069 h 180975"/>
                  <a:gd name="connsiteX4" fmla="*/ 7282 w 209550"/>
                  <a:gd name="connsiteY4" fmla="*/ 181451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9550" h="180975">
                    <a:moveTo>
                      <a:pt x="7282" y="181451"/>
                    </a:moveTo>
                    <a:cubicBezTo>
                      <a:pt x="7282" y="181451"/>
                      <a:pt x="3472" y="44291"/>
                      <a:pt x="35857" y="14764"/>
                    </a:cubicBezTo>
                    <a:lnTo>
                      <a:pt x="181589" y="7144"/>
                    </a:lnTo>
                    <a:lnTo>
                      <a:pt x="203497" y="169069"/>
                    </a:lnTo>
                    <a:lnTo>
                      <a:pt x="7282" y="181451"/>
                    </a:lnTo>
                    <a:close/>
                  </a:path>
                </a:pathLst>
              </a:custGeom>
              <a:solidFill>
                <a:srgbClr val="9A482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6" name="任意多边形: 形状 25"/>
              <p:cNvSpPr/>
              <p:nvPr/>
            </p:nvSpPr>
            <p:spPr>
              <a:xfrm>
                <a:off x="5600233" y="3066574"/>
                <a:ext cx="990600" cy="742950"/>
              </a:xfrm>
              <a:custGeom>
                <a:avLst/>
                <a:gdLst>
                  <a:gd name="connsiteX0" fmla="*/ 62379 w 990600"/>
                  <a:gd name="connsiteY0" fmla="*/ 740569 h 742950"/>
                  <a:gd name="connsiteX1" fmla="*/ 954871 w 990600"/>
                  <a:gd name="connsiteY1" fmla="*/ 663416 h 742950"/>
                  <a:gd name="connsiteX2" fmla="*/ 982494 w 990600"/>
                  <a:gd name="connsiteY2" fmla="*/ 504349 h 742950"/>
                  <a:gd name="connsiteX3" fmla="*/ 25231 w 990600"/>
                  <a:gd name="connsiteY3" fmla="*/ 7144 h 742950"/>
                  <a:gd name="connsiteX4" fmla="*/ 9991 w 990600"/>
                  <a:gd name="connsiteY4" fmla="*/ 177641 h 742950"/>
                  <a:gd name="connsiteX5" fmla="*/ 62379 w 990600"/>
                  <a:gd name="connsiteY5" fmla="*/ 740569 h 74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90600" h="742950">
                    <a:moveTo>
                      <a:pt x="62379" y="740569"/>
                    </a:moveTo>
                    <a:lnTo>
                      <a:pt x="954871" y="663416"/>
                    </a:lnTo>
                    <a:cubicBezTo>
                      <a:pt x="954871" y="663416"/>
                      <a:pt x="934869" y="566261"/>
                      <a:pt x="982494" y="504349"/>
                    </a:cubicBezTo>
                    <a:cubicBezTo>
                      <a:pt x="1034881" y="421481"/>
                      <a:pt x="25231" y="7144"/>
                      <a:pt x="25231" y="7144"/>
                    </a:cubicBezTo>
                    <a:cubicBezTo>
                      <a:pt x="25231" y="7144"/>
                      <a:pt x="-1439" y="74771"/>
                      <a:pt x="9991" y="177641"/>
                    </a:cubicBezTo>
                    <a:lnTo>
                      <a:pt x="62379" y="740569"/>
                    </a:lnTo>
                    <a:close/>
                  </a:path>
                </a:pathLst>
              </a:custGeom>
              <a:solidFill>
                <a:srgbClr val="CCC2C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7" name="任意多边形: 形状 26"/>
              <p:cNvSpPr/>
              <p:nvPr/>
            </p:nvSpPr>
            <p:spPr>
              <a:xfrm>
                <a:off x="5599033" y="3072289"/>
                <a:ext cx="104775" cy="733425"/>
              </a:xfrm>
              <a:custGeom>
                <a:avLst/>
                <a:gdLst>
                  <a:gd name="connsiteX0" fmla="*/ 63579 w 104775"/>
                  <a:gd name="connsiteY0" fmla="*/ 734854 h 733425"/>
                  <a:gd name="connsiteX1" fmla="*/ 97869 w 104775"/>
                  <a:gd name="connsiteY1" fmla="*/ 569119 h 733425"/>
                  <a:gd name="connsiteX2" fmla="*/ 28337 w 104775"/>
                  <a:gd name="connsiteY2" fmla="*/ 7144 h 733425"/>
                  <a:gd name="connsiteX3" fmla="*/ 7382 w 104775"/>
                  <a:gd name="connsiteY3" fmla="*/ 147161 h 733425"/>
                  <a:gd name="connsiteX4" fmla="*/ 63579 w 104775"/>
                  <a:gd name="connsiteY4" fmla="*/ 734854 h 733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775" h="733425">
                    <a:moveTo>
                      <a:pt x="63579" y="734854"/>
                    </a:moveTo>
                    <a:cubicBezTo>
                      <a:pt x="63579" y="734854"/>
                      <a:pt x="60722" y="596741"/>
                      <a:pt x="97869" y="569119"/>
                    </a:cubicBezTo>
                    <a:cubicBezTo>
                      <a:pt x="135017" y="541496"/>
                      <a:pt x="28337" y="7144"/>
                      <a:pt x="28337" y="7144"/>
                    </a:cubicBezTo>
                    <a:cubicBezTo>
                      <a:pt x="28337" y="7144"/>
                      <a:pt x="4524" y="27146"/>
                      <a:pt x="7382" y="147161"/>
                    </a:cubicBezTo>
                    <a:cubicBezTo>
                      <a:pt x="11192" y="266224"/>
                      <a:pt x="63579" y="734854"/>
                      <a:pt x="63579" y="734854"/>
                    </a:cubicBezTo>
                    <a:close/>
                  </a:path>
                </a:pathLst>
              </a:custGeom>
              <a:solidFill>
                <a:srgbClr val="AA999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8" name="任意多边形: 形状 27"/>
              <p:cNvSpPr/>
              <p:nvPr/>
            </p:nvSpPr>
            <p:spPr>
              <a:xfrm>
                <a:off x="5607843" y="3012281"/>
                <a:ext cx="1000125" cy="657225"/>
              </a:xfrm>
              <a:custGeom>
                <a:avLst/>
                <a:gdLst>
                  <a:gd name="connsiteX0" fmla="*/ 77629 w 1000125"/>
                  <a:gd name="connsiteY0" fmla="*/ 654844 h 657225"/>
                  <a:gd name="connsiteX1" fmla="*/ 993934 w 1000125"/>
                  <a:gd name="connsiteY1" fmla="*/ 571976 h 657225"/>
                  <a:gd name="connsiteX2" fmla="*/ 852964 w 1000125"/>
                  <a:gd name="connsiteY2" fmla="*/ 7144 h 657225"/>
                  <a:gd name="connsiteX3" fmla="*/ 7144 w 1000125"/>
                  <a:gd name="connsiteY3" fmla="*/ 50006 h 657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00125" h="657225">
                    <a:moveTo>
                      <a:pt x="77629" y="654844"/>
                    </a:moveTo>
                    <a:lnTo>
                      <a:pt x="993934" y="571976"/>
                    </a:lnTo>
                    <a:lnTo>
                      <a:pt x="852964" y="7144"/>
                    </a:lnTo>
                    <a:lnTo>
                      <a:pt x="7144" y="50006"/>
                    </a:lnTo>
                    <a:close/>
                  </a:path>
                </a:pathLst>
              </a:custGeom>
              <a:solidFill>
                <a:srgbClr val="FEDB8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9" name="任意多边形: 形状 28"/>
              <p:cNvSpPr/>
              <p:nvPr/>
            </p:nvSpPr>
            <p:spPr>
              <a:xfrm>
                <a:off x="5607843" y="3012281"/>
                <a:ext cx="857250" cy="657225"/>
              </a:xfrm>
              <a:custGeom>
                <a:avLst/>
                <a:gdLst>
                  <a:gd name="connsiteX0" fmla="*/ 77629 w 857250"/>
                  <a:gd name="connsiteY0" fmla="*/ 654844 h 657225"/>
                  <a:gd name="connsiteX1" fmla="*/ 852964 w 857250"/>
                  <a:gd name="connsiteY1" fmla="*/ 7144 h 657225"/>
                  <a:gd name="connsiteX2" fmla="*/ 7144 w 857250"/>
                  <a:gd name="connsiteY2" fmla="*/ 50006 h 657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57250" h="657225">
                    <a:moveTo>
                      <a:pt x="77629" y="654844"/>
                    </a:moveTo>
                    <a:lnTo>
                      <a:pt x="852964" y="7144"/>
                    </a:lnTo>
                    <a:lnTo>
                      <a:pt x="7144" y="50006"/>
                    </a:lnTo>
                    <a:close/>
                  </a:path>
                </a:pathLst>
              </a:custGeom>
              <a:solidFill>
                <a:srgbClr val="FDCD5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0" name="任意多边形: 形状 29"/>
              <p:cNvSpPr/>
              <p:nvPr/>
            </p:nvSpPr>
            <p:spPr>
              <a:xfrm>
                <a:off x="5783103" y="3187541"/>
                <a:ext cx="66675" cy="304800"/>
              </a:xfrm>
              <a:custGeom>
                <a:avLst/>
                <a:gdLst>
                  <a:gd name="connsiteX0" fmla="*/ 63341 w 66675"/>
                  <a:gd name="connsiteY0" fmla="*/ 300514 h 304800"/>
                  <a:gd name="connsiteX1" fmla="*/ 40481 w 66675"/>
                  <a:gd name="connsiteY1" fmla="*/ 303371 h 304800"/>
                  <a:gd name="connsiteX2" fmla="*/ 7144 w 66675"/>
                  <a:gd name="connsiteY2" fmla="*/ 8096 h 304800"/>
                  <a:gd name="connsiteX3" fmla="*/ 29051 w 66675"/>
                  <a:gd name="connsiteY3" fmla="*/ 7144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675" h="304800">
                    <a:moveTo>
                      <a:pt x="63341" y="300514"/>
                    </a:moveTo>
                    <a:lnTo>
                      <a:pt x="40481" y="303371"/>
                    </a:lnTo>
                    <a:lnTo>
                      <a:pt x="7144" y="8096"/>
                    </a:lnTo>
                    <a:lnTo>
                      <a:pt x="29051" y="7144"/>
                    </a:lnTo>
                    <a:close/>
                  </a:path>
                </a:pathLst>
              </a:custGeom>
              <a:solidFill>
                <a:srgbClr val="FEDB8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1" name="任意多边形: 形状 30"/>
              <p:cNvSpPr/>
              <p:nvPr/>
            </p:nvSpPr>
            <p:spPr>
              <a:xfrm>
                <a:off x="6028848" y="3187541"/>
                <a:ext cx="85725" cy="304800"/>
              </a:xfrm>
              <a:custGeom>
                <a:avLst/>
                <a:gdLst>
                  <a:gd name="connsiteX0" fmla="*/ 79534 w 85725"/>
                  <a:gd name="connsiteY0" fmla="*/ 295751 h 304800"/>
                  <a:gd name="connsiteX1" fmla="*/ 56674 w 85725"/>
                  <a:gd name="connsiteY1" fmla="*/ 298609 h 304800"/>
                  <a:gd name="connsiteX2" fmla="*/ 7144 w 85725"/>
                  <a:gd name="connsiteY2" fmla="*/ 8096 h 304800"/>
                  <a:gd name="connsiteX3" fmla="*/ 30004 w 85725"/>
                  <a:gd name="connsiteY3" fmla="*/ 7144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304800">
                    <a:moveTo>
                      <a:pt x="79534" y="295751"/>
                    </a:moveTo>
                    <a:lnTo>
                      <a:pt x="56674" y="298609"/>
                    </a:lnTo>
                    <a:lnTo>
                      <a:pt x="7144" y="8096"/>
                    </a:lnTo>
                    <a:lnTo>
                      <a:pt x="30004" y="7144"/>
                    </a:lnTo>
                    <a:close/>
                  </a:path>
                </a:pathLst>
              </a:custGeom>
              <a:solidFill>
                <a:srgbClr val="FEDB8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2" name="任意多边形: 形状 31"/>
              <p:cNvSpPr/>
              <p:nvPr/>
            </p:nvSpPr>
            <p:spPr>
              <a:xfrm>
                <a:off x="6091713" y="3234214"/>
                <a:ext cx="47625" cy="180975"/>
              </a:xfrm>
              <a:custGeom>
                <a:avLst/>
                <a:gdLst>
                  <a:gd name="connsiteX0" fmla="*/ 49054 w 47625"/>
                  <a:gd name="connsiteY0" fmla="*/ 173831 h 180975"/>
                  <a:gd name="connsiteX1" fmla="*/ 34766 w 47625"/>
                  <a:gd name="connsiteY1" fmla="*/ 175736 h 180975"/>
                  <a:gd name="connsiteX2" fmla="*/ 7144 w 47625"/>
                  <a:gd name="connsiteY2" fmla="*/ 7144 h 180975"/>
                  <a:gd name="connsiteX3" fmla="*/ 19526 w 47625"/>
                  <a:gd name="connsiteY3" fmla="*/ 7144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25" h="180975">
                    <a:moveTo>
                      <a:pt x="49054" y="173831"/>
                    </a:moveTo>
                    <a:lnTo>
                      <a:pt x="34766" y="175736"/>
                    </a:lnTo>
                    <a:lnTo>
                      <a:pt x="7144" y="7144"/>
                    </a:lnTo>
                    <a:lnTo>
                      <a:pt x="19526" y="7144"/>
                    </a:lnTo>
                    <a:close/>
                  </a:path>
                </a:pathLst>
              </a:custGeom>
              <a:solidFill>
                <a:srgbClr val="FEDB8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3" name="任意多边形: 形状 32"/>
              <p:cNvSpPr/>
              <p:nvPr/>
            </p:nvSpPr>
            <p:spPr>
              <a:xfrm>
                <a:off x="5724048" y="3135154"/>
                <a:ext cx="85725" cy="428625"/>
              </a:xfrm>
              <a:custGeom>
                <a:avLst/>
                <a:gdLst>
                  <a:gd name="connsiteX0" fmla="*/ 87154 w 85725"/>
                  <a:gd name="connsiteY0" fmla="*/ 418624 h 428625"/>
                  <a:gd name="connsiteX1" fmla="*/ 53816 w 85725"/>
                  <a:gd name="connsiteY1" fmla="*/ 422434 h 428625"/>
                  <a:gd name="connsiteX2" fmla="*/ 7144 w 85725"/>
                  <a:gd name="connsiteY2" fmla="*/ 8096 h 428625"/>
                  <a:gd name="connsiteX3" fmla="*/ 38576 w 85725"/>
                  <a:gd name="connsiteY3" fmla="*/ 7144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428625">
                    <a:moveTo>
                      <a:pt x="87154" y="418624"/>
                    </a:moveTo>
                    <a:lnTo>
                      <a:pt x="53816" y="422434"/>
                    </a:lnTo>
                    <a:lnTo>
                      <a:pt x="7144" y="8096"/>
                    </a:lnTo>
                    <a:lnTo>
                      <a:pt x="38576" y="7144"/>
                    </a:lnTo>
                    <a:close/>
                  </a:path>
                </a:pathLst>
              </a:custGeom>
              <a:solidFill>
                <a:srgbClr val="FFC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1240769">
              <a:off x="4756155" y="1366984"/>
              <a:ext cx="501547" cy="355799"/>
            </a:xfrm>
            <a:prstGeom prst="rect">
              <a:avLst/>
            </a:prstGeom>
          </p:spPr>
        </p:pic>
      </p:grpSp>
      <p:cxnSp>
        <p:nvCxnSpPr>
          <p:cNvPr id="34" name="直接连接符 33"/>
          <p:cNvCxnSpPr/>
          <p:nvPr/>
        </p:nvCxnSpPr>
        <p:spPr>
          <a:xfrm>
            <a:off x="7189470" y="3550920"/>
            <a:ext cx="3630930" cy="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文本框 36"/>
          <p:cNvSpPr txBox="1"/>
          <p:nvPr/>
        </p:nvSpPr>
        <p:spPr>
          <a:xfrm>
            <a:off x="2112173" y="4249746"/>
            <a:ext cx="1579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F37670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A </a:t>
            </a:r>
            <a:r>
              <a:rPr lang="zh-CN" altLang="en-US" sz="2000" dirty="0">
                <a:solidFill>
                  <a:srgbClr val="F37670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转钱给 </a:t>
            </a:r>
            <a:r>
              <a:rPr lang="en-US" altLang="zh-CN" sz="2000" dirty="0">
                <a:solidFill>
                  <a:srgbClr val="F37670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B</a:t>
            </a:r>
            <a:endParaRPr lang="zh-CN" altLang="en-US" sz="2000" dirty="0">
              <a:solidFill>
                <a:srgbClr val="F37670"/>
              </a:solidFill>
              <a:latin typeface="方正兰亭粗黑简体" panose="02000000000000000000" pitchFamily="2" charset="-122"/>
              <a:ea typeface="方正兰亭粗黑简体" panose="02000000000000000000" pitchFamily="2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5497296" y="4249746"/>
            <a:ext cx="1968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F37670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先记在小账本上</a:t>
            </a:r>
          </a:p>
        </p:txBody>
      </p:sp>
      <p:grpSp>
        <p:nvGrpSpPr>
          <p:cNvPr id="77" name="组合 76"/>
          <p:cNvGrpSpPr/>
          <p:nvPr/>
        </p:nvGrpSpPr>
        <p:grpSpPr>
          <a:xfrm>
            <a:off x="5393417" y="4991444"/>
            <a:ext cx="2219166" cy="1140380"/>
            <a:chOff x="5393417" y="4991444"/>
            <a:chExt cx="2219166" cy="1140380"/>
          </a:xfrm>
        </p:grpSpPr>
        <p:grpSp>
          <p:nvGrpSpPr>
            <p:cNvPr id="41" name="组合 40"/>
            <p:cNvGrpSpPr/>
            <p:nvPr/>
          </p:nvGrpSpPr>
          <p:grpSpPr>
            <a:xfrm rot="157480">
              <a:off x="6235603" y="5470709"/>
              <a:ext cx="534330" cy="661115"/>
              <a:chOff x="4746968" y="1123207"/>
              <a:chExt cx="633535" cy="783859"/>
            </a:xfrm>
          </p:grpSpPr>
          <p:grpSp>
            <p:nvGrpSpPr>
              <p:cNvPr id="42" name="组合 41"/>
              <p:cNvGrpSpPr/>
              <p:nvPr/>
            </p:nvGrpSpPr>
            <p:grpSpPr>
              <a:xfrm rot="16569070">
                <a:off x="4671806" y="1198369"/>
                <a:ext cx="783859" cy="633535"/>
                <a:chOff x="5579130" y="3012281"/>
                <a:chExt cx="1028838" cy="831533"/>
              </a:xfrm>
            </p:grpSpPr>
            <p:sp>
              <p:nvSpPr>
                <p:cNvPr id="44" name="任意多边形: 形状 43"/>
                <p:cNvSpPr/>
                <p:nvPr/>
              </p:nvSpPr>
              <p:spPr>
                <a:xfrm>
                  <a:off x="5579268" y="3148489"/>
                  <a:ext cx="1000125" cy="695325"/>
                </a:xfrm>
                <a:custGeom>
                  <a:avLst/>
                  <a:gdLst>
                    <a:gd name="connsiteX0" fmla="*/ 61436 w 1000125"/>
                    <a:gd name="connsiteY0" fmla="*/ 688181 h 695325"/>
                    <a:gd name="connsiteX1" fmla="*/ 994886 w 1000125"/>
                    <a:gd name="connsiteY1" fmla="*/ 602456 h 695325"/>
                    <a:gd name="connsiteX2" fmla="*/ 879634 w 1000125"/>
                    <a:gd name="connsiteY2" fmla="*/ 7144 h 695325"/>
                    <a:gd name="connsiteX3" fmla="*/ 7144 w 1000125"/>
                    <a:gd name="connsiteY3" fmla="*/ 81439 h 6953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00125" h="695325">
                      <a:moveTo>
                        <a:pt x="61436" y="688181"/>
                      </a:moveTo>
                      <a:lnTo>
                        <a:pt x="994886" y="602456"/>
                      </a:lnTo>
                      <a:lnTo>
                        <a:pt x="879634" y="7144"/>
                      </a:lnTo>
                      <a:lnTo>
                        <a:pt x="7144" y="81439"/>
                      </a:lnTo>
                      <a:close/>
                    </a:path>
                  </a:pathLst>
                </a:custGeom>
                <a:solidFill>
                  <a:srgbClr val="9A482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45" name="任意多边形: 形状 44"/>
                <p:cNvSpPr/>
                <p:nvPr/>
              </p:nvSpPr>
              <p:spPr>
                <a:xfrm>
                  <a:off x="5579130" y="3048476"/>
                  <a:ext cx="209550" cy="180975"/>
                </a:xfrm>
                <a:custGeom>
                  <a:avLst/>
                  <a:gdLst>
                    <a:gd name="connsiteX0" fmla="*/ 7282 w 209550"/>
                    <a:gd name="connsiteY0" fmla="*/ 181451 h 180975"/>
                    <a:gd name="connsiteX1" fmla="*/ 35857 w 209550"/>
                    <a:gd name="connsiteY1" fmla="*/ 14764 h 180975"/>
                    <a:gd name="connsiteX2" fmla="*/ 181589 w 209550"/>
                    <a:gd name="connsiteY2" fmla="*/ 7144 h 180975"/>
                    <a:gd name="connsiteX3" fmla="*/ 203497 w 209550"/>
                    <a:gd name="connsiteY3" fmla="*/ 169069 h 180975"/>
                    <a:gd name="connsiteX4" fmla="*/ 7282 w 209550"/>
                    <a:gd name="connsiteY4" fmla="*/ 181451 h 180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9550" h="180975">
                      <a:moveTo>
                        <a:pt x="7282" y="181451"/>
                      </a:moveTo>
                      <a:cubicBezTo>
                        <a:pt x="7282" y="181451"/>
                        <a:pt x="3472" y="44291"/>
                        <a:pt x="35857" y="14764"/>
                      </a:cubicBezTo>
                      <a:lnTo>
                        <a:pt x="181589" y="7144"/>
                      </a:lnTo>
                      <a:lnTo>
                        <a:pt x="203497" y="169069"/>
                      </a:lnTo>
                      <a:lnTo>
                        <a:pt x="7282" y="181451"/>
                      </a:lnTo>
                      <a:close/>
                    </a:path>
                  </a:pathLst>
                </a:custGeom>
                <a:solidFill>
                  <a:srgbClr val="9A482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46" name="任意多边形: 形状 45"/>
                <p:cNvSpPr/>
                <p:nvPr/>
              </p:nvSpPr>
              <p:spPr>
                <a:xfrm>
                  <a:off x="5600233" y="3066574"/>
                  <a:ext cx="990600" cy="742950"/>
                </a:xfrm>
                <a:custGeom>
                  <a:avLst/>
                  <a:gdLst>
                    <a:gd name="connsiteX0" fmla="*/ 62379 w 990600"/>
                    <a:gd name="connsiteY0" fmla="*/ 740569 h 742950"/>
                    <a:gd name="connsiteX1" fmla="*/ 954871 w 990600"/>
                    <a:gd name="connsiteY1" fmla="*/ 663416 h 742950"/>
                    <a:gd name="connsiteX2" fmla="*/ 982494 w 990600"/>
                    <a:gd name="connsiteY2" fmla="*/ 504349 h 742950"/>
                    <a:gd name="connsiteX3" fmla="*/ 25231 w 990600"/>
                    <a:gd name="connsiteY3" fmla="*/ 7144 h 742950"/>
                    <a:gd name="connsiteX4" fmla="*/ 9991 w 990600"/>
                    <a:gd name="connsiteY4" fmla="*/ 177641 h 742950"/>
                    <a:gd name="connsiteX5" fmla="*/ 62379 w 990600"/>
                    <a:gd name="connsiteY5" fmla="*/ 740569 h 74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90600" h="742950">
                      <a:moveTo>
                        <a:pt x="62379" y="740569"/>
                      </a:moveTo>
                      <a:lnTo>
                        <a:pt x="954871" y="663416"/>
                      </a:lnTo>
                      <a:cubicBezTo>
                        <a:pt x="954871" y="663416"/>
                        <a:pt x="934869" y="566261"/>
                        <a:pt x="982494" y="504349"/>
                      </a:cubicBezTo>
                      <a:cubicBezTo>
                        <a:pt x="1034881" y="421481"/>
                        <a:pt x="25231" y="7144"/>
                        <a:pt x="25231" y="7144"/>
                      </a:cubicBezTo>
                      <a:cubicBezTo>
                        <a:pt x="25231" y="7144"/>
                        <a:pt x="-1439" y="74771"/>
                        <a:pt x="9991" y="177641"/>
                      </a:cubicBezTo>
                      <a:lnTo>
                        <a:pt x="62379" y="740569"/>
                      </a:lnTo>
                      <a:close/>
                    </a:path>
                  </a:pathLst>
                </a:custGeom>
                <a:solidFill>
                  <a:srgbClr val="CCC2C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47" name="任意多边形: 形状 46"/>
                <p:cNvSpPr/>
                <p:nvPr/>
              </p:nvSpPr>
              <p:spPr>
                <a:xfrm>
                  <a:off x="5599033" y="3072289"/>
                  <a:ext cx="104775" cy="733425"/>
                </a:xfrm>
                <a:custGeom>
                  <a:avLst/>
                  <a:gdLst>
                    <a:gd name="connsiteX0" fmla="*/ 63579 w 104775"/>
                    <a:gd name="connsiteY0" fmla="*/ 734854 h 733425"/>
                    <a:gd name="connsiteX1" fmla="*/ 97869 w 104775"/>
                    <a:gd name="connsiteY1" fmla="*/ 569119 h 733425"/>
                    <a:gd name="connsiteX2" fmla="*/ 28337 w 104775"/>
                    <a:gd name="connsiteY2" fmla="*/ 7144 h 733425"/>
                    <a:gd name="connsiteX3" fmla="*/ 7382 w 104775"/>
                    <a:gd name="connsiteY3" fmla="*/ 147161 h 733425"/>
                    <a:gd name="connsiteX4" fmla="*/ 63579 w 104775"/>
                    <a:gd name="connsiteY4" fmla="*/ 734854 h 733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4775" h="733425">
                      <a:moveTo>
                        <a:pt x="63579" y="734854"/>
                      </a:moveTo>
                      <a:cubicBezTo>
                        <a:pt x="63579" y="734854"/>
                        <a:pt x="60722" y="596741"/>
                        <a:pt x="97869" y="569119"/>
                      </a:cubicBezTo>
                      <a:cubicBezTo>
                        <a:pt x="135017" y="541496"/>
                        <a:pt x="28337" y="7144"/>
                        <a:pt x="28337" y="7144"/>
                      </a:cubicBezTo>
                      <a:cubicBezTo>
                        <a:pt x="28337" y="7144"/>
                        <a:pt x="4524" y="27146"/>
                        <a:pt x="7382" y="147161"/>
                      </a:cubicBezTo>
                      <a:cubicBezTo>
                        <a:pt x="11192" y="266224"/>
                        <a:pt x="63579" y="734854"/>
                        <a:pt x="63579" y="734854"/>
                      </a:cubicBezTo>
                      <a:close/>
                    </a:path>
                  </a:pathLst>
                </a:custGeom>
                <a:solidFill>
                  <a:srgbClr val="AA999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48" name="任意多边形: 形状 47"/>
                <p:cNvSpPr/>
                <p:nvPr/>
              </p:nvSpPr>
              <p:spPr>
                <a:xfrm>
                  <a:off x="5607843" y="3012281"/>
                  <a:ext cx="1000125" cy="657225"/>
                </a:xfrm>
                <a:custGeom>
                  <a:avLst/>
                  <a:gdLst>
                    <a:gd name="connsiteX0" fmla="*/ 77629 w 1000125"/>
                    <a:gd name="connsiteY0" fmla="*/ 654844 h 657225"/>
                    <a:gd name="connsiteX1" fmla="*/ 993934 w 1000125"/>
                    <a:gd name="connsiteY1" fmla="*/ 571976 h 657225"/>
                    <a:gd name="connsiteX2" fmla="*/ 852964 w 1000125"/>
                    <a:gd name="connsiteY2" fmla="*/ 7144 h 657225"/>
                    <a:gd name="connsiteX3" fmla="*/ 7144 w 1000125"/>
                    <a:gd name="connsiteY3" fmla="*/ 50006 h 6572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00125" h="657225">
                      <a:moveTo>
                        <a:pt x="77629" y="654844"/>
                      </a:moveTo>
                      <a:lnTo>
                        <a:pt x="993934" y="571976"/>
                      </a:lnTo>
                      <a:lnTo>
                        <a:pt x="852964" y="7144"/>
                      </a:lnTo>
                      <a:lnTo>
                        <a:pt x="7144" y="50006"/>
                      </a:lnTo>
                      <a:close/>
                    </a:path>
                  </a:pathLst>
                </a:custGeom>
                <a:solidFill>
                  <a:srgbClr val="FEDB8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49" name="任意多边形: 形状 48"/>
                <p:cNvSpPr/>
                <p:nvPr/>
              </p:nvSpPr>
              <p:spPr>
                <a:xfrm>
                  <a:off x="5607843" y="3012281"/>
                  <a:ext cx="857250" cy="657225"/>
                </a:xfrm>
                <a:custGeom>
                  <a:avLst/>
                  <a:gdLst>
                    <a:gd name="connsiteX0" fmla="*/ 77629 w 857250"/>
                    <a:gd name="connsiteY0" fmla="*/ 654844 h 657225"/>
                    <a:gd name="connsiteX1" fmla="*/ 852964 w 857250"/>
                    <a:gd name="connsiteY1" fmla="*/ 7144 h 657225"/>
                    <a:gd name="connsiteX2" fmla="*/ 7144 w 857250"/>
                    <a:gd name="connsiteY2" fmla="*/ 50006 h 6572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57250" h="657225">
                      <a:moveTo>
                        <a:pt x="77629" y="654844"/>
                      </a:moveTo>
                      <a:lnTo>
                        <a:pt x="852964" y="7144"/>
                      </a:lnTo>
                      <a:lnTo>
                        <a:pt x="7144" y="50006"/>
                      </a:lnTo>
                      <a:close/>
                    </a:path>
                  </a:pathLst>
                </a:custGeom>
                <a:solidFill>
                  <a:srgbClr val="FDCD5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50" name="任意多边形: 形状 49"/>
                <p:cNvSpPr/>
                <p:nvPr/>
              </p:nvSpPr>
              <p:spPr>
                <a:xfrm>
                  <a:off x="5783103" y="3187541"/>
                  <a:ext cx="66675" cy="304800"/>
                </a:xfrm>
                <a:custGeom>
                  <a:avLst/>
                  <a:gdLst>
                    <a:gd name="connsiteX0" fmla="*/ 63341 w 66675"/>
                    <a:gd name="connsiteY0" fmla="*/ 300514 h 304800"/>
                    <a:gd name="connsiteX1" fmla="*/ 40481 w 66675"/>
                    <a:gd name="connsiteY1" fmla="*/ 303371 h 304800"/>
                    <a:gd name="connsiteX2" fmla="*/ 7144 w 66675"/>
                    <a:gd name="connsiteY2" fmla="*/ 8096 h 304800"/>
                    <a:gd name="connsiteX3" fmla="*/ 29051 w 66675"/>
                    <a:gd name="connsiteY3" fmla="*/ 7144 h 304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6675" h="304800">
                      <a:moveTo>
                        <a:pt x="63341" y="300514"/>
                      </a:moveTo>
                      <a:lnTo>
                        <a:pt x="40481" y="303371"/>
                      </a:lnTo>
                      <a:lnTo>
                        <a:pt x="7144" y="8096"/>
                      </a:lnTo>
                      <a:lnTo>
                        <a:pt x="29051" y="7144"/>
                      </a:lnTo>
                      <a:close/>
                    </a:path>
                  </a:pathLst>
                </a:custGeom>
                <a:solidFill>
                  <a:srgbClr val="FEDB8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51" name="任意多边形: 形状 50"/>
                <p:cNvSpPr/>
                <p:nvPr/>
              </p:nvSpPr>
              <p:spPr>
                <a:xfrm>
                  <a:off x="6028848" y="3187541"/>
                  <a:ext cx="85725" cy="304800"/>
                </a:xfrm>
                <a:custGeom>
                  <a:avLst/>
                  <a:gdLst>
                    <a:gd name="connsiteX0" fmla="*/ 79534 w 85725"/>
                    <a:gd name="connsiteY0" fmla="*/ 295751 h 304800"/>
                    <a:gd name="connsiteX1" fmla="*/ 56674 w 85725"/>
                    <a:gd name="connsiteY1" fmla="*/ 298609 h 304800"/>
                    <a:gd name="connsiteX2" fmla="*/ 7144 w 85725"/>
                    <a:gd name="connsiteY2" fmla="*/ 8096 h 304800"/>
                    <a:gd name="connsiteX3" fmla="*/ 30004 w 85725"/>
                    <a:gd name="connsiteY3" fmla="*/ 7144 h 304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5725" h="304800">
                      <a:moveTo>
                        <a:pt x="79534" y="295751"/>
                      </a:moveTo>
                      <a:lnTo>
                        <a:pt x="56674" y="298609"/>
                      </a:lnTo>
                      <a:lnTo>
                        <a:pt x="7144" y="8096"/>
                      </a:lnTo>
                      <a:lnTo>
                        <a:pt x="30004" y="7144"/>
                      </a:lnTo>
                      <a:close/>
                    </a:path>
                  </a:pathLst>
                </a:custGeom>
                <a:solidFill>
                  <a:srgbClr val="FEDB8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52" name="任意多边形: 形状 51"/>
                <p:cNvSpPr/>
                <p:nvPr/>
              </p:nvSpPr>
              <p:spPr>
                <a:xfrm>
                  <a:off x="6091713" y="3234214"/>
                  <a:ext cx="47625" cy="180975"/>
                </a:xfrm>
                <a:custGeom>
                  <a:avLst/>
                  <a:gdLst>
                    <a:gd name="connsiteX0" fmla="*/ 49054 w 47625"/>
                    <a:gd name="connsiteY0" fmla="*/ 173831 h 180975"/>
                    <a:gd name="connsiteX1" fmla="*/ 34766 w 47625"/>
                    <a:gd name="connsiteY1" fmla="*/ 175736 h 180975"/>
                    <a:gd name="connsiteX2" fmla="*/ 7144 w 47625"/>
                    <a:gd name="connsiteY2" fmla="*/ 7144 h 180975"/>
                    <a:gd name="connsiteX3" fmla="*/ 19526 w 47625"/>
                    <a:gd name="connsiteY3" fmla="*/ 7144 h 180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7625" h="180975">
                      <a:moveTo>
                        <a:pt x="49054" y="173831"/>
                      </a:moveTo>
                      <a:lnTo>
                        <a:pt x="34766" y="175736"/>
                      </a:lnTo>
                      <a:lnTo>
                        <a:pt x="7144" y="7144"/>
                      </a:lnTo>
                      <a:lnTo>
                        <a:pt x="19526" y="7144"/>
                      </a:lnTo>
                      <a:close/>
                    </a:path>
                  </a:pathLst>
                </a:custGeom>
                <a:solidFill>
                  <a:srgbClr val="FEDB8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53" name="任意多边形: 形状 52"/>
                <p:cNvSpPr/>
                <p:nvPr/>
              </p:nvSpPr>
              <p:spPr>
                <a:xfrm>
                  <a:off x="5724048" y="3135154"/>
                  <a:ext cx="85725" cy="428625"/>
                </a:xfrm>
                <a:custGeom>
                  <a:avLst/>
                  <a:gdLst>
                    <a:gd name="connsiteX0" fmla="*/ 87154 w 85725"/>
                    <a:gd name="connsiteY0" fmla="*/ 418624 h 428625"/>
                    <a:gd name="connsiteX1" fmla="*/ 53816 w 85725"/>
                    <a:gd name="connsiteY1" fmla="*/ 422434 h 428625"/>
                    <a:gd name="connsiteX2" fmla="*/ 7144 w 85725"/>
                    <a:gd name="connsiteY2" fmla="*/ 8096 h 428625"/>
                    <a:gd name="connsiteX3" fmla="*/ 38576 w 85725"/>
                    <a:gd name="connsiteY3" fmla="*/ 7144 h 428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5725" h="428625">
                      <a:moveTo>
                        <a:pt x="87154" y="418624"/>
                      </a:moveTo>
                      <a:lnTo>
                        <a:pt x="53816" y="422434"/>
                      </a:lnTo>
                      <a:lnTo>
                        <a:pt x="7144" y="8096"/>
                      </a:lnTo>
                      <a:lnTo>
                        <a:pt x="38576" y="7144"/>
                      </a:lnTo>
                      <a:close/>
                    </a:path>
                  </a:pathLst>
                </a:custGeom>
                <a:solidFill>
                  <a:srgbClr val="FFC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pic>
            <p:nvPicPr>
              <p:cNvPr id="43" name="图片 42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21240769">
                <a:off x="4756155" y="1366984"/>
                <a:ext cx="501547" cy="355799"/>
              </a:xfrm>
              <a:prstGeom prst="rect">
                <a:avLst/>
              </a:prstGeom>
            </p:spPr>
          </p:pic>
        </p:grpSp>
        <p:pic>
          <p:nvPicPr>
            <p:cNvPr id="57" name="图形 56"/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19143501">
              <a:off x="6003830" y="5230257"/>
              <a:ext cx="313856" cy="313856"/>
            </a:xfrm>
            <a:prstGeom prst="rect">
              <a:avLst/>
            </a:prstGeom>
          </p:spPr>
        </p:pic>
        <p:pic>
          <p:nvPicPr>
            <p:cNvPr id="58" name="图形 57"/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2943501">
              <a:off x="6707475" y="5239626"/>
              <a:ext cx="313856" cy="313856"/>
            </a:xfrm>
            <a:prstGeom prst="rect">
              <a:avLst/>
            </a:prstGeom>
          </p:spPr>
        </p:pic>
        <p:pic>
          <p:nvPicPr>
            <p:cNvPr id="59" name="图形 58"/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16200000">
              <a:off x="5880561" y="5719638"/>
              <a:ext cx="313856" cy="313856"/>
            </a:xfrm>
            <a:prstGeom prst="rect">
              <a:avLst/>
            </a:prstGeom>
          </p:spPr>
        </p:pic>
        <p:pic>
          <p:nvPicPr>
            <p:cNvPr id="60" name="图形 59"/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5400000">
              <a:off x="6793258" y="5744130"/>
              <a:ext cx="313856" cy="313856"/>
            </a:xfrm>
            <a:prstGeom prst="rect">
              <a:avLst/>
            </a:prstGeom>
          </p:spPr>
        </p:pic>
        <p:pic>
          <p:nvPicPr>
            <p:cNvPr id="63" name="图形 62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393417" y="5761339"/>
              <a:ext cx="480495" cy="279437"/>
            </a:xfrm>
            <a:prstGeom prst="rect">
              <a:avLst/>
            </a:prstGeom>
          </p:spPr>
        </p:pic>
        <p:pic>
          <p:nvPicPr>
            <p:cNvPr id="65" name="图形 64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132088" y="5761339"/>
              <a:ext cx="480495" cy="279437"/>
            </a:xfrm>
            <a:prstGeom prst="rect">
              <a:avLst/>
            </a:prstGeom>
          </p:spPr>
        </p:pic>
        <p:pic>
          <p:nvPicPr>
            <p:cNvPr id="66" name="图形 65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552650" y="5005541"/>
              <a:ext cx="480495" cy="279437"/>
            </a:xfrm>
            <a:prstGeom prst="rect">
              <a:avLst/>
            </a:prstGeom>
          </p:spPr>
        </p:pic>
        <p:pic>
          <p:nvPicPr>
            <p:cNvPr id="67" name="图形 66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984883" y="4991444"/>
              <a:ext cx="480495" cy="279437"/>
            </a:xfrm>
            <a:prstGeom prst="rect">
              <a:avLst/>
            </a:prstGeom>
          </p:spPr>
        </p:pic>
      </p:grpSp>
      <p:cxnSp>
        <p:nvCxnSpPr>
          <p:cNvPr id="68" name="直接连接符 67"/>
          <p:cNvCxnSpPr/>
          <p:nvPr/>
        </p:nvCxnSpPr>
        <p:spPr>
          <a:xfrm>
            <a:off x="7810500" y="5693228"/>
            <a:ext cx="2514600" cy="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文本框 70"/>
          <p:cNvSpPr txBox="1"/>
          <p:nvPr/>
        </p:nvSpPr>
        <p:spPr>
          <a:xfrm>
            <a:off x="4958066" y="6334292"/>
            <a:ext cx="2991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F37670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通知所有小账本信息更新</a:t>
            </a:r>
          </a:p>
        </p:txBody>
      </p:sp>
      <p:cxnSp>
        <p:nvCxnSpPr>
          <p:cNvPr id="72" name="直接连接符 71"/>
          <p:cNvCxnSpPr/>
          <p:nvPr/>
        </p:nvCxnSpPr>
        <p:spPr>
          <a:xfrm>
            <a:off x="1554480" y="5693228"/>
            <a:ext cx="3444240" cy="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矩形: 圆角 73"/>
          <p:cNvSpPr/>
          <p:nvPr/>
        </p:nvSpPr>
        <p:spPr>
          <a:xfrm flipH="1">
            <a:off x="1213134" y="5688832"/>
            <a:ext cx="4805039" cy="2150759"/>
          </a:xfrm>
          <a:prstGeom prst="roundRect">
            <a:avLst/>
          </a:prstGeom>
          <a:ln w="25400">
            <a:gradFill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100000">
                  <a:srgbClr val="A6A6A6"/>
                </a:gs>
              </a:gsLst>
              <a:lin ang="0" scaled="0"/>
            </a:gra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/>
          <p:cNvSpPr/>
          <p:nvPr/>
        </p:nvSpPr>
        <p:spPr>
          <a:xfrm flipH="1">
            <a:off x="1213134" y="-411479"/>
            <a:ext cx="1514826" cy="1393070"/>
          </a:xfrm>
          <a:prstGeom prst="roundRect">
            <a:avLst/>
          </a:prstGeom>
          <a:ln w="25400">
            <a:gradFill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100000">
                  <a:srgbClr val="A6A6A6"/>
                </a:gs>
              </a:gsLst>
              <a:lin ang="0" scaled="0"/>
            </a:gra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" name="直接连接符 3"/>
          <p:cNvCxnSpPr/>
          <p:nvPr/>
        </p:nvCxnSpPr>
        <p:spPr>
          <a:xfrm>
            <a:off x="1479148" y="981591"/>
            <a:ext cx="1142132" cy="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>
            <a:off x="2872054" y="411401"/>
            <a:ext cx="2219166" cy="1140380"/>
            <a:chOff x="5393417" y="4991444"/>
            <a:chExt cx="2219166" cy="1140380"/>
          </a:xfrm>
        </p:grpSpPr>
        <p:grpSp>
          <p:nvGrpSpPr>
            <p:cNvPr id="6" name="组合 5"/>
            <p:cNvGrpSpPr/>
            <p:nvPr/>
          </p:nvGrpSpPr>
          <p:grpSpPr>
            <a:xfrm rot="157480">
              <a:off x="6235603" y="5470709"/>
              <a:ext cx="534330" cy="661115"/>
              <a:chOff x="4746968" y="1123207"/>
              <a:chExt cx="633535" cy="783859"/>
            </a:xfrm>
          </p:grpSpPr>
          <p:grpSp>
            <p:nvGrpSpPr>
              <p:cNvPr id="15" name="组合 14"/>
              <p:cNvGrpSpPr/>
              <p:nvPr/>
            </p:nvGrpSpPr>
            <p:grpSpPr>
              <a:xfrm rot="16569070">
                <a:off x="4671806" y="1198369"/>
                <a:ext cx="783859" cy="633535"/>
                <a:chOff x="5579130" y="3012281"/>
                <a:chExt cx="1028838" cy="831533"/>
              </a:xfrm>
            </p:grpSpPr>
            <p:sp>
              <p:nvSpPr>
                <p:cNvPr id="17" name="任意多边形: 形状 16"/>
                <p:cNvSpPr/>
                <p:nvPr/>
              </p:nvSpPr>
              <p:spPr>
                <a:xfrm>
                  <a:off x="5579268" y="3148489"/>
                  <a:ext cx="1000125" cy="695325"/>
                </a:xfrm>
                <a:custGeom>
                  <a:avLst/>
                  <a:gdLst>
                    <a:gd name="connsiteX0" fmla="*/ 61436 w 1000125"/>
                    <a:gd name="connsiteY0" fmla="*/ 688181 h 695325"/>
                    <a:gd name="connsiteX1" fmla="*/ 994886 w 1000125"/>
                    <a:gd name="connsiteY1" fmla="*/ 602456 h 695325"/>
                    <a:gd name="connsiteX2" fmla="*/ 879634 w 1000125"/>
                    <a:gd name="connsiteY2" fmla="*/ 7144 h 695325"/>
                    <a:gd name="connsiteX3" fmla="*/ 7144 w 1000125"/>
                    <a:gd name="connsiteY3" fmla="*/ 81439 h 6953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00125" h="695325">
                      <a:moveTo>
                        <a:pt x="61436" y="688181"/>
                      </a:moveTo>
                      <a:lnTo>
                        <a:pt x="994886" y="602456"/>
                      </a:lnTo>
                      <a:lnTo>
                        <a:pt x="879634" y="7144"/>
                      </a:lnTo>
                      <a:lnTo>
                        <a:pt x="7144" y="81439"/>
                      </a:lnTo>
                      <a:close/>
                    </a:path>
                  </a:pathLst>
                </a:custGeom>
                <a:solidFill>
                  <a:srgbClr val="9A482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8" name="任意多边形: 形状 17"/>
                <p:cNvSpPr/>
                <p:nvPr/>
              </p:nvSpPr>
              <p:spPr>
                <a:xfrm>
                  <a:off x="5579130" y="3048476"/>
                  <a:ext cx="209550" cy="180975"/>
                </a:xfrm>
                <a:custGeom>
                  <a:avLst/>
                  <a:gdLst>
                    <a:gd name="connsiteX0" fmla="*/ 7282 w 209550"/>
                    <a:gd name="connsiteY0" fmla="*/ 181451 h 180975"/>
                    <a:gd name="connsiteX1" fmla="*/ 35857 w 209550"/>
                    <a:gd name="connsiteY1" fmla="*/ 14764 h 180975"/>
                    <a:gd name="connsiteX2" fmla="*/ 181589 w 209550"/>
                    <a:gd name="connsiteY2" fmla="*/ 7144 h 180975"/>
                    <a:gd name="connsiteX3" fmla="*/ 203497 w 209550"/>
                    <a:gd name="connsiteY3" fmla="*/ 169069 h 180975"/>
                    <a:gd name="connsiteX4" fmla="*/ 7282 w 209550"/>
                    <a:gd name="connsiteY4" fmla="*/ 181451 h 180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9550" h="180975">
                      <a:moveTo>
                        <a:pt x="7282" y="181451"/>
                      </a:moveTo>
                      <a:cubicBezTo>
                        <a:pt x="7282" y="181451"/>
                        <a:pt x="3472" y="44291"/>
                        <a:pt x="35857" y="14764"/>
                      </a:cubicBezTo>
                      <a:lnTo>
                        <a:pt x="181589" y="7144"/>
                      </a:lnTo>
                      <a:lnTo>
                        <a:pt x="203497" y="169069"/>
                      </a:lnTo>
                      <a:lnTo>
                        <a:pt x="7282" y="181451"/>
                      </a:lnTo>
                      <a:close/>
                    </a:path>
                  </a:pathLst>
                </a:custGeom>
                <a:solidFill>
                  <a:srgbClr val="9A482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9" name="任意多边形: 形状 18"/>
                <p:cNvSpPr/>
                <p:nvPr/>
              </p:nvSpPr>
              <p:spPr>
                <a:xfrm>
                  <a:off x="5600233" y="3066574"/>
                  <a:ext cx="990600" cy="742950"/>
                </a:xfrm>
                <a:custGeom>
                  <a:avLst/>
                  <a:gdLst>
                    <a:gd name="connsiteX0" fmla="*/ 62379 w 990600"/>
                    <a:gd name="connsiteY0" fmla="*/ 740569 h 742950"/>
                    <a:gd name="connsiteX1" fmla="*/ 954871 w 990600"/>
                    <a:gd name="connsiteY1" fmla="*/ 663416 h 742950"/>
                    <a:gd name="connsiteX2" fmla="*/ 982494 w 990600"/>
                    <a:gd name="connsiteY2" fmla="*/ 504349 h 742950"/>
                    <a:gd name="connsiteX3" fmla="*/ 25231 w 990600"/>
                    <a:gd name="connsiteY3" fmla="*/ 7144 h 742950"/>
                    <a:gd name="connsiteX4" fmla="*/ 9991 w 990600"/>
                    <a:gd name="connsiteY4" fmla="*/ 177641 h 742950"/>
                    <a:gd name="connsiteX5" fmla="*/ 62379 w 990600"/>
                    <a:gd name="connsiteY5" fmla="*/ 740569 h 74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90600" h="742950">
                      <a:moveTo>
                        <a:pt x="62379" y="740569"/>
                      </a:moveTo>
                      <a:lnTo>
                        <a:pt x="954871" y="663416"/>
                      </a:lnTo>
                      <a:cubicBezTo>
                        <a:pt x="954871" y="663416"/>
                        <a:pt x="934869" y="566261"/>
                        <a:pt x="982494" y="504349"/>
                      </a:cubicBezTo>
                      <a:cubicBezTo>
                        <a:pt x="1034881" y="421481"/>
                        <a:pt x="25231" y="7144"/>
                        <a:pt x="25231" y="7144"/>
                      </a:cubicBezTo>
                      <a:cubicBezTo>
                        <a:pt x="25231" y="7144"/>
                        <a:pt x="-1439" y="74771"/>
                        <a:pt x="9991" y="177641"/>
                      </a:cubicBezTo>
                      <a:lnTo>
                        <a:pt x="62379" y="740569"/>
                      </a:lnTo>
                      <a:close/>
                    </a:path>
                  </a:pathLst>
                </a:custGeom>
                <a:solidFill>
                  <a:srgbClr val="CCC2C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0" name="任意多边形: 形状 19"/>
                <p:cNvSpPr/>
                <p:nvPr/>
              </p:nvSpPr>
              <p:spPr>
                <a:xfrm>
                  <a:off x="5599033" y="3072289"/>
                  <a:ext cx="104775" cy="733425"/>
                </a:xfrm>
                <a:custGeom>
                  <a:avLst/>
                  <a:gdLst>
                    <a:gd name="connsiteX0" fmla="*/ 63579 w 104775"/>
                    <a:gd name="connsiteY0" fmla="*/ 734854 h 733425"/>
                    <a:gd name="connsiteX1" fmla="*/ 97869 w 104775"/>
                    <a:gd name="connsiteY1" fmla="*/ 569119 h 733425"/>
                    <a:gd name="connsiteX2" fmla="*/ 28337 w 104775"/>
                    <a:gd name="connsiteY2" fmla="*/ 7144 h 733425"/>
                    <a:gd name="connsiteX3" fmla="*/ 7382 w 104775"/>
                    <a:gd name="connsiteY3" fmla="*/ 147161 h 733425"/>
                    <a:gd name="connsiteX4" fmla="*/ 63579 w 104775"/>
                    <a:gd name="connsiteY4" fmla="*/ 734854 h 733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4775" h="733425">
                      <a:moveTo>
                        <a:pt x="63579" y="734854"/>
                      </a:moveTo>
                      <a:cubicBezTo>
                        <a:pt x="63579" y="734854"/>
                        <a:pt x="60722" y="596741"/>
                        <a:pt x="97869" y="569119"/>
                      </a:cubicBezTo>
                      <a:cubicBezTo>
                        <a:pt x="135017" y="541496"/>
                        <a:pt x="28337" y="7144"/>
                        <a:pt x="28337" y="7144"/>
                      </a:cubicBezTo>
                      <a:cubicBezTo>
                        <a:pt x="28337" y="7144"/>
                        <a:pt x="4524" y="27146"/>
                        <a:pt x="7382" y="147161"/>
                      </a:cubicBezTo>
                      <a:cubicBezTo>
                        <a:pt x="11192" y="266224"/>
                        <a:pt x="63579" y="734854"/>
                        <a:pt x="63579" y="734854"/>
                      </a:cubicBezTo>
                      <a:close/>
                    </a:path>
                  </a:pathLst>
                </a:custGeom>
                <a:solidFill>
                  <a:srgbClr val="AA999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1" name="任意多边形: 形状 20"/>
                <p:cNvSpPr/>
                <p:nvPr/>
              </p:nvSpPr>
              <p:spPr>
                <a:xfrm>
                  <a:off x="5607843" y="3012281"/>
                  <a:ext cx="1000125" cy="657225"/>
                </a:xfrm>
                <a:custGeom>
                  <a:avLst/>
                  <a:gdLst>
                    <a:gd name="connsiteX0" fmla="*/ 77629 w 1000125"/>
                    <a:gd name="connsiteY0" fmla="*/ 654844 h 657225"/>
                    <a:gd name="connsiteX1" fmla="*/ 993934 w 1000125"/>
                    <a:gd name="connsiteY1" fmla="*/ 571976 h 657225"/>
                    <a:gd name="connsiteX2" fmla="*/ 852964 w 1000125"/>
                    <a:gd name="connsiteY2" fmla="*/ 7144 h 657225"/>
                    <a:gd name="connsiteX3" fmla="*/ 7144 w 1000125"/>
                    <a:gd name="connsiteY3" fmla="*/ 50006 h 6572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00125" h="657225">
                      <a:moveTo>
                        <a:pt x="77629" y="654844"/>
                      </a:moveTo>
                      <a:lnTo>
                        <a:pt x="993934" y="571976"/>
                      </a:lnTo>
                      <a:lnTo>
                        <a:pt x="852964" y="7144"/>
                      </a:lnTo>
                      <a:lnTo>
                        <a:pt x="7144" y="50006"/>
                      </a:lnTo>
                      <a:close/>
                    </a:path>
                  </a:pathLst>
                </a:custGeom>
                <a:solidFill>
                  <a:srgbClr val="FEDB8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2" name="任意多边形: 形状 21"/>
                <p:cNvSpPr/>
                <p:nvPr/>
              </p:nvSpPr>
              <p:spPr>
                <a:xfrm>
                  <a:off x="5607843" y="3012281"/>
                  <a:ext cx="857250" cy="657225"/>
                </a:xfrm>
                <a:custGeom>
                  <a:avLst/>
                  <a:gdLst>
                    <a:gd name="connsiteX0" fmla="*/ 77629 w 857250"/>
                    <a:gd name="connsiteY0" fmla="*/ 654844 h 657225"/>
                    <a:gd name="connsiteX1" fmla="*/ 852964 w 857250"/>
                    <a:gd name="connsiteY1" fmla="*/ 7144 h 657225"/>
                    <a:gd name="connsiteX2" fmla="*/ 7144 w 857250"/>
                    <a:gd name="connsiteY2" fmla="*/ 50006 h 6572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57250" h="657225">
                      <a:moveTo>
                        <a:pt x="77629" y="654844"/>
                      </a:moveTo>
                      <a:lnTo>
                        <a:pt x="852964" y="7144"/>
                      </a:lnTo>
                      <a:lnTo>
                        <a:pt x="7144" y="50006"/>
                      </a:lnTo>
                      <a:close/>
                    </a:path>
                  </a:pathLst>
                </a:custGeom>
                <a:solidFill>
                  <a:srgbClr val="FDCD5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3" name="任意多边形: 形状 22"/>
                <p:cNvSpPr/>
                <p:nvPr/>
              </p:nvSpPr>
              <p:spPr>
                <a:xfrm>
                  <a:off x="5783103" y="3187541"/>
                  <a:ext cx="66675" cy="304800"/>
                </a:xfrm>
                <a:custGeom>
                  <a:avLst/>
                  <a:gdLst>
                    <a:gd name="connsiteX0" fmla="*/ 63341 w 66675"/>
                    <a:gd name="connsiteY0" fmla="*/ 300514 h 304800"/>
                    <a:gd name="connsiteX1" fmla="*/ 40481 w 66675"/>
                    <a:gd name="connsiteY1" fmla="*/ 303371 h 304800"/>
                    <a:gd name="connsiteX2" fmla="*/ 7144 w 66675"/>
                    <a:gd name="connsiteY2" fmla="*/ 8096 h 304800"/>
                    <a:gd name="connsiteX3" fmla="*/ 29051 w 66675"/>
                    <a:gd name="connsiteY3" fmla="*/ 7144 h 304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6675" h="304800">
                      <a:moveTo>
                        <a:pt x="63341" y="300514"/>
                      </a:moveTo>
                      <a:lnTo>
                        <a:pt x="40481" y="303371"/>
                      </a:lnTo>
                      <a:lnTo>
                        <a:pt x="7144" y="8096"/>
                      </a:lnTo>
                      <a:lnTo>
                        <a:pt x="29051" y="7144"/>
                      </a:lnTo>
                      <a:close/>
                    </a:path>
                  </a:pathLst>
                </a:custGeom>
                <a:solidFill>
                  <a:srgbClr val="FEDB8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4" name="任意多边形: 形状 23"/>
                <p:cNvSpPr/>
                <p:nvPr/>
              </p:nvSpPr>
              <p:spPr>
                <a:xfrm>
                  <a:off x="6028848" y="3187541"/>
                  <a:ext cx="85725" cy="304800"/>
                </a:xfrm>
                <a:custGeom>
                  <a:avLst/>
                  <a:gdLst>
                    <a:gd name="connsiteX0" fmla="*/ 79534 w 85725"/>
                    <a:gd name="connsiteY0" fmla="*/ 295751 h 304800"/>
                    <a:gd name="connsiteX1" fmla="*/ 56674 w 85725"/>
                    <a:gd name="connsiteY1" fmla="*/ 298609 h 304800"/>
                    <a:gd name="connsiteX2" fmla="*/ 7144 w 85725"/>
                    <a:gd name="connsiteY2" fmla="*/ 8096 h 304800"/>
                    <a:gd name="connsiteX3" fmla="*/ 30004 w 85725"/>
                    <a:gd name="connsiteY3" fmla="*/ 7144 h 304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5725" h="304800">
                      <a:moveTo>
                        <a:pt x="79534" y="295751"/>
                      </a:moveTo>
                      <a:lnTo>
                        <a:pt x="56674" y="298609"/>
                      </a:lnTo>
                      <a:lnTo>
                        <a:pt x="7144" y="8096"/>
                      </a:lnTo>
                      <a:lnTo>
                        <a:pt x="30004" y="7144"/>
                      </a:lnTo>
                      <a:close/>
                    </a:path>
                  </a:pathLst>
                </a:custGeom>
                <a:solidFill>
                  <a:srgbClr val="FEDB8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5" name="任意多边形: 形状 24"/>
                <p:cNvSpPr/>
                <p:nvPr/>
              </p:nvSpPr>
              <p:spPr>
                <a:xfrm>
                  <a:off x="6091713" y="3234214"/>
                  <a:ext cx="47625" cy="180975"/>
                </a:xfrm>
                <a:custGeom>
                  <a:avLst/>
                  <a:gdLst>
                    <a:gd name="connsiteX0" fmla="*/ 49054 w 47625"/>
                    <a:gd name="connsiteY0" fmla="*/ 173831 h 180975"/>
                    <a:gd name="connsiteX1" fmla="*/ 34766 w 47625"/>
                    <a:gd name="connsiteY1" fmla="*/ 175736 h 180975"/>
                    <a:gd name="connsiteX2" fmla="*/ 7144 w 47625"/>
                    <a:gd name="connsiteY2" fmla="*/ 7144 h 180975"/>
                    <a:gd name="connsiteX3" fmla="*/ 19526 w 47625"/>
                    <a:gd name="connsiteY3" fmla="*/ 7144 h 180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7625" h="180975">
                      <a:moveTo>
                        <a:pt x="49054" y="173831"/>
                      </a:moveTo>
                      <a:lnTo>
                        <a:pt x="34766" y="175736"/>
                      </a:lnTo>
                      <a:lnTo>
                        <a:pt x="7144" y="7144"/>
                      </a:lnTo>
                      <a:lnTo>
                        <a:pt x="19526" y="7144"/>
                      </a:lnTo>
                      <a:close/>
                    </a:path>
                  </a:pathLst>
                </a:custGeom>
                <a:solidFill>
                  <a:srgbClr val="FEDB8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6" name="任意多边形: 形状 25"/>
                <p:cNvSpPr/>
                <p:nvPr/>
              </p:nvSpPr>
              <p:spPr>
                <a:xfrm>
                  <a:off x="5724048" y="3135154"/>
                  <a:ext cx="85725" cy="428625"/>
                </a:xfrm>
                <a:custGeom>
                  <a:avLst/>
                  <a:gdLst>
                    <a:gd name="connsiteX0" fmla="*/ 87154 w 85725"/>
                    <a:gd name="connsiteY0" fmla="*/ 418624 h 428625"/>
                    <a:gd name="connsiteX1" fmla="*/ 53816 w 85725"/>
                    <a:gd name="connsiteY1" fmla="*/ 422434 h 428625"/>
                    <a:gd name="connsiteX2" fmla="*/ 7144 w 85725"/>
                    <a:gd name="connsiteY2" fmla="*/ 8096 h 428625"/>
                    <a:gd name="connsiteX3" fmla="*/ 38576 w 85725"/>
                    <a:gd name="connsiteY3" fmla="*/ 7144 h 428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5725" h="428625">
                      <a:moveTo>
                        <a:pt x="87154" y="418624"/>
                      </a:moveTo>
                      <a:lnTo>
                        <a:pt x="53816" y="422434"/>
                      </a:lnTo>
                      <a:lnTo>
                        <a:pt x="7144" y="8096"/>
                      </a:lnTo>
                      <a:lnTo>
                        <a:pt x="38576" y="7144"/>
                      </a:lnTo>
                      <a:close/>
                    </a:path>
                  </a:pathLst>
                </a:custGeom>
                <a:solidFill>
                  <a:srgbClr val="FFC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pic>
            <p:nvPicPr>
              <p:cNvPr id="16" name="图片 15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21240769">
                <a:off x="4756155" y="1366984"/>
                <a:ext cx="501547" cy="355799"/>
              </a:xfrm>
              <a:prstGeom prst="rect">
                <a:avLst/>
              </a:prstGeom>
            </p:spPr>
          </p:pic>
        </p:grpSp>
        <p:pic>
          <p:nvPicPr>
            <p:cNvPr id="7" name="图形 6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9143501">
              <a:off x="6003830" y="5230257"/>
              <a:ext cx="313856" cy="313856"/>
            </a:xfrm>
            <a:prstGeom prst="rect">
              <a:avLst/>
            </a:prstGeom>
          </p:spPr>
        </p:pic>
        <p:pic>
          <p:nvPicPr>
            <p:cNvPr id="8" name="图形 7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2943501">
              <a:off x="6707475" y="5239626"/>
              <a:ext cx="313856" cy="313856"/>
            </a:xfrm>
            <a:prstGeom prst="rect">
              <a:avLst/>
            </a:prstGeom>
          </p:spPr>
        </p:pic>
        <p:pic>
          <p:nvPicPr>
            <p:cNvPr id="9" name="图形 8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6200000">
              <a:off x="5880561" y="5719638"/>
              <a:ext cx="313856" cy="313856"/>
            </a:xfrm>
            <a:prstGeom prst="rect">
              <a:avLst/>
            </a:prstGeom>
          </p:spPr>
        </p:pic>
        <p:pic>
          <p:nvPicPr>
            <p:cNvPr id="10" name="图形 9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5400000">
              <a:off x="6793258" y="5744130"/>
              <a:ext cx="313856" cy="313856"/>
            </a:xfrm>
            <a:prstGeom prst="rect">
              <a:avLst/>
            </a:prstGeom>
          </p:spPr>
        </p:pic>
        <p:pic>
          <p:nvPicPr>
            <p:cNvPr id="11" name="图形 10"/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393417" y="5761339"/>
              <a:ext cx="480495" cy="279437"/>
            </a:xfrm>
            <a:prstGeom prst="rect">
              <a:avLst/>
            </a:prstGeom>
          </p:spPr>
        </p:pic>
        <p:pic>
          <p:nvPicPr>
            <p:cNvPr id="12" name="图形 11"/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132088" y="5761339"/>
              <a:ext cx="480495" cy="279437"/>
            </a:xfrm>
            <a:prstGeom prst="rect">
              <a:avLst/>
            </a:prstGeom>
          </p:spPr>
        </p:pic>
        <p:pic>
          <p:nvPicPr>
            <p:cNvPr id="13" name="图形 12"/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552650" y="5005541"/>
              <a:ext cx="480495" cy="279437"/>
            </a:xfrm>
            <a:prstGeom prst="rect">
              <a:avLst/>
            </a:prstGeom>
          </p:spPr>
        </p:pic>
        <p:pic>
          <p:nvPicPr>
            <p:cNvPr id="14" name="图形 13"/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984883" y="4991444"/>
              <a:ext cx="480495" cy="279437"/>
            </a:xfrm>
            <a:prstGeom prst="rect">
              <a:avLst/>
            </a:prstGeom>
          </p:spPr>
        </p:pic>
      </p:grpSp>
      <p:sp>
        <p:nvSpPr>
          <p:cNvPr id="29" name="文本框 28"/>
          <p:cNvSpPr txBox="1"/>
          <p:nvPr/>
        </p:nvSpPr>
        <p:spPr>
          <a:xfrm>
            <a:off x="2502645" y="1744272"/>
            <a:ext cx="2991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F37670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各个版本都确认信息可信</a:t>
            </a:r>
          </a:p>
        </p:txBody>
      </p:sp>
      <p:cxnSp>
        <p:nvCxnSpPr>
          <p:cNvPr id="30" name="直接连接符 29"/>
          <p:cNvCxnSpPr/>
          <p:nvPr/>
        </p:nvCxnSpPr>
        <p:spPr>
          <a:xfrm>
            <a:off x="5391391" y="990807"/>
            <a:ext cx="1893329" cy="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组合 31"/>
          <p:cNvGrpSpPr/>
          <p:nvPr/>
        </p:nvGrpSpPr>
        <p:grpSpPr>
          <a:xfrm rot="157480">
            <a:off x="7558412" y="487141"/>
            <a:ext cx="472211" cy="584256"/>
            <a:chOff x="4746968" y="1123207"/>
            <a:chExt cx="633535" cy="783859"/>
          </a:xfrm>
        </p:grpSpPr>
        <p:grpSp>
          <p:nvGrpSpPr>
            <p:cNvPr id="33" name="组合 32"/>
            <p:cNvGrpSpPr/>
            <p:nvPr/>
          </p:nvGrpSpPr>
          <p:grpSpPr>
            <a:xfrm rot="16569070">
              <a:off x="4671806" y="1198369"/>
              <a:ext cx="783859" cy="633535"/>
              <a:chOff x="5579130" y="3012281"/>
              <a:chExt cx="1028838" cy="831533"/>
            </a:xfrm>
          </p:grpSpPr>
          <p:sp>
            <p:nvSpPr>
              <p:cNvPr id="35" name="任意多边形: 形状 34"/>
              <p:cNvSpPr/>
              <p:nvPr/>
            </p:nvSpPr>
            <p:spPr>
              <a:xfrm>
                <a:off x="5579268" y="3148489"/>
                <a:ext cx="1000125" cy="695325"/>
              </a:xfrm>
              <a:custGeom>
                <a:avLst/>
                <a:gdLst>
                  <a:gd name="connsiteX0" fmla="*/ 61436 w 1000125"/>
                  <a:gd name="connsiteY0" fmla="*/ 688181 h 695325"/>
                  <a:gd name="connsiteX1" fmla="*/ 994886 w 1000125"/>
                  <a:gd name="connsiteY1" fmla="*/ 602456 h 695325"/>
                  <a:gd name="connsiteX2" fmla="*/ 879634 w 1000125"/>
                  <a:gd name="connsiteY2" fmla="*/ 7144 h 695325"/>
                  <a:gd name="connsiteX3" fmla="*/ 7144 w 1000125"/>
                  <a:gd name="connsiteY3" fmla="*/ 81439 h 69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00125" h="695325">
                    <a:moveTo>
                      <a:pt x="61436" y="688181"/>
                    </a:moveTo>
                    <a:lnTo>
                      <a:pt x="994886" y="602456"/>
                    </a:lnTo>
                    <a:lnTo>
                      <a:pt x="879634" y="7144"/>
                    </a:lnTo>
                    <a:lnTo>
                      <a:pt x="7144" y="81439"/>
                    </a:lnTo>
                    <a:close/>
                  </a:path>
                </a:pathLst>
              </a:custGeom>
              <a:solidFill>
                <a:srgbClr val="9A482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6" name="任意多边形: 形状 35"/>
              <p:cNvSpPr/>
              <p:nvPr/>
            </p:nvSpPr>
            <p:spPr>
              <a:xfrm>
                <a:off x="5579130" y="3048476"/>
                <a:ext cx="209550" cy="180975"/>
              </a:xfrm>
              <a:custGeom>
                <a:avLst/>
                <a:gdLst>
                  <a:gd name="connsiteX0" fmla="*/ 7282 w 209550"/>
                  <a:gd name="connsiteY0" fmla="*/ 181451 h 180975"/>
                  <a:gd name="connsiteX1" fmla="*/ 35857 w 209550"/>
                  <a:gd name="connsiteY1" fmla="*/ 14764 h 180975"/>
                  <a:gd name="connsiteX2" fmla="*/ 181589 w 209550"/>
                  <a:gd name="connsiteY2" fmla="*/ 7144 h 180975"/>
                  <a:gd name="connsiteX3" fmla="*/ 203497 w 209550"/>
                  <a:gd name="connsiteY3" fmla="*/ 169069 h 180975"/>
                  <a:gd name="connsiteX4" fmla="*/ 7282 w 209550"/>
                  <a:gd name="connsiteY4" fmla="*/ 181451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9550" h="180975">
                    <a:moveTo>
                      <a:pt x="7282" y="181451"/>
                    </a:moveTo>
                    <a:cubicBezTo>
                      <a:pt x="7282" y="181451"/>
                      <a:pt x="3472" y="44291"/>
                      <a:pt x="35857" y="14764"/>
                    </a:cubicBezTo>
                    <a:lnTo>
                      <a:pt x="181589" y="7144"/>
                    </a:lnTo>
                    <a:lnTo>
                      <a:pt x="203497" y="169069"/>
                    </a:lnTo>
                    <a:lnTo>
                      <a:pt x="7282" y="181451"/>
                    </a:lnTo>
                    <a:close/>
                  </a:path>
                </a:pathLst>
              </a:custGeom>
              <a:solidFill>
                <a:srgbClr val="9A482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7" name="任意多边形: 形状 36"/>
              <p:cNvSpPr/>
              <p:nvPr/>
            </p:nvSpPr>
            <p:spPr>
              <a:xfrm>
                <a:off x="5600233" y="3066574"/>
                <a:ext cx="990600" cy="742950"/>
              </a:xfrm>
              <a:custGeom>
                <a:avLst/>
                <a:gdLst>
                  <a:gd name="connsiteX0" fmla="*/ 62379 w 990600"/>
                  <a:gd name="connsiteY0" fmla="*/ 740569 h 742950"/>
                  <a:gd name="connsiteX1" fmla="*/ 954871 w 990600"/>
                  <a:gd name="connsiteY1" fmla="*/ 663416 h 742950"/>
                  <a:gd name="connsiteX2" fmla="*/ 982494 w 990600"/>
                  <a:gd name="connsiteY2" fmla="*/ 504349 h 742950"/>
                  <a:gd name="connsiteX3" fmla="*/ 25231 w 990600"/>
                  <a:gd name="connsiteY3" fmla="*/ 7144 h 742950"/>
                  <a:gd name="connsiteX4" fmla="*/ 9991 w 990600"/>
                  <a:gd name="connsiteY4" fmla="*/ 177641 h 742950"/>
                  <a:gd name="connsiteX5" fmla="*/ 62379 w 990600"/>
                  <a:gd name="connsiteY5" fmla="*/ 740569 h 74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90600" h="742950">
                    <a:moveTo>
                      <a:pt x="62379" y="740569"/>
                    </a:moveTo>
                    <a:lnTo>
                      <a:pt x="954871" y="663416"/>
                    </a:lnTo>
                    <a:cubicBezTo>
                      <a:pt x="954871" y="663416"/>
                      <a:pt x="934869" y="566261"/>
                      <a:pt x="982494" y="504349"/>
                    </a:cubicBezTo>
                    <a:cubicBezTo>
                      <a:pt x="1034881" y="421481"/>
                      <a:pt x="25231" y="7144"/>
                      <a:pt x="25231" y="7144"/>
                    </a:cubicBezTo>
                    <a:cubicBezTo>
                      <a:pt x="25231" y="7144"/>
                      <a:pt x="-1439" y="74771"/>
                      <a:pt x="9991" y="177641"/>
                    </a:cubicBezTo>
                    <a:lnTo>
                      <a:pt x="62379" y="740569"/>
                    </a:lnTo>
                    <a:close/>
                  </a:path>
                </a:pathLst>
              </a:custGeom>
              <a:solidFill>
                <a:srgbClr val="CCC2C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8" name="任意多边形: 形状 37"/>
              <p:cNvSpPr/>
              <p:nvPr/>
            </p:nvSpPr>
            <p:spPr>
              <a:xfrm>
                <a:off x="5599033" y="3072289"/>
                <a:ext cx="104775" cy="733425"/>
              </a:xfrm>
              <a:custGeom>
                <a:avLst/>
                <a:gdLst>
                  <a:gd name="connsiteX0" fmla="*/ 63579 w 104775"/>
                  <a:gd name="connsiteY0" fmla="*/ 734854 h 733425"/>
                  <a:gd name="connsiteX1" fmla="*/ 97869 w 104775"/>
                  <a:gd name="connsiteY1" fmla="*/ 569119 h 733425"/>
                  <a:gd name="connsiteX2" fmla="*/ 28337 w 104775"/>
                  <a:gd name="connsiteY2" fmla="*/ 7144 h 733425"/>
                  <a:gd name="connsiteX3" fmla="*/ 7382 w 104775"/>
                  <a:gd name="connsiteY3" fmla="*/ 147161 h 733425"/>
                  <a:gd name="connsiteX4" fmla="*/ 63579 w 104775"/>
                  <a:gd name="connsiteY4" fmla="*/ 734854 h 733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775" h="733425">
                    <a:moveTo>
                      <a:pt x="63579" y="734854"/>
                    </a:moveTo>
                    <a:cubicBezTo>
                      <a:pt x="63579" y="734854"/>
                      <a:pt x="60722" y="596741"/>
                      <a:pt x="97869" y="569119"/>
                    </a:cubicBezTo>
                    <a:cubicBezTo>
                      <a:pt x="135017" y="541496"/>
                      <a:pt x="28337" y="7144"/>
                      <a:pt x="28337" y="7144"/>
                    </a:cubicBezTo>
                    <a:cubicBezTo>
                      <a:pt x="28337" y="7144"/>
                      <a:pt x="4524" y="27146"/>
                      <a:pt x="7382" y="147161"/>
                    </a:cubicBezTo>
                    <a:cubicBezTo>
                      <a:pt x="11192" y="266224"/>
                      <a:pt x="63579" y="734854"/>
                      <a:pt x="63579" y="734854"/>
                    </a:cubicBezTo>
                    <a:close/>
                  </a:path>
                </a:pathLst>
              </a:custGeom>
              <a:solidFill>
                <a:srgbClr val="AA999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9" name="任意多边形: 形状 38"/>
              <p:cNvSpPr/>
              <p:nvPr/>
            </p:nvSpPr>
            <p:spPr>
              <a:xfrm>
                <a:off x="5607843" y="3012281"/>
                <a:ext cx="1000125" cy="657225"/>
              </a:xfrm>
              <a:custGeom>
                <a:avLst/>
                <a:gdLst>
                  <a:gd name="connsiteX0" fmla="*/ 77629 w 1000125"/>
                  <a:gd name="connsiteY0" fmla="*/ 654844 h 657225"/>
                  <a:gd name="connsiteX1" fmla="*/ 993934 w 1000125"/>
                  <a:gd name="connsiteY1" fmla="*/ 571976 h 657225"/>
                  <a:gd name="connsiteX2" fmla="*/ 852964 w 1000125"/>
                  <a:gd name="connsiteY2" fmla="*/ 7144 h 657225"/>
                  <a:gd name="connsiteX3" fmla="*/ 7144 w 1000125"/>
                  <a:gd name="connsiteY3" fmla="*/ 50006 h 657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00125" h="657225">
                    <a:moveTo>
                      <a:pt x="77629" y="654844"/>
                    </a:moveTo>
                    <a:lnTo>
                      <a:pt x="993934" y="571976"/>
                    </a:lnTo>
                    <a:lnTo>
                      <a:pt x="852964" y="7144"/>
                    </a:lnTo>
                    <a:lnTo>
                      <a:pt x="7144" y="50006"/>
                    </a:lnTo>
                    <a:close/>
                  </a:path>
                </a:pathLst>
              </a:custGeom>
              <a:solidFill>
                <a:srgbClr val="FEDB8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0" name="任意多边形: 形状 39"/>
              <p:cNvSpPr/>
              <p:nvPr/>
            </p:nvSpPr>
            <p:spPr>
              <a:xfrm>
                <a:off x="5607843" y="3012281"/>
                <a:ext cx="857250" cy="657225"/>
              </a:xfrm>
              <a:custGeom>
                <a:avLst/>
                <a:gdLst>
                  <a:gd name="connsiteX0" fmla="*/ 77629 w 857250"/>
                  <a:gd name="connsiteY0" fmla="*/ 654844 h 657225"/>
                  <a:gd name="connsiteX1" fmla="*/ 852964 w 857250"/>
                  <a:gd name="connsiteY1" fmla="*/ 7144 h 657225"/>
                  <a:gd name="connsiteX2" fmla="*/ 7144 w 857250"/>
                  <a:gd name="connsiteY2" fmla="*/ 50006 h 657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57250" h="657225">
                    <a:moveTo>
                      <a:pt x="77629" y="654844"/>
                    </a:moveTo>
                    <a:lnTo>
                      <a:pt x="852964" y="7144"/>
                    </a:lnTo>
                    <a:lnTo>
                      <a:pt x="7144" y="50006"/>
                    </a:lnTo>
                    <a:close/>
                  </a:path>
                </a:pathLst>
              </a:custGeom>
              <a:solidFill>
                <a:srgbClr val="FDCD5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1" name="任意多边形: 形状 40"/>
              <p:cNvSpPr/>
              <p:nvPr/>
            </p:nvSpPr>
            <p:spPr>
              <a:xfrm>
                <a:off x="5783103" y="3187541"/>
                <a:ext cx="66675" cy="304800"/>
              </a:xfrm>
              <a:custGeom>
                <a:avLst/>
                <a:gdLst>
                  <a:gd name="connsiteX0" fmla="*/ 63341 w 66675"/>
                  <a:gd name="connsiteY0" fmla="*/ 300514 h 304800"/>
                  <a:gd name="connsiteX1" fmla="*/ 40481 w 66675"/>
                  <a:gd name="connsiteY1" fmla="*/ 303371 h 304800"/>
                  <a:gd name="connsiteX2" fmla="*/ 7144 w 66675"/>
                  <a:gd name="connsiteY2" fmla="*/ 8096 h 304800"/>
                  <a:gd name="connsiteX3" fmla="*/ 29051 w 66675"/>
                  <a:gd name="connsiteY3" fmla="*/ 7144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675" h="304800">
                    <a:moveTo>
                      <a:pt x="63341" y="300514"/>
                    </a:moveTo>
                    <a:lnTo>
                      <a:pt x="40481" y="303371"/>
                    </a:lnTo>
                    <a:lnTo>
                      <a:pt x="7144" y="8096"/>
                    </a:lnTo>
                    <a:lnTo>
                      <a:pt x="29051" y="7144"/>
                    </a:lnTo>
                    <a:close/>
                  </a:path>
                </a:pathLst>
              </a:custGeom>
              <a:solidFill>
                <a:srgbClr val="FEDB8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2" name="任意多边形: 形状 41"/>
              <p:cNvSpPr/>
              <p:nvPr/>
            </p:nvSpPr>
            <p:spPr>
              <a:xfrm>
                <a:off x="6028848" y="3187541"/>
                <a:ext cx="85725" cy="304800"/>
              </a:xfrm>
              <a:custGeom>
                <a:avLst/>
                <a:gdLst>
                  <a:gd name="connsiteX0" fmla="*/ 79534 w 85725"/>
                  <a:gd name="connsiteY0" fmla="*/ 295751 h 304800"/>
                  <a:gd name="connsiteX1" fmla="*/ 56674 w 85725"/>
                  <a:gd name="connsiteY1" fmla="*/ 298609 h 304800"/>
                  <a:gd name="connsiteX2" fmla="*/ 7144 w 85725"/>
                  <a:gd name="connsiteY2" fmla="*/ 8096 h 304800"/>
                  <a:gd name="connsiteX3" fmla="*/ 30004 w 85725"/>
                  <a:gd name="connsiteY3" fmla="*/ 7144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304800">
                    <a:moveTo>
                      <a:pt x="79534" y="295751"/>
                    </a:moveTo>
                    <a:lnTo>
                      <a:pt x="56674" y="298609"/>
                    </a:lnTo>
                    <a:lnTo>
                      <a:pt x="7144" y="8096"/>
                    </a:lnTo>
                    <a:lnTo>
                      <a:pt x="30004" y="7144"/>
                    </a:lnTo>
                    <a:close/>
                  </a:path>
                </a:pathLst>
              </a:custGeom>
              <a:solidFill>
                <a:srgbClr val="FEDB8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3" name="任意多边形: 形状 42"/>
              <p:cNvSpPr/>
              <p:nvPr/>
            </p:nvSpPr>
            <p:spPr>
              <a:xfrm>
                <a:off x="6091713" y="3234214"/>
                <a:ext cx="47625" cy="180975"/>
              </a:xfrm>
              <a:custGeom>
                <a:avLst/>
                <a:gdLst>
                  <a:gd name="connsiteX0" fmla="*/ 49054 w 47625"/>
                  <a:gd name="connsiteY0" fmla="*/ 173831 h 180975"/>
                  <a:gd name="connsiteX1" fmla="*/ 34766 w 47625"/>
                  <a:gd name="connsiteY1" fmla="*/ 175736 h 180975"/>
                  <a:gd name="connsiteX2" fmla="*/ 7144 w 47625"/>
                  <a:gd name="connsiteY2" fmla="*/ 7144 h 180975"/>
                  <a:gd name="connsiteX3" fmla="*/ 19526 w 47625"/>
                  <a:gd name="connsiteY3" fmla="*/ 7144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25" h="180975">
                    <a:moveTo>
                      <a:pt x="49054" y="173831"/>
                    </a:moveTo>
                    <a:lnTo>
                      <a:pt x="34766" y="175736"/>
                    </a:lnTo>
                    <a:lnTo>
                      <a:pt x="7144" y="7144"/>
                    </a:lnTo>
                    <a:lnTo>
                      <a:pt x="19526" y="7144"/>
                    </a:lnTo>
                    <a:close/>
                  </a:path>
                </a:pathLst>
              </a:custGeom>
              <a:solidFill>
                <a:srgbClr val="FEDB8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4" name="任意多边形: 形状 43"/>
              <p:cNvSpPr/>
              <p:nvPr/>
            </p:nvSpPr>
            <p:spPr>
              <a:xfrm>
                <a:off x="5724048" y="3135154"/>
                <a:ext cx="85725" cy="428625"/>
              </a:xfrm>
              <a:custGeom>
                <a:avLst/>
                <a:gdLst>
                  <a:gd name="connsiteX0" fmla="*/ 87154 w 85725"/>
                  <a:gd name="connsiteY0" fmla="*/ 418624 h 428625"/>
                  <a:gd name="connsiteX1" fmla="*/ 53816 w 85725"/>
                  <a:gd name="connsiteY1" fmla="*/ 422434 h 428625"/>
                  <a:gd name="connsiteX2" fmla="*/ 7144 w 85725"/>
                  <a:gd name="connsiteY2" fmla="*/ 8096 h 428625"/>
                  <a:gd name="connsiteX3" fmla="*/ 38576 w 85725"/>
                  <a:gd name="connsiteY3" fmla="*/ 7144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428625">
                    <a:moveTo>
                      <a:pt x="87154" y="418624"/>
                    </a:moveTo>
                    <a:lnTo>
                      <a:pt x="53816" y="422434"/>
                    </a:lnTo>
                    <a:lnTo>
                      <a:pt x="7144" y="8096"/>
                    </a:lnTo>
                    <a:lnTo>
                      <a:pt x="38576" y="7144"/>
                    </a:lnTo>
                    <a:close/>
                  </a:path>
                </a:pathLst>
              </a:custGeom>
              <a:solidFill>
                <a:srgbClr val="FFC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pic>
          <p:nvPicPr>
            <p:cNvPr id="34" name="图片 3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240769">
              <a:off x="4756155" y="1366984"/>
              <a:ext cx="501547" cy="355799"/>
            </a:xfrm>
            <a:prstGeom prst="rect">
              <a:avLst/>
            </a:prstGeom>
          </p:spPr>
        </p:pic>
      </p:grpSp>
      <p:grpSp>
        <p:nvGrpSpPr>
          <p:cNvPr id="45" name="组合 44"/>
          <p:cNvGrpSpPr/>
          <p:nvPr/>
        </p:nvGrpSpPr>
        <p:grpSpPr>
          <a:xfrm rot="157480">
            <a:off x="8039177" y="487141"/>
            <a:ext cx="472211" cy="584256"/>
            <a:chOff x="4746968" y="1123207"/>
            <a:chExt cx="633535" cy="783859"/>
          </a:xfrm>
        </p:grpSpPr>
        <p:grpSp>
          <p:nvGrpSpPr>
            <p:cNvPr id="46" name="组合 45"/>
            <p:cNvGrpSpPr/>
            <p:nvPr/>
          </p:nvGrpSpPr>
          <p:grpSpPr>
            <a:xfrm rot="16569070">
              <a:off x="4671806" y="1198369"/>
              <a:ext cx="783859" cy="633535"/>
              <a:chOff x="5579130" y="3012281"/>
              <a:chExt cx="1028838" cy="831533"/>
            </a:xfrm>
          </p:grpSpPr>
          <p:sp>
            <p:nvSpPr>
              <p:cNvPr id="48" name="任意多边形: 形状 47"/>
              <p:cNvSpPr/>
              <p:nvPr/>
            </p:nvSpPr>
            <p:spPr>
              <a:xfrm>
                <a:off x="5579268" y="3148489"/>
                <a:ext cx="1000125" cy="695325"/>
              </a:xfrm>
              <a:custGeom>
                <a:avLst/>
                <a:gdLst>
                  <a:gd name="connsiteX0" fmla="*/ 61436 w 1000125"/>
                  <a:gd name="connsiteY0" fmla="*/ 688181 h 695325"/>
                  <a:gd name="connsiteX1" fmla="*/ 994886 w 1000125"/>
                  <a:gd name="connsiteY1" fmla="*/ 602456 h 695325"/>
                  <a:gd name="connsiteX2" fmla="*/ 879634 w 1000125"/>
                  <a:gd name="connsiteY2" fmla="*/ 7144 h 695325"/>
                  <a:gd name="connsiteX3" fmla="*/ 7144 w 1000125"/>
                  <a:gd name="connsiteY3" fmla="*/ 81439 h 69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00125" h="695325">
                    <a:moveTo>
                      <a:pt x="61436" y="688181"/>
                    </a:moveTo>
                    <a:lnTo>
                      <a:pt x="994886" y="602456"/>
                    </a:lnTo>
                    <a:lnTo>
                      <a:pt x="879634" y="7144"/>
                    </a:lnTo>
                    <a:lnTo>
                      <a:pt x="7144" y="81439"/>
                    </a:lnTo>
                    <a:close/>
                  </a:path>
                </a:pathLst>
              </a:custGeom>
              <a:solidFill>
                <a:srgbClr val="9A482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9" name="任意多边形: 形状 48"/>
              <p:cNvSpPr/>
              <p:nvPr/>
            </p:nvSpPr>
            <p:spPr>
              <a:xfrm>
                <a:off x="5579130" y="3048476"/>
                <a:ext cx="209550" cy="180975"/>
              </a:xfrm>
              <a:custGeom>
                <a:avLst/>
                <a:gdLst>
                  <a:gd name="connsiteX0" fmla="*/ 7282 w 209550"/>
                  <a:gd name="connsiteY0" fmla="*/ 181451 h 180975"/>
                  <a:gd name="connsiteX1" fmla="*/ 35857 w 209550"/>
                  <a:gd name="connsiteY1" fmla="*/ 14764 h 180975"/>
                  <a:gd name="connsiteX2" fmla="*/ 181589 w 209550"/>
                  <a:gd name="connsiteY2" fmla="*/ 7144 h 180975"/>
                  <a:gd name="connsiteX3" fmla="*/ 203497 w 209550"/>
                  <a:gd name="connsiteY3" fmla="*/ 169069 h 180975"/>
                  <a:gd name="connsiteX4" fmla="*/ 7282 w 209550"/>
                  <a:gd name="connsiteY4" fmla="*/ 181451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9550" h="180975">
                    <a:moveTo>
                      <a:pt x="7282" y="181451"/>
                    </a:moveTo>
                    <a:cubicBezTo>
                      <a:pt x="7282" y="181451"/>
                      <a:pt x="3472" y="44291"/>
                      <a:pt x="35857" y="14764"/>
                    </a:cubicBezTo>
                    <a:lnTo>
                      <a:pt x="181589" y="7144"/>
                    </a:lnTo>
                    <a:lnTo>
                      <a:pt x="203497" y="169069"/>
                    </a:lnTo>
                    <a:lnTo>
                      <a:pt x="7282" y="181451"/>
                    </a:lnTo>
                    <a:close/>
                  </a:path>
                </a:pathLst>
              </a:custGeom>
              <a:solidFill>
                <a:srgbClr val="9A482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0" name="任意多边形: 形状 49"/>
              <p:cNvSpPr/>
              <p:nvPr/>
            </p:nvSpPr>
            <p:spPr>
              <a:xfrm>
                <a:off x="5600233" y="3066574"/>
                <a:ext cx="990600" cy="742950"/>
              </a:xfrm>
              <a:custGeom>
                <a:avLst/>
                <a:gdLst>
                  <a:gd name="connsiteX0" fmla="*/ 62379 w 990600"/>
                  <a:gd name="connsiteY0" fmla="*/ 740569 h 742950"/>
                  <a:gd name="connsiteX1" fmla="*/ 954871 w 990600"/>
                  <a:gd name="connsiteY1" fmla="*/ 663416 h 742950"/>
                  <a:gd name="connsiteX2" fmla="*/ 982494 w 990600"/>
                  <a:gd name="connsiteY2" fmla="*/ 504349 h 742950"/>
                  <a:gd name="connsiteX3" fmla="*/ 25231 w 990600"/>
                  <a:gd name="connsiteY3" fmla="*/ 7144 h 742950"/>
                  <a:gd name="connsiteX4" fmla="*/ 9991 w 990600"/>
                  <a:gd name="connsiteY4" fmla="*/ 177641 h 742950"/>
                  <a:gd name="connsiteX5" fmla="*/ 62379 w 990600"/>
                  <a:gd name="connsiteY5" fmla="*/ 740569 h 74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90600" h="742950">
                    <a:moveTo>
                      <a:pt x="62379" y="740569"/>
                    </a:moveTo>
                    <a:lnTo>
                      <a:pt x="954871" y="663416"/>
                    </a:lnTo>
                    <a:cubicBezTo>
                      <a:pt x="954871" y="663416"/>
                      <a:pt x="934869" y="566261"/>
                      <a:pt x="982494" y="504349"/>
                    </a:cubicBezTo>
                    <a:cubicBezTo>
                      <a:pt x="1034881" y="421481"/>
                      <a:pt x="25231" y="7144"/>
                      <a:pt x="25231" y="7144"/>
                    </a:cubicBezTo>
                    <a:cubicBezTo>
                      <a:pt x="25231" y="7144"/>
                      <a:pt x="-1439" y="74771"/>
                      <a:pt x="9991" y="177641"/>
                    </a:cubicBezTo>
                    <a:lnTo>
                      <a:pt x="62379" y="740569"/>
                    </a:lnTo>
                    <a:close/>
                  </a:path>
                </a:pathLst>
              </a:custGeom>
              <a:solidFill>
                <a:srgbClr val="CCC2C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1" name="任意多边形: 形状 50"/>
              <p:cNvSpPr/>
              <p:nvPr/>
            </p:nvSpPr>
            <p:spPr>
              <a:xfrm>
                <a:off x="5599033" y="3072289"/>
                <a:ext cx="104775" cy="733425"/>
              </a:xfrm>
              <a:custGeom>
                <a:avLst/>
                <a:gdLst>
                  <a:gd name="connsiteX0" fmla="*/ 63579 w 104775"/>
                  <a:gd name="connsiteY0" fmla="*/ 734854 h 733425"/>
                  <a:gd name="connsiteX1" fmla="*/ 97869 w 104775"/>
                  <a:gd name="connsiteY1" fmla="*/ 569119 h 733425"/>
                  <a:gd name="connsiteX2" fmla="*/ 28337 w 104775"/>
                  <a:gd name="connsiteY2" fmla="*/ 7144 h 733425"/>
                  <a:gd name="connsiteX3" fmla="*/ 7382 w 104775"/>
                  <a:gd name="connsiteY3" fmla="*/ 147161 h 733425"/>
                  <a:gd name="connsiteX4" fmla="*/ 63579 w 104775"/>
                  <a:gd name="connsiteY4" fmla="*/ 734854 h 733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775" h="733425">
                    <a:moveTo>
                      <a:pt x="63579" y="734854"/>
                    </a:moveTo>
                    <a:cubicBezTo>
                      <a:pt x="63579" y="734854"/>
                      <a:pt x="60722" y="596741"/>
                      <a:pt x="97869" y="569119"/>
                    </a:cubicBezTo>
                    <a:cubicBezTo>
                      <a:pt x="135017" y="541496"/>
                      <a:pt x="28337" y="7144"/>
                      <a:pt x="28337" y="7144"/>
                    </a:cubicBezTo>
                    <a:cubicBezTo>
                      <a:pt x="28337" y="7144"/>
                      <a:pt x="4524" y="27146"/>
                      <a:pt x="7382" y="147161"/>
                    </a:cubicBezTo>
                    <a:cubicBezTo>
                      <a:pt x="11192" y="266224"/>
                      <a:pt x="63579" y="734854"/>
                      <a:pt x="63579" y="734854"/>
                    </a:cubicBezTo>
                    <a:close/>
                  </a:path>
                </a:pathLst>
              </a:custGeom>
              <a:solidFill>
                <a:srgbClr val="AA999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2" name="任意多边形: 形状 51"/>
              <p:cNvSpPr/>
              <p:nvPr/>
            </p:nvSpPr>
            <p:spPr>
              <a:xfrm>
                <a:off x="5607843" y="3012281"/>
                <a:ext cx="1000125" cy="657225"/>
              </a:xfrm>
              <a:custGeom>
                <a:avLst/>
                <a:gdLst>
                  <a:gd name="connsiteX0" fmla="*/ 77629 w 1000125"/>
                  <a:gd name="connsiteY0" fmla="*/ 654844 h 657225"/>
                  <a:gd name="connsiteX1" fmla="*/ 993934 w 1000125"/>
                  <a:gd name="connsiteY1" fmla="*/ 571976 h 657225"/>
                  <a:gd name="connsiteX2" fmla="*/ 852964 w 1000125"/>
                  <a:gd name="connsiteY2" fmla="*/ 7144 h 657225"/>
                  <a:gd name="connsiteX3" fmla="*/ 7144 w 1000125"/>
                  <a:gd name="connsiteY3" fmla="*/ 50006 h 657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00125" h="657225">
                    <a:moveTo>
                      <a:pt x="77629" y="654844"/>
                    </a:moveTo>
                    <a:lnTo>
                      <a:pt x="993934" y="571976"/>
                    </a:lnTo>
                    <a:lnTo>
                      <a:pt x="852964" y="7144"/>
                    </a:lnTo>
                    <a:lnTo>
                      <a:pt x="7144" y="50006"/>
                    </a:lnTo>
                    <a:close/>
                  </a:path>
                </a:pathLst>
              </a:custGeom>
              <a:solidFill>
                <a:srgbClr val="FEDB8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3" name="任意多边形: 形状 52"/>
              <p:cNvSpPr/>
              <p:nvPr/>
            </p:nvSpPr>
            <p:spPr>
              <a:xfrm>
                <a:off x="5607843" y="3012281"/>
                <a:ext cx="857250" cy="657225"/>
              </a:xfrm>
              <a:custGeom>
                <a:avLst/>
                <a:gdLst>
                  <a:gd name="connsiteX0" fmla="*/ 77629 w 857250"/>
                  <a:gd name="connsiteY0" fmla="*/ 654844 h 657225"/>
                  <a:gd name="connsiteX1" fmla="*/ 852964 w 857250"/>
                  <a:gd name="connsiteY1" fmla="*/ 7144 h 657225"/>
                  <a:gd name="connsiteX2" fmla="*/ 7144 w 857250"/>
                  <a:gd name="connsiteY2" fmla="*/ 50006 h 657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57250" h="657225">
                    <a:moveTo>
                      <a:pt x="77629" y="654844"/>
                    </a:moveTo>
                    <a:lnTo>
                      <a:pt x="852964" y="7144"/>
                    </a:lnTo>
                    <a:lnTo>
                      <a:pt x="7144" y="50006"/>
                    </a:lnTo>
                    <a:close/>
                  </a:path>
                </a:pathLst>
              </a:custGeom>
              <a:solidFill>
                <a:srgbClr val="FDCD5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4" name="任意多边形: 形状 53"/>
              <p:cNvSpPr/>
              <p:nvPr/>
            </p:nvSpPr>
            <p:spPr>
              <a:xfrm>
                <a:off x="5783103" y="3187541"/>
                <a:ext cx="66675" cy="304800"/>
              </a:xfrm>
              <a:custGeom>
                <a:avLst/>
                <a:gdLst>
                  <a:gd name="connsiteX0" fmla="*/ 63341 w 66675"/>
                  <a:gd name="connsiteY0" fmla="*/ 300514 h 304800"/>
                  <a:gd name="connsiteX1" fmla="*/ 40481 w 66675"/>
                  <a:gd name="connsiteY1" fmla="*/ 303371 h 304800"/>
                  <a:gd name="connsiteX2" fmla="*/ 7144 w 66675"/>
                  <a:gd name="connsiteY2" fmla="*/ 8096 h 304800"/>
                  <a:gd name="connsiteX3" fmla="*/ 29051 w 66675"/>
                  <a:gd name="connsiteY3" fmla="*/ 7144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675" h="304800">
                    <a:moveTo>
                      <a:pt x="63341" y="300514"/>
                    </a:moveTo>
                    <a:lnTo>
                      <a:pt x="40481" y="303371"/>
                    </a:lnTo>
                    <a:lnTo>
                      <a:pt x="7144" y="8096"/>
                    </a:lnTo>
                    <a:lnTo>
                      <a:pt x="29051" y="7144"/>
                    </a:lnTo>
                    <a:close/>
                  </a:path>
                </a:pathLst>
              </a:custGeom>
              <a:solidFill>
                <a:srgbClr val="FEDB8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5" name="任意多边形: 形状 54"/>
              <p:cNvSpPr/>
              <p:nvPr/>
            </p:nvSpPr>
            <p:spPr>
              <a:xfrm>
                <a:off x="6028848" y="3187541"/>
                <a:ext cx="85725" cy="304800"/>
              </a:xfrm>
              <a:custGeom>
                <a:avLst/>
                <a:gdLst>
                  <a:gd name="connsiteX0" fmla="*/ 79534 w 85725"/>
                  <a:gd name="connsiteY0" fmla="*/ 295751 h 304800"/>
                  <a:gd name="connsiteX1" fmla="*/ 56674 w 85725"/>
                  <a:gd name="connsiteY1" fmla="*/ 298609 h 304800"/>
                  <a:gd name="connsiteX2" fmla="*/ 7144 w 85725"/>
                  <a:gd name="connsiteY2" fmla="*/ 8096 h 304800"/>
                  <a:gd name="connsiteX3" fmla="*/ 30004 w 85725"/>
                  <a:gd name="connsiteY3" fmla="*/ 7144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304800">
                    <a:moveTo>
                      <a:pt x="79534" y="295751"/>
                    </a:moveTo>
                    <a:lnTo>
                      <a:pt x="56674" y="298609"/>
                    </a:lnTo>
                    <a:lnTo>
                      <a:pt x="7144" y="8096"/>
                    </a:lnTo>
                    <a:lnTo>
                      <a:pt x="30004" y="7144"/>
                    </a:lnTo>
                    <a:close/>
                  </a:path>
                </a:pathLst>
              </a:custGeom>
              <a:solidFill>
                <a:srgbClr val="FEDB8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6" name="任意多边形: 形状 55"/>
              <p:cNvSpPr/>
              <p:nvPr/>
            </p:nvSpPr>
            <p:spPr>
              <a:xfrm>
                <a:off x="6091713" y="3234214"/>
                <a:ext cx="47625" cy="180975"/>
              </a:xfrm>
              <a:custGeom>
                <a:avLst/>
                <a:gdLst>
                  <a:gd name="connsiteX0" fmla="*/ 49054 w 47625"/>
                  <a:gd name="connsiteY0" fmla="*/ 173831 h 180975"/>
                  <a:gd name="connsiteX1" fmla="*/ 34766 w 47625"/>
                  <a:gd name="connsiteY1" fmla="*/ 175736 h 180975"/>
                  <a:gd name="connsiteX2" fmla="*/ 7144 w 47625"/>
                  <a:gd name="connsiteY2" fmla="*/ 7144 h 180975"/>
                  <a:gd name="connsiteX3" fmla="*/ 19526 w 47625"/>
                  <a:gd name="connsiteY3" fmla="*/ 7144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25" h="180975">
                    <a:moveTo>
                      <a:pt x="49054" y="173831"/>
                    </a:moveTo>
                    <a:lnTo>
                      <a:pt x="34766" y="175736"/>
                    </a:lnTo>
                    <a:lnTo>
                      <a:pt x="7144" y="7144"/>
                    </a:lnTo>
                    <a:lnTo>
                      <a:pt x="19526" y="7144"/>
                    </a:lnTo>
                    <a:close/>
                  </a:path>
                </a:pathLst>
              </a:custGeom>
              <a:solidFill>
                <a:srgbClr val="FEDB8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7" name="任意多边形: 形状 56"/>
              <p:cNvSpPr/>
              <p:nvPr/>
            </p:nvSpPr>
            <p:spPr>
              <a:xfrm>
                <a:off x="5724048" y="3135154"/>
                <a:ext cx="85725" cy="428625"/>
              </a:xfrm>
              <a:custGeom>
                <a:avLst/>
                <a:gdLst>
                  <a:gd name="connsiteX0" fmla="*/ 87154 w 85725"/>
                  <a:gd name="connsiteY0" fmla="*/ 418624 h 428625"/>
                  <a:gd name="connsiteX1" fmla="*/ 53816 w 85725"/>
                  <a:gd name="connsiteY1" fmla="*/ 422434 h 428625"/>
                  <a:gd name="connsiteX2" fmla="*/ 7144 w 85725"/>
                  <a:gd name="connsiteY2" fmla="*/ 8096 h 428625"/>
                  <a:gd name="connsiteX3" fmla="*/ 38576 w 85725"/>
                  <a:gd name="connsiteY3" fmla="*/ 7144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428625">
                    <a:moveTo>
                      <a:pt x="87154" y="418624"/>
                    </a:moveTo>
                    <a:lnTo>
                      <a:pt x="53816" y="422434"/>
                    </a:lnTo>
                    <a:lnTo>
                      <a:pt x="7144" y="8096"/>
                    </a:lnTo>
                    <a:lnTo>
                      <a:pt x="38576" y="7144"/>
                    </a:lnTo>
                    <a:close/>
                  </a:path>
                </a:pathLst>
              </a:custGeom>
              <a:solidFill>
                <a:srgbClr val="FFC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pic>
          <p:nvPicPr>
            <p:cNvPr id="47" name="图片 4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240769">
              <a:off x="4756155" y="1366984"/>
              <a:ext cx="501547" cy="355799"/>
            </a:xfrm>
            <a:prstGeom prst="rect">
              <a:avLst/>
            </a:prstGeom>
          </p:spPr>
        </p:pic>
      </p:grpSp>
      <p:grpSp>
        <p:nvGrpSpPr>
          <p:cNvPr id="58" name="组合 57"/>
          <p:cNvGrpSpPr/>
          <p:nvPr/>
        </p:nvGrpSpPr>
        <p:grpSpPr>
          <a:xfrm rot="157480">
            <a:off x="7558412" y="933679"/>
            <a:ext cx="472211" cy="584256"/>
            <a:chOff x="4746968" y="1123207"/>
            <a:chExt cx="633535" cy="783859"/>
          </a:xfrm>
        </p:grpSpPr>
        <p:grpSp>
          <p:nvGrpSpPr>
            <p:cNvPr id="59" name="组合 58"/>
            <p:cNvGrpSpPr/>
            <p:nvPr/>
          </p:nvGrpSpPr>
          <p:grpSpPr>
            <a:xfrm rot="16569070">
              <a:off x="4671806" y="1198369"/>
              <a:ext cx="783859" cy="633535"/>
              <a:chOff x="5579130" y="3012281"/>
              <a:chExt cx="1028838" cy="831533"/>
            </a:xfrm>
          </p:grpSpPr>
          <p:sp>
            <p:nvSpPr>
              <p:cNvPr id="61" name="任意多边形: 形状 60"/>
              <p:cNvSpPr/>
              <p:nvPr/>
            </p:nvSpPr>
            <p:spPr>
              <a:xfrm>
                <a:off x="5579268" y="3148489"/>
                <a:ext cx="1000125" cy="695325"/>
              </a:xfrm>
              <a:custGeom>
                <a:avLst/>
                <a:gdLst>
                  <a:gd name="connsiteX0" fmla="*/ 61436 w 1000125"/>
                  <a:gd name="connsiteY0" fmla="*/ 688181 h 695325"/>
                  <a:gd name="connsiteX1" fmla="*/ 994886 w 1000125"/>
                  <a:gd name="connsiteY1" fmla="*/ 602456 h 695325"/>
                  <a:gd name="connsiteX2" fmla="*/ 879634 w 1000125"/>
                  <a:gd name="connsiteY2" fmla="*/ 7144 h 695325"/>
                  <a:gd name="connsiteX3" fmla="*/ 7144 w 1000125"/>
                  <a:gd name="connsiteY3" fmla="*/ 81439 h 69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00125" h="695325">
                    <a:moveTo>
                      <a:pt x="61436" y="688181"/>
                    </a:moveTo>
                    <a:lnTo>
                      <a:pt x="994886" y="602456"/>
                    </a:lnTo>
                    <a:lnTo>
                      <a:pt x="879634" y="7144"/>
                    </a:lnTo>
                    <a:lnTo>
                      <a:pt x="7144" y="81439"/>
                    </a:lnTo>
                    <a:close/>
                  </a:path>
                </a:pathLst>
              </a:custGeom>
              <a:solidFill>
                <a:srgbClr val="9A482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2" name="任意多边形: 形状 61"/>
              <p:cNvSpPr/>
              <p:nvPr/>
            </p:nvSpPr>
            <p:spPr>
              <a:xfrm>
                <a:off x="5579130" y="3048476"/>
                <a:ext cx="209550" cy="180975"/>
              </a:xfrm>
              <a:custGeom>
                <a:avLst/>
                <a:gdLst>
                  <a:gd name="connsiteX0" fmla="*/ 7282 w 209550"/>
                  <a:gd name="connsiteY0" fmla="*/ 181451 h 180975"/>
                  <a:gd name="connsiteX1" fmla="*/ 35857 w 209550"/>
                  <a:gd name="connsiteY1" fmla="*/ 14764 h 180975"/>
                  <a:gd name="connsiteX2" fmla="*/ 181589 w 209550"/>
                  <a:gd name="connsiteY2" fmla="*/ 7144 h 180975"/>
                  <a:gd name="connsiteX3" fmla="*/ 203497 w 209550"/>
                  <a:gd name="connsiteY3" fmla="*/ 169069 h 180975"/>
                  <a:gd name="connsiteX4" fmla="*/ 7282 w 209550"/>
                  <a:gd name="connsiteY4" fmla="*/ 181451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9550" h="180975">
                    <a:moveTo>
                      <a:pt x="7282" y="181451"/>
                    </a:moveTo>
                    <a:cubicBezTo>
                      <a:pt x="7282" y="181451"/>
                      <a:pt x="3472" y="44291"/>
                      <a:pt x="35857" y="14764"/>
                    </a:cubicBezTo>
                    <a:lnTo>
                      <a:pt x="181589" y="7144"/>
                    </a:lnTo>
                    <a:lnTo>
                      <a:pt x="203497" y="169069"/>
                    </a:lnTo>
                    <a:lnTo>
                      <a:pt x="7282" y="181451"/>
                    </a:lnTo>
                    <a:close/>
                  </a:path>
                </a:pathLst>
              </a:custGeom>
              <a:solidFill>
                <a:srgbClr val="9A482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3" name="任意多边形: 形状 62"/>
              <p:cNvSpPr/>
              <p:nvPr/>
            </p:nvSpPr>
            <p:spPr>
              <a:xfrm>
                <a:off x="5600233" y="3066574"/>
                <a:ext cx="990600" cy="742950"/>
              </a:xfrm>
              <a:custGeom>
                <a:avLst/>
                <a:gdLst>
                  <a:gd name="connsiteX0" fmla="*/ 62379 w 990600"/>
                  <a:gd name="connsiteY0" fmla="*/ 740569 h 742950"/>
                  <a:gd name="connsiteX1" fmla="*/ 954871 w 990600"/>
                  <a:gd name="connsiteY1" fmla="*/ 663416 h 742950"/>
                  <a:gd name="connsiteX2" fmla="*/ 982494 w 990600"/>
                  <a:gd name="connsiteY2" fmla="*/ 504349 h 742950"/>
                  <a:gd name="connsiteX3" fmla="*/ 25231 w 990600"/>
                  <a:gd name="connsiteY3" fmla="*/ 7144 h 742950"/>
                  <a:gd name="connsiteX4" fmla="*/ 9991 w 990600"/>
                  <a:gd name="connsiteY4" fmla="*/ 177641 h 742950"/>
                  <a:gd name="connsiteX5" fmla="*/ 62379 w 990600"/>
                  <a:gd name="connsiteY5" fmla="*/ 740569 h 74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90600" h="742950">
                    <a:moveTo>
                      <a:pt x="62379" y="740569"/>
                    </a:moveTo>
                    <a:lnTo>
                      <a:pt x="954871" y="663416"/>
                    </a:lnTo>
                    <a:cubicBezTo>
                      <a:pt x="954871" y="663416"/>
                      <a:pt x="934869" y="566261"/>
                      <a:pt x="982494" y="504349"/>
                    </a:cubicBezTo>
                    <a:cubicBezTo>
                      <a:pt x="1034881" y="421481"/>
                      <a:pt x="25231" y="7144"/>
                      <a:pt x="25231" y="7144"/>
                    </a:cubicBezTo>
                    <a:cubicBezTo>
                      <a:pt x="25231" y="7144"/>
                      <a:pt x="-1439" y="74771"/>
                      <a:pt x="9991" y="177641"/>
                    </a:cubicBezTo>
                    <a:lnTo>
                      <a:pt x="62379" y="740569"/>
                    </a:lnTo>
                    <a:close/>
                  </a:path>
                </a:pathLst>
              </a:custGeom>
              <a:solidFill>
                <a:srgbClr val="CCC2C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4" name="任意多边形: 形状 63"/>
              <p:cNvSpPr/>
              <p:nvPr/>
            </p:nvSpPr>
            <p:spPr>
              <a:xfrm>
                <a:off x="5599033" y="3072289"/>
                <a:ext cx="104775" cy="733425"/>
              </a:xfrm>
              <a:custGeom>
                <a:avLst/>
                <a:gdLst>
                  <a:gd name="connsiteX0" fmla="*/ 63579 w 104775"/>
                  <a:gd name="connsiteY0" fmla="*/ 734854 h 733425"/>
                  <a:gd name="connsiteX1" fmla="*/ 97869 w 104775"/>
                  <a:gd name="connsiteY1" fmla="*/ 569119 h 733425"/>
                  <a:gd name="connsiteX2" fmla="*/ 28337 w 104775"/>
                  <a:gd name="connsiteY2" fmla="*/ 7144 h 733425"/>
                  <a:gd name="connsiteX3" fmla="*/ 7382 w 104775"/>
                  <a:gd name="connsiteY3" fmla="*/ 147161 h 733425"/>
                  <a:gd name="connsiteX4" fmla="*/ 63579 w 104775"/>
                  <a:gd name="connsiteY4" fmla="*/ 734854 h 733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775" h="733425">
                    <a:moveTo>
                      <a:pt x="63579" y="734854"/>
                    </a:moveTo>
                    <a:cubicBezTo>
                      <a:pt x="63579" y="734854"/>
                      <a:pt x="60722" y="596741"/>
                      <a:pt x="97869" y="569119"/>
                    </a:cubicBezTo>
                    <a:cubicBezTo>
                      <a:pt x="135017" y="541496"/>
                      <a:pt x="28337" y="7144"/>
                      <a:pt x="28337" y="7144"/>
                    </a:cubicBezTo>
                    <a:cubicBezTo>
                      <a:pt x="28337" y="7144"/>
                      <a:pt x="4524" y="27146"/>
                      <a:pt x="7382" y="147161"/>
                    </a:cubicBezTo>
                    <a:cubicBezTo>
                      <a:pt x="11192" y="266224"/>
                      <a:pt x="63579" y="734854"/>
                      <a:pt x="63579" y="734854"/>
                    </a:cubicBezTo>
                    <a:close/>
                  </a:path>
                </a:pathLst>
              </a:custGeom>
              <a:solidFill>
                <a:srgbClr val="AA999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5" name="任意多边形: 形状 64"/>
              <p:cNvSpPr/>
              <p:nvPr/>
            </p:nvSpPr>
            <p:spPr>
              <a:xfrm>
                <a:off x="5607843" y="3012281"/>
                <a:ext cx="1000125" cy="657225"/>
              </a:xfrm>
              <a:custGeom>
                <a:avLst/>
                <a:gdLst>
                  <a:gd name="connsiteX0" fmla="*/ 77629 w 1000125"/>
                  <a:gd name="connsiteY0" fmla="*/ 654844 h 657225"/>
                  <a:gd name="connsiteX1" fmla="*/ 993934 w 1000125"/>
                  <a:gd name="connsiteY1" fmla="*/ 571976 h 657225"/>
                  <a:gd name="connsiteX2" fmla="*/ 852964 w 1000125"/>
                  <a:gd name="connsiteY2" fmla="*/ 7144 h 657225"/>
                  <a:gd name="connsiteX3" fmla="*/ 7144 w 1000125"/>
                  <a:gd name="connsiteY3" fmla="*/ 50006 h 657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00125" h="657225">
                    <a:moveTo>
                      <a:pt x="77629" y="654844"/>
                    </a:moveTo>
                    <a:lnTo>
                      <a:pt x="993934" y="571976"/>
                    </a:lnTo>
                    <a:lnTo>
                      <a:pt x="852964" y="7144"/>
                    </a:lnTo>
                    <a:lnTo>
                      <a:pt x="7144" y="50006"/>
                    </a:lnTo>
                    <a:close/>
                  </a:path>
                </a:pathLst>
              </a:custGeom>
              <a:solidFill>
                <a:srgbClr val="FEDB8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6" name="任意多边形: 形状 65"/>
              <p:cNvSpPr/>
              <p:nvPr/>
            </p:nvSpPr>
            <p:spPr>
              <a:xfrm>
                <a:off x="5607843" y="3012281"/>
                <a:ext cx="857250" cy="657225"/>
              </a:xfrm>
              <a:custGeom>
                <a:avLst/>
                <a:gdLst>
                  <a:gd name="connsiteX0" fmla="*/ 77629 w 857250"/>
                  <a:gd name="connsiteY0" fmla="*/ 654844 h 657225"/>
                  <a:gd name="connsiteX1" fmla="*/ 852964 w 857250"/>
                  <a:gd name="connsiteY1" fmla="*/ 7144 h 657225"/>
                  <a:gd name="connsiteX2" fmla="*/ 7144 w 857250"/>
                  <a:gd name="connsiteY2" fmla="*/ 50006 h 657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57250" h="657225">
                    <a:moveTo>
                      <a:pt x="77629" y="654844"/>
                    </a:moveTo>
                    <a:lnTo>
                      <a:pt x="852964" y="7144"/>
                    </a:lnTo>
                    <a:lnTo>
                      <a:pt x="7144" y="50006"/>
                    </a:lnTo>
                    <a:close/>
                  </a:path>
                </a:pathLst>
              </a:custGeom>
              <a:solidFill>
                <a:srgbClr val="FDCD5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7" name="任意多边形: 形状 66"/>
              <p:cNvSpPr/>
              <p:nvPr/>
            </p:nvSpPr>
            <p:spPr>
              <a:xfrm>
                <a:off x="5783103" y="3187541"/>
                <a:ext cx="66675" cy="304800"/>
              </a:xfrm>
              <a:custGeom>
                <a:avLst/>
                <a:gdLst>
                  <a:gd name="connsiteX0" fmla="*/ 63341 w 66675"/>
                  <a:gd name="connsiteY0" fmla="*/ 300514 h 304800"/>
                  <a:gd name="connsiteX1" fmla="*/ 40481 w 66675"/>
                  <a:gd name="connsiteY1" fmla="*/ 303371 h 304800"/>
                  <a:gd name="connsiteX2" fmla="*/ 7144 w 66675"/>
                  <a:gd name="connsiteY2" fmla="*/ 8096 h 304800"/>
                  <a:gd name="connsiteX3" fmla="*/ 29051 w 66675"/>
                  <a:gd name="connsiteY3" fmla="*/ 7144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675" h="304800">
                    <a:moveTo>
                      <a:pt x="63341" y="300514"/>
                    </a:moveTo>
                    <a:lnTo>
                      <a:pt x="40481" y="303371"/>
                    </a:lnTo>
                    <a:lnTo>
                      <a:pt x="7144" y="8096"/>
                    </a:lnTo>
                    <a:lnTo>
                      <a:pt x="29051" y="7144"/>
                    </a:lnTo>
                    <a:close/>
                  </a:path>
                </a:pathLst>
              </a:custGeom>
              <a:solidFill>
                <a:srgbClr val="FEDB8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8" name="任意多边形: 形状 67"/>
              <p:cNvSpPr/>
              <p:nvPr/>
            </p:nvSpPr>
            <p:spPr>
              <a:xfrm>
                <a:off x="6028848" y="3187541"/>
                <a:ext cx="85725" cy="304800"/>
              </a:xfrm>
              <a:custGeom>
                <a:avLst/>
                <a:gdLst>
                  <a:gd name="connsiteX0" fmla="*/ 79534 w 85725"/>
                  <a:gd name="connsiteY0" fmla="*/ 295751 h 304800"/>
                  <a:gd name="connsiteX1" fmla="*/ 56674 w 85725"/>
                  <a:gd name="connsiteY1" fmla="*/ 298609 h 304800"/>
                  <a:gd name="connsiteX2" fmla="*/ 7144 w 85725"/>
                  <a:gd name="connsiteY2" fmla="*/ 8096 h 304800"/>
                  <a:gd name="connsiteX3" fmla="*/ 30004 w 85725"/>
                  <a:gd name="connsiteY3" fmla="*/ 7144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304800">
                    <a:moveTo>
                      <a:pt x="79534" y="295751"/>
                    </a:moveTo>
                    <a:lnTo>
                      <a:pt x="56674" y="298609"/>
                    </a:lnTo>
                    <a:lnTo>
                      <a:pt x="7144" y="8096"/>
                    </a:lnTo>
                    <a:lnTo>
                      <a:pt x="30004" y="7144"/>
                    </a:lnTo>
                    <a:close/>
                  </a:path>
                </a:pathLst>
              </a:custGeom>
              <a:solidFill>
                <a:srgbClr val="FEDB8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9" name="任意多边形: 形状 68"/>
              <p:cNvSpPr/>
              <p:nvPr/>
            </p:nvSpPr>
            <p:spPr>
              <a:xfrm>
                <a:off x="6091713" y="3234214"/>
                <a:ext cx="47625" cy="180975"/>
              </a:xfrm>
              <a:custGeom>
                <a:avLst/>
                <a:gdLst>
                  <a:gd name="connsiteX0" fmla="*/ 49054 w 47625"/>
                  <a:gd name="connsiteY0" fmla="*/ 173831 h 180975"/>
                  <a:gd name="connsiteX1" fmla="*/ 34766 w 47625"/>
                  <a:gd name="connsiteY1" fmla="*/ 175736 h 180975"/>
                  <a:gd name="connsiteX2" fmla="*/ 7144 w 47625"/>
                  <a:gd name="connsiteY2" fmla="*/ 7144 h 180975"/>
                  <a:gd name="connsiteX3" fmla="*/ 19526 w 47625"/>
                  <a:gd name="connsiteY3" fmla="*/ 7144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25" h="180975">
                    <a:moveTo>
                      <a:pt x="49054" y="173831"/>
                    </a:moveTo>
                    <a:lnTo>
                      <a:pt x="34766" y="175736"/>
                    </a:lnTo>
                    <a:lnTo>
                      <a:pt x="7144" y="7144"/>
                    </a:lnTo>
                    <a:lnTo>
                      <a:pt x="19526" y="7144"/>
                    </a:lnTo>
                    <a:close/>
                  </a:path>
                </a:pathLst>
              </a:custGeom>
              <a:solidFill>
                <a:srgbClr val="FEDB8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0" name="任意多边形: 形状 69"/>
              <p:cNvSpPr/>
              <p:nvPr/>
            </p:nvSpPr>
            <p:spPr>
              <a:xfrm>
                <a:off x="5724048" y="3135154"/>
                <a:ext cx="85725" cy="428625"/>
              </a:xfrm>
              <a:custGeom>
                <a:avLst/>
                <a:gdLst>
                  <a:gd name="connsiteX0" fmla="*/ 87154 w 85725"/>
                  <a:gd name="connsiteY0" fmla="*/ 418624 h 428625"/>
                  <a:gd name="connsiteX1" fmla="*/ 53816 w 85725"/>
                  <a:gd name="connsiteY1" fmla="*/ 422434 h 428625"/>
                  <a:gd name="connsiteX2" fmla="*/ 7144 w 85725"/>
                  <a:gd name="connsiteY2" fmla="*/ 8096 h 428625"/>
                  <a:gd name="connsiteX3" fmla="*/ 38576 w 85725"/>
                  <a:gd name="connsiteY3" fmla="*/ 7144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428625">
                    <a:moveTo>
                      <a:pt x="87154" y="418624"/>
                    </a:moveTo>
                    <a:lnTo>
                      <a:pt x="53816" y="422434"/>
                    </a:lnTo>
                    <a:lnTo>
                      <a:pt x="7144" y="8096"/>
                    </a:lnTo>
                    <a:lnTo>
                      <a:pt x="38576" y="7144"/>
                    </a:lnTo>
                    <a:close/>
                  </a:path>
                </a:pathLst>
              </a:custGeom>
              <a:solidFill>
                <a:srgbClr val="FFC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pic>
          <p:nvPicPr>
            <p:cNvPr id="60" name="图片 5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240769">
              <a:off x="4756155" y="1366984"/>
              <a:ext cx="501547" cy="355799"/>
            </a:xfrm>
            <a:prstGeom prst="rect">
              <a:avLst/>
            </a:prstGeom>
          </p:spPr>
        </p:pic>
      </p:grpSp>
      <p:grpSp>
        <p:nvGrpSpPr>
          <p:cNvPr id="71" name="组合 70"/>
          <p:cNvGrpSpPr/>
          <p:nvPr/>
        </p:nvGrpSpPr>
        <p:grpSpPr>
          <a:xfrm rot="157480">
            <a:off x="8039177" y="933679"/>
            <a:ext cx="472211" cy="584256"/>
            <a:chOff x="4746968" y="1123207"/>
            <a:chExt cx="633535" cy="783859"/>
          </a:xfrm>
        </p:grpSpPr>
        <p:grpSp>
          <p:nvGrpSpPr>
            <p:cNvPr id="72" name="组合 71"/>
            <p:cNvGrpSpPr/>
            <p:nvPr/>
          </p:nvGrpSpPr>
          <p:grpSpPr>
            <a:xfrm rot="16569070">
              <a:off x="4671806" y="1198369"/>
              <a:ext cx="783859" cy="633535"/>
              <a:chOff x="5579130" y="3012281"/>
              <a:chExt cx="1028838" cy="831533"/>
            </a:xfrm>
          </p:grpSpPr>
          <p:sp>
            <p:nvSpPr>
              <p:cNvPr id="74" name="任意多边形: 形状 73"/>
              <p:cNvSpPr/>
              <p:nvPr/>
            </p:nvSpPr>
            <p:spPr>
              <a:xfrm>
                <a:off x="5579268" y="3148489"/>
                <a:ext cx="1000125" cy="695325"/>
              </a:xfrm>
              <a:custGeom>
                <a:avLst/>
                <a:gdLst>
                  <a:gd name="connsiteX0" fmla="*/ 61436 w 1000125"/>
                  <a:gd name="connsiteY0" fmla="*/ 688181 h 695325"/>
                  <a:gd name="connsiteX1" fmla="*/ 994886 w 1000125"/>
                  <a:gd name="connsiteY1" fmla="*/ 602456 h 695325"/>
                  <a:gd name="connsiteX2" fmla="*/ 879634 w 1000125"/>
                  <a:gd name="connsiteY2" fmla="*/ 7144 h 695325"/>
                  <a:gd name="connsiteX3" fmla="*/ 7144 w 1000125"/>
                  <a:gd name="connsiteY3" fmla="*/ 81439 h 69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00125" h="695325">
                    <a:moveTo>
                      <a:pt x="61436" y="688181"/>
                    </a:moveTo>
                    <a:lnTo>
                      <a:pt x="994886" y="602456"/>
                    </a:lnTo>
                    <a:lnTo>
                      <a:pt x="879634" y="7144"/>
                    </a:lnTo>
                    <a:lnTo>
                      <a:pt x="7144" y="81439"/>
                    </a:lnTo>
                    <a:close/>
                  </a:path>
                </a:pathLst>
              </a:custGeom>
              <a:solidFill>
                <a:srgbClr val="9A482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5" name="任意多边形: 形状 74"/>
              <p:cNvSpPr/>
              <p:nvPr/>
            </p:nvSpPr>
            <p:spPr>
              <a:xfrm>
                <a:off x="5579130" y="3048476"/>
                <a:ext cx="209550" cy="180975"/>
              </a:xfrm>
              <a:custGeom>
                <a:avLst/>
                <a:gdLst>
                  <a:gd name="connsiteX0" fmla="*/ 7282 w 209550"/>
                  <a:gd name="connsiteY0" fmla="*/ 181451 h 180975"/>
                  <a:gd name="connsiteX1" fmla="*/ 35857 w 209550"/>
                  <a:gd name="connsiteY1" fmla="*/ 14764 h 180975"/>
                  <a:gd name="connsiteX2" fmla="*/ 181589 w 209550"/>
                  <a:gd name="connsiteY2" fmla="*/ 7144 h 180975"/>
                  <a:gd name="connsiteX3" fmla="*/ 203497 w 209550"/>
                  <a:gd name="connsiteY3" fmla="*/ 169069 h 180975"/>
                  <a:gd name="connsiteX4" fmla="*/ 7282 w 209550"/>
                  <a:gd name="connsiteY4" fmla="*/ 181451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9550" h="180975">
                    <a:moveTo>
                      <a:pt x="7282" y="181451"/>
                    </a:moveTo>
                    <a:cubicBezTo>
                      <a:pt x="7282" y="181451"/>
                      <a:pt x="3472" y="44291"/>
                      <a:pt x="35857" y="14764"/>
                    </a:cubicBezTo>
                    <a:lnTo>
                      <a:pt x="181589" y="7144"/>
                    </a:lnTo>
                    <a:lnTo>
                      <a:pt x="203497" y="169069"/>
                    </a:lnTo>
                    <a:lnTo>
                      <a:pt x="7282" y="181451"/>
                    </a:lnTo>
                    <a:close/>
                  </a:path>
                </a:pathLst>
              </a:custGeom>
              <a:solidFill>
                <a:srgbClr val="9A482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6" name="任意多边形: 形状 75"/>
              <p:cNvSpPr/>
              <p:nvPr/>
            </p:nvSpPr>
            <p:spPr>
              <a:xfrm>
                <a:off x="5600233" y="3066574"/>
                <a:ext cx="990600" cy="742950"/>
              </a:xfrm>
              <a:custGeom>
                <a:avLst/>
                <a:gdLst>
                  <a:gd name="connsiteX0" fmla="*/ 62379 w 990600"/>
                  <a:gd name="connsiteY0" fmla="*/ 740569 h 742950"/>
                  <a:gd name="connsiteX1" fmla="*/ 954871 w 990600"/>
                  <a:gd name="connsiteY1" fmla="*/ 663416 h 742950"/>
                  <a:gd name="connsiteX2" fmla="*/ 982494 w 990600"/>
                  <a:gd name="connsiteY2" fmla="*/ 504349 h 742950"/>
                  <a:gd name="connsiteX3" fmla="*/ 25231 w 990600"/>
                  <a:gd name="connsiteY3" fmla="*/ 7144 h 742950"/>
                  <a:gd name="connsiteX4" fmla="*/ 9991 w 990600"/>
                  <a:gd name="connsiteY4" fmla="*/ 177641 h 742950"/>
                  <a:gd name="connsiteX5" fmla="*/ 62379 w 990600"/>
                  <a:gd name="connsiteY5" fmla="*/ 740569 h 74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90600" h="742950">
                    <a:moveTo>
                      <a:pt x="62379" y="740569"/>
                    </a:moveTo>
                    <a:lnTo>
                      <a:pt x="954871" y="663416"/>
                    </a:lnTo>
                    <a:cubicBezTo>
                      <a:pt x="954871" y="663416"/>
                      <a:pt x="934869" y="566261"/>
                      <a:pt x="982494" y="504349"/>
                    </a:cubicBezTo>
                    <a:cubicBezTo>
                      <a:pt x="1034881" y="421481"/>
                      <a:pt x="25231" y="7144"/>
                      <a:pt x="25231" y="7144"/>
                    </a:cubicBezTo>
                    <a:cubicBezTo>
                      <a:pt x="25231" y="7144"/>
                      <a:pt x="-1439" y="74771"/>
                      <a:pt x="9991" y="177641"/>
                    </a:cubicBezTo>
                    <a:lnTo>
                      <a:pt x="62379" y="740569"/>
                    </a:lnTo>
                    <a:close/>
                  </a:path>
                </a:pathLst>
              </a:custGeom>
              <a:solidFill>
                <a:srgbClr val="CCC2C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7" name="任意多边形: 形状 76"/>
              <p:cNvSpPr/>
              <p:nvPr/>
            </p:nvSpPr>
            <p:spPr>
              <a:xfrm>
                <a:off x="5599033" y="3072289"/>
                <a:ext cx="104775" cy="733425"/>
              </a:xfrm>
              <a:custGeom>
                <a:avLst/>
                <a:gdLst>
                  <a:gd name="connsiteX0" fmla="*/ 63579 w 104775"/>
                  <a:gd name="connsiteY0" fmla="*/ 734854 h 733425"/>
                  <a:gd name="connsiteX1" fmla="*/ 97869 w 104775"/>
                  <a:gd name="connsiteY1" fmla="*/ 569119 h 733425"/>
                  <a:gd name="connsiteX2" fmla="*/ 28337 w 104775"/>
                  <a:gd name="connsiteY2" fmla="*/ 7144 h 733425"/>
                  <a:gd name="connsiteX3" fmla="*/ 7382 w 104775"/>
                  <a:gd name="connsiteY3" fmla="*/ 147161 h 733425"/>
                  <a:gd name="connsiteX4" fmla="*/ 63579 w 104775"/>
                  <a:gd name="connsiteY4" fmla="*/ 734854 h 733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775" h="733425">
                    <a:moveTo>
                      <a:pt x="63579" y="734854"/>
                    </a:moveTo>
                    <a:cubicBezTo>
                      <a:pt x="63579" y="734854"/>
                      <a:pt x="60722" y="596741"/>
                      <a:pt x="97869" y="569119"/>
                    </a:cubicBezTo>
                    <a:cubicBezTo>
                      <a:pt x="135017" y="541496"/>
                      <a:pt x="28337" y="7144"/>
                      <a:pt x="28337" y="7144"/>
                    </a:cubicBezTo>
                    <a:cubicBezTo>
                      <a:pt x="28337" y="7144"/>
                      <a:pt x="4524" y="27146"/>
                      <a:pt x="7382" y="147161"/>
                    </a:cubicBezTo>
                    <a:cubicBezTo>
                      <a:pt x="11192" y="266224"/>
                      <a:pt x="63579" y="734854"/>
                      <a:pt x="63579" y="734854"/>
                    </a:cubicBezTo>
                    <a:close/>
                  </a:path>
                </a:pathLst>
              </a:custGeom>
              <a:solidFill>
                <a:srgbClr val="AA999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8" name="任意多边形: 形状 77"/>
              <p:cNvSpPr/>
              <p:nvPr/>
            </p:nvSpPr>
            <p:spPr>
              <a:xfrm>
                <a:off x="5607843" y="3012281"/>
                <a:ext cx="1000125" cy="657225"/>
              </a:xfrm>
              <a:custGeom>
                <a:avLst/>
                <a:gdLst>
                  <a:gd name="connsiteX0" fmla="*/ 77629 w 1000125"/>
                  <a:gd name="connsiteY0" fmla="*/ 654844 h 657225"/>
                  <a:gd name="connsiteX1" fmla="*/ 993934 w 1000125"/>
                  <a:gd name="connsiteY1" fmla="*/ 571976 h 657225"/>
                  <a:gd name="connsiteX2" fmla="*/ 852964 w 1000125"/>
                  <a:gd name="connsiteY2" fmla="*/ 7144 h 657225"/>
                  <a:gd name="connsiteX3" fmla="*/ 7144 w 1000125"/>
                  <a:gd name="connsiteY3" fmla="*/ 50006 h 657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00125" h="657225">
                    <a:moveTo>
                      <a:pt x="77629" y="654844"/>
                    </a:moveTo>
                    <a:lnTo>
                      <a:pt x="993934" y="571976"/>
                    </a:lnTo>
                    <a:lnTo>
                      <a:pt x="852964" y="7144"/>
                    </a:lnTo>
                    <a:lnTo>
                      <a:pt x="7144" y="50006"/>
                    </a:lnTo>
                    <a:close/>
                  </a:path>
                </a:pathLst>
              </a:custGeom>
              <a:solidFill>
                <a:srgbClr val="FEDB8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9" name="任意多边形: 形状 78"/>
              <p:cNvSpPr/>
              <p:nvPr/>
            </p:nvSpPr>
            <p:spPr>
              <a:xfrm>
                <a:off x="5607843" y="3012281"/>
                <a:ext cx="857250" cy="657225"/>
              </a:xfrm>
              <a:custGeom>
                <a:avLst/>
                <a:gdLst>
                  <a:gd name="connsiteX0" fmla="*/ 77629 w 857250"/>
                  <a:gd name="connsiteY0" fmla="*/ 654844 h 657225"/>
                  <a:gd name="connsiteX1" fmla="*/ 852964 w 857250"/>
                  <a:gd name="connsiteY1" fmla="*/ 7144 h 657225"/>
                  <a:gd name="connsiteX2" fmla="*/ 7144 w 857250"/>
                  <a:gd name="connsiteY2" fmla="*/ 50006 h 657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57250" h="657225">
                    <a:moveTo>
                      <a:pt x="77629" y="654844"/>
                    </a:moveTo>
                    <a:lnTo>
                      <a:pt x="852964" y="7144"/>
                    </a:lnTo>
                    <a:lnTo>
                      <a:pt x="7144" y="50006"/>
                    </a:lnTo>
                    <a:close/>
                  </a:path>
                </a:pathLst>
              </a:custGeom>
              <a:solidFill>
                <a:srgbClr val="FDCD5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0" name="任意多边形: 形状 79"/>
              <p:cNvSpPr/>
              <p:nvPr/>
            </p:nvSpPr>
            <p:spPr>
              <a:xfrm>
                <a:off x="5783103" y="3187541"/>
                <a:ext cx="66675" cy="304800"/>
              </a:xfrm>
              <a:custGeom>
                <a:avLst/>
                <a:gdLst>
                  <a:gd name="connsiteX0" fmla="*/ 63341 w 66675"/>
                  <a:gd name="connsiteY0" fmla="*/ 300514 h 304800"/>
                  <a:gd name="connsiteX1" fmla="*/ 40481 w 66675"/>
                  <a:gd name="connsiteY1" fmla="*/ 303371 h 304800"/>
                  <a:gd name="connsiteX2" fmla="*/ 7144 w 66675"/>
                  <a:gd name="connsiteY2" fmla="*/ 8096 h 304800"/>
                  <a:gd name="connsiteX3" fmla="*/ 29051 w 66675"/>
                  <a:gd name="connsiteY3" fmla="*/ 7144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675" h="304800">
                    <a:moveTo>
                      <a:pt x="63341" y="300514"/>
                    </a:moveTo>
                    <a:lnTo>
                      <a:pt x="40481" y="303371"/>
                    </a:lnTo>
                    <a:lnTo>
                      <a:pt x="7144" y="8096"/>
                    </a:lnTo>
                    <a:lnTo>
                      <a:pt x="29051" y="7144"/>
                    </a:lnTo>
                    <a:close/>
                  </a:path>
                </a:pathLst>
              </a:custGeom>
              <a:solidFill>
                <a:srgbClr val="FEDB8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1" name="任意多边形: 形状 80"/>
              <p:cNvSpPr/>
              <p:nvPr/>
            </p:nvSpPr>
            <p:spPr>
              <a:xfrm>
                <a:off x="6028848" y="3187541"/>
                <a:ext cx="85725" cy="304800"/>
              </a:xfrm>
              <a:custGeom>
                <a:avLst/>
                <a:gdLst>
                  <a:gd name="connsiteX0" fmla="*/ 79534 w 85725"/>
                  <a:gd name="connsiteY0" fmla="*/ 295751 h 304800"/>
                  <a:gd name="connsiteX1" fmla="*/ 56674 w 85725"/>
                  <a:gd name="connsiteY1" fmla="*/ 298609 h 304800"/>
                  <a:gd name="connsiteX2" fmla="*/ 7144 w 85725"/>
                  <a:gd name="connsiteY2" fmla="*/ 8096 h 304800"/>
                  <a:gd name="connsiteX3" fmla="*/ 30004 w 85725"/>
                  <a:gd name="connsiteY3" fmla="*/ 7144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304800">
                    <a:moveTo>
                      <a:pt x="79534" y="295751"/>
                    </a:moveTo>
                    <a:lnTo>
                      <a:pt x="56674" y="298609"/>
                    </a:lnTo>
                    <a:lnTo>
                      <a:pt x="7144" y="8096"/>
                    </a:lnTo>
                    <a:lnTo>
                      <a:pt x="30004" y="7144"/>
                    </a:lnTo>
                    <a:close/>
                  </a:path>
                </a:pathLst>
              </a:custGeom>
              <a:solidFill>
                <a:srgbClr val="FEDB8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2" name="任意多边形: 形状 81"/>
              <p:cNvSpPr/>
              <p:nvPr/>
            </p:nvSpPr>
            <p:spPr>
              <a:xfrm>
                <a:off x="6091713" y="3234214"/>
                <a:ext cx="47625" cy="180975"/>
              </a:xfrm>
              <a:custGeom>
                <a:avLst/>
                <a:gdLst>
                  <a:gd name="connsiteX0" fmla="*/ 49054 w 47625"/>
                  <a:gd name="connsiteY0" fmla="*/ 173831 h 180975"/>
                  <a:gd name="connsiteX1" fmla="*/ 34766 w 47625"/>
                  <a:gd name="connsiteY1" fmla="*/ 175736 h 180975"/>
                  <a:gd name="connsiteX2" fmla="*/ 7144 w 47625"/>
                  <a:gd name="connsiteY2" fmla="*/ 7144 h 180975"/>
                  <a:gd name="connsiteX3" fmla="*/ 19526 w 47625"/>
                  <a:gd name="connsiteY3" fmla="*/ 7144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25" h="180975">
                    <a:moveTo>
                      <a:pt x="49054" y="173831"/>
                    </a:moveTo>
                    <a:lnTo>
                      <a:pt x="34766" y="175736"/>
                    </a:lnTo>
                    <a:lnTo>
                      <a:pt x="7144" y="7144"/>
                    </a:lnTo>
                    <a:lnTo>
                      <a:pt x="19526" y="7144"/>
                    </a:lnTo>
                    <a:close/>
                  </a:path>
                </a:pathLst>
              </a:custGeom>
              <a:solidFill>
                <a:srgbClr val="FEDB8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3" name="任意多边形: 形状 82"/>
              <p:cNvSpPr/>
              <p:nvPr/>
            </p:nvSpPr>
            <p:spPr>
              <a:xfrm>
                <a:off x="5724048" y="3135154"/>
                <a:ext cx="85725" cy="428625"/>
              </a:xfrm>
              <a:custGeom>
                <a:avLst/>
                <a:gdLst>
                  <a:gd name="connsiteX0" fmla="*/ 87154 w 85725"/>
                  <a:gd name="connsiteY0" fmla="*/ 418624 h 428625"/>
                  <a:gd name="connsiteX1" fmla="*/ 53816 w 85725"/>
                  <a:gd name="connsiteY1" fmla="*/ 422434 h 428625"/>
                  <a:gd name="connsiteX2" fmla="*/ 7144 w 85725"/>
                  <a:gd name="connsiteY2" fmla="*/ 8096 h 428625"/>
                  <a:gd name="connsiteX3" fmla="*/ 38576 w 85725"/>
                  <a:gd name="connsiteY3" fmla="*/ 7144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428625">
                    <a:moveTo>
                      <a:pt x="87154" y="418624"/>
                    </a:moveTo>
                    <a:lnTo>
                      <a:pt x="53816" y="422434"/>
                    </a:lnTo>
                    <a:lnTo>
                      <a:pt x="7144" y="8096"/>
                    </a:lnTo>
                    <a:lnTo>
                      <a:pt x="38576" y="7144"/>
                    </a:lnTo>
                    <a:close/>
                  </a:path>
                </a:pathLst>
              </a:custGeom>
              <a:solidFill>
                <a:srgbClr val="FFC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pic>
          <p:nvPicPr>
            <p:cNvPr id="73" name="图片 7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240769">
              <a:off x="4756155" y="1366984"/>
              <a:ext cx="501547" cy="355799"/>
            </a:xfrm>
            <a:prstGeom prst="rect">
              <a:avLst/>
            </a:prstGeom>
          </p:spPr>
        </p:pic>
      </p:grpSp>
      <p:sp>
        <p:nvSpPr>
          <p:cNvPr id="84" name="文本框 83"/>
          <p:cNvSpPr txBox="1"/>
          <p:nvPr/>
        </p:nvSpPr>
        <p:spPr>
          <a:xfrm>
            <a:off x="6771909" y="1744272"/>
            <a:ext cx="25595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F37670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各个小账本信息同步</a:t>
            </a:r>
          </a:p>
        </p:txBody>
      </p:sp>
      <p:sp>
        <p:nvSpPr>
          <p:cNvPr id="85" name="矩形: 圆角 84"/>
          <p:cNvSpPr/>
          <p:nvPr/>
        </p:nvSpPr>
        <p:spPr>
          <a:xfrm>
            <a:off x="6126179" y="1032034"/>
            <a:ext cx="4805039" cy="2150759"/>
          </a:xfrm>
          <a:prstGeom prst="roundRect">
            <a:avLst/>
          </a:prstGeom>
          <a:ln w="25400">
            <a:gradFill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100000">
                  <a:srgbClr val="A6A6A6"/>
                </a:gs>
              </a:gsLst>
              <a:lin ang="0" scaled="0"/>
            </a:gra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6" name="直接连接符 85"/>
          <p:cNvCxnSpPr/>
          <p:nvPr/>
        </p:nvCxnSpPr>
        <p:spPr>
          <a:xfrm>
            <a:off x="8747760" y="1040485"/>
            <a:ext cx="1874520" cy="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接连接符 88"/>
          <p:cNvCxnSpPr/>
          <p:nvPr/>
        </p:nvCxnSpPr>
        <p:spPr>
          <a:xfrm>
            <a:off x="7105650" y="3182793"/>
            <a:ext cx="3516630" cy="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1" name="图形 90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235079" y="2673852"/>
            <a:ext cx="1721842" cy="1001355"/>
          </a:xfrm>
          <a:prstGeom prst="rect">
            <a:avLst/>
          </a:prstGeom>
        </p:spPr>
      </p:pic>
      <p:sp>
        <p:nvSpPr>
          <p:cNvPr id="92" name="文本框 91"/>
          <p:cNvSpPr txBox="1"/>
          <p:nvPr/>
        </p:nvSpPr>
        <p:spPr>
          <a:xfrm>
            <a:off x="5474929" y="3888668"/>
            <a:ext cx="12421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F37670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交易完成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4552950" y="5182085"/>
            <a:ext cx="3086100" cy="792422"/>
            <a:chOff x="4516438" y="5182085"/>
            <a:chExt cx="3086100" cy="792422"/>
          </a:xfrm>
        </p:grpSpPr>
        <p:sp>
          <p:nvSpPr>
            <p:cNvPr id="111" name="矩形: 圆角 12"/>
            <p:cNvSpPr/>
            <p:nvPr/>
          </p:nvSpPr>
          <p:spPr>
            <a:xfrm>
              <a:off x="4516438" y="5182085"/>
              <a:ext cx="3086100" cy="792422"/>
            </a:xfrm>
            <a:custGeom>
              <a:avLst/>
              <a:gdLst>
                <a:gd name="connsiteX0" fmla="*/ 0 w 3086100"/>
                <a:gd name="connsiteY0" fmla="*/ 172758 h 945066"/>
                <a:gd name="connsiteX1" fmla="*/ 172758 w 3086100"/>
                <a:gd name="connsiteY1" fmla="*/ 0 h 945066"/>
                <a:gd name="connsiteX2" fmla="*/ 2913342 w 3086100"/>
                <a:gd name="connsiteY2" fmla="*/ 0 h 945066"/>
                <a:gd name="connsiteX3" fmla="*/ 3086100 w 3086100"/>
                <a:gd name="connsiteY3" fmla="*/ 172758 h 945066"/>
                <a:gd name="connsiteX4" fmla="*/ 3086100 w 3086100"/>
                <a:gd name="connsiteY4" fmla="*/ 772308 h 945066"/>
                <a:gd name="connsiteX5" fmla="*/ 2913342 w 3086100"/>
                <a:gd name="connsiteY5" fmla="*/ 945066 h 945066"/>
                <a:gd name="connsiteX6" fmla="*/ 172758 w 3086100"/>
                <a:gd name="connsiteY6" fmla="*/ 945066 h 945066"/>
                <a:gd name="connsiteX7" fmla="*/ 0 w 3086100"/>
                <a:gd name="connsiteY7" fmla="*/ 772308 h 945066"/>
                <a:gd name="connsiteX8" fmla="*/ 0 w 3086100"/>
                <a:gd name="connsiteY8" fmla="*/ 172758 h 945066"/>
                <a:gd name="connsiteX0-1" fmla="*/ 0 w 3086100"/>
                <a:gd name="connsiteY0-2" fmla="*/ 245910 h 1018218"/>
                <a:gd name="connsiteX1-3" fmla="*/ 172758 w 3086100"/>
                <a:gd name="connsiteY1-4" fmla="*/ 73152 h 1018218"/>
                <a:gd name="connsiteX2-5" fmla="*/ 2980398 w 3086100"/>
                <a:gd name="connsiteY2-6" fmla="*/ 0 h 1018218"/>
                <a:gd name="connsiteX3-7" fmla="*/ 3086100 w 3086100"/>
                <a:gd name="connsiteY3-8" fmla="*/ 245910 h 1018218"/>
                <a:gd name="connsiteX4-9" fmla="*/ 3086100 w 3086100"/>
                <a:gd name="connsiteY4-10" fmla="*/ 845460 h 1018218"/>
                <a:gd name="connsiteX5-11" fmla="*/ 2913342 w 3086100"/>
                <a:gd name="connsiteY5-12" fmla="*/ 1018218 h 1018218"/>
                <a:gd name="connsiteX6-13" fmla="*/ 172758 w 3086100"/>
                <a:gd name="connsiteY6-14" fmla="*/ 1018218 h 1018218"/>
                <a:gd name="connsiteX7-15" fmla="*/ 0 w 3086100"/>
                <a:gd name="connsiteY7-16" fmla="*/ 845460 h 1018218"/>
                <a:gd name="connsiteX8-17" fmla="*/ 0 w 3086100"/>
                <a:gd name="connsiteY8-18" fmla="*/ 245910 h 10182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3086100" h="1018218">
                  <a:moveTo>
                    <a:pt x="0" y="245910"/>
                  </a:moveTo>
                  <a:cubicBezTo>
                    <a:pt x="0" y="150498"/>
                    <a:pt x="77346" y="73152"/>
                    <a:pt x="172758" y="73152"/>
                  </a:cubicBezTo>
                  <a:cubicBezTo>
                    <a:pt x="1086286" y="73152"/>
                    <a:pt x="2066870" y="0"/>
                    <a:pt x="2980398" y="0"/>
                  </a:cubicBezTo>
                  <a:cubicBezTo>
                    <a:pt x="3075810" y="0"/>
                    <a:pt x="3086100" y="150498"/>
                    <a:pt x="3086100" y="245910"/>
                  </a:cubicBezTo>
                  <a:lnTo>
                    <a:pt x="3086100" y="845460"/>
                  </a:lnTo>
                  <a:cubicBezTo>
                    <a:pt x="3086100" y="940872"/>
                    <a:pt x="3008754" y="1018218"/>
                    <a:pt x="2913342" y="1018218"/>
                  </a:cubicBezTo>
                  <a:lnTo>
                    <a:pt x="172758" y="1018218"/>
                  </a:lnTo>
                  <a:cubicBezTo>
                    <a:pt x="77346" y="1018218"/>
                    <a:pt x="0" y="940872"/>
                    <a:pt x="0" y="845460"/>
                  </a:cubicBezTo>
                  <a:lnTo>
                    <a:pt x="0" y="245910"/>
                  </a:lnTo>
                  <a:close/>
                </a:path>
              </a:pathLst>
            </a:custGeom>
            <a:solidFill>
              <a:srgbClr val="FECD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12" name="文本框 111"/>
            <p:cNvSpPr txBox="1"/>
            <p:nvPr/>
          </p:nvSpPr>
          <p:spPr>
            <a:xfrm>
              <a:off x="5025403" y="5370323"/>
              <a:ext cx="20681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latin typeface="方正兰亭粗黑简体" panose="02000000000000000000" pitchFamily="2" charset="-122"/>
                  <a:ea typeface="方正兰亭粗黑简体" panose="02000000000000000000" pitchFamily="2" charset="-122"/>
                </a:rPr>
                <a:t>信息不可篡改</a:t>
              </a:r>
            </a:p>
          </p:txBody>
        </p:sp>
      </p:grpSp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组合 58"/>
          <p:cNvGrpSpPr/>
          <p:nvPr/>
        </p:nvGrpSpPr>
        <p:grpSpPr>
          <a:xfrm>
            <a:off x="1200150" y="513411"/>
            <a:ext cx="2910211" cy="2174431"/>
            <a:chOff x="1196161" y="699843"/>
            <a:chExt cx="2335134" cy="1744749"/>
          </a:xfrm>
        </p:grpSpPr>
        <p:sp>
          <p:nvSpPr>
            <p:cNvPr id="12" name="任意多边形: 形状 11"/>
            <p:cNvSpPr/>
            <p:nvPr/>
          </p:nvSpPr>
          <p:spPr>
            <a:xfrm>
              <a:off x="2373302" y="1558943"/>
              <a:ext cx="21277" cy="26596"/>
            </a:xfrm>
            <a:custGeom>
              <a:avLst/>
              <a:gdLst>
                <a:gd name="connsiteX0" fmla="*/ 3989 w 21276"/>
                <a:gd name="connsiteY0" fmla="*/ 24734 h 26596"/>
                <a:gd name="connsiteX1" fmla="*/ 17287 w 21276"/>
                <a:gd name="connsiteY1" fmla="*/ 3989 h 26596"/>
                <a:gd name="connsiteX2" fmla="*/ 3989 w 21276"/>
                <a:gd name="connsiteY2" fmla="*/ 24734 h 26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276" h="26596">
                  <a:moveTo>
                    <a:pt x="3989" y="24734"/>
                  </a:moveTo>
                  <a:cubicBezTo>
                    <a:pt x="8245" y="17819"/>
                    <a:pt x="13032" y="10904"/>
                    <a:pt x="17287" y="3989"/>
                  </a:cubicBezTo>
                  <a:cubicBezTo>
                    <a:pt x="11968" y="9841"/>
                    <a:pt x="7181" y="17287"/>
                    <a:pt x="3989" y="24734"/>
                  </a:cubicBezTo>
                  <a:close/>
                </a:path>
              </a:pathLst>
            </a:custGeom>
            <a:solidFill>
              <a:srgbClr val="E14C2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3" name="任意多边形: 形状 12"/>
            <p:cNvSpPr/>
            <p:nvPr/>
          </p:nvSpPr>
          <p:spPr>
            <a:xfrm>
              <a:off x="2015287" y="1535007"/>
              <a:ext cx="750009" cy="755328"/>
            </a:xfrm>
            <a:custGeom>
              <a:avLst/>
              <a:gdLst>
                <a:gd name="connsiteX0" fmla="*/ 18916 w 750008"/>
                <a:gd name="connsiteY0" fmla="*/ 423675 h 755327"/>
                <a:gd name="connsiteX1" fmla="*/ 18916 w 750008"/>
                <a:gd name="connsiteY1" fmla="*/ 428994 h 755327"/>
                <a:gd name="connsiteX2" fmla="*/ 32746 w 750008"/>
                <a:gd name="connsiteY2" fmla="*/ 755594 h 755327"/>
                <a:gd name="connsiteX3" fmla="*/ 721052 w 750008"/>
                <a:gd name="connsiteY3" fmla="*/ 755594 h 755327"/>
                <a:gd name="connsiteX4" fmla="*/ 734882 w 750008"/>
                <a:gd name="connsiteY4" fmla="*/ 428994 h 755327"/>
                <a:gd name="connsiteX5" fmla="*/ 734882 w 750008"/>
                <a:gd name="connsiteY5" fmla="*/ 423675 h 755327"/>
                <a:gd name="connsiteX6" fmla="*/ 749776 w 750008"/>
                <a:gd name="connsiteY6" fmla="*/ 77395 h 755327"/>
                <a:gd name="connsiteX7" fmla="*/ 690732 w 750008"/>
                <a:gd name="connsiteY7" fmla="*/ 6649 h 755327"/>
                <a:gd name="connsiteX8" fmla="*/ 652434 w 750008"/>
                <a:gd name="connsiteY8" fmla="*/ 3989 h 755327"/>
                <a:gd name="connsiteX9" fmla="*/ 101364 w 750008"/>
                <a:gd name="connsiteY9" fmla="*/ 3989 h 755327"/>
                <a:gd name="connsiteX10" fmla="*/ 63065 w 750008"/>
                <a:gd name="connsiteY10" fmla="*/ 6649 h 755327"/>
                <a:gd name="connsiteX11" fmla="*/ 4022 w 750008"/>
                <a:gd name="connsiteY11" fmla="*/ 77395 h 755327"/>
                <a:gd name="connsiteX12" fmla="*/ 16788 w 750008"/>
                <a:gd name="connsiteY12" fmla="*/ 384313 h 755327"/>
                <a:gd name="connsiteX13" fmla="*/ 18916 w 750008"/>
                <a:gd name="connsiteY13" fmla="*/ 423675 h 755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50008" h="755327">
                  <a:moveTo>
                    <a:pt x="18916" y="423675"/>
                  </a:moveTo>
                  <a:lnTo>
                    <a:pt x="18916" y="428994"/>
                  </a:lnTo>
                  <a:lnTo>
                    <a:pt x="32746" y="755594"/>
                  </a:lnTo>
                  <a:lnTo>
                    <a:pt x="721052" y="755594"/>
                  </a:lnTo>
                  <a:lnTo>
                    <a:pt x="734882" y="428994"/>
                  </a:lnTo>
                  <a:lnTo>
                    <a:pt x="734882" y="423675"/>
                  </a:lnTo>
                  <a:lnTo>
                    <a:pt x="749776" y="77395"/>
                  </a:lnTo>
                  <a:cubicBezTo>
                    <a:pt x="751371" y="42288"/>
                    <a:pt x="725839" y="10904"/>
                    <a:pt x="690732" y="6649"/>
                  </a:cubicBezTo>
                  <a:cubicBezTo>
                    <a:pt x="678498" y="5053"/>
                    <a:pt x="665732" y="3989"/>
                    <a:pt x="652434" y="3989"/>
                  </a:cubicBezTo>
                  <a:lnTo>
                    <a:pt x="101364" y="3989"/>
                  </a:lnTo>
                  <a:cubicBezTo>
                    <a:pt x="88598" y="3989"/>
                    <a:pt x="75831" y="5053"/>
                    <a:pt x="63065" y="6649"/>
                  </a:cubicBezTo>
                  <a:cubicBezTo>
                    <a:pt x="27959" y="10904"/>
                    <a:pt x="2958" y="42288"/>
                    <a:pt x="4022" y="77395"/>
                  </a:cubicBezTo>
                  <a:lnTo>
                    <a:pt x="16788" y="384313"/>
                  </a:lnTo>
                  <a:lnTo>
                    <a:pt x="18916" y="423675"/>
                  </a:lnTo>
                  <a:close/>
                </a:path>
              </a:pathLst>
            </a:custGeom>
            <a:solidFill>
              <a:srgbClr val="E14C2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4" name="任意多边形: 形状 13"/>
            <p:cNvSpPr/>
            <p:nvPr/>
          </p:nvSpPr>
          <p:spPr>
            <a:xfrm>
              <a:off x="2090320" y="739253"/>
              <a:ext cx="585113" cy="398941"/>
            </a:xfrm>
            <a:custGeom>
              <a:avLst/>
              <a:gdLst>
                <a:gd name="connsiteX0" fmla="*/ 583252 w 585113"/>
                <a:gd name="connsiteY0" fmla="*/ 398143 h 398940"/>
                <a:gd name="connsiteX1" fmla="*/ 583252 w 585113"/>
                <a:gd name="connsiteY1" fmla="*/ 204524 h 398940"/>
                <a:gd name="connsiteX2" fmla="*/ 382717 w 585113"/>
                <a:gd name="connsiteY2" fmla="*/ 3989 h 398940"/>
                <a:gd name="connsiteX3" fmla="*/ 204524 w 585113"/>
                <a:gd name="connsiteY3" fmla="*/ 3989 h 398940"/>
                <a:gd name="connsiteX4" fmla="*/ 3989 w 585113"/>
                <a:gd name="connsiteY4" fmla="*/ 204524 h 398940"/>
                <a:gd name="connsiteX5" fmla="*/ 3989 w 585113"/>
                <a:gd name="connsiteY5" fmla="*/ 398143 h 398940"/>
                <a:gd name="connsiteX6" fmla="*/ 583252 w 585113"/>
                <a:gd name="connsiteY6" fmla="*/ 398143 h 398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5113" h="398940">
                  <a:moveTo>
                    <a:pt x="583252" y="398143"/>
                  </a:moveTo>
                  <a:lnTo>
                    <a:pt x="583252" y="204524"/>
                  </a:lnTo>
                  <a:cubicBezTo>
                    <a:pt x="583252" y="94416"/>
                    <a:pt x="492825" y="3989"/>
                    <a:pt x="382717" y="3989"/>
                  </a:cubicBezTo>
                  <a:lnTo>
                    <a:pt x="204524" y="3989"/>
                  </a:lnTo>
                  <a:cubicBezTo>
                    <a:pt x="94416" y="3989"/>
                    <a:pt x="3989" y="94416"/>
                    <a:pt x="3989" y="204524"/>
                  </a:cubicBezTo>
                  <a:lnTo>
                    <a:pt x="3989" y="398143"/>
                  </a:lnTo>
                  <a:lnTo>
                    <a:pt x="583252" y="398143"/>
                  </a:lnTo>
                  <a:close/>
                </a:path>
              </a:pathLst>
            </a:custGeom>
            <a:solidFill>
              <a:srgbClr val="4C2E3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5" name="任意多边形: 形状 14"/>
            <p:cNvSpPr/>
            <p:nvPr/>
          </p:nvSpPr>
          <p:spPr>
            <a:xfrm>
              <a:off x="2594050" y="1088725"/>
              <a:ext cx="90427" cy="132980"/>
            </a:xfrm>
            <a:custGeom>
              <a:avLst/>
              <a:gdLst>
                <a:gd name="connsiteX0" fmla="*/ 45479 w 90426"/>
                <a:gd name="connsiteY0" fmla="*/ 3989 h 132980"/>
                <a:gd name="connsiteX1" fmla="*/ 3989 w 90426"/>
                <a:gd name="connsiteY1" fmla="*/ 45479 h 132980"/>
                <a:gd name="connsiteX2" fmla="*/ 3989 w 90426"/>
                <a:gd name="connsiteY2" fmla="*/ 88565 h 132980"/>
                <a:gd name="connsiteX3" fmla="*/ 45479 w 90426"/>
                <a:gd name="connsiteY3" fmla="*/ 130055 h 132980"/>
                <a:gd name="connsiteX4" fmla="*/ 86969 w 90426"/>
                <a:gd name="connsiteY4" fmla="*/ 88565 h 132980"/>
                <a:gd name="connsiteX5" fmla="*/ 86969 w 90426"/>
                <a:gd name="connsiteY5" fmla="*/ 45479 h 132980"/>
                <a:gd name="connsiteX6" fmla="*/ 45479 w 90426"/>
                <a:gd name="connsiteY6" fmla="*/ 3989 h 132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426" h="132980">
                  <a:moveTo>
                    <a:pt x="45479" y="3989"/>
                  </a:moveTo>
                  <a:cubicBezTo>
                    <a:pt x="22607" y="3989"/>
                    <a:pt x="3989" y="22607"/>
                    <a:pt x="3989" y="45479"/>
                  </a:cubicBezTo>
                  <a:lnTo>
                    <a:pt x="3989" y="88565"/>
                  </a:lnTo>
                  <a:cubicBezTo>
                    <a:pt x="3989" y="111437"/>
                    <a:pt x="22607" y="130055"/>
                    <a:pt x="45479" y="130055"/>
                  </a:cubicBezTo>
                  <a:cubicBezTo>
                    <a:pt x="68352" y="130055"/>
                    <a:pt x="86969" y="111437"/>
                    <a:pt x="86969" y="88565"/>
                  </a:cubicBezTo>
                  <a:lnTo>
                    <a:pt x="86969" y="45479"/>
                  </a:lnTo>
                  <a:cubicBezTo>
                    <a:pt x="86437" y="22075"/>
                    <a:pt x="67820" y="3989"/>
                    <a:pt x="45479" y="3989"/>
                  </a:cubicBezTo>
                  <a:close/>
                </a:path>
              </a:pathLst>
            </a:custGeom>
            <a:solidFill>
              <a:srgbClr val="DDB39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" name="任意多边形: 形状 15"/>
            <p:cNvSpPr/>
            <p:nvPr/>
          </p:nvSpPr>
          <p:spPr>
            <a:xfrm>
              <a:off x="2083405" y="1088725"/>
              <a:ext cx="90427" cy="132980"/>
            </a:xfrm>
            <a:custGeom>
              <a:avLst/>
              <a:gdLst>
                <a:gd name="connsiteX0" fmla="*/ 45479 w 90426"/>
                <a:gd name="connsiteY0" fmla="*/ 3989 h 132980"/>
                <a:gd name="connsiteX1" fmla="*/ 3989 w 90426"/>
                <a:gd name="connsiteY1" fmla="*/ 45479 h 132980"/>
                <a:gd name="connsiteX2" fmla="*/ 3989 w 90426"/>
                <a:gd name="connsiteY2" fmla="*/ 88565 h 132980"/>
                <a:gd name="connsiteX3" fmla="*/ 45479 w 90426"/>
                <a:gd name="connsiteY3" fmla="*/ 130055 h 132980"/>
                <a:gd name="connsiteX4" fmla="*/ 86969 w 90426"/>
                <a:gd name="connsiteY4" fmla="*/ 88565 h 132980"/>
                <a:gd name="connsiteX5" fmla="*/ 86969 w 90426"/>
                <a:gd name="connsiteY5" fmla="*/ 45479 h 132980"/>
                <a:gd name="connsiteX6" fmla="*/ 45479 w 90426"/>
                <a:gd name="connsiteY6" fmla="*/ 3989 h 132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426" h="132980">
                  <a:moveTo>
                    <a:pt x="45479" y="3989"/>
                  </a:moveTo>
                  <a:cubicBezTo>
                    <a:pt x="22607" y="3989"/>
                    <a:pt x="3989" y="22607"/>
                    <a:pt x="3989" y="45479"/>
                  </a:cubicBezTo>
                  <a:lnTo>
                    <a:pt x="3989" y="88565"/>
                  </a:lnTo>
                  <a:cubicBezTo>
                    <a:pt x="3989" y="111437"/>
                    <a:pt x="22607" y="130055"/>
                    <a:pt x="45479" y="130055"/>
                  </a:cubicBezTo>
                  <a:cubicBezTo>
                    <a:pt x="68352" y="130055"/>
                    <a:pt x="86969" y="111437"/>
                    <a:pt x="86969" y="88565"/>
                  </a:cubicBezTo>
                  <a:lnTo>
                    <a:pt x="86969" y="45479"/>
                  </a:lnTo>
                  <a:cubicBezTo>
                    <a:pt x="86969" y="22075"/>
                    <a:pt x="68352" y="3989"/>
                    <a:pt x="45479" y="3989"/>
                  </a:cubicBezTo>
                  <a:close/>
                </a:path>
              </a:pathLst>
            </a:custGeom>
            <a:solidFill>
              <a:srgbClr val="DDB39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" name="任意多边形: 形状 16"/>
            <p:cNvSpPr/>
            <p:nvPr/>
          </p:nvSpPr>
          <p:spPr>
            <a:xfrm>
              <a:off x="2289791" y="1399899"/>
              <a:ext cx="186172" cy="212768"/>
            </a:xfrm>
            <a:custGeom>
              <a:avLst/>
              <a:gdLst>
                <a:gd name="connsiteX0" fmla="*/ 3989 w 186172"/>
                <a:gd name="connsiteY0" fmla="*/ 3989 h 212768"/>
                <a:gd name="connsiteX1" fmla="*/ 3989 w 186172"/>
                <a:gd name="connsiteY1" fmla="*/ 124204 h 212768"/>
                <a:gd name="connsiteX2" fmla="*/ 93884 w 186172"/>
                <a:gd name="connsiteY2" fmla="*/ 211971 h 212768"/>
                <a:gd name="connsiteX3" fmla="*/ 183779 w 186172"/>
                <a:gd name="connsiteY3" fmla="*/ 124204 h 212768"/>
                <a:gd name="connsiteX4" fmla="*/ 183779 w 186172"/>
                <a:gd name="connsiteY4" fmla="*/ 3989 h 212768"/>
                <a:gd name="connsiteX5" fmla="*/ 3989 w 186172"/>
                <a:gd name="connsiteY5" fmla="*/ 3989 h 212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172" h="212768">
                  <a:moveTo>
                    <a:pt x="3989" y="3989"/>
                  </a:moveTo>
                  <a:lnTo>
                    <a:pt x="3989" y="124204"/>
                  </a:lnTo>
                  <a:cubicBezTo>
                    <a:pt x="3989" y="206119"/>
                    <a:pt x="44415" y="211971"/>
                    <a:pt x="93884" y="211971"/>
                  </a:cubicBezTo>
                  <a:cubicBezTo>
                    <a:pt x="143353" y="211971"/>
                    <a:pt x="183779" y="206119"/>
                    <a:pt x="183779" y="124204"/>
                  </a:cubicBezTo>
                  <a:lnTo>
                    <a:pt x="183779" y="3989"/>
                  </a:lnTo>
                  <a:lnTo>
                    <a:pt x="3989" y="3989"/>
                  </a:lnTo>
                  <a:close/>
                </a:path>
              </a:pathLst>
            </a:custGeom>
            <a:solidFill>
              <a:srgbClr val="DDB39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8" name="任意多边形: 形状 17"/>
            <p:cNvSpPr/>
            <p:nvPr/>
          </p:nvSpPr>
          <p:spPr>
            <a:xfrm>
              <a:off x="2117448" y="769572"/>
              <a:ext cx="531921" cy="691497"/>
            </a:xfrm>
            <a:custGeom>
              <a:avLst/>
              <a:gdLst>
                <a:gd name="connsiteX0" fmla="*/ 280588 w 531921"/>
                <a:gd name="connsiteY0" fmla="*/ 3989 h 691497"/>
                <a:gd name="connsiteX1" fmla="*/ 251865 w 531921"/>
                <a:gd name="connsiteY1" fmla="*/ 3989 h 691497"/>
                <a:gd name="connsiteX2" fmla="*/ 3989 w 531921"/>
                <a:gd name="connsiteY2" fmla="*/ 251865 h 691497"/>
                <a:gd name="connsiteX3" fmla="*/ 3989 w 531921"/>
                <a:gd name="connsiteY3" fmla="*/ 443356 h 691497"/>
                <a:gd name="connsiteX4" fmla="*/ 251865 w 531921"/>
                <a:gd name="connsiteY4" fmla="*/ 691232 h 691497"/>
                <a:gd name="connsiteX5" fmla="*/ 280588 w 531921"/>
                <a:gd name="connsiteY5" fmla="*/ 691232 h 691497"/>
                <a:gd name="connsiteX6" fmla="*/ 528464 w 531921"/>
                <a:gd name="connsiteY6" fmla="*/ 443356 h 691497"/>
                <a:gd name="connsiteX7" fmla="*/ 528464 w 531921"/>
                <a:gd name="connsiteY7" fmla="*/ 251865 h 691497"/>
                <a:gd name="connsiteX8" fmla="*/ 280588 w 531921"/>
                <a:gd name="connsiteY8" fmla="*/ 3989 h 691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1921" h="691497">
                  <a:moveTo>
                    <a:pt x="280588" y="3989"/>
                  </a:moveTo>
                  <a:lnTo>
                    <a:pt x="251865" y="3989"/>
                  </a:lnTo>
                  <a:cubicBezTo>
                    <a:pt x="115693" y="3989"/>
                    <a:pt x="3989" y="115693"/>
                    <a:pt x="3989" y="251865"/>
                  </a:cubicBezTo>
                  <a:lnTo>
                    <a:pt x="3989" y="443356"/>
                  </a:lnTo>
                  <a:cubicBezTo>
                    <a:pt x="3989" y="579528"/>
                    <a:pt x="115693" y="691232"/>
                    <a:pt x="251865" y="691232"/>
                  </a:cubicBezTo>
                  <a:lnTo>
                    <a:pt x="280588" y="691232"/>
                  </a:lnTo>
                  <a:cubicBezTo>
                    <a:pt x="416760" y="691232"/>
                    <a:pt x="528464" y="579528"/>
                    <a:pt x="528464" y="443356"/>
                  </a:cubicBezTo>
                  <a:lnTo>
                    <a:pt x="528464" y="251865"/>
                  </a:lnTo>
                  <a:cubicBezTo>
                    <a:pt x="528464" y="115161"/>
                    <a:pt x="416760" y="3989"/>
                    <a:pt x="280588" y="3989"/>
                  </a:cubicBezTo>
                  <a:close/>
                </a:path>
              </a:pathLst>
            </a:custGeom>
            <a:solidFill>
              <a:srgbClr val="F1C9B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9" name="任意多边形: 形状 18"/>
            <p:cNvSpPr/>
            <p:nvPr/>
          </p:nvSpPr>
          <p:spPr>
            <a:xfrm>
              <a:off x="2101391" y="752551"/>
              <a:ext cx="563837" cy="388302"/>
            </a:xfrm>
            <a:custGeom>
              <a:avLst/>
              <a:gdLst>
                <a:gd name="connsiteX0" fmla="*/ 560479 w 563836"/>
                <a:gd name="connsiteY0" fmla="*/ 212502 h 388302"/>
                <a:gd name="connsiteX1" fmla="*/ 303029 w 563836"/>
                <a:gd name="connsiteY1" fmla="*/ 3989 h 388302"/>
                <a:gd name="connsiteX2" fmla="*/ 287603 w 563836"/>
                <a:gd name="connsiteY2" fmla="*/ 3989 h 388302"/>
                <a:gd name="connsiteX3" fmla="*/ 283348 w 563836"/>
                <a:gd name="connsiteY3" fmla="*/ 3989 h 388302"/>
                <a:gd name="connsiteX4" fmla="*/ 281752 w 563836"/>
                <a:gd name="connsiteY4" fmla="*/ 3989 h 388302"/>
                <a:gd name="connsiteX5" fmla="*/ 277497 w 563836"/>
                <a:gd name="connsiteY5" fmla="*/ 3989 h 388302"/>
                <a:gd name="connsiteX6" fmla="*/ 262071 w 563836"/>
                <a:gd name="connsiteY6" fmla="*/ 3989 h 388302"/>
                <a:gd name="connsiteX7" fmla="*/ 4621 w 563836"/>
                <a:gd name="connsiteY7" fmla="*/ 212502 h 388302"/>
                <a:gd name="connsiteX8" fmla="*/ 47707 w 563836"/>
                <a:gd name="connsiteY8" fmla="*/ 384845 h 388302"/>
                <a:gd name="connsiteX9" fmla="*/ 88133 w 563836"/>
                <a:gd name="connsiteY9" fmla="*/ 217290 h 388302"/>
                <a:gd name="connsiteX10" fmla="*/ 281752 w 563836"/>
                <a:gd name="connsiteY10" fmla="*/ 185906 h 388302"/>
                <a:gd name="connsiteX11" fmla="*/ 281752 w 563836"/>
                <a:gd name="connsiteY11" fmla="*/ 185906 h 388302"/>
                <a:gd name="connsiteX12" fmla="*/ 282284 w 563836"/>
                <a:gd name="connsiteY12" fmla="*/ 185906 h 388302"/>
                <a:gd name="connsiteX13" fmla="*/ 282816 w 563836"/>
                <a:gd name="connsiteY13" fmla="*/ 185906 h 388302"/>
                <a:gd name="connsiteX14" fmla="*/ 282816 w 563836"/>
                <a:gd name="connsiteY14" fmla="*/ 185906 h 388302"/>
                <a:gd name="connsiteX15" fmla="*/ 476435 w 563836"/>
                <a:gd name="connsiteY15" fmla="*/ 217290 h 388302"/>
                <a:gd name="connsiteX16" fmla="*/ 516862 w 563836"/>
                <a:gd name="connsiteY16" fmla="*/ 384845 h 388302"/>
                <a:gd name="connsiteX17" fmla="*/ 560479 w 563836"/>
                <a:gd name="connsiteY17" fmla="*/ 212502 h 388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63836" h="388302">
                  <a:moveTo>
                    <a:pt x="560479" y="212502"/>
                  </a:moveTo>
                  <a:cubicBezTo>
                    <a:pt x="546117" y="78458"/>
                    <a:pt x="517925" y="27394"/>
                    <a:pt x="303029" y="3989"/>
                  </a:cubicBezTo>
                  <a:lnTo>
                    <a:pt x="287603" y="3989"/>
                  </a:lnTo>
                  <a:lnTo>
                    <a:pt x="283348" y="3989"/>
                  </a:lnTo>
                  <a:lnTo>
                    <a:pt x="281752" y="3989"/>
                  </a:lnTo>
                  <a:lnTo>
                    <a:pt x="277497" y="3989"/>
                  </a:lnTo>
                  <a:lnTo>
                    <a:pt x="262071" y="3989"/>
                  </a:lnTo>
                  <a:cubicBezTo>
                    <a:pt x="47175" y="26862"/>
                    <a:pt x="18983" y="78458"/>
                    <a:pt x="4621" y="212502"/>
                  </a:cubicBezTo>
                  <a:cubicBezTo>
                    <a:pt x="366" y="253460"/>
                    <a:pt x="17919" y="387505"/>
                    <a:pt x="47707" y="384845"/>
                  </a:cubicBezTo>
                  <a:cubicBezTo>
                    <a:pt x="51430" y="384313"/>
                    <a:pt x="57282" y="247077"/>
                    <a:pt x="88133" y="217290"/>
                  </a:cubicBezTo>
                  <a:cubicBezTo>
                    <a:pt x="122176" y="185375"/>
                    <a:pt x="266859" y="185906"/>
                    <a:pt x="281752" y="185906"/>
                  </a:cubicBezTo>
                  <a:lnTo>
                    <a:pt x="281752" y="185906"/>
                  </a:lnTo>
                  <a:cubicBezTo>
                    <a:pt x="281752" y="185906"/>
                    <a:pt x="282284" y="185906"/>
                    <a:pt x="282284" y="185906"/>
                  </a:cubicBezTo>
                  <a:cubicBezTo>
                    <a:pt x="282816" y="185906"/>
                    <a:pt x="282816" y="185906"/>
                    <a:pt x="282816" y="185906"/>
                  </a:cubicBezTo>
                  <a:lnTo>
                    <a:pt x="282816" y="185906"/>
                  </a:lnTo>
                  <a:cubicBezTo>
                    <a:pt x="298242" y="185906"/>
                    <a:pt x="442393" y="184843"/>
                    <a:pt x="476435" y="217290"/>
                  </a:cubicBezTo>
                  <a:cubicBezTo>
                    <a:pt x="507819" y="247077"/>
                    <a:pt x="513138" y="384313"/>
                    <a:pt x="516862" y="384845"/>
                  </a:cubicBezTo>
                  <a:cubicBezTo>
                    <a:pt x="547181" y="388036"/>
                    <a:pt x="564734" y="253460"/>
                    <a:pt x="560479" y="212502"/>
                  </a:cubicBezTo>
                  <a:close/>
                </a:path>
              </a:pathLst>
            </a:custGeom>
            <a:solidFill>
              <a:srgbClr val="4C2E3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0" name="任意多边形: 形状 19"/>
            <p:cNvSpPr/>
            <p:nvPr/>
          </p:nvSpPr>
          <p:spPr>
            <a:xfrm>
              <a:off x="2441388" y="699843"/>
              <a:ext cx="127661" cy="85107"/>
            </a:xfrm>
            <a:custGeom>
              <a:avLst/>
              <a:gdLst>
                <a:gd name="connsiteX0" fmla="*/ 3989 w 127661"/>
                <a:gd name="connsiteY0" fmla="*/ 53505 h 85107"/>
                <a:gd name="connsiteX1" fmla="*/ 83778 w 127661"/>
                <a:gd name="connsiteY1" fmla="*/ 5632 h 85107"/>
                <a:gd name="connsiteX2" fmla="*/ 71011 w 127661"/>
                <a:gd name="connsiteY2" fmla="*/ 47122 h 85107"/>
                <a:gd name="connsiteX3" fmla="*/ 126863 w 127661"/>
                <a:gd name="connsiteY3" fmla="*/ 33824 h 85107"/>
                <a:gd name="connsiteX4" fmla="*/ 99203 w 127661"/>
                <a:gd name="connsiteY4" fmla="*/ 82761 h 85107"/>
                <a:gd name="connsiteX5" fmla="*/ 3989 w 127661"/>
                <a:gd name="connsiteY5" fmla="*/ 53505 h 85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7661" h="85107">
                  <a:moveTo>
                    <a:pt x="3989" y="53505"/>
                  </a:moveTo>
                  <a:cubicBezTo>
                    <a:pt x="3989" y="53505"/>
                    <a:pt x="61969" y="-6602"/>
                    <a:pt x="83778" y="5632"/>
                  </a:cubicBezTo>
                  <a:cubicBezTo>
                    <a:pt x="57182" y="35952"/>
                    <a:pt x="71011" y="47122"/>
                    <a:pt x="71011" y="47122"/>
                  </a:cubicBezTo>
                  <a:cubicBezTo>
                    <a:pt x="71011" y="47122"/>
                    <a:pt x="110906" y="18930"/>
                    <a:pt x="126863" y="33824"/>
                  </a:cubicBezTo>
                  <a:cubicBezTo>
                    <a:pt x="94948" y="54569"/>
                    <a:pt x="99203" y="82761"/>
                    <a:pt x="99203" y="82761"/>
                  </a:cubicBezTo>
                  <a:lnTo>
                    <a:pt x="3989" y="53505"/>
                  </a:lnTo>
                  <a:close/>
                </a:path>
              </a:pathLst>
            </a:custGeom>
            <a:solidFill>
              <a:srgbClr val="4C2E3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" name="任意多边形: 形状 20"/>
            <p:cNvSpPr/>
            <p:nvPr/>
          </p:nvSpPr>
          <p:spPr>
            <a:xfrm>
              <a:off x="2483410" y="1078618"/>
              <a:ext cx="58511" cy="85107"/>
            </a:xfrm>
            <a:custGeom>
              <a:avLst/>
              <a:gdLst>
                <a:gd name="connsiteX0" fmla="*/ 55054 w 58511"/>
                <a:gd name="connsiteY0" fmla="*/ 43352 h 85107"/>
                <a:gd name="connsiteX1" fmla="*/ 29522 w 58511"/>
                <a:gd name="connsiteY1" fmla="*/ 82714 h 85107"/>
                <a:gd name="connsiteX2" fmla="*/ 3989 w 58511"/>
                <a:gd name="connsiteY2" fmla="*/ 43352 h 85107"/>
                <a:gd name="connsiteX3" fmla="*/ 29522 w 58511"/>
                <a:gd name="connsiteY3" fmla="*/ 3989 h 85107"/>
                <a:gd name="connsiteX4" fmla="*/ 55054 w 58511"/>
                <a:gd name="connsiteY4" fmla="*/ 43352 h 85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511" h="85107">
                  <a:moveTo>
                    <a:pt x="55054" y="43352"/>
                  </a:moveTo>
                  <a:cubicBezTo>
                    <a:pt x="55054" y="65160"/>
                    <a:pt x="43352" y="82714"/>
                    <a:pt x="29522" y="82714"/>
                  </a:cubicBezTo>
                  <a:cubicBezTo>
                    <a:pt x="15160" y="82714"/>
                    <a:pt x="3989" y="65160"/>
                    <a:pt x="3989" y="43352"/>
                  </a:cubicBezTo>
                  <a:cubicBezTo>
                    <a:pt x="3989" y="21543"/>
                    <a:pt x="15692" y="3989"/>
                    <a:pt x="29522" y="3989"/>
                  </a:cubicBezTo>
                  <a:cubicBezTo>
                    <a:pt x="43352" y="3989"/>
                    <a:pt x="55054" y="21543"/>
                    <a:pt x="55054" y="43352"/>
                  </a:cubicBezTo>
                  <a:close/>
                </a:path>
              </a:pathLst>
            </a:custGeom>
            <a:solidFill>
              <a:srgbClr val="1E0F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2" name="任意多边形: 形状 21"/>
            <p:cNvSpPr/>
            <p:nvPr/>
          </p:nvSpPr>
          <p:spPr>
            <a:xfrm>
              <a:off x="2513198" y="1091385"/>
              <a:ext cx="15958" cy="26596"/>
            </a:xfrm>
            <a:custGeom>
              <a:avLst/>
              <a:gdLst>
                <a:gd name="connsiteX0" fmla="*/ 15692 w 15957"/>
                <a:gd name="connsiteY0" fmla="*/ 14628 h 26596"/>
                <a:gd name="connsiteX1" fmla="*/ 9840 w 15957"/>
                <a:gd name="connsiteY1" fmla="*/ 25266 h 26596"/>
                <a:gd name="connsiteX2" fmla="*/ 3989 w 15957"/>
                <a:gd name="connsiteY2" fmla="*/ 14628 h 26596"/>
                <a:gd name="connsiteX3" fmla="*/ 9840 w 15957"/>
                <a:gd name="connsiteY3" fmla="*/ 3989 h 26596"/>
                <a:gd name="connsiteX4" fmla="*/ 15692 w 15957"/>
                <a:gd name="connsiteY4" fmla="*/ 14628 h 26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57" h="26596">
                  <a:moveTo>
                    <a:pt x="15692" y="14628"/>
                  </a:moveTo>
                  <a:cubicBezTo>
                    <a:pt x="15692" y="20479"/>
                    <a:pt x="13032" y="25266"/>
                    <a:pt x="9840" y="25266"/>
                  </a:cubicBezTo>
                  <a:cubicBezTo>
                    <a:pt x="6649" y="25266"/>
                    <a:pt x="3989" y="20479"/>
                    <a:pt x="3989" y="14628"/>
                  </a:cubicBezTo>
                  <a:cubicBezTo>
                    <a:pt x="3989" y="8777"/>
                    <a:pt x="6649" y="3989"/>
                    <a:pt x="9840" y="3989"/>
                  </a:cubicBezTo>
                  <a:cubicBezTo>
                    <a:pt x="13032" y="3989"/>
                    <a:pt x="15692" y="8777"/>
                    <a:pt x="15692" y="14628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3" name="任意多边形: 形状 22"/>
            <p:cNvSpPr/>
            <p:nvPr/>
          </p:nvSpPr>
          <p:spPr>
            <a:xfrm>
              <a:off x="2225960" y="1078618"/>
              <a:ext cx="58511" cy="85107"/>
            </a:xfrm>
            <a:custGeom>
              <a:avLst/>
              <a:gdLst>
                <a:gd name="connsiteX0" fmla="*/ 55054 w 58511"/>
                <a:gd name="connsiteY0" fmla="*/ 43352 h 85107"/>
                <a:gd name="connsiteX1" fmla="*/ 29522 w 58511"/>
                <a:gd name="connsiteY1" fmla="*/ 82714 h 85107"/>
                <a:gd name="connsiteX2" fmla="*/ 3989 w 58511"/>
                <a:gd name="connsiteY2" fmla="*/ 43352 h 85107"/>
                <a:gd name="connsiteX3" fmla="*/ 29522 w 58511"/>
                <a:gd name="connsiteY3" fmla="*/ 3989 h 85107"/>
                <a:gd name="connsiteX4" fmla="*/ 55054 w 58511"/>
                <a:gd name="connsiteY4" fmla="*/ 43352 h 85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511" h="85107">
                  <a:moveTo>
                    <a:pt x="55054" y="43352"/>
                  </a:moveTo>
                  <a:cubicBezTo>
                    <a:pt x="55054" y="65160"/>
                    <a:pt x="43352" y="82714"/>
                    <a:pt x="29522" y="82714"/>
                  </a:cubicBezTo>
                  <a:cubicBezTo>
                    <a:pt x="15160" y="82714"/>
                    <a:pt x="3989" y="65160"/>
                    <a:pt x="3989" y="43352"/>
                  </a:cubicBezTo>
                  <a:cubicBezTo>
                    <a:pt x="3989" y="21543"/>
                    <a:pt x="15692" y="3989"/>
                    <a:pt x="29522" y="3989"/>
                  </a:cubicBezTo>
                  <a:cubicBezTo>
                    <a:pt x="43884" y="3989"/>
                    <a:pt x="55054" y="21543"/>
                    <a:pt x="55054" y="43352"/>
                  </a:cubicBezTo>
                  <a:close/>
                </a:path>
              </a:pathLst>
            </a:custGeom>
            <a:solidFill>
              <a:srgbClr val="1E0F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4" name="任意多边形: 形状 23"/>
            <p:cNvSpPr/>
            <p:nvPr/>
          </p:nvSpPr>
          <p:spPr>
            <a:xfrm>
              <a:off x="2255748" y="1091385"/>
              <a:ext cx="15958" cy="26596"/>
            </a:xfrm>
            <a:custGeom>
              <a:avLst/>
              <a:gdLst>
                <a:gd name="connsiteX0" fmla="*/ 15692 w 15957"/>
                <a:gd name="connsiteY0" fmla="*/ 14628 h 26596"/>
                <a:gd name="connsiteX1" fmla="*/ 9841 w 15957"/>
                <a:gd name="connsiteY1" fmla="*/ 25266 h 26596"/>
                <a:gd name="connsiteX2" fmla="*/ 3989 w 15957"/>
                <a:gd name="connsiteY2" fmla="*/ 14628 h 26596"/>
                <a:gd name="connsiteX3" fmla="*/ 9841 w 15957"/>
                <a:gd name="connsiteY3" fmla="*/ 3989 h 26596"/>
                <a:gd name="connsiteX4" fmla="*/ 15692 w 15957"/>
                <a:gd name="connsiteY4" fmla="*/ 14628 h 26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57" h="26596">
                  <a:moveTo>
                    <a:pt x="15692" y="14628"/>
                  </a:moveTo>
                  <a:cubicBezTo>
                    <a:pt x="15692" y="20479"/>
                    <a:pt x="13032" y="25266"/>
                    <a:pt x="9841" y="25266"/>
                  </a:cubicBezTo>
                  <a:cubicBezTo>
                    <a:pt x="6649" y="25266"/>
                    <a:pt x="3989" y="20479"/>
                    <a:pt x="3989" y="14628"/>
                  </a:cubicBezTo>
                  <a:cubicBezTo>
                    <a:pt x="3989" y="8777"/>
                    <a:pt x="6649" y="3989"/>
                    <a:pt x="9841" y="3989"/>
                  </a:cubicBezTo>
                  <a:cubicBezTo>
                    <a:pt x="13032" y="3989"/>
                    <a:pt x="15692" y="8777"/>
                    <a:pt x="15692" y="14628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5" name="任意多边形: 形状 24"/>
            <p:cNvSpPr/>
            <p:nvPr/>
          </p:nvSpPr>
          <p:spPr>
            <a:xfrm>
              <a:off x="2175428" y="1017447"/>
              <a:ext cx="143619" cy="37234"/>
            </a:xfrm>
            <a:custGeom>
              <a:avLst/>
              <a:gdLst>
                <a:gd name="connsiteX0" fmla="*/ 135374 w 143618"/>
                <a:gd name="connsiteY0" fmla="*/ 3989 h 37234"/>
                <a:gd name="connsiteX1" fmla="*/ 84309 w 143618"/>
                <a:gd name="connsiteY1" fmla="*/ 8245 h 37234"/>
                <a:gd name="connsiteX2" fmla="*/ 39628 w 143618"/>
                <a:gd name="connsiteY2" fmla="*/ 14096 h 37234"/>
                <a:gd name="connsiteX3" fmla="*/ 11968 w 143618"/>
                <a:gd name="connsiteY3" fmla="*/ 24734 h 37234"/>
                <a:gd name="connsiteX4" fmla="*/ 3989 w 143618"/>
                <a:gd name="connsiteY4" fmla="*/ 33245 h 37234"/>
                <a:gd name="connsiteX5" fmla="*/ 19415 w 143618"/>
                <a:gd name="connsiteY5" fmla="*/ 31117 h 37234"/>
                <a:gd name="connsiteX6" fmla="*/ 49203 w 143618"/>
                <a:gd name="connsiteY6" fmla="*/ 28458 h 37234"/>
                <a:gd name="connsiteX7" fmla="*/ 91224 w 143618"/>
                <a:gd name="connsiteY7" fmla="*/ 28990 h 37234"/>
                <a:gd name="connsiteX8" fmla="*/ 141757 w 143618"/>
                <a:gd name="connsiteY8" fmla="*/ 24734 h 37234"/>
                <a:gd name="connsiteX9" fmla="*/ 135374 w 143618"/>
                <a:gd name="connsiteY9" fmla="*/ 3989 h 37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3618" h="37234">
                  <a:moveTo>
                    <a:pt x="135374" y="3989"/>
                  </a:moveTo>
                  <a:cubicBezTo>
                    <a:pt x="119416" y="6649"/>
                    <a:pt x="100799" y="7181"/>
                    <a:pt x="84309" y="8245"/>
                  </a:cubicBezTo>
                  <a:cubicBezTo>
                    <a:pt x="67820" y="9309"/>
                    <a:pt x="52394" y="10904"/>
                    <a:pt x="39628" y="14096"/>
                  </a:cubicBezTo>
                  <a:cubicBezTo>
                    <a:pt x="26862" y="16756"/>
                    <a:pt x="17287" y="21011"/>
                    <a:pt x="11968" y="24734"/>
                  </a:cubicBezTo>
                  <a:cubicBezTo>
                    <a:pt x="6117" y="28458"/>
                    <a:pt x="4521" y="31649"/>
                    <a:pt x="3989" y="33245"/>
                  </a:cubicBezTo>
                  <a:cubicBezTo>
                    <a:pt x="6117" y="34309"/>
                    <a:pt x="11436" y="32713"/>
                    <a:pt x="19415" y="31117"/>
                  </a:cubicBezTo>
                  <a:cubicBezTo>
                    <a:pt x="27394" y="29522"/>
                    <a:pt x="36969" y="28458"/>
                    <a:pt x="49203" y="28458"/>
                  </a:cubicBezTo>
                  <a:cubicBezTo>
                    <a:pt x="60905" y="28458"/>
                    <a:pt x="75267" y="28990"/>
                    <a:pt x="91224" y="28990"/>
                  </a:cubicBezTo>
                  <a:cubicBezTo>
                    <a:pt x="107182" y="28990"/>
                    <a:pt x="124736" y="28458"/>
                    <a:pt x="141757" y="24734"/>
                  </a:cubicBezTo>
                  <a:cubicBezTo>
                    <a:pt x="147076" y="16756"/>
                    <a:pt x="139097" y="7713"/>
                    <a:pt x="135374" y="3989"/>
                  </a:cubicBezTo>
                  <a:close/>
                </a:path>
              </a:pathLst>
            </a:custGeom>
            <a:solidFill>
              <a:srgbClr val="4C2E3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6" name="任意多边形: 形状 25"/>
            <p:cNvSpPr/>
            <p:nvPr/>
          </p:nvSpPr>
          <p:spPr>
            <a:xfrm>
              <a:off x="2445464" y="1017447"/>
              <a:ext cx="143619" cy="37234"/>
            </a:xfrm>
            <a:custGeom>
              <a:avLst/>
              <a:gdLst>
                <a:gd name="connsiteX0" fmla="*/ 12147 w 143618"/>
                <a:gd name="connsiteY0" fmla="*/ 3989 h 37234"/>
                <a:gd name="connsiteX1" fmla="*/ 63212 w 143618"/>
                <a:gd name="connsiteY1" fmla="*/ 8245 h 37234"/>
                <a:gd name="connsiteX2" fmla="*/ 107893 w 143618"/>
                <a:gd name="connsiteY2" fmla="*/ 14096 h 37234"/>
                <a:gd name="connsiteX3" fmla="*/ 135553 w 143618"/>
                <a:gd name="connsiteY3" fmla="*/ 24734 h 37234"/>
                <a:gd name="connsiteX4" fmla="*/ 143532 w 143618"/>
                <a:gd name="connsiteY4" fmla="*/ 33245 h 37234"/>
                <a:gd name="connsiteX5" fmla="*/ 128106 w 143618"/>
                <a:gd name="connsiteY5" fmla="*/ 31117 h 37234"/>
                <a:gd name="connsiteX6" fmla="*/ 98319 w 143618"/>
                <a:gd name="connsiteY6" fmla="*/ 28458 h 37234"/>
                <a:gd name="connsiteX7" fmla="*/ 56297 w 143618"/>
                <a:gd name="connsiteY7" fmla="*/ 28990 h 37234"/>
                <a:gd name="connsiteX8" fmla="*/ 5764 w 143618"/>
                <a:gd name="connsiteY8" fmla="*/ 24734 h 37234"/>
                <a:gd name="connsiteX9" fmla="*/ 12147 w 143618"/>
                <a:gd name="connsiteY9" fmla="*/ 3989 h 37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3618" h="37234">
                  <a:moveTo>
                    <a:pt x="12147" y="3989"/>
                  </a:moveTo>
                  <a:cubicBezTo>
                    <a:pt x="28105" y="6649"/>
                    <a:pt x="46722" y="7181"/>
                    <a:pt x="63212" y="8245"/>
                  </a:cubicBezTo>
                  <a:cubicBezTo>
                    <a:pt x="79701" y="9309"/>
                    <a:pt x="95127" y="10904"/>
                    <a:pt x="107893" y="14096"/>
                  </a:cubicBezTo>
                  <a:cubicBezTo>
                    <a:pt x="120659" y="16756"/>
                    <a:pt x="130234" y="21011"/>
                    <a:pt x="135553" y="24734"/>
                  </a:cubicBezTo>
                  <a:cubicBezTo>
                    <a:pt x="141404" y="28458"/>
                    <a:pt x="143000" y="31649"/>
                    <a:pt x="143532" y="33245"/>
                  </a:cubicBezTo>
                  <a:cubicBezTo>
                    <a:pt x="141404" y="34309"/>
                    <a:pt x="136085" y="32713"/>
                    <a:pt x="128106" y="31117"/>
                  </a:cubicBezTo>
                  <a:cubicBezTo>
                    <a:pt x="120127" y="29522"/>
                    <a:pt x="110553" y="28458"/>
                    <a:pt x="98319" y="28458"/>
                  </a:cubicBezTo>
                  <a:cubicBezTo>
                    <a:pt x="86616" y="28458"/>
                    <a:pt x="72254" y="28990"/>
                    <a:pt x="56297" y="28990"/>
                  </a:cubicBezTo>
                  <a:cubicBezTo>
                    <a:pt x="40339" y="28990"/>
                    <a:pt x="22786" y="28458"/>
                    <a:pt x="5764" y="24734"/>
                  </a:cubicBezTo>
                  <a:cubicBezTo>
                    <a:pt x="445" y="16756"/>
                    <a:pt x="8424" y="7713"/>
                    <a:pt x="12147" y="3989"/>
                  </a:cubicBezTo>
                  <a:close/>
                </a:path>
              </a:pathLst>
            </a:custGeom>
            <a:solidFill>
              <a:srgbClr val="4C2E3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7" name="任意多边形: 形状 26"/>
            <p:cNvSpPr/>
            <p:nvPr/>
          </p:nvSpPr>
          <p:spPr>
            <a:xfrm>
              <a:off x="2345064" y="1187130"/>
              <a:ext cx="31915" cy="74469"/>
            </a:xfrm>
            <a:custGeom>
              <a:avLst/>
              <a:gdLst>
                <a:gd name="connsiteX0" fmla="*/ 19993 w 31915"/>
                <a:gd name="connsiteY0" fmla="*/ 33245 h 74468"/>
                <a:gd name="connsiteX1" fmla="*/ 25312 w 31915"/>
                <a:gd name="connsiteY1" fmla="*/ 3989 h 74468"/>
                <a:gd name="connsiteX2" fmla="*/ 4567 w 31915"/>
                <a:gd name="connsiteY2" fmla="*/ 48139 h 74468"/>
                <a:gd name="connsiteX3" fmla="*/ 31164 w 31915"/>
                <a:gd name="connsiteY3" fmla="*/ 74203 h 74468"/>
                <a:gd name="connsiteX4" fmla="*/ 19993 w 31915"/>
                <a:gd name="connsiteY4" fmla="*/ 33245 h 74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915" h="74468">
                  <a:moveTo>
                    <a:pt x="19993" y="33245"/>
                  </a:moveTo>
                  <a:cubicBezTo>
                    <a:pt x="21057" y="26330"/>
                    <a:pt x="22653" y="16224"/>
                    <a:pt x="25312" y="3989"/>
                  </a:cubicBezTo>
                  <a:cubicBezTo>
                    <a:pt x="19461" y="14628"/>
                    <a:pt x="6695" y="37500"/>
                    <a:pt x="4567" y="48139"/>
                  </a:cubicBezTo>
                  <a:cubicBezTo>
                    <a:pt x="844" y="69416"/>
                    <a:pt x="15738" y="74203"/>
                    <a:pt x="31164" y="74203"/>
                  </a:cubicBezTo>
                  <a:cubicBezTo>
                    <a:pt x="22653" y="67288"/>
                    <a:pt x="17334" y="55054"/>
                    <a:pt x="19993" y="33245"/>
                  </a:cubicBezTo>
                  <a:close/>
                </a:path>
              </a:pathLst>
            </a:custGeom>
            <a:solidFill>
              <a:srgbClr val="D3A79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8" name="任意多边形: 形状 27"/>
            <p:cNvSpPr/>
            <p:nvPr/>
          </p:nvSpPr>
          <p:spPr>
            <a:xfrm rot="20613863">
              <a:off x="2300633" y="1324814"/>
              <a:ext cx="164896" cy="37234"/>
            </a:xfrm>
            <a:custGeom>
              <a:avLst/>
              <a:gdLst>
                <a:gd name="connsiteX0" fmla="*/ 153788 w 164895"/>
                <a:gd name="connsiteY0" fmla="*/ 4606 h 37234"/>
                <a:gd name="connsiteX1" fmla="*/ 12828 w 164895"/>
                <a:gd name="connsiteY1" fmla="*/ 4606 h 37234"/>
                <a:gd name="connsiteX2" fmla="*/ 4318 w 164895"/>
                <a:gd name="connsiteY2" fmla="*/ 8329 h 37234"/>
                <a:gd name="connsiteX3" fmla="*/ 4318 w 164895"/>
                <a:gd name="connsiteY3" fmla="*/ 8329 h 37234"/>
                <a:gd name="connsiteX4" fmla="*/ 8041 w 164895"/>
                <a:gd name="connsiteY4" fmla="*/ 17372 h 37234"/>
                <a:gd name="connsiteX5" fmla="*/ 158043 w 164895"/>
                <a:gd name="connsiteY5" fmla="*/ 17372 h 37234"/>
                <a:gd name="connsiteX6" fmla="*/ 161766 w 164895"/>
                <a:gd name="connsiteY6" fmla="*/ 8329 h 37234"/>
                <a:gd name="connsiteX7" fmla="*/ 161766 w 164895"/>
                <a:gd name="connsiteY7" fmla="*/ 8329 h 37234"/>
                <a:gd name="connsiteX8" fmla="*/ 153788 w 164895"/>
                <a:gd name="connsiteY8" fmla="*/ 4606 h 37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4895" h="37234">
                  <a:moveTo>
                    <a:pt x="153788" y="4606"/>
                  </a:moveTo>
                  <a:cubicBezTo>
                    <a:pt x="99000" y="26946"/>
                    <a:pt x="67084" y="26946"/>
                    <a:pt x="12828" y="4606"/>
                  </a:cubicBezTo>
                  <a:cubicBezTo>
                    <a:pt x="9637" y="3010"/>
                    <a:pt x="5913" y="4606"/>
                    <a:pt x="4318" y="8329"/>
                  </a:cubicBezTo>
                  <a:lnTo>
                    <a:pt x="4318" y="8329"/>
                  </a:lnTo>
                  <a:cubicBezTo>
                    <a:pt x="3254" y="11521"/>
                    <a:pt x="4850" y="15776"/>
                    <a:pt x="8041" y="17372"/>
                  </a:cubicBezTo>
                  <a:cubicBezTo>
                    <a:pt x="66021" y="40776"/>
                    <a:pt x="100063" y="40776"/>
                    <a:pt x="158043" y="17372"/>
                  </a:cubicBezTo>
                  <a:cubicBezTo>
                    <a:pt x="161766" y="15776"/>
                    <a:pt x="163362" y="12052"/>
                    <a:pt x="161766" y="8329"/>
                  </a:cubicBezTo>
                  <a:lnTo>
                    <a:pt x="161766" y="8329"/>
                  </a:lnTo>
                  <a:cubicBezTo>
                    <a:pt x="160703" y="5137"/>
                    <a:pt x="156979" y="3542"/>
                    <a:pt x="153788" y="4606"/>
                  </a:cubicBezTo>
                  <a:close/>
                </a:path>
              </a:pathLst>
            </a:custGeom>
            <a:solidFill>
              <a:srgbClr val="AD6F6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9" name="任意多边形: 形状 28"/>
            <p:cNvSpPr/>
            <p:nvPr/>
          </p:nvSpPr>
          <p:spPr>
            <a:xfrm>
              <a:off x="2148300" y="1062129"/>
              <a:ext cx="468091" cy="127661"/>
            </a:xfrm>
            <a:custGeom>
              <a:avLst/>
              <a:gdLst>
                <a:gd name="connsiteX0" fmla="*/ 252397 w 468090"/>
                <a:gd name="connsiteY0" fmla="*/ 3989 h 127661"/>
                <a:gd name="connsiteX1" fmla="*/ 252397 w 468090"/>
                <a:gd name="connsiteY1" fmla="*/ 7713 h 127661"/>
                <a:gd name="connsiteX2" fmla="*/ 256652 w 468090"/>
                <a:gd name="connsiteY2" fmla="*/ 33245 h 127661"/>
                <a:gd name="connsiteX3" fmla="*/ 215694 w 468090"/>
                <a:gd name="connsiteY3" fmla="*/ 33245 h 127661"/>
                <a:gd name="connsiteX4" fmla="*/ 218886 w 468090"/>
                <a:gd name="connsiteY4" fmla="*/ 7713 h 127661"/>
                <a:gd name="connsiteX5" fmla="*/ 218886 w 468090"/>
                <a:gd name="connsiteY5" fmla="*/ 4521 h 127661"/>
                <a:gd name="connsiteX6" fmla="*/ 3989 w 468090"/>
                <a:gd name="connsiteY6" fmla="*/ 4521 h 127661"/>
                <a:gd name="connsiteX7" fmla="*/ 3989 w 468090"/>
                <a:gd name="connsiteY7" fmla="*/ 8245 h 127661"/>
                <a:gd name="connsiteX8" fmla="*/ 110906 w 468090"/>
                <a:gd name="connsiteY8" fmla="*/ 124736 h 127661"/>
                <a:gd name="connsiteX9" fmla="*/ 213566 w 468090"/>
                <a:gd name="connsiteY9" fmla="*/ 40160 h 127661"/>
                <a:gd name="connsiteX10" fmla="*/ 257184 w 468090"/>
                <a:gd name="connsiteY10" fmla="*/ 40160 h 127661"/>
                <a:gd name="connsiteX11" fmla="*/ 257184 w 468090"/>
                <a:gd name="connsiteY11" fmla="*/ 37500 h 127661"/>
                <a:gd name="connsiteX12" fmla="*/ 359313 w 468090"/>
                <a:gd name="connsiteY12" fmla="*/ 124736 h 127661"/>
                <a:gd name="connsiteX13" fmla="*/ 466229 w 468090"/>
                <a:gd name="connsiteY13" fmla="*/ 7713 h 127661"/>
                <a:gd name="connsiteX14" fmla="*/ 466229 w 468090"/>
                <a:gd name="connsiteY14" fmla="*/ 4521 h 127661"/>
                <a:gd name="connsiteX15" fmla="*/ 252397 w 468090"/>
                <a:gd name="connsiteY15" fmla="*/ 4521 h 127661"/>
                <a:gd name="connsiteX16" fmla="*/ 111437 w 468090"/>
                <a:gd name="connsiteY16" fmla="*/ 117821 h 127661"/>
                <a:gd name="connsiteX17" fmla="*/ 10904 w 468090"/>
                <a:gd name="connsiteY17" fmla="*/ 11436 h 127661"/>
                <a:gd name="connsiteX18" fmla="*/ 211439 w 468090"/>
                <a:gd name="connsiteY18" fmla="*/ 11436 h 127661"/>
                <a:gd name="connsiteX19" fmla="*/ 208779 w 468090"/>
                <a:gd name="connsiteY19" fmla="*/ 33245 h 127661"/>
                <a:gd name="connsiteX20" fmla="*/ 208247 w 468090"/>
                <a:gd name="connsiteY20" fmla="*/ 33245 h 127661"/>
                <a:gd name="connsiteX21" fmla="*/ 208247 w 468090"/>
                <a:gd name="connsiteY21" fmla="*/ 36437 h 127661"/>
                <a:gd name="connsiteX22" fmla="*/ 111437 w 468090"/>
                <a:gd name="connsiteY22" fmla="*/ 117821 h 127661"/>
                <a:gd name="connsiteX23" fmla="*/ 359313 w 468090"/>
                <a:gd name="connsiteY23" fmla="*/ 117821 h 127661"/>
                <a:gd name="connsiteX24" fmla="*/ 258780 w 468090"/>
                <a:gd name="connsiteY24" fmla="*/ 11436 h 127661"/>
                <a:gd name="connsiteX25" fmla="*/ 459314 w 468090"/>
                <a:gd name="connsiteY25" fmla="*/ 11436 h 127661"/>
                <a:gd name="connsiteX26" fmla="*/ 359313 w 468090"/>
                <a:gd name="connsiteY26" fmla="*/ 117821 h 127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68090" h="127661">
                  <a:moveTo>
                    <a:pt x="252397" y="3989"/>
                  </a:moveTo>
                  <a:lnTo>
                    <a:pt x="252397" y="7713"/>
                  </a:lnTo>
                  <a:cubicBezTo>
                    <a:pt x="252397" y="8245"/>
                    <a:pt x="252929" y="18351"/>
                    <a:pt x="256652" y="33245"/>
                  </a:cubicBezTo>
                  <a:lnTo>
                    <a:pt x="215694" y="33245"/>
                  </a:lnTo>
                  <a:cubicBezTo>
                    <a:pt x="218886" y="18883"/>
                    <a:pt x="218886" y="8245"/>
                    <a:pt x="218886" y="7713"/>
                  </a:cubicBezTo>
                  <a:lnTo>
                    <a:pt x="218886" y="4521"/>
                  </a:lnTo>
                  <a:lnTo>
                    <a:pt x="3989" y="4521"/>
                  </a:lnTo>
                  <a:lnTo>
                    <a:pt x="3989" y="8245"/>
                  </a:lnTo>
                  <a:cubicBezTo>
                    <a:pt x="3989" y="9309"/>
                    <a:pt x="10372" y="124736"/>
                    <a:pt x="110906" y="124736"/>
                  </a:cubicBezTo>
                  <a:cubicBezTo>
                    <a:pt x="180587" y="124736"/>
                    <a:pt x="205056" y="74735"/>
                    <a:pt x="213566" y="40160"/>
                  </a:cubicBezTo>
                  <a:lnTo>
                    <a:pt x="257184" y="40160"/>
                  </a:lnTo>
                  <a:lnTo>
                    <a:pt x="257184" y="37500"/>
                  </a:lnTo>
                  <a:cubicBezTo>
                    <a:pt x="266227" y="72075"/>
                    <a:pt x="291227" y="124736"/>
                    <a:pt x="359313" y="124736"/>
                  </a:cubicBezTo>
                  <a:cubicBezTo>
                    <a:pt x="465165" y="124736"/>
                    <a:pt x="466229" y="9309"/>
                    <a:pt x="466229" y="7713"/>
                  </a:cubicBezTo>
                  <a:lnTo>
                    <a:pt x="466229" y="4521"/>
                  </a:lnTo>
                  <a:lnTo>
                    <a:pt x="252397" y="4521"/>
                  </a:lnTo>
                  <a:close/>
                  <a:moveTo>
                    <a:pt x="111437" y="117821"/>
                  </a:moveTo>
                  <a:cubicBezTo>
                    <a:pt x="25798" y="117821"/>
                    <a:pt x="13032" y="30585"/>
                    <a:pt x="10904" y="11436"/>
                  </a:cubicBezTo>
                  <a:lnTo>
                    <a:pt x="211439" y="11436"/>
                  </a:lnTo>
                  <a:cubicBezTo>
                    <a:pt x="211439" y="15692"/>
                    <a:pt x="210375" y="23671"/>
                    <a:pt x="208779" y="33245"/>
                  </a:cubicBezTo>
                  <a:lnTo>
                    <a:pt x="208247" y="33245"/>
                  </a:lnTo>
                  <a:lnTo>
                    <a:pt x="208247" y="36437"/>
                  </a:lnTo>
                  <a:cubicBezTo>
                    <a:pt x="201332" y="69416"/>
                    <a:pt x="178991" y="117821"/>
                    <a:pt x="111437" y="117821"/>
                  </a:cubicBezTo>
                  <a:close/>
                  <a:moveTo>
                    <a:pt x="359313" y="117821"/>
                  </a:moveTo>
                  <a:cubicBezTo>
                    <a:pt x="273673" y="117821"/>
                    <a:pt x="260907" y="30585"/>
                    <a:pt x="258780" y="11436"/>
                  </a:cubicBezTo>
                  <a:lnTo>
                    <a:pt x="459314" y="11436"/>
                  </a:lnTo>
                  <a:cubicBezTo>
                    <a:pt x="459314" y="30054"/>
                    <a:pt x="450271" y="117821"/>
                    <a:pt x="359313" y="117821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0" name="任意多边形: 形状 29"/>
            <p:cNvSpPr/>
            <p:nvPr/>
          </p:nvSpPr>
          <p:spPr>
            <a:xfrm>
              <a:off x="2579156" y="1535007"/>
              <a:ext cx="340430" cy="755328"/>
            </a:xfrm>
            <a:custGeom>
              <a:avLst/>
              <a:gdLst>
                <a:gd name="connsiteX0" fmla="*/ 340696 w 340429"/>
                <a:gd name="connsiteY0" fmla="*/ 755594 h 755327"/>
                <a:gd name="connsiteX1" fmla="*/ 340696 w 340429"/>
                <a:gd name="connsiteY1" fmla="*/ 297078 h 755327"/>
                <a:gd name="connsiteX2" fmla="*/ 180587 w 340429"/>
                <a:gd name="connsiteY2" fmla="*/ 39628 h 755327"/>
                <a:gd name="connsiteX3" fmla="*/ 167289 w 340429"/>
                <a:gd name="connsiteY3" fmla="*/ 23139 h 755327"/>
                <a:gd name="connsiteX4" fmla="*/ 126863 w 340429"/>
                <a:gd name="connsiteY4" fmla="*/ 6117 h 755327"/>
                <a:gd name="connsiteX5" fmla="*/ 89629 w 340429"/>
                <a:gd name="connsiteY5" fmla="*/ 3989 h 755327"/>
                <a:gd name="connsiteX6" fmla="*/ 3989 w 340429"/>
                <a:gd name="connsiteY6" fmla="*/ 56650 h 755327"/>
                <a:gd name="connsiteX7" fmla="*/ 173140 w 340429"/>
                <a:gd name="connsiteY7" fmla="*/ 305589 h 755327"/>
                <a:gd name="connsiteX8" fmla="*/ 277397 w 340429"/>
                <a:gd name="connsiteY8" fmla="*/ 755594 h 755327"/>
                <a:gd name="connsiteX9" fmla="*/ 340696 w 340429"/>
                <a:gd name="connsiteY9" fmla="*/ 755594 h 755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0429" h="755327">
                  <a:moveTo>
                    <a:pt x="340696" y="755594"/>
                  </a:moveTo>
                  <a:lnTo>
                    <a:pt x="340696" y="297078"/>
                  </a:lnTo>
                  <a:cubicBezTo>
                    <a:pt x="300270" y="210375"/>
                    <a:pt x="247077" y="124735"/>
                    <a:pt x="180587" y="39628"/>
                  </a:cubicBezTo>
                  <a:cubicBezTo>
                    <a:pt x="176332" y="34309"/>
                    <a:pt x="171545" y="28458"/>
                    <a:pt x="167289" y="23139"/>
                  </a:cubicBezTo>
                  <a:cubicBezTo>
                    <a:pt x="157183" y="14096"/>
                    <a:pt x="142821" y="7713"/>
                    <a:pt x="126863" y="6117"/>
                  </a:cubicBezTo>
                  <a:cubicBezTo>
                    <a:pt x="114629" y="5053"/>
                    <a:pt x="102395" y="3989"/>
                    <a:pt x="89629" y="3989"/>
                  </a:cubicBezTo>
                  <a:cubicBezTo>
                    <a:pt x="61969" y="21011"/>
                    <a:pt x="39096" y="34841"/>
                    <a:pt x="3989" y="56650"/>
                  </a:cubicBezTo>
                  <a:cubicBezTo>
                    <a:pt x="73671" y="140161"/>
                    <a:pt x="130055" y="222609"/>
                    <a:pt x="173140" y="305589"/>
                  </a:cubicBezTo>
                  <a:cubicBezTo>
                    <a:pt x="248141" y="450803"/>
                    <a:pt x="282184" y="598145"/>
                    <a:pt x="277397" y="755594"/>
                  </a:cubicBezTo>
                  <a:lnTo>
                    <a:pt x="340696" y="755594"/>
                  </a:lnTo>
                  <a:close/>
                </a:path>
              </a:pathLst>
            </a:custGeom>
            <a:solidFill>
              <a:srgbClr val="E14C2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1" name="任意多边形: 形状 30"/>
            <p:cNvSpPr/>
            <p:nvPr/>
          </p:nvSpPr>
          <p:spPr>
            <a:xfrm>
              <a:off x="1845104" y="1535007"/>
              <a:ext cx="356387" cy="755328"/>
            </a:xfrm>
            <a:custGeom>
              <a:avLst/>
              <a:gdLst>
                <a:gd name="connsiteX0" fmla="*/ 356653 w 356387"/>
                <a:gd name="connsiteY0" fmla="*/ 56650 h 755327"/>
                <a:gd name="connsiteX1" fmla="*/ 271014 w 356387"/>
                <a:gd name="connsiteY1" fmla="*/ 3989 h 755327"/>
                <a:gd name="connsiteX2" fmla="*/ 233779 w 356387"/>
                <a:gd name="connsiteY2" fmla="*/ 6117 h 755327"/>
                <a:gd name="connsiteX3" fmla="*/ 193353 w 356387"/>
                <a:gd name="connsiteY3" fmla="*/ 23139 h 755327"/>
                <a:gd name="connsiteX4" fmla="*/ 180055 w 356387"/>
                <a:gd name="connsiteY4" fmla="*/ 39628 h 755327"/>
                <a:gd name="connsiteX5" fmla="*/ 3989 w 356387"/>
                <a:gd name="connsiteY5" fmla="*/ 332717 h 755327"/>
                <a:gd name="connsiteX6" fmla="*/ 3989 w 356387"/>
                <a:gd name="connsiteY6" fmla="*/ 755594 h 755327"/>
                <a:gd name="connsiteX7" fmla="*/ 83778 w 356387"/>
                <a:gd name="connsiteY7" fmla="*/ 755594 h 755327"/>
                <a:gd name="connsiteX8" fmla="*/ 188034 w 356387"/>
                <a:gd name="connsiteY8" fmla="*/ 305589 h 755327"/>
                <a:gd name="connsiteX9" fmla="*/ 356653 w 356387"/>
                <a:gd name="connsiteY9" fmla="*/ 56650 h 755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6387" h="755327">
                  <a:moveTo>
                    <a:pt x="356653" y="56650"/>
                  </a:moveTo>
                  <a:cubicBezTo>
                    <a:pt x="321546" y="35373"/>
                    <a:pt x="298674" y="21011"/>
                    <a:pt x="271014" y="3989"/>
                  </a:cubicBezTo>
                  <a:cubicBezTo>
                    <a:pt x="258248" y="3989"/>
                    <a:pt x="246014" y="4521"/>
                    <a:pt x="233779" y="6117"/>
                  </a:cubicBezTo>
                  <a:cubicBezTo>
                    <a:pt x="217822" y="7713"/>
                    <a:pt x="203460" y="14096"/>
                    <a:pt x="193353" y="23139"/>
                  </a:cubicBezTo>
                  <a:cubicBezTo>
                    <a:pt x="189098" y="28458"/>
                    <a:pt x="184311" y="34309"/>
                    <a:pt x="180055" y="39628"/>
                  </a:cubicBezTo>
                  <a:cubicBezTo>
                    <a:pt x="104522" y="136438"/>
                    <a:pt x="46011" y="233779"/>
                    <a:pt x="3989" y="332717"/>
                  </a:cubicBezTo>
                  <a:lnTo>
                    <a:pt x="3989" y="755594"/>
                  </a:lnTo>
                  <a:lnTo>
                    <a:pt x="83778" y="755594"/>
                  </a:lnTo>
                  <a:cubicBezTo>
                    <a:pt x="78990" y="598677"/>
                    <a:pt x="113033" y="450803"/>
                    <a:pt x="188034" y="305589"/>
                  </a:cubicBezTo>
                  <a:cubicBezTo>
                    <a:pt x="230588" y="222609"/>
                    <a:pt x="286972" y="140161"/>
                    <a:pt x="356653" y="56650"/>
                  </a:cubicBezTo>
                  <a:close/>
                </a:path>
              </a:pathLst>
            </a:custGeom>
            <a:solidFill>
              <a:srgbClr val="E14C2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2" name="任意多边形: 形状 31"/>
            <p:cNvSpPr/>
            <p:nvPr/>
          </p:nvSpPr>
          <p:spPr>
            <a:xfrm>
              <a:off x="1818508" y="1745116"/>
              <a:ext cx="1127673" cy="510644"/>
            </a:xfrm>
            <a:custGeom>
              <a:avLst/>
              <a:gdLst>
                <a:gd name="connsiteX0" fmla="*/ 1101343 w 1127673"/>
                <a:gd name="connsiteY0" fmla="*/ 508783 h 510644"/>
                <a:gd name="connsiteX1" fmla="*/ 28990 w 1127673"/>
                <a:gd name="connsiteY1" fmla="*/ 508783 h 510644"/>
                <a:gd name="connsiteX2" fmla="*/ 3989 w 1127673"/>
                <a:gd name="connsiteY2" fmla="*/ 483782 h 510644"/>
                <a:gd name="connsiteX3" fmla="*/ 3989 w 1127673"/>
                <a:gd name="connsiteY3" fmla="*/ 28990 h 510644"/>
                <a:gd name="connsiteX4" fmla="*/ 28990 w 1127673"/>
                <a:gd name="connsiteY4" fmla="*/ 3989 h 510644"/>
                <a:gd name="connsiteX5" fmla="*/ 1100811 w 1127673"/>
                <a:gd name="connsiteY5" fmla="*/ 3989 h 510644"/>
                <a:gd name="connsiteX6" fmla="*/ 1125811 w 1127673"/>
                <a:gd name="connsiteY6" fmla="*/ 28990 h 510644"/>
                <a:gd name="connsiteX7" fmla="*/ 1125811 w 1127673"/>
                <a:gd name="connsiteY7" fmla="*/ 483782 h 510644"/>
                <a:gd name="connsiteX8" fmla="*/ 1101343 w 1127673"/>
                <a:gd name="connsiteY8" fmla="*/ 508783 h 51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27673" h="510644">
                  <a:moveTo>
                    <a:pt x="1101343" y="508783"/>
                  </a:moveTo>
                  <a:lnTo>
                    <a:pt x="28990" y="508783"/>
                  </a:lnTo>
                  <a:cubicBezTo>
                    <a:pt x="15160" y="508783"/>
                    <a:pt x="3989" y="497612"/>
                    <a:pt x="3989" y="483782"/>
                  </a:cubicBezTo>
                  <a:lnTo>
                    <a:pt x="3989" y="28990"/>
                  </a:lnTo>
                  <a:cubicBezTo>
                    <a:pt x="3989" y="15160"/>
                    <a:pt x="15160" y="3989"/>
                    <a:pt x="28990" y="3989"/>
                  </a:cubicBezTo>
                  <a:lnTo>
                    <a:pt x="1100811" y="3989"/>
                  </a:lnTo>
                  <a:cubicBezTo>
                    <a:pt x="1114641" y="3989"/>
                    <a:pt x="1125811" y="15160"/>
                    <a:pt x="1125811" y="28990"/>
                  </a:cubicBezTo>
                  <a:lnTo>
                    <a:pt x="1125811" y="483782"/>
                  </a:lnTo>
                  <a:cubicBezTo>
                    <a:pt x="1125811" y="497612"/>
                    <a:pt x="1114641" y="508783"/>
                    <a:pt x="1101343" y="508783"/>
                  </a:cubicBezTo>
                  <a:close/>
                </a:path>
              </a:pathLst>
            </a:custGeom>
            <a:solidFill>
              <a:srgbClr val="98979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3" name="任意多边形: 形状 32"/>
            <p:cNvSpPr/>
            <p:nvPr/>
          </p:nvSpPr>
          <p:spPr>
            <a:xfrm>
              <a:off x="1818508" y="2249909"/>
              <a:ext cx="1127673" cy="47873"/>
            </a:xfrm>
            <a:custGeom>
              <a:avLst/>
              <a:gdLst>
                <a:gd name="connsiteX0" fmla="*/ 1106662 w 1127673"/>
                <a:gd name="connsiteY0" fmla="*/ 47075 h 47872"/>
                <a:gd name="connsiteX1" fmla="*/ 23670 w 1127673"/>
                <a:gd name="connsiteY1" fmla="*/ 47075 h 47872"/>
                <a:gd name="connsiteX2" fmla="*/ 3989 w 1127673"/>
                <a:gd name="connsiteY2" fmla="*/ 27394 h 47872"/>
                <a:gd name="connsiteX3" fmla="*/ 3989 w 1127673"/>
                <a:gd name="connsiteY3" fmla="*/ 23671 h 47872"/>
                <a:gd name="connsiteX4" fmla="*/ 23670 w 1127673"/>
                <a:gd name="connsiteY4" fmla="*/ 3989 h 47872"/>
                <a:gd name="connsiteX5" fmla="*/ 1106130 w 1127673"/>
                <a:gd name="connsiteY5" fmla="*/ 3989 h 47872"/>
                <a:gd name="connsiteX6" fmla="*/ 1125811 w 1127673"/>
                <a:gd name="connsiteY6" fmla="*/ 23671 h 47872"/>
                <a:gd name="connsiteX7" fmla="*/ 1125811 w 1127673"/>
                <a:gd name="connsiteY7" fmla="*/ 27394 h 47872"/>
                <a:gd name="connsiteX8" fmla="*/ 1106662 w 1127673"/>
                <a:gd name="connsiteY8" fmla="*/ 47075 h 47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27673" h="47872">
                  <a:moveTo>
                    <a:pt x="1106662" y="47075"/>
                  </a:moveTo>
                  <a:lnTo>
                    <a:pt x="23670" y="47075"/>
                  </a:lnTo>
                  <a:cubicBezTo>
                    <a:pt x="13032" y="47075"/>
                    <a:pt x="3989" y="38032"/>
                    <a:pt x="3989" y="27394"/>
                  </a:cubicBezTo>
                  <a:lnTo>
                    <a:pt x="3989" y="23671"/>
                  </a:lnTo>
                  <a:cubicBezTo>
                    <a:pt x="3989" y="13032"/>
                    <a:pt x="13032" y="3989"/>
                    <a:pt x="23670" y="3989"/>
                  </a:cubicBezTo>
                  <a:lnTo>
                    <a:pt x="1106130" y="3989"/>
                  </a:lnTo>
                  <a:cubicBezTo>
                    <a:pt x="1116769" y="3989"/>
                    <a:pt x="1125811" y="13032"/>
                    <a:pt x="1125811" y="23671"/>
                  </a:cubicBezTo>
                  <a:lnTo>
                    <a:pt x="1125811" y="27394"/>
                  </a:lnTo>
                  <a:cubicBezTo>
                    <a:pt x="1125811" y="38564"/>
                    <a:pt x="1117301" y="47075"/>
                    <a:pt x="1106662" y="47075"/>
                  </a:cubicBezTo>
                  <a:close/>
                </a:path>
              </a:pathLst>
            </a:custGeom>
            <a:solidFill>
              <a:srgbClr val="6C696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4" name="任意多边形: 形状 33"/>
            <p:cNvSpPr/>
            <p:nvPr/>
          </p:nvSpPr>
          <p:spPr>
            <a:xfrm>
              <a:off x="2325429" y="1935543"/>
              <a:ext cx="111703" cy="117023"/>
            </a:xfrm>
            <a:custGeom>
              <a:avLst/>
              <a:gdLst>
                <a:gd name="connsiteX0" fmla="*/ 107182 w 111703"/>
                <a:gd name="connsiteY0" fmla="*/ 31117 h 117022"/>
                <a:gd name="connsiteX1" fmla="*/ 58245 w 111703"/>
                <a:gd name="connsiteY1" fmla="*/ 3989 h 117022"/>
                <a:gd name="connsiteX2" fmla="*/ 3989 w 111703"/>
                <a:gd name="connsiteY2" fmla="*/ 51862 h 117022"/>
                <a:gd name="connsiteX3" fmla="*/ 27394 w 111703"/>
                <a:gd name="connsiteY3" fmla="*/ 91224 h 117022"/>
                <a:gd name="connsiteX4" fmla="*/ 27394 w 111703"/>
                <a:gd name="connsiteY4" fmla="*/ 104522 h 117022"/>
                <a:gd name="connsiteX5" fmla="*/ 28458 w 111703"/>
                <a:gd name="connsiteY5" fmla="*/ 109310 h 117022"/>
                <a:gd name="connsiteX6" fmla="*/ 37500 w 111703"/>
                <a:gd name="connsiteY6" fmla="*/ 114629 h 117022"/>
                <a:gd name="connsiteX7" fmla="*/ 58245 w 111703"/>
                <a:gd name="connsiteY7" fmla="*/ 114629 h 117022"/>
                <a:gd name="connsiteX8" fmla="*/ 78990 w 111703"/>
                <a:gd name="connsiteY8" fmla="*/ 114629 h 117022"/>
                <a:gd name="connsiteX9" fmla="*/ 89097 w 111703"/>
                <a:gd name="connsiteY9" fmla="*/ 104522 h 117022"/>
                <a:gd name="connsiteX10" fmla="*/ 89097 w 111703"/>
                <a:gd name="connsiteY10" fmla="*/ 91224 h 117022"/>
                <a:gd name="connsiteX11" fmla="*/ 112501 w 111703"/>
                <a:gd name="connsiteY11" fmla="*/ 51862 h 117022"/>
                <a:gd name="connsiteX12" fmla="*/ 107182 w 111703"/>
                <a:gd name="connsiteY12" fmla="*/ 31117 h 117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1703" h="117022">
                  <a:moveTo>
                    <a:pt x="107182" y="31117"/>
                  </a:moveTo>
                  <a:cubicBezTo>
                    <a:pt x="98671" y="15160"/>
                    <a:pt x="80054" y="3989"/>
                    <a:pt x="58245" y="3989"/>
                  </a:cubicBezTo>
                  <a:cubicBezTo>
                    <a:pt x="28458" y="3989"/>
                    <a:pt x="3989" y="25266"/>
                    <a:pt x="3989" y="51862"/>
                  </a:cubicBezTo>
                  <a:cubicBezTo>
                    <a:pt x="3989" y="68352"/>
                    <a:pt x="13564" y="82714"/>
                    <a:pt x="27394" y="91224"/>
                  </a:cubicBezTo>
                  <a:lnTo>
                    <a:pt x="27394" y="104522"/>
                  </a:lnTo>
                  <a:cubicBezTo>
                    <a:pt x="27394" y="106118"/>
                    <a:pt x="27926" y="107714"/>
                    <a:pt x="28458" y="109310"/>
                  </a:cubicBezTo>
                  <a:cubicBezTo>
                    <a:pt x="30054" y="112501"/>
                    <a:pt x="33245" y="114629"/>
                    <a:pt x="37500" y="114629"/>
                  </a:cubicBezTo>
                  <a:lnTo>
                    <a:pt x="58245" y="114629"/>
                  </a:lnTo>
                  <a:lnTo>
                    <a:pt x="78990" y="114629"/>
                  </a:lnTo>
                  <a:cubicBezTo>
                    <a:pt x="84309" y="114629"/>
                    <a:pt x="89097" y="110374"/>
                    <a:pt x="89097" y="104522"/>
                  </a:cubicBezTo>
                  <a:lnTo>
                    <a:pt x="89097" y="91224"/>
                  </a:lnTo>
                  <a:cubicBezTo>
                    <a:pt x="103459" y="82714"/>
                    <a:pt x="112501" y="68352"/>
                    <a:pt x="112501" y="51862"/>
                  </a:cubicBezTo>
                  <a:cubicBezTo>
                    <a:pt x="112501" y="44947"/>
                    <a:pt x="110374" y="37500"/>
                    <a:pt x="107182" y="31117"/>
                  </a:cubicBezTo>
                  <a:close/>
                </a:path>
              </a:pathLst>
            </a:custGeom>
            <a:solidFill>
              <a:srgbClr val="E6EBE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5" name="任意多边形: 形状 34"/>
            <p:cNvSpPr/>
            <p:nvPr/>
          </p:nvSpPr>
          <p:spPr>
            <a:xfrm>
              <a:off x="2353621" y="2050438"/>
              <a:ext cx="58511" cy="15958"/>
            </a:xfrm>
            <a:custGeom>
              <a:avLst/>
              <a:gdLst>
                <a:gd name="connsiteX0" fmla="*/ 52926 w 58511"/>
                <a:gd name="connsiteY0" fmla="*/ 3989 h 15957"/>
                <a:gd name="connsiteX1" fmla="*/ 30054 w 58511"/>
                <a:gd name="connsiteY1" fmla="*/ 3989 h 15957"/>
                <a:gd name="connsiteX2" fmla="*/ 7181 w 58511"/>
                <a:gd name="connsiteY2" fmla="*/ 3989 h 15957"/>
                <a:gd name="connsiteX3" fmla="*/ 3989 w 58511"/>
                <a:gd name="connsiteY3" fmla="*/ 6649 h 15957"/>
                <a:gd name="connsiteX4" fmla="*/ 3989 w 58511"/>
                <a:gd name="connsiteY4" fmla="*/ 9841 h 15957"/>
                <a:gd name="connsiteX5" fmla="*/ 7181 w 58511"/>
                <a:gd name="connsiteY5" fmla="*/ 12500 h 15957"/>
                <a:gd name="connsiteX6" fmla="*/ 30054 w 58511"/>
                <a:gd name="connsiteY6" fmla="*/ 12500 h 15957"/>
                <a:gd name="connsiteX7" fmla="*/ 52926 w 58511"/>
                <a:gd name="connsiteY7" fmla="*/ 12500 h 15957"/>
                <a:gd name="connsiteX8" fmla="*/ 56118 w 58511"/>
                <a:gd name="connsiteY8" fmla="*/ 9841 h 15957"/>
                <a:gd name="connsiteX9" fmla="*/ 56118 w 58511"/>
                <a:gd name="connsiteY9" fmla="*/ 6649 h 15957"/>
                <a:gd name="connsiteX10" fmla="*/ 52926 w 58511"/>
                <a:gd name="connsiteY10" fmla="*/ 3989 h 15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511" h="15957">
                  <a:moveTo>
                    <a:pt x="52926" y="3989"/>
                  </a:moveTo>
                  <a:lnTo>
                    <a:pt x="30054" y="3989"/>
                  </a:lnTo>
                  <a:lnTo>
                    <a:pt x="7181" y="3989"/>
                  </a:lnTo>
                  <a:cubicBezTo>
                    <a:pt x="5585" y="3989"/>
                    <a:pt x="3989" y="5053"/>
                    <a:pt x="3989" y="6649"/>
                  </a:cubicBezTo>
                  <a:lnTo>
                    <a:pt x="3989" y="9841"/>
                  </a:lnTo>
                  <a:cubicBezTo>
                    <a:pt x="3989" y="11436"/>
                    <a:pt x="5585" y="12500"/>
                    <a:pt x="7181" y="12500"/>
                  </a:cubicBezTo>
                  <a:lnTo>
                    <a:pt x="30054" y="12500"/>
                  </a:lnTo>
                  <a:lnTo>
                    <a:pt x="52926" y="12500"/>
                  </a:lnTo>
                  <a:cubicBezTo>
                    <a:pt x="54522" y="12500"/>
                    <a:pt x="56118" y="11436"/>
                    <a:pt x="56118" y="9841"/>
                  </a:cubicBezTo>
                  <a:lnTo>
                    <a:pt x="56118" y="6649"/>
                  </a:lnTo>
                  <a:cubicBezTo>
                    <a:pt x="56118" y="5053"/>
                    <a:pt x="54522" y="3989"/>
                    <a:pt x="52926" y="3989"/>
                  </a:cubicBezTo>
                  <a:close/>
                </a:path>
              </a:pathLst>
            </a:custGeom>
            <a:solidFill>
              <a:srgbClr val="E6EBE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6" name="任意多边形: 形状 35"/>
            <p:cNvSpPr/>
            <p:nvPr/>
          </p:nvSpPr>
          <p:spPr>
            <a:xfrm>
              <a:off x="2356813" y="2062141"/>
              <a:ext cx="53192" cy="15958"/>
            </a:xfrm>
            <a:custGeom>
              <a:avLst/>
              <a:gdLst>
                <a:gd name="connsiteX0" fmla="*/ 47075 w 53192"/>
                <a:gd name="connsiteY0" fmla="*/ 3989 h 15957"/>
                <a:gd name="connsiteX1" fmla="*/ 26862 w 53192"/>
                <a:gd name="connsiteY1" fmla="*/ 3989 h 15957"/>
                <a:gd name="connsiteX2" fmla="*/ 6649 w 53192"/>
                <a:gd name="connsiteY2" fmla="*/ 3989 h 15957"/>
                <a:gd name="connsiteX3" fmla="*/ 3989 w 53192"/>
                <a:gd name="connsiteY3" fmla="*/ 6649 h 15957"/>
                <a:gd name="connsiteX4" fmla="*/ 3989 w 53192"/>
                <a:gd name="connsiteY4" fmla="*/ 9841 h 15957"/>
                <a:gd name="connsiteX5" fmla="*/ 6649 w 53192"/>
                <a:gd name="connsiteY5" fmla="*/ 12500 h 15957"/>
                <a:gd name="connsiteX6" fmla="*/ 26862 w 53192"/>
                <a:gd name="connsiteY6" fmla="*/ 12500 h 15957"/>
                <a:gd name="connsiteX7" fmla="*/ 47075 w 53192"/>
                <a:gd name="connsiteY7" fmla="*/ 12500 h 15957"/>
                <a:gd name="connsiteX8" fmla="*/ 49735 w 53192"/>
                <a:gd name="connsiteY8" fmla="*/ 9841 h 15957"/>
                <a:gd name="connsiteX9" fmla="*/ 49735 w 53192"/>
                <a:gd name="connsiteY9" fmla="*/ 6649 h 15957"/>
                <a:gd name="connsiteX10" fmla="*/ 47075 w 53192"/>
                <a:gd name="connsiteY10" fmla="*/ 3989 h 15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192" h="15957">
                  <a:moveTo>
                    <a:pt x="47075" y="3989"/>
                  </a:moveTo>
                  <a:lnTo>
                    <a:pt x="26862" y="3989"/>
                  </a:lnTo>
                  <a:lnTo>
                    <a:pt x="6649" y="3989"/>
                  </a:lnTo>
                  <a:cubicBezTo>
                    <a:pt x="5053" y="3989"/>
                    <a:pt x="3989" y="5053"/>
                    <a:pt x="3989" y="6649"/>
                  </a:cubicBezTo>
                  <a:lnTo>
                    <a:pt x="3989" y="9841"/>
                  </a:lnTo>
                  <a:cubicBezTo>
                    <a:pt x="3989" y="11436"/>
                    <a:pt x="5053" y="12500"/>
                    <a:pt x="6649" y="12500"/>
                  </a:cubicBezTo>
                  <a:lnTo>
                    <a:pt x="26862" y="12500"/>
                  </a:lnTo>
                  <a:lnTo>
                    <a:pt x="47075" y="12500"/>
                  </a:lnTo>
                  <a:cubicBezTo>
                    <a:pt x="48671" y="12500"/>
                    <a:pt x="49735" y="11436"/>
                    <a:pt x="49735" y="9841"/>
                  </a:cubicBezTo>
                  <a:lnTo>
                    <a:pt x="49735" y="6649"/>
                  </a:lnTo>
                  <a:cubicBezTo>
                    <a:pt x="50267" y="5585"/>
                    <a:pt x="48671" y="3989"/>
                    <a:pt x="47075" y="3989"/>
                  </a:cubicBezTo>
                  <a:close/>
                </a:path>
              </a:pathLst>
            </a:custGeom>
            <a:solidFill>
              <a:srgbClr val="E6EBE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7" name="任意多边形: 形状 36"/>
            <p:cNvSpPr/>
            <p:nvPr/>
          </p:nvSpPr>
          <p:spPr>
            <a:xfrm>
              <a:off x="2360536" y="2074375"/>
              <a:ext cx="42554" cy="21277"/>
            </a:xfrm>
            <a:custGeom>
              <a:avLst/>
              <a:gdLst>
                <a:gd name="connsiteX0" fmla="*/ 38564 w 42553"/>
                <a:gd name="connsiteY0" fmla="*/ 3989 h 21276"/>
                <a:gd name="connsiteX1" fmla="*/ 23139 w 42553"/>
                <a:gd name="connsiteY1" fmla="*/ 3989 h 21276"/>
                <a:gd name="connsiteX2" fmla="*/ 7713 w 42553"/>
                <a:gd name="connsiteY2" fmla="*/ 3989 h 21276"/>
                <a:gd name="connsiteX3" fmla="*/ 3989 w 42553"/>
                <a:gd name="connsiteY3" fmla="*/ 10904 h 21276"/>
                <a:gd name="connsiteX4" fmla="*/ 5053 w 42553"/>
                <a:gd name="connsiteY4" fmla="*/ 15692 h 21276"/>
                <a:gd name="connsiteX5" fmla="*/ 5053 w 42553"/>
                <a:gd name="connsiteY5" fmla="*/ 15692 h 21276"/>
                <a:gd name="connsiteX6" fmla="*/ 23139 w 42553"/>
                <a:gd name="connsiteY6" fmla="*/ 21011 h 21276"/>
                <a:gd name="connsiteX7" fmla="*/ 23139 w 42553"/>
                <a:gd name="connsiteY7" fmla="*/ 21011 h 21276"/>
                <a:gd name="connsiteX8" fmla="*/ 23139 w 42553"/>
                <a:gd name="connsiteY8" fmla="*/ 21011 h 21276"/>
                <a:gd name="connsiteX9" fmla="*/ 41224 w 42553"/>
                <a:gd name="connsiteY9" fmla="*/ 15692 h 21276"/>
                <a:gd name="connsiteX10" fmla="*/ 41224 w 42553"/>
                <a:gd name="connsiteY10" fmla="*/ 15692 h 21276"/>
                <a:gd name="connsiteX11" fmla="*/ 42288 w 42553"/>
                <a:gd name="connsiteY11" fmla="*/ 10904 h 21276"/>
                <a:gd name="connsiteX12" fmla="*/ 38564 w 42553"/>
                <a:gd name="connsiteY12" fmla="*/ 3989 h 21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553" h="21276">
                  <a:moveTo>
                    <a:pt x="38564" y="3989"/>
                  </a:moveTo>
                  <a:lnTo>
                    <a:pt x="23139" y="3989"/>
                  </a:lnTo>
                  <a:lnTo>
                    <a:pt x="7713" y="3989"/>
                  </a:lnTo>
                  <a:cubicBezTo>
                    <a:pt x="5585" y="3989"/>
                    <a:pt x="3989" y="7181"/>
                    <a:pt x="3989" y="10904"/>
                  </a:cubicBezTo>
                  <a:cubicBezTo>
                    <a:pt x="3989" y="12500"/>
                    <a:pt x="4521" y="14096"/>
                    <a:pt x="5053" y="15692"/>
                  </a:cubicBezTo>
                  <a:cubicBezTo>
                    <a:pt x="5053" y="15692"/>
                    <a:pt x="5053" y="15692"/>
                    <a:pt x="5053" y="15692"/>
                  </a:cubicBezTo>
                  <a:cubicBezTo>
                    <a:pt x="5585" y="16755"/>
                    <a:pt x="7713" y="21011"/>
                    <a:pt x="23139" y="21011"/>
                  </a:cubicBezTo>
                  <a:cubicBezTo>
                    <a:pt x="23139" y="21011"/>
                    <a:pt x="23139" y="21011"/>
                    <a:pt x="23139" y="21011"/>
                  </a:cubicBezTo>
                  <a:lnTo>
                    <a:pt x="23139" y="21011"/>
                  </a:lnTo>
                  <a:cubicBezTo>
                    <a:pt x="37500" y="21011"/>
                    <a:pt x="40692" y="16224"/>
                    <a:pt x="41224" y="15692"/>
                  </a:cubicBezTo>
                  <a:cubicBezTo>
                    <a:pt x="41224" y="15692"/>
                    <a:pt x="41224" y="15692"/>
                    <a:pt x="41224" y="15692"/>
                  </a:cubicBezTo>
                  <a:cubicBezTo>
                    <a:pt x="41756" y="14628"/>
                    <a:pt x="42288" y="13032"/>
                    <a:pt x="42288" y="10904"/>
                  </a:cubicBezTo>
                  <a:cubicBezTo>
                    <a:pt x="42288" y="7181"/>
                    <a:pt x="40692" y="3989"/>
                    <a:pt x="38564" y="3989"/>
                  </a:cubicBezTo>
                  <a:close/>
                </a:path>
              </a:pathLst>
            </a:custGeom>
            <a:solidFill>
              <a:srgbClr val="E6EBE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8" name="任意多边形: 形状 37"/>
            <p:cNvSpPr/>
            <p:nvPr/>
          </p:nvSpPr>
          <p:spPr>
            <a:xfrm>
              <a:off x="1196161" y="2291399"/>
              <a:ext cx="2335134" cy="148938"/>
            </a:xfrm>
            <a:custGeom>
              <a:avLst/>
              <a:gdLst>
                <a:gd name="connsiteX0" fmla="*/ 3989 w 2335134"/>
                <a:gd name="connsiteY0" fmla="*/ 3989 h 148937"/>
                <a:gd name="connsiteX1" fmla="*/ 2335932 w 2335134"/>
                <a:gd name="connsiteY1" fmla="*/ 3989 h 148937"/>
                <a:gd name="connsiteX2" fmla="*/ 2335932 w 2335134"/>
                <a:gd name="connsiteY2" fmla="*/ 148672 h 148937"/>
                <a:gd name="connsiteX3" fmla="*/ 3989 w 2335134"/>
                <a:gd name="connsiteY3" fmla="*/ 148672 h 148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35134" h="148937">
                  <a:moveTo>
                    <a:pt x="3989" y="3989"/>
                  </a:moveTo>
                  <a:lnTo>
                    <a:pt x="2335932" y="3989"/>
                  </a:lnTo>
                  <a:lnTo>
                    <a:pt x="2335932" y="148672"/>
                  </a:lnTo>
                  <a:lnTo>
                    <a:pt x="3989" y="148672"/>
                  </a:lnTo>
                  <a:close/>
                </a:path>
              </a:pathLst>
            </a:custGeom>
            <a:solidFill>
              <a:srgbClr val="604E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9" name="任意多边形: 形状 38"/>
            <p:cNvSpPr/>
            <p:nvPr/>
          </p:nvSpPr>
          <p:spPr>
            <a:xfrm>
              <a:off x="1196161" y="2402038"/>
              <a:ext cx="2335134" cy="42554"/>
            </a:xfrm>
            <a:custGeom>
              <a:avLst/>
              <a:gdLst>
                <a:gd name="connsiteX0" fmla="*/ 3989 w 2335134"/>
                <a:gd name="connsiteY0" fmla="*/ 3989 h 42553"/>
                <a:gd name="connsiteX1" fmla="*/ 2335932 w 2335134"/>
                <a:gd name="connsiteY1" fmla="*/ 3989 h 42553"/>
                <a:gd name="connsiteX2" fmla="*/ 2335932 w 2335134"/>
                <a:gd name="connsiteY2" fmla="*/ 38564 h 42553"/>
                <a:gd name="connsiteX3" fmla="*/ 3989 w 2335134"/>
                <a:gd name="connsiteY3" fmla="*/ 38564 h 42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35134" h="42553">
                  <a:moveTo>
                    <a:pt x="3989" y="3989"/>
                  </a:moveTo>
                  <a:lnTo>
                    <a:pt x="2335932" y="3989"/>
                  </a:lnTo>
                  <a:lnTo>
                    <a:pt x="2335932" y="38564"/>
                  </a:lnTo>
                  <a:lnTo>
                    <a:pt x="3989" y="38564"/>
                  </a:lnTo>
                  <a:close/>
                </a:path>
              </a:pathLst>
            </a:custGeom>
            <a:solidFill>
              <a:srgbClr val="4C2E3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0" name="任意多边形: 形状 39"/>
            <p:cNvSpPr/>
            <p:nvPr/>
          </p:nvSpPr>
          <p:spPr>
            <a:xfrm>
              <a:off x="1289247" y="2075971"/>
              <a:ext cx="218088" cy="212768"/>
            </a:xfrm>
            <a:custGeom>
              <a:avLst/>
              <a:gdLst>
                <a:gd name="connsiteX0" fmla="*/ 3989 w 218087"/>
                <a:gd name="connsiteY0" fmla="*/ 3989 h 212768"/>
                <a:gd name="connsiteX1" fmla="*/ 3989 w 218087"/>
                <a:gd name="connsiteY1" fmla="*/ 153991 h 212768"/>
                <a:gd name="connsiteX2" fmla="*/ 53990 w 218087"/>
                <a:gd name="connsiteY2" fmla="*/ 212502 h 212768"/>
                <a:gd name="connsiteX3" fmla="*/ 164630 w 218087"/>
                <a:gd name="connsiteY3" fmla="*/ 212502 h 212768"/>
                <a:gd name="connsiteX4" fmla="*/ 214630 w 218087"/>
                <a:gd name="connsiteY4" fmla="*/ 153991 h 212768"/>
                <a:gd name="connsiteX5" fmla="*/ 214630 w 218087"/>
                <a:gd name="connsiteY5" fmla="*/ 3989 h 212768"/>
                <a:gd name="connsiteX6" fmla="*/ 3989 w 218087"/>
                <a:gd name="connsiteY6" fmla="*/ 3989 h 212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8087" h="212768">
                  <a:moveTo>
                    <a:pt x="3989" y="3989"/>
                  </a:moveTo>
                  <a:lnTo>
                    <a:pt x="3989" y="153991"/>
                  </a:lnTo>
                  <a:cubicBezTo>
                    <a:pt x="3989" y="186438"/>
                    <a:pt x="26330" y="212502"/>
                    <a:pt x="53990" y="212502"/>
                  </a:cubicBezTo>
                  <a:lnTo>
                    <a:pt x="164630" y="212502"/>
                  </a:lnTo>
                  <a:cubicBezTo>
                    <a:pt x="192290" y="212502"/>
                    <a:pt x="214630" y="186438"/>
                    <a:pt x="214630" y="153991"/>
                  </a:cubicBezTo>
                  <a:lnTo>
                    <a:pt x="214630" y="3989"/>
                  </a:lnTo>
                  <a:cubicBezTo>
                    <a:pt x="182715" y="9309"/>
                    <a:pt x="35373" y="9309"/>
                    <a:pt x="3989" y="3989"/>
                  </a:cubicBezTo>
                  <a:close/>
                </a:path>
              </a:pathLst>
            </a:custGeom>
            <a:solidFill>
              <a:srgbClr val="F1A51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1" name="任意多边形: 形状 40"/>
            <p:cNvSpPr/>
            <p:nvPr/>
          </p:nvSpPr>
          <p:spPr>
            <a:xfrm>
              <a:off x="1455738" y="2124907"/>
              <a:ext cx="106384" cy="117023"/>
            </a:xfrm>
            <a:custGeom>
              <a:avLst/>
              <a:gdLst>
                <a:gd name="connsiteX0" fmla="*/ 55586 w 106384"/>
                <a:gd name="connsiteY0" fmla="*/ 3989 h 117022"/>
                <a:gd name="connsiteX1" fmla="*/ 53990 w 106384"/>
                <a:gd name="connsiteY1" fmla="*/ 3989 h 117022"/>
                <a:gd name="connsiteX2" fmla="*/ 3989 w 106384"/>
                <a:gd name="connsiteY2" fmla="*/ 53990 h 117022"/>
                <a:gd name="connsiteX3" fmla="*/ 3989 w 106384"/>
                <a:gd name="connsiteY3" fmla="*/ 55586 h 117022"/>
                <a:gd name="connsiteX4" fmla="*/ 46543 w 106384"/>
                <a:gd name="connsiteY4" fmla="*/ 20479 h 117022"/>
                <a:gd name="connsiteX5" fmla="*/ 48139 w 106384"/>
                <a:gd name="connsiteY5" fmla="*/ 20479 h 117022"/>
                <a:gd name="connsiteX6" fmla="*/ 90693 w 106384"/>
                <a:gd name="connsiteY6" fmla="*/ 55586 h 117022"/>
                <a:gd name="connsiteX7" fmla="*/ 90693 w 106384"/>
                <a:gd name="connsiteY7" fmla="*/ 63565 h 117022"/>
                <a:gd name="connsiteX8" fmla="*/ 48139 w 106384"/>
                <a:gd name="connsiteY8" fmla="*/ 98671 h 117022"/>
                <a:gd name="connsiteX9" fmla="*/ 46543 w 106384"/>
                <a:gd name="connsiteY9" fmla="*/ 98671 h 117022"/>
                <a:gd name="connsiteX10" fmla="*/ 3989 w 106384"/>
                <a:gd name="connsiteY10" fmla="*/ 63565 h 117022"/>
                <a:gd name="connsiteX11" fmla="*/ 3989 w 106384"/>
                <a:gd name="connsiteY11" fmla="*/ 65160 h 117022"/>
                <a:gd name="connsiteX12" fmla="*/ 53990 w 106384"/>
                <a:gd name="connsiteY12" fmla="*/ 115161 h 117022"/>
                <a:gd name="connsiteX13" fmla="*/ 55586 w 106384"/>
                <a:gd name="connsiteY13" fmla="*/ 115161 h 117022"/>
                <a:gd name="connsiteX14" fmla="*/ 105586 w 106384"/>
                <a:gd name="connsiteY14" fmla="*/ 65160 h 117022"/>
                <a:gd name="connsiteX15" fmla="*/ 105586 w 106384"/>
                <a:gd name="connsiteY15" fmla="*/ 53990 h 117022"/>
                <a:gd name="connsiteX16" fmla="*/ 55586 w 106384"/>
                <a:gd name="connsiteY16" fmla="*/ 3989 h 117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6384" h="117022">
                  <a:moveTo>
                    <a:pt x="55586" y="3989"/>
                  </a:moveTo>
                  <a:lnTo>
                    <a:pt x="53990" y="3989"/>
                  </a:lnTo>
                  <a:cubicBezTo>
                    <a:pt x="26330" y="3989"/>
                    <a:pt x="3989" y="26330"/>
                    <a:pt x="3989" y="53990"/>
                  </a:cubicBezTo>
                  <a:lnTo>
                    <a:pt x="3989" y="55586"/>
                  </a:lnTo>
                  <a:cubicBezTo>
                    <a:pt x="3989" y="36437"/>
                    <a:pt x="23139" y="20479"/>
                    <a:pt x="46543" y="20479"/>
                  </a:cubicBezTo>
                  <a:lnTo>
                    <a:pt x="48139" y="20479"/>
                  </a:lnTo>
                  <a:cubicBezTo>
                    <a:pt x="71543" y="20479"/>
                    <a:pt x="90693" y="36437"/>
                    <a:pt x="90693" y="55586"/>
                  </a:cubicBezTo>
                  <a:lnTo>
                    <a:pt x="90693" y="63565"/>
                  </a:lnTo>
                  <a:cubicBezTo>
                    <a:pt x="90693" y="82714"/>
                    <a:pt x="71543" y="98671"/>
                    <a:pt x="48139" y="98671"/>
                  </a:cubicBezTo>
                  <a:lnTo>
                    <a:pt x="46543" y="98671"/>
                  </a:lnTo>
                  <a:cubicBezTo>
                    <a:pt x="23139" y="98671"/>
                    <a:pt x="3989" y="82714"/>
                    <a:pt x="3989" y="63565"/>
                  </a:cubicBezTo>
                  <a:lnTo>
                    <a:pt x="3989" y="65160"/>
                  </a:lnTo>
                  <a:cubicBezTo>
                    <a:pt x="3989" y="92820"/>
                    <a:pt x="26330" y="115161"/>
                    <a:pt x="53990" y="115161"/>
                  </a:cubicBezTo>
                  <a:lnTo>
                    <a:pt x="55586" y="115161"/>
                  </a:lnTo>
                  <a:cubicBezTo>
                    <a:pt x="83246" y="115161"/>
                    <a:pt x="105586" y="92820"/>
                    <a:pt x="105586" y="65160"/>
                  </a:cubicBezTo>
                  <a:lnTo>
                    <a:pt x="105586" y="53990"/>
                  </a:lnTo>
                  <a:cubicBezTo>
                    <a:pt x="105586" y="26330"/>
                    <a:pt x="83246" y="3989"/>
                    <a:pt x="55586" y="3989"/>
                  </a:cubicBezTo>
                  <a:close/>
                </a:path>
              </a:pathLst>
            </a:custGeom>
            <a:solidFill>
              <a:srgbClr val="F1A51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2" name="任意多边形: 形状 41"/>
            <p:cNvSpPr/>
            <p:nvPr/>
          </p:nvSpPr>
          <p:spPr>
            <a:xfrm>
              <a:off x="1325949" y="2273268"/>
              <a:ext cx="143619" cy="26596"/>
            </a:xfrm>
            <a:custGeom>
              <a:avLst/>
              <a:gdLst>
                <a:gd name="connsiteX0" fmla="*/ 140693 w 143618"/>
                <a:gd name="connsiteY0" fmla="*/ 13077 h 26596"/>
                <a:gd name="connsiteX1" fmla="*/ 130587 w 143618"/>
                <a:gd name="connsiteY1" fmla="*/ 22652 h 26596"/>
                <a:gd name="connsiteX2" fmla="*/ 14628 w 143618"/>
                <a:gd name="connsiteY2" fmla="*/ 22652 h 26596"/>
                <a:gd name="connsiteX3" fmla="*/ 3989 w 143618"/>
                <a:gd name="connsiteY3" fmla="*/ 13077 h 26596"/>
                <a:gd name="connsiteX4" fmla="*/ 3989 w 143618"/>
                <a:gd name="connsiteY4" fmla="*/ 13077 h 26596"/>
                <a:gd name="connsiteX5" fmla="*/ 14628 w 143618"/>
                <a:gd name="connsiteY5" fmla="*/ 4034 h 26596"/>
                <a:gd name="connsiteX6" fmla="*/ 130587 w 143618"/>
                <a:gd name="connsiteY6" fmla="*/ 4034 h 26596"/>
                <a:gd name="connsiteX7" fmla="*/ 140693 w 143618"/>
                <a:gd name="connsiteY7" fmla="*/ 13077 h 26596"/>
                <a:gd name="connsiteX8" fmla="*/ 140693 w 143618"/>
                <a:gd name="connsiteY8" fmla="*/ 13077 h 26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618" h="26596">
                  <a:moveTo>
                    <a:pt x="140693" y="13077"/>
                  </a:moveTo>
                  <a:cubicBezTo>
                    <a:pt x="140693" y="18396"/>
                    <a:pt x="135906" y="22652"/>
                    <a:pt x="130587" y="22652"/>
                  </a:cubicBezTo>
                  <a:lnTo>
                    <a:pt x="14628" y="22652"/>
                  </a:lnTo>
                  <a:cubicBezTo>
                    <a:pt x="8777" y="22652"/>
                    <a:pt x="3989" y="18396"/>
                    <a:pt x="3989" y="13077"/>
                  </a:cubicBezTo>
                  <a:lnTo>
                    <a:pt x="3989" y="13077"/>
                  </a:lnTo>
                  <a:cubicBezTo>
                    <a:pt x="3989" y="7758"/>
                    <a:pt x="8777" y="4034"/>
                    <a:pt x="14628" y="4034"/>
                  </a:cubicBezTo>
                  <a:lnTo>
                    <a:pt x="130587" y="4034"/>
                  </a:lnTo>
                  <a:cubicBezTo>
                    <a:pt x="135906" y="3503"/>
                    <a:pt x="140693" y="7758"/>
                    <a:pt x="140693" y="13077"/>
                  </a:cubicBezTo>
                  <a:lnTo>
                    <a:pt x="140693" y="13077"/>
                  </a:lnTo>
                  <a:close/>
                </a:path>
              </a:pathLst>
            </a:custGeom>
            <a:solidFill>
              <a:srgbClr val="F1A51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3" name="任意多边形: 形状 42"/>
            <p:cNvSpPr/>
            <p:nvPr/>
          </p:nvSpPr>
          <p:spPr>
            <a:xfrm>
              <a:off x="1348136" y="1952524"/>
              <a:ext cx="63831" cy="111703"/>
            </a:xfrm>
            <a:custGeom>
              <a:avLst/>
              <a:gdLst>
                <a:gd name="connsiteX0" fmla="*/ 34463 w 63830"/>
                <a:gd name="connsiteY0" fmla="*/ 98712 h 111703"/>
                <a:gd name="connsiteX1" fmla="*/ 32868 w 63830"/>
                <a:gd name="connsiteY1" fmla="*/ 108286 h 111703"/>
                <a:gd name="connsiteX2" fmla="*/ 32868 w 63830"/>
                <a:gd name="connsiteY2" fmla="*/ 108286 h 111703"/>
                <a:gd name="connsiteX3" fmla="*/ 8931 w 63830"/>
                <a:gd name="connsiteY3" fmla="*/ 97648 h 111703"/>
                <a:gd name="connsiteX4" fmla="*/ 30740 w 63830"/>
                <a:gd name="connsiteY4" fmla="*/ 14668 h 111703"/>
                <a:gd name="connsiteX5" fmla="*/ 32868 w 63830"/>
                <a:gd name="connsiteY5" fmla="*/ 4030 h 111703"/>
                <a:gd name="connsiteX6" fmla="*/ 32868 w 63830"/>
                <a:gd name="connsiteY6" fmla="*/ 4030 h 111703"/>
                <a:gd name="connsiteX7" fmla="*/ 56804 w 63830"/>
                <a:gd name="connsiteY7" fmla="*/ 13605 h 111703"/>
                <a:gd name="connsiteX8" fmla="*/ 34463 w 63830"/>
                <a:gd name="connsiteY8" fmla="*/ 98712 h 111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830" h="111703">
                  <a:moveTo>
                    <a:pt x="34463" y="98712"/>
                  </a:moveTo>
                  <a:cubicBezTo>
                    <a:pt x="38719" y="104563"/>
                    <a:pt x="39783" y="108818"/>
                    <a:pt x="32868" y="108286"/>
                  </a:cubicBezTo>
                  <a:lnTo>
                    <a:pt x="32868" y="108286"/>
                  </a:lnTo>
                  <a:cubicBezTo>
                    <a:pt x="25953" y="107755"/>
                    <a:pt x="12655" y="102967"/>
                    <a:pt x="8931" y="97648"/>
                  </a:cubicBezTo>
                  <a:cubicBezTo>
                    <a:pt x="-14473" y="64669"/>
                    <a:pt x="54144" y="48179"/>
                    <a:pt x="30740" y="14668"/>
                  </a:cubicBezTo>
                  <a:cubicBezTo>
                    <a:pt x="27016" y="8817"/>
                    <a:pt x="25421" y="4562"/>
                    <a:pt x="32868" y="4030"/>
                  </a:cubicBezTo>
                  <a:lnTo>
                    <a:pt x="32868" y="4030"/>
                  </a:lnTo>
                  <a:cubicBezTo>
                    <a:pt x="39783" y="3498"/>
                    <a:pt x="53081" y="8285"/>
                    <a:pt x="56804" y="13605"/>
                  </a:cubicBezTo>
                  <a:cubicBezTo>
                    <a:pt x="80741" y="47647"/>
                    <a:pt x="11059" y="64669"/>
                    <a:pt x="34463" y="98712"/>
                  </a:cubicBezTo>
                  <a:close/>
                </a:path>
              </a:pathLst>
            </a:custGeom>
            <a:solidFill>
              <a:srgbClr val="1E0F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4" name="任意多边形: 形状 43"/>
            <p:cNvSpPr/>
            <p:nvPr/>
          </p:nvSpPr>
          <p:spPr>
            <a:xfrm>
              <a:off x="1388030" y="1948269"/>
              <a:ext cx="63831" cy="111703"/>
            </a:xfrm>
            <a:custGeom>
              <a:avLst/>
              <a:gdLst>
                <a:gd name="connsiteX0" fmla="*/ 34463 w 63830"/>
                <a:gd name="connsiteY0" fmla="*/ 98712 h 111703"/>
                <a:gd name="connsiteX1" fmla="*/ 32868 w 63830"/>
                <a:gd name="connsiteY1" fmla="*/ 108286 h 111703"/>
                <a:gd name="connsiteX2" fmla="*/ 32868 w 63830"/>
                <a:gd name="connsiteY2" fmla="*/ 108286 h 111703"/>
                <a:gd name="connsiteX3" fmla="*/ 8931 w 63830"/>
                <a:gd name="connsiteY3" fmla="*/ 97648 h 111703"/>
                <a:gd name="connsiteX4" fmla="*/ 30740 w 63830"/>
                <a:gd name="connsiteY4" fmla="*/ 14668 h 111703"/>
                <a:gd name="connsiteX5" fmla="*/ 32868 w 63830"/>
                <a:gd name="connsiteY5" fmla="*/ 4030 h 111703"/>
                <a:gd name="connsiteX6" fmla="*/ 32868 w 63830"/>
                <a:gd name="connsiteY6" fmla="*/ 4030 h 111703"/>
                <a:gd name="connsiteX7" fmla="*/ 57336 w 63830"/>
                <a:gd name="connsiteY7" fmla="*/ 13605 h 111703"/>
                <a:gd name="connsiteX8" fmla="*/ 34463 w 63830"/>
                <a:gd name="connsiteY8" fmla="*/ 98712 h 111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830" h="111703">
                  <a:moveTo>
                    <a:pt x="34463" y="98712"/>
                  </a:moveTo>
                  <a:cubicBezTo>
                    <a:pt x="38719" y="104563"/>
                    <a:pt x="39783" y="108818"/>
                    <a:pt x="32868" y="108286"/>
                  </a:cubicBezTo>
                  <a:lnTo>
                    <a:pt x="32868" y="108286"/>
                  </a:lnTo>
                  <a:cubicBezTo>
                    <a:pt x="25953" y="107755"/>
                    <a:pt x="12655" y="102967"/>
                    <a:pt x="8931" y="97648"/>
                  </a:cubicBezTo>
                  <a:cubicBezTo>
                    <a:pt x="-14473" y="64669"/>
                    <a:pt x="54144" y="47647"/>
                    <a:pt x="30740" y="14668"/>
                  </a:cubicBezTo>
                  <a:cubicBezTo>
                    <a:pt x="27016" y="9349"/>
                    <a:pt x="25421" y="4562"/>
                    <a:pt x="32868" y="4030"/>
                  </a:cubicBezTo>
                  <a:lnTo>
                    <a:pt x="32868" y="4030"/>
                  </a:lnTo>
                  <a:cubicBezTo>
                    <a:pt x="39783" y="3498"/>
                    <a:pt x="53081" y="8285"/>
                    <a:pt x="57336" y="13605"/>
                  </a:cubicBezTo>
                  <a:cubicBezTo>
                    <a:pt x="80741" y="47647"/>
                    <a:pt x="10527" y="64669"/>
                    <a:pt x="34463" y="98712"/>
                  </a:cubicBezTo>
                  <a:close/>
                </a:path>
              </a:pathLst>
            </a:custGeom>
            <a:solidFill>
              <a:srgbClr val="1E0F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5" name="任意多边形: 形状 44"/>
            <p:cNvSpPr/>
            <p:nvPr/>
          </p:nvSpPr>
          <p:spPr>
            <a:xfrm>
              <a:off x="1557335" y="2229696"/>
              <a:ext cx="191492" cy="69150"/>
            </a:xfrm>
            <a:custGeom>
              <a:avLst/>
              <a:gdLst>
                <a:gd name="connsiteX0" fmla="*/ 190162 w 191491"/>
                <a:gd name="connsiteY0" fmla="*/ 65692 h 69149"/>
                <a:gd name="connsiteX1" fmla="*/ 97076 w 191491"/>
                <a:gd name="connsiteY1" fmla="*/ 3989 h 69149"/>
                <a:gd name="connsiteX2" fmla="*/ 3989 w 191491"/>
                <a:gd name="connsiteY2" fmla="*/ 65692 h 69149"/>
                <a:gd name="connsiteX3" fmla="*/ 190162 w 191491"/>
                <a:gd name="connsiteY3" fmla="*/ 65692 h 69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1491" h="69149">
                  <a:moveTo>
                    <a:pt x="190162" y="65692"/>
                  </a:moveTo>
                  <a:cubicBezTo>
                    <a:pt x="171013" y="28458"/>
                    <a:pt x="136438" y="3989"/>
                    <a:pt x="97076" y="3989"/>
                  </a:cubicBezTo>
                  <a:cubicBezTo>
                    <a:pt x="57713" y="3989"/>
                    <a:pt x="23139" y="28990"/>
                    <a:pt x="3989" y="65692"/>
                  </a:cubicBezTo>
                  <a:lnTo>
                    <a:pt x="190162" y="65692"/>
                  </a:lnTo>
                  <a:close/>
                </a:path>
              </a:pathLst>
            </a:custGeom>
            <a:solidFill>
              <a:srgbClr val="49494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6" name="任意多边形: 形状 45"/>
            <p:cNvSpPr/>
            <p:nvPr/>
          </p:nvSpPr>
          <p:spPr>
            <a:xfrm>
              <a:off x="3078720" y="1896176"/>
              <a:ext cx="58511" cy="186172"/>
            </a:xfrm>
            <a:custGeom>
              <a:avLst/>
              <a:gdLst>
                <a:gd name="connsiteX0" fmla="*/ 4779 w 58511"/>
                <a:gd name="connsiteY0" fmla="*/ 7868 h 186172"/>
                <a:gd name="connsiteX1" fmla="*/ 18259 w 58511"/>
                <a:gd name="connsiteY1" fmla="*/ 4779 h 186172"/>
                <a:gd name="connsiteX2" fmla="*/ 59000 w 58511"/>
                <a:gd name="connsiteY2" fmla="*/ 182612 h 186172"/>
                <a:gd name="connsiteX3" fmla="*/ 45520 w 58511"/>
                <a:gd name="connsiteY3" fmla="*/ 185700 h 186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511" h="186172">
                  <a:moveTo>
                    <a:pt x="4779" y="7868"/>
                  </a:moveTo>
                  <a:lnTo>
                    <a:pt x="18259" y="4779"/>
                  </a:lnTo>
                  <a:lnTo>
                    <a:pt x="59000" y="182612"/>
                  </a:lnTo>
                  <a:lnTo>
                    <a:pt x="45520" y="185700"/>
                  </a:lnTo>
                  <a:close/>
                </a:path>
              </a:pathLst>
            </a:custGeom>
            <a:solidFill>
              <a:srgbClr val="F1C6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7" name="任意多边形: 形状 46"/>
            <p:cNvSpPr/>
            <p:nvPr/>
          </p:nvSpPr>
          <p:spPr>
            <a:xfrm>
              <a:off x="3092186" y="1893553"/>
              <a:ext cx="58511" cy="186172"/>
            </a:xfrm>
            <a:custGeom>
              <a:avLst/>
              <a:gdLst>
                <a:gd name="connsiteX0" fmla="*/ 4778 w 58511"/>
                <a:gd name="connsiteY0" fmla="*/ 7861 h 186172"/>
                <a:gd name="connsiteX1" fmla="*/ 18260 w 58511"/>
                <a:gd name="connsiteY1" fmla="*/ 4778 h 186172"/>
                <a:gd name="connsiteX2" fmla="*/ 58927 w 58511"/>
                <a:gd name="connsiteY2" fmla="*/ 182629 h 186172"/>
                <a:gd name="connsiteX3" fmla="*/ 45446 w 58511"/>
                <a:gd name="connsiteY3" fmla="*/ 185712 h 186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511" h="186172">
                  <a:moveTo>
                    <a:pt x="4778" y="7861"/>
                  </a:moveTo>
                  <a:lnTo>
                    <a:pt x="18260" y="4778"/>
                  </a:lnTo>
                  <a:lnTo>
                    <a:pt x="58927" y="182629"/>
                  </a:lnTo>
                  <a:lnTo>
                    <a:pt x="45446" y="185712"/>
                  </a:lnTo>
                  <a:close/>
                </a:path>
              </a:pathLst>
            </a:custGeom>
            <a:solidFill>
              <a:srgbClr val="C897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8" name="任意多边形: 形状 47"/>
            <p:cNvSpPr/>
            <p:nvPr/>
          </p:nvSpPr>
          <p:spPr>
            <a:xfrm>
              <a:off x="3076644" y="1884080"/>
              <a:ext cx="37234" cy="21277"/>
            </a:xfrm>
            <a:custGeom>
              <a:avLst/>
              <a:gdLst>
                <a:gd name="connsiteX0" fmla="*/ 4778 w 37234"/>
                <a:gd name="connsiteY0" fmla="*/ 10941 h 21276"/>
                <a:gd name="connsiteX1" fmla="*/ 31744 w 37234"/>
                <a:gd name="connsiteY1" fmla="*/ 4778 h 21276"/>
                <a:gd name="connsiteX2" fmla="*/ 33877 w 37234"/>
                <a:gd name="connsiteY2" fmla="*/ 14112 h 21276"/>
                <a:gd name="connsiteX3" fmla="*/ 6911 w 37234"/>
                <a:gd name="connsiteY3" fmla="*/ 20275 h 21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234" h="21276">
                  <a:moveTo>
                    <a:pt x="4778" y="10941"/>
                  </a:moveTo>
                  <a:lnTo>
                    <a:pt x="31744" y="4778"/>
                  </a:lnTo>
                  <a:lnTo>
                    <a:pt x="33877" y="14112"/>
                  </a:lnTo>
                  <a:lnTo>
                    <a:pt x="6911" y="20275"/>
                  </a:lnTo>
                  <a:close/>
                </a:path>
              </a:pathLst>
            </a:custGeom>
            <a:solidFill>
              <a:srgbClr val="E6E7E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9" name="任意多边形: 形状 48"/>
            <p:cNvSpPr/>
            <p:nvPr/>
          </p:nvSpPr>
          <p:spPr>
            <a:xfrm>
              <a:off x="3072580" y="1866561"/>
              <a:ext cx="37234" cy="31915"/>
            </a:xfrm>
            <a:custGeom>
              <a:avLst/>
              <a:gdLst>
                <a:gd name="connsiteX0" fmla="*/ 4778 w 37234"/>
                <a:gd name="connsiteY0" fmla="*/ 10941 h 31915"/>
                <a:gd name="connsiteX1" fmla="*/ 31744 w 37234"/>
                <a:gd name="connsiteY1" fmla="*/ 4778 h 31915"/>
                <a:gd name="connsiteX2" fmla="*/ 35773 w 37234"/>
                <a:gd name="connsiteY2" fmla="*/ 22409 h 31915"/>
                <a:gd name="connsiteX3" fmla="*/ 8808 w 37234"/>
                <a:gd name="connsiteY3" fmla="*/ 28572 h 31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234" h="31915">
                  <a:moveTo>
                    <a:pt x="4778" y="10941"/>
                  </a:moveTo>
                  <a:lnTo>
                    <a:pt x="31744" y="4778"/>
                  </a:lnTo>
                  <a:lnTo>
                    <a:pt x="35773" y="22409"/>
                  </a:lnTo>
                  <a:lnTo>
                    <a:pt x="8808" y="28572"/>
                  </a:lnTo>
                  <a:close/>
                </a:path>
              </a:pathLst>
            </a:custGeom>
            <a:solidFill>
              <a:srgbClr val="F498B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0" name="任意多边形: 形状 49"/>
            <p:cNvSpPr/>
            <p:nvPr/>
          </p:nvSpPr>
          <p:spPr>
            <a:xfrm>
              <a:off x="3148522" y="1938286"/>
              <a:ext cx="58511" cy="186172"/>
            </a:xfrm>
            <a:custGeom>
              <a:avLst/>
              <a:gdLst>
                <a:gd name="connsiteX0" fmla="*/ 4698 w 58511"/>
                <a:gd name="connsiteY0" fmla="*/ 183553 h 186172"/>
                <a:gd name="connsiteX1" fmla="*/ 40695 w 58511"/>
                <a:gd name="connsiteY1" fmla="*/ 4698 h 186172"/>
                <a:gd name="connsiteX2" fmla="*/ 54253 w 58511"/>
                <a:gd name="connsiteY2" fmla="*/ 7427 h 186172"/>
                <a:gd name="connsiteX3" fmla="*/ 18255 w 58511"/>
                <a:gd name="connsiteY3" fmla="*/ 186281 h 186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511" h="186172">
                  <a:moveTo>
                    <a:pt x="4698" y="183553"/>
                  </a:moveTo>
                  <a:lnTo>
                    <a:pt x="40695" y="4698"/>
                  </a:lnTo>
                  <a:lnTo>
                    <a:pt x="54253" y="7427"/>
                  </a:lnTo>
                  <a:lnTo>
                    <a:pt x="18255" y="186281"/>
                  </a:lnTo>
                  <a:close/>
                </a:path>
              </a:pathLst>
            </a:custGeom>
            <a:solidFill>
              <a:srgbClr val="D1D3D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1" name="任意多边形: 形状 50"/>
            <p:cNvSpPr/>
            <p:nvPr/>
          </p:nvSpPr>
          <p:spPr>
            <a:xfrm>
              <a:off x="3162347" y="1940728"/>
              <a:ext cx="58511" cy="186172"/>
            </a:xfrm>
            <a:custGeom>
              <a:avLst/>
              <a:gdLst>
                <a:gd name="connsiteX0" fmla="*/ 4694 w 58511"/>
                <a:gd name="connsiteY0" fmla="*/ 183604 h 186172"/>
                <a:gd name="connsiteX1" fmla="*/ 40473 w 58511"/>
                <a:gd name="connsiteY1" fmla="*/ 4694 h 186172"/>
                <a:gd name="connsiteX2" fmla="*/ 54034 w 58511"/>
                <a:gd name="connsiteY2" fmla="*/ 7407 h 186172"/>
                <a:gd name="connsiteX3" fmla="*/ 18256 w 58511"/>
                <a:gd name="connsiteY3" fmla="*/ 186316 h 186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511" h="186172">
                  <a:moveTo>
                    <a:pt x="4694" y="183604"/>
                  </a:moveTo>
                  <a:lnTo>
                    <a:pt x="40473" y="4694"/>
                  </a:lnTo>
                  <a:lnTo>
                    <a:pt x="54034" y="7407"/>
                  </a:lnTo>
                  <a:lnTo>
                    <a:pt x="18256" y="186316"/>
                  </a:lnTo>
                  <a:close/>
                </a:path>
              </a:pathLst>
            </a:custGeom>
            <a:solidFill>
              <a:srgbClr val="BCBEC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2" name="任意多边形: 形状 51"/>
            <p:cNvSpPr/>
            <p:nvPr/>
          </p:nvSpPr>
          <p:spPr>
            <a:xfrm>
              <a:off x="3198312" y="1908947"/>
              <a:ext cx="15958" cy="15958"/>
            </a:xfrm>
            <a:custGeom>
              <a:avLst/>
              <a:gdLst>
                <a:gd name="connsiteX0" fmla="*/ 11436 w 15957"/>
                <a:gd name="connsiteY0" fmla="*/ 3989 h 15957"/>
                <a:gd name="connsiteX1" fmla="*/ 3989 w 15957"/>
                <a:gd name="connsiteY1" fmla="*/ 14096 h 15957"/>
                <a:gd name="connsiteX2" fmla="*/ 13564 w 15957"/>
                <a:gd name="connsiteY2" fmla="*/ 15692 h 15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957" h="15957">
                  <a:moveTo>
                    <a:pt x="11436" y="3989"/>
                  </a:moveTo>
                  <a:lnTo>
                    <a:pt x="3989" y="14096"/>
                  </a:lnTo>
                  <a:lnTo>
                    <a:pt x="13564" y="15692"/>
                  </a:lnTo>
                  <a:close/>
                </a:path>
              </a:pathLst>
            </a:custGeom>
            <a:solidFill>
              <a:srgbClr val="E14C2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3" name="任意多边形: 形状 52"/>
            <p:cNvSpPr/>
            <p:nvPr/>
          </p:nvSpPr>
          <p:spPr>
            <a:xfrm>
              <a:off x="3184482" y="1919054"/>
              <a:ext cx="31915" cy="31915"/>
            </a:xfrm>
            <a:custGeom>
              <a:avLst/>
              <a:gdLst>
                <a:gd name="connsiteX0" fmla="*/ 32713 w 31915"/>
                <a:gd name="connsiteY0" fmla="*/ 29522 h 31915"/>
                <a:gd name="connsiteX1" fmla="*/ 27394 w 31915"/>
                <a:gd name="connsiteY1" fmla="*/ 5585 h 31915"/>
                <a:gd name="connsiteX2" fmla="*/ 17819 w 31915"/>
                <a:gd name="connsiteY2" fmla="*/ 3989 h 31915"/>
                <a:gd name="connsiteX3" fmla="*/ 3989 w 31915"/>
                <a:gd name="connsiteY3" fmla="*/ 23670 h 31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915" h="31915">
                  <a:moveTo>
                    <a:pt x="32713" y="29522"/>
                  </a:moveTo>
                  <a:lnTo>
                    <a:pt x="27394" y="5585"/>
                  </a:lnTo>
                  <a:lnTo>
                    <a:pt x="17819" y="3989"/>
                  </a:lnTo>
                  <a:lnTo>
                    <a:pt x="3989" y="23670"/>
                  </a:lnTo>
                  <a:close/>
                </a:path>
              </a:pathLst>
            </a:custGeom>
            <a:solidFill>
              <a:srgbClr val="E6E7E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4" name="任意多边形: 形状 53"/>
            <p:cNvSpPr/>
            <p:nvPr/>
          </p:nvSpPr>
          <p:spPr>
            <a:xfrm>
              <a:off x="3090332" y="2069056"/>
              <a:ext cx="132980" cy="228726"/>
            </a:xfrm>
            <a:custGeom>
              <a:avLst/>
              <a:gdLst>
                <a:gd name="connsiteX0" fmla="*/ 3989 w 132980"/>
                <a:gd name="connsiteY0" fmla="*/ 3989 h 228726"/>
                <a:gd name="connsiteX1" fmla="*/ 128991 w 132980"/>
                <a:gd name="connsiteY1" fmla="*/ 3989 h 228726"/>
                <a:gd name="connsiteX2" fmla="*/ 128991 w 132980"/>
                <a:gd name="connsiteY2" fmla="*/ 226332 h 228726"/>
                <a:gd name="connsiteX3" fmla="*/ 3989 w 132980"/>
                <a:gd name="connsiteY3" fmla="*/ 226332 h 228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2980" h="228726">
                  <a:moveTo>
                    <a:pt x="3989" y="3989"/>
                  </a:moveTo>
                  <a:lnTo>
                    <a:pt x="128991" y="3989"/>
                  </a:lnTo>
                  <a:lnTo>
                    <a:pt x="128991" y="226332"/>
                  </a:lnTo>
                  <a:lnTo>
                    <a:pt x="3989" y="226332"/>
                  </a:lnTo>
                  <a:close/>
                </a:path>
              </a:pathLst>
            </a:custGeom>
            <a:solidFill>
              <a:srgbClr val="E14C2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5" name="任意多边形: 形状 54"/>
            <p:cNvSpPr/>
            <p:nvPr/>
          </p:nvSpPr>
          <p:spPr>
            <a:xfrm>
              <a:off x="3077034" y="2069056"/>
              <a:ext cx="159576" cy="26596"/>
            </a:xfrm>
            <a:custGeom>
              <a:avLst/>
              <a:gdLst>
                <a:gd name="connsiteX0" fmla="*/ 3989 w 159576"/>
                <a:gd name="connsiteY0" fmla="*/ 3989 h 26596"/>
                <a:gd name="connsiteX1" fmla="*/ 155587 w 159576"/>
                <a:gd name="connsiteY1" fmla="*/ 3989 h 26596"/>
                <a:gd name="connsiteX2" fmla="*/ 155587 w 159576"/>
                <a:gd name="connsiteY2" fmla="*/ 22607 h 26596"/>
                <a:gd name="connsiteX3" fmla="*/ 3989 w 159576"/>
                <a:gd name="connsiteY3" fmla="*/ 22607 h 26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9576" h="26596">
                  <a:moveTo>
                    <a:pt x="3989" y="3989"/>
                  </a:moveTo>
                  <a:lnTo>
                    <a:pt x="155587" y="3989"/>
                  </a:lnTo>
                  <a:lnTo>
                    <a:pt x="155587" y="22607"/>
                  </a:lnTo>
                  <a:lnTo>
                    <a:pt x="3989" y="22607"/>
                  </a:lnTo>
                  <a:close/>
                </a:path>
              </a:pathLst>
            </a:custGeom>
            <a:solidFill>
              <a:srgbClr val="58595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6" name="弦形 55"/>
            <p:cNvSpPr/>
            <p:nvPr/>
          </p:nvSpPr>
          <p:spPr>
            <a:xfrm rot="17552925">
              <a:off x="2178432" y="1003334"/>
              <a:ext cx="152279" cy="204101"/>
            </a:xfrm>
            <a:custGeom>
              <a:avLst/>
              <a:gdLst>
                <a:gd name="connsiteX0" fmla="*/ 147666 w 166940"/>
                <a:gd name="connsiteY0" fmla="*/ 164638 h 200883"/>
                <a:gd name="connsiteX1" fmla="*/ 35845 w 166940"/>
                <a:gd name="connsiteY1" fmla="*/ 182930 h 200883"/>
                <a:gd name="connsiteX2" fmla="*/ 1995 w 166940"/>
                <a:gd name="connsiteY2" fmla="*/ 78610 h 200883"/>
                <a:gd name="connsiteX3" fmla="*/ 83470 w 166940"/>
                <a:gd name="connsiteY3" fmla="*/ -1 h 200883"/>
                <a:gd name="connsiteX4" fmla="*/ 147666 w 166940"/>
                <a:gd name="connsiteY4" fmla="*/ 164638 h 200883"/>
                <a:gd name="connsiteX0-1" fmla="*/ 152279 w 152279"/>
                <a:gd name="connsiteY0-2" fmla="*/ 181204 h 204101"/>
                <a:gd name="connsiteX1-3" fmla="*/ 35643 w 152279"/>
                <a:gd name="connsiteY1-4" fmla="*/ 182931 h 204101"/>
                <a:gd name="connsiteX2-5" fmla="*/ 1793 w 152279"/>
                <a:gd name="connsiteY2-6" fmla="*/ 78611 h 204101"/>
                <a:gd name="connsiteX3-7" fmla="*/ 83268 w 152279"/>
                <a:gd name="connsiteY3-8" fmla="*/ 0 h 204101"/>
                <a:gd name="connsiteX4-9" fmla="*/ 152279 w 152279"/>
                <a:gd name="connsiteY4-10" fmla="*/ 181204 h 20410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52279" h="204101">
                  <a:moveTo>
                    <a:pt x="152279" y="181204"/>
                  </a:moveTo>
                  <a:cubicBezTo>
                    <a:pt x="124595" y="221290"/>
                    <a:pt x="60724" y="200030"/>
                    <a:pt x="35643" y="182931"/>
                  </a:cubicBezTo>
                  <a:cubicBezTo>
                    <a:pt x="10562" y="165832"/>
                    <a:pt x="-5575" y="118430"/>
                    <a:pt x="1793" y="78611"/>
                  </a:cubicBezTo>
                  <a:cubicBezTo>
                    <a:pt x="10293" y="32675"/>
                    <a:pt x="44159" y="0"/>
                    <a:pt x="83268" y="0"/>
                  </a:cubicBezTo>
                  <a:cubicBezTo>
                    <a:pt x="104667" y="54880"/>
                    <a:pt x="130880" y="126324"/>
                    <a:pt x="152279" y="18120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弦形 55"/>
            <p:cNvSpPr/>
            <p:nvPr/>
          </p:nvSpPr>
          <p:spPr>
            <a:xfrm rot="17552925">
              <a:off x="2425016" y="1004482"/>
              <a:ext cx="152279" cy="212898"/>
            </a:xfrm>
            <a:custGeom>
              <a:avLst/>
              <a:gdLst>
                <a:gd name="connsiteX0" fmla="*/ 147666 w 166940"/>
                <a:gd name="connsiteY0" fmla="*/ 164638 h 200883"/>
                <a:gd name="connsiteX1" fmla="*/ 35845 w 166940"/>
                <a:gd name="connsiteY1" fmla="*/ 182930 h 200883"/>
                <a:gd name="connsiteX2" fmla="*/ 1995 w 166940"/>
                <a:gd name="connsiteY2" fmla="*/ 78610 h 200883"/>
                <a:gd name="connsiteX3" fmla="*/ 83470 w 166940"/>
                <a:gd name="connsiteY3" fmla="*/ -1 h 200883"/>
                <a:gd name="connsiteX4" fmla="*/ 147666 w 166940"/>
                <a:gd name="connsiteY4" fmla="*/ 164638 h 200883"/>
                <a:gd name="connsiteX0-1" fmla="*/ 152279 w 152279"/>
                <a:gd name="connsiteY0-2" fmla="*/ 181204 h 204101"/>
                <a:gd name="connsiteX1-3" fmla="*/ 35643 w 152279"/>
                <a:gd name="connsiteY1-4" fmla="*/ 182931 h 204101"/>
                <a:gd name="connsiteX2-5" fmla="*/ 1793 w 152279"/>
                <a:gd name="connsiteY2-6" fmla="*/ 78611 h 204101"/>
                <a:gd name="connsiteX3-7" fmla="*/ 83268 w 152279"/>
                <a:gd name="connsiteY3-8" fmla="*/ 0 h 204101"/>
                <a:gd name="connsiteX4-9" fmla="*/ 152279 w 152279"/>
                <a:gd name="connsiteY4-10" fmla="*/ 181204 h 204101"/>
                <a:gd name="connsiteX0-11" fmla="*/ 152279 w 152279"/>
                <a:gd name="connsiteY0-12" fmla="*/ 190001 h 212898"/>
                <a:gd name="connsiteX1-13" fmla="*/ 35643 w 152279"/>
                <a:gd name="connsiteY1-14" fmla="*/ 191728 h 212898"/>
                <a:gd name="connsiteX2-15" fmla="*/ 1793 w 152279"/>
                <a:gd name="connsiteY2-16" fmla="*/ 87408 h 212898"/>
                <a:gd name="connsiteX3-17" fmla="*/ 79615 w 152279"/>
                <a:gd name="connsiteY3-18" fmla="*/ 0 h 212898"/>
                <a:gd name="connsiteX4-19" fmla="*/ 152279 w 152279"/>
                <a:gd name="connsiteY4-20" fmla="*/ 190001 h 21289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52279" h="212898">
                  <a:moveTo>
                    <a:pt x="152279" y="190001"/>
                  </a:moveTo>
                  <a:cubicBezTo>
                    <a:pt x="124595" y="230087"/>
                    <a:pt x="60724" y="208827"/>
                    <a:pt x="35643" y="191728"/>
                  </a:cubicBezTo>
                  <a:cubicBezTo>
                    <a:pt x="10562" y="174629"/>
                    <a:pt x="-5575" y="127227"/>
                    <a:pt x="1793" y="87408"/>
                  </a:cubicBezTo>
                  <a:cubicBezTo>
                    <a:pt x="10293" y="41472"/>
                    <a:pt x="40506" y="0"/>
                    <a:pt x="79615" y="0"/>
                  </a:cubicBezTo>
                  <a:cubicBezTo>
                    <a:pt x="101014" y="54880"/>
                    <a:pt x="130880" y="135121"/>
                    <a:pt x="152279" y="19000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0" name="矩形: 圆角 59"/>
          <p:cNvSpPr/>
          <p:nvPr/>
        </p:nvSpPr>
        <p:spPr>
          <a:xfrm>
            <a:off x="5246703" y="656505"/>
            <a:ext cx="5673710" cy="202806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等腰三角形 60"/>
          <p:cNvSpPr/>
          <p:nvPr/>
        </p:nvSpPr>
        <p:spPr>
          <a:xfrm rot="15948696">
            <a:off x="4696264" y="1349944"/>
            <a:ext cx="232021" cy="941344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文本框 61"/>
          <p:cNvSpPr txBox="1"/>
          <p:nvPr/>
        </p:nvSpPr>
        <p:spPr>
          <a:xfrm>
            <a:off x="5950723" y="966245"/>
            <a:ext cx="4694267" cy="1429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F37670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嘿嘿，篡改一下数据，就说昨天朋友跟我进行交易，我赚了一千万美元，看一下那些人会不会上当。</a:t>
            </a:r>
          </a:p>
        </p:txBody>
      </p:sp>
      <p:grpSp>
        <p:nvGrpSpPr>
          <p:cNvPr id="75" name="组合 74"/>
          <p:cNvGrpSpPr/>
          <p:nvPr/>
        </p:nvGrpSpPr>
        <p:grpSpPr>
          <a:xfrm>
            <a:off x="7696200" y="3996303"/>
            <a:ext cx="1859280" cy="2205192"/>
            <a:chOff x="8233320" y="4164140"/>
            <a:chExt cx="1597552" cy="1894771"/>
          </a:xfrm>
        </p:grpSpPr>
        <p:sp>
          <p:nvSpPr>
            <p:cNvPr id="66" name="任意多边形: 形状 65"/>
            <p:cNvSpPr/>
            <p:nvPr/>
          </p:nvSpPr>
          <p:spPr>
            <a:xfrm>
              <a:off x="8233320" y="4164140"/>
              <a:ext cx="1597552" cy="1894771"/>
            </a:xfrm>
            <a:custGeom>
              <a:avLst/>
              <a:gdLst>
                <a:gd name="connsiteX0" fmla="*/ 1589444 w 1597552"/>
                <a:gd name="connsiteY0" fmla="*/ 256971 h 1894771"/>
                <a:gd name="connsiteX1" fmla="*/ 804291 w 1597552"/>
                <a:gd name="connsiteY1" fmla="*/ 9288 h 1894771"/>
                <a:gd name="connsiteX2" fmla="*/ 19137 w 1597552"/>
                <a:gd name="connsiteY2" fmla="*/ 256971 h 1894771"/>
                <a:gd name="connsiteX3" fmla="*/ 804291 w 1597552"/>
                <a:gd name="connsiteY3" fmla="*/ 1890437 h 1894771"/>
                <a:gd name="connsiteX4" fmla="*/ 1589444 w 1597552"/>
                <a:gd name="connsiteY4" fmla="*/ 256971 h 1894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7552" h="1894771">
                  <a:moveTo>
                    <a:pt x="1589444" y="256971"/>
                  </a:moveTo>
                  <a:cubicBezTo>
                    <a:pt x="1089126" y="299077"/>
                    <a:pt x="804291" y="9288"/>
                    <a:pt x="804291" y="9288"/>
                  </a:cubicBezTo>
                  <a:cubicBezTo>
                    <a:pt x="804291" y="9288"/>
                    <a:pt x="519456" y="299077"/>
                    <a:pt x="19137" y="256971"/>
                  </a:cubicBezTo>
                  <a:cubicBezTo>
                    <a:pt x="19137" y="256971"/>
                    <a:pt x="-138141" y="1591979"/>
                    <a:pt x="804291" y="1890437"/>
                  </a:cubicBezTo>
                  <a:cubicBezTo>
                    <a:pt x="1747961" y="1591979"/>
                    <a:pt x="1589444" y="256971"/>
                    <a:pt x="1589444" y="256971"/>
                  </a:cubicBezTo>
                  <a:close/>
                </a:path>
              </a:pathLst>
            </a:custGeom>
            <a:solidFill>
              <a:srgbClr val="A6A6A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7" name="任意多边形: 形状 66"/>
            <p:cNvSpPr/>
            <p:nvPr/>
          </p:nvSpPr>
          <p:spPr>
            <a:xfrm>
              <a:off x="8371309" y="4359809"/>
              <a:ext cx="1325101" cy="1535632"/>
            </a:xfrm>
            <a:custGeom>
              <a:avLst/>
              <a:gdLst>
                <a:gd name="connsiteX0" fmla="*/ 1322661 w 1325101"/>
                <a:gd name="connsiteY0" fmla="*/ 217341 h 1535631"/>
                <a:gd name="connsiteX1" fmla="*/ 666302 w 1325101"/>
                <a:gd name="connsiteY1" fmla="*/ 9288 h 1535631"/>
                <a:gd name="connsiteX2" fmla="*/ 9943 w 1325101"/>
                <a:gd name="connsiteY2" fmla="*/ 217341 h 1535631"/>
                <a:gd name="connsiteX3" fmla="*/ 666302 w 1325101"/>
                <a:gd name="connsiteY3" fmla="*/ 1536251 h 1535631"/>
                <a:gd name="connsiteX4" fmla="*/ 1322661 w 1325101"/>
                <a:gd name="connsiteY4" fmla="*/ 217341 h 1535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5101" h="1535631">
                  <a:moveTo>
                    <a:pt x="1322661" y="217341"/>
                  </a:moveTo>
                  <a:cubicBezTo>
                    <a:pt x="963521" y="217341"/>
                    <a:pt x="666302" y="9288"/>
                    <a:pt x="666302" y="9288"/>
                  </a:cubicBezTo>
                  <a:cubicBezTo>
                    <a:pt x="666302" y="9288"/>
                    <a:pt x="369083" y="217341"/>
                    <a:pt x="9943" y="217341"/>
                  </a:cubicBezTo>
                  <a:cubicBezTo>
                    <a:pt x="9943" y="217341"/>
                    <a:pt x="-37116" y="1291045"/>
                    <a:pt x="666302" y="1536251"/>
                  </a:cubicBezTo>
                  <a:cubicBezTo>
                    <a:pt x="1370959" y="1291045"/>
                    <a:pt x="1322661" y="217341"/>
                    <a:pt x="1322661" y="217341"/>
                  </a:cubicBezTo>
                  <a:close/>
                </a:path>
              </a:pathLst>
            </a:custGeom>
            <a:solidFill>
              <a:srgbClr val="D6214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8" name="任意多边形: 形状 67"/>
            <p:cNvSpPr/>
            <p:nvPr/>
          </p:nvSpPr>
          <p:spPr>
            <a:xfrm>
              <a:off x="8404782" y="4398200"/>
              <a:ext cx="1263181" cy="1461327"/>
            </a:xfrm>
            <a:custGeom>
              <a:avLst/>
              <a:gdLst>
                <a:gd name="connsiteX0" fmla="*/ 1255750 w 1263180"/>
                <a:gd name="connsiteY0" fmla="*/ 207434 h 1461326"/>
                <a:gd name="connsiteX1" fmla="*/ 632829 w 1263180"/>
                <a:gd name="connsiteY1" fmla="*/ 9288 h 1461326"/>
                <a:gd name="connsiteX2" fmla="*/ 9907 w 1263180"/>
                <a:gd name="connsiteY2" fmla="*/ 207434 h 1461326"/>
                <a:gd name="connsiteX3" fmla="*/ 632829 w 1263180"/>
                <a:gd name="connsiteY3" fmla="*/ 1458231 h 1461326"/>
                <a:gd name="connsiteX4" fmla="*/ 1255750 w 1263180"/>
                <a:gd name="connsiteY4" fmla="*/ 207434 h 146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3180" h="1461326">
                  <a:moveTo>
                    <a:pt x="1255750" y="207434"/>
                  </a:moveTo>
                  <a:cubicBezTo>
                    <a:pt x="915187" y="207434"/>
                    <a:pt x="632829" y="9288"/>
                    <a:pt x="632829" y="9288"/>
                  </a:cubicBezTo>
                  <a:cubicBezTo>
                    <a:pt x="632829" y="9288"/>
                    <a:pt x="350471" y="207434"/>
                    <a:pt x="9907" y="207434"/>
                  </a:cubicBezTo>
                  <a:cubicBezTo>
                    <a:pt x="9907" y="207434"/>
                    <a:pt x="-34676" y="1225409"/>
                    <a:pt x="632829" y="1458231"/>
                  </a:cubicBezTo>
                  <a:cubicBezTo>
                    <a:pt x="1300333" y="1225409"/>
                    <a:pt x="1255750" y="207434"/>
                    <a:pt x="1255750" y="207434"/>
                  </a:cubicBezTo>
                  <a:close/>
                </a:path>
              </a:pathLst>
            </a:custGeom>
            <a:solidFill>
              <a:srgbClr val="FF275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9" name="任意多边形: 形状 68"/>
            <p:cNvSpPr/>
            <p:nvPr/>
          </p:nvSpPr>
          <p:spPr>
            <a:xfrm>
              <a:off x="8428931" y="5104095"/>
              <a:ext cx="606822" cy="792584"/>
            </a:xfrm>
            <a:custGeom>
              <a:avLst/>
              <a:gdLst>
                <a:gd name="connsiteX0" fmla="*/ 9288 w 606822"/>
                <a:gd name="connsiteY0" fmla="*/ 9288 h 792584"/>
                <a:gd name="connsiteX1" fmla="*/ 608680 w 606822"/>
                <a:gd name="connsiteY1" fmla="*/ 791965 h 792584"/>
                <a:gd name="connsiteX2" fmla="*/ 608680 w 606822"/>
                <a:gd name="connsiteY2" fmla="*/ 9288 h 792584"/>
                <a:gd name="connsiteX3" fmla="*/ 9288 w 606822"/>
                <a:gd name="connsiteY3" fmla="*/ 9288 h 792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6822" h="792584">
                  <a:moveTo>
                    <a:pt x="9288" y="9288"/>
                  </a:moveTo>
                  <a:cubicBezTo>
                    <a:pt x="82354" y="316414"/>
                    <a:pt x="244586" y="664408"/>
                    <a:pt x="608680" y="791965"/>
                  </a:cubicBezTo>
                  <a:lnTo>
                    <a:pt x="608680" y="9288"/>
                  </a:lnTo>
                  <a:lnTo>
                    <a:pt x="9288" y="9288"/>
                  </a:lnTo>
                  <a:close/>
                </a:path>
              </a:pathLst>
            </a:custGeom>
            <a:solidFill>
              <a:srgbClr val="D6214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0" name="任意多边形: 形状 69"/>
            <p:cNvSpPr/>
            <p:nvPr/>
          </p:nvSpPr>
          <p:spPr>
            <a:xfrm>
              <a:off x="9028323" y="4359809"/>
              <a:ext cx="668743" cy="755432"/>
            </a:xfrm>
            <a:custGeom>
              <a:avLst/>
              <a:gdLst>
                <a:gd name="connsiteX0" fmla="*/ 665647 w 668742"/>
                <a:gd name="connsiteY0" fmla="*/ 217341 h 755431"/>
                <a:gd name="connsiteX1" fmla="*/ 9288 w 668742"/>
                <a:gd name="connsiteY1" fmla="*/ 9288 h 755431"/>
                <a:gd name="connsiteX2" fmla="*/ 9288 w 668742"/>
                <a:gd name="connsiteY2" fmla="*/ 754812 h 755431"/>
                <a:gd name="connsiteX3" fmla="*/ 608680 w 668742"/>
                <a:gd name="connsiteY3" fmla="*/ 754812 h 755431"/>
                <a:gd name="connsiteX4" fmla="*/ 665647 w 668742"/>
                <a:gd name="connsiteY4" fmla="*/ 217341 h 755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8742" h="755431">
                  <a:moveTo>
                    <a:pt x="665647" y="217341"/>
                  </a:moveTo>
                  <a:cubicBezTo>
                    <a:pt x="306507" y="217341"/>
                    <a:pt x="9288" y="9288"/>
                    <a:pt x="9288" y="9288"/>
                  </a:cubicBezTo>
                  <a:lnTo>
                    <a:pt x="9288" y="754812"/>
                  </a:lnTo>
                  <a:lnTo>
                    <a:pt x="608680" y="754812"/>
                  </a:lnTo>
                  <a:cubicBezTo>
                    <a:pt x="676792" y="467501"/>
                    <a:pt x="665647" y="217341"/>
                    <a:pt x="665647" y="217341"/>
                  </a:cubicBezTo>
                  <a:close/>
                </a:path>
              </a:pathLst>
            </a:custGeom>
            <a:solidFill>
              <a:srgbClr val="D6214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1" name="任意多边形: 形状 70"/>
            <p:cNvSpPr/>
            <p:nvPr/>
          </p:nvSpPr>
          <p:spPr>
            <a:xfrm>
              <a:off x="8778163" y="4922048"/>
              <a:ext cx="520133" cy="507749"/>
            </a:xfrm>
            <a:custGeom>
              <a:avLst/>
              <a:gdLst>
                <a:gd name="connsiteX0" fmla="*/ 510845 w 520133"/>
                <a:gd name="connsiteY0" fmla="*/ 465024 h 507749"/>
                <a:gd name="connsiteX1" fmla="*/ 473693 w 520133"/>
                <a:gd name="connsiteY1" fmla="*/ 503415 h 507749"/>
                <a:gd name="connsiteX2" fmla="*/ 46440 w 520133"/>
                <a:gd name="connsiteY2" fmla="*/ 503415 h 507749"/>
                <a:gd name="connsiteX3" fmla="*/ 9288 w 520133"/>
                <a:gd name="connsiteY3" fmla="*/ 465024 h 507749"/>
                <a:gd name="connsiteX4" fmla="*/ 9288 w 520133"/>
                <a:gd name="connsiteY4" fmla="*/ 47679 h 507749"/>
                <a:gd name="connsiteX5" fmla="*/ 46440 w 520133"/>
                <a:gd name="connsiteY5" fmla="*/ 9288 h 507749"/>
                <a:gd name="connsiteX6" fmla="*/ 473693 w 520133"/>
                <a:gd name="connsiteY6" fmla="*/ 9288 h 507749"/>
                <a:gd name="connsiteX7" fmla="*/ 510845 w 520133"/>
                <a:gd name="connsiteY7" fmla="*/ 47679 h 507749"/>
                <a:gd name="connsiteX8" fmla="*/ 510845 w 520133"/>
                <a:gd name="connsiteY8" fmla="*/ 465024 h 507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0133" h="507749">
                  <a:moveTo>
                    <a:pt x="510845" y="465024"/>
                  </a:moveTo>
                  <a:cubicBezTo>
                    <a:pt x="510845" y="486077"/>
                    <a:pt x="494746" y="503415"/>
                    <a:pt x="473693" y="503415"/>
                  </a:cubicBezTo>
                  <a:lnTo>
                    <a:pt x="46440" y="503415"/>
                  </a:lnTo>
                  <a:cubicBezTo>
                    <a:pt x="25387" y="503415"/>
                    <a:pt x="9288" y="486077"/>
                    <a:pt x="9288" y="465024"/>
                  </a:cubicBezTo>
                  <a:lnTo>
                    <a:pt x="9288" y="47679"/>
                  </a:lnTo>
                  <a:cubicBezTo>
                    <a:pt x="9288" y="26626"/>
                    <a:pt x="25387" y="9288"/>
                    <a:pt x="46440" y="9288"/>
                  </a:cubicBezTo>
                  <a:lnTo>
                    <a:pt x="473693" y="9288"/>
                  </a:lnTo>
                  <a:cubicBezTo>
                    <a:pt x="494746" y="9288"/>
                    <a:pt x="510845" y="26626"/>
                    <a:pt x="510845" y="47679"/>
                  </a:cubicBezTo>
                  <a:lnTo>
                    <a:pt x="510845" y="46502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2" name="任意多边形: 形状 71"/>
            <p:cNvSpPr/>
            <p:nvPr/>
          </p:nvSpPr>
          <p:spPr>
            <a:xfrm>
              <a:off x="8867329" y="4666935"/>
              <a:ext cx="334371" cy="371524"/>
            </a:xfrm>
            <a:custGeom>
              <a:avLst/>
              <a:gdLst>
                <a:gd name="connsiteX0" fmla="*/ 332514 w 334371"/>
                <a:gd name="connsiteY0" fmla="*/ 372143 h 371523"/>
                <a:gd name="connsiteX1" fmla="*/ 9288 w 334371"/>
                <a:gd name="connsiteY1" fmla="*/ 372143 h 371523"/>
                <a:gd name="connsiteX2" fmla="*/ 9288 w 334371"/>
                <a:gd name="connsiteY2" fmla="*/ 173997 h 371523"/>
                <a:gd name="connsiteX3" fmla="*/ 170282 w 334371"/>
                <a:gd name="connsiteY3" fmla="*/ 9288 h 371523"/>
                <a:gd name="connsiteX4" fmla="*/ 331275 w 334371"/>
                <a:gd name="connsiteY4" fmla="*/ 173997 h 371523"/>
                <a:gd name="connsiteX5" fmla="*/ 331275 w 334371"/>
                <a:gd name="connsiteY5" fmla="*/ 372143 h 371523"/>
                <a:gd name="connsiteX6" fmla="*/ 79878 w 334371"/>
                <a:gd name="connsiteY6" fmla="*/ 299077 h 371523"/>
                <a:gd name="connsiteX7" fmla="*/ 260686 w 334371"/>
                <a:gd name="connsiteY7" fmla="*/ 299077 h 371523"/>
                <a:gd name="connsiteX8" fmla="*/ 260686 w 334371"/>
                <a:gd name="connsiteY8" fmla="*/ 173997 h 371523"/>
                <a:gd name="connsiteX9" fmla="*/ 170282 w 334371"/>
                <a:gd name="connsiteY9" fmla="*/ 81116 h 371523"/>
                <a:gd name="connsiteX10" fmla="*/ 79878 w 334371"/>
                <a:gd name="connsiteY10" fmla="*/ 173997 h 371523"/>
                <a:gd name="connsiteX11" fmla="*/ 79878 w 334371"/>
                <a:gd name="connsiteY11" fmla="*/ 299077 h 371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4371" h="371523">
                  <a:moveTo>
                    <a:pt x="332514" y="372143"/>
                  </a:moveTo>
                  <a:lnTo>
                    <a:pt x="9288" y="372143"/>
                  </a:lnTo>
                  <a:lnTo>
                    <a:pt x="9288" y="173997"/>
                  </a:lnTo>
                  <a:cubicBezTo>
                    <a:pt x="9288" y="83593"/>
                    <a:pt x="81116" y="9288"/>
                    <a:pt x="170282" y="9288"/>
                  </a:cubicBezTo>
                  <a:cubicBezTo>
                    <a:pt x="259447" y="9288"/>
                    <a:pt x="331275" y="83593"/>
                    <a:pt x="331275" y="173997"/>
                  </a:cubicBezTo>
                  <a:lnTo>
                    <a:pt x="331275" y="372143"/>
                  </a:lnTo>
                  <a:close/>
                  <a:moveTo>
                    <a:pt x="79878" y="299077"/>
                  </a:moveTo>
                  <a:lnTo>
                    <a:pt x="260686" y="299077"/>
                  </a:lnTo>
                  <a:lnTo>
                    <a:pt x="260686" y="173997"/>
                  </a:lnTo>
                  <a:cubicBezTo>
                    <a:pt x="260686" y="123222"/>
                    <a:pt x="219818" y="81116"/>
                    <a:pt x="170282" y="81116"/>
                  </a:cubicBezTo>
                  <a:cubicBezTo>
                    <a:pt x="120745" y="81116"/>
                    <a:pt x="79878" y="121984"/>
                    <a:pt x="79878" y="173997"/>
                  </a:cubicBezTo>
                  <a:lnTo>
                    <a:pt x="79878" y="29907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3" name="任意多边形: 形状 72"/>
            <p:cNvSpPr/>
            <p:nvPr/>
          </p:nvSpPr>
          <p:spPr>
            <a:xfrm>
              <a:off x="8958972" y="5048332"/>
              <a:ext cx="148610" cy="148610"/>
            </a:xfrm>
            <a:custGeom>
              <a:avLst/>
              <a:gdLst>
                <a:gd name="connsiteX0" fmla="*/ 147990 w 148609"/>
                <a:gd name="connsiteY0" fmla="*/ 79912 h 148609"/>
                <a:gd name="connsiteX1" fmla="*/ 78639 w 148609"/>
                <a:gd name="connsiteY1" fmla="*/ 150502 h 148609"/>
                <a:gd name="connsiteX2" fmla="*/ 9288 w 148609"/>
                <a:gd name="connsiteY2" fmla="*/ 79912 h 148609"/>
                <a:gd name="connsiteX3" fmla="*/ 78639 w 148609"/>
                <a:gd name="connsiteY3" fmla="*/ 9323 h 148609"/>
                <a:gd name="connsiteX4" fmla="*/ 147990 w 148609"/>
                <a:gd name="connsiteY4" fmla="*/ 79912 h 148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609" h="148609">
                  <a:moveTo>
                    <a:pt x="147990" y="79912"/>
                  </a:moveTo>
                  <a:cubicBezTo>
                    <a:pt x="147990" y="119541"/>
                    <a:pt x="117030" y="150502"/>
                    <a:pt x="78639" y="150502"/>
                  </a:cubicBezTo>
                  <a:cubicBezTo>
                    <a:pt x="40248" y="150502"/>
                    <a:pt x="9288" y="118303"/>
                    <a:pt x="9288" y="79912"/>
                  </a:cubicBezTo>
                  <a:cubicBezTo>
                    <a:pt x="9288" y="40283"/>
                    <a:pt x="40248" y="9323"/>
                    <a:pt x="78639" y="9323"/>
                  </a:cubicBezTo>
                  <a:cubicBezTo>
                    <a:pt x="117030" y="8084"/>
                    <a:pt x="147990" y="40283"/>
                    <a:pt x="147990" y="79912"/>
                  </a:cubicBezTo>
                  <a:close/>
                </a:path>
              </a:pathLst>
            </a:custGeom>
            <a:solidFill>
              <a:srgbClr val="FF275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4" name="任意多边形: 形状 73"/>
            <p:cNvSpPr/>
            <p:nvPr/>
          </p:nvSpPr>
          <p:spPr>
            <a:xfrm>
              <a:off x="8968879" y="5141247"/>
              <a:ext cx="136225" cy="173378"/>
            </a:xfrm>
            <a:custGeom>
              <a:avLst/>
              <a:gdLst>
                <a:gd name="connsiteX0" fmla="*/ 95977 w 136225"/>
                <a:gd name="connsiteY0" fmla="*/ 9288 h 173377"/>
                <a:gd name="connsiteX1" fmla="*/ 68732 w 136225"/>
                <a:gd name="connsiteY1" fmla="*/ 9288 h 173377"/>
                <a:gd name="connsiteX2" fmla="*/ 42725 w 136225"/>
                <a:gd name="connsiteY2" fmla="*/ 9288 h 173377"/>
                <a:gd name="connsiteX3" fmla="*/ 9288 w 136225"/>
                <a:gd name="connsiteY3" fmla="*/ 169043 h 173377"/>
                <a:gd name="connsiteX4" fmla="*/ 68732 w 136225"/>
                <a:gd name="connsiteY4" fmla="*/ 169043 h 173377"/>
                <a:gd name="connsiteX5" fmla="*/ 128176 w 136225"/>
                <a:gd name="connsiteY5" fmla="*/ 169043 h 173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6225" h="173377">
                  <a:moveTo>
                    <a:pt x="95977" y="9288"/>
                  </a:moveTo>
                  <a:lnTo>
                    <a:pt x="68732" y="9288"/>
                  </a:lnTo>
                  <a:lnTo>
                    <a:pt x="42725" y="9288"/>
                  </a:lnTo>
                  <a:lnTo>
                    <a:pt x="9288" y="169043"/>
                  </a:lnTo>
                  <a:lnTo>
                    <a:pt x="68732" y="169043"/>
                  </a:lnTo>
                  <a:lnTo>
                    <a:pt x="128176" y="169043"/>
                  </a:lnTo>
                  <a:close/>
                </a:path>
              </a:pathLst>
            </a:custGeom>
            <a:solidFill>
              <a:srgbClr val="FF275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sp>
        <p:nvSpPr>
          <p:cNvPr id="76" name="矩形: 圆角 75"/>
          <p:cNvSpPr/>
          <p:nvPr/>
        </p:nvSpPr>
        <p:spPr>
          <a:xfrm>
            <a:off x="1197693" y="4076217"/>
            <a:ext cx="5673710" cy="202806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7" name="等腰三角形 76"/>
          <p:cNvSpPr/>
          <p:nvPr/>
        </p:nvSpPr>
        <p:spPr>
          <a:xfrm rot="5651304" flipH="1">
            <a:off x="7121475" y="4930719"/>
            <a:ext cx="232021" cy="941344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8" name="文本框 77"/>
          <p:cNvSpPr txBox="1"/>
          <p:nvPr/>
        </p:nvSpPr>
        <p:spPr>
          <a:xfrm>
            <a:off x="1868506" y="4934657"/>
            <a:ext cx="4694267" cy="967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F37670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问题交易，缺少关联信息</a:t>
            </a:r>
            <a:endParaRPr lang="en-US" altLang="zh-CN" sz="2000" dirty="0">
              <a:solidFill>
                <a:srgbClr val="F37670"/>
              </a:solidFill>
              <a:latin typeface="方正兰亭粗黑简体" panose="02000000000000000000" pitchFamily="2" charset="-122"/>
              <a:ea typeface="方正兰亭粗黑简体" panose="020000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F37670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时间戳也不对</a:t>
            </a:r>
            <a:endParaRPr lang="en-US" altLang="zh-CN" sz="2000" dirty="0">
              <a:solidFill>
                <a:srgbClr val="F37670"/>
              </a:solidFill>
              <a:latin typeface="方正兰亭粗黑简体" panose="02000000000000000000" pitchFamily="2" charset="-122"/>
              <a:ea typeface="方正兰亭粗黑简体" panose="02000000000000000000" pitchFamily="2" charset="-122"/>
            </a:endParaRPr>
          </a:p>
        </p:txBody>
      </p:sp>
      <p:sp>
        <p:nvSpPr>
          <p:cNvPr id="80" name="文本框 79"/>
          <p:cNvSpPr txBox="1"/>
          <p:nvPr/>
        </p:nvSpPr>
        <p:spPr>
          <a:xfrm>
            <a:off x="1861663" y="4089990"/>
            <a:ext cx="3442254" cy="753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>
                <a:solidFill>
                  <a:srgbClr val="F37670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单向哈希算法</a:t>
            </a:r>
          </a:p>
        </p:txBody>
      </p:sp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流程图: 手动输入 52"/>
          <p:cNvSpPr/>
          <p:nvPr/>
        </p:nvSpPr>
        <p:spPr>
          <a:xfrm flipH="1" flipV="1">
            <a:off x="1200150" y="298478"/>
            <a:ext cx="9710543" cy="361023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0 w 10000"/>
              <a:gd name="connsiteY0-2" fmla="*/ 2000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12 w 10000"/>
              <a:gd name="connsiteY3-8" fmla="*/ 9279 h 10000"/>
              <a:gd name="connsiteX4-9" fmla="*/ 0 w 10000"/>
              <a:gd name="connsiteY4-10" fmla="*/ 2000 h 10000"/>
              <a:gd name="connsiteX0-11" fmla="*/ 20 w 9989"/>
              <a:gd name="connsiteY0-12" fmla="*/ 2606 h 10000"/>
              <a:gd name="connsiteX1-13" fmla="*/ 9989 w 9989"/>
              <a:gd name="connsiteY1-14" fmla="*/ 0 h 10000"/>
              <a:gd name="connsiteX2-15" fmla="*/ 9989 w 9989"/>
              <a:gd name="connsiteY2-16" fmla="*/ 10000 h 10000"/>
              <a:gd name="connsiteX3-17" fmla="*/ 1 w 9989"/>
              <a:gd name="connsiteY3-18" fmla="*/ 9279 h 10000"/>
              <a:gd name="connsiteX4-19" fmla="*/ 20 w 9989"/>
              <a:gd name="connsiteY4-20" fmla="*/ 2606 h 10000"/>
              <a:gd name="connsiteX0-21" fmla="*/ 0 w 10001"/>
              <a:gd name="connsiteY0-22" fmla="*/ 2711 h 10000"/>
              <a:gd name="connsiteX1-23" fmla="*/ 10001 w 10001"/>
              <a:gd name="connsiteY1-24" fmla="*/ 0 h 10000"/>
              <a:gd name="connsiteX2-25" fmla="*/ 10001 w 10001"/>
              <a:gd name="connsiteY2-26" fmla="*/ 10000 h 10000"/>
              <a:gd name="connsiteX3-27" fmla="*/ 2 w 10001"/>
              <a:gd name="connsiteY3-28" fmla="*/ 9279 h 10000"/>
              <a:gd name="connsiteX4-29" fmla="*/ 0 w 10001"/>
              <a:gd name="connsiteY4-30" fmla="*/ 2711 h 10000"/>
              <a:gd name="connsiteX0-31" fmla="*/ 0 w 10001"/>
              <a:gd name="connsiteY0-32" fmla="*/ 2526 h 9815"/>
              <a:gd name="connsiteX1-33" fmla="*/ 9949 w 10001"/>
              <a:gd name="connsiteY1-34" fmla="*/ 0 h 9815"/>
              <a:gd name="connsiteX2-35" fmla="*/ 10001 w 10001"/>
              <a:gd name="connsiteY2-36" fmla="*/ 9815 h 9815"/>
              <a:gd name="connsiteX3-37" fmla="*/ 2 w 10001"/>
              <a:gd name="connsiteY3-38" fmla="*/ 9094 h 9815"/>
              <a:gd name="connsiteX4-39" fmla="*/ 0 w 10001"/>
              <a:gd name="connsiteY4-40" fmla="*/ 2526 h 9815"/>
              <a:gd name="connsiteX0-41" fmla="*/ 0 w 10000"/>
              <a:gd name="connsiteY0-42" fmla="*/ 2386 h 9812"/>
              <a:gd name="connsiteX1-43" fmla="*/ 9979 w 10000"/>
              <a:gd name="connsiteY1-44" fmla="*/ 0 h 9812"/>
              <a:gd name="connsiteX2-45" fmla="*/ 10000 w 10000"/>
              <a:gd name="connsiteY2-46" fmla="*/ 9812 h 9812"/>
              <a:gd name="connsiteX3-47" fmla="*/ 2 w 10000"/>
              <a:gd name="connsiteY3-48" fmla="*/ 9077 h 9812"/>
              <a:gd name="connsiteX4-49" fmla="*/ 0 w 10000"/>
              <a:gd name="connsiteY4-50" fmla="*/ 2386 h 9812"/>
              <a:gd name="connsiteX0-51" fmla="*/ 0 w 10000"/>
              <a:gd name="connsiteY0-52" fmla="*/ 2432 h 9726"/>
              <a:gd name="connsiteX1-53" fmla="*/ 9979 w 10000"/>
              <a:gd name="connsiteY1-54" fmla="*/ 0 h 9726"/>
              <a:gd name="connsiteX2-55" fmla="*/ 10000 w 10000"/>
              <a:gd name="connsiteY2-56" fmla="*/ 9726 h 9726"/>
              <a:gd name="connsiteX3-57" fmla="*/ 2 w 10000"/>
              <a:gd name="connsiteY3-58" fmla="*/ 9251 h 9726"/>
              <a:gd name="connsiteX4-59" fmla="*/ 0 w 10000"/>
              <a:gd name="connsiteY4-60" fmla="*/ 2432 h 972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00" h="9726">
                <a:moveTo>
                  <a:pt x="0" y="2432"/>
                </a:moveTo>
                <a:lnTo>
                  <a:pt x="9979" y="0"/>
                </a:lnTo>
                <a:cubicBezTo>
                  <a:pt x="9996" y="3398"/>
                  <a:pt x="9983" y="6328"/>
                  <a:pt x="10000" y="9726"/>
                </a:cubicBezTo>
                <a:lnTo>
                  <a:pt x="2" y="9251"/>
                </a:lnTo>
                <a:cubicBezTo>
                  <a:pt x="-2" y="6733"/>
                  <a:pt x="4" y="4950"/>
                  <a:pt x="0" y="243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 rot="16726550">
            <a:off x="1883694" y="1623044"/>
            <a:ext cx="1881371" cy="1520573"/>
            <a:chOff x="5579130" y="3012281"/>
            <a:chExt cx="1028838" cy="831533"/>
          </a:xfrm>
        </p:grpSpPr>
        <p:sp>
          <p:nvSpPr>
            <p:cNvPr id="5" name="任意多边形: 形状 4"/>
            <p:cNvSpPr/>
            <p:nvPr/>
          </p:nvSpPr>
          <p:spPr>
            <a:xfrm>
              <a:off x="5579268" y="3148489"/>
              <a:ext cx="1000125" cy="695325"/>
            </a:xfrm>
            <a:custGeom>
              <a:avLst/>
              <a:gdLst>
                <a:gd name="connsiteX0" fmla="*/ 61436 w 1000125"/>
                <a:gd name="connsiteY0" fmla="*/ 688181 h 695325"/>
                <a:gd name="connsiteX1" fmla="*/ 994886 w 1000125"/>
                <a:gd name="connsiteY1" fmla="*/ 602456 h 695325"/>
                <a:gd name="connsiteX2" fmla="*/ 879634 w 1000125"/>
                <a:gd name="connsiteY2" fmla="*/ 7144 h 695325"/>
                <a:gd name="connsiteX3" fmla="*/ 7144 w 1000125"/>
                <a:gd name="connsiteY3" fmla="*/ 81439 h 695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0125" h="695325">
                  <a:moveTo>
                    <a:pt x="61436" y="688181"/>
                  </a:moveTo>
                  <a:lnTo>
                    <a:pt x="994886" y="602456"/>
                  </a:lnTo>
                  <a:lnTo>
                    <a:pt x="879634" y="7144"/>
                  </a:lnTo>
                  <a:lnTo>
                    <a:pt x="7144" y="81439"/>
                  </a:lnTo>
                  <a:close/>
                </a:path>
              </a:pathLst>
            </a:custGeom>
            <a:solidFill>
              <a:srgbClr val="9A482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" name="任意多边形: 形状 5"/>
            <p:cNvSpPr/>
            <p:nvPr/>
          </p:nvSpPr>
          <p:spPr>
            <a:xfrm>
              <a:off x="5579130" y="3048476"/>
              <a:ext cx="209550" cy="180975"/>
            </a:xfrm>
            <a:custGeom>
              <a:avLst/>
              <a:gdLst>
                <a:gd name="connsiteX0" fmla="*/ 7282 w 209550"/>
                <a:gd name="connsiteY0" fmla="*/ 181451 h 180975"/>
                <a:gd name="connsiteX1" fmla="*/ 35857 w 209550"/>
                <a:gd name="connsiteY1" fmla="*/ 14764 h 180975"/>
                <a:gd name="connsiteX2" fmla="*/ 181589 w 209550"/>
                <a:gd name="connsiteY2" fmla="*/ 7144 h 180975"/>
                <a:gd name="connsiteX3" fmla="*/ 203497 w 209550"/>
                <a:gd name="connsiteY3" fmla="*/ 169069 h 180975"/>
                <a:gd name="connsiteX4" fmla="*/ 7282 w 209550"/>
                <a:gd name="connsiteY4" fmla="*/ 18145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550" h="180975">
                  <a:moveTo>
                    <a:pt x="7282" y="181451"/>
                  </a:moveTo>
                  <a:cubicBezTo>
                    <a:pt x="7282" y="181451"/>
                    <a:pt x="3472" y="44291"/>
                    <a:pt x="35857" y="14764"/>
                  </a:cubicBezTo>
                  <a:lnTo>
                    <a:pt x="181589" y="7144"/>
                  </a:lnTo>
                  <a:lnTo>
                    <a:pt x="203497" y="169069"/>
                  </a:lnTo>
                  <a:lnTo>
                    <a:pt x="7282" y="181451"/>
                  </a:lnTo>
                  <a:close/>
                </a:path>
              </a:pathLst>
            </a:custGeom>
            <a:solidFill>
              <a:srgbClr val="9A482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" name="任意多边形: 形状 6"/>
            <p:cNvSpPr/>
            <p:nvPr/>
          </p:nvSpPr>
          <p:spPr>
            <a:xfrm>
              <a:off x="5600233" y="3066574"/>
              <a:ext cx="990600" cy="742950"/>
            </a:xfrm>
            <a:custGeom>
              <a:avLst/>
              <a:gdLst>
                <a:gd name="connsiteX0" fmla="*/ 62379 w 990600"/>
                <a:gd name="connsiteY0" fmla="*/ 740569 h 742950"/>
                <a:gd name="connsiteX1" fmla="*/ 954871 w 990600"/>
                <a:gd name="connsiteY1" fmla="*/ 663416 h 742950"/>
                <a:gd name="connsiteX2" fmla="*/ 982494 w 990600"/>
                <a:gd name="connsiteY2" fmla="*/ 504349 h 742950"/>
                <a:gd name="connsiteX3" fmla="*/ 25231 w 990600"/>
                <a:gd name="connsiteY3" fmla="*/ 7144 h 742950"/>
                <a:gd name="connsiteX4" fmla="*/ 9991 w 990600"/>
                <a:gd name="connsiteY4" fmla="*/ 177641 h 742950"/>
                <a:gd name="connsiteX5" fmla="*/ 62379 w 990600"/>
                <a:gd name="connsiteY5" fmla="*/ 740569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90600" h="742950">
                  <a:moveTo>
                    <a:pt x="62379" y="740569"/>
                  </a:moveTo>
                  <a:lnTo>
                    <a:pt x="954871" y="663416"/>
                  </a:lnTo>
                  <a:cubicBezTo>
                    <a:pt x="954871" y="663416"/>
                    <a:pt x="934869" y="566261"/>
                    <a:pt x="982494" y="504349"/>
                  </a:cubicBezTo>
                  <a:cubicBezTo>
                    <a:pt x="1034881" y="421481"/>
                    <a:pt x="25231" y="7144"/>
                    <a:pt x="25231" y="7144"/>
                  </a:cubicBezTo>
                  <a:cubicBezTo>
                    <a:pt x="25231" y="7144"/>
                    <a:pt x="-1439" y="74771"/>
                    <a:pt x="9991" y="177641"/>
                  </a:cubicBezTo>
                  <a:lnTo>
                    <a:pt x="62379" y="740569"/>
                  </a:lnTo>
                  <a:close/>
                </a:path>
              </a:pathLst>
            </a:custGeom>
            <a:solidFill>
              <a:srgbClr val="CCC2C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" name="任意多边形: 形状 7"/>
            <p:cNvSpPr/>
            <p:nvPr/>
          </p:nvSpPr>
          <p:spPr>
            <a:xfrm>
              <a:off x="5599033" y="3072289"/>
              <a:ext cx="104775" cy="733425"/>
            </a:xfrm>
            <a:custGeom>
              <a:avLst/>
              <a:gdLst>
                <a:gd name="connsiteX0" fmla="*/ 63579 w 104775"/>
                <a:gd name="connsiteY0" fmla="*/ 734854 h 733425"/>
                <a:gd name="connsiteX1" fmla="*/ 97869 w 104775"/>
                <a:gd name="connsiteY1" fmla="*/ 569119 h 733425"/>
                <a:gd name="connsiteX2" fmla="*/ 28337 w 104775"/>
                <a:gd name="connsiteY2" fmla="*/ 7144 h 733425"/>
                <a:gd name="connsiteX3" fmla="*/ 7382 w 104775"/>
                <a:gd name="connsiteY3" fmla="*/ 147161 h 733425"/>
                <a:gd name="connsiteX4" fmla="*/ 63579 w 104775"/>
                <a:gd name="connsiteY4" fmla="*/ 734854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733425">
                  <a:moveTo>
                    <a:pt x="63579" y="734854"/>
                  </a:moveTo>
                  <a:cubicBezTo>
                    <a:pt x="63579" y="734854"/>
                    <a:pt x="60722" y="596741"/>
                    <a:pt x="97869" y="569119"/>
                  </a:cubicBezTo>
                  <a:cubicBezTo>
                    <a:pt x="135017" y="541496"/>
                    <a:pt x="28337" y="7144"/>
                    <a:pt x="28337" y="7144"/>
                  </a:cubicBezTo>
                  <a:cubicBezTo>
                    <a:pt x="28337" y="7144"/>
                    <a:pt x="4524" y="27146"/>
                    <a:pt x="7382" y="147161"/>
                  </a:cubicBezTo>
                  <a:cubicBezTo>
                    <a:pt x="11192" y="266224"/>
                    <a:pt x="63579" y="734854"/>
                    <a:pt x="63579" y="734854"/>
                  </a:cubicBezTo>
                  <a:close/>
                </a:path>
              </a:pathLst>
            </a:custGeom>
            <a:solidFill>
              <a:srgbClr val="AA999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" name="任意多边形: 形状 8"/>
            <p:cNvSpPr/>
            <p:nvPr/>
          </p:nvSpPr>
          <p:spPr>
            <a:xfrm>
              <a:off x="5607843" y="3012281"/>
              <a:ext cx="1000125" cy="657225"/>
            </a:xfrm>
            <a:custGeom>
              <a:avLst/>
              <a:gdLst>
                <a:gd name="connsiteX0" fmla="*/ 77629 w 1000125"/>
                <a:gd name="connsiteY0" fmla="*/ 654844 h 657225"/>
                <a:gd name="connsiteX1" fmla="*/ 993934 w 1000125"/>
                <a:gd name="connsiteY1" fmla="*/ 571976 h 657225"/>
                <a:gd name="connsiteX2" fmla="*/ 852964 w 1000125"/>
                <a:gd name="connsiteY2" fmla="*/ 7144 h 657225"/>
                <a:gd name="connsiteX3" fmla="*/ 7144 w 1000125"/>
                <a:gd name="connsiteY3" fmla="*/ 50006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0125" h="657225">
                  <a:moveTo>
                    <a:pt x="77629" y="654844"/>
                  </a:moveTo>
                  <a:lnTo>
                    <a:pt x="993934" y="571976"/>
                  </a:lnTo>
                  <a:lnTo>
                    <a:pt x="852964" y="7144"/>
                  </a:lnTo>
                  <a:lnTo>
                    <a:pt x="7144" y="50006"/>
                  </a:lnTo>
                  <a:close/>
                </a:path>
              </a:pathLst>
            </a:custGeom>
            <a:solidFill>
              <a:srgbClr val="FEDB8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" name="任意多边形: 形状 9"/>
            <p:cNvSpPr/>
            <p:nvPr/>
          </p:nvSpPr>
          <p:spPr>
            <a:xfrm>
              <a:off x="5607843" y="3012281"/>
              <a:ext cx="857250" cy="657225"/>
            </a:xfrm>
            <a:custGeom>
              <a:avLst/>
              <a:gdLst>
                <a:gd name="connsiteX0" fmla="*/ 77629 w 857250"/>
                <a:gd name="connsiteY0" fmla="*/ 654844 h 657225"/>
                <a:gd name="connsiteX1" fmla="*/ 852964 w 857250"/>
                <a:gd name="connsiteY1" fmla="*/ 7144 h 657225"/>
                <a:gd name="connsiteX2" fmla="*/ 7144 w 857250"/>
                <a:gd name="connsiteY2" fmla="*/ 50006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7250" h="657225">
                  <a:moveTo>
                    <a:pt x="77629" y="654844"/>
                  </a:moveTo>
                  <a:lnTo>
                    <a:pt x="852964" y="7144"/>
                  </a:lnTo>
                  <a:lnTo>
                    <a:pt x="7144" y="50006"/>
                  </a:lnTo>
                  <a:close/>
                </a:path>
              </a:pathLst>
            </a:custGeom>
            <a:solidFill>
              <a:srgbClr val="FDCD5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1" name="任意多边形: 形状 10"/>
            <p:cNvSpPr/>
            <p:nvPr/>
          </p:nvSpPr>
          <p:spPr>
            <a:xfrm>
              <a:off x="5783103" y="3187541"/>
              <a:ext cx="66675" cy="304800"/>
            </a:xfrm>
            <a:custGeom>
              <a:avLst/>
              <a:gdLst>
                <a:gd name="connsiteX0" fmla="*/ 63341 w 66675"/>
                <a:gd name="connsiteY0" fmla="*/ 300514 h 304800"/>
                <a:gd name="connsiteX1" fmla="*/ 40481 w 66675"/>
                <a:gd name="connsiteY1" fmla="*/ 303371 h 304800"/>
                <a:gd name="connsiteX2" fmla="*/ 7144 w 66675"/>
                <a:gd name="connsiteY2" fmla="*/ 8096 h 304800"/>
                <a:gd name="connsiteX3" fmla="*/ 29051 w 66675"/>
                <a:gd name="connsiteY3" fmla="*/ 7144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304800">
                  <a:moveTo>
                    <a:pt x="63341" y="300514"/>
                  </a:moveTo>
                  <a:lnTo>
                    <a:pt x="40481" y="303371"/>
                  </a:lnTo>
                  <a:lnTo>
                    <a:pt x="7144" y="8096"/>
                  </a:lnTo>
                  <a:lnTo>
                    <a:pt x="29051" y="7144"/>
                  </a:lnTo>
                  <a:close/>
                </a:path>
              </a:pathLst>
            </a:custGeom>
            <a:solidFill>
              <a:srgbClr val="FEDB8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2" name="任意多边形: 形状 11"/>
            <p:cNvSpPr/>
            <p:nvPr/>
          </p:nvSpPr>
          <p:spPr>
            <a:xfrm>
              <a:off x="6028848" y="3187541"/>
              <a:ext cx="85725" cy="304800"/>
            </a:xfrm>
            <a:custGeom>
              <a:avLst/>
              <a:gdLst>
                <a:gd name="connsiteX0" fmla="*/ 79534 w 85725"/>
                <a:gd name="connsiteY0" fmla="*/ 295751 h 304800"/>
                <a:gd name="connsiteX1" fmla="*/ 56674 w 85725"/>
                <a:gd name="connsiteY1" fmla="*/ 298609 h 304800"/>
                <a:gd name="connsiteX2" fmla="*/ 7144 w 85725"/>
                <a:gd name="connsiteY2" fmla="*/ 8096 h 304800"/>
                <a:gd name="connsiteX3" fmla="*/ 30004 w 85725"/>
                <a:gd name="connsiteY3" fmla="*/ 7144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5" h="304800">
                  <a:moveTo>
                    <a:pt x="79534" y="295751"/>
                  </a:moveTo>
                  <a:lnTo>
                    <a:pt x="56674" y="298609"/>
                  </a:lnTo>
                  <a:lnTo>
                    <a:pt x="7144" y="8096"/>
                  </a:lnTo>
                  <a:lnTo>
                    <a:pt x="30004" y="7144"/>
                  </a:lnTo>
                  <a:close/>
                </a:path>
              </a:pathLst>
            </a:custGeom>
            <a:solidFill>
              <a:srgbClr val="FEDB8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3" name="任意多边形: 形状 12"/>
            <p:cNvSpPr/>
            <p:nvPr/>
          </p:nvSpPr>
          <p:spPr>
            <a:xfrm>
              <a:off x="6091713" y="3234214"/>
              <a:ext cx="47625" cy="180975"/>
            </a:xfrm>
            <a:custGeom>
              <a:avLst/>
              <a:gdLst>
                <a:gd name="connsiteX0" fmla="*/ 49054 w 47625"/>
                <a:gd name="connsiteY0" fmla="*/ 173831 h 180975"/>
                <a:gd name="connsiteX1" fmla="*/ 34766 w 47625"/>
                <a:gd name="connsiteY1" fmla="*/ 175736 h 180975"/>
                <a:gd name="connsiteX2" fmla="*/ 7144 w 47625"/>
                <a:gd name="connsiteY2" fmla="*/ 7144 h 180975"/>
                <a:gd name="connsiteX3" fmla="*/ 19526 w 47625"/>
                <a:gd name="connsiteY3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180975">
                  <a:moveTo>
                    <a:pt x="49054" y="173831"/>
                  </a:moveTo>
                  <a:lnTo>
                    <a:pt x="34766" y="175736"/>
                  </a:lnTo>
                  <a:lnTo>
                    <a:pt x="7144" y="7144"/>
                  </a:lnTo>
                  <a:lnTo>
                    <a:pt x="19526" y="7144"/>
                  </a:lnTo>
                  <a:close/>
                </a:path>
              </a:pathLst>
            </a:custGeom>
            <a:solidFill>
              <a:srgbClr val="FEDB8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4" name="任意多边形: 形状 13"/>
            <p:cNvSpPr/>
            <p:nvPr/>
          </p:nvSpPr>
          <p:spPr>
            <a:xfrm>
              <a:off x="5724048" y="3135154"/>
              <a:ext cx="85725" cy="428625"/>
            </a:xfrm>
            <a:custGeom>
              <a:avLst/>
              <a:gdLst>
                <a:gd name="connsiteX0" fmla="*/ 87154 w 85725"/>
                <a:gd name="connsiteY0" fmla="*/ 418624 h 428625"/>
                <a:gd name="connsiteX1" fmla="*/ 53816 w 85725"/>
                <a:gd name="connsiteY1" fmla="*/ 422434 h 428625"/>
                <a:gd name="connsiteX2" fmla="*/ 7144 w 85725"/>
                <a:gd name="connsiteY2" fmla="*/ 8096 h 428625"/>
                <a:gd name="connsiteX3" fmla="*/ 38576 w 85725"/>
                <a:gd name="connsiteY3" fmla="*/ 7144 h 42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5" h="428625">
                  <a:moveTo>
                    <a:pt x="87154" y="418624"/>
                  </a:moveTo>
                  <a:lnTo>
                    <a:pt x="53816" y="422434"/>
                  </a:lnTo>
                  <a:lnTo>
                    <a:pt x="7144" y="8096"/>
                  </a:lnTo>
                  <a:lnTo>
                    <a:pt x="38576" y="7144"/>
                  </a:lnTo>
                  <a:close/>
                </a:path>
              </a:pathLst>
            </a:custGeom>
            <a:solidFill>
              <a:srgbClr val="FFC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2173917" y="2152442"/>
            <a:ext cx="1068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账本</a:t>
            </a:r>
            <a:r>
              <a:rPr lang="en-US" altLang="zh-CN" sz="2400" dirty="0">
                <a:solidFill>
                  <a:schemeClr val="bg1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A</a:t>
            </a:r>
            <a:endParaRPr lang="zh-CN" altLang="en-US" sz="2400" dirty="0">
              <a:solidFill>
                <a:schemeClr val="bg1"/>
              </a:solidFill>
              <a:latin typeface="方正兰亭粗黑简体" panose="02000000000000000000" pitchFamily="2" charset="-122"/>
              <a:ea typeface="方正兰亭粗黑简体" panose="02000000000000000000" pitchFamily="2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 rot="16726550">
            <a:off x="3977681" y="1623044"/>
            <a:ext cx="1881371" cy="1520573"/>
            <a:chOff x="5579130" y="3012281"/>
            <a:chExt cx="1028838" cy="831533"/>
          </a:xfrm>
        </p:grpSpPr>
        <p:sp>
          <p:nvSpPr>
            <p:cNvPr id="17" name="任意多边形: 形状 16"/>
            <p:cNvSpPr/>
            <p:nvPr/>
          </p:nvSpPr>
          <p:spPr>
            <a:xfrm>
              <a:off x="5579268" y="3148489"/>
              <a:ext cx="1000125" cy="695325"/>
            </a:xfrm>
            <a:custGeom>
              <a:avLst/>
              <a:gdLst>
                <a:gd name="connsiteX0" fmla="*/ 61436 w 1000125"/>
                <a:gd name="connsiteY0" fmla="*/ 688181 h 695325"/>
                <a:gd name="connsiteX1" fmla="*/ 994886 w 1000125"/>
                <a:gd name="connsiteY1" fmla="*/ 602456 h 695325"/>
                <a:gd name="connsiteX2" fmla="*/ 879634 w 1000125"/>
                <a:gd name="connsiteY2" fmla="*/ 7144 h 695325"/>
                <a:gd name="connsiteX3" fmla="*/ 7144 w 1000125"/>
                <a:gd name="connsiteY3" fmla="*/ 81439 h 695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0125" h="695325">
                  <a:moveTo>
                    <a:pt x="61436" y="688181"/>
                  </a:moveTo>
                  <a:lnTo>
                    <a:pt x="994886" y="602456"/>
                  </a:lnTo>
                  <a:lnTo>
                    <a:pt x="879634" y="7144"/>
                  </a:lnTo>
                  <a:lnTo>
                    <a:pt x="7144" y="81439"/>
                  </a:lnTo>
                  <a:close/>
                </a:path>
              </a:pathLst>
            </a:custGeom>
            <a:solidFill>
              <a:srgbClr val="9A482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8" name="任意多边形: 形状 17"/>
            <p:cNvSpPr/>
            <p:nvPr/>
          </p:nvSpPr>
          <p:spPr>
            <a:xfrm>
              <a:off x="5579130" y="3048476"/>
              <a:ext cx="209550" cy="180975"/>
            </a:xfrm>
            <a:custGeom>
              <a:avLst/>
              <a:gdLst>
                <a:gd name="connsiteX0" fmla="*/ 7282 w 209550"/>
                <a:gd name="connsiteY0" fmla="*/ 181451 h 180975"/>
                <a:gd name="connsiteX1" fmla="*/ 35857 w 209550"/>
                <a:gd name="connsiteY1" fmla="*/ 14764 h 180975"/>
                <a:gd name="connsiteX2" fmla="*/ 181589 w 209550"/>
                <a:gd name="connsiteY2" fmla="*/ 7144 h 180975"/>
                <a:gd name="connsiteX3" fmla="*/ 203497 w 209550"/>
                <a:gd name="connsiteY3" fmla="*/ 169069 h 180975"/>
                <a:gd name="connsiteX4" fmla="*/ 7282 w 209550"/>
                <a:gd name="connsiteY4" fmla="*/ 18145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550" h="180975">
                  <a:moveTo>
                    <a:pt x="7282" y="181451"/>
                  </a:moveTo>
                  <a:cubicBezTo>
                    <a:pt x="7282" y="181451"/>
                    <a:pt x="3472" y="44291"/>
                    <a:pt x="35857" y="14764"/>
                  </a:cubicBezTo>
                  <a:lnTo>
                    <a:pt x="181589" y="7144"/>
                  </a:lnTo>
                  <a:lnTo>
                    <a:pt x="203497" y="169069"/>
                  </a:lnTo>
                  <a:lnTo>
                    <a:pt x="7282" y="181451"/>
                  </a:lnTo>
                  <a:close/>
                </a:path>
              </a:pathLst>
            </a:custGeom>
            <a:solidFill>
              <a:srgbClr val="9A482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9" name="任意多边形: 形状 18"/>
            <p:cNvSpPr/>
            <p:nvPr/>
          </p:nvSpPr>
          <p:spPr>
            <a:xfrm>
              <a:off x="5600233" y="3066574"/>
              <a:ext cx="990600" cy="742950"/>
            </a:xfrm>
            <a:custGeom>
              <a:avLst/>
              <a:gdLst>
                <a:gd name="connsiteX0" fmla="*/ 62379 w 990600"/>
                <a:gd name="connsiteY0" fmla="*/ 740569 h 742950"/>
                <a:gd name="connsiteX1" fmla="*/ 954871 w 990600"/>
                <a:gd name="connsiteY1" fmla="*/ 663416 h 742950"/>
                <a:gd name="connsiteX2" fmla="*/ 982494 w 990600"/>
                <a:gd name="connsiteY2" fmla="*/ 504349 h 742950"/>
                <a:gd name="connsiteX3" fmla="*/ 25231 w 990600"/>
                <a:gd name="connsiteY3" fmla="*/ 7144 h 742950"/>
                <a:gd name="connsiteX4" fmla="*/ 9991 w 990600"/>
                <a:gd name="connsiteY4" fmla="*/ 177641 h 742950"/>
                <a:gd name="connsiteX5" fmla="*/ 62379 w 990600"/>
                <a:gd name="connsiteY5" fmla="*/ 740569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90600" h="742950">
                  <a:moveTo>
                    <a:pt x="62379" y="740569"/>
                  </a:moveTo>
                  <a:lnTo>
                    <a:pt x="954871" y="663416"/>
                  </a:lnTo>
                  <a:cubicBezTo>
                    <a:pt x="954871" y="663416"/>
                    <a:pt x="934869" y="566261"/>
                    <a:pt x="982494" y="504349"/>
                  </a:cubicBezTo>
                  <a:cubicBezTo>
                    <a:pt x="1034881" y="421481"/>
                    <a:pt x="25231" y="7144"/>
                    <a:pt x="25231" y="7144"/>
                  </a:cubicBezTo>
                  <a:cubicBezTo>
                    <a:pt x="25231" y="7144"/>
                    <a:pt x="-1439" y="74771"/>
                    <a:pt x="9991" y="177641"/>
                  </a:cubicBezTo>
                  <a:lnTo>
                    <a:pt x="62379" y="740569"/>
                  </a:lnTo>
                  <a:close/>
                </a:path>
              </a:pathLst>
            </a:custGeom>
            <a:solidFill>
              <a:srgbClr val="CCC2C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0" name="任意多边形: 形状 19"/>
            <p:cNvSpPr/>
            <p:nvPr/>
          </p:nvSpPr>
          <p:spPr>
            <a:xfrm>
              <a:off x="5599033" y="3072289"/>
              <a:ext cx="104775" cy="733425"/>
            </a:xfrm>
            <a:custGeom>
              <a:avLst/>
              <a:gdLst>
                <a:gd name="connsiteX0" fmla="*/ 63579 w 104775"/>
                <a:gd name="connsiteY0" fmla="*/ 734854 h 733425"/>
                <a:gd name="connsiteX1" fmla="*/ 97869 w 104775"/>
                <a:gd name="connsiteY1" fmla="*/ 569119 h 733425"/>
                <a:gd name="connsiteX2" fmla="*/ 28337 w 104775"/>
                <a:gd name="connsiteY2" fmla="*/ 7144 h 733425"/>
                <a:gd name="connsiteX3" fmla="*/ 7382 w 104775"/>
                <a:gd name="connsiteY3" fmla="*/ 147161 h 733425"/>
                <a:gd name="connsiteX4" fmla="*/ 63579 w 104775"/>
                <a:gd name="connsiteY4" fmla="*/ 734854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733425">
                  <a:moveTo>
                    <a:pt x="63579" y="734854"/>
                  </a:moveTo>
                  <a:cubicBezTo>
                    <a:pt x="63579" y="734854"/>
                    <a:pt x="60722" y="596741"/>
                    <a:pt x="97869" y="569119"/>
                  </a:cubicBezTo>
                  <a:cubicBezTo>
                    <a:pt x="135017" y="541496"/>
                    <a:pt x="28337" y="7144"/>
                    <a:pt x="28337" y="7144"/>
                  </a:cubicBezTo>
                  <a:cubicBezTo>
                    <a:pt x="28337" y="7144"/>
                    <a:pt x="4524" y="27146"/>
                    <a:pt x="7382" y="147161"/>
                  </a:cubicBezTo>
                  <a:cubicBezTo>
                    <a:pt x="11192" y="266224"/>
                    <a:pt x="63579" y="734854"/>
                    <a:pt x="63579" y="734854"/>
                  </a:cubicBezTo>
                  <a:close/>
                </a:path>
              </a:pathLst>
            </a:custGeom>
            <a:solidFill>
              <a:srgbClr val="AA999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" name="任意多边形: 形状 20"/>
            <p:cNvSpPr/>
            <p:nvPr/>
          </p:nvSpPr>
          <p:spPr>
            <a:xfrm>
              <a:off x="5607843" y="3012281"/>
              <a:ext cx="1000125" cy="657225"/>
            </a:xfrm>
            <a:custGeom>
              <a:avLst/>
              <a:gdLst>
                <a:gd name="connsiteX0" fmla="*/ 77629 w 1000125"/>
                <a:gd name="connsiteY0" fmla="*/ 654844 h 657225"/>
                <a:gd name="connsiteX1" fmla="*/ 993934 w 1000125"/>
                <a:gd name="connsiteY1" fmla="*/ 571976 h 657225"/>
                <a:gd name="connsiteX2" fmla="*/ 852964 w 1000125"/>
                <a:gd name="connsiteY2" fmla="*/ 7144 h 657225"/>
                <a:gd name="connsiteX3" fmla="*/ 7144 w 1000125"/>
                <a:gd name="connsiteY3" fmla="*/ 50006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0125" h="657225">
                  <a:moveTo>
                    <a:pt x="77629" y="654844"/>
                  </a:moveTo>
                  <a:lnTo>
                    <a:pt x="993934" y="571976"/>
                  </a:lnTo>
                  <a:lnTo>
                    <a:pt x="852964" y="7144"/>
                  </a:lnTo>
                  <a:lnTo>
                    <a:pt x="7144" y="50006"/>
                  </a:lnTo>
                  <a:close/>
                </a:path>
              </a:pathLst>
            </a:custGeom>
            <a:solidFill>
              <a:srgbClr val="FEDB8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2" name="任意多边形: 形状 21"/>
            <p:cNvSpPr/>
            <p:nvPr/>
          </p:nvSpPr>
          <p:spPr>
            <a:xfrm>
              <a:off x="5607843" y="3012281"/>
              <a:ext cx="857250" cy="657225"/>
            </a:xfrm>
            <a:custGeom>
              <a:avLst/>
              <a:gdLst>
                <a:gd name="connsiteX0" fmla="*/ 77629 w 857250"/>
                <a:gd name="connsiteY0" fmla="*/ 654844 h 657225"/>
                <a:gd name="connsiteX1" fmla="*/ 852964 w 857250"/>
                <a:gd name="connsiteY1" fmla="*/ 7144 h 657225"/>
                <a:gd name="connsiteX2" fmla="*/ 7144 w 857250"/>
                <a:gd name="connsiteY2" fmla="*/ 50006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7250" h="657225">
                  <a:moveTo>
                    <a:pt x="77629" y="654844"/>
                  </a:moveTo>
                  <a:lnTo>
                    <a:pt x="852964" y="7144"/>
                  </a:lnTo>
                  <a:lnTo>
                    <a:pt x="7144" y="50006"/>
                  </a:lnTo>
                  <a:close/>
                </a:path>
              </a:pathLst>
            </a:custGeom>
            <a:solidFill>
              <a:srgbClr val="FDCD5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3" name="任意多边形: 形状 22"/>
            <p:cNvSpPr/>
            <p:nvPr/>
          </p:nvSpPr>
          <p:spPr>
            <a:xfrm>
              <a:off x="5783103" y="3187541"/>
              <a:ext cx="66675" cy="304800"/>
            </a:xfrm>
            <a:custGeom>
              <a:avLst/>
              <a:gdLst>
                <a:gd name="connsiteX0" fmla="*/ 63341 w 66675"/>
                <a:gd name="connsiteY0" fmla="*/ 300514 h 304800"/>
                <a:gd name="connsiteX1" fmla="*/ 40481 w 66675"/>
                <a:gd name="connsiteY1" fmla="*/ 303371 h 304800"/>
                <a:gd name="connsiteX2" fmla="*/ 7144 w 66675"/>
                <a:gd name="connsiteY2" fmla="*/ 8096 h 304800"/>
                <a:gd name="connsiteX3" fmla="*/ 29051 w 66675"/>
                <a:gd name="connsiteY3" fmla="*/ 7144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304800">
                  <a:moveTo>
                    <a:pt x="63341" y="300514"/>
                  </a:moveTo>
                  <a:lnTo>
                    <a:pt x="40481" y="303371"/>
                  </a:lnTo>
                  <a:lnTo>
                    <a:pt x="7144" y="8096"/>
                  </a:lnTo>
                  <a:lnTo>
                    <a:pt x="29051" y="7144"/>
                  </a:lnTo>
                  <a:close/>
                </a:path>
              </a:pathLst>
            </a:custGeom>
            <a:solidFill>
              <a:srgbClr val="FEDB8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4" name="任意多边形: 形状 23"/>
            <p:cNvSpPr/>
            <p:nvPr/>
          </p:nvSpPr>
          <p:spPr>
            <a:xfrm>
              <a:off x="6028848" y="3187541"/>
              <a:ext cx="85725" cy="304800"/>
            </a:xfrm>
            <a:custGeom>
              <a:avLst/>
              <a:gdLst>
                <a:gd name="connsiteX0" fmla="*/ 79534 w 85725"/>
                <a:gd name="connsiteY0" fmla="*/ 295751 h 304800"/>
                <a:gd name="connsiteX1" fmla="*/ 56674 w 85725"/>
                <a:gd name="connsiteY1" fmla="*/ 298609 h 304800"/>
                <a:gd name="connsiteX2" fmla="*/ 7144 w 85725"/>
                <a:gd name="connsiteY2" fmla="*/ 8096 h 304800"/>
                <a:gd name="connsiteX3" fmla="*/ 30004 w 85725"/>
                <a:gd name="connsiteY3" fmla="*/ 7144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5" h="304800">
                  <a:moveTo>
                    <a:pt x="79534" y="295751"/>
                  </a:moveTo>
                  <a:lnTo>
                    <a:pt x="56674" y="298609"/>
                  </a:lnTo>
                  <a:lnTo>
                    <a:pt x="7144" y="8096"/>
                  </a:lnTo>
                  <a:lnTo>
                    <a:pt x="30004" y="7144"/>
                  </a:lnTo>
                  <a:close/>
                </a:path>
              </a:pathLst>
            </a:custGeom>
            <a:solidFill>
              <a:srgbClr val="FEDB8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5" name="任意多边形: 形状 24"/>
            <p:cNvSpPr/>
            <p:nvPr/>
          </p:nvSpPr>
          <p:spPr>
            <a:xfrm>
              <a:off x="6091713" y="3234214"/>
              <a:ext cx="47625" cy="180975"/>
            </a:xfrm>
            <a:custGeom>
              <a:avLst/>
              <a:gdLst>
                <a:gd name="connsiteX0" fmla="*/ 49054 w 47625"/>
                <a:gd name="connsiteY0" fmla="*/ 173831 h 180975"/>
                <a:gd name="connsiteX1" fmla="*/ 34766 w 47625"/>
                <a:gd name="connsiteY1" fmla="*/ 175736 h 180975"/>
                <a:gd name="connsiteX2" fmla="*/ 7144 w 47625"/>
                <a:gd name="connsiteY2" fmla="*/ 7144 h 180975"/>
                <a:gd name="connsiteX3" fmla="*/ 19526 w 47625"/>
                <a:gd name="connsiteY3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180975">
                  <a:moveTo>
                    <a:pt x="49054" y="173831"/>
                  </a:moveTo>
                  <a:lnTo>
                    <a:pt x="34766" y="175736"/>
                  </a:lnTo>
                  <a:lnTo>
                    <a:pt x="7144" y="7144"/>
                  </a:lnTo>
                  <a:lnTo>
                    <a:pt x="19526" y="7144"/>
                  </a:lnTo>
                  <a:close/>
                </a:path>
              </a:pathLst>
            </a:custGeom>
            <a:solidFill>
              <a:srgbClr val="FEDB8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6" name="任意多边形: 形状 25"/>
            <p:cNvSpPr/>
            <p:nvPr/>
          </p:nvSpPr>
          <p:spPr>
            <a:xfrm>
              <a:off x="5724048" y="3135154"/>
              <a:ext cx="85725" cy="428625"/>
            </a:xfrm>
            <a:custGeom>
              <a:avLst/>
              <a:gdLst>
                <a:gd name="connsiteX0" fmla="*/ 87154 w 85725"/>
                <a:gd name="connsiteY0" fmla="*/ 418624 h 428625"/>
                <a:gd name="connsiteX1" fmla="*/ 53816 w 85725"/>
                <a:gd name="connsiteY1" fmla="*/ 422434 h 428625"/>
                <a:gd name="connsiteX2" fmla="*/ 7144 w 85725"/>
                <a:gd name="connsiteY2" fmla="*/ 8096 h 428625"/>
                <a:gd name="connsiteX3" fmla="*/ 38576 w 85725"/>
                <a:gd name="connsiteY3" fmla="*/ 7144 h 42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5" h="428625">
                  <a:moveTo>
                    <a:pt x="87154" y="418624"/>
                  </a:moveTo>
                  <a:lnTo>
                    <a:pt x="53816" y="422434"/>
                  </a:lnTo>
                  <a:lnTo>
                    <a:pt x="7144" y="8096"/>
                  </a:lnTo>
                  <a:lnTo>
                    <a:pt x="38576" y="7144"/>
                  </a:lnTo>
                  <a:close/>
                </a:path>
              </a:pathLst>
            </a:custGeom>
            <a:solidFill>
              <a:srgbClr val="FFC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4267904" y="2152442"/>
            <a:ext cx="1068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账本</a:t>
            </a:r>
            <a:r>
              <a:rPr lang="en-US" altLang="zh-CN" sz="2400" dirty="0">
                <a:solidFill>
                  <a:schemeClr val="bg1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B</a:t>
            </a:r>
            <a:endParaRPr lang="zh-CN" altLang="en-US" sz="2400" dirty="0">
              <a:solidFill>
                <a:schemeClr val="bg1"/>
              </a:solidFill>
              <a:latin typeface="方正兰亭粗黑简体" panose="02000000000000000000" pitchFamily="2" charset="-122"/>
              <a:ea typeface="方正兰亭粗黑简体" panose="02000000000000000000" pitchFamily="2" charset="-122"/>
            </a:endParaRPr>
          </a:p>
        </p:txBody>
      </p:sp>
      <p:grpSp>
        <p:nvGrpSpPr>
          <p:cNvPr id="28" name="组合 27"/>
          <p:cNvGrpSpPr/>
          <p:nvPr/>
        </p:nvGrpSpPr>
        <p:grpSpPr>
          <a:xfrm rot="16726550">
            <a:off x="6211070" y="1669158"/>
            <a:ext cx="1881371" cy="1520573"/>
            <a:chOff x="5579130" y="3012281"/>
            <a:chExt cx="1028838" cy="831533"/>
          </a:xfrm>
        </p:grpSpPr>
        <p:sp>
          <p:nvSpPr>
            <p:cNvPr id="29" name="任意多边形: 形状 28"/>
            <p:cNvSpPr/>
            <p:nvPr/>
          </p:nvSpPr>
          <p:spPr>
            <a:xfrm>
              <a:off x="5579268" y="3148489"/>
              <a:ext cx="1000125" cy="695325"/>
            </a:xfrm>
            <a:custGeom>
              <a:avLst/>
              <a:gdLst>
                <a:gd name="connsiteX0" fmla="*/ 61436 w 1000125"/>
                <a:gd name="connsiteY0" fmla="*/ 688181 h 695325"/>
                <a:gd name="connsiteX1" fmla="*/ 994886 w 1000125"/>
                <a:gd name="connsiteY1" fmla="*/ 602456 h 695325"/>
                <a:gd name="connsiteX2" fmla="*/ 879634 w 1000125"/>
                <a:gd name="connsiteY2" fmla="*/ 7144 h 695325"/>
                <a:gd name="connsiteX3" fmla="*/ 7144 w 1000125"/>
                <a:gd name="connsiteY3" fmla="*/ 81439 h 695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0125" h="695325">
                  <a:moveTo>
                    <a:pt x="61436" y="688181"/>
                  </a:moveTo>
                  <a:lnTo>
                    <a:pt x="994886" y="602456"/>
                  </a:lnTo>
                  <a:lnTo>
                    <a:pt x="879634" y="7144"/>
                  </a:lnTo>
                  <a:lnTo>
                    <a:pt x="7144" y="81439"/>
                  </a:lnTo>
                  <a:close/>
                </a:path>
              </a:pathLst>
            </a:custGeom>
            <a:solidFill>
              <a:srgbClr val="9A482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0" name="任意多边形: 形状 29"/>
            <p:cNvSpPr/>
            <p:nvPr/>
          </p:nvSpPr>
          <p:spPr>
            <a:xfrm>
              <a:off x="5579130" y="3048476"/>
              <a:ext cx="209550" cy="180975"/>
            </a:xfrm>
            <a:custGeom>
              <a:avLst/>
              <a:gdLst>
                <a:gd name="connsiteX0" fmla="*/ 7282 w 209550"/>
                <a:gd name="connsiteY0" fmla="*/ 181451 h 180975"/>
                <a:gd name="connsiteX1" fmla="*/ 35857 w 209550"/>
                <a:gd name="connsiteY1" fmla="*/ 14764 h 180975"/>
                <a:gd name="connsiteX2" fmla="*/ 181589 w 209550"/>
                <a:gd name="connsiteY2" fmla="*/ 7144 h 180975"/>
                <a:gd name="connsiteX3" fmla="*/ 203497 w 209550"/>
                <a:gd name="connsiteY3" fmla="*/ 169069 h 180975"/>
                <a:gd name="connsiteX4" fmla="*/ 7282 w 209550"/>
                <a:gd name="connsiteY4" fmla="*/ 18145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550" h="180975">
                  <a:moveTo>
                    <a:pt x="7282" y="181451"/>
                  </a:moveTo>
                  <a:cubicBezTo>
                    <a:pt x="7282" y="181451"/>
                    <a:pt x="3472" y="44291"/>
                    <a:pt x="35857" y="14764"/>
                  </a:cubicBezTo>
                  <a:lnTo>
                    <a:pt x="181589" y="7144"/>
                  </a:lnTo>
                  <a:lnTo>
                    <a:pt x="203497" y="169069"/>
                  </a:lnTo>
                  <a:lnTo>
                    <a:pt x="7282" y="181451"/>
                  </a:lnTo>
                  <a:close/>
                </a:path>
              </a:pathLst>
            </a:custGeom>
            <a:solidFill>
              <a:srgbClr val="9A482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1" name="任意多边形: 形状 30"/>
            <p:cNvSpPr/>
            <p:nvPr/>
          </p:nvSpPr>
          <p:spPr>
            <a:xfrm>
              <a:off x="5600233" y="3066574"/>
              <a:ext cx="990600" cy="742950"/>
            </a:xfrm>
            <a:custGeom>
              <a:avLst/>
              <a:gdLst>
                <a:gd name="connsiteX0" fmla="*/ 62379 w 990600"/>
                <a:gd name="connsiteY0" fmla="*/ 740569 h 742950"/>
                <a:gd name="connsiteX1" fmla="*/ 954871 w 990600"/>
                <a:gd name="connsiteY1" fmla="*/ 663416 h 742950"/>
                <a:gd name="connsiteX2" fmla="*/ 982494 w 990600"/>
                <a:gd name="connsiteY2" fmla="*/ 504349 h 742950"/>
                <a:gd name="connsiteX3" fmla="*/ 25231 w 990600"/>
                <a:gd name="connsiteY3" fmla="*/ 7144 h 742950"/>
                <a:gd name="connsiteX4" fmla="*/ 9991 w 990600"/>
                <a:gd name="connsiteY4" fmla="*/ 177641 h 742950"/>
                <a:gd name="connsiteX5" fmla="*/ 62379 w 990600"/>
                <a:gd name="connsiteY5" fmla="*/ 740569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90600" h="742950">
                  <a:moveTo>
                    <a:pt x="62379" y="740569"/>
                  </a:moveTo>
                  <a:lnTo>
                    <a:pt x="954871" y="663416"/>
                  </a:lnTo>
                  <a:cubicBezTo>
                    <a:pt x="954871" y="663416"/>
                    <a:pt x="934869" y="566261"/>
                    <a:pt x="982494" y="504349"/>
                  </a:cubicBezTo>
                  <a:cubicBezTo>
                    <a:pt x="1034881" y="421481"/>
                    <a:pt x="25231" y="7144"/>
                    <a:pt x="25231" y="7144"/>
                  </a:cubicBezTo>
                  <a:cubicBezTo>
                    <a:pt x="25231" y="7144"/>
                    <a:pt x="-1439" y="74771"/>
                    <a:pt x="9991" y="177641"/>
                  </a:cubicBezTo>
                  <a:lnTo>
                    <a:pt x="62379" y="740569"/>
                  </a:lnTo>
                  <a:close/>
                </a:path>
              </a:pathLst>
            </a:custGeom>
            <a:solidFill>
              <a:srgbClr val="CCC2C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2" name="任意多边形: 形状 31"/>
            <p:cNvSpPr/>
            <p:nvPr/>
          </p:nvSpPr>
          <p:spPr>
            <a:xfrm>
              <a:off x="5599033" y="3072289"/>
              <a:ext cx="104775" cy="733425"/>
            </a:xfrm>
            <a:custGeom>
              <a:avLst/>
              <a:gdLst>
                <a:gd name="connsiteX0" fmla="*/ 63579 w 104775"/>
                <a:gd name="connsiteY0" fmla="*/ 734854 h 733425"/>
                <a:gd name="connsiteX1" fmla="*/ 97869 w 104775"/>
                <a:gd name="connsiteY1" fmla="*/ 569119 h 733425"/>
                <a:gd name="connsiteX2" fmla="*/ 28337 w 104775"/>
                <a:gd name="connsiteY2" fmla="*/ 7144 h 733425"/>
                <a:gd name="connsiteX3" fmla="*/ 7382 w 104775"/>
                <a:gd name="connsiteY3" fmla="*/ 147161 h 733425"/>
                <a:gd name="connsiteX4" fmla="*/ 63579 w 104775"/>
                <a:gd name="connsiteY4" fmla="*/ 734854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733425">
                  <a:moveTo>
                    <a:pt x="63579" y="734854"/>
                  </a:moveTo>
                  <a:cubicBezTo>
                    <a:pt x="63579" y="734854"/>
                    <a:pt x="60722" y="596741"/>
                    <a:pt x="97869" y="569119"/>
                  </a:cubicBezTo>
                  <a:cubicBezTo>
                    <a:pt x="135017" y="541496"/>
                    <a:pt x="28337" y="7144"/>
                    <a:pt x="28337" y="7144"/>
                  </a:cubicBezTo>
                  <a:cubicBezTo>
                    <a:pt x="28337" y="7144"/>
                    <a:pt x="4524" y="27146"/>
                    <a:pt x="7382" y="147161"/>
                  </a:cubicBezTo>
                  <a:cubicBezTo>
                    <a:pt x="11192" y="266224"/>
                    <a:pt x="63579" y="734854"/>
                    <a:pt x="63579" y="734854"/>
                  </a:cubicBezTo>
                  <a:close/>
                </a:path>
              </a:pathLst>
            </a:custGeom>
            <a:solidFill>
              <a:srgbClr val="AA999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3" name="任意多边形: 形状 32"/>
            <p:cNvSpPr/>
            <p:nvPr/>
          </p:nvSpPr>
          <p:spPr>
            <a:xfrm>
              <a:off x="5607843" y="3012281"/>
              <a:ext cx="1000125" cy="657225"/>
            </a:xfrm>
            <a:custGeom>
              <a:avLst/>
              <a:gdLst>
                <a:gd name="connsiteX0" fmla="*/ 77629 w 1000125"/>
                <a:gd name="connsiteY0" fmla="*/ 654844 h 657225"/>
                <a:gd name="connsiteX1" fmla="*/ 993934 w 1000125"/>
                <a:gd name="connsiteY1" fmla="*/ 571976 h 657225"/>
                <a:gd name="connsiteX2" fmla="*/ 852964 w 1000125"/>
                <a:gd name="connsiteY2" fmla="*/ 7144 h 657225"/>
                <a:gd name="connsiteX3" fmla="*/ 7144 w 1000125"/>
                <a:gd name="connsiteY3" fmla="*/ 50006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0125" h="657225">
                  <a:moveTo>
                    <a:pt x="77629" y="654844"/>
                  </a:moveTo>
                  <a:lnTo>
                    <a:pt x="993934" y="571976"/>
                  </a:lnTo>
                  <a:lnTo>
                    <a:pt x="852964" y="7144"/>
                  </a:lnTo>
                  <a:lnTo>
                    <a:pt x="7144" y="50006"/>
                  </a:lnTo>
                  <a:close/>
                </a:path>
              </a:pathLst>
            </a:custGeom>
            <a:solidFill>
              <a:srgbClr val="FEDB8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4" name="任意多边形: 形状 33"/>
            <p:cNvSpPr/>
            <p:nvPr/>
          </p:nvSpPr>
          <p:spPr>
            <a:xfrm>
              <a:off x="5607843" y="3012281"/>
              <a:ext cx="857250" cy="657225"/>
            </a:xfrm>
            <a:custGeom>
              <a:avLst/>
              <a:gdLst>
                <a:gd name="connsiteX0" fmla="*/ 77629 w 857250"/>
                <a:gd name="connsiteY0" fmla="*/ 654844 h 657225"/>
                <a:gd name="connsiteX1" fmla="*/ 852964 w 857250"/>
                <a:gd name="connsiteY1" fmla="*/ 7144 h 657225"/>
                <a:gd name="connsiteX2" fmla="*/ 7144 w 857250"/>
                <a:gd name="connsiteY2" fmla="*/ 50006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7250" h="657225">
                  <a:moveTo>
                    <a:pt x="77629" y="654844"/>
                  </a:moveTo>
                  <a:lnTo>
                    <a:pt x="852964" y="7144"/>
                  </a:lnTo>
                  <a:lnTo>
                    <a:pt x="7144" y="50006"/>
                  </a:lnTo>
                  <a:close/>
                </a:path>
              </a:pathLst>
            </a:custGeom>
            <a:solidFill>
              <a:srgbClr val="FDCD5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5" name="任意多边形: 形状 34"/>
            <p:cNvSpPr/>
            <p:nvPr/>
          </p:nvSpPr>
          <p:spPr>
            <a:xfrm>
              <a:off x="5783103" y="3187541"/>
              <a:ext cx="66675" cy="304800"/>
            </a:xfrm>
            <a:custGeom>
              <a:avLst/>
              <a:gdLst>
                <a:gd name="connsiteX0" fmla="*/ 63341 w 66675"/>
                <a:gd name="connsiteY0" fmla="*/ 300514 h 304800"/>
                <a:gd name="connsiteX1" fmla="*/ 40481 w 66675"/>
                <a:gd name="connsiteY1" fmla="*/ 303371 h 304800"/>
                <a:gd name="connsiteX2" fmla="*/ 7144 w 66675"/>
                <a:gd name="connsiteY2" fmla="*/ 8096 h 304800"/>
                <a:gd name="connsiteX3" fmla="*/ 29051 w 66675"/>
                <a:gd name="connsiteY3" fmla="*/ 7144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304800">
                  <a:moveTo>
                    <a:pt x="63341" y="300514"/>
                  </a:moveTo>
                  <a:lnTo>
                    <a:pt x="40481" y="303371"/>
                  </a:lnTo>
                  <a:lnTo>
                    <a:pt x="7144" y="8096"/>
                  </a:lnTo>
                  <a:lnTo>
                    <a:pt x="29051" y="7144"/>
                  </a:lnTo>
                  <a:close/>
                </a:path>
              </a:pathLst>
            </a:custGeom>
            <a:solidFill>
              <a:srgbClr val="FEDB8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6" name="任意多边形: 形状 35"/>
            <p:cNvSpPr/>
            <p:nvPr/>
          </p:nvSpPr>
          <p:spPr>
            <a:xfrm>
              <a:off x="6028848" y="3187541"/>
              <a:ext cx="85725" cy="304800"/>
            </a:xfrm>
            <a:custGeom>
              <a:avLst/>
              <a:gdLst>
                <a:gd name="connsiteX0" fmla="*/ 79534 w 85725"/>
                <a:gd name="connsiteY0" fmla="*/ 295751 h 304800"/>
                <a:gd name="connsiteX1" fmla="*/ 56674 w 85725"/>
                <a:gd name="connsiteY1" fmla="*/ 298609 h 304800"/>
                <a:gd name="connsiteX2" fmla="*/ 7144 w 85725"/>
                <a:gd name="connsiteY2" fmla="*/ 8096 h 304800"/>
                <a:gd name="connsiteX3" fmla="*/ 30004 w 85725"/>
                <a:gd name="connsiteY3" fmla="*/ 7144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5" h="304800">
                  <a:moveTo>
                    <a:pt x="79534" y="295751"/>
                  </a:moveTo>
                  <a:lnTo>
                    <a:pt x="56674" y="298609"/>
                  </a:lnTo>
                  <a:lnTo>
                    <a:pt x="7144" y="8096"/>
                  </a:lnTo>
                  <a:lnTo>
                    <a:pt x="30004" y="7144"/>
                  </a:lnTo>
                  <a:close/>
                </a:path>
              </a:pathLst>
            </a:custGeom>
            <a:solidFill>
              <a:srgbClr val="FEDB8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7" name="任意多边形: 形状 36"/>
            <p:cNvSpPr/>
            <p:nvPr/>
          </p:nvSpPr>
          <p:spPr>
            <a:xfrm>
              <a:off x="6091713" y="3234214"/>
              <a:ext cx="47625" cy="180975"/>
            </a:xfrm>
            <a:custGeom>
              <a:avLst/>
              <a:gdLst>
                <a:gd name="connsiteX0" fmla="*/ 49054 w 47625"/>
                <a:gd name="connsiteY0" fmla="*/ 173831 h 180975"/>
                <a:gd name="connsiteX1" fmla="*/ 34766 w 47625"/>
                <a:gd name="connsiteY1" fmla="*/ 175736 h 180975"/>
                <a:gd name="connsiteX2" fmla="*/ 7144 w 47625"/>
                <a:gd name="connsiteY2" fmla="*/ 7144 h 180975"/>
                <a:gd name="connsiteX3" fmla="*/ 19526 w 47625"/>
                <a:gd name="connsiteY3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180975">
                  <a:moveTo>
                    <a:pt x="49054" y="173831"/>
                  </a:moveTo>
                  <a:lnTo>
                    <a:pt x="34766" y="175736"/>
                  </a:lnTo>
                  <a:lnTo>
                    <a:pt x="7144" y="7144"/>
                  </a:lnTo>
                  <a:lnTo>
                    <a:pt x="19526" y="7144"/>
                  </a:lnTo>
                  <a:close/>
                </a:path>
              </a:pathLst>
            </a:custGeom>
            <a:solidFill>
              <a:srgbClr val="FEDB8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8" name="任意多边形: 形状 37"/>
            <p:cNvSpPr/>
            <p:nvPr/>
          </p:nvSpPr>
          <p:spPr>
            <a:xfrm>
              <a:off x="5724048" y="3135154"/>
              <a:ext cx="85725" cy="428625"/>
            </a:xfrm>
            <a:custGeom>
              <a:avLst/>
              <a:gdLst>
                <a:gd name="connsiteX0" fmla="*/ 87154 w 85725"/>
                <a:gd name="connsiteY0" fmla="*/ 418624 h 428625"/>
                <a:gd name="connsiteX1" fmla="*/ 53816 w 85725"/>
                <a:gd name="connsiteY1" fmla="*/ 422434 h 428625"/>
                <a:gd name="connsiteX2" fmla="*/ 7144 w 85725"/>
                <a:gd name="connsiteY2" fmla="*/ 8096 h 428625"/>
                <a:gd name="connsiteX3" fmla="*/ 38576 w 85725"/>
                <a:gd name="connsiteY3" fmla="*/ 7144 h 42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5" h="428625">
                  <a:moveTo>
                    <a:pt x="87154" y="418624"/>
                  </a:moveTo>
                  <a:lnTo>
                    <a:pt x="53816" y="422434"/>
                  </a:lnTo>
                  <a:lnTo>
                    <a:pt x="7144" y="8096"/>
                  </a:lnTo>
                  <a:lnTo>
                    <a:pt x="38576" y="7144"/>
                  </a:lnTo>
                  <a:close/>
                </a:path>
              </a:pathLst>
            </a:custGeom>
            <a:solidFill>
              <a:srgbClr val="FFC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sp>
        <p:nvSpPr>
          <p:cNvPr id="39" name="文本框 38"/>
          <p:cNvSpPr txBox="1"/>
          <p:nvPr/>
        </p:nvSpPr>
        <p:spPr>
          <a:xfrm>
            <a:off x="6501293" y="2198556"/>
            <a:ext cx="1068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账本</a:t>
            </a:r>
            <a:r>
              <a:rPr lang="en-US" altLang="zh-CN" sz="2400" dirty="0">
                <a:solidFill>
                  <a:schemeClr val="bg1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C</a:t>
            </a:r>
            <a:endParaRPr lang="zh-CN" altLang="en-US" sz="2400" dirty="0">
              <a:solidFill>
                <a:schemeClr val="bg1"/>
              </a:solidFill>
              <a:latin typeface="方正兰亭粗黑简体" panose="02000000000000000000" pitchFamily="2" charset="-122"/>
              <a:ea typeface="方正兰亭粗黑简体" panose="02000000000000000000" pitchFamily="2" charset="-122"/>
            </a:endParaRPr>
          </a:p>
        </p:txBody>
      </p:sp>
      <p:grpSp>
        <p:nvGrpSpPr>
          <p:cNvPr id="40" name="组合 39"/>
          <p:cNvGrpSpPr/>
          <p:nvPr/>
        </p:nvGrpSpPr>
        <p:grpSpPr>
          <a:xfrm rot="16726550">
            <a:off x="8343755" y="1623044"/>
            <a:ext cx="1881371" cy="1520573"/>
            <a:chOff x="5579130" y="3012281"/>
            <a:chExt cx="1028838" cy="831533"/>
          </a:xfrm>
        </p:grpSpPr>
        <p:sp>
          <p:nvSpPr>
            <p:cNvPr id="41" name="任意多边形: 形状 40"/>
            <p:cNvSpPr/>
            <p:nvPr/>
          </p:nvSpPr>
          <p:spPr>
            <a:xfrm>
              <a:off x="5579268" y="3148489"/>
              <a:ext cx="1000125" cy="695325"/>
            </a:xfrm>
            <a:custGeom>
              <a:avLst/>
              <a:gdLst>
                <a:gd name="connsiteX0" fmla="*/ 61436 w 1000125"/>
                <a:gd name="connsiteY0" fmla="*/ 688181 h 695325"/>
                <a:gd name="connsiteX1" fmla="*/ 994886 w 1000125"/>
                <a:gd name="connsiteY1" fmla="*/ 602456 h 695325"/>
                <a:gd name="connsiteX2" fmla="*/ 879634 w 1000125"/>
                <a:gd name="connsiteY2" fmla="*/ 7144 h 695325"/>
                <a:gd name="connsiteX3" fmla="*/ 7144 w 1000125"/>
                <a:gd name="connsiteY3" fmla="*/ 81439 h 695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0125" h="695325">
                  <a:moveTo>
                    <a:pt x="61436" y="688181"/>
                  </a:moveTo>
                  <a:lnTo>
                    <a:pt x="994886" y="602456"/>
                  </a:lnTo>
                  <a:lnTo>
                    <a:pt x="879634" y="7144"/>
                  </a:lnTo>
                  <a:lnTo>
                    <a:pt x="7144" y="81439"/>
                  </a:lnTo>
                  <a:close/>
                </a:path>
              </a:pathLst>
            </a:custGeom>
            <a:solidFill>
              <a:srgbClr val="9A482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2" name="任意多边形: 形状 41"/>
            <p:cNvSpPr/>
            <p:nvPr/>
          </p:nvSpPr>
          <p:spPr>
            <a:xfrm>
              <a:off x="5579130" y="3048476"/>
              <a:ext cx="209550" cy="180975"/>
            </a:xfrm>
            <a:custGeom>
              <a:avLst/>
              <a:gdLst>
                <a:gd name="connsiteX0" fmla="*/ 7282 w 209550"/>
                <a:gd name="connsiteY0" fmla="*/ 181451 h 180975"/>
                <a:gd name="connsiteX1" fmla="*/ 35857 w 209550"/>
                <a:gd name="connsiteY1" fmla="*/ 14764 h 180975"/>
                <a:gd name="connsiteX2" fmla="*/ 181589 w 209550"/>
                <a:gd name="connsiteY2" fmla="*/ 7144 h 180975"/>
                <a:gd name="connsiteX3" fmla="*/ 203497 w 209550"/>
                <a:gd name="connsiteY3" fmla="*/ 169069 h 180975"/>
                <a:gd name="connsiteX4" fmla="*/ 7282 w 209550"/>
                <a:gd name="connsiteY4" fmla="*/ 18145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550" h="180975">
                  <a:moveTo>
                    <a:pt x="7282" y="181451"/>
                  </a:moveTo>
                  <a:cubicBezTo>
                    <a:pt x="7282" y="181451"/>
                    <a:pt x="3472" y="44291"/>
                    <a:pt x="35857" y="14764"/>
                  </a:cubicBezTo>
                  <a:lnTo>
                    <a:pt x="181589" y="7144"/>
                  </a:lnTo>
                  <a:lnTo>
                    <a:pt x="203497" y="169069"/>
                  </a:lnTo>
                  <a:lnTo>
                    <a:pt x="7282" y="181451"/>
                  </a:lnTo>
                  <a:close/>
                </a:path>
              </a:pathLst>
            </a:custGeom>
            <a:solidFill>
              <a:srgbClr val="9A482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3" name="任意多边形: 形状 42"/>
            <p:cNvSpPr/>
            <p:nvPr/>
          </p:nvSpPr>
          <p:spPr>
            <a:xfrm>
              <a:off x="5600233" y="3066574"/>
              <a:ext cx="990600" cy="742950"/>
            </a:xfrm>
            <a:custGeom>
              <a:avLst/>
              <a:gdLst>
                <a:gd name="connsiteX0" fmla="*/ 62379 w 990600"/>
                <a:gd name="connsiteY0" fmla="*/ 740569 h 742950"/>
                <a:gd name="connsiteX1" fmla="*/ 954871 w 990600"/>
                <a:gd name="connsiteY1" fmla="*/ 663416 h 742950"/>
                <a:gd name="connsiteX2" fmla="*/ 982494 w 990600"/>
                <a:gd name="connsiteY2" fmla="*/ 504349 h 742950"/>
                <a:gd name="connsiteX3" fmla="*/ 25231 w 990600"/>
                <a:gd name="connsiteY3" fmla="*/ 7144 h 742950"/>
                <a:gd name="connsiteX4" fmla="*/ 9991 w 990600"/>
                <a:gd name="connsiteY4" fmla="*/ 177641 h 742950"/>
                <a:gd name="connsiteX5" fmla="*/ 62379 w 990600"/>
                <a:gd name="connsiteY5" fmla="*/ 740569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90600" h="742950">
                  <a:moveTo>
                    <a:pt x="62379" y="740569"/>
                  </a:moveTo>
                  <a:lnTo>
                    <a:pt x="954871" y="663416"/>
                  </a:lnTo>
                  <a:cubicBezTo>
                    <a:pt x="954871" y="663416"/>
                    <a:pt x="934869" y="566261"/>
                    <a:pt x="982494" y="504349"/>
                  </a:cubicBezTo>
                  <a:cubicBezTo>
                    <a:pt x="1034881" y="421481"/>
                    <a:pt x="25231" y="7144"/>
                    <a:pt x="25231" y="7144"/>
                  </a:cubicBezTo>
                  <a:cubicBezTo>
                    <a:pt x="25231" y="7144"/>
                    <a:pt x="-1439" y="74771"/>
                    <a:pt x="9991" y="177641"/>
                  </a:cubicBezTo>
                  <a:lnTo>
                    <a:pt x="62379" y="740569"/>
                  </a:lnTo>
                  <a:close/>
                </a:path>
              </a:pathLst>
            </a:custGeom>
            <a:solidFill>
              <a:srgbClr val="CCC2C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4" name="任意多边形: 形状 43"/>
            <p:cNvSpPr/>
            <p:nvPr/>
          </p:nvSpPr>
          <p:spPr>
            <a:xfrm>
              <a:off x="5599033" y="3072289"/>
              <a:ext cx="104775" cy="733425"/>
            </a:xfrm>
            <a:custGeom>
              <a:avLst/>
              <a:gdLst>
                <a:gd name="connsiteX0" fmla="*/ 63579 w 104775"/>
                <a:gd name="connsiteY0" fmla="*/ 734854 h 733425"/>
                <a:gd name="connsiteX1" fmla="*/ 97869 w 104775"/>
                <a:gd name="connsiteY1" fmla="*/ 569119 h 733425"/>
                <a:gd name="connsiteX2" fmla="*/ 28337 w 104775"/>
                <a:gd name="connsiteY2" fmla="*/ 7144 h 733425"/>
                <a:gd name="connsiteX3" fmla="*/ 7382 w 104775"/>
                <a:gd name="connsiteY3" fmla="*/ 147161 h 733425"/>
                <a:gd name="connsiteX4" fmla="*/ 63579 w 104775"/>
                <a:gd name="connsiteY4" fmla="*/ 734854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733425">
                  <a:moveTo>
                    <a:pt x="63579" y="734854"/>
                  </a:moveTo>
                  <a:cubicBezTo>
                    <a:pt x="63579" y="734854"/>
                    <a:pt x="60722" y="596741"/>
                    <a:pt x="97869" y="569119"/>
                  </a:cubicBezTo>
                  <a:cubicBezTo>
                    <a:pt x="135017" y="541496"/>
                    <a:pt x="28337" y="7144"/>
                    <a:pt x="28337" y="7144"/>
                  </a:cubicBezTo>
                  <a:cubicBezTo>
                    <a:pt x="28337" y="7144"/>
                    <a:pt x="4524" y="27146"/>
                    <a:pt x="7382" y="147161"/>
                  </a:cubicBezTo>
                  <a:cubicBezTo>
                    <a:pt x="11192" y="266224"/>
                    <a:pt x="63579" y="734854"/>
                    <a:pt x="63579" y="734854"/>
                  </a:cubicBezTo>
                  <a:close/>
                </a:path>
              </a:pathLst>
            </a:custGeom>
            <a:solidFill>
              <a:srgbClr val="AA999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5" name="任意多边形: 形状 44"/>
            <p:cNvSpPr/>
            <p:nvPr/>
          </p:nvSpPr>
          <p:spPr>
            <a:xfrm>
              <a:off x="5607843" y="3012281"/>
              <a:ext cx="1000125" cy="657225"/>
            </a:xfrm>
            <a:custGeom>
              <a:avLst/>
              <a:gdLst>
                <a:gd name="connsiteX0" fmla="*/ 77629 w 1000125"/>
                <a:gd name="connsiteY0" fmla="*/ 654844 h 657225"/>
                <a:gd name="connsiteX1" fmla="*/ 993934 w 1000125"/>
                <a:gd name="connsiteY1" fmla="*/ 571976 h 657225"/>
                <a:gd name="connsiteX2" fmla="*/ 852964 w 1000125"/>
                <a:gd name="connsiteY2" fmla="*/ 7144 h 657225"/>
                <a:gd name="connsiteX3" fmla="*/ 7144 w 1000125"/>
                <a:gd name="connsiteY3" fmla="*/ 50006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0125" h="657225">
                  <a:moveTo>
                    <a:pt x="77629" y="654844"/>
                  </a:moveTo>
                  <a:lnTo>
                    <a:pt x="993934" y="571976"/>
                  </a:lnTo>
                  <a:lnTo>
                    <a:pt x="852964" y="7144"/>
                  </a:lnTo>
                  <a:lnTo>
                    <a:pt x="7144" y="50006"/>
                  </a:lnTo>
                  <a:close/>
                </a:path>
              </a:pathLst>
            </a:custGeom>
            <a:solidFill>
              <a:srgbClr val="FEDB8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6" name="任意多边形: 形状 45"/>
            <p:cNvSpPr/>
            <p:nvPr/>
          </p:nvSpPr>
          <p:spPr>
            <a:xfrm>
              <a:off x="5607843" y="3012281"/>
              <a:ext cx="857250" cy="657225"/>
            </a:xfrm>
            <a:custGeom>
              <a:avLst/>
              <a:gdLst>
                <a:gd name="connsiteX0" fmla="*/ 77629 w 857250"/>
                <a:gd name="connsiteY0" fmla="*/ 654844 h 657225"/>
                <a:gd name="connsiteX1" fmla="*/ 852964 w 857250"/>
                <a:gd name="connsiteY1" fmla="*/ 7144 h 657225"/>
                <a:gd name="connsiteX2" fmla="*/ 7144 w 857250"/>
                <a:gd name="connsiteY2" fmla="*/ 50006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7250" h="657225">
                  <a:moveTo>
                    <a:pt x="77629" y="654844"/>
                  </a:moveTo>
                  <a:lnTo>
                    <a:pt x="852964" y="7144"/>
                  </a:lnTo>
                  <a:lnTo>
                    <a:pt x="7144" y="50006"/>
                  </a:lnTo>
                  <a:close/>
                </a:path>
              </a:pathLst>
            </a:custGeom>
            <a:solidFill>
              <a:srgbClr val="FDCD5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7" name="任意多边形: 形状 46"/>
            <p:cNvSpPr/>
            <p:nvPr/>
          </p:nvSpPr>
          <p:spPr>
            <a:xfrm>
              <a:off x="5783103" y="3187541"/>
              <a:ext cx="66675" cy="304800"/>
            </a:xfrm>
            <a:custGeom>
              <a:avLst/>
              <a:gdLst>
                <a:gd name="connsiteX0" fmla="*/ 63341 w 66675"/>
                <a:gd name="connsiteY0" fmla="*/ 300514 h 304800"/>
                <a:gd name="connsiteX1" fmla="*/ 40481 w 66675"/>
                <a:gd name="connsiteY1" fmla="*/ 303371 h 304800"/>
                <a:gd name="connsiteX2" fmla="*/ 7144 w 66675"/>
                <a:gd name="connsiteY2" fmla="*/ 8096 h 304800"/>
                <a:gd name="connsiteX3" fmla="*/ 29051 w 66675"/>
                <a:gd name="connsiteY3" fmla="*/ 7144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304800">
                  <a:moveTo>
                    <a:pt x="63341" y="300514"/>
                  </a:moveTo>
                  <a:lnTo>
                    <a:pt x="40481" y="303371"/>
                  </a:lnTo>
                  <a:lnTo>
                    <a:pt x="7144" y="8096"/>
                  </a:lnTo>
                  <a:lnTo>
                    <a:pt x="29051" y="7144"/>
                  </a:lnTo>
                  <a:close/>
                </a:path>
              </a:pathLst>
            </a:custGeom>
            <a:solidFill>
              <a:srgbClr val="FEDB8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8" name="任意多边形: 形状 47"/>
            <p:cNvSpPr/>
            <p:nvPr/>
          </p:nvSpPr>
          <p:spPr>
            <a:xfrm>
              <a:off x="6028848" y="3187541"/>
              <a:ext cx="85725" cy="304800"/>
            </a:xfrm>
            <a:custGeom>
              <a:avLst/>
              <a:gdLst>
                <a:gd name="connsiteX0" fmla="*/ 79534 w 85725"/>
                <a:gd name="connsiteY0" fmla="*/ 295751 h 304800"/>
                <a:gd name="connsiteX1" fmla="*/ 56674 w 85725"/>
                <a:gd name="connsiteY1" fmla="*/ 298609 h 304800"/>
                <a:gd name="connsiteX2" fmla="*/ 7144 w 85725"/>
                <a:gd name="connsiteY2" fmla="*/ 8096 h 304800"/>
                <a:gd name="connsiteX3" fmla="*/ 30004 w 85725"/>
                <a:gd name="connsiteY3" fmla="*/ 7144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5" h="304800">
                  <a:moveTo>
                    <a:pt x="79534" y="295751"/>
                  </a:moveTo>
                  <a:lnTo>
                    <a:pt x="56674" y="298609"/>
                  </a:lnTo>
                  <a:lnTo>
                    <a:pt x="7144" y="8096"/>
                  </a:lnTo>
                  <a:lnTo>
                    <a:pt x="30004" y="7144"/>
                  </a:lnTo>
                  <a:close/>
                </a:path>
              </a:pathLst>
            </a:custGeom>
            <a:solidFill>
              <a:srgbClr val="FEDB8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9" name="任意多边形: 形状 48"/>
            <p:cNvSpPr/>
            <p:nvPr/>
          </p:nvSpPr>
          <p:spPr>
            <a:xfrm>
              <a:off x="6091713" y="3234214"/>
              <a:ext cx="47625" cy="180975"/>
            </a:xfrm>
            <a:custGeom>
              <a:avLst/>
              <a:gdLst>
                <a:gd name="connsiteX0" fmla="*/ 49054 w 47625"/>
                <a:gd name="connsiteY0" fmla="*/ 173831 h 180975"/>
                <a:gd name="connsiteX1" fmla="*/ 34766 w 47625"/>
                <a:gd name="connsiteY1" fmla="*/ 175736 h 180975"/>
                <a:gd name="connsiteX2" fmla="*/ 7144 w 47625"/>
                <a:gd name="connsiteY2" fmla="*/ 7144 h 180975"/>
                <a:gd name="connsiteX3" fmla="*/ 19526 w 47625"/>
                <a:gd name="connsiteY3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180975">
                  <a:moveTo>
                    <a:pt x="49054" y="173831"/>
                  </a:moveTo>
                  <a:lnTo>
                    <a:pt x="34766" y="175736"/>
                  </a:lnTo>
                  <a:lnTo>
                    <a:pt x="7144" y="7144"/>
                  </a:lnTo>
                  <a:lnTo>
                    <a:pt x="19526" y="7144"/>
                  </a:lnTo>
                  <a:close/>
                </a:path>
              </a:pathLst>
            </a:custGeom>
            <a:solidFill>
              <a:srgbClr val="FEDB8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0" name="任意多边形: 形状 49"/>
            <p:cNvSpPr/>
            <p:nvPr/>
          </p:nvSpPr>
          <p:spPr>
            <a:xfrm>
              <a:off x="5724048" y="3135154"/>
              <a:ext cx="85725" cy="428625"/>
            </a:xfrm>
            <a:custGeom>
              <a:avLst/>
              <a:gdLst>
                <a:gd name="connsiteX0" fmla="*/ 87154 w 85725"/>
                <a:gd name="connsiteY0" fmla="*/ 418624 h 428625"/>
                <a:gd name="connsiteX1" fmla="*/ 53816 w 85725"/>
                <a:gd name="connsiteY1" fmla="*/ 422434 h 428625"/>
                <a:gd name="connsiteX2" fmla="*/ 7144 w 85725"/>
                <a:gd name="connsiteY2" fmla="*/ 8096 h 428625"/>
                <a:gd name="connsiteX3" fmla="*/ 38576 w 85725"/>
                <a:gd name="connsiteY3" fmla="*/ 7144 h 42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5" h="428625">
                  <a:moveTo>
                    <a:pt x="87154" y="418624"/>
                  </a:moveTo>
                  <a:lnTo>
                    <a:pt x="53816" y="422434"/>
                  </a:lnTo>
                  <a:lnTo>
                    <a:pt x="7144" y="8096"/>
                  </a:lnTo>
                  <a:lnTo>
                    <a:pt x="38576" y="7144"/>
                  </a:lnTo>
                  <a:close/>
                </a:path>
              </a:pathLst>
            </a:custGeom>
            <a:solidFill>
              <a:srgbClr val="FFC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sp>
        <p:nvSpPr>
          <p:cNvPr id="51" name="文本框 50"/>
          <p:cNvSpPr txBox="1"/>
          <p:nvPr/>
        </p:nvSpPr>
        <p:spPr>
          <a:xfrm>
            <a:off x="8633978" y="2152442"/>
            <a:ext cx="1068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账本</a:t>
            </a:r>
            <a:r>
              <a:rPr lang="en-US" altLang="zh-CN" sz="2400" dirty="0">
                <a:solidFill>
                  <a:schemeClr val="bg1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D</a:t>
            </a:r>
            <a:endParaRPr lang="zh-CN" altLang="en-US" sz="2400" dirty="0">
              <a:solidFill>
                <a:schemeClr val="bg1"/>
              </a:solidFill>
              <a:latin typeface="方正兰亭粗黑简体" panose="02000000000000000000" pitchFamily="2" charset="-122"/>
              <a:ea typeface="方正兰亭粗黑简体" panose="02000000000000000000" pitchFamily="2" charset="-122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2991053" y="415113"/>
            <a:ext cx="6209894" cy="753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>
                <a:solidFill>
                  <a:srgbClr val="F37670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交易方不可信，我们 </a:t>
            </a:r>
            <a:r>
              <a:rPr lang="en-US" altLang="zh-CN" sz="3200" dirty="0">
                <a:solidFill>
                  <a:srgbClr val="F37670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SAY NO </a:t>
            </a:r>
            <a:r>
              <a:rPr lang="zh-CN" altLang="en-US" sz="3200" dirty="0">
                <a:solidFill>
                  <a:srgbClr val="F37670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！</a:t>
            </a:r>
          </a:p>
        </p:txBody>
      </p:sp>
      <p:grpSp>
        <p:nvGrpSpPr>
          <p:cNvPr id="107" name="组合 106"/>
          <p:cNvGrpSpPr/>
          <p:nvPr/>
        </p:nvGrpSpPr>
        <p:grpSpPr>
          <a:xfrm>
            <a:off x="7394610" y="4137422"/>
            <a:ext cx="3338343" cy="2494320"/>
            <a:chOff x="7995462" y="4166909"/>
            <a:chExt cx="2910211" cy="2174431"/>
          </a:xfrm>
        </p:grpSpPr>
        <p:sp>
          <p:nvSpPr>
            <p:cNvPr id="55" name="任意多边形: 形状 54"/>
            <p:cNvSpPr/>
            <p:nvPr/>
          </p:nvSpPr>
          <p:spPr>
            <a:xfrm>
              <a:off x="9462499" y="5237581"/>
              <a:ext cx="26517" cy="33146"/>
            </a:xfrm>
            <a:custGeom>
              <a:avLst/>
              <a:gdLst>
                <a:gd name="connsiteX0" fmla="*/ 3989 w 21276"/>
                <a:gd name="connsiteY0" fmla="*/ 24734 h 26596"/>
                <a:gd name="connsiteX1" fmla="*/ 17287 w 21276"/>
                <a:gd name="connsiteY1" fmla="*/ 3989 h 26596"/>
                <a:gd name="connsiteX2" fmla="*/ 3989 w 21276"/>
                <a:gd name="connsiteY2" fmla="*/ 24734 h 26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276" h="26596">
                  <a:moveTo>
                    <a:pt x="3989" y="24734"/>
                  </a:moveTo>
                  <a:cubicBezTo>
                    <a:pt x="8245" y="17819"/>
                    <a:pt x="13032" y="10904"/>
                    <a:pt x="17287" y="3989"/>
                  </a:cubicBezTo>
                  <a:cubicBezTo>
                    <a:pt x="11968" y="9841"/>
                    <a:pt x="7181" y="17287"/>
                    <a:pt x="3989" y="24734"/>
                  </a:cubicBezTo>
                  <a:close/>
                </a:path>
              </a:pathLst>
            </a:custGeom>
            <a:solidFill>
              <a:srgbClr val="E14C2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6" name="任意多边形: 形状 55"/>
            <p:cNvSpPr/>
            <p:nvPr/>
          </p:nvSpPr>
          <p:spPr>
            <a:xfrm>
              <a:off x="9016315" y="5207750"/>
              <a:ext cx="934715" cy="941344"/>
            </a:xfrm>
            <a:custGeom>
              <a:avLst/>
              <a:gdLst>
                <a:gd name="connsiteX0" fmla="*/ 18916 w 750008"/>
                <a:gd name="connsiteY0" fmla="*/ 423675 h 755327"/>
                <a:gd name="connsiteX1" fmla="*/ 18916 w 750008"/>
                <a:gd name="connsiteY1" fmla="*/ 428994 h 755327"/>
                <a:gd name="connsiteX2" fmla="*/ 32746 w 750008"/>
                <a:gd name="connsiteY2" fmla="*/ 755594 h 755327"/>
                <a:gd name="connsiteX3" fmla="*/ 721052 w 750008"/>
                <a:gd name="connsiteY3" fmla="*/ 755594 h 755327"/>
                <a:gd name="connsiteX4" fmla="*/ 734882 w 750008"/>
                <a:gd name="connsiteY4" fmla="*/ 428994 h 755327"/>
                <a:gd name="connsiteX5" fmla="*/ 734882 w 750008"/>
                <a:gd name="connsiteY5" fmla="*/ 423675 h 755327"/>
                <a:gd name="connsiteX6" fmla="*/ 749776 w 750008"/>
                <a:gd name="connsiteY6" fmla="*/ 77395 h 755327"/>
                <a:gd name="connsiteX7" fmla="*/ 690732 w 750008"/>
                <a:gd name="connsiteY7" fmla="*/ 6649 h 755327"/>
                <a:gd name="connsiteX8" fmla="*/ 652434 w 750008"/>
                <a:gd name="connsiteY8" fmla="*/ 3989 h 755327"/>
                <a:gd name="connsiteX9" fmla="*/ 101364 w 750008"/>
                <a:gd name="connsiteY9" fmla="*/ 3989 h 755327"/>
                <a:gd name="connsiteX10" fmla="*/ 63065 w 750008"/>
                <a:gd name="connsiteY10" fmla="*/ 6649 h 755327"/>
                <a:gd name="connsiteX11" fmla="*/ 4022 w 750008"/>
                <a:gd name="connsiteY11" fmla="*/ 77395 h 755327"/>
                <a:gd name="connsiteX12" fmla="*/ 16788 w 750008"/>
                <a:gd name="connsiteY12" fmla="*/ 384313 h 755327"/>
                <a:gd name="connsiteX13" fmla="*/ 18916 w 750008"/>
                <a:gd name="connsiteY13" fmla="*/ 423675 h 755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50008" h="755327">
                  <a:moveTo>
                    <a:pt x="18916" y="423675"/>
                  </a:moveTo>
                  <a:lnTo>
                    <a:pt x="18916" y="428994"/>
                  </a:lnTo>
                  <a:lnTo>
                    <a:pt x="32746" y="755594"/>
                  </a:lnTo>
                  <a:lnTo>
                    <a:pt x="721052" y="755594"/>
                  </a:lnTo>
                  <a:lnTo>
                    <a:pt x="734882" y="428994"/>
                  </a:lnTo>
                  <a:lnTo>
                    <a:pt x="734882" y="423675"/>
                  </a:lnTo>
                  <a:lnTo>
                    <a:pt x="749776" y="77395"/>
                  </a:lnTo>
                  <a:cubicBezTo>
                    <a:pt x="751371" y="42288"/>
                    <a:pt x="725839" y="10904"/>
                    <a:pt x="690732" y="6649"/>
                  </a:cubicBezTo>
                  <a:cubicBezTo>
                    <a:pt x="678498" y="5053"/>
                    <a:pt x="665732" y="3989"/>
                    <a:pt x="652434" y="3989"/>
                  </a:cubicBezTo>
                  <a:lnTo>
                    <a:pt x="101364" y="3989"/>
                  </a:lnTo>
                  <a:cubicBezTo>
                    <a:pt x="88598" y="3989"/>
                    <a:pt x="75831" y="5053"/>
                    <a:pt x="63065" y="6649"/>
                  </a:cubicBezTo>
                  <a:cubicBezTo>
                    <a:pt x="27959" y="10904"/>
                    <a:pt x="2958" y="42288"/>
                    <a:pt x="4022" y="77395"/>
                  </a:cubicBezTo>
                  <a:lnTo>
                    <a:pt x="16788" y="384313"/>
                  </a:lnTo>
                  <a:lnTo>
                    <a:pt x="18916" y="423675"/>
                  </a:lnTo>
                  <a:close/>
                </a:path>
              </a:pathLst>
            </a:custGeom>
            <a:solidFill>
              <a:srgbClr val="E14C2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7" name="任意多边形: 形状 56"/>
            <p:cNvSpPr/>
            <p:nvPr/>
          </p:nvSpPr>
          <p:spPr>
            <a:xfrm>
              <a:off x="9109827" y="4216025"/>
              <a:ext cx="729210" cy="497189"/>
            </a:xfrm>
            <a:custGeom>
              <a:avLst/>
              <a:gdLst>
                <a:gd name="connsiteX0" fmla="*/ 583252 w 585113"/>
                <a:gd name="connsiteY0" fmla="*/ 398143 h 398940"/>
                <a:gd name="connsiteX1" fmla="*/ 583252 w 585113"/>
                <a:gd name="connsiteY1" fmla="*/ 204524 h 398940"/>
                <a:gd name="connsiteX2" fmla="*/ 382717 w 585113"/>
                <a:gd name="connsiteY2" fmla="*/ 3989 h 398940"/>
                <a:gd name="connsiteX3" fmla="*/ 204524 w 585113"/>
                <a:gd name="connsiteY3" fmla="*/ 3989 h 398940"/>
                <a:gd name="connsiteX4" fmla="*/ 3989 w 585113"/>
                <a:gd name="connsiteY4" fmla="*/ 204524 h 398940"/>
                <a:gd name="connsiteX5" fmla="*/ 3989 w 585113"/>
                <a:gd name="connsiteY5" fmla="*/ 398143 h 398940"/>
                <a:gd name="connsiteX6" fmla="*/ 583252 w 585113"/>
                <a:gd name="connsiteY6" fmla="*/ 398143 h 398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5113" h="398940">
                  <a:moveTo>
                    <a:pt x="583252" y="398143"/>
                  </a:moveTo>
                  <a:lnTo>
                    <a:pt x="583252" y="204524"/>
                  </a:lnTo>
                  <a:cubicBezTo>
                    <a:pt x="583252" y="94416"/>
                    <a:pt x="492825" y="3989"/>
                    <a:pt x="382717" y="3989"/>
                  </a:cubicBezTo>
                  <a:lnTo>
                    <a:pt x="204524" y="3989"/>
                  </a:lnTo>
                  <a:cubicBezTo>
                    <a:pt x="94416" y="3989"/>
                    <a:pt x="3989" y="94416"/>
                    <a:pt x="3989" y="204524"/>
                  </a:cubicBezTo>
                  <a:lnTo>
                    <a:pt x="3989" y="398143"/>
                  </a:lnTo>
                  <a:lnTo>
                    <a:pt x="583252" y="398143"/>
                  </a:lnTo>
                  <a:close/>
                </a:path>
              </a:pathLst>
            </a:custGeom>
            <a:solidFill>
              <a:srgbClr val="4C2E3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8" name="任意多边形: 形状 57"/>
            <p:cNvSpPr/>
            <p:nvPr/>
          </p:nvSpPr>
          <p:spPr>
            <a:xfrm>
              <a:off x="9737611" y="4651562"/>
              <a:ext cx="112697" cy="165729"/>
            </a:xfrm>
            <a:custGeom>
              <a:avLst/>
              <a:gdLst>
                <a:gd name="connsiteX0" fmla="*/ 45479 w 90426"/>
                <a:gd name="connsiteY0" fmla="*/ 3989 h 132980"/>
                <a:gd name="connsiteX1" fmla="*/ 3989 w 90426"/>
                <a:gd name="connsiteY1" fmla="*/ 45479 h 132980"/>
                <a:gd name="connsiteX2" fmla="*/ 3989 w 90426"/>
                <a:gd name="connsiteY2" fmla="*/ 88565 h 132980"/>
                <a:gd name="connsiteX3" fmla="*/ 45479 w 90426"/>
                <a:gd name="connsiteY3" fmla="*/ 130055 h 132980"/>
                <a:gd name="connsiteX4" fmla="*/ 86969 w 90426"/>
                <a:gd name="connsiteY4" fmla="*/ 88565 h 132980"/>
                <a:gd name="connsiteX5" fmla="*/ 86969 w 90426"/>
                <a:gd name="connsiteY5" fmla="*/ 45479 h 132980"/>
                <a:gd name="connsiteX6" fmla="*/ 45479 w 90426"/>
                <a:gd name="connsiteY6" fmla="*/ 3989 h 132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426" h="132980">
                  <a:moveTo>
                    <a:pt x="45479" y="3989"/>
                  </a:moveTo>
                  <a:cubicBezTo>
                    <a:pt x="22607" y="3989"/>
                    <a:pt x="3989" y="22607"/>
                    <a:pt x="3989" y="45479"/>
                  </a:cubicBezTo>
                  <a:lnTo>
                    <a:pt x="3989" y="88565"/>
                  </a:lnTo>
                  <a:cubicBezTo>
                    <a:pt x="3989" y="111437"/>
                    <a:pt x="22607" y="130055"/>
                    <a:pt x="45479" y="130055"/>
                  </a:cubicBezTo>
                  <a:cubicBezTo>
                    <a:pt x="68352" y="130055"/>
                    <a:pt x="86969" y="111437"/>
                    <a:pt x="86969" y="88565"/>
                  </a:cubicBezTo>
                  <a:lnTo>
                    <a:pt x="86969" y="45479"/>
                  </a:lnTo>
                  <a:cubicBezTo>
                    <a:pt x="86437" y="22075"/>
                    <a:pt x="67820" y="3989"/>
                    <a:pt x="45479" y="3989"/>
                  </a:cubicBezTo>
                  <a:close/>
                </a:path>
              </a:pathLst>
            </a:custGeom>
            <a:solidFill>
              <a:srgbClr val="DDB39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9" name="任意多边形: 形状 58"/>
            <p:cNvSpPr/>
            <p:nvPr/>
          </p:nvSpPr>
          <p:spPr>
            <a:xfrm>
              <a:off x="9101209" y="4651562"/>
              <a:ext cx="112697" cy="165729"/>
            </a:xfrm>
            <a:custGeom>
              <a:avLst/>
              <a:gdLst>
                <a:gd name="connsiteX0" fmla="*/ 45479 w 90426"/>
                <a:gd name="connsiteY0" fmla="*/ 3989 h 132980"/>
                <a:gd name="connsiteX1" fmla="*/ 3989 w 90426"/>
                <a:gd name="connsiteY1" fmla="*/ 45479 h 132980"/>
                <a:gd name="connsiteX2" fmla="*/ 3989 w 90426"/>
                <a:gd name="connsiteY2" fmla="*/ 88565 h 132980"/>
                <a:gd name="connsiteX3" fmla="*/ 45479 w 90426"/>
                <a:gd name="connsiteY3" fmla="*/ 130055 h 132980"/>
                <a:gd name="connsiteX4" fmla="*/ 86969 w 90426"/>
                <a:gd name="connsiteY4" fmla="*/ 88565 h 132980"/>
                <a:gd name="connsiteX5" fmla="*/ 86969 w 90426"/>
                <a:gd name="connsiteY5" fmla="*/ 45479 h 132980"/>
                <a:gd name="connsiteX6" fmla="*/ 45479 w 90426"/>
                <a:gd name="connsiteY6" fmla="*/ 3989 h 132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426" h="132980">
                  <a:moveTo>
                    <a:pt x="45479" y="3989"/>
                  </a:moveTo>
                  <a:cubicBezTo>
                    <a:pt x="22607" y="3989"/>
                    <a:pt x="3989" y="22607"/>
                    <a:pt x="3989" y="45479"/>
                  </a:cubicBezTo>
                  <a:lnTo>
                    <a:pt x="3989" y="88565"/>
                  </a:lnTo>
                  <a:cubicBezTo>
                    <a:pt x="3989" y="111437"/>
                    <a:pt x="22607" y="130055"/>
                    <a:pt x="45479" y="130055"/>
                  </a:cubicBezTo>
                  <a:cubicBezTo>
                    <a:pt x="68352" y="130055"/>
                    <a:pt x="86969" y="111437"/>
                    <a:pt x="86969" y="88565"/>
                  </a:cubicBezTo>
                  <a:lnTo>
                    <a:pt x="86969" y="45479"/>
                  </a:lnTo>
                  <a:cubicBezTo>
                    <a:pt x="86969" y="22075"/>
                    <a:pt x="68352" y="3989"/>
                    <a:pt x="45479" y="3989"/>
                  </a:cubicBezTo>
                  <a:close/>
                </a:path>
              </a:pathLst>
            </a:custGeom>
            <a:solidFill>
              <a:srgbClr val="DDB39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0" name="任意多边形: 形状 59"/>
            <p:cNvSpPr/>
            <p:nvPr/>
          </p:nvSpPr>
          <p:spPr>
            <a:xfrm>
              <a:off x="9358422" y="5039369"/>
              <a:ext cx="232021" cy="265167"/>
            </a:xfrm>
            <a:custGeom>
              <a:avLst/>
              <a:gdLst>
                <a:gd name="connsiteX0" fmla="*/ 3989 w 186172"/>
                <a:gd name="connsiteY0" fmla="*/ 3989 h 212768"/>
                <a:gd name="connsiteX1" fmla="*/ 3989 w 186172"/>
                <a:gd name="connsiteY1" fmla="*/ 124204 h 212768"/>
                <a:gd name="connsiteX2" fmla="*/ 93884 w 186172"/>
                <a:gd name="connsiteY2" fmla="*/ 211971 h 212768"/>
                <a:gd name="connsiteX3" fmla="*/ 183779 w 186172"/>
                <a:gd name="connsiteY3" fmla="*/ 124204 h 212768"/>
                <a:gd name="connsiteX4" fmla="*/ 183779 w 186172"/>
                <a:gd name="connsiteY4" fmla="*/ 3989 h 212768"/>
                <a:gd name="connsiteX5" fmla="*/ 3989 w 186172"/>
                <a:gd name="connsiteY5" fmla="*/ 3989 h 212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172" h="212768">
                  <a:moveTo>
                    <a:pt x="3989" y="3989"/>
                  </a:moveTo>
                  <a:lnTo>
                    <a:pt x="3989" y="124204"/>
                  </a:lnTo>
                  <a:cubicBezTo>
                    <a:pt x="3989" y="206119"/>
                    <a:pt x="44415" y="211971"/>
                    <a:pt x="93884" y="211971"/>
                  </a:cubicBezTo>
                  <a:cubicBezTo>
                    <a:pt x="143353" y="211971"/>
                    <a:pt x="183779" y="206119"/>
                    <a:pt x="183779" y="124204"/>
                  </a:cubicBezTo>
                  <a:lnTo>
                    <a:pt x="183779" y="3989"/>
                  </a:lnTo>
                  <a:lnTo>
                    <a:pt x="3989" y="3989"/>
                  </a:lnTo>
                  <a:close/>
                </a:path>
              </a:pathLst>
            </a:custGeom>
            <a:solidFill>
              <a:srgbClr val="DDB39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1" name="任意多边形: 形状 60"/>
            <p:cNvSpPr/>
            <p:nvPr/>
          </p:nvSpPr>
          <p:spPr>
            <a:xfrm>
              <a:off x="9143636" y="4253810"/>
              <a:ext cx="662918" cy="861793"/>
            </a:xfrm>
            <a:custGeom>
              <a:avLst/>
              <a:gdLst>
                <a:gd name="connsiteX0" fmla="*/ 280588 w 531921"/>
                <a:gd name="connsiteY0" fmla="*/ 3989 h 691497"/>
                <a:gd name="connsiteX1" fmla="*/ 251865 w 531921"/>
                <a:gd name="connsiteY1" fmla="*/ 3989 h 691497"/>
                <a:gd name="connsiteX2" fmla="*/ 3989 w 531921"/>
                <a:gd name="connsiteY2" fmla="*/ 251865 h 691497"/>
                <a:gd name="connsiteX3" fmla="*/ 3989 w 531921"/>
                <a:gd name="connsiteY3" fmla="*/ 443356 h 691497"/>
                <a:gd name="connsiteX4" fmla="*/ 251865 w 531921"/>
                <a:gd name="connsiteY4" fmla="*/ 691232 h 691497"/>
                <a:gd name="connsiteX5" fmla="*/ 280588 w 531921"/>
                <a:gd name="connsiteY5" fmla="*/ 691232 h 691497"/>
                <a:gd name="connsiteX6" fmla="*/ 528464 w 531921"/>
                <a:gd name="connsiteY6" fmla="*/ 443356 h 691497"/>
                <a:gd name="connsiteX7" fmla="*/ 528464 w 531921"/>
                <a:gd name="connsiteY7" fmla="*/ 251865 h 691497"/>
                <a:gd name="connsiteX8" fmla="*/ 280588 w 531921"/>
                <a:gd name="connsiteY8" fmla="*/ 3989 h 691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1921" h="691497">
                  <a:moveTo>
                    <a:pt x="280588" y="3989"/>
                  </a:moveTo>
                  <a:lnTo>
                    <a:pt x="251865" y="3989"/>
                  </a:lnTo>
                  <a:cubicBezTo>
                    <a:pt x="115693" y="3989"/>
                    <a:pt x="3989" y="115693"/>
                    <a:pt x="3989" y="251865"/>
                  </a:cubicBezTo>
                  <a:lnTo>
                    <a:pt x="3989" y="443356"/>
                  </a:lnTo>
                  <a:cubicBezTo>
                    <a:pt x="3989" y="579528"/>
                    <a:pt x="115693" y="691232"/>
                    <a:pt x="251865" y="691232"/>
                  </a:cubicBezTo>
                  <a:lnTo>
                    <a:pt x="280588" y="691232"/>
                  </a:lnTo>
                  <a:cubicBezTo>
                    <a:pt x="416760" y="691232"/>
                    <a:pt x="528464" y="579528"/>
                    <a:pt x="528464" y="443356"/>
                  </a:cubicBezTo>
                  <a:lnTo>
                    <a:pt x="528464" y="251865"/>
                  </a:lnTo>
                  <a:cubicBezTo>
                    <a:pt x="528464" y="115161"/>
                    <a:pt x="416760" y="3989"/>
                    <a:pt x="280588" y="3989"/>
                  </a:cubicBezTo>
                  <a:close/>
                </a:path>
              </a:pathLst>
            </a:custGeom>
            <a:solidFill>
              <a:srgbClr val="F1C9B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2" name="任意多边形: 形状 61"/>
            <p:cNvSpPr/>
            <p:nvPr/>
          </p:nvSpPr>
          <p:spPr>
            <a:xfrm>
              <a:off x="9123624" y="4232597"/>
              <a:ext cx="702694" cy="483930"/>
            </a:xfrm>
            <a:custGeom>
              <a:avLst/>
              <a:gdLst>
                <a:gd name="connsiteX0" fmla="*/ 560479 w 563836"/>
                <a:gd name="connsiteY0" fmla="*/ 212502 h 388302"/>
                <a:gd name="connsiteX1" fmla="*/ 303029 w 563836"/>
                <a:gd name="connsiteY1" fmla="*/ 3989 h 388302"/>
                <a:gd name="connsiteX2" fmla="*/ 287603 w 563836"/>
                <a:gd name="connsiteY2" fmla="*/ 3989 h 388302"/>
                <a:gd name="connsiteX3" fmla="*/ 283348 w 563836"/>
                <a:gd name="connsiteY3" fmla="*/ 3989 h 388302"/>
                <a:gd name="connsiteX4" fmla="*/ 281752 w 563836"/>
                <a:gd name="connsiteY4" fmla="*/ 3989 h 388302"/>
                <a:gd name="connsiteX5" fmla="*/ 277497 w 563836"/>
                <a:gd name="connsiteY5" fmla="*/ 3989 h 388302"/>
                <a:gd name="connsiteX6" fmla="*/ 262071 w 563836"/>
                <a:gd name="connsiteY6" fmla="*/ 3989 h 388302"/>
                <a:gd name="connsiteX7" fmla="*/ 4621 w 563836"/>
                <a:gd name="connsiteY7" fmla="*/ 212502 h 388302"/>
                <a:gd name="connsiteX8" fmla="*/ 47707 w 563836"/>
                <a:gd name="connsiteY8" fmla="*/ 384845 h 388302"/>
                <a:gd name="connsiteX9" fmla="*/ 88133 w 563836"/>
                <a:gd name="connsiteY9" fmla="*/ 217290 h 388302"/>
                <a:gd name="connsiteX10" fmla="*/ 281752 w 563836"/>
                <a:gd name="connsiteY10" fmla="*/ 185906 h 388302"/>
                <a:gd name="connsiteX11" fmla="*/ 281752 w 563836"/>
                <a:gd name="connsiteY11" fmla="*/ 185906 h 388302"/>
                <a:gd name="connsiteX12" fmla="*/ 282284 w 563836"/>
                <a:gd name="connsiteY12" fmla="*/ 185906 h 388302"/>
                <a:gd name="connsiteX13" fmla="*/ 282816 w 563836"/>
                <a:gd name="connsiteY13" fmla="*/ 185906 h 388302"/>
                <a:gd name="connsiteX14" fmla="*/ 282816 w 563836"/>
                <a:gd name="connsiteY14" fmla="*/ 185906 h 388302"/>
                <a:gd name="connsiteX15" fmla="*/ 476435 w 563836"/>
                <a:gd name="connsiteY15" fmla="*/ 217290 h 388302"/>
                <a:gd name="connsiteX16" fmla="*/ 516862 w 563836"/>
                <a:gd name="connsiteY16" fmla="*/ 384845 h 388302"/>
                <a:gd name="connsiteX17" fmla="*/ 560479 w 563836"/>
                <a:gd name="connsiteY17" fmla="*/ 212502 h 388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63836" h="388302">
                  <a:moveTo>
                    <a:pt x="560479" y="212502"/>
                  </a:moveTo>
                  <a:cubicBezTo>
                    <a:pt x="546117" y="78458"/>
                    <a:pt x="517925" y="27394"/>
                    <a:pt x="303029" y="3989"/>
                  </a:cubicBezTo>
                  <a:lnTo>
                    <a:pt x="287603" y="3989"/>
                  </a:lnTo>
                  <a:lnTo>
                    <a:pt x="283348" y="3989"/>
                  </a:lnTo>
                  <a:lnTo>
                    <a:pt x="281752" y="3989"/>
                  </a:lnTo>
                  <a:lnTo>
                    <a:pt x="277497" y="3989"/>
                  </a:lnTo>
                  <a:lnTo>
                    <a:pt x="262071" y="3989"/>
                  </a:lnTo>
                  <a:cubicBezTo>
                    <a:pt x="47175" y="26862"/>
                    <a:pt x="18983" y="78458"/>
                    <a:pt x="4621" y="212502"/>
                  </a:cubicBezTo>
                  <a:cubicBezTo>
                    <a:pt x="366" y="253460"/>
                    <a:pt x="17919" y="387505"/>
                    <a:pt x="47707" y="384845"/>
                  </a:cubicBezTo>
                  <a:cubicBezTo>
                    <a:pt x="51430" y="384313"/>
                    <a:pt x="57282" y="247077"/>
                    <a:pt x="88133" y="217290"/>
                  </a:cubicBezTo>
                  <a:cubicBezTo>
                    <a:pt x="122176" y="185375"/>
                    <a:pt x="266859" y="185906"/>
                    <a:pt x="281752" y="185906"/>
                  </a:cubicBezTo>
                  <a:lnTo>
                    <a:pt x="281752" y="185906"/>
                  </a:lnTo>
                  <a:cubicBezTo>
                    <a:pt x="281752" y="185906"/>
                    <a:pt x="282284" y="185906"/>
                    <a:pt x="282284" y="185906"/>
                  </a:cubicBezTo>
                  <a:cubicBezTo>
                    <a:pt x="282816" y="185906"/>
                    <a:pt x="282816" y="185906"/>
                    <a:pt x="282816" y="185906"/>
                  </a:cubicBezTo>
                  <a:lnTo>
                    <a:pt x="282816" y="185906"/>
                  </a:lnTo>
                  <a:cubicBezTo>
                    <a:pt x="298242" y="185906"/>
                    <a:pt x="442393" y="184843"/>
                    <a:pt x="476435" y="217290"/>
                  </a:cubicBezTo>
                  <a:cubicBezTo>
                    <a:pt x="507819" y="247077"/>
                    <a:pt x="513138" y="384313"/>
                    <a:pt x="516862" y="384845"/>
                  </a:cubicBezTo>
                  <a:cubicBezTo>
                    <a:pt x="547181" y="388036"/>
                    <a:pt x="564734" y="253460"/>
                    <a:pt x="560479" y="212502"/>
                  </a:cubicBezTo>
                  <a:close/>
                </a:path>
              </a:pathLst>
            </a:custGeom>
            <a:solidFill>
              <a:srgbClr val="4C2E3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3" name="任意多边形: 形状 62"/>
            <p:cNvSpPr/>
            <p:nvPr/>
          </p:nvSpPr>
          <p:spPr>
            <a:xfrm>
              <a:off x="9547353" y="4166909"/>
              <a:ext cx="159100" cy="106066"/>
            </a:xfrm>
            <a:custGeom>
              <a:avLst/>
              <a:gdLst>
                <a:gd name="connsiteX0" fmla="*/ 3989 w 127661"/>
                <a:gd name="connsiteY0" fmla="*/ 53505 h 85107"/>
                <a:gd name="connsiteX1" fmla="*/ 83778 w 127661"/>
                <a:gd name="connsiteY1" fmla="*/ 5632 h 85107"/>
                <a:gd name="connsiteX2" fmla="*/ 71011 w 127661"/>
                <a:gd name="connsiteY2" fmla="*/ 47122 h 85107"/>
                <a:gd name="connsiteX3" fmla="*/ 126863 w 127661"/>
                <a:gd name="connsiteY3" fmla="*/ 33824 h 85107"/>
                <a:gd name="connsiteX4" fmla="*/ 99203 w 127661"/>
                <a:gd name="connsiteY4" fmla="*/ 82761 h 85107"/>
                <a:gd name="connsiteX5" fmla="*/ 3989 w 127661"/>
                <a:gd name="connsiteY5" fmla="*/ 53505 h 85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7661" h="85107">
                  <a:moveTo>
                    <a:pt x="3989" y="53505"/>
                  </a:moveTo>
                  <a:cubicBezTo>
                    <a:pt x="3989" y="53505"/>
                    <a:pt x="61969" y="-6602"/>
                    <a:pt x="83778" y="5632"/>
                  </a:cubicBezTo>
                  <a:cubicBezTo>
                    <a:pt x="57182" y="35952"/>
                    <a:pt x="71011" y="47122"/>
                    <a:pt x="71011" y="47122"/>
                  </a:cubicBezTo>
                  <a:cubicBezTo>
                    <a:pt x="71011" y="47122"/>
                    <a:pt x="110906" y="18930"/>
                    <a:pt x="126863" y="33824"/>
                  </a:cubicBezTo>
                  <a:cubicBezTo>
                    <a:pt x="94948" y="54569"/>
                    <a:pt x="99203" y="82761"/>
                    <a:pt x="99203" y="82761"/>
                  </a:cubicBezTo>
                  <a:lnTo>
                    <a:pt x="3989" y="53505"/>
                  </a:lnTo>
                  <a:close/>
                </a:path>
              </a:pathLst>
            </a:custGeom>
            <a:solidFill>
              <a:srgbClr val="4C2E3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4" name="任意多边形: 形状 63"/>
            <p:cNvSpPr/>
            <p:nvPr/>
          </p:nvSpPr>
          <p:spPr>
            <a:xfrm>
              <a:off x="9599724" y="4638965"/>
              <a:ext cx="72921" cy="106066"/>
            </a:xfrm>
            <a:custGeom>
              <a:avLst/>
              <a:gdLst>
                <a:gd name="connsiteX0" fmla="*/ 55054 w 58511"/>
                <a:gd name="connsiteY0" fmla="*/ 43352 h 85107"/>
                <a:gd name="connsiteX1" fmla="*/ 29522 w 58511"/>
                <a:gd name="connsiteY1" fmla="*/ 82714 h 85107"/>
                <a:gd name="connsiteX2" fmla="*/ 3989 w 58511"/>
                <a:gd name="connsiteY2" fmla="*/ 43352 h 85107"/>
                <a:gd name="connsiteX3" fmla="*/ 29522 w 58511"/>
                <a:gd name="connsiteY3" fmla="*/ 3989 h 85107"/>
                <a:gd name="connsiteX4" fmla="*/ 55054 w 58511"/>
                <a:gd name="connsiteY4" fmla="*/ 43352 h 85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511" h="85107">
                  <a:moveTo>
                    <a:pt x="55054" y="43352"/>
                  </a:moveTo>
                  <a:cubicBezTo>
                    <a:pt x="55054" y="65160"/>
                    <a:pt x="43352" y="82714"/>
                    <a:pt x="29522" y="82714"/>
                  </a:cubicBezTo>
                  <a:cubicBezTo>
                    <a:pt x="15160" y="82714"/>
                    <a:pt x="3989" y="65160"/>
                    <a:pt x="3989" y="43352"/>
                  </a:cubicBezTo>
                  <a:cubicBezTo>
                    <a:pt x="3989" y="21543"/>
                    <a:pt x="15692" y="3989"/>
                    <a:pt x="29522" y="3989"/>
                  </a:cubicBezTo>
                  <a:cubicBezTo>
                    <a:pt x="43352" y="3989"/>
                    <a:pt x="55054" y="21543"/>
                    <a:pt x="55054" y="43352"/>
                  </a:cubicBezTo>
                  <a:close/>
                </a:path>
              </a:pathLst>
            </a:custGeom>
            <a:solidFill>
              <a:srgbClr val="1E0F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5" name="任意多边形: 形状 64"/>
            <p:cNvSpPr/>
            <p:nvPr/>
          </p:nvSpPr>
          <p:spPr>
            <a:xfrm>
              <a:off x="9636848" y="4654877"/>
              <a:ext cx="19888" cy="33146"/>
            </a:xfrm>
            <a:custGeom>
              <a:avLst/>
              <a:gdLst>
                <a:gd name="connsiteX0" fmla="*/ 15692 w 15957"/>
                <a:gd name="connsiteY0" fmla="*/ 14628 h 26596"/>
                <a:gd name="connsiteX1" fmla="*/ 9840 w 15957"/>
                <a:gd name="connsiteY1" fmla="*/ 25266 h 26596"/>
                <a:gd name="connsiteX2" fmla="*/ 3989 w 15957"/>
                <a:gd name="connsiteY2" fmla="*/ 14628 h 26596"/>
                <a:gd name="connsiteX3" fmla="*/ 9840 w 15957"/>
                <a:gd name="connsiteY3" fmla="*/ 3989 h 26596"/>
                <a:gd name="connsiteX4" fmla="*/ 15692 w 15957"/>
                <a:gd name="connsiteY4" fmla="*/ 14628 h 26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57" h="26596">
                  <a:moveTo>
                    <a:pt x="15692" y="14628"/>
                  </a:moveTo>
                  <a:cubicBezTo>
                    <a:pt x="15692" y="20479"/>
                    <a:pt x="13032" y="25266"/>
                    <a:pt x="9840" y="25266"/>
                  </a:cubicBezTo>
                  <a:cubicBezTo>
                    <a:pt x="6649" y="25266"/>
                    <a:pt x="3989" y="20479"/>
                    <a:pt x="3989" y="14628"/>
                  </a:cubicBezTo>
                  <a:cubicBezTo>
                    <a:pt x="3989" y="8777"/>
                    <a:pt x="6649" y="3989"/>
                    <a:pt x="9840" y="3989"/>
                  </a:cubicBezTo>
                  <a:cubicBezTo>
                    <a:pt x="13032" y="3989"/>
                    <a:pt x="15692" y="8777"/>
                    <a:pt x="15692" y="14628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6" name="任意多边形: 形状 65"/>
            <p:cNvSpPr/>
            <p:nvPr/>
          </p:nvSpPr>
          <p:spPr>
            <a:xfrm>
              <a:off x="9278871" y="4638965"/>
              <a:ext cx="72921" cy="106066"/>
            </a:xfrm>
            <a:custGeom>
              <a:avLst/>
              <a:gdLst>
                <a:gd name="connsiteX0" fmla="*/ 55054 w 58511"/>
                <a:gd name="connsiteY0" fmla="*/ 43352 h 85107"/>
                <a:gd name="connsiteX1" fmla="*/ 29522 w 58511"/>
                <a:gd name="connsiteY1" fmla="*/ 82714 h 85107"/>
                <a:gd name="connsiteX2" fmla="*/ 3989 w 58511"/>
                <a:gd name="connsiteY2" fmla="*/ 43352 h 85107"/>
                <a:gd name="connsiteX3" fmla="*/ 29522 w 58511"/>
                <a:gd name="connsiteY3" fmla="*/ 3989 h 85107"/>
                <a:gd name="connsiteX4" fmla="*/ 55054 w 58511"/>
                <a:gd name="connsiteY4" fmla="*/ 43352 h 85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511" h="85107">
                  <a:moveTo>
                    <a:pt x="55054" y="43352"/>
                  </a:moveTo>
                  <a:cubicBezTo>
                    <a:pt x="55054" y="65160"/>
                    <a:pt x="43352" y="82714"/>
                    <a:pt x="29522" y="82714"/>
                  </a:cubicBezTo>
                  <a:cubicBezTo>
                    <a:pt x="15160" y="82714"/>
                    <a:pt x="3989" y="65160"/>
                    <a:pt x="3989" y="43352"/>
                  </a:cubicBezTo>
                  <a:cubicBezTo>
                    <a:pt x="3989" y="21543"/>
                    <a:pt x="15692" y="3989"/>
                    <a:pt x="29522" y="3989"/>
                  </a:cubicBezTo>
                  <a:cubicBezTo>
                    <a:pt x="43884" y="3989"/>
                    <a:pt x="55054" y="21543"/>
                    <a:pt x="55054" y="43352"/>
                  </a:cubicBezTo>
                  <a:close/>
                </a:path>
              </a:pathLst>
            </a:custGeom>
            <a:solidFill>
              <a:srgbClr val="1E0F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7" name="任意多边形: 形状 66"/>
            <p:cNvSpPr/>
            <p:nvPr/>
          </p:nvSpPr>
          <p:spPr>
            <a:xfrm>
              <a:off x="9315995" y="4654877"/>
              <a:ext cx="19888" cy="33146"/>
            </a:xfrm>
            <a:custGeom>
              <a:avLst/>
              <a:gdLst>
                <a:gd name="connsiteX0" fmla="*/ 15692 w 15957"/>
                <a:gd name="connsiteY0" fmla="*/ 14628 h 26596"/>
                <a:gd name="connsiteX1" fmla="*/ 9841 w 15957"/>
                <a:gd name="connsiteY1" fmla="*/ 25266 h 26596"/>
                <a:gd name="connsiteX2" fmla="*/ 3989 w 15957"/>
                <a:gd name="connsiteY2" fmla="*/ 14628 h 26596"/>
                <a:gd name="connsiteX3" fmla="*/ 9841 w 15957"/>
                <a:gd name="connsiteY3" fmla="*/ 3989 h 26596"/>
                <a:gd name="connsiteX4" fmla="*/ 15692 w 15957"/>
                <a:gd name="connsiteY4" fmla="*/ 14628 h 26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57" h="26596">
                  <a:moveTo>
                    <a:pt x="15692" y="14628"/>
                  </a:moveTo>
                  <a:cubicBezTo>
                    <a:pt x="15692" y="20479"/>
                    <a:pt x="13032" y="25266"/>
                    <a:pt x="9841" y="25266"/>
                  </a:cubicBezTo>
                  <a:cubicBezTo>
                    <a:pt x="6649" y="25266"/>
                    <a:pt x="3989" y="20479"/>
                    <a:pt x="3989" y="14628"/>
                  </a:cubicBezTo>
                  <a:cubicBezTo>
                    <a:pt x="3989" y="8777"/>
                    <a:pt x="6649" y="3989"/>
                    <a:pt x="9841" y="3989"/>
                  </a:cubicBezTo>
                  <a:cubicBezTo>
                    <a:pt x="13032" y="3989"/>
                    <a:pt x="15692" y="8777"/>
                    <a:pt x="15692" y="14628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8" name="任意多边形: 形状 67"/>
            <p:cNvSpPr/>
            <p:nvPr/>
          </p:nvSpPr>
          <p:spPr>
            <a:xfrm>
              <a:off x="9215895" y="4562730"/>
              <a:ext cx="178988" cy="46404"/>
            </a:xfrm>
            <a:custGeom>
              <a:avLst/>
              <a:gdLst>
                <a:gd name="connsiteX0" fmla="*/ 135374 w 143618"/>
                <a:gd name="connsiteY0" fmla="*/ 3989 h 37234"/>
                <a:gd name="connsiteX1" fmla="*/ 84309 w 143618"/>
                <a:gd name="connsiteY1" fmla="*/ 8245 h 37234"/>
                <a:gd name="connsiteX2" fmla="*/ 39628 w 143618"/>
                <a:gd name="connsiteY2" fmla="*/ 14096 h 37234"/>
                <a:gd name="connsiteX3" fmla="*/ 11968 w 143618"/>
                <a:gd name="connsiteY3" fmla="*/ 24734 h 37234"/>
                <a:gd name="connsiteX4" fmla="*/ 3989 w 143618"/>
                <a:gd name="connsiteY4" fmla="*/ 33245 h 37234"/>
                <a:gd name="connsiteX5" fmla="*/ 19415 w 143618"/>
                <a:gd name="connsiteY5" fmla="*/ 31117 h 37234"/>
                <a:gd name="connsiteX6" fmla="*/ 49203 w 143618"/>
                <a:gd name="connsiteY6" fmla="*/ 28458 h 37234"/>
                <a:gd name="connsiteX7" fmla="*/ 91224 w 143618"/>
                <a:gd name="connsiteY7" fmla="*/ 28990 h 37234"/>
                <a:gd name="connsiteX8" fmla="*/ 141757 w 143618"/>
                <a:gd name="connsiteY8" fmla="*/ 24734 h 37234"/>
                <a:gd name="connsiteX9" fmla="*/ 135374 w 143618"/>
                <a:gd name="connsiteY9" fmla="*/ 3989 h 37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3618" h="37234">
                  <a:moveTo>
                    <a:pt x="135374" y="3989"/>
                  </a:moveTo>
                  <a:cubicBezTo>
                    <a:pt x="119416" y="6649"/>
                    <a:pt x="100799" y="7181"/>
                    <a:pt x="84309" y="8245"/>
                  </a:cubicBezTo>
                  <a:cubicBezTo>
                    <a:pt x="67820" y="9309"/>
                    <a:pt x="52394" y="10904"/>
                    <a:pt x="39628" y="14096"/>
                  </a:cubicBezTo>
                  <a:cubicBezTo>
                    <a:pt x="26862" y="16756"/>
                    <a:pt x="17287" y="21011"/>
                    <a:pt x="11968" y="24734"/>
                  </a:cubicBezTo>
                  <a:cubicBezTo>
                    <a:pt x="6117" y="28458"/>
                    <a:pt x="4521" y="31649"/>
                    <a:pt x="3989" y="33245"/>
                  </a:cubicBezTo>
                  <a:cubicBezTo>
                    <a:pt x="6117" y="34309"/>
                    <a:pt x="11436" y="32713"/>
                    <a:pt x="19415" y="31117"/>
                  </a:cubicBezTo>
                  <a:cubicBezTo>
                    <a:pt x="27394" y="29522"/>
                    <a:pt x="36969" y="28458"/>
                    <a:pt x="49203" y="28458"/>
                  </a:cubicBezTo>
                  <a:cubicBezTo>
                    <a:pt x="60905" y="28458"/>
                    <a:pt x="75267" y="28990"/>
                    <a:pt x="91224" y="28990"/>
                  </a:cubicBezTo>
                  <a:cubicBezTo>
                    <a:pt x="107182" y="28990"/>
                    <a:pt x="124736" y="28458"/>
                    <a:pt x="141757" y="24734"/>
                  </a:cubicBezTo>
                  <a:cubicBezTo>
                    <a:pt x="147076" y="16756"/>
                    <a:pt x="139097" y="7713"/>
                    <a:pt x="135374" y="3989"/>
                  </a:cubicBezTo>
                  <a:close/>
                </a:path>
              </a:pathLst>
            </a:custGeom>
            <a:solidFill>
              <a:srgbClr val="4C2E3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9" name="任意多边形: 形状 68"/>
            <p:cNvSpPr/>
            <p:nvPr/>
          </p:nvSpPr>
          <p:spPr>
            <a:xfrm>
              <a:off x="9552433" y="4562730"/>
              <a:ext cx="178988" cy="46404"/>
            </a:xfrm>
            <a:custGeom>
              <a:avLst/>
              <a:gdLst>
                <a:gd name="connsiteX0" fmla="*/ 12147 w 143618"/>
                <a:gd name="connsiteY0" fmla="*/ 3989 h 37234"/>
                <a:gd name="connsiteX1" fmla="*/ 63212 w 143618"/>
                <a:gd name="connsiteY1" fmla="*/ 8245 h 37234"/>
                <a:gd name="connsiteX2" fmla="*/ 107893 w 143618"/>
                <a:gd name="connsiteY2" fmla="*/ 14096 h 37234"/>
                <a:gd name="connsiteX3" fmla="*/ 135553 w 143618"/>
                <a:gd name="connsiteY3" fmla="*/ 24734 h 37234"/>
                <a:gd name="connsiteX4" fmla="*/ 143532 w 143618"/>
                <a:gd name="connsiteY4" fmla="*/ 33245 h 37234"/>
                <a:gd name="connsiteX5" fmla="*/ 128106 w 143618"/>
                <a:gd name="connsiteY5" fmla="*/ 31117 h 37234"/>
                <a:gd name="connsiteX6" fmla="*/ 98319 w 143618"/>
                <a:gd name="connsiteY6" fmla="*/ 28458 h 37234"/>
                <a:gd name="connsiteX7" fmla="*/ 56297 w 143618"/>
                <a:gd name="connsiteY7" fmla="*/ 28990 h 37234"/>
                <a:gd name="connsiteX8" fmla="*/ 5764 w 143618"/>
                <a:gd name="connsiteY8" fmla="*/ 24734 h 37234"/>
                <a:gd name="connsiteX9" fmla="*/ 12147 w 143618"/>
                <a:gd name="connsiteY9" fmla="*/ 3989 h 37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3618" h="37234">
                  <a:moveTo>
                    <a:pt x="12147" y="3989"/>
                  </a:moveTo>
                  <a:cubicBezTo>
                    <a:pt x="28105" y="6649"/>
                    <a:pt x="46722" y="7181"/>
                    <a:pt x="63212" y="8245"/>
                  </a:cubicBezTo>
                  <a:cubicBezTo>
                    <a:pt x="79701" y="9309"/>
                    <a:pt x="95127" y="10904"/>
                    <a:pt x="107893" y="14096"/>
                  </a:cubicBezTo>
                  <a:cubicBezTo>
                    <a:pt x="120659" y="16756"/>
                    <a:pt x="130234" y="21011"/>
                    <a:pt x="135553" y="24734"/>
                  </a:cubicBezTo>
                  <a:cubicBezTo>
                    <a:pt x="141404" y="28458"/>
                    <a:pt x="143000" y="31649"/>
                    <a:pt x="143532" y="33245"/>
                  </a:cubicBezTo>
                  <a:cubicBezTo>
                    <a:pt x="141404" y="34309"/>
                    <a:pt x="136085" y="32713"/>
                    <a:pt x="128106" y="31117"/>
                  </a:cubicBezTo>
                  <a:cubicBezTo>
                    <a:pt x="120127" y="29522"/>
                    <a:pt x="110553" y="28458"/>
                    <a:pt x="98319" y="28458"/>
                  </a:cubicBezTo>
                  <a:cubicBezTo>
                    <a:pt x="86616" y="28458"/>
                    <a:pt x="72254" y="28990"/>
                    <a:pt x="56297" y="28990"/>
                  </a:cubicBezTo>
                  <a:cubicBezTo>
                    <a:pt x="40339" y="28990"/>
                    <a:pt x="22786" y="28458"/>
                    <a:pt x="5764" y="24734"/>
                  </a:cubicBezTo>
                  <a:cubicBezTo>
                    <a:pt x="445" y="16756"/>
                    <a:pt x="8424" y="7713"/>
                    <a:pt x="12147" y="3989"/>
                  </a:cubicBezTo>
                  <a:close/>
                </a:path>
              </a:pathLst>
            </a:custGeom>
            <a:solidFill>
              <a:srgbClr val="4C2E3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0" name="任意多边形: 形状 69"/>
            <p:cNvSpPr/>
            <p:nvPr/>
          </p:nvSpPr>
          <p:spPr>
            <a:xfrm>
              <a:off x="9427307" y="4774201"/>
              <a:ext cx="39775" cy="92809"/>
            </a:xfrm>
            <a:custGeom>
              <a:avLst/>
              <a:gdLst>
                <a:gd name="connsiteX0" fmla="*/ 19993 w 31915"/>
                <a:gd name="connsiteY0" fmla="*/ 33245 h 74468"/>
                <a:gd name="connsiteX1" fmla="*/ 25312 w 31915"/>
                <a:gd name="connsiteY1" fmla="*/ 3989 h 74468"/>
                <a:gd name="connsiteX2" fmla="*/ 4567 w 31915"/>
                <a:gd name="connsiteY2" fmla="*/ 48139 h 74468"/>
                <a:gd name="connsiteX3" fmla="*/ 31164 w 31915"/>
                <a:gd name="connsiteY3" fmla="*/ 74203 h 74468"/>
                <a:gd name="connsiteX4" fmla="*/ 19993 w 31915"/>
                <a:gd name="connsiteY4" fmla="*/ 33245 h 74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915" h="74468">
                  <a:moveTo>
                    <a:pt x="19993" y="33245"/>
                  </a:moveTo>
                  <a:cubicBezTo>
                    <a:pt x="21057" y="26330"/>
                    <a:pt x="22653" y="16224"/>
                    <a:pt x="25312" y="3989"/>
                  </a:cubicBezTo>
                  <a:cubicBezTo>
                    <a:pt x="19461" y="14628"/>
                    <a:pt x="6695" y="37500"/>
                    <a:pt x="4567" y="48139"/>
                  </a:cubicBezTo>
                  <a:cubicBezTo>
                    <a:pt x="844" y="69416"/>
                    <a:pt x="15738" y="74203"/>
                    <a:pt x="31164" y="74203"/>
                  </a:cubicBezTo>
                  <a:cubicBezTo>
                    <a:pt x="22653" y="67288"/>
                    <a:pt x="17334" y="55054"/>
                    <a:pt x="19993" y="33245"/>
                  </a:cubicBezTo>
                  <a:close/>
                </a:path>
              </a:pathLst>
            </a:custGeom>
            <a:solidFill>
              <a:srgbClr val="D3A79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1" name="任意多边形: 形状 70"/>
            <p:cNvSpPr/>
            <p:nvPr/>
          </p:nvSpPr>
          <p:spPr>
            <a:xfrm rot="10800000">
              <a:off x="9371934" y="4945793"/>
              <a:ext cx="205505" cy="46404"/>
            </a:xfrm>
            <a:custGeom>
              <a:avLst/>
              <a:gdLst>
                <a:gd name="connsiteX0" fmla="*/ 153788 w 164895"/>
                <a:gd name="connsiteY0" fmla="*/ 4606 h 37234"/>
                <a:gd name="connsiteX1" fmla="*/ 12828 w 164895"/>
                <a:gd name="connsiteY1" fmla="*/ 4606 h 37234"/>
                <a:gd name="connsiteX2" fmla="*/ 4318 w 164895"/>
                <a:gd name="connsiteY2" fmla="*/ 8329 h 37234"/>
                <a:gd name="connsiteX3" fmla="*/ 4318 w 164895"/>
                <a:gd name="connsiteY3" fmla="*/ 8329 h 37234"/>
                <a:gd name="connsiteX4" fmla="*/ 8041 w 164895"/>
                <a:gd name="connsiteY4" fmla="*/ 17372 h 37234"/>
                <a:gd name="connsiteX5" fmla="*/ 158043 w 164895"/>
                <a:gd name="connsiteY5" fmla="*/ 17372 h 37234"/>
                <a:gd name="connsiteX6" fmla="*/ 161766 w 164895"/>
                <a:gd name="connsiteY6" fmla="*/ 8329 h 37234"/>
                <a:gd name="connsiteX7" fmla="*/ 161766 w 164895"/>
                <a:gd name="connsiteY7" fmla="*/ 8329 h 37234"/>
                <a:gd name="connsiteX8" fmla="*/ 153788 w 164895"/>
                <a:gd name="connsiteY8" fmla="*/ 4606 h 37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4895" h="37234">
                  <a:moveTo>
                    <a:pt x="153788" y="4606"/>
                  </a:moveTo>
                  <a:cubicBezTo>
                    <a:pt x="99000" y="26946"/>
                    <a:pt x="67084" y="26946"/>
                    <a:pt x="12828" y="4606"/>
                  </a:cubicBezTo>
                  <a:cubicBezTo>
                    <a:pt x="9637" y="3010"/>
                    <a:pt x="5913" y="4606"/>
                    <a:pt x="4318" y="8329"/>
                  </a:cubicBezTo>
                  <a:lnTo>
                    <a:pt x="4318" y="8329"/>
                  </a:lnTo>
                  <a:cubicBezTo>
                    <a:pt x="3254" y="11521"/>
                    <a:pt x="4850" y="15776"/>
                    <a:pt x="8041" y="17372"/>
                  </a:cubicBezTo>
                  <a:cubicBezTo>
                    <a:pt x="66021" y="40776"/>
                    <a:pt x="100063" y="40776"/>
                    <a:pt x="158043" y="17372"/>
                  </a:cubicBezTo>
                  <a:cubicBezTo>
                    <a:pt x="161766" y="15776"/>
                    <a:pt x="163362" y="12052"/>
                    <a:pt x="161766" y="8329"/>
                  </a:cubicBezTo>
                  <a:lnTo>
                    <a:pt x="161766" y="8329"/>
                  </a:lnTo>
                  <a:cubicBezTo>
                    <a:pt x="160703" y="5137"/>
                    <a:pt x="156979" y="3542"/>
                    <a:pt x="153788" y="4606"/>
                  </a:cubicBezTo>
                  <a:close/>
                </a:path>
              </a:pathLst>
            </a:custGeom>
            <a:solidFill>
              <a:srgbClr val="AD6F6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2" name="任意多边形: 形状 71"/>
            <p:cNvSpPr/>
            <p:nvPr/>
          </p:nvSpPr>
          <p:spPr>
            <a:xfrm>
              <a:off x="9182086" y="4618416"/>
              <a:ext cx="583368" cy="159100"/>
            </a:xfrm>
            <a:custGeom>
              <a:avLst/>
              <a:gdLst>
                <a:gd name="connsiteX0" fmla="*/ 252397 w 468090"/>
                <a:gd name="connsiteY0" fmla="*/ 3989 h 127661"/>
                <a:gd name="connsiteX1" fmla="*/ 252397 w 468090"/>
                <a:gd name="connsiteY1" fmla="*/ 7713 h 127661"/>
                <a:gd name="connsiteX2" fmla="*/ 256652 w 468090"/>
                <a:gd name="connsiteY2" fmla="*/ 33245 h 127661"/>
                <a:gd name="connsiteX3" fmla="*/ 215694 w 468090"/>
                <a:gd name="connsiteY3" fmla="*/ 33245 h 127661"/>
                <a:gd name="connsiteX4" fmla="*/ 218886 w 468090"/>
                <a:gd name="connsiteY4" fmla="*/ 7713 h 127661"/>
                <a:gd name="connsiteX5" fmla="*/ 218886 w 468090"/>
                <a:gd name="connsiteY5" fmla="*/ 4521 h 127661"/>
                <a:gd name="connsiteX6" fmla="*/ 3989 w 468090"/>
                <a:gd name="connsiteY6" fmla="*/ 4521 h 127661"/>
                <a:gd name="connsiteX7" fmla="*/ 3989 w 468090"/>
                <a:gd name="connsiteY7" fmla="*/ 8245 h 127661"/>
                <a:gd name="connsiteX8" fmla="*/ 110906 w 468090"/>
                <a:gd name="connsiteY8" fmla="*/ 124736 h 127661"/>
                <a:gd name="connsiteX9" fmla="*/ 213566 w 468090"/>
                <a:gd name="connsiteY9" fmla="*/ 40160 h 127661"/>
                <a:gd name="connsiteX10" fmla="*/ 257184 w 468090"/>
                <a:gd name="connsiteY10" fmla="*/ 40160 h 127661"/>
                <a:gd name="connsiteX11" fmla="*/ 257184 w 468090"/>
                <a:gd name="connsiteY11" fmla="*/ 37500 h 127661"/>
                <a:gd name="connsiteX12" fmla="*/ 359313 w 468090"/>
                <a:gd name="connsiteY12" fmla="*/ 124736 h 127661"/>
                <a:gd name="connsiteX13" fmla="*/ 466229 w 468090"/>
                <a:gd name="connsiteY13" fmla="*/ 7713 h 127661"/>
                <a:gd name="connsiteX14" fmla="*/ 466229 w 468090"/>
                <a:gd name="connsiteY14" fmla="*/ 4521 h 127661"/>
                <a:gd name="connsiteX15" fmla="*/ 252397 w 468090"/>
                <a:gd name="connsiteY15" fmla="*/ 4521 h 127661"/>
                <a:gd name="connsiteX16" fmla="*/ 111437 w 468090"/>
                <a:gd name="connsiteY16" fmla="*/ 117821 h 127661"/>
                <a:gd name="connsiteX17" fmla="*/ 10904 w 468090"/>
                <a:gd name="connsiteY17" fmla="*/ 11436 h 127661"/>
                <a:gd name="connsiteX18" fmla="*/ 211439 w 468090"/>
                <a:gd name="connsiteY18" fmla="*/ 11436 h 127661"/>
                <a:gd name="connsiteX19" fmla="*/ 208779 w 468090"/>
                <a:gd name="connsiteY19" fmla="*/ 33245 h 127661"/>
                <a:gd name="connsiteX20" fmla="*/ 208247 w 468090"/>
                <a:gd name="connsiteY20" fmla="*/ 33245 h 127661"/>
                <a:gd name="connsiteX21" fmla="*/ 208247 w 468090"/>
                <a:gd name="connsiteY21" fmla="*/ 36437 h 127661"/>
                <a:gd name="connsiteX22" fmla="*/ 111437 w 468090"/>
                <a:gd name="connsiteY22" fmla="*/ 117821 h 127661"/>
                <a:gd name="connsiteX23" fmla="*/ 359313 w 468090"/>
                <a:gd name="connsiteY23" fmla="*/ 117821 h 127661"/>
                <a:gd name="connsiteX24" fmla="*/ 258780 w 468090"/>
                <a:gd name="connsiteY24" fmla="*/ 11436 h 127661"/>
                <a:gd name="connsiteX25" fmla="*/ 459314 w 468090"/>
                <a:gd name="connsiteY25" fmla="*/ 11436 h 127661"/>
                <a:gd name="connsiteX26" fmla="*/ 359313 w 468090"/>
                <a:gd name="connsiteY26" fmla="*/ 117821 h 127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68090" h="127661">
                  <a:moveTo>
                    <a:pt x="252397" y="3989"/>
                  </a:moveTo>
                  <a:lnTo>
                    <a:pt x="252397" y="7713"/>
                  </a:lnTo>
                  <a:cubicBezTo>
                    <a:pt x="252397" y="8245"/>
                    <a:pt x="252929" y="18351"/>
                    <a:pt x="256652" y="33245"/>
                  </a:cubicBezTo>
                  <a:lnTo>
                    <a:pt x="215694" y="33245"/>
                  </a:lnTo>
                  <a:cubicBezTo>
                    <a:pt x="218886" y="18883"/>
                    <a:pt x="218886" y="8245"/>
                    <a:pt x="218886" y="7713"/>
                  </a:cubicBezTo>
                  <a:lnTo>
                    <a:pt x="218886" y="4521"/>
                  </a:lnTo>
                  <a:lnTo>
                    <a:pt x="3989" y="4521"/>
                  </a:lnTo>
                  <a:lnTo>
                    <a:pt x="3989" y="8245"/>
                  </a:lnTo>
                  <a:cubicBezTo>
                    <a:pt x="3989" y="9309"/>
                    <a:pt x="10372" y="124736"/>
                    <a:pt x="110906" y="124736"/>
                  </a:cubicBezTo>
                  <a:cubicBezTo>
                    <a:pt x="180587" y="124736"/>
                    <a:pt x="205056" y="74735"/>
                    <a:pt x="213566" y="40160"/>
                  </a:cubicBezTo>
                  <a:lnTo>
                    <a:pt x="257184" y="40160"/>
                  </a:lnTo>
                  <a:lnTo>
                    <a:pt x="257184" y="37500"/>
                  </a:lnTo>
                  <a:cubicBezTo>
                    <a:pt x="266227" y="72075"/>
                    <a:pt x="291227" y="124736"/>
                    <a:pt x="359313" y="124736"/>
                  </a:cubicBezTo>
                  <a:cubicBezTo>
                    <a:pt x="465165" y="124736"/>
                    <a:pt x="466229" y="9309"/>
                    <a:pt x="466229" y="7713"/>
                  </a:cubicBezTo>
                  <a:lnTo>
                    <a:pt x="466229" y="4521"/>
                  </a:lnTo>
                  <a:lnTo>
                    <a:pt x="252397" y="4521"/>
                  </a:lnTo>
                  <a:close/>
                  <a:moveTo>
                    <a:pt x="111437" y="117821"/>
                  </a:moveTo>
                  <a:cubicBezTo>
                    <a:pt x="25798" y="117821"/>
                    <a:pt x="13032" y="30585"/>
                    <a:pt x="10904" y="11436"/>
                  </a:cubicBezTo>
                  <a:lnTo>
                    <a:pt x="211439" y="11436"/>
                  </a:lnTo>
                  <a:cubicBezTo>
                    <a:pt x="211439" y="15692"/>
                    <a:pt x="210375" y="23671"/>
                    <a:pt x="208779" y="33245"/>
                  </a:cubicBezTo>
                  <a:lnTo>
                    <a:pt x="208247" y="33245"/>
                  </a:lnTo>
                  <a:lnTo>
                    <a:pt x="208247" y="36437"/>
                  </a:lnTo>
                  <a:cubicBezTo>
                    <a:pt x="201332" y="69416"/>
                    <a:pt x="178991" y="117821"/>
                    <a:pt x="111437" y="117821"/>
                  </a:cubicBezTo>
                  <a:close/>
                  <a:moveTo>
                    <a:pt x="359313" y="117821"/>
                  </a:moveTo>
                  <a:cubicBezTo>
                    <a:pt x="273673" y="117821"/>
                    <a:pt x="260907" y="30585"/>
                    <a:pt x="258780" y="11436"/>
                  </a:cubicBezTo>
                  <a:lnTo>
                    <a:pt x="459314" y="11436"/>
                  </a:lnTo>
                  <a:cubicBezTo>
                    <a:pt x="459314" y="30054"/>
                    <a:pt x="450271" y="117821"/>
                    <a:pt x="359313" y="117821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3" name="任意多边形: 形状 72"/>
            <p:cNvSpPr/>
            <p:nvPr/>
          </p:nvSpPr>
          <p:spPr>
            <a:xfrm>
              <a:off x="9719049" y="5207750"/>
              <a:ext cx="424268" cy="941344"/>
            </a:xfrm>
            <a:custGeom>
              <a:avLst/>
              <a:gdLst>
                <a:gd name="connsiteX0" fmla="*/ 340696 w 340429"/>
                <a:gd name="connsiteY0" fmla="*/ 755594 h 755327"/>
                <a:gd name="connsiteX1" fmla="*/ 340696 w 340429"/>
                <a:gd name="connsiteY1" fmla="*/ 297078 h 755327"/>
                <a:gd name="connsiteX2" fmla="*/ 180587 w 340429"/>
                <a:gd name="connsiteY2" fmla="*/ 39628 h 755327"/>
                <a:gd name="connsiteX3" fmla="*/ 167289 w 340429"/>
                <a:gd name="connsiteY3" fmla="*/ 23139 h 755327"/>
                <a:gd name="connsiteX4" fmla="*/ 126863 w 340429"/>
                <a:gd name="connsiteY4" fmla="*/ 6117 h 755327"/>
                <a:gd name="connsiteX5" fmla="*/ 89629 w 340429"/>
                <a:gd name="connsiteY5" fmla="*/ 3989 h 755327"/>
                <a:gd name="connsiteX6" fmla="*/ 3989 w 340429"/>
                <a:gd name="connsiteY6" fmla="*/ 56650 h 755327"/>
                <a:gd name="connsiteX7" fmla="*/ 173140 w 340429"/>
                <a:gd name="connsiteY7" fmla="*/ 305589 h 755327"/>
                <a:gd name="connsiteX8" fmla="*/ 277397 w 340429"/>
                <a:gd name="connsiteY8" fmla="*/ 755594 h 755327"/>
                <a:gd name="connsiteX9" fmla="*/ 340696 w 340429"/>
                <a:gd name="connsiteY9" fmla="*/ 755594 h 755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0429" h="755327">
                  <a:moveTo>
                    <a:pt x="340696" y="755594"/>
                  </a:moveTo>
                  <a:lnTo>
                    <a:pt x="340696" y="297078"/>
                  </a:lnTo>
                  <a:cubicBezTo>
                    <a:pt x="300270" y="210375"/>
                    <a:pt x="247077" y="124735"/>
                    <a:pt x="180587" y="39628"/>
                  </a:cubicBezTo>
                  <a:cubicBezTo>
                    <a:pt x="176332" y="34309"/>
                    <a:pt x="171545" y="28458"/>
                    <a:pt x="167289" y="23139"/>
                  </a:cubicBezTo>
                  <a:cubicBezTo>
                    <a:pt x="157183" y="14096"/>
                    <a:pt x="142821" y="7713"/>
                    <a:pt x="126863" y="6117"/>
                  </a:cubicBezTo>
                  <a:cubicBezTo>
                    <a:pt x="114629" y="5053"/>
                    <a:pt x="102395" y="3989"/>
                    <a:pt x="89629" y="3989"/>
                  </a:cubicBezTo>
                  <a:cubicBezTo>
                    <a:pt x="61969" y="21011"/>
                    <a:pt x="39096" y="34841"/>
                    <a:pt x="3989" y="56650"/>
                  </a:cubicBezTo>
                  <a:cubicBezTo>
                    <a:pt x="73671" y="140161"/>
                    <a:pt x="130055" y="222609"/>
                    <a:pt x="173140" y="305589"/>
                  </a:cubicBezTo>
                  <a:cubicBezTo>
                    <a:pt x="248141" y="450803"/>
                    <a:pt x="282184" y="598145"/>
                    <a:pt x="277397" y="755594"/>
                  </a:cubicBezTo>
                  <a:lnTo>
                    <a:pt x="340696" y="755594"/>
                  </a:lnTo>
                  <a:close/>
                </a:path>
              </a:pathLst>
            </a:custGeom>
            <a:solidFill>
              <a:srgbClr val="E14C2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4" name="任意多边形: 形状 73"/>
            <p:cNvSpPr/>
            <p:nvPr/>
          </p:nvSpPr>
          <p:spPr>
            <a:xfrm>
              <a:off x="8804221" y="5207750"/>
              <a:ext cx="444155" cy="941344"/>
            </a:xfrm>
            <a:custGeom>
              <a:avLst/>
              <a:gdLst>
                <a:gd name="connsiteX0" fmla="*/ 356653 w 356387"/>
                <a:gd name="connsiteY0" fmla="*/ 56650 h 755327"/>
                <a:gd name="connsiteX1" fmla="*/ 271014 w 356387"/>
                <a:gd name="connsiteY1" fmla="*/ 3989 h 755327"/>
                <a:gd name="connsiteX2" fmla="*/ 233779 w 356387"/>
                <a:gd name="connsiteY2" fmla="*/ 6117 h 755327"/>
                <a:gd name="connsiteX3" fmla="*/ 193353 w 356387"/>
                <a:gd name="connsiteY3" fmla="*/ 23139 h 755327"/>
                <a:gd name="connsiteX4" fmla="*/ 180055 w 356387"/>
                <a:gd name="connsiteY4" fmla="*/ 39628 h 755327"/>
                <a:gd name="connsiteX5" fmla="*/ 3989 w 356387"/>
                <a:gd name="connsiteY5" fmla="*/ 332717 h 755327"/>
                <a:gd name="connsiteX6" fmla="*/ 3989 w 356387"/>
                <a:gd name="connsiteY6" fmla="*/ 755594 h 755327"/>
                <a:gd name="connsiteX7" fmla="*/ 83778 w 356387"/>
                <a:gd name="connsiteY7" fmla="*/ 755594 h 755327"/>
                <a:gd name="connsiteX8" fmla="*/ 188034 w 356387"/>
                <a:gd name="connsiteY8" fmla="*/ 305589 h 755327"/>
                <a:gd name="connsiteX9" fmla="*/ 356653 w 356387"/>
                <a:gd name="connsiteY9" fmla="*/ 56650 h 755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6387" h="755327">
                  <a:moveTo>
                    <a:pt x="356653" y="56650"/>
                  </a:moveTo>
                  <a:cubicBezTo>
                    <a:pt x="321546" y="35373"/>
                    <a:pt x="298674" y="21011"/>
                    <a:pt x="271014" y="3989"/>
                  </a:cubicBezTo>
                  <a:cubicBezTo>
                    <a:pt x="258248" y="3989"/>
                    <a:pt x="246014" y="4521"/>
                    <a:pt x="233779" y="6117"/>
                  </a:cubicBezTo>
                  <a:cubicBezTo>
                    <a:pt x="217822" y="7713"/>
                    <a:pt x="203460" y="14096"/>
                    <a:pt x="193353" y="23139"/>
                  </a:cubicBezTo>
                  <a:cubicBezTo>
                    <a:pt x="189098" y="28458"/>
                    <a:pt x="184311" y="34309"/>
                    <a:pt x="180055" y="39628"/>
                  </a:cubicBezTo>
                  <a:cubicBezTo>
                    <a:pt x="104522" y="136438"/>
                    <a:pt x="46011" y="233779"/>
                    <a:pt x="3989" y="332717"/>
                  </a:cubicBezTo>
                  <a:lnTo>
                    <a:pt x="3989" y="755594"/>
                  </a:lnTo>
                  <a:lnTo>
                    <a:pt x="83778" y="755594"/>
                  </a:lnTo>
                  <a:cubicBezTo>
                    <a:pt x="78990" y="598677"/>
                    <a:pt x="113033" y="450803"/>
                    <a:pt x="188034" y="305589"/>
                  </a:cubicBezTo>
                  <a:cubicBezTo>
                    <a:pt x="230588" y="222609"/>
                    <a:pt x="286972" y="140161"/>
                    <a:pt x="356653" y="56650"/>
                  </a:cubicBezTo>
                  <a:close/>
                </a:path>
              </a:pathLst>
            </a:custGeom>
            <a:solidFill>
              <a:srgbClr val="E14C2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5" name="任意多边形: 形状 74"/>
            <p:cNvSpPr/>
            <p:nvPr/>
          </p:nvSpPr>
          <p:spPr>
            <a:xfrm>
              <a:off x="8771075" y="5469603"/>
              <a:ext cx="1405387" cy="636401"/>
            </a:xfrm>
            <a:custGeom>
              <a:avLst/>
              <a:gdLst>
                <a:gd name="connsiteX0" fmla="*/ 1101343 w 1127673"/>
                <a:gd name="connsiteY0" fmla="*/ 508783 h 510644"/>
                <a:gd name="connsiteX1" fmla="*/ 28990 w 1127673"/>
                <a:gd name="connsiteY1" fmla="*/ 508783 h 510644"/>
                <a:gd name="connsiteX2" fmla="*/ 3989 w 1127673"/>
                <a:gd name="connsiteY2" fmla="*/ 483782 h 510644"/>
                <a:gd name="connsiteX3" fmla="*/ 3989 w 1127673"/>
                <a:gd name="connsiteY3" fmla="*/ 28990 h 510644"/>
                <a:gd name="connsiteX4" fmla="*/ 28990 w 1127673"/>
                <a:gd name="connsiteY4" fmla="*/ 3989 h 510644"/>
                <a:gd name="connsiteX5" fmla="*/ 1100811 w 1127673"/>
                <a:gd name="connsiteY5" fmla="*/ 3989 h 510644"/>
                <a:gd name="connsiteX6" fmla="*/ 1125811 w 1127673"/>
                <a:gd name="connsiteY6" fmla="*/ 28990 h 510644"/>
                <a:gd name="connsiteX7" fmla="*/ 1125811 w 1127673"/>
                <a:gd name="connsiteY7" fmla="*/ 483782 h 510644"/>
                <a:gd name="connsiteX8" fmla="*/ 1101343 w 1127673"/>
                <a:gd name="connsiteY8" fmla="*/ 508783 h 51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27673" h="510644">
                  <a:moveTo>
                    <a:pt x="1101343" y="508783"/>
                  </a:moveTo>
                  <a:lnTo>
                    <a:pt x="28990" y="508783"/>
                  </a:lnTo>
                  <a:cubicBezTo>
                    <a:pt x="15160" y="508783"/>
                    <a:pt x="3989" y="497612"/>
                    <a:pt x="3989" y="483782"/>
                  </a:cubicBezTo>
                  <a:lnTo>
                    <a:pt x="3989" y="28990"/>
                  </a:lnTo>
                  <a:cubicBezTo>
                    <a:pt x="3989" y="15160"/>
                    <a:pt x="15160" y="3989"/>
                    <a:pt x="28990" y="3989"/>
                  </a:cubicBezTo>
                  <a:lnTo>
                    <a:pt x="1100811" y="3989"/>
                  </a:lnTo>
                  <a:cubicBezTo>
                    <a:pt x="1114641" y="3989"/>
                    <a:pt x="1125811" y="15160"/>
                    <a:pt x="1125811" y="28990"/>
                  </a:cubicBezTo>
                  <a:lnTo>
                    <a:pt x="1125811" y="483782"/>
                  </a:lnTo>
                  <a:cubicBezTo>
                    <a:pt x="1125811" y="497612"/>
                    <a:pt x="1114641" y="508783"/>
                    <a:pt x="1101343" y="508783"/>
                  </a:cubicBezTo>
                  <a:close/>
                </a:path>
              </a:pathLst>
            </a:custGeom>
            <a:solidFill>
              <a:srgbClr val="98979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6" name="任意多边形: 形状 75"/>
            <p:cNvSpPr/>
            <p:nvPr/>
          </p:nvSpPr>
          <p:spPr>
            <a:xfrm>
              <a:off x="8771075" y="6098712"/>
              <a:ext cx="1405387" cy="59663"/>
            </a:xfrm>
            <a:custGeom>
              <a:avLst/>
              <a:gdLst>
                <a:gd name="connsiteX0" fmla="*/ 1106662 w 1127673"/>
                <a:gd name="connsiteY0" fmla="*/ 47075 h 47872"/>
                <a:gd name="connsiteX1" fmla="*/ 23670 w 1127673"/>
                <a:gd name="connsiteY1" fmla="*/ 47075 h 47872"/>
                <a:gd name="connsiteX2" fmla="*/ 3989 w 1127673"/>
                <a:gd name="connsiteY2" fmla="*/ 27394 h 47872"/>
                <a:gd name="connsiteX3" fmla="*/ 3989 w 1127673"/>
                <a:gd name="connsiteY3" fmla="*/ 23671 h 47872"/>
                <a:gd name="connsiteX4" fmla="*/ 23670 w 1127673"/>
                <a:gd name="connsiteY4" fmla="*/ 3989 h 47872"/>
                <a:gd name="connsiteX5" fmla="*/ 1106130 w 1127673"/>
                <a:gd name="connsiteY5" fmla="*/ 3989 h 47872"/>
                <a:gd name="connsiteX6" fmla="*/ 1125811 w 1127673"/>
                <a:gd name="connsiteY6" fmla="*/ 23671 h 47872"/>
                <a:gd name="connsiteX7" fmla="*/ 1125811 w 1127673"/>
                <a:gd name="connsiteY7" fmla="*/ 27394 h 47872"/>
                <a:gd name="connsiteX8" fmla="*/ 1106662 w 1127673"/>
                <a:gd name="connsiteY8" fmla="*/ 47075 h 47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27673" h="47872">
                  <a:moveTo>
                    <a:pt x="1106662" y="47075"/>
                  </a:moveTo>
                  <a:lnTo>
                    <a:pt x="23670" y="47075"/>
                  </a:lnTo>
                  <a:cubicBezTo>
                    <a:pt x="13032" y="47075"/>
                    <a:pt x="3989" y="38032"/>
                    <a:pt x="3989" y="27394"/>
                  </a:cubicBezTo>
                  <a:lnTo>
                    <a:pt x="3989" y="23671"/>
                  </a:lnTo>
                  <a:cubicBezTo>
                    <a:pt x="3989" y="13032"/>
                    <a:pt x="13032" y="3989"/>
                    <a:pt x="23670" y="3989"/>
                  </a:cubicBezTo>
                  <a:lnTo>
                    <a:pt x="1106130" y="3989"/>
                  </a:lnTo>
                  <a:cubicBezTo>
                    <a:pt x="1116769" y="3989"/>
                    <a:pt x="1125811" y="13032"/>
                    <a:pt x="1125811" y="23671"/>
                  </a:cubicBezTo>
                  <a:lnTo>
                    <a:pt x="1125811" y="27394"/>
                  </a:lnTo>
                  <a:cubicBezTo>
                    <a:pt x="1125811" y="38564"/>
                    <a:pt x="1117301" y="47075"/>
                    <a:pt x="1106662" y="47075"/>
                  </a:cubicBezTo>
                  <a:close/>
                </a:path>
              </a:pathLst>
            </a:custGeom>
            <a:solidFill>
              <a:srgbClr val="6C696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7" name="任意多边形: 形状 76"/>
            <p:cNvSpPr/>
            <p:nvPr/>
          </p:nvSpPr>
          <p:spPr>
            <a:xfrm>
              <a:off x="9402837" y="5706927"/>
              <a:ext cx="139212" cy="145842"/>
            </a:xfrm>
            <a:custGeom>
              <a:avLst/>
              <a:gdLst>
                <a:gd name="connsiteX0" fmla="*/ 107182 w 111703"/>
                <a:gd name="connsiteY0" fmla="*/ 31117 h 117022"/>
                <a:gd name="connsiteX1" fmla="*/ 58245 w 111703"/>
                <a:gd name="connsiteY1" fmla="*/ 3989 h 117022"/>
                <a:gd name="connsiteX2" fmla="*/ 3989 w 111703"/>
                <a:gd name="connsiteY2" fmla="*/ 51862 h 117022"/>
                <a:gd name="connsiteX3" fmla="*/ 27394 w 111703"/>
                <a:gd name="connsiteY3" fmla="*/ 91224 h 117022"/>
                <a:gd name="connsiteX4" fmla="*/ 27394 w 111703"/>
                <a:gd name="connsiteY4" fmla="*/ 104522 h 117022"/>
                <a:gd name="connsiteX5" fmla="*/ 28458 w 111703"/>
                <a:gd name="connsiteY5" fmla="*/ 109310 h 117022"/>
                <a:gd name="connsiteX6" fmla="*/ 37500 w 111703"/>
                <a:gd name="connsiteY6" fmla="*/ 114629 h 117022"/>
                <a:gd name="connsiteX7" fmla="*/ 58245 w 111703"/>
                <a:gd name="connsiteY7" fmla="*/ 114629 h 117022"/>
                <a:gd name="connsiteX8" fmla="*/ 78990 w 111703"/>
                <a:gd name="connsiteY8" fmla="*/ 114629 h 117022"/>
                <a:gd name="connsiteX9" fmla="*/ 89097 w 111703"/>
                <a:gd name="connsiteY9" fmla="*/ 104522 h 117022"/>
                <a:gd name="connsiteX10" fmla="*/ 89097 w 111703"/>
                <a:gd name="connsiteY10" fmla="*/ 91224 h 117022"/>
                <a:gd name="connsiteX11" fmla="*/ 112501 w 111703"/>
                <a:gd name="connsiteY11" fmla="*/ 51862 h 117022"/>
                <a:gd name="connsiteX12" fmla="*/ 107182 w 111703"/>
                <a:gd name="connsiteY12" fmla="*/ 31117 h 117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1703" h="117022">
                  <a:moveTo>
                    <a:pt x="107182" y="31117"/>
                  </a:moveTo>
                  <a:cubicBezTo>
                    <a:pt x="98671" y="15160"/>
                    <a:pt x="80054" y="3989"/>
                    <a:pt x="58245" y="3989"/>
                  </a:cubicBezTo>
                  <a:cubicBezTo>
                    <a:pt x="28458" y="3989"/>
                    <a:pt x="3989" y="25266"/>
                    <a:pt x="3989" y="51862"/>
                  </a:cubicBezTo>
                  <a:cubicBezTo>
                    <a:pt x="3989" y="68352"/>
                    <a:pt x="13564" y="82714"/>
                    <a:pt x="27394" y="91224"/>
                  </a:cubicBezTo>
                  <a:lnTo>
                    <a:pt x="27394" y="104522"/>
                  </a:lnTo>
                  <a:cubicBezTo>
                    <a:pt x="27394" y="106118"/>
                    <a:pt x="27926" y="107714"/>
                    <a:pt x="28458" y="109310"/>
                  </a:cubicBezTo>
                  <a:cubicBezTo>
                    <a:pt x="30054" y="112501"/>
                    <a:pt x="33245" y="114629"/>
                    <a:pt x="37500" y="114629"/>
                  </a:cubicBezTo>
                  <a:lnTo>
                    <a:pt x="58245" y="114629"/>
                  </a:lnTo>
                  <a:lnTo>
                    <a:pt x="78990" y="114629"/>
                  </a:lnTo>
                  <a:cubicBezTo>
                    <a:pt x="84309" y="114629"/>
                    <a:pt x="89097" y="110374"/>
                    <a:pt x="89097" y="104522"/>
                  </a:cubicBezTo>
                  <a:lnTo>
                    <a:pt x="89097" y="91224"/>
                  </a:lnTo>
                  <a:cubicBezTo>
                    <a:pt x="103459" y="82714"/>
                    <a:pt x="112501" y="68352"/>
                    <a:pt x="112501" y="51862"/>
                  </a:cubicBezTo>
                  <a:cubicBezTo>
                    <a:pt x="112501" y="44947"/>
                    <a:pt x="110374" y="37500"/>
                    <a:pt x="107182" y="31117"/>
                  </a:cubicBezTo>
                  <a:close/>
                </a:path>
              </a:pathLst>
            </a:custGeom>
            <a:solidFill>
              <a:srgbClr val="E6EBE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8" name="任意多边形: 形状 77"/>
            <p:cNvSpPr/>
            <p:nvPr/>
          </p:nvSpPr>
          <p:spPr>
            <a:xfrm>
              <a:off x="9437971" y="5850117"/>
              <a:ext cx="72921" cy="19888"/>
            </a:xfrm>
            <a:custGeom>
              <a:avLst/>
              <a:gdLst>
                <a:gd name="connsiteX0" fmla="*/ 52926 w 58511"/>
                <a:gd name="connsiteY0" fmla="*/ 3989 h 15957"/>
                <a:gd name="connsiteX1" fmla="*/ 30054 w 58511"/>
                <a:gd name="connsiteY1" fmla="*/ 3989 h 15957"/>
                <a:gd name="connsiteX2" fmla="*/ 7181 w 58511"/>
                <a:gd name="connsiteY2" fmla="*/ 3989 h 15957"/>
                <a:gd name="connsiteX3" fmla="*/ 3989 w 58511"/>
                <a:gd name="connsiteY3" fmla="*/ 6649 h 15957"/>
                <a:gd name="connsiteX4" fmla="*/ 3989 w 58511"/>
                <a:gd name="connsiteY4" fmla="*/ 9841 h 15957"/>
                <a:gd name="connsiteX5" fmla="*/ 7181 w 58511"/>
                <a:gd name="connsiteY5" fmla="*/ 12500 h 15957"/>
                <a:gd name="connsiteX6" fmla="*/ 30054 w 58511"/>
                <a:gd name="connsiteY6" fmla="*/ 12500 h 15957"/>
                <a:gd name="connsiteX7" fmla="*/ 52926 w 58511"/>
                <a:gd name="connsiteY7" fmla="*/ 12500 h 15957"/>
                <a:gd name="connsiteX8" fmla="*/ 56118 w 58511"/>
                <a:gd name="connsiteY8" fmla="*/ 9841 h 15957"/>
                <a:gd name="connsiteX9" fmla="*/ 56118 w 58511"/>
                <a:gd name="connsiteY9" fmla="*/ 6649 h 15957"/>
                <a:gd name="connsiteX10" fmla="*/ 52926 w 58511"/>
                <a:gd name="connsiteY10" fmla="*/ 3989 h 15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511" h="15957">
                  <a:moveTo>
                    <a:pt x="52926" y="3989"/>
                  </a:moveTo>
                  <a:lnTo>
                    <a:pt x="30054" y="3989"/>
                  </a:lnTo>
                  <a:lnTo>
                    <a:pt x="7181" y="3989"/>
                  </a:lnTo>
                  <a:cubicBezTo>
                    <a:pt x="5585" y="3989"/>
                    <a:pt x="3989" y="5053"/>
                    <a:pt x="3989" y="6649"/>
                  </a:cubicBezTo>
                  <a:lnTo>
                    <a:pt x="3989" y="9841"/>
                  </a:lnTo>
                  <a:cubicBezTo>
                    <a:pt x="3989" y="11436"/>
                    <a:pt x="5585" y="12500"/>
                    <a:pt x="7181" y="12500"/>
                  </a:cubicBezTo>
                  <a:lnTo>
                    <a:pt x="30054" y="12500"/>
                  </a:lnTo>
                  <a:lnTo>
                    <a:pt x="52926" y="12500"/>
                  </a:lnTo>
                  <a:cubicBezTo>
                    <a:pt x="54522" y="12500"/>
                    <a:pt x="56118" y="11436"/>
                    <a:pt x="56118" y="9841"/>
                  </a:cubicBezTo>
                  <a:lnTo>
                    <a:pt x="56118" y="6649"/>
                  </a:lnTo>
                  <a:cubicBezTo>
                    <a:pt x="56118" y="5053"/>
                    <a:pt x="54522" y="3989"/>
                    <a:pt x="52926" y="3989"/>
                  </a:cubicBezTo>
                  <a:close/>
                </a:path>
              </a:pathLst>
            </a:custGeom>
            <a:solidFill>
              <a:srgbClr val="E6EBE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9" name="任意多边形: 形状 78"/>
            <p:cNvSpPr/>
            <p:nvPr/>
          </p:nvSpPr>
          <p:spPr>
            <a:xfrm>
              <a:off x="9441950" y="5864702"/>
              <a:ext cx="66292" cy="19888"/>
            </a:xfrm>
            <a:custGeom>
              <a:avLst/>
              <a:gdLst>
                <a:gd name="connsiteX0" fmla="*/ 47075 w 53192"/>
                <a:gd name="connsiteY0" fmla="*/ 3989 h 15957"/>
                <a:gd name="connsiteX1" fmla="*/ 26862 w 53192"/>
                <a:gd name="connsiteY1" fmla="*/ 3989 h 15957"/>
                <a:gd name="connsiteX2" fmla="*/ 6649 w 53192"/>
                <a:gd name="connsiteY2" fmla="*/ 3989 h 15957"/>
                <a:gd name="connsiteX3" fmla="*/ 3989 w 53192"/>
                <a:gd name="connsiteY3" fmla="*/ 6649 h 15957"/>
                <a:gd name="connsiteX4" fmla="*/ 3989 w 53192"/>
                <a:gd name="connsiteY4" fmla="*/ 9841 h 15957"/>
                <a:gd name="connsiteX5" fmla="*/ 6649 w 53192"/>
                <a:gd name="connsiteY5" fmla="*/ 12500 h 15957"/>
                <a:gd name="connsiteX6" fmla="*/ 26862 w 53192"/>
                <a:gd name="connsiteY6" fmla="*/ 12500 h 15957"/>
                <a:gd name="connsiteX7" fmla="*/ 47075 w 53192"/>
                <a:gd name="connsiteY7" fmla="*/ 12500 h 15957"/>
                <a:gd name="connsiteX8" fmla="*/ 49735 w 53192"/>
                <a:gd name="connsiteY8" fmla="*/ 9841 h 15957"/>
                <a:gd name="connsiteX9" fmla="*/ 49735 w 53192"/>
                <a:gd name="connsiteY9" fmla="*/ 6649 h 15957"/>
                <a:gd name="connsiteX10" fmla="*/ 47075 w 53192"/>
                <a:gd name="connsiteY10" fmla="*/ 3989 h 15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192" h="15957">
                  <a:moveTo>
                    <a:pt x="47075" y="3989"/>
                  </a:moveTo>
                  <a:lnTo>
                    <a:pt x="26862" y="3989"/>
                  </a:lnTo>
                  <a:lnTo>
                    <a:pt x="6649" y="3989"/>
                  </a:lnTo>
                  <a:cubicBezTo>
                    <a:pt x="5053" y="3989"/>
                    <a:pt x="3989" y="5053"/>
                    <a:pt x="3989" y="6649"/>
                  </a:cubicBezTo>
                  <a:lnTo>
                    <a:pt x="3989" y="9841"/>
                  </a:lnTo>
                  <a:cubicBezTo>
                    <a:pt x="3989" y="11436"/>
                    <a:pt x="5053" y="12500"/>
                    <a:pt x="6649" y="12500"/>
                  </a:cubicBezTo>
                  <a:lnTo>
                    <a:pt x="26862" y="12500"/>
                  </a:lnTo>
                  <a:lnTo>
                    <a:pt x="47075" y="12500"/>
                  </a:lnTo>
                  <a:cubicBezTo>
                    <a:pt x="48671" y="12500"/>
                    <a:pt x="49735" y="11436"/>
                    <a:pt x="49735" y="9841"/>
                  </a:cubicBezTo>
                  <a:lnTo>
                    <a:pt x="49735" y="6649"/>
                  </a:lnTo>
                  <a:cubicBezTo>
                    <a:pt x="50267" y="5585"/>
                    <a:pt x="48671" y="3989"/>
                    <a:pt x="47075" y="3989"/>
                  </a:cubicBezTo>
                  <a:close/>
                </a:path>
              </a:pathLst>
            </a:custGeom>
            <a:solidFill>
              <a:srgbClr val="E6EBE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0" name="任意多边形: 形状 79"/>
            <p:cNvSpPr/>
            <p:nvPr/>
          </p:nvSpPr>
          <p:spPr>
            <a:xfrm>
              <a:off x="9446589" y="5879949"/>
              <a:ext cx="53034" cy="26517"/>
            </a:xfrm>
            <a:custGeom>
              <a:avLst/>
              <a:gdLst>
                <a:gd name="connsiteX0" fmla="*/ 38564 w 42553"/>
                <a:gd name="connsiteY0" fmla="*/ 3989 h 21276"/>
                <a:gd name="connsiteX1" fmla="*/ 23139 w 42553"/>
                <a:gd name="connsiteY1" fmla="*/ 3989 h 21276"/>
                <a:gd name="connsiteX2" fmla="*/ 7713 w 42553"/>
                <a:gd name="connsiteY2" fmla="*/ 3989 h 21276"/>
                <a:gd name="connsiteX3" fmla="*/ 3989 w 42553"/>
                <a:gd name="connsiteY3" fmla="*/ 10904 h 21276"/>
                <a:gd name="connsiteX4" fmla="*/ 5053 w 42553"/>
                <a:gd name="connsiteY4" fmla="*/ 15692 h 21276"/>
                <a:gd name="connsiteX5" fmla="*/ 5053 w 42553"/>
                <a:gd name="connsiteY5" fmla="*/ 15692 h 21276"/>
                <a:gd name="connsiteX6" fmla="*/ 23139 w 42553"/>
                <a:gd name="connsiteY6" fmla="*/ 21011 h 21276"/>
                <a:gd name="connsiteX7" fmla="*/ 23139 w 42553"/>
                <a:gd name="connsiteY7" fmla="*/ 21011 h 21276"/>
                <a:gd name="connsiteX8" fmla="*/ 23139 w 42553"/>
                <a:gd name="connsiteY8" fmla="*/ 21011 h 21276"/>
                <a:gd name="connsiteX9" fmla="*/ 41224 w 42553"/>
                <a:gd name="connsiteY9" fmla="*/ 15692 h 21276"/>
                <a:gd name="connsiteX10" fmla="*/ 41224 w 42553"/>
                <a:gd name="connsiteY10" fmla="*/ 15692 h 21276"/>
                <a:gd name="connsiteX11" fmla="*/ 42288 w 42553"/>
                <a:gd name="connsiteY11" fmla="*/ 10904 h 21276"/>
                <a:gd name="connsiteX12" fmla="*/ 38564 w 42553"/>
                <a:gd name="connsiteY12" fmla="*/ 3989 h 21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553" h="21276">
                  <a:moveTo>
                    <a:pt x="38564" y="3989"/>
                  </a:moveTo>
                  <a:lnTo>
                    <a:pt x="23139" y="3989"/>
                  </a:lnTo>
                  <a:lnTo>
                    <a:pt x="7713" y="3989"/>
                  </a:lnTo>
                  <a:cubicBezTo>
                    <a:pt x="5585" y="3989"/>
                    <a:pt x="3989" y="7181"/>
                    <a:pt x="3989" y="10904"/>
                  </a:cubicBezTo>
                  <a:cubicBezTo>
                    <a:pt x="3989" y="12500"/>
                    <a:pt x="4521" y="14096"/>
                    <a:pt x="5053" y="15692"/>
                  </a:cubicBezTo>
                  <a:cubicBezTo>
                    <a:pt x="5053" y="15692"/>
                    <a:pt x="5053" y="15692"/>
                    <a:pt x="5053" y="15692"/>
                  </a:cubicBezTo>
                  <a:cubicBezTo>
                    <a:pt x="5585" y="16755"/>
                    <a:pt x="7713" y="21011"/>
                    <a:pt x="23139" y="21011"/>
                  </a:cubicBezTo>
                  <a:cubicBezTo>
                    <a:pt x="23139" y="21011"/>
                    <a:pt x="23139" y="21011"/>
                    <a:pt x="23139" y="21011"/>
                  </a:cubicBezTo>
                  <a:lnTo>
                    <a:pt x="23139" y="21011"/>
                  </a:lnTo>
                  <a:cubicBezTo>
                    <a:pt x="37500" y="21011"/>
                    <a:pt x="40692" y="16224"/>
                    <a:pt x="41224" y="15692"/>
                  </a:cubicBezTo>
                  <a:cubicBezTo>
                    <a:pt x="41224" y="15692"/>
                    <a:pt x="41224" y="15692"/>
                    <a:pt x="41224" y="15692"/>
                  </a:cubicBezTo>
                  <a:cubicBezTo>
                    <a:pt x="41756" y="14628"/>
                    <a:pt x="42288" y="13032"/>
                    <a:pt x="42288" y="10904"/>
                  </a:cubicBezTo>
                  <a:cubicBezTo>
                    <a:pt x="42288" y="7181"/>
                    <a:pt x="40692" y="3989"/>
                    <a:pt x="38564" y="3989"/>
                  </a:cubicBezTo>
                  <a:close/>
                </a:path>
              </a:pathLst>
            </a:custGeom>
            <a:solidFill>
              <a:srgbClr val="E6EBE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1" name="任意多边形: 形状 80"/>
            <p:cNvSpPr/>
            <p:nvPr/>
          </p:nvSpPr>
          <p:spPr>
            <a:xfrm>
              <a:off x="7995462" y="6150420"/>
              <a:ext cx="2910211" cy="185617"/>
            </a:xfrm>
            <a:custGeom>
              <a:avLst/>
              <a:gdLst>
                <a:gd name="connsiteX0" fmla="*/ 3989 w 2335134"/>
                <a:gd name="connsiteY0" fmla="*/ 3989 h 148937"/>
                <a:gd name="connsiteX1" fmla="*/ 2335932 w 2335134"/>
                <a:gd name="connsiteY1" fmla="*/ 3989 h 148937"/>
                <a:gd name="connsiteX2" fmla="*/ 2335932 w 2335134"/>
                <a:gd name="connsiteY2" fmla="*/ 148672 h 148937"/>
                <a:gd name="connsiteX3" fmla="*/ 3989 w 2335134"/>
                <a:gd name="connsiteY3" fmla="*/ 148672 h 148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35134" h="148937">
                  <a:moveTo>
                    <a:pt x="3989" y="3989"/>
                  </a:moveTo>
                  <a:lnTo>
                    <a:pt x="2335932" y="3989"/>
                  </a:lnTo>
                  <a:lnTo>
                    <a:pt x="2335932" y="148672"/>
                  </a:lnTo>
                  <a:lnTo>
                    <a:pt x="3989" y="148672"/>
                  </a:lnTo>
                  <a:close/>
                </a:path>
              </a:pathLst>
            </a:custGeom>
            <a:solidFill>
              <a:srgbClr val="604E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2" name="任意多边形: 形状 81"/>
            <p:cNvSpPr/>
            <p:nvPr/>
          </p:nvSpPr>
          <p:spPr>
            <a:xfrm>
              <a:off x="7995462" y="6288306"/>
              <a:ext cx="2910211" cy="53034"/>
            </a:xfrm>
            <a:custGeom>
              <a:avLst/>
              <a:gdLst>
                <a:gd name="connsiteX0" fmla="*/ 3989 w 2335134"/>
                <a:gd name="connsiteY0" fmla="*/ 3989 h 42553"/>
                <a:gd name="connsiteX1" fmla="*/ 2335932 w 2335134"/>
                <a:gd name="connsiteY1" fmla="*/ 3989 h 42553"/>
                <a:gd name="connsiteX2" fmla="*/ 2335932 w 2335134"/>
                <a:gd name="connsiteY2" fmla="*/ 38564 h 42553"/>
                <a:gd name="connsiteX3" fmla="*/ 3989 w 2335134"/>
                <a:gd name="connsiteY3" fmla="*/ 38564 h 42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35134" h="42553">
                  <a:moveTo>
                    <a:pt x="3989" y="3989"/>
                  </a:moveTo>
                  <a:lnTo>
                    <a:pt x="2335932" y="3989"/>
                  </a:lnTo>
                  <a:lnTo>
                    <a:pt x="2335932" y="38564"/>
                  </a:lnTo>
                  <a:lnTo>
                    <a:pt x="3989" y="38564"/>
                  </a:lnTo>
                  <a:close/>
                </a:path>
              </a:pathLst>
            </a:custGeom>
            <a:solidFill>
              <a:srgbClr val="4C2E3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3" name="任意多边形: 形状 82"/>
            <p:cNvSpPr/>
            <p:nvPr/>
          </p:nvSpPr>
          <p:spPr>
            <a:xfrm>
              <a:off x="8111472" y="5881938"/>
              <a:ext cx="271797" cy="265167"/>
            </a:xfrm>
            <a:custGeom>
              <a:avLst/>
              <a:gdLst>
                <a:gd name="connsiteX0" fmla="*/ 3989 w 218087"/>
                <a:gd name="connsiteY0" fmla="*/ 3989 h 212768"/>
                <a:gd name="connsiteX1" fmla="*/ 3989 w 218087"/>
                <a:gd name="connsiteY1" fmla="*/ 153991 h 212768"/>
                <a:gd name="connsiteX2" fmla="*/ 53990 w 218087"/>
                <a:gd name="connsiteY2" fmla="*/ 212502 h 212768"/>
                <a:gd name="connsiteX3" fmla="*/ 164630 w 218087"/>
                <a:gd name="connsiteY3" fmla="*/ 212502 h 212768"/>
                <a:gd name="connsiteX4" fmla="*/ 214630 w 218087"/>
                <a:gd name="connsiteY4" fmla="*/ 153991 h 212768"/>
                <a:gd name="connsiteX5" fmla="*/ 214630 w 218087"/>
                <a:gd name="connsiteY5" fmla="*/ 3989 h 212768"/>
                <a:gd name="connsiteX6" fmla="*/ 3989 w 218087"/>
                <a:gd name="connsiteY6" fmla="*/ 3989 h 212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8087" h="212768">
                  <a:moveTo>
                    <a:pt x="3989" y="3989"/>
                  </a:moveTo>
                  <a:lnTo>
                    <a:pt x="3989" y="153991"/>
                  </a:lnTo>
                  <a:cubicBezTo>
                    <a:pt x="3989" y="186438"/>
                    <a:pt x="26330" y="212502"/>
                    <a:pt x="53990" y="212502"/>
                  </a:cubicBezTo>
                  <a:lnTo>
                    <a:pt x="164630" y="212502"/>
                  </a:lnTo>
                  <a:cubicBezTo>
                    <a:pt x="192290" y="212502"/>
                    <a:pt x="214630" y="186438"/>
                    <a:pt x="214630" y="153991"/>
                  </a:cubicBezTo>
                  <a:lnTo>
                    <a:pt x="214630" y="3989"/>
                  </a:lnTo>
                  <a:cubicBezTo>
                    <a:pt x="182715" y="9309"/>
                    <a:pt x="35373" y="9309"/>
                    <a:pt x="3989" y="3989"/>
                  </a:cubicBezTo>
                  <a:close/>
                </a:path>
              </a:pathLst>
            </a:custGeom>
            <a:solidFill>
              <a:srgbClr val="F1A51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4" name="任意多边形: 形状 83"/>
            <p:cNvSpPr/>
            <p:nvPr/>
          </p:nvSpPr>
          <p:spPr>
            <a:xfrm>
              <a:off x="8318965" y="5942926"/>
              <a:ext cx="132583" cy="145842"/>
            </a:xfrm>
            <a:custGeom>
              <a:avLst/>
              <a:gdLst>
                <a:gd name="connsiteX0" fmla="*/ 55586 w 106384"/>
                <a:gd name="connsiteY0" fmla="*/ 3989 h 117022"/>
                <a:gd name="connsiteX1" fmla="*/ 53990 w 106384"/>
                <a:gd name="connsiteY1" fmla="*/ 3989 h 117022"/>
                <a:gd name="connsiteX2" fmla="*/ 3989 w 106384"/>
                <a:gd name="connsiteY2" fmla="*/ 53990 h 117022"/>
                <a:gd name="connsiteX3" fmla="*/ 3989 w 106384"/>
                <a:gd name="connsiteY3" fmla="*/ 55586 h 117022"/>
                <a:gd name="connsiteX4" fmla="*/ 46543 w 106384"/>
                <a:gd name="connsiteY4" fmla="*/ 20479 h 117022"/>
                <a:gd name="connsiteX5" fmla="*/ 48139 w 106384"/>
                <a:gd name="connsiteY5" fmla="*/ 20479 h 117022"/>
                <a:gd name="connsiteX6" fmla="*/ 90693 w 106384"/>
                <a:gd name="connsiteY6" fmla="*/ 55586 h 117022"/>
                <a:gd name="connsiteX7" fmla="*/ 90693 w 106384"/>
                <a:gd name="connsiteY7" fmla="*/ 63565 h 117022"/>
                <a:gd name="connsiteX8" fmla="*/ 48139 w 106384"/>
                <a:gd name="connsiteY8" fmla="*/ 98671 h 117022"/>
                <a:gd name="connsiteX9" fmla="*/ 46543 w 106384"/>
                <a:gd name="connsiteY9" fmla="*/ 98671 h 117022"/>
                <a:gd name="connsiteX10" fmla="*/ 3989 w 106384"/>
                <a:gd name="connsiteY10" fmla="*/ 63565 h 117022"/>
                <a:gd name="connsiteX11" fmla="*/ 3989 w 106384"/>
                <a:gd name="connsiteY11" fmla="*/ 65160 h 117022"/>
                <a:gd name="connsiteX12" fmla="*/ 53990 w 106384"/>
                <a:gd name="connsiteY12" fmla="*/ 115161 h 117022"/>
                <a:gd name="connsiteX13" fmla="*/ 55586 w 106384"/>
                <a:gd name="connsiteY13" fmla="*/ 115161 h 117022"/>
                <a:gd name="connsiteX14" fmla="*/ 105586 w 106384"/>
                <a:gd name="connsiteY14" fmla="*/ 65160 h 117022"/>
                <a:gd name="connsiteX15" fmla="*/ 105586 w 106384"/>
                <a:gd name="connsiteY15" fmla="*/ 53990 h 117022"/>
                <a:gd name="connsiteX16" fmla="*/ 55586 w 106384"/>
                <a:gd name="connsiteY16" fmla="*/ 3989 h 117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6384" h="117022">
                  <a:moveTo>
                    <a:pt x="55586" y="3989"/>
                  </a:moveTo>
                  <a:lnTo>
                    <a:pt x="53990" y="3989"/>
                  </a:lnTo>
                  <a:cubicBezTo>
                    <a:pt x="26330" y="3989"/>
                    <a:pt x="3989" y="26330"/>
                    <a:pt x="3989" y="53990"/>
                  </a:cubicBezTo>
                  <a:lnTo>
                    <a:pt x="3989" y="55586"/>
                  </a:lnTo>
                  <a:cubicBezTo>
                    <a:pt x="3989" y="36437"/>
                    <a:pt x="23139" y="20479"/>
                    <a:pt x="46543" y="20479"/>
                  </a:cubicBezTo>
                  <a:lnTo>
                    <a:pt x="48139" y="20479"/>
                  </a:lnTo>
                  <a:cubicBezTo>
                    <a:pt x="71543" y="20479"/>
                    <a:pt x="90693" y="36437"/>
                    <a:pt x="90693" y="55586"/>
                  </a:cubicBezTo>
                  <a:lnTo>
                    <a:pt x="90693" y="63565"/>
                  </a:lnTo>
                  <a:cubicBezTo>
                    <a:pt x="90693" y="82714"/>
                    <a:pt x="71543" y="98671"/>
                    <a:pt x="48139" y="98671"/>
                  </a:cubicBezTo>
                  <a:lnTo>
                    <a:pt x="46543" y="98671"/>
                  </a:lnTo>
                  <a:cubicBezTo>
                    <a:pt x="23139" y="98671"/>
                    <a:pt x="3989" y="82714"/>
                    <a:pt x="3989" y="63565"/>
                  </a:cubicBezTo>
                  <a:lnTo>
                    <a:pt x="3989" y="65160"/>
                  </a:lnTo>
                  <a:cubicBezTo>
                    <a:pt x="3989" y="92820"/>
                    <a:pt x="26330" y="115161"/>
                    <a:pt x="53990" y="115161"/>
                  </a:cubicBezTo>
                  <a:lnTo>
                    <a:pt x="55586" y="115161"/>
                  </a:lnTo>
                  <a:cubicBezTo>
                    <a:pt x="83246" y="115161"/>
                    <a:pt x="105586" y="92820"/>
                    <a:pt x="105586" y="65160"/>
                  </a:cubicBezTo>
                  <a:lnTo>
                    <a:pt x="105586" y="53990"/>
                  </a:lnTo>
                  <a:cubicBezTo>
                    <a:pt x="105586" y="26330"/>
                    <a:pt x="83246" y="3989"/>
                    <a:pt x="55586" y="3989"/>
                  </a:cubicBezTo>
                  <a:close/>
                </a:path>
              </a:pathLst>
            </a:custGeom>
            <a:solidFill>
              <a:srgbClr val="F1A51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5" name="任意多边形: 形状 84"/>
            <p:cNvSpPr/>
            <p:nvPr/>
          </p:nvSpPr>
          <p:spPr>
            <a:xfrm>
              <a:off x="8157213" y="6127824"/>
              <a:ext cx="178988" cy="33146"/>
            </a:xfrm>
            <a:custGeom>
              <a:avLst/>
              <a:gdLst>
                <a:gd name="connsiteX0" fmla="*/ 140693 w 143618"/>
                <a:gd name="connsiteY0" fmla="*/ 13077 h 26596"/>
                <a:gd name="connsiteX1" fmla="*/ 130587 w 143618"/>
                <a:gd name="connsiteY1" fmla="*/ 22652 h 26596"/>
                <a:gd name="connsiteX2" fmla="*/ 14628 w 143618"/>
                <a:gd name="connsiteY2" fmla="*/ 22652 h 26596"/>
                <a:gd name="connsiteX3" fmla="*/ 3989 w 143618"/>
                <a:gd name="connsiteY3" fmla="*/ 13077 h 26596"/>
                <a:gd name="connsiteX4" fmla="*/ 3989 w 143618"/>
                <a:gd name="connsiteY4" fmla="*/ 13077 h 26596"/>
                <a:gd name="connsiteX5" fmla="*/ 14628 w 143618"/>
                <a:gd name="connsiteY5" fmla="*/ 4034 h 26596"/>
                <a:gd name="connsiteX6" fmla="*/ 130587 w 143618"/>
                <a:gd name="connsiteY6" fmla="*/ 4034 h 26596"/>
                <a:gd name="connsiteX7" fmla="*/ 140693 w 143618"/>
                <a:gd name="connsiteY7" fmla="*/ 13077 h 26596"/>
                <a:gd name="connsiteX8" fmla="*/ 140693 w 143618"/>
                <a:gd name="connsiteY8" fmla="*/ 13077 h 26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618" h="26596">
                  <a:moveTo>
                    <a:pt x="140693" y="13077"/>
                  </a:moveTo>
                  <a:cubicBezTo>
                    <a:pt x="140693" y="18396"/>
                    <a:pt x="135906" y="22652"/>
                    <a:pt x="130587" y="22652"/>
                  </a:cubicBezTo>
                  <a:lnTo>
                    <a:pt x="14628" y="22652"/>
                  </a:lnTo>
                  <a:cubicBezTo>
                    <a:pt x="8777" y="22652"/>
                    <a:pt x="3989" y="18396"/>
                    <a:pt x="3989" y="13077"/>
                  </a:cubicBezTo>
                  <a:lnTo>
                    <a:pt x="3989" y="13077"/>
                  </a:lnTo>
                  <a:cubicBezTo>
                    <a:pt x="3989" y="7758"/>
                    <a:pt x="8777" y="4034"/>
                    <a:pt x="14628" y="4034"/>
                  </a:cubicBezTo>
                  <a:lnTo>
                    <a:pt x="130587" y="4034"/>
                  </a:lnTo>
                  <a:cubicBezTo>
                    <a:pt x="135906" y="3503"/>
                    <a:pt x="140693" y="7758"/>
                    <a:pt x="140693" y="13077"/>
                  </a:cubicBezTo>
                  <a:lnTo>
                    <a:pt x="140693" y="13077"/>
                  </a:lnTo>
                  <a:close/>
                </a:path>
              </a:pathLst>
            </a:custGeom>
            <a:solidFill>
              <a:srgbClr val="F1A51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6" name="任意多边形: 形状 85"/>
            <p:cNvSpPr/>
            <p:nvPr/>
          </p:nvSpPr>
          <p:spPr>
            <a:xfrm>
              <a:off x="8184864" y="5728090"/>
              <a:ext cx="79551" cy="139212"/>
            </a:xfrm>
            <a:custGeom>
              <a:avLst/>
              <a:gdLst>
                <a:gd name="connsiteX0" fmla="*/ 34463 w 63830"/>
                <a:gd name="connsiteY0" fmla="*/ 98712 h 111703"/>
                <a:gd name="connsiteX1" fmla="*/ 32868 w 63830"/>
                <a:gd name="connsiteY1" fmla="*/ 108286 h 111703"/>
                <a:gd name="connsiteX2" fmla="*/ 32868 w 63830"/>
                <a:gd name="connsiteY2" fmla="*/ 108286 h 111703"/>
                <a:gd name="connsiteX3" fmla="*/ 8931 w 63830"/>
                <a:gd name="connsiteY3" fmla="*/ 97648 h 111703"/>
                <a:gd name="connsiteX4" fmla="*/ 30740 w 63830"/>
                <a:gd name="connsiteY4" fmla="*/ 14668 h 111703"/>
                <a:gd name="connsiteX5" fmla="*/ 32868 w 63830"/>
                <a:gd name="connsiteY5" fmla="*/ 4030 h 111703"/>
                <a:gd name="connsiteX6" fmla="*/ 32868 w 63830"/>
                <a:gd name="connsiteY6" fmla="*/ 4030 h 111703"/>
                <a:gd name="connsiteX7" fmla="*/ 56804 w 63830"/>
                <a:gd name="connsiteY7" fmla="*/ 13605 h 111703"/>
                <a:gd name="connsiteX8" fmla="*/ 34463 w 63830"/>
                <a:gd name="connsiteY8" fmla="*/ 98712 h 111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830" h="111703">
                  <a:moveTo>
                    <a:pt x="34463" y="98712"/>
                  </a:moveTo>
                  <a:cubicBezTo>
                    <a:pt x="38719" y="104563"/>
                    <a:pt x="39783" y="108818"/>
                    <a:pt x="32868" y="108286"/>
                  </a:cubicBezTo>
                  <a:lnTo>
                    <a:pt x="32868" y="108286"/>
                  </a:lnTo>
                  <a:cubicBezTo>
                    <a:pt x="25953" y="107755"/>
                    <a:pt x="12655" y="102967"/>
                    <a:pt x="8931" y="97648"/>
                  </a:cubicBezTo>
                  <a:cubicBezTo>
                    <a:pt x="-14473" y="64669"/>
                    <a:pt x="54144" y="48179"/>
                    <a:pt x="30740" y="14668"/>
                  </a:cubicBezTo>
                  <a:cubicBezTo>
                    <a:pt x="27016" y="8817"/>
                    <a:pt x="25421" y="4562"/>
                    <a:pt x="32868" y="4030"/>
                  </a:cubicBezTo>
                  <a:lnTo>
                    <a:pt x="32868" y="4030"/>
                  </a:lnTo>
                  <a:cubicBezTo>
                    <a:pt x="39783" y="3498"/>
                    <a:pt x="53081" y="8285"/>
                    <a:pt x="56804" y="13605"/>
                  </a:cubicBezTo>
                  <a:cubicBezTo>
                    <a:pt x="80741" y="47647"/>
                    <a:pt x="11059" y="64669"/>
                    <a:pt x="34463" y="98712"/>
                  </a:cubicBezTo>
                  <a:close/>
                </a:path>
              </a:pathLst>
            </a:custGeom>
            <a:solidFill>
              <a:srgbClr val="1E0F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7" name="任意多边形: 形状 86"/>
            <p:cNvSpPr/>
            <p:nvPr/>
          </p:nvSpPr>
          <p:spPr>
            <a:xfrm>
              <a:off x="8234583" y="5722787"/>
              <a:ext cx="79551" cy="139212"/>
            </a:xfrm>
            <a:custGeom>
              <a:avLst/>
              <a:gdLst>
                <a:gd name="connsiteX0" fmla="*/ 34463 w 63830"/>
                <a:gd name="connsiteY0" fmla="*/ 98712 h 111703"/>
                <a:gd name="connsiteX1" fmla="*/ 32868 w 63830"/>
                <a:gd name="connsiteY1" fmla="*/ 108286 h 111703"/>
                <a:gd name="connsiteX2" fmla="*/ 32868 w 63830"/>
                <a:gd name="connsiteY2" fmla="*/ 108286 h 111703"/>
                <a:gd name="connsiteX3" fmla="*/ 8931 w 63830"/>
                <a:gd name="connsiteY3" fmla="*/ 97648 h 111703"/>
                <a:gd name="connsiteX4" fmla="*/ 30740 w 63830"/>
                <a:gd name="connsiteY4" fmla="*/ 14668 h 111703"/>
                <a:gd name="connsiteX5" fmla="*/ 32868 w 63830"/>
                <a:gd name="connsiteY5" fmla="*/ 4030 h 111703"/>
                <a:gd name="connsiteX6" fmla="*/ 32868 w 63830"/>
                <a:gd name="connsiteY6" fmla="*/ 4030 h 111703"/>
                <a:gd name="connsiteX7" fmla="*/ 57336 w 63830"/>
                <a:gd name="connsiteY7" fmla="*/ 13605 h 111703"/>
                <a:gd name="connsiteX8" fmla="*/ 34463 w 63830"/>
                <a:gd name="connsiteY8" fmla="*/ 98712 h 111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830" h="111703">
                  <a:moveTo>
                    <a:pt x="34463" y="98712"/>
                  </a:moveTo>
                  <a:cubicBezTo>
                    <a:pt x="38719" y="104563"/>
                    <a:pt x="39783" y="108818"/>
                    <a:pt x="32868" y="108286"/>
                  </a:cubicBezTo>
                  <a:lnTo>
                    <a:pt x="32868" y="108286"/>
                  </a:lnTo>
                  <a:cubicBezTo>
                    <a:pt x="25953" y="107755"/>
                    <a:pt x="12655" y="102967"/>
                    <a:pt x="8931" y="97648"/>
                  </a:cubicBezTo>
                  <a:cubicBezTo>
                    <a:pt x="-14473" y="64669"/>
                    <a:pt x="54144" y="47647"/>
                    <a:pt x="30740" y="14668"/>
                  </a:cubicBezTo>
                  <a:cubicBezTo>
                    <a:pt x="27016" y="9349"/>
                    <a:pt x="25421" y="4562"/>
                    <a:pt x="32868" y="4030"/>
                  </a:cubicBezTo>
                  <a:lnTo>
                    <a:pt x="32868" y="4030"/>
                  </a:lnTo>
                  <a:cubicBezTo>
                    <a:pt x="39783" y="3498"/>
                    <a:pt x="53081" y="8285"/>
                    <a:pt x="57336" y="13605"/>
                  </a:cubicBezTo>
                  <a:cubicBezTo>
                    <a:pt x="80741" y="47647"/>
                    <a:pt x="10527" y="64669"/>
                    <a:pt x="34463" y="98712"/>
                  </a:cubicBezTo>
                  <a:close/>
                </a:path>
              </a:pathLst>
            </a:custGeom>
            <a:solidFill>
              <a:srgbClr val="1E0F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8" name="任意多边形: 形状 87"/>
            <p:cNvSpPr/>
            <p:nvPr/>
          </p:nvSpPr>
          <p:spPr>
            <a:xfrm>
              <a:off x="8445583" y="6073521"/>
              <a:ext cx="238651" cy="86180"/>
            </a:xfrm>
            <a:custGeom>
              <a:avLst/>
              <a:gdLst>
                <a:gd name="connsiteX0" fmla="*/ 190162 w 191491"/>
                <a:gd name="connsiteY0" fmla="*/ 65692 h 69149"/>
                <a:gd name="connsiteX1" fmla="*/ 97076 w 191491"/>
                <a:gd name="connsiteY1" fmla="*/ 3989 h 69149"/>
                <a:gd name="connsiteX2" fmla="*/ 3989 w 191491"/>
                <a:gd name="connsiteY2" fmla="*/ 65692 h 69149"/>
                <a:gd name="connsiteX3" fmla="*/ 190162 w 191491"/>
                <a:gd name="connsiteY3" fmla="*/ 65692 h 69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1491" h="69149">
                  <a:moveTo>
                    <a:pt x="190162" y="65692"/>
                  </a:moveTo>
                  <a:cubicBezTo>
                    <a:pt x="171013" y="28458"/>
                    <a:pt x="136438" y="3989"/>
                    <a:pt x="97076" y="3989"/>
                  </a:cubicBezTo>
                  <a:cubicBezTo>
                    <a:pt x="57713" y="3989"/>
                    <a:pt x="23139" y="28990"/>
                    <a:pt x="3989" y="65692"/>
                  </a:cubicBezTo>
                  <a:lnTo>
                    <a:pt x="190162" y="65692"/>
                  </a:lnTo>
                  <a:close/>
                </a:path>
              </a:pathLst>
            </a:custGeom>
            <a:solidFill>
              <a:srgbClr val="49494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9" name="任意多边形: 形状 88"/>
            <p:cNvSpPr/>
            <p:nvPr/>
          </p:nvSpPr>
          <p:spPr>
            <a:xfrm>
              <a:off x="10341642" y="5657865"/>
              <a:ext cx="72921" cy="232021"/>
            </a:xfrm>
            <a:custGeom>
              <a:avLst/>
              <a:gdLst>
                <a:gd name="connsiteX0" fmla="*/ 4779 w 58511"/>
                <a:gd name="connsiteY0" fmla="*/ 7868 h 186172"/>
                <a:gd name="connsiteX1" fmla="*/ 18259 w 58511"/>
                <a:gd name="connsiteY1" fmla="*/ 4779 h 186172"/>
                <a:gd name="connsiteX2" fmla="*/ 59000 w 58511"/>
                <a:gd name="connsiteY2" fmla="*/ 182612 h 186172"/>
                <a:gd name="connsiteX3" fmla="*/ 45520 w 58511"/>
                <a:gd name="connsiteY3" fmla="*/ 185700 h 186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511" h="186172">
                  <a:moveTo>
                    <a:pt x="4779" y="7868"/>
                  </a:moveTo>
                  <a:lnTo>
                    <a:pt x="18259" y="4779"/>
                  </a:lnTo>
                  <a:lnTo>
                    <a:pt x="59000" y="182612"/>
                  </a:lnTo>
                  <a:lnTo>
                    <a:pt x="45520" y="185700"/>
                  </a:lnTo>
                  <a:close/>
                </a:path>
              </a:pathLst>
            </a:custGeom>
            <a:solidFill>
              <a:srgbClr val="F1C6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0" name="任意多边形: 形状 89"/>
            <p:cNvSpPr/>
            <p:nvPr/>
          </p:nvSpPr>
          <p:spPr>
            <a:xfrm>
              <a:off x="10358424" y="5654596"/>
              <a:ext cx="72921" cy="232021"/>
            </a:xfrm>
            <a:custGeom>
              <a:avLst/>
              <a:gdLst>
                <a:gd name="connsiteX0" fmla="*/ 4778 w 58511"/>
                <a:gd name="connsiteY0" fmla="*/ 7861 h 186172"/>
                <a:gd name="connsiteX1" fmla="*/ 18260 w 58511"/>
                <a:gd name="connsiteY1" fmla="*/ 4778 h 186172"/>
                <a:gd name="connsiteX2" fmla="*/ 58927 w 58511"/>
                <a:gd name="connsiteY2" fmla="*/ 182629 h 186172"/>
                <a:gd name="connsiteX3" fmla="*/ 45446 w 58511"/>
                <a:gd name="connsiteY3" fmla="*/ 185712 h 186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511" h="186172">
                  <a:moveTo>
                    <a:pt x="4778" y="7861"/>
                  </a:moveTo>
                  <a:lnTo>
                    <a:pt x="18260" y="4778"/>
                  </a:lnTo>
                  <a:lnTo>
                    <a:pt x="58927" y="182629"/>
                  </a:lnTo>
                  <a:lnTo>
                    <a:pt x="45446" y="185712"/>
                  </a:lnTo>
                  <a:close/>
                </a:path>
              </a:pathLst>
            </a:custGeom>
            <a:solidFill>
              <a:srgbClr val="C897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1" name="任意多边形: 形状 90"/>
            <p:cNvSpPr/>
            <p:nvPr/>
          </p:nvSpPr>
          <p:spPr>
            <a:xfrm>
              <a:off x="10339054" y="5642790"/>
              <a:ext cx="46404" cy="26517"/>
            </a:xfrm>
            <a:custGeom>
              <a:avLst/>
              <a:gdLst>
                <a:gd name="connsiteX0" fmla="*/ 4778 w 37234"/>
                <a:gd name="connsiteY0" fmla="*/ 10941 h 21276"/>
                <a:gd name="connsiteX1" fmla="*/ 31744 w 37234"/>
                <a:gd name="connsiteY1" fmla="*/ 4778 h 21276"/>
                <a:gd name="connsiteX2" fmla="*/ 33877 w 37234"/>
                <a:gd name="connsiteY2" fmla="*/ 14112 h 21276"/>
                <a:gd name="connsiteX3" fmla="*/ 6911 w 37234"/>
                <a:gd name="connsiteY3" fmla="*/ 20275 h 21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234" h="21276">
                  <a:moveTo>
                    <a:pt x="4778" y="10941"/>
                  </a:moveTo>
                  <a:lnTo>
                    <a:pt x="31744" y="4778"/>
                  </a:lnTo>
                  <a:lnTo>
                    <a:pt x="33877" y="14112"/>
                  </a:lnTo>
                  <a:lnTo>
                    <a:pt x="6911" y="20275"/>
                  </a:lnTo>
                  <a:close/>
                </a:path>
              </a:pathLst>
            </a:custGeom>
            <a:solidFill>
              <a:srgbClr val="E6E7E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2" name="任意多边形: 形状 91"/>
            <p:cNvSpPr/>
            <p:nvPr/>
          </p:nvSpPr>
          <p:spPr>
            <a:xfrm>
              <a:off x="10333990" y="5620956"/>
              <a:ext cx="46404" cy="39775"/>
            </a:xfrm>
            <a:custGeom>
              <a:avLst/>
              <a:gdLst>
                <a:gd name="connsiteX0" fmla="*/ 4778 w 37234"/>
                <a:gd name="connsiteY0" fmla="*/ 10941 h 31915"/>
                <a:gd name="connsiteX1" fmla="*/ 31744 w 37234"/>
                <a:gd name="connsiteY1" fmla="*/ 4778 h 31915"/>
                <a:gd name="connsiteX2" fmla="*/ 35773 w 37234"/>
                <a:gd name="connsiteY2" fmla="*/ 22409 h 31915"/>
                <a:gd name="connsiteX3" fmla="*/ 8808 w 37234"/>
                <a:gd name="connsiteY3" fmla="*/ 28572 h 31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234" h="31915">
                  <a:moveTo>
                    <a:pt x="4778" y="10941"/>
                  </a:moveTo>
                  <a:lnTo>
                    <a:pt x="31744" y="4778"/>
                  </a:lnTo>
                  <a:lnTo>
                    <a:pt x="35773" y="22409"/>
                  </a:lnTo>
                  <a:lnTo>
                    <a:pt x="8808" y="28572"/>
                  </a:lnTo>
                  <a:close/>
                </a:path>
              </a:pathLst>
            </a:custGeom>
            <a:solidFill>
              <a:srgbClr val="F498B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3" name="任意多边形: 形状 92"/>
            <p:cNvSpPr/>
            <p:nvPr/>
          </p:nvSpPr>
          <p:spPr>
            <a:xfrm>
              <a:off x="10428634" y="5710345"/>
              <a:ext cx="72921" cy="232021"/>
            </a:xfrm>
            <a:custGeom>
              <a:avLst/>
              <a:gdLst>
                <a:gd name="connsiteX0" fmla="*/ 4698 w 58511"/>
                <a:gd name="connsiteY0" fmla="*/ 183553 h 186172"/>
                <a:gd name="connsiteX1" fmla="*/ 40695 w 58511"/>
                <a:gd name="connsiteY1" fmla="*/ 4698 h 186172"/>
                <a:gd name="connsiteX2" fmla="*/ 54253 w 58511"/>
                <a:gd name="connsiteY2" fmla="*/ 7427 h 186172"/>
                <a:gd name="connsiteX3" fmla="*/ 18255 w 58511"/>
                <a:gd name="connsiteY3" fmla="*/ 186281 h 186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511" h="186172">
                  <a:moveTo>
                    <a:pt x="4698" y="183553"/>
                  </a:moveTo>
                  <a:lnTo>
                    <a:pt x="40695" y="4698"/>
                  </a:lnTo>
                  <a:lnTo>
                    <a:pt x="54253" y="7427"/>
                  </a:lnTo>
                  <a:lnTo>
                    <a:pt x="18255" y="186281"/>
                  </a:lnTo>
                  <a:close/>
                </a:path>
              </a:pathLst>
            </a:custGeom>
            <a:solidFill>
              <a:srgbClr val="D1D3D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4" name="任意多边形: 形状 93"/>
            <p:cNvSpPr/>
            <p:nvPr/>
          </p:nvSpPr>
          <p:spPr>
            <a:xfrm>
              <a:off x="10445864" y="5713389"/>
              <a:ext cx="72921" cy="232021"/>
            </a:xfrm>
            <a:custGeom>
              <a:avLst/>
              <a:gdLst>
                <a:gd name="connsiteX0" fmla="*/ 4694 w 58511"/>
                <a:gd name="connsiteY0" fmla="*/ 183604 h 186172"/>
                <a:gd name="connsiteX1" fmla="*/ 40473 w 58511"/>
                <a:gd name="connsiteY1" fmla="*/ 4694 h 186172"/>
                <a:gd name="connsiteX2" fmla="*/ 54034 w 58511"/>
                <a:gd name="connsiteY2" fmla="*/ 7407 h 186172"/>
                <a:gd name="connsiteX3" fmla="*/ 18256 w 58511"/>
                <a:gd name="connsiteY3" fmla="*/ 186316 h 186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511" h="186172">
                  <a:moveTo>
                    <a:pt x="4694" y="183604"/>
                  </a:moveTo>
                  <a:lnTo>
                    <a:pt x="40473" y="4694"/>
                  </a:lnTo>
                  <a:lnTo>
                    <a:pt x="54034" y="7407"/>
                  </a:lnTo>
                  <a:lnTo>
                    <a:pt x="18256" y="186316"/>
                  </a:lnTo>
                  <a:close/>
                </a:path>
              </a:pathLst>
            </a:custGeom>
            <a:solidFill>
              <a:srgbClr val="BCBEC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5" name="任意多边形: 形状 94"/>
            <p:cNvSpPr/>
            <p:nvPr/>
          </p:nvSpPr>
          <p:spPr>
            <a:xfrm>
              <a:off x="10490686" y="5673781"/>
              <a:ext cx="19888" cy="19888"/>
            </a:xfrm>
            <a:custGeom>
              <a:avLst/>
              <a:gdLst>
                <a:gd name="connsiteX0" fmla="*/ 11436 w 15957"/>
                <a:gd name="connsiteY0" fmla="*/ 3989 h 15957"/>
                <a:gd name="connsiteX1" fmla="*/ 3989 w 15957"/>
                <a:gd name="connsiteY1" fmla="*/ 14096 h 15957"/>
                <a:gd name="connsiteX2" fmla="*/ 13564 w 15957"/>
                <a:gd name="connsiteY2" fmla="*/ 15692 h 15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957" h="15957">
                  <a:moveTo>
                    <a:pt x="11436" y="3989"/>
                  </a:moveTo>
                  <a:lnTo>
                    <a:pt x="3989" y="14096"/>
                  </a:lnTo>
                  <a:lnTo>
                    <a:pt x="13564" y="15692"/>
                  </a:lnTo>
                  <a:close/>
                </a:path>
              </a:pathLst>
            </a:custGeom>
            <a:solidFill>
              <a:srgbClr val="E14C2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3" name="任意多边形: 形状 102"/>
            <p:cNvSpPr/>
            <p:nvPr/>
          </p:nvSpPr>
          <p:spPr>
            <a:xfrm rot="277602">
              <a:off x="9219437" y="4723429"/>
              <a:ext cx="151435" cy="367088"/>
            </a:xfrm>
            <a:custGeom>
              <a:avLst/>
              <a:gdLst>
                <a:gd name="connsiteX0" fmla="*/ 149779 w 151435"/>
                <a:gd name="connsiteY0" fmla="*/ 316770 h 367088"/>
                <a:gd name="connsiteX1" fmla="*/ 149095 w 151435"/>
                <a:gd name="connsiteY1" fmla="*/ 322306 h 367088"/>
                <a:gd name="connsiteX2" fmla="*/ 148733 w 151435"/>
                <a:gd name="connsiteY2" fmla="*/ 323035 h 367088"/>
                <a:gd name="connsiteX3" fmla="*/ 149095 w 151435"/>
                <a:gd name="connsiteY3" fmla="*/ 320403 h 367088"/>
                <a:gd name="connsiteX4" fmla="*/ 149779 w 151435"/>
                <a:gd name="connsiteY4" fmla="*/ 316770 h 367088"/>
                <a:gd name="connsiteX5" fmla="*/ 3273 w 151435"/>
                <a:gd name="connsiteY5" fmla="*/ 0 h 367088"/>
                <a:gd name="connsiteX6" fmla="*/ 110707 w 151435"/>
                <a:gd name="connsiteY6" fmla="*/ 0 h 367088"/>
                <a:gd name="connsiteX7" fmla="*/ 109886 w 151435"/>
                <a:gd name="connsiteY7" fmla="*/ 155852 h 367088"/>
                <a:gd name="connsiteX8" fmla="*/ 144003 w 151435"/>
                <a:gd name="connsiteY8" fmla="*/ 309509 h 367088"/>
                <a:gd name="connsiteX9" fmla="*/ 146744 w 151435"/>
                <a:gd name="connsiteY9" fmla="*/ 327035 h 367088"/>
                <a:gd name="connsiteX10" fmla="*/ 148733 w 151435"/>
                <a:gd name="connsiteY10" fmla="*/ 323035 h 367088"/>
                <a:gd name="connsiteX11" fmla="*/ 147515 w 151435"/>
                <a:gd name="connsiteY11" fmla="*/ 331878 h 367088"/>
                <a:gd name="connsiteX12" fmla="*/ 148885 w 151435"/>
                <a:gd name="connsiteY12" fmla="*/ 367088 h 367088"/>
                <a:gd name="connsiteX13" fmla="*/ 120859 w 151435"/>
                <a:gd name="connsiteY13" fmla="*/ 357597 h 367088"/>
                <a:gd name="connsiteX14" fmla="*/ 103473 w 151435"/>
                <a:gd name="connsiteY14" fmla="*/ 351710 h 367088"/>
                <a:gd name="connsiteX15" fmla="*/ 75684 w 151435"/>
                <a:gd name="connsiteY15" fmla="*/ 339357 h 367088"/>
                <a:gd name="connsiteX16" fmla="*/ 27912 w 151435"/>
                <a:gd name="connsiteY16" fmla="*/ 305983 h 367088"/>
                <a:gd name="connsiteX17" fmla="*/ 22896 w 151435"/>
                <a:gd name="connsiteY17" fmla="*/ 272943 h 367088"/>
                <a:gd name="connsiteX18" fmla="*/ 22 w 151435"/>
                <a:gd name="connsiteY18" fmla="*/ 156999 h 367088"/>
                <a:gd name="connsiteX19" fmla="*/ 3273 w 151435"/>
                <a:gd name="connsiteY19" fmla="*/ 0 h 367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51435" h="367088">
                  <a:moveTo>
                    <a:pt x="149779" y="316770"/>
                  </a:moveTo>
                  <a:cubicBezTo>
                    <a:pt x="149971" y="316366"/>
                    <a:pt x="149672" y="319403"/>
                    <a:pt x="149095" y="322306"/>
                  </a:cubicBezTo>
                  <a:lnTo>
                    <a:pt x="148733" y="323035"/>
                  </a:lnTo>
                  <a:lnTo>
                    <a:pt x="149095" y="320403"/>
                  </a:lnTo>
                  <a:cubicBezTo>
                    <a:pt x="149464" y="318034"/>
                    <a:pt x="149682" y="316972"/>
                    <a:pt x="149779" y="316770"/>
                  </a:cubicBezTo>
                  <a:close/>
                  <a:moveTo>
                    <a:pt x="3273" y="0"/>
                  </a:moveTo>
                  <a:lnTo>
                    <a:pt x="110707" y="0"/>
                  </a:lnTo>
                  <a:cubicBezTo>
                    <a:pt x="110432" y="51951"/>
                    <a:pt x="110159" y="103901"/>
                    <a:pt x="109886" y="155852"/>
                  </a:cubicBezTo>
                  <a:cubicBezTo>
                    <a:pt x="109329" y="205350"/>
                    <a:pt x="143866" y="240458"/>
                    <a:pt x="144003" y="309509"/>
                  </a:cubicBezTo>
                  <a:cubicBezTo>
                    <a:pt x="144840" y="321444"/>
                    <a:pt x="145824" y="326094"/>
                    <a:pt x="146744" y="327035"/>
                  </a:cubicBezTo>
                  <a:lnTo>
                    <a:pt x="148733" y="323035"/>
                  </a:lnTo>
                  <a:lnTo>
                    <a:pt x="147515" y="331878"/>
                  </a:lnTo>
                  <a:cubicBezTo>
                    <a:pt x="141966" y="375319"/>
                    <a:pt x="157223" y="365296"/>
                    <a:pt x="148885" y="367088"/>
                  </a:cubicBezTo>
                  <a:cubicBezTo>
                    <a:pt x="140318" y="363012"/>
                    <a:pt x="130588" y="360304"/>
                    <a:pt x="120859" y="357597"/>
                  </a:cubicBezTo>
                  <a:lnTo>
                    <a:pt x="103473" y="351710"/>
                  </a:lnTo>
                  <a:lnTo>
                    <a:pt x="75684" y="339357"/>
                  </a:lnTo>
                  <a:lnTo>
                    <a:pt x="27912" y="305983"/>
                  </a:lnTo>
                  <a:lnTo>
                    <a:pt x="22896" y="272943"/>
                  </a:lnTo>
                  <a:cubicBezTo>
                    <a:pt x="14301" y="234243"/>
                    <a:pt x="-662" y="192327"/>
                    <a:pt x="22" y="156999"/>
                  </a:cubicBezTo>
                  <a:cubicBezTo>
                    <a:pt x="1105" y="104666"/>
                    <a:pt x="2190" y="52333"/>
                    <a:pt x="3273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6" name="任意多边形: 形状 95"/>
            <p:cNvSpPr/>
            <p:nvPr/>
          </p:nvSpPr>
          <p:spPr>
            <a:xfrm>
              <a:off x="10473450" y="5686377"/>
              <a:ext cx="39775" cy="39775"/>
            </a:xfrm>
            <a:custGeom>
              <a:avLst/>
              <a:gdLst>
                <a:gd name="connsiteX0" fmla="*/ 32713 w 31915"/>
                <a:gd name="connsiteY0" fmla="*/ 29522 h 31915"/>
                <a:gd name="connsiteX1" fmla="*/ 27394 w 31915"/>
                <a:gd name="connsiteY1" fmla="*/ 5585 h 31915"/>
                <a:gd name="connsiteX2" fmla="*/ 17819 w 31915"/>
                <a:gd name="connsiteY2" fmla="*/ 3989 h 31915"/>
                <a:gd name="connsiteX3" fmla="*/ 3989 w 31915"/>
                <a:gd name="connsiteY3" fmla="*/ 23670 h 31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915" h="31915">
                  <a:moveTo>
                    <a:pt x="32713" y="29522"/>
                  </a:moveTo>
                  <a:lnTo>
                    <a:pt x="27394" y="5585"/>
                  </a:lnTo>
                  <a:lnTo>
                    <a:pt x="17819" y="3989"/>
                  </a:lnTo>
                  <a:lnTo>
                    <a:pt x="3989" y="23670"/>
                  </a:lnTo>
                  <a:close/>
                </a:path>
              </a:pathLst>
            </a:custGeom>
            <a:solidFill>
              <a:srgbClr val="E6E7E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7" name="任意多边形: 形状 96"/>
            <p:cNvSpPr/>
            <p:nvPr/>
          </p:nvSpPr>
          <p:spPr>
            <a:xfrm>
              <a:off x="10356113" y="5873320"/>
              <a:ext cx="165729" cy="285055"/>
            </a:xfrm>
            <a:custGeom>
              <a:avLst/>
              <a:gdLst>
                <a:gd name="connsiteX0" fmla="*/ 3989 w 132980"/>
                <a:gd name="connsiteY0" fmla="*/ 3989 h 228726"/>
                <a:gd name="connsiteX1" fmla="*/ 128991 w 132980"/>
                <a:gd name="connsiteY1" fmla="*/ 3989 h 228726"/>
                <a:gd name="connsiteX2" fmla="*/ 128991 w 132980"/>
                <a:gd name="connsiteY2" fmla="*/ 226332 h 228726"/>
                <a:gd name="connsiteX3" fmla="*/ 3989 w 132980"/>
                <a:gd name="connsiteY3" fmla="*/ 226332 h 228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2980" h="228726">
                  <a:moveTo>
                    <a:pt x="3989" y="3989"/>
                  </a:moveTo>
                  <a:lnTo>
                    <a:pt x="128991" y="3989"/>
                  </a:lnTo>
                  <a:lnTo>
                    <a:pt x="128991" y="226332"/>
                  </a:lnTo>
                  <a:lnTo>
                    <a:pt x="3989" y="226332"/>
                  </a:lnTo>
                  <a:close/>
                </a:path>
              </a:pathLst>
            </a:custGeom>
            <a:solidFill>
              <a:srgbClr val="E14C2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8" name="任意多边形: 形状 97"/>
            <p:cNvSpPr/>
            <p:nvPr/>
          </p:nvSpPr>
          <p:spPr>
            <a:xfrm>
              <a:off x="10339540" y="5873320"/>
              <a:ext cx="198875" cy="33146"/>
            </a:xfrm>
            <a:custGeom>
              <a:avLst/>
              <a:gdLst>
                <a:gd name="connsiteX0" fmla="*/ 3989 w 159576"/>
                <a:gd name="connsiteY0" fmla="*/ 3989 h 26596"/>
                <a:gd name="connsiteX1" fmla="*/ 155587 w 159576"/>
                <a:gd name="connsiteY1" fmla="*/ 3989 h 26596"/>
                <a:gd name="connsiteX2" fmla="*/ 155587 w 159576"/>
                <a:gd name="connsiteY2" fmla="*/ 22607 h 26596"/>
                <a:gd name="connsiteX3" fmla="*/ 3989 w 159576"/>
                <a:gd name="connsiteY3" fmla="*/ 22607 h 26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9576" h="26596">
                  <a:moveTo>
                    <a:pt x="3989" y="3989"/>
                  </a:moveTo>
                  <a:lnTo>
                    <a:pt x="155587" y="3989"/>
                  </a:lnTo>
                  <a:lnTo>
                    <a:pt x="155587" y="22607"/>
                  </a:lnTo>
                  <a:lnTo>
                    <a:pt x="3989" y="22607"/>
                  </a:lnTo>
                  <a:close/>
                </a:path>
              </a:pathLst>
            </a:custGeom>
            <a:solidFill>
              <a:srgbClr val="58595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4" name="任意多边形: 形状 103"/>
            <p:cNvSpPr/>
            <p:nvPr/>
          </p:nvSpPr>
          <p:spPr>
            <a:xfrm rot="21322398" flipH="1">
              <a:off x="9571690" y="4716410"/>
              <a:ext cx="155860" cy="377814"/>
            </a:xfrm>
            <a:custGeom>
              <a:avLst/>
              <a:gdLst>
                <a:gd name="connsiteX0" fmla="*/ 149779 w 151435"/>
                <a:gd name="connsiteY0" fmla="*/ 316770 h 367088"/>
                <a:gd name="connsiteX1" fmla="*/ 149095 w 151435"/>
                <a:gd name="connsiteY1" fmla="*/ 322306 h 367088"/>
                <a:gd name="connsiteX2" fmla="*/ 148733 w 151435"/>
                <a:gd name="connsiteY2" fmla="*/ 323035 h 367088"/>
                <a:gd name="connsiteX3" fmla="*/ 149095 w 151435"/>
                <a:gd name="connsiteY3" fmla="*/ 320403 h 367088"/>
                <a:gd name="connsiteX4" fmla="*/ 149779 w 151435"/>
                <a:gd name="connsiteY4" fmla="*/ 316770 h 367088"/>
                <a:gd name="connsiteX5" fmla="*/ 3273 w 151435"/>
                <a:gd name="connsiteY5" fmla="*/ 0 h 367088"/>
                <a:gd name="connsiteX6" fmla="*/ 110707 w 151435"/>
                <a:gd name="connsiteY6" fmla="*/ 0 h 367088"/>
                <a:gd name="connsiteX7" fmla="*/ 109886 w 151435"/>
                <a:gd name="connsiteY7" fmla="*/ 155852 h 367088"/>
                <a:gd name="connsiteX8" fmla="*/ 144003 w 151435"/>
                <a:gd name="connsiteY8" fmla="*/ 309509 h 367088"/>
                <a:gd name="connsiteX9" fmla="*/ 146744 w 151435"/>
                <a:gd name="connsiteY9" fmla="*/ 327035 h 367088"/>
                <a:gd name="connsiteX10" fmla="*/ 148733 w 151435"/>
                <a:gd name="connsiteY10" fmla="*/ 323035 h 367088"/>
                <a:gd name="connsiteX11" fmla="*/ 147515 w 151435"/>
                <a:gd name="connsiteY11" fmla="*/ 331878 h 367088"/>
                <a:gd name="connsiteX12" fmla="*/ 148885 w 151435"/>
                <a:gd name="connsiteY12" fmla="*/ 367088 h 367088"/>
                <a:gd name="connsiteX13" fmla="*/ 120859 w 151435"/>
                <a:gd name="connsiteY13" fmla="*/ 357597 h 367088"/>
                <a:gd name="connsiteX14" fmla="*/ 103473 w 151435"/>
                <a:gd name="connsiteY14" fmla="*/ 351710 h 367088"/>
                <a:gd name="connsiteX15" fmla="*/ 75684 w 151435"/>
                <a:gd name="connsiteY15" fmla="*/ 339357 h 367088"/>
                <a:gd name="connsiteX16" fmla="*/ 27912 w 151435"/>
                <a:gd name="connsiteY16" fmla="*/ 305983 h 367088"/>
                <a:gd name="connsiteX17" fmla="*/ 22896 w 151435"/>
                <a:gd name="connsiteY17" fmla="*/ 272943 h 367088"/>
                <a:gd name="connsiteX18" fmla="*/ 22 w 151435"/>
                <a:gd name="connsiteY18" fmla="*/ 156999 h 367088"/>
                <a:gd name="connsiteX19" fmla="*/ 3273 w 151435"/>
                <a:gd name="connsiteY19" fmla="*/ 0 h 367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51435" h="367088">
                  <a:moveTo>
                    <a:pt x="149779" y="316770"/>
                  </a:moveTo>
                  <a:cubicBezTo>
                    <a:pt x="149971" y="316366"/>
                    <a:pt x="149672" y="319403"/>
                    <a:pt x="149095" y="322306"/>
                  </a:cubicBezTo>
                  <a:lnTo>
                    <a:pt x="148733" y="323035"/>
                  </a:lnTo>
                  <a:lnTo>
                    <a:pt x="149095" y="320403"/>
                  </a:lnTo>
                  <a:cubicBezTo>
                    <a:pt x="149464" y="318034"/>
                    <a:pt x="149682" y="316972"/>
                    <a:pt x="149779" y="316770"/>
                  </a:cubicBezTo>
                  <a:close/>
                  <a:moveTo>
                    <a:pt x="3273" y="0"/>
                  </a:moveTo>
                  <a:lnTo>
                    <a:pt x="110707" y="0"/>
                  </a:lnTo>
                  <a:cubicBezTo>
                    <a:pt x="110432" y="51951"/>
                    <a:pt x="110159" y="103901"/>
                    <a:pt x="109886" y="155852"/>
                  </a:cubicBezTo>
                  <a:cubicBezTo>
                    <a:pt x="109329" y="205350"/>
                    <a:pt x="143866" y="240458"/>
                    <a:pt x="144003" y="309509"/>
                  </a:cubicBezTo>
                  <a:cubicBezTo>
                    <a:pt x="144840" y="321444"/>
                    <a:pt x="145824" y="326094"/>
                    <a:pt x="146744" y="327035"/>
                  </a:cubicBezTo>
                  <a:lnTo>
                    <a:pt x="148733" y="323035"/>
                  </a:lnTo>
                  <a:lnTo>
                    <a:pt x="147515" y="331878"/>
                  </a:lnTo>
                  <a:cubicBezTo>
                    <a:pt x="141966" y="375319"/>
                    <a:pt x="157223" y="365296"/>
                    <a:pt x="148885" y="367088"/>
                  </a:cubicBezTo>
                  <a:cubicBezTo>
                    <a:pt x="140318" y="363012"/>
                    <a:pt x="130588" y="360304"/>
                    <a:pt x="120859" y="357597"/>
                  </a:cubicBezTo>
                  <a:lnTo>
                    <a:pt x="103473" y="351710"/>
                  </a:lnTo>
                  <a:lnTo>
                    <a:pt x="75684" y="339357"/>
                  </a:lnTo>
                  <a:lnTo>
                    <a:pt x="27912" y="305983"/>
                  </a:lnTo>
                  <a:lnTo>
                    <a:pt x="22896" y="272943"/>
                  </a:lnTo>
                  <a:cubicBezTo>
                    <a:pt x="14301" y="234243"/>
                    <a:pt x="-662" y="192327"/>
                    <a:pt x="22" y="156999"/>
                  </a:cubicBezTo>
                  <a:cubicBezTo>
                    <a:pt x="1105" y="104666"/>
                    <a:pt x="2190" y="52333"/>
                    <a:pt x="3273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9" name="弦形 55"/>
            <p:cNvSpPr/>
            <p:nvPr/>
          </p:nvSpPr>
          <p:spPr>
            <a:xfrm rot="17552925">
              <a:off x="9219638" y="4545141"/>
              <a:ext cx="189781" cy="254365"/>
            </a:xfrm>
            <a:custGeom>
              <a:avLst/>
              <a:gdLst>
                <a:gd name="connsiteX0" fmla="*/ 147666 w 166940"/>
                <a:gd name="connsiteY0" fmla="*/ 164638 h 200883"/>
                <a:gd name="connsiteX1" fmla="*/ 35845 w 166940"/>
                <a:gd name="connsiteY1" fmla="*/ 182930 h 200883"/>
                <a:gd name="connsiteX2" fmla="*/ 1995 w 166940"/>
                <a:gd name="connsiteY2" fmla="*/ 78610 h 200883"/>
                <a:gd name="connsiteX3" fmla="*/ 83470 w 166940"/>
                <a:gd name="connsiteY3" fmla="*/ -1 h 200883"/>
                <a:gd name="connsiteX4" fmla="*/ 147666 w 166940"/>
                <a:gd name="connsiteY4" fmla="*/ 164638 h 200883"/>
                <a:gd name="connsiteX0-1" fmla="*/ 152279 w 152279"/>
                <a:gd name="connsiteY0-2" fmla="*/ 181204 h 204101"/>
                <a:gd name="connsiteX1-3" fmla="*/ 35643 w 152279"/>
                <a:gd name="connsiteY1-4" fmla="*/ 182931 h 204101"/>
                <a:gd name="connsiteX2-5" fmla="*/ 1793 w 152279"/>
                <a:gd name="connsiteY2-6" fmla="*/ 78611 h 204101"/>
                <a:gd name="connsiteX3-7" fmla="*/ 83268 w 152279"/>
                <a:gd name="connsiteY3-8" fmla="*/ 0 h 204101"/>
                <a:gd name="connsiteX4-9" fmla="*/ 152279 w 152279"/>
                <a:gd name="connsiteY4-10" fmla="*/ 181204 h 20410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52279" h="204101">
                  <a:moveTo>
                    <a:pt x="152279" y="181204"/>
                  </a:moveTo>
                  <a:cubicBezTo>
                    <a:pt x="124595" y="221290"/>
                    <a:pt x="60724" y="200030"/>
                    <a:pt x="35643" y="182931"/>
                  </a:cubicBezTo>
                  <a:cubicBezTo>
                    <a:pt x="10562" y="165832"/>
                    <a:pt x="-5575" y="118430"/>
                    <a:pt x="1793" y="78611"/>
                  </a:cubicBezTo>
                  <a:cubicBezTo>
                    <a:pt x="10293" y="32675"/>
                    <a:pt x="44159" y="0"/>
                    <a:pt x="83268" y="0"/>
                  </a:cubicBezTo>
                  <a:cubicBezTo>
                    <a:pt x="104667" y="54880"/>
                    <a:pt x="130880" y="126324"/>
                    <a:pt x="152279" y="18120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0" name="弦形 55"/>
            <p:cNvSpPr/>
            <p:nvPr/>
          </p:nvSpPr>
          <p:spPr>
            <a:xfrm rot="17552925">
              <a:off x="9526949" y="4546572"/>
              <a:ext cx="189781" cy="265329"/>
            </a:xfrm>
            <a:custGeom>
              <a:avLst/>
              <a:gdLst>
                <a:gd name="connsiteX0" fmla="*/ 147666 w 166940"/>
                <a:gd name="connsiteY0" fmla="*/ 164638 h 200883"/>
                <a:gd name="connsiteX1" fmla="*/ 35845 w 166940"/>
                <a:gd name="connsiteY1" fmla="*/ 182930 h 200883"/>
                <a:gd name="connsiteX2" fmla="*/ 1995 w 166940"/>
                <a:gd name="connsiteY2" fmla="*/ 78610 h 200883"/>
                <a:gd name="connsiteX3" fmla="*/ 83470 w 166940"/>
                <a:gd name="connsiteY3" fmla="*/ -1 h 200883"/>
                <a:gd name="connsiteX4" fmla="*/ 147666 w 166940"/>
                <a:gd name="connsiteY4" fmla="*/ 164638 h 200883"/>
                <a:gd name="connsiteX0-1" fmla="*/ 152279 w 152279"/>
                <a:gd name="connsiteY0-2" fmla="*/ 181204 h 204101"/>
                <a:gd name="connsiteX1-3" fmla="*/ 35643 w 152279"/>
                <a:gd name="connsiteY1-4" fmla="*/ 182931 h 204101"/>
                <a:gd name="connsiteX2-5" fmla="*/ 1793 w 152279"/>
                <a:gd name="connsiteY2-6" fmla="*/ 78611 h 204101"/>
                <a:gd name="connsiteX3-7" fmla="*/ 83268 w 152279"/>
                <a:gd name="connsiteY3-8" fmla="*/ 0 h 204101"/>
                <a:gd name="connsiteX4-9" fmla="*/ 152279 w 152279"/>
                <a:gd name="connsiteY4-10" fmla="*/ 181204 h 204101"/>
                <a:gd name="connsiteX0-11" fmla="*/ 152279 w 152279"/>
                <a:gd name="connsiteY0-12" fmla="*/ 190001 h 212898"/>
                <a:gd name="connsiteX1-13" fmla="*/ 35643 w 152279"/>
                <a:gd name="connsiteY1-14" fmla="*/ 191728 h 212898"/>
                <a:gd name="connsiteX2-15" fmla="*/ 1793 w 152279"/>
                <a:gd name="connsiteY2-16" fmla="*/ 87408 h 212898"/>
                <a:gd name="connsiteX3-17" fmla="*/ 79615 w 152279"/>
                <a:gd name="connsiteY3-18" fmla="*/ 0 h 212898"/>
                <a:gd name="connsiteX4-19" fmla="*/ 152279 w 152279"/>
                <a:gd name="connsiteY4-20" fmla="*/ 190001 h 21289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52279" h="212898">
                  <a:moveTo>
                    <a:pt x="152279" y="190001"/>
                  </a:moveTo>
                  <a:cubicBezTo>
                    <a:pt x="124595" y="230087"/>
                    <a:pt x="60724" y="208827"/>
                    <a:pt x="35643" y="191728"/>
                  </a:cubicBezTo>
                  <a:cubicBezTo>
                    <a:pt x="10562" y="174629"/>
                    <a:pt x="-5575" y="127227"/>
                    <a:pt x="1793" y="87408"/>
                  </a:cubicBezTo>
                  <a:cubicBezTo>
                    <a:pt x="10293" y="41472"/>
                    <a:pt x="40506" y="0"/>
                    <a:pt x="79615" y="0"/>
                  </a:cubicBezTo>
                  <a:cubicBezTo>
                    <a:pt x="101014" y="54880"/>
                    <a:pt x="130880" y="135121"/>
                    <a:pt x="152279" y="19000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8" name="文本框 107"/>
          <p:cNvSpPr txBox="1"/>
          <p:nvPr/>
        </p:nvSpPr>
        <p:spPr>
          <a:xfrm>
            <a:off x="3143709" y="4713942"/>
            <a:ext cx="2306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F37670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啊</a:t>
            </a:r>
            <a:r>
              <a:rPr lang="en-US" altLang="zh-CN" sz="3200" dirty="0">
                <a:solidFill>
                  <a:srgbClr val="F37670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……</a:t>
            </a:r>
            <a:endParaRPr lang="zh-CN" altLang="en-US" sz="3200" dirty="0">
              <a:solidFill>
                <a:srgbClr val="F37670"/>
              </a:solidFill>
              <a:latin typeface="方正兰亭粗黑简体" panose="02000000000000000000" pitchFamily="2" charset="-122"/>
              <a:ea typeface="方正兰亭粗黑简体" panose="02000000000000000000" pitchFamily="2" charset="-122"/>
            </a:endParaRPr>
          </a:p>
        </p:txBody>
      </p:sp>
      <p:sp>
        <p:nvSpPr>
          <p:cNvPr id="109" name="文本框 108"/>
          <p:cNvSpPr txBox="1"/>
          <p:nvPr/>
        </p:nvSpPr>
        <p:spPr>
          <a:xfrm>
            <a:off x="3148329" y="5333178"/>
            <a:ext cx="5858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F37670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惨了，其他账户也</a:t>
            </a:r>
            <a:r>
              <a:rPr lang="en-US" altLang="zh-CN" sz="3200" dirty="0">
                <a:solidFill>
                  <a:srgbClr val="F37670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……</a:t>
            </a:r>
            <a:endParaRPr lang="zh-CN" altLang="en-US" sz="3200" dirty="0">
              <a:solidFill>
                <a:srgbClr val="F37670"/>
              </a:solidFill>
              <a:latin typeface="方正兰亭粗黑简体" panose="02000000000000000000" pitchFamily="2" charset="-122"/>
              <a:ea typeface="方正兰亭粗黑简体" panose="02000000000000000000" pitchFamily="2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5A1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任意多边形: 形状 13"/>
          <p:cNvSpPr/>
          <p:nvPr/>
        </p:nvSpPr>
        <p:spPr>
          <a:xfrm>
            <a:off x="2736354" y="6103081"/>
            <a:ext cx="4354136" cy="565946"/>
          </a:xfrm>
          <a:custGeom>
            <a:avLst/>
            <a:gdLst>
              <a:gd name="connsiteX0" fmla="*/ 3533970 w 4354135"/>
              <a:gd name="connsiteY0" fmla="*/ 6846 h 565946"/>
              <a:gd name="connsiteX1" fmla="*/ 2857573 w 4354135"/>
              <a:gd name="connsiteY1" fmla="*/ 127338 h 565946"/>
              <a:gd name="connsiteX2" fmla="*/ 2181176 w 4354135"/>
              <a:gd name="connsiteY2" fmla="*/ 6846 h 565946"/>
              <a:gd name="connsiteX3" fmla="*/ 1504779 w 4354135"/>
              <a:gd name="connsiteY3" fmla="*/ 127338 h 565946"/>
              <a:gd name="connsiteX4" fmla="*/ 828381 w 4354135"/>
              <a:gd name="connsiteY4" fmla="*/ 6846 h 565946"/>
              <a:gd name="connsiteX5" fmla="*/ 6846 w 4354135"/>
              <a:gd name="connsiteY5" fmla="*/ 285255 h 565946"/>
              <a:gd name="connsiteX6" fmla="*/ 828381 w 4354135"/>
              <a:gd name="connsiteY6" fmla="*/ 563664 h 565946"/>
              <a:gd name="connsiteX7" fmla="*/ 1504779 w 4354135"/>
              <a:gd name="connsiteY7" fmla="*/ 443172 h 565946"/>
              <a:gd name="connsiteX8" fmla="*/ 2181176 w 4354135"/>
              <a:gd name="connsiteY8" fmla="*/ 563664 h 565946"/>
              <a:gd name="connsiteX9" fmla="*/ 2857573 w 4354135"/>
              <a:gd name="connsiteY9" fmla="*/ 443172 h 565946"/>
              <a:gd name="connsiteX10" fmla="*/ 3533970 w 4354135"/>
              <a:gd name="connsiteY10" fmla="*/ 563664 h 565946"/>
              <a:gd name="connsiteX11" fmla="*/ 4355505 w 4354135"/>
              <a:gd name="connsiteY11" fmla="*/ 285255 h 565946"/>
              <a:gd name="connsiteX12" fmla="*/ 3533970 w 4354135"/>
              <a:gd name="connsiteY12" fmla="*/ 6846 h 565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354135" h="565946">
                <a:moveTo>
                  <a:pt x="3533970" y="6846"/>
                </a:moveTo>
                <a:cubicBezTo>
                  <a:pt x="3253736" y="6846"/>
                  <a:pt x="3005449" y="54313"/>
                  <a:pt x="2857573" y="127338"/>
                </a:cubicBezTo>
                <a:cubicBezTo>
                  <a:pt x="2709697" y="54313"/>
                  <a:pt x="2461410" y="6846"/>
                  <a:pt x="2181176" y="6846"/>
                </a:cubicBezTo>
                <a:cubicBezTo>
                  <a:pt x="1900941" y="6846"/>
                  <a:pt x="1652655" y="54313"/>
                  <a:pt x="1504779" y="127338"/>
                </a:cubicBezTo>
                <a:cubicBezTo>
                  <a:pt x="1356902" y="54313"/>
                  <a:pt x="1108616" y="6846"/>
                  <a:pt x="828381" y="6846"/>
                </a:cubicBezTo>
                <a:cubicBezTo>
                  <a:pt x="374711" y="6846"/>
                  <a:pt x="6846" y="130989"/>
                  <a:pt x="6846" y="285255"/>
                </a:cubicBezTo>
                <a:cubicBezTo>
                  <a:pt x="6846" y="439521"/>
                  <a:pt x="374711" y="563664"/>
                  <a:pt x="828381" y="563664"/>
                </a:cubicBezTo>
                <a:cubicBezTo>
                  <a:pt x="1108616" y="563664"/>
                  <a:pt x="1356902" y="516198"/>
                  <a:pt x="1504779" y="443172"/>
                </a:cubicBezTo>
                <a:cubicBezTo>
                  <a:pt x="1652655" y="516198"/>
                  <a:pt x="1900941" y="563664"/>
                  <a:pt x="2181176" y="563664"/>
                </a:cubicBezTo>
                <a:cubicBezTo>
                  <a:pt x="2461410" y="563664"/>
                  <a:pt x="2709697" y="516198"/>
                  <a:pt x="2857573" y="443172"/>
                </a:cubicBezTo>
                <a:cubicBezTo>
                  <a:pt x="3005449" y="516198"/>
                  <a:pt x="3253736" y="563664"/>
                  <a:pt x="3533970" y="563664"/>
                </a:cubicBezTo>
                <a:cubicBezTo>
                  <a:pt x="3987640" y="563664"/>
                  <a:pt x="4355505" y="439521"/>
                  <a:pt x="4355505" y="285255"/>
                </a:cubicBezTo>
                <a:cubicBezTo>
                  <a:pt x="4355505" y="130989"/>
                  <a:pt x="3987640" y="6846"/>
                  <a:pt x="3533970" y="6846"/>
                </a:cubicBezTo>
                <a:close/>
              </a:path>
            </a:pathLst>
          </a:custGeom>
          <a:solidFill>
            <a:srgbClr val="4F97AD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5" name="任意多边形: 形状 4"/>
          <p:cNvSpPr/>
          <p:nvPr/>
        </p:nvSpPr>
        <p:spPr>
          <a:xfrm>
            <a:off x="6188919" y="3385005"/>
            <a:ext cx="976714" cy="419896"/>
          </a:xfrm>
          <a:custGeom>
            <a:avLst/>
            <a:gdLst>
              <a:gd name="connsiteX0" fmla="*/ 6554 w 976713"/>
              <a:gd name="connsiteY0" fmla="*/ 185467 h 419895"/>
              <a:gd name="connsiteX1" fmla="*/ 462963 w 976713"/>
              <a:gd name="connsiteY1" fmla="*/ 418235 h 419895"/>
              <a:gd name="connsiteX2" fmla="*/ 978704 w 976713"/>
              <a:gd name="connsiteY2" fmla="*/ 229282 h 419895"/>
              <a:gd name="connsiteX3" fmla="*/ 889248 w 976713"/>
              <a:gd name="connsiteY3" fmla="*/ 6554 h 419895"/>
              <a:gd name="connsiteX4" fmla="*/ 628182 w 976713"/>
              <a:gd name="connsiteY4" fmla="*/ 166297 h 419895"/>
              <a:gd name="connsiteX5" fmla="*/ 312348 w 976713"/>
              <a:gd name="connsiteY5" fmla="*/ 95098 h 419895"/>
              <a:gd name="connsiteX6" fmla="*/ 6554 w 976713"/>
              <a:gd name="connsiteY6" fmla="*/ 185467 h 419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6713" h="419895">
                <a:moveTo>
                  <a:pt x="6554" y="185467"/>
                </a:moveTo>
                <a:cubicBezTo>
                  <a:pt x="6554" y="185467"/>
                  <a:pt x="172687" y="437404"/>
                  <a:pt x="462963" y="418235"/>
                </a:cubicBezTo>
                <a:cubicBezTo>
                  <a:pt x="753238" y="399066"/>
                  <a:pt x="978704" y="229282"/>
                  <a:pt x="978704" y="229282"/>
                </a:cubicBezTo>
                <a:cubicBezTo>
                  <a:pt x="978704" y="229282"/>
                  <a:pt x="986007" y="54934"/>
                  <a:pt x="889248" y="6554"/>
                </a:cubicBezTo>
                <a:cubicBezTo>
                  <a:pt x="889248" y="6554"/>
                  <a:pt x="757803" y="99662"/>
                  <a:pt x="628182" y="166297"/>
                </a:cubicBezTo>
                <a:cubicBezTo>
                  <a:pt x="514993" y="224718"/>
                  <a:pt x="361640" y="213764"/>
                  <a:pt x="312348" y="95098"/>
                </a:cubicBezTo>
                <a:cubicBezTo>
                  <a:pt x="314173" y="94185"/>
                  <a:pt x="111528" y="-9876"/>
                  <a:pt x="6554" y="185467"/>
                </a:cubicBezTo>
                <a:close/>
              </a:path>
            </a:pathLst>
          </a:custGeom>
          <a:solidFill>
            <a:srgbClr val="4D4D4D"/>
          </a:solidFill>
          <a:ln w="911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6" name="任意多边形: 形状 5"/>
          <p:cNvSpPr/>
          <p:nvPr/>
        </p:nvSpPr>
        <p:spPr>
          <a:xfrm>
            <a:off x="4400203" y="2374516"/>
            <a:ext cx="976714" cy="1086252"/>
          </a:xfrm>
          <a:custGeom>
            <a:avLst/>
            <a:gdLst>
              <a:gd name="connsiteX0" fmla="*/ 130292 w 976713"/>
              <a:gd name="connsiteY0" fmla="*/ 247538 h 1086252"/>
              <a:gd name="connsiteX1" fmla="*/ 130292 w 976713"/>
              <a:gd name="connsiteY1" fmla="*/ 1033473 h 1086252"/>
              <a:gd name="connsiteX2" fmla="*/ 977386 w 976713"/>
              <a:gd name="connsiteY2" fmla="*/ 1021607 h 1086252"/>
              <a:gd name="connsiteX3" fmla="*/ 948176 w 976713"/>
              <a:gd name="connsiteY3" fmla="*/ 362553 h 1086252"/>
              <a:gd name="connsiteX4" fmla="*/ 510023 w 976713"/>
              <a:gd name="connsiteY4" fmla="*/ 6554 h 1086252"/>
              <a:gd name="connsiteX5" fmla="*/ 130292 w 976713"/>
              <a:gd name="connsiteY5" fmla="*/ 247538 h 1086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6713" h="1086252">
                <a:moveTo>
                  <a:pt x="130292" y="247538"/>
                </a:moveTo>
                <a:cubicBezTo>
                  <a:pt x="130292" y="247538"/>
                  <a:pt x="-148117" y="553332"/>
                  <a:pt x="130292" y="1033473"/>
                </a:cubicBezTo>
                <a:cubicBezTo>
                  <a:pt x="130292" y="1033473"/>
                  <a:pt x="647859" y="1152140"/>
                  <a:pt x="977386" y="1021607"/>
                </a:cubicBezTo>
                <a:cubicBezTo>
                  <a:pt x="977386" y="1021607"/>
                  <a:pt x="739141" y="750500"/>
                  <a:pt x="948176" y="362553"/>
                </a:cubicBezTo>
                <a:cubicBezTo>
                  <a:pt x="948176" y="362553"/>
                  <a:pt x="1006596" y="6554"/>
                  <a:pt x="510023" y="6554"/>
                </a:cubicBezTo>
                <a:cubicBezTo>
                  <a:pt x="67307" y="29375"/>
                  <a:pt x="130292" y="247538"/>
                  <a:pt x="130292" y="247538"/>
                </a:cubicBezTo>
                <a:close/>
              </a:path>
            </a:pathLst>
          </a:custGeom>
          <a:solidFill>
            <a:srgbClr val="F15A24"/>
          </a:solidFill>
          <a:ln w="911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7" name="任意多边形: 形状 6"/>
          <p:cNvSpPr/>
          <p:nvPr/>
        </p:nvSpPr>
        <p:spPr>
          <a:xfrm>
            <a:off x="3871277" y="4218406"/>
            <a:ext cx="228204" cy="264717"/>
          </a:xfrm>
          <a:custGeom>
            <a:avLst/>
            <a:gdLst>
              <a:gd name="connsiteX0" fmla="*/ 149867 w 228204"/>
              <a:gd name="connsiteY0" fmla="*/ 27549 h 264716"/>
              <a:gd name="connsiteX1" fmla="*/ 169949 w 228204"/>
              <a:gd name="connsiteY1" fmla="*/ 129785 h 264716"/>
              <a:gd name="connsiteX2" fmla="*/ 224718 w 228204"/>
              <a:gd name="connsiteY2" fmla="*/ 140738 h 264716"/>
              <a:gd name="connsiteX3" fmla="*/ 111528 w 228204"/>
              <a:gd name="connsiteY3" fmla="*/ 261230 h 264716"/>
              <a:gd name="connsiteX4" fmla="*/ 6554 w 228204"/>
              <a:gd name="connsiteY4" fmla="*/ 200984 h 264716"/>
              <a:gd name="connsiteX5" fmla="*/ 69539 w 228204"/>
              <a:gd name="connsiteY5" fmla="*/ 6554 h 264716"/>
              <a:gd name="connsiteX6" fmla="*/ 149867 w 228204"/>
              <a:gd name="connsiteY6" fmla="*/ 27549 h 26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8204" h="264716">
                <a:moveTo>
                  <a:pt x="149867" y="27549"/>
                </a:moveTo>
                <a:cubicBezTo>
                  <a:pt x="149867" y="27549"/>
                  <a:pt x="188205" y="60411"/>
                  <a:pt x="169949" y="129785"/>
                </a:cubicBezTo>
                <a:cubicBezTo>
                  <a:pt x="169949" y="129785"/>
                  <a:pt x="201897" y="106964"/>
                  <a:pt x="224718" y="140738"/>
                </a:cubicBezTo>
                <a:cubicBezTo>
                  <a:pt x="247538" y="174513"/>
                  <a:pt x="201897" y="252102"/>
                  <a:pt x="111528" y="261230"/>
                </a:cubicBezTo>
                <a:cubicBezTo>
                  <a:pt x="21159" y="270358"/>
                  <a:pt x="6554" y="248451"/>
                  <a:pt x="6554" y="200984"/>
                </a:cubicBezTo>
                <a:cubicBezTo>
                  <a:pt x="6554" y="152605"/>
                  <a:pt x="6554" y="54021"/>
                  <a:pt x="69539" y="6554"/>
                </a:cubicBezTo>
                <a:lnTo>
                  <a:pt x="149867" y="27549"/>
                </a:lnTo>
                <a:close/>
              </a:path>
            </a:pathLst>
          </a:custGeom>
          <a:solidFill>
            <a:srgbClr val="FBC89C"/>
          </a:solidFill>
          <a:ln w="911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8" name="任意多边形: 形状 7"/>
          <p:cNvSpPr/>
          <p:nvPr/>
        </p:nvSpPr>
        <p:spPr>
          <a:xfrm>
            <a:off x="3588236" y="6074163"/>
            <a:ext cx="401639" cy="401639"/>
          </a:xfrm>
          <a:custGeom>
            <a:avLst/>
            <a:gdLst>
              <a:gd name="connsiteX0" fmla="*/ 36745 w 401639"/>
              <a:gd name="connsiteY0" fmla="*/ 22072 h 401639"/>
              <a:gd name="connsiteX1" fmla="*/ 14837 w 401639"/>
              <a:gd name="connsiteY1" fmla="*/ 259405 h 401639"/>
              <a:gd name="connsiteX2" fmla="*/ 47698 w 401639"/>
              <a:gd name="connsiteY2" fmla="*/ 261231 h 401639"/>
              <a:gd name="connsiteX3" fmla="*/ 386353 w 401639"/>
              <a:gd name="connsiteY3" fmla="*/ 389937 h 401639"/>
              <a:gd name="connsiteX4" fmla="*/ 211093 w 401639"/>
              <a:gd name="connsiteY4" fmla="*/ 6554 h 401639"/>
              <a:gd name="connsiteX5" fmla="*/ 36745 w 401639"/>
              <a:gd name="connsiteY5" fmla="*/ 22072 h 40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1639" h="401639">
                <a:moveTo>
                  <a:pt x="36745" y="22072"/>
                </a:moveTo>
                <a:cubicBezTo>
                  <a:pt x="36745" y="22072"/>
                  <a:pt x="-12547" y="154431"/>
                  <a:pt x="14837" y="259405"/>
                </a:cubicBezTo>
                <a:lnTo>
                  <a:pt x="47698" y="261231"/>
                </a:lnTo>
                <a:cubicBezTo>
                  <a:pt x="47698" y="261231"/>
                  <a:pt x="119811" y="438317"/>
                  <a:pt x="386353" y="389937"/>
                </a:cubicBezTo>
                <a:cubicBezTo>
                  <a:pt x="386353" y="389937"/>
                  <a:pt x="458466" y="242974"/>
                  <a:pt x="211093" y="6554"/>
                </a:cubicBezTo>
                <a:lnTo>
                  <a:pt x="36745" y="22072"/>
                </a:lnTo>
                <a:close/>
              </a:path>
            </a:pathLst>
          </a:custGeom>
          <a:solidFill>
            <a:srgbClr val="333333"/>
          </a:solidFill>
          <a:ln w="911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9" name="任意多边形: 形状 8"/>
          <p:cNvSpPr/>
          <p:nvPr/>
        </p:nvSpPr>
        <p:spPr>
          <a:xfrm>
            <a:off x="3585696" y="4642142"/>
            <a:ext cx="410768" cy="1542660"/>
          </a:xfrm>
          <a:custGeom>
            <a:avLst/>
            <a:gdLst>
              <a:gd name="connsiteX0" fmla="*/ 405324 w 410767"/>
              <a:gd name="connsiteY0" fmla="*/ 141462 h 1542660"/>
              <a:gd name="connsiteX1" fmla="*/ 254709 w 410767"/>
              <a:gd name="connsiteY1" fmla="*/ 1479652 h 1542660"/>
              <a:gd name="connsiteX2" fmla="*/ 10074 w 410767"/>
              <a:gd name="connsiteY2" fmla="*/ 1518903 h 1542660"/>
              <a:gd name="connsiteX3" fmla="*/ 34720 w 410767"/>
              <a:gd name="connsiteY3" fmla="*/ 163370 h 1542660"/>
              <a:gd name="connsiteX4" fmla="*/ 405324 w 410767"/>
              <a:gd name="connsiteY4" fmla="*/ 141462 h 1542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0767" h="1542660">
                <a:moveTo>
                  <a:pt x="405324" y="141462"/>
                </a:moveTo>
                <a:cubicBezTo>
                  <a:pt x="405324" y="141462"/>
                  <a:pt x="386155" y="1153776"/>
                  <a:pt x="254709" y="1479652"/>
                </a:cubicBezTo>
                <a:cubicBezTo>
                  <a:pt x="254709" y="1479652"/>
                  <a:pt x="125089" y="1589190"/>
                  <a:pt x="10074" y="1518903"/>
                </a:cubicBezTo>
                <a:cubicBezTo>
                  <a:pt x="-23700" y="1094443"/>
                  <a:pt x="200853" y="545840"/>
                  <a:pt x="34720" y="163370"/>
                </a:cubicBezTo>
                <a:cubicBezTo>
                  <a:pt x="33808" y="163370"/>
                  <a:pt x="268401" y="-174372"/>
                  <a:pt x="405324" y="141462"/>
                </a:cubicBezTo>
                <a:close/>
              </a:path>
            </a:pathLst>
          </a:custGeom>
          <a:solidFill>
            <a:srgbClr val="1A1A1A"/>
          </a:solidFill>
          <a:ln w="911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0" name="任意多边形: 形状 9"/>
          <p:cNvSpPr/>
          <p:nvPr/>
        </p:nvSpPr>
        <p:spPr>
          <a:xfrm>
            <a:off x="3170346" y="6154626"/>
            <a:ext cx="401639" cy="410768"/>
          </a:xfrm>
          <a:custGeom>
            <a:avLst/>
            <a:gdLst>
              <a:gd name="connsiteX0" fmla="*/ 362440 w 401639"/>
              <a:gd name="connsiteY0" fmla="*/ 14635 h 410767"/>
              <a:gd name="connsiteX1" fmla="*/ 388912 w 401639"/>
              <a:gd name="connsiteY1" fmla="*/ 270224 h 410767"/>
              <a:gd name="connsiteX2" fmla="*/ 356050 w 401639"/>
              <a:gd name="connsiteY2" fmla="*/ 272049 h 410767"/>
              <a:gd name="connsiteX3" fmla="*/ 15570 w 401639"/>
              <a:gd name="connsiteY3" fmla="*/ 395280 h 410767"/>
              <a:gd name="connsiteX4" fmla="*/ 197220 w 401639"/>
              <a:gd name="connsiteY4" fmla="*/ 15548 h 410767"/>
              <a:gd name="connsiteX5" fmla="*/ 362440 w 401639"/>
              <a:gd name="connsiteY5" fmla="*/ 14635 h 410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1639" h="410767">
                <a:moveTo>
                  <a:pt x="362440" y="14635"/>
                </a:moveTo>
                <a:cubicBezTo>
                  <a:pt x="393476" y="32891"/>
                  <a:pt x="417209" y="166162"/>
                  <a:pt x="388912" y="270224"/>
                </a:cubicBezTo>
                <a:lnTo>
                  <a:pt x="356050" y="272049"/>
                </a:lnTo>
                <a:cubicBezTo>
                  <a:pt x="356050" y="272049"/>
                  <a:pt x="281199" y="447310"/>
                  <a:pt x="15570" y="395280"/>
                </a:cubicBezTo>
                <a:cubicBezTo>
                  <a:pt x="15570" y="395280"/>
                  <a:pt x="-54717" y="247403"/>
                  <a:pt x="197220" y="15548"/>
                </a:cubicBezTo>
                <a:cubicBezTo>
                  <a:pt x="196307" y="14635"/>
                  <a:pt x="330491" y="-3621"/>
                  <a:pt x="362440" y="14635"/>
                </a:cubicBezTo>
                <a:close/>
              </a:path>
            </a:pathLst>
          </a:custGeom>
          <a:solidFill>
            <a:srgbClr val="333333"/>
          </a:solidFill>
          <a:ln w="911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1" name="任意多边形: 形状 10"/>
          <p:cNvSpPr/>
          <p:nvPr/>
        </p:nvSpPr>
        <p:spPr>
          <a:xfrm>
            <a:off x="3281473" y="4435657"/>
            <a:ext cx="721125" cy="1853018"/>
          </a:xfrm>
          <a:custGeom>
            <a:avLst/>
            <a:gdLst>
              <a:gd name="connsiteX0" fmla="*/ 710461 w 721125"/>
              <a:gd name="connsiteY0" fmla="*/ 10206 h 1853018"/>
              <a:gd name="connsiteX1" fmla="*/ 695855 w 721125"/>
              <a:gd name="connsiteY1" fmla="*/ 431014 h 1853018"/>
              <a:gd name="connsiteX2" fmla="*/ 350811 w 721125"/>
              <a:gd name="connsiteY2" fmla="*/ 651003 h 1853018"/>
              <a:gd name="connsiteX3" fmla="*/ 296955 w 721125"/>
              <a:gd name="connsiteY3" fmla="*/ 1841316 h 1853018"/>
              <a:gd name="connsiteX4" fmla="*/ 33151 w 721125"/>
              <a:gd name="connsiteY4" fmla="*/ 1786547 h 1853018"/>
              <a:gd name="connsiteX5" fmla="*/ 39540 w 721125"/>
              <a:gd name="connsiteY5" fmla="*/ 6554 h 1853018"/>
              <a:gd name="connsiteX6" fmla="*/ 710461 w 721125"/>
              <a:gd name="connsiteY6" fmla="*/ 10206 h 1853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1125" h="1853018">
                <a:moveTo>
                  <a:pt x="710461" y="10206"/>
                </a:moveTo>
                <a:cubicBezTo>
                  <a:pt x="710461" y="10206"/>
                  <a:pt x="726891" y="344297"/>
                  <a:pt x="695855" y="431014"/>
                </a:cubicBezTo>
                <a:cubicBezTo>
                  <a:pt x="695855" y="431014"/>
                  <a:pt x="466738" y="387199"/>
                  <a:pt x="350811" y="651003"/>
                </a:cubicBezTo>
                <a:cubicBezTo>
                  <a:pt x="254965" y="870992"/>
                  <a:pt x="299693" y="1428723"/>
                  <a:pt x="296955" y="1841316"/>
                </a:cubicBezTo>
                <a:cubicBezTo>
                  <a:pt x="296955" y="1841316"/>
                  <a:pt x="191981" y="1888783"/>
                  <a:pt x="33151" y="1786547"/>
                </a:cubicBezTo>
                <a:cubicBezTo>
                  <a:pt x="33151" y="1786547"/>
                  <a:pt x="-30747" y="498563"/>
                  <a:pt x="39540" y="6554"/>
                </a:cubicBezTo>
                <a:lnTo>
                  <a:pt x="710461" y="10206"/>
                </a:lnTo>
                <a:close/>
              </a:path>
            </a:pathLst>
          </a:custGeom>
          <a:solidFill>
            <a:srgbClr val="333333"/>
          </a:solidFill>
          <a:ln w="911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2" name="任意多边形: 形状 11"/>
          <p:cNvSpPr/>
          <p:nvPr/>
        </p:nvSpPr>
        <p:spPr>
          <a:xfrm>
            <a:off x="3260602" y="2820884"/>
            <a:ext cx="146051" cy="319486"/>
          </a:xfrm>
          <a:custGeom>
            <a:avLst/>
            <a:gdLst>
              <a:gd name="connsiteX0" fmla="*/ 6554 w 146050"/>
              <a:gd name="connsiteY0" fmla="*/ 6554 h 319485"/>
              <a:gd name="connsiteX1" fmla="*/ 17508 w 146050"/>
              <a:gd name="connsiteY1" fmla="*/ 302307 h 319485"/>
              <a:gd name="connsiteX2" fmla="*/ 39416 w 146050"/>
              <a:gd name="connsiteY2" fmla="*/ 284964 h 319485"/>
              <a:gd name="connsiteX3" fmla="*/ 55846 w 146050"/>
              <a:gd name="connsiteY3" fmla="*/ 314174 h 319485"/>
              <a:gd name="connsiteX4" fmla="*/ 64062 w 146050"/>
              <a:gd name="connsiteY4" fmla="*/ 299569 h 319485"/>
              <a:gd name="connsiteX5" fmla="*/ 79580 w 146050"/>
              <a:gd name="connsiteY5" fmla="*/ 314174 h 319485"/>
              <a:gd name="connsiteX6" fmla="*/ 112441 w 146050"/>
              <a:gd name="connsiteY6" fmla="*/ 288615 h 319485"/>
              <a:gd name="connsiteX7" fmla="*/ 6554 w 146050"/>
              <a:gd name="connsiteY7" fmla="*/ 6554 h 319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6050" h="319485">
                <a:moveTo>
                  <a:pt x="6554" y="6554"/>
                </a:moveTo>
                <a:cubicBezTo>
                  <a:pt x="6554" y="6554"/>
                  <a:pt x="73190" y="196420"/>
                  <a:pt x="17508" y="302307"/>
                </a:cubicBezTo>
                <a:lnTo>
                  <a:pt x="39416" y="284964"/>
                </a:lnTo>
                <a:lnTo>
                  <a:pt x="55846" y="314174"/>
                </a:lnTo>
                <a:lnTo>
                  <a:pt x="64062" y="299569"/>
                </a:lnTo>
                <a:lnTo>
                  <a:pt x="79580" y="314174"/>
                </a:lnTo>
                <a:lnTo>
                  <a:pt x="112441" y="288615"/>
                </a:lnTo>
                <a:cubicBezTo>
                  <a:pt x="113354" y="287702"/>
                  <a:pt x="221979" y="92359"/>
                  <a:pt x="6554" y="6554"/>
                </a:cubicBezTo>
                <a:close/>
              </a:path>
            </a:pathLst>
          </a:custGeom>
          <a:solidFill>
            <a:srgbClr val="333333"/>
          </a:solidFill>
          <a:ln w="911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3" name="任意多边形: 形状 12"/>
          <p:cNvSpPr/>
          <p:nvPr/>
        </p:nvSpPr>
        <p:spPr>
          <a:xfrm>
            <a:off x="7523165" y="6149635"/>
            <a:ext cx="1652198" cy="565946"/>
          </a:xfrm>
          <a:custGeom>
            <a:avLst/>
            <a:gdLst>
              <a:gd name="connsiteX0" fmla="*/ 1649917 w 1652198"/>
              <a:gd name="connsiteY0" fmla="*/ 285255 h 565946"/>
              <a:gd name="connsiteX1" fmla="*/ 828381 w 1652198"/>
              <a:gd name="connsiteY1" fmla="*/ 563664 h 565946"/>
              <a:gd name="connsiteX2" fmla="*/ 6846 w 1652198"/>
              <a:gd name="connsiteY2" fmla="*/ 285255 h 565946"/>
              <a:gd name="connsiteX3" fmla="*/ 828381 w 1652198"/>
              <a:gd name="connsiteY3" fmla="*/ 6846 h 565946"/>
              <a:gd name="connsiteX4" fmla="*/ 1649917 w 1652198"/>
              <a:gd name="connsiteY4" fmla="*/ 285255 h 565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2198" h="565946">
                <a:moveTo>
                  <a:pt x="1649917" y="285255"/>
                </a:moveTo>
                <a:cubicBezTo>
                  <a:pt x="1649917" y="439016"/>
                  <a:pt x="1282103" y="563664"/>
                  <a:pt x="828381" y="563664"/>
                </a:cubicBezTo>
                <a:cubicBezTo>
                  <a:pt x="374660" y="563664"/>
                  <a:pt x="6846" y="439016"/>
                  <a:pt x="6846" y="285255"/>
                </a:cubicBezTo>
                <a:cubicBezTo>
                  <a:pt x="6846" y="131494"/>
                  <a:pt x="374660" y="6846"/>
                  <a:pt x="828381" y="6846"/>
                </a:cubicBezTo>
                <a:cubicBezTo>
                  <a:pt x="1282103" y="6846"/>
                  <a:pt x="1649917" y="131494"/>
                  <a:pt x="1649917" y="285255"/>
                </a:cubicBezTo>
                <a:close/>
              </a:path>
            </a:pathLst>
          </a:custGeom>
          <a:solidFill>
            <a:srgbClr val="4F97AD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5" name="任意多边形: 形状 14"/>
          <p:cNvSpPr/>
          <p:nvPr/>
        </p:nvSpPr>
        <p:spPr>
          <a:xfrm>
            <a:off x="2989496" y="410135"/>
            <a:ext cx="6125000" cy="2172504"/>
          </a:xfrm>
          <a:custGeom>
            <a:avLst/>
            <a:gdLst>
              <a:gd name="connsiteX0" fmla="*/ 5933474 w 6125000"/>
              <a:gd name="connsiteY0" fmla="*/ 1629543 h 2172504"/>
              <a:gd name="connsiteX1" fmla="*/ 6126991 w 6125000"/>
              <a:gd name="connsiteY1" fmla="*/ 1436026 h 2172504"/>
              <a:gd name="connsiteX2" fmla="*/ 6126991 w 6125000"/>
              <a:gd name="connsiteY2" fmla="*/ 200072 h 2172504"/>
              <a:gd name="connsiteX3" fmla="*/ 5933474 w 6125000"/>
              <a:gd name="connsiteY3" fmla="*/ 6554 h 2172504"/>
              <a:gd name="connsiteX4" fmla="*/ 200072 w 6125000"/>
              <a:gd name="connsiteY4" fmla="*/ 6554 h 2172504"/>
              <a:gd name="connsiteX5" fmla="*/ 6554 w 6125000"/>
              <a:gd name="connsiteY5" fmla="*/ 200072 h 2172504"/>
              <a:gd name="connsiteX6" fmla="*/ 6554 w 6125000"/>
              <a:gd name="connsiteY6" fmla="*/ 1436938 h 2172504"/>
              <a:gd name="connsiteX7" fmla="*/ 200072 w 6125000"/>
              <a:gd name="connsiteY7" fmla="*/ 1630456 h 2172504"/>
              <a:gd name="connsiteX8" fmla="*/ 4043030 w 6125000"/>
              <a:gd name="connsiteY8" fmla="*/ 1630456 h 2172504"/>
              <a:gd name="connsiteX9" fmla="*/ 4685653 w 6125000"/>
              <a:gd name="connsiteY9" fmla="*/ 2166279 h 2172504"/>
              <a:gd name="connsiteX10" fmla="*/ 4453798 w 6125000"/>
              <a:gd name="connsiteY10" fmla="*/ 1630456 h 2172504"/>
              <a:gd name="connsiteX11" fmla="*/ 5933474 w 6125000"/>
              <a:gd name="connsiteY11" fmla="*/ 1630456 h 2172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125000" h="2172504">
                <a:moveTo>
                  <a:pt x="5933474" y="1629543"/>
                </a:moveTo>
                <a:cubicBezTo>
                  <a:pt x="6040274" y="1629543"/>
                  <a:pt x="6126991" y="1542825"/>
                  <a:pt x="6126991" y="1436026"/>
                </a:cubicBezTo>
                <a:lnTo>
                  <a:pt x="6126991" y="200072"/>
                </a:lnTo>
                <a:cubicBezTo>
                  <a:pt x="6126991" y="93272"/>
                  <a:pt x="6040274" y="6554"/>
                  <a:pt x="5933474" y="6554"/>
                </a:cubicBezTo>
                <a:lnTo>
                  <a:pt x="200072" y="6554"/>
                </a:lnTo>
                <a:cubicBezTo>
                  <a:pt x="93272" y="6554"/>
                  <a:pt x="6554" y="93272"/>
                  <a:pt x="6554" y="200072"/>
                </a:cubicBezTo>
                <a:lnTo>
                  <a:pt x="6554" y="1436938"/>
                </a:lnTo>
                <a:cubicBezTo>
                  <a:pt x="6554" y="1543738"/>
                  <a:pt x="93272" y="1630456"/>
                  <a:pt x="200072" y="1630456"/>
                </a:cubicBezTo>
                <a:lnTo>
                  <a:pt x="4043030" y="1630456"/>
                </a:lnTo>
                <a:cubicBezTo>
                  <a:pt x="4070415" y="1797501"/>
                  <a:pt x="4186343" y="2156238"/>
                  <a:pt x="4685653" y="2166279"/>
                </a:cubicBezTo>
                <a:cubicBezTo>
                  <a:pt x="4685653" y="2166279"/>
                  <a:pt x="4435542" y="1937162"/>
                  <a:pt x="4453798" y="1630456"/>
                </a:cubicBezTo>
                <a:lnTo>
                  <a:pt x="5933474" y="1630456"/>
                </a:lnTo>
                <a:close/>
              </a:path>
            </a:pathLst>
          </a:custGeom>
          <a:solidFill>
            <a:srgbClr val="F2F2F2"/>
          </a:solidFill>
          <a:ln w="911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6" name="任意多边形: 形状 15"/>
          <p:cNvSpPr/>
          <p:nvPr/>
        </p:nvSpPr>
        <p:spPr>
          <a:xfrm>
            <a:off x="4524958" y="6197642"/>
            <a:ext cx="392511" cy="392511"/>
          </a:xfrm>
          <a:custGeom>
            <a:avLst/>
            <a:gdLst>
              <a:gd name="connsiteX0" fmla="*/ 354234 w 392511"/>
              <a:gd name="connsiteY0" fmla="*/ 14521 h 392511"/>
              <a:gd name="connsiteX1" fmla="*/ 380705 w 392511"/>
              <a:gd name="connsiteY1" fmla="*/ 264633 h 392511"/>
              <a:gd name="connsiteX2" fmla="*/ 348757 w 392511"/>
              <a:gd name="connsiteY2" fmla="*/ 266458 h 392511"/>
              <a:gd name="connsiteX3" fmla="*/ 345105 w 392511"/>
              <a:gd name="connsiteY3" fmla="*/ 192520 h 392511"/>
              <a:gd name="connsiteX4" fmla="*/ 15578 w 392511"/>
              <a:gd name="connsiteY4" fmla="*/ 386950 h 392511"/>
              <a:gd name="connsiteX5" fmla="*/ 193578 w 392511"/>
              <a:gd name="connsiteY5" fmla="*/ 15434 h 392511"/>
              <a:gd name="connsiteX6" fmla="*/ 354234 w 392511"/>
              <a:gd name="connsiteY6" fmla="*/ 14521 h 392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2511" h="392511">
                <a:moveTo>
                  <a:pt x="354234" y="14521"/>
                </a:moveTo>
                <a:cubicBezTo>
                  <a:pt x="385269" y="31864"/>
                  <a:pt x="408090" y="163310"/>
                  <a:pt x="380705" y="264633"/>
                </a:cubicBezTo>
                <a:lnTo>
                  <a:pt x="348757" y="266458"/>
                </a:lnTo>
                <a:lnTo>
                  <a:pt x="345105" y="192520"/>
                </a:lnTo>
                <a:cubicBezTo>
                  <a:pt x="345105" y="192520"/>
                  <a:pt x="274818" y="438981"/>
                  <a:pt x="15578" y="386950"/>
                </a:cubicBezTo>
                <a:cubicBezTo>
                  <a:pt x="15578" y="386950"/>
                  <a:pt x="-52883" y="242725"/>
                  <a:pt x="193578" y="15434"/>
                </a:cubicBezTo>
                <a:cubicBezTo>
                  <a:pt x="191752" y="14521"/>
                  <a:pt x="323198" y="-2823"/>
                  <a:pt x="354234" y="14521"/>
                </a:cubicBezTo>
                <a:close/>
              </a:path>
            </a:pathLst>
          </a:custGeom>
          <a:solidFill>
            <a:srgbClr val="33333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7" name="任意多边形: 形状 16"/>
          <p:cNvSpPr/>
          <p:nvPr/>
        </p:nvSpPr>
        <p:spPr>
          <a:xfrm>
            <a:off x="4955708" y="6085738"/>
            <a:ext cx="392511" cy="392511"/>
          </a:xfrm>
          <a:custGeom>
            <a:avLst/>
            <a:gdLst>
              <a:gd name="connsiteX0" fmla="*/ 36673 w 392511"/>
              <a:gd name="connsiteY0" fmla="*/ 21452 h 392511"/>
              <a:gd name="connsiteX1" fmla="*/ 14765 w 392511"/>
              <a:gd name="connsiteY1" fmla="*/ 253307 h 392511"/>
              <a:gd name="connsiteX2" fmla="*/ 46714 w 392511"/>
              <a:gd name="connsiteY2" fmla="*/ 255132 h 392511"/>
              <a:gd name="connsiteX3" fmla="*/ 51278 w 392511"/>
              <a:gd name="connsiteY3" fmla="*/ 181194 h 392511"/>
              <a:gd name="connsiteX4" fmla="*/ 378066 w 392511"/>
              <a:gd name="connsiteY4" fmla="*/ 381101 h 392511"/>
              <a:gd name="connsiteX5" fmla="*/ 206457 w 392511"/>
              <a:gd name="connsiteY5" fmla="*/ 6846 h 392511"/>
              <a:gd name="connsiteX6" fmla="*/ 36673 w 392511"/>
              <a:gd name="connsiteY6" fmla="*/ 21452 h 392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2511" h="392511">
                <a:moveTo>
                  <a:pt x="36673" y="21452"/>
                </a:moveTo>
                <a:cubicBezTo>
                  <a:pt x="36673" y="21452"/>
                  <a:pt x="-11707" y="151071"/>
                  <a:pt x="14765" y="253307"/>
                </a:cubicBezTo>
                <a:lnTo>
                  <a:pt x="46714" y="255132"/>
                </a:lnTo>
                <a:lnTo>
                  <a:pt x="51278" y="181194"/>
                </a:lnTo>
                <a:cubicBezTo>
                  <a:pt x="51278" y="181194"/>
                  <a:pt x="117001" y="428568"/>
                  <a:pt x="378066" y="381101"/>
                </a:cubicBezTo>
                <a:cubicBezTo>
                  <a:pt x="378066" y="381101"/>
                  <a:pt x="449266" y="237789"/>
                  <a:pt x="206457" y="6846"/>
                </a:cubicBezTo>
                <a:lnTo>
                  <a:pt x="36673" y="21452"/>
                </a:lnTo>
                <a:close/>
              </a:path>
            </a:pathLst>
          </a:custGeom>
          <a:solidFill>
            <a:srgbClr val="33333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8" name="任意多边形: 形状 17"/>
          <p:cNvSpPr/>
          <p:nvPr/>
        </p:nvSpPr>
        <p:spPr>
          <a:xfrm>
            <a:off x="4627056" y="4633446"/>
            <a:ext cx="328614" cy="1761736"/>
          </a:xfrm>
          <a:custGeom>
            <a:avLst/>
            <a:gdLst>
              <a:gd name="connsiteX0" fmla="*/ 330637 w 328614"/>
              <a:gd name="connsiteY0" fmla="*/ 6846 h 1761736"/>
              <a:gd name="connsiteX1" fmla="*/ 305078 w 328614"/>
              <a:gd name="connsiteY1" fmla="*/ 570967 h 1761736"/>
              <a:gd name="connsiteX2" fmla="*/ 251222 w 328614"/>
              <a:gd name="connsiteY2" fmla="*/ 1578717 h 1761736"/>
              <a:gd name="connsiteX3" fmla="*/ 253961 w 328614"/>
              <a:gd name="connsiteY3" fmla="*/ 1628009 h 1761736"/>
              <a:gd name="connsiteX4" fmla="*/ 65920 w 328614"/>
              <a:gd name="connsiteY4" fmla="*/ 1754890 h 1761736"/>
              <a:gd name="connsiteX5" fmla="*/ 88741 w 328614"/>
              <a:gd name="connsiteY5" fmla="*/ 1579629 h 1761736"/>
              <a:gd name="connsiteX6" fmla="*/ 79613 w 328614"/>
              <a:gd name="connsiteY6" fmla="*/ 633951 h 1761736"/>
              <a:gd name="connsiteX7" fmla="*/ 9326 w 328614"/>
              <a:gd name="connsiteY7" fmla="*/ 22364 h 1761736"/>
              <a:gd name="connsiteX8" fmla="*/ 330637 w 328614"/>
              <a:gd name="connsiteY8" fmla="*/ 6846 h 1761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8614" h="1761736">
                <a:moveTo>
                  <a:pt x="330637" y="6846"/>
                </a:moveTo>
                <a:cubicBezTo>
                  <a:pt x="330637" y="6846"/>
                  <a:pt x="311468" y="248743"/>
                  <a:pt x="305078" y="570967"/>
                </a:cubicBezTo>
                <a:cubicBezTo>
                  <a:pt x="337940" y="869458"/>
                  <a:pt x="305078" y="1306697"/>
                  <a:pt x="251222" y="1578717"/>
                </a:cubicBezTo>
                <a:cubicBezTo>
                  <a:pt x="246658" y="1586932"/>
                  <a:pt x="256699" y="1612491"/>
                  <a:pt x="253961" y="1628009"/>
                </a:cubicBezTo>
                <a:cubicBezTo>
                  <a:pt x="253961" y="1628009"/>
                  <a:pt x="200104" y="1753977"/>
                  <a:pt x="65920" y="1754890"/>
                </a:cubicBezTo>
                <a:cubicBezTo>
                  <a:pt x="65920" y="1754890"/>
                  <a:pt x="10239" y="1672737"/>
                  <a:pt x="88741" y="1579629"/>
                </a:cubicBezTo>
                <a:cubicBezTo>
                  <a:pt x="88741" y="1579629"/>
                  <a:pt x="23018" y="900493"/>
                  <a:pt x="79613" y="633951"/>
                </a:cubicBezTo>
                <a:cubicBezTo>
                  <a:pt x="79613" y="633951"/>
                  <a:pt x="-8931" y="301686"/>
                  <a:pt x="9326" y="22364"/>
                </a:cubicBezTo>
                <a:lnTo>
                  <a:pt x="330637" y="6846"/>
                </a:lnTo>
                <a:close/>
              </a:path>
            </a:pathLst>
          </a:custGeom>
          <a:solidFill>
            <a:srgbClr val="FBC89C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9" name="任意多边形: 形状 18"/>
          <p:cNvSpPr/>
          <p:nvPr/>
        </p:nvSpPr>
        <p:spPr>
          <a:xfrm>
            <a:off x="4967544" y="4504739"/>
            <a:ext cx="328614" cy="1770865"/>
          </a:xfrm>
          <a:custGeom>
            <a:avLst/>
            <a:gdLst>
              <a:gd name="connsiteX0" fmla="*/ 65001 w 328614"/>
              <a:gd name="connsiteY0" fmla="*/ 6846 h 1770864"/>
              <a:gd name="connsiteX1" fmla="*/ 29401 w 328614"/>
              <a:gd name="connsiteY1" fmla="*/ 1628921 h 1770864"/>
              <a:gd name="connsiteX2" fmla="*/ 208313 w 328614"/>
              <a:gd name="connsiteY2" fmla="*/ 1767670 h 1770864"/>
              <a:gd name="connsiteX3" fmla="*/ 197359 w 328614"/>
              <a:gd name="connsiteY3" fmla="*/ 1591496 h 1770864"/>
              <a:gd name="connsiteX4" fmla="*/ 254867 w 328614"/>
              <a:gd name="connsiteY4" fmla="*/ 771787 h 1770864"/>
              <a:gd name="connsiteX5" fmla="*/ 324241 w 328614"/>
              <a:gd name="connsiteY5" fmla="*/ 53400 h 1770864"/>
              <a:gd name="connsiteX6" fmla="*/ 65001 w 328614"/>
              <a:gd name="connsiteY6" fmla="*/ 6846 h 1770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8614" h="1770864">
                <a:moveTo>
                  <a:pt x="65001" y="6846"/>
                </a:moveTo>
                <a:cubicBezTo>
                  <a:pt x="65001" y="6846"/>
                  <a:pt x="-37235" y="954350"/>
                  <a:pt x="29401" y="1628921"/>
                </a:cubicBezTo>
                <a:cubicBezTo>
                  <a:pt x="29401" y="1628921"/>
                  <a:pt x="74129" y="1758542"/>
                  <a:pt x="208313" y="1767670"/>
                </a:cubicBezTo>
                <a:cubicBezTo>
                  <a:pt x="208313" y="1767670"/>
                  <a:pt x="269472" y="1690080"/>
                  <a:pt x="197359" y="1591496"/>
                </a:cubicBezTo>
                <a:cubicBezTo>
                  <a:pt x="197359" y="1591496"/>
                  <a:pt x="293205" y="1041980"/>
                  <a:pt x="254867" y="771787"/>
                </a:cubicBezTo>
                <a:cubicBezTo>
                  <a:pt x="254867" y="771787"/>
                  <a:pt x="322415" y="332722"/>
                  <a:pt x="324241" y="53400"/>
                </a:cubicBezTo>
                <a:lnTo>
                  <a:pt x="65001" y="6846"/>
                </a:lnTo>
                <a:close/>
              </a:path>
            </a:pathLst>
          </a:custGeom>
          <a:solidFill>
            <a:srgbClr val="FBC89C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0" name="任意多边形: 形状 19"/>
          <p:cNvSpPr/>
          <p:nvPr/>
        </p:nvSpPr>
        <p:spPr>
          <a:xfrm>
            <a:off x="5232908" y="4270145"/>
            <a:ext cx="228204" cy="264717"/>
          </a:xfrm>
          <a:custGeom>
            <a:avLst/>
            <a:gdLst>
              <a:gd name="connsiteX0" fmla="*/ 146507 w 228204"/>
              <a:gd name="connsiteY0" fmla="*/ 27841 h 264716"/>
              <a:gd name="connsiteX1" fmla="*/ 166589 w 228204"/>
              <a:gd name="connsiteY1" fmla="*/ 128251 h 264716"/>
              <a:gd name="connsiteX2" fmla="*/ 220445 w 228204"/>
              <a:gd name="connsiteY2" fmla="*/ 138292 h 264716"/>
              <a:gd name="connsiteX3" fmla="*/ 109994 w 228204"/>
              <a:gd name="connsiteY3" fmla="*/ 256045 h 264716"/>
              <a:gd name="connsiteX4" fmla="*/ 6846 w 228204"/>
              <a:gd name="connsiteY4" fmla="*/ 196712 h 264716"/>
              <a:gd name="connsiteX5" fmla="*/ 68918 w 228204"/>
              <a:gd name="connsiteY5" fmla="*/ 6846 h 264716"/>
              <a:gd name="connsiteX6" fmla="*/ 146507 w 228204"/>
              <a:gd name="connsiteY6" fmla="*/ 27841 h 26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8204" h="264716">
                <a:moveTo>
                  <a:pt x="146507" y="27841"/>
                </a:moveTo>
                <a:cubicBezTo>
                  <a:pt x="146507" y="27841"/>
                  <a:pt x="183933" y="59790"/>
                  <a:pt x="166589" y="128251"/>
                </a:cubicBezTo>
                <a:cubicBezTo>
                  <a:pt x="166589" y="128251"/>
                  <a:pt x="197625" y="105431"/>
                  <a:pt x="220445" y="138292"/>
                </a:cubicBezTo>
                <a:cubicBezTo>
                  <a:pt x="243266" y="171153"/>
                  <a:pt x="197625" y="246917"/>
                  <a:pt x="109994" y="256045"/>
                </a:cubicBezTo>
                <a:cubicBezTo>
                  <a:pt x="22364" y="265173"/>
                  <a:pt x="6846" y="244179"/>
                  <a:pt x="6846" y="196712"/>
                </a:cubicBezTo>
                <a:cubicBezTo>
                  <a:pt x="6846" y="149246"/>
                  <a:pt x="6846" y="53400"/>
                  <a:pt x="68918" y="6846"/>
                </a:cubicBezTo>
                <a:lnTo>
                  <a:pt x="146507" y="27841"/>
                </a:lnTo>
                <a:close/>
              </a:path>
            </a:pathLst>
          </a:custGeom>
          <a:solidFill>
            <a:srgbClr val="FBC89C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1" name="任意多边形: 形状 20"/>
          <p:cNvSpPr/>
          <p:nvPr/>
        </p:nvSpPr>
        <p:spPr>
          <a:xfrm>
            <a:off x="4609151" y="4386073"/>
            <a:ext cx="748510" cy="1259687"/>
          </a:xfrm>
          <a:custGeom>
            <a:avLst/>
            <a:gdLst>
              <a:gd name="connsiteX0" fmla="*/ 54615 w 748509"/>
              <a:gd name="connsiteY0" fmla="*/ 19626 h 1259687"/>
              <a:gd name="connsiteX1" fmla="*/ 24492 w 748509"/>
              <a:gd name="connsiteY1" fmla="*/ 1236410 h 1259687"/>
              <a:gd name="connsiteX2" fmla="*/ 364060 w 748509"/>
              <a:gd name="connsiteY2" fmla="*/ 1254667 h 1259687"/>
              <a:gd name="connsiteX3" fmla="*/ 688110 w 748509"/>
              <a:gd name="connsiteY3" fmla="*/ 1236410 h 1259687"/>
              <a:gd name="connsiteX4" fmla="*/ 732838 w 748509"/>
              <a:gd name="connsiteY4" fmla="*/ 6846 h 1259687"/>
              <a:gd name="connsiteX5" fmla="*/ 54615 w 748509"/>
              <a:gd name="connsiteY5" fmla="*/ 19626 h 1259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8509" h="1259687">
                <a:moveTo>
                  <a:pt x="54615" y="19626"/>
                </a:moveTo>
                <a:cubicBezTo>
                  <a:pt x="54615" y="19626"/>
                  <a:pt x="-28451" y="710628"/>
                  <a:pt x="24492" y="1236410"/>
                </a:cubicBezTo>
                <a:cubicBezTo>
                  <a:pt x="24492" y="1236410"/>
                  <a:pt x="116687" y="1254667"/>
                  <a:pt x="364060" y="1254667"/>
                </a:cubicBezTo>
                <a:cubicBezTo>
                  <a:pt x="610520" y="1254667"/>
                  <a:pt x="688110" y="1236410"/>
                  <a:pt x="688110" y="1236410"/>
                </a:cubicBezTo>
                <a:cubicBezTo>
                  <a:pt x="688110" y="1236410"/>
                  <a:pt x="773915" y="257871"/>
                  <a:pt x="732838" y="6846"/>
                </a:cubicBezTo>
                <a:lnTo>
                  <a:pt x="54615" y="19626"/>
                </a:lnTo>
                <a:close/>
              </a:path>
            </a:pathLst>
          </a:custGeom>
          <a:solidFill>
            <a:srgbClr val="33333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2" name="任意多边形: 形状 21"/>
          <p:cNvSpPr/>
          <p:nvPr/>
        </p:nvSpPr>
        <p:spPr>
          <a:xfrm>
            <a:off x="4640490" y="4386073"/>
            <a:ext cx="711997" cy="109538"/>
          </a:xfrm>
          <a:custGeom>
            <a:avLst/>
            <a:gdLst>
              <a:gd name="connsiteX0" fmla="*/ 6846 w 711997"/>
              <a:gd name="connsiteY0" fmla="*/ 107256 h 109538"/>
              <a:gd name="connsiteX1" fmla="*/ 23277 w 711997"/>
              <a:gd name="connsiteY1" fmla="*/ 19626 h 109538"/>
              <a:gd name="connsiteX2" fmla="*/ 700587 w 711997"/>
              <a:gd name="connsiteY2" fmla="*/ 6846 h 109538"/>
              <a:gd name="connsiteX3" fmla="*/ 710628 w 711997"/>
              <a:gd name="connsiteY3" fmla="*/ 107256 h 109538"/>
              <a:gd name="connsiteX4" fmla="*/ 6846 w 711997"/>
              <a:gd name="connsiteY4" fmla="*/ 107256 h 109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1997" h="109538">
                <a:moveTo>
                  <a:pt x="6846" y="107256"/>
                </a:moveTo>
                <a:cubicBezTo>
                  <a:pt x="15974" y="50661"/>
                  <a:pt x="23277" y="19626"/>
                  <a:pt x="23277" y="19626"/>
                </a:cubicBezTo>
                <a:lnTo>
                  <a:pt x="700587" y="6846"/>
                </a:lnTo>
                <a:cubicBezTo>
                  <a:pt x="705151" y="36056"/>
                  <a:pt x="708802" y="69830"/>
                  <a:pt x="710628" y="107256"/>
                </a:cubicBezTo>
                <a:lnTo>
                  <a:pt x="6846" y="107256"/>
                </a:lnTo>
                <a:close/>
              </a:path>
            </a:pathLst>
          </a:custGeom>
          <a:solidFill>
            <a:srgbClr val="1A1A1A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3" name="任意多边形: 形状 22"/>
          <p:cNvSpPr/>
          <p:nvPr/>
        </p:nvSpPr>
        <p:spPr>
          <a:xfrm>
            <a:off x="5146594" y="3507943"/>
            <a:ext cx="383383" cy="867176"/>
          </a:xfrm>
          <a:custGeom>
            <a:avLst/>
            <a:gdLst>
              <a:gd name="connsiteX0" fmla="*/ 112329 w 383383"/>
              <a:gd name="connsiteY0" fmla="*/ 6846 h 867175"/>
              <a:gd name="connsiteX1" fmla="*/ 378871 w 383383"/>
              <a:gd name="connsiteY1" fmla="*/ 444998 h 867175"/>
              <a:gd name="connsiteX2" fmla="*/ 263856 w 383383"/>
              <a:gd name="connsiteY2" fmla="*/ 863068 h 867175"/>
              <a:gd name="connsiteX3" fmla="*/ 34739 w 383383"/>
              <a:gd name="connsiteY3" fmla="*/ 790956 h 867175"/>
              <a:gd name="connsiteX4" fmla="*/ 101375 w 383383"/>
              <a:gd name="connsiteY4" fmla="*/ 610218 h 867175"/>
              <a:gd name="connsiteX5" fmla="*/ 44780 w 383383"/>
              <a:gd name="connsiteY5" fmla="*/ 319942 h 867175"/>
              <a:gd name="connsiteX6" fmla="*/ 112329 w 383383"/>
              <a:gd name="connsiteY6" fmla="*/ 6846 h 867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3383" h="867175">
                <a:moveTo>
                  <a:pt x="112329" y="6846"/>
                </a:moveTo>
                <a:cubicBezTo>
                  <a:pt x="112329" y="6846"/>
                  <a:pt x="375220" y="153810"/>
                  <a:pt x="378871" y="444998"/>
                </a:cubicBezTo>
                <a:cubicBezTo>
                  <a:pt x="381610" y="736187"/>
                  <a:pt x="263856" y="863068"/>
                  <a:pt x="263856" y="863068"/>
                </a:cubicBezTo>
                <a:cubicBezTo>
                  <a:pt x="263856" y="863068"/>
                  <a:pt x="90421" y="883150"/>
                  <a:pt x="34739" y="790956"/>
                </a:cubicBezTo>
                <a:cubicBezTo>
                  <a:pt x="34739" y="790956"/>
                  <a:pt x="22873" y="710628"/>
                  <a:pt x="101375" y="610218"/>
                </a:cubicBezTo>
                <a:cubicBezTo>
                  <a:pt x="179877" y="510721"/>
                  <a:pt x="169836" y="324507"/>
                  <a:pt x="44780" y="319942"/>
                </a:cubicBezTo>
                <a:cubicBezTo>
                  <a:pt x="43868" y="319030"/>
                  <a:pt x="-74799" y="125512"/>
                  <a:pt x="112329" y="6846"/>
                </a:cubicBezTo>
                <a:close/>
              </a:path>
            </a:pathLst>
          </a:custGeom>
          <a:solidFill>
            <a:srgbClr val="4D4D4D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4" name="任意多边形: 形状 23"/>
          <p:cNvSpPr/>
          <p:nvPr/>
        </p:nvSpPr>
        <p:spPr>
          <a:xfrm>
            <a:off x="4739987" y="3427995"/>
            <a:ext cx="584203" cy="976714"/>
          </a:xfrm>
          <a:custGeom>
            <a:avLst/>
            <a:gdLst>
              <a:gd name="connsiteX0" fmla="*/ 377450 w 584202"/>
              <a:gd name="connsiteY0" fmla="*/ 23810 h 976713"/>
              <a:gd name="connsiteX1" fmla="*/ 571880 w 584202"/>
              <a:gd name="connsiteY1" fmla="*/ 974052 h 976713"/>
              <a:gd name="connsiteX2" fmla="*/ 145594 w 584202"/>
              <a:gd name="connsiteY2" fmla="*/ 974052 h 976713"/>
              <a:gd name="connsiteX3" fmla="*/ 6846 w 584202"/>
              <a:gd name="connsiteY3" fmla="*/ 28374 h 976713"/>
              <a:gd name="connsiteX4" fmla="*/ 377450 w 584202"/>
              <a:gd name="connsiteY4" fmla="*/ 23810 h 976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4202" h="976713">
                <a:moveTo>
                  <a:pt x="377450" y="23810"/>
                </a:moveTo>
                <a:cubicBezTo>
                  <a:pt x="377450" y="23810"/>
                  <a:pt x="625736" y="321388"/>
                  <a:pt x="571880" y="974052"/>
                </a:cubicBezTo>
                <a:lnTo>
                  <a:pt x="145594" y="974052"/>
                </a:lnTo>
                <a:lnTo>
                  <a:pt x="6846" y="28374"/>
                </a:lnTo>
                <a:cubicBezTo>
                  <a:pt x="6846" y="29286"/>
                  <a:pt x="266086" y="-17267"/>
                  <a:pt x="377450" y="23810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5" name="任意多边形: 形状 24"/>
          <p:cNvSpPr/>
          <p:nvPr/>
        </p:nvSpPr>
        <p:spPr>
          <a:xfrm>
            <a:off x="4495378" y="3484210"/>
            <a:ext cx="629844" cy="985842"/>
          </a:xfrm>
          <a:custGeom>
            <a:avLst/>
            <a:gdLst>
              <a:gd name="connsiteX0" fmla="*/ 128225 w 629843"/>
              <a:gd name="connsiteY0" fmla="*/ 6846 h 985842"/>
              <a:gd name="connsiteX1" fmla="*/ 8646 w 629843"/>
              <a:gd name="connsiteY1" fmla="*/ 82610 h 985842"/>
              <a:gd name="connsiteX2" fmla="*/ 191209 w 629843"/>
              <a:gd name="connsiteY2" fmla="*/ 727971 h 985842"/>
              <a:gd name="connsiteX3" fmla="*/ 129138 w 629843"/>
              <a:gd name="connsiteY3" fmla="*/ 983560 h 985842"/>
              <a:gd name="connsiteX4" fmla="*/ 628448 w 629843"/>
              <a:gd name="connsiteY4" fmla="*/ 983560 h 985842"/>
              <a:gd name="connsiteX5" fmla="*/ 128225 w 629843"/>
              <a:gd name="connsiteY5" fmla="*/ 6846 h 985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9843" h="985842">
                <a:moveTo>
                  <a:pt x="128225" y="6846"/>
                </a:moveTo>
                <a:cubicBezTo>
                  <a:pt x="128225" y="6846"/>
                  <a:pt x="32379" y="33318"/>
                  <a:pt x="8646" y="82610"/>
                </a:cubicBezTo>
                <a:cubicBezTo>
                  <a:pt x="-15087" y="131902"/>
                  <a:pt x="203989" y="456865"/>
                  <a:pt x="191209" y="727971"/>
                </a:cubicBezTo>
                <a:cubicBezTo>
                  <a:pt x="178430" y="999078"/>
                  <a:pt x="129138" y="983560"/>
                  <a:pt x="129138" y="983560"/>
                </a:cubicBezTo>
                <a:lnTo>
                  <a:pt x="628448" y="983560"/>
                </a:lnTo>
                <a:cubicBezTo>
                  <a:pt x="628448" y="983560"/>
                  <a:pt x="608367" y="217707"/>
                  <a:pt x="128225" y="6846"/>
                </a:cubicBezTo>
                <a:close/>
              </a:path>
            </a:pathLst>
          </a:custGeom>
          <a:solidFill>
            <a:srgbClr val="33333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6" name="任意多边形: 形状 25"/>
          <p:cNvSpPr/>
          <p:nvPr/>
        </p:nvSpPr>
        <p:spPr>
          <a:xfrm>
            <a:off x="5117893" y="3471992"/>
            <a:ext cx="292101" cy="994970"/>
          </a:xfrm>
          <a:custGeom>
            <a:avLst/>
            <a:gdLst>
              <a:gd name="connsiteX0" fmla="*/ 96302 w 292101"/>
              <a:gd name="connsiteY0" fmla="*/ 34582 h 994970"/>
              <a:gd name="connsiteX1" fmla="*/ 210404 w 292101"/>
              <a:gd name="connsiteY1" fmla="*/ 490990 h 994970"/>
              <a:gd name="connsiteX2" fmla="*/ 232312 w 292101"/>
              <a:gd name="connsiteY2" fmla="*/ 996691 h 994970"/>
              <a:gd name="connsiteX3" fmla="*/ 130989 w 292101"/>
              <a:gd name="connsiteY3" fmla="*/ 996691 h 994970"/>
              <a:gd name="connsiteX4" fmla="*/ 6846 w 292101"/>
              <a:gd name="connsiteY4" fmla="*/ 8110 h 994970"/>
              <a:gd name="connsiteX5" fmla="*/ 96302 w 292101"/>
              <a:gd name="connsiteY5" fmla="*/ 34582 h 994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2101" h="994970">
                <a:moveTo>
                  <a:pt x="96302" y="34582"/>
                </a:moveTo>
                <a:cubicBezTo>
                  <a:pt x="96302" y="34582"/>
                  <a:pt x="437696" y="326683"/>
                  <a:pt x="210404" y="490990"/>
                </a:cubicBezTo>
                <a:cubicBezTo>
                  <a:pt x="210404" y="490990"/>
                  <a:pt x="280691" y="777615"/>
                  <a:pt x="232312" y="996691"/>
                </a:cubicBezTo>
                <a:lnTo>
                  <a:pt x="130989" y="996691"/>
                </a:lnTo>
                <a:cubicBezTo>
                  <a:pt x="130989" y="996691"/>
                  <a:pt x="186671" y="538457"/>
                  <a:pt x="6846" y="8110"/>
                </a:cubicBezTo>
                <a:cubicBezTo>
                  <a:pt x="6846" y="8110"/>
                  <a:pt x="44272" y="-1931"/>
                  <a:pt x="96302" y="34582"/>
                </a:cubicBezTo>
                <a:close/>
              </a:path>
            </a:pathLst>
          </a:custGeom>
          <a:solidFill>
            <a:srgbClr val="33333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7" name="任意多边形: 形状 26"/>
          <p:cNvSpPr/>
          <p:nvPr/>
        </p:nvSpPr>
        <p:spPr>
          <a:xfrm>
            <a:off x="4720620" y="3117788"/>
            <a:ext cx="337742" cy="474665"/>
          </a:xfrm>
          <a:custGeom>
            <a:avLst/>
            <a:gdLst>
              <a:gd name="connsiteX0" fmla="*/ 9783 w 337742"/>
              <a:gd name="connsiteY0" fmla="*/ 8142 h 474664"/>
              <a:gd name="connsiteX1" fmla="*/ 312838 w 337742"/>
              <a:gd name="connsiteY1" fmla="*/ 188879 h 474664"/>
              <a:gd name="connsiteX2" fmla="*/ 321053 w 337742"/>
              <a:gd name="connsiteY2" fmla="*/ 322151 h 474664"/>
              <a:gd name="connsiteX3" fmla="*/ 295494 w 337742"/>
              <a:gd name="connsiteY3" fmla="*/ 322151 h 474664"/>
              <a:gd name="connsiteX4" fmla="*/ 336571 w 337742"/>
              <a:gd name="connsiteY4" fmla="*/ 470940 h 474664"/>
              <a:gd name="connsiteX5" fmla="*/ 216079 w 337742"/>
              <a:gd name="connsiteY5" fmla="*/ 322151 h 474664"/>
              <a:gd name="connsiteX6" fmla="*/ 59075 w 337742"/>
              <a:gd name="connsiteY6" fmla="*/ 322151 h 474664"/>
              <a:gd name="connsiteX7" fmla="*/ 9783 w 337742"/>
              <a:gd name="connsiteY7" fmla="*/ 8142 h 474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7742" h="474664">
                <a:moveTo>
                  <a:pt x="9783" y="8142"/>
                </a:moveTo>
                <a:cubicBezTo>
                  <a:pt x="59987" y="-11027"/>
                  <a:pt x="312838" y="188879"/>
                  <a:pt x="312838" y="188879"/>
                </a:cubicBezTo>
                <a:cubicBezTo>
                  <a:pt x="251679" y="256428"/>
                  <a:pt x="299145" y="277423"/>
                  <a:pt x="321053" y="322151"/>
                </a:cubicBezTo>
                <a:lnTo>
                  <a:pt x="295494" y="322151"/>
                </a:lnTo>
                <a:lnTo>
                  <a:pt x="336571" y="470940"/>
                </a:lnTo>
                <a:lnTo>
                  <a:pt x="216079" y="322151"/>
                </a:lnTo>
                <a:lnTo>
                  <a:pt x="59075" y="322151"/>
                </a:lnTo>
                <a:cubicBezTo>
                  <a:pt x="-11212" y="115854"/>
                  <a:pt x="9783" y="8142"/>
                  <a:pt x="9783" y="8142"/>
                </a:cubicBezTo>
                <a:close/>
              </a:path>
            </a:pathLst>
          </a:custGeom>
          <a:solidFill>
            <a:srgbClr val="FBC89C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8" name="任意多边形: 形状 27"/>
          <p:cNvSpPr/>
          <p:nvPr/>
        </p:nvSpPr>
        <p:spPr>
          <a:xfrm>
            <a:off x="5089595" y="3450113"/>
            <a:ext cx="209948" cy="1022355"/>
          </a:xfrm>
          <a:custGeom>
            <a:avLst/>
            <a:gdLst>
              <a:gd name="connsiteX0" fmla="*/ 6846 w 209947"/>
              <a:gd name="connsiteY0" fmla="*/ 8994 h 1022354"/>
              <a:gd name="connsiteX1" fmla="*/ 159287 w 209947"/>
              <a:gd name="connsiteY1" fmla="*/ 1018570 h 1022354"/>
              <a:gd name="connsiteX2" fmla="*/ 204015 w 209947"/>
              <a:gd name="connsiteY2" fmla="*/ 293793 h 1022354"/>
              <a:gd name="connsiteX3" fmla="*/ 114559 w 209947"/>
              <a:gd name="connsiteY3" fmla="*/ 207075 h 1022354"/>
              <a:gd name="connsiteX4" fmla="*/ 175717 w 209947"/>
              <a:gd name="connsiteY4" fmla="*/ 45507 h 1022354"/>
              <a:gd name="connsiteX5" fmla="*/ 6846 w 209947"/>
              <a:gd name="connsiteY5" fmla="*/ 8994 h 1022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9947" h="1022354">
                <a:moveTo>
                  <a:pt x="6846" y="8994"/>
                </a:moveTo>
                <a:cubicBezTo>
                  <a:pt x="6846" y="8994"/>
                  <a:pt x="172066" y="420675"/>
                  <a:pt x="159287" y="1018570"/>
                </a:cubicBezTo>
                <a:cubicBezTo>
                  <a:pt x="165676" y="1018570"/>
                  <a:pt x="204015" y="293793"/>
                  <a:pt x="204015" y="293793"/>
                </a:cubicBezTo>
                <a:lnTo>
                  <a:pt x="114559" y="207075"/>
                </a:lnTo>
                <a:lnTo>
                  <a:pt x="175717" y="45507"/>
                </a:lnTo>
                <a:cubicBezTo>
                  <a:pt x="175717" y="44594"/>
                  <a:pt x="89000" y="-3785"/>
                  <a:pt x="6846" y="8994"/>
                </a:cubicBezTo>
                <a:close/>
              </a:path>
            </a:pathLst>
          </a:custGeom>
          <a:solidFill>
            <a:srgbClr val="4D4D4D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9" name="任意多边形: 形状 28"/>
          <p:cNvSpPr/>
          <p:nvPr/>
        </p:nvSpPr>
        <p:spPr>
          <a:xfrm>
            <a:off x="4585714" y="3449447"/>
            <a:ext cx="538562" cy="1022355"/>
          </a:xfrm>
          <a:custGeom>
            <a:avLst/>
            <a:gdLst>
              <a:gd name="connsiteX0" fmla="*/ 188503 w 538561"/>
              <a:gd name="connsiteY0" fmla="*/ 7835 h 1022354"/>
              <a:gd name="connsiteX1" fmla="*/ 538112 w 538561"/>
              <a:gd name="connsiteY1" fmla="*/ 1019236 h 1022354"/>
              <a:gd name="connsiteX2" fmla="*/ 211324 w 538561"/>
              <a:gd name="connsiteY2" fmla="*/ 328234 h 1022354"/>
              <a:gd name="connsiteX3" fmla="*/ 245098 w 538561"/>
              <a:gd name="connsiteY3" fmla="*/ 218696 h 1022354"/>
              <a:gd name="connsiteX4" fmla="*/ 6853 w 538561"/>
              <a:gd name="connsiteY4" fmla="*/ 46173 h 1022354"/>
              <a:gd name="connsiteX5" fmla="*/ 188503 w 538561"/>
              <a:gd name="connsiteY5" fmla="*/ 7835 h 1022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561" h="1022354">
                <a:moveTo>
                  <a:pt x="188503" y="7835"/>
                </a:moveTo>
                <a:cubicBezTo>
                  <a:pt x="188503" y="7835"/>
                  <a:pt x="566409" y="465156"/>
                  <a:pt x="538112" y="1019236"/>
                </a:cubicBezTo>
                <a:cubicBezTo>
                  <a:pt x="538112" y="1019236"/>
                  <a:pt x="469651" y="521751"/>
                  <a:pt x="211324" y="328234"/>
                </a:cubicBezTo>
                <a:lnTo>
                  <a:pt x="245098" y="218696"/>
                </a:lnTo>
                <a:cubicBezTo>
                  <a:pt x="245098" y="218696"/>
                  <a:pt x="121867" y="67168"/>
                  <a:pt x="6853" y="46173"/>
                </a:cubicBezTo>
                <a:cubicBezTo>
                  <a:pt x="5940" y="45261"/>
                  <a:pt x="101785" y="-380"/>
                  <a:pt x="188503" y="7835"/>
                </a:cubicBezTo>
                <a:close/>
              </a:path>
            </a:pathLst>
          </a:custGeom>
          <a:solidFill>
            <a:srgbClr val="4D4D4D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30" name="任意多边形: 形状 29"/>
          <p:cNvSpPr/>
          <p:nvPr/>
        </p:nvSpPr>
        <p:spPr>
          <a:xfrm>
            <a:off x="5277636" y="2713792"/>
            <a:ext cx="100410" cy="100410"/>
          </a:xfrm>
          <a:custGeom>
            <a:avLst/>
            <a:gdLst>
              <a:gd name="connsiteX0" fmla="*/ 30579 w 100409"/>
              <a:gd name="connsiteY0" fmla="*/ 8672 h 100409"/>
              <a:gd name="connsiteX1" fmla="*/ 36056 w 100409"/>
              <a:gd name="connsiteY1" fmla="*/ 7759 h 100409"/>
              <a:gd name="connsiteX2" fmla="*/ 40620 w 100409"/>
              <a:gd name="connsiteY2" fmla="*/ 6846 h 100409"/>
              <a:gd name="connsiteX3" fmla="*/ 50661 w 100409"/>
              <a:gd name="connsiteY3" fmla="*/ 6846 h 100409"/>
              <a:gd name="connsiteX4" fmla="*/ 60702 w 100409"/>
              <a:gd name="connsiteY4" fmla="*/ 8672 h 100409"/>
              <a:gd name="connsiteX5" fmla="*/ 69830 w 100409"/>
              <a:gd name="connsiteY5" fmla="*/ 12323 h 100409"/>
              <a:gd name="connsiteX6" fmla="*/ 74395 w 100409"/>
              <a:gd name="connsiteY6" fmla="*/ 14149 h 100409"/>
              <a:gd name="connsiteX7" fmla="*/ 78046 w 100409"/>
              <a:gd name="connsiteY7" fmla="*/ 16887 h 100409"/>
              <a:gd name="connsiteX8" fmla="*/ 85348 w 100409"/>
              <a:gd name="connsiteY8" fmla="*/ 23277 h 100409"/>
              <a:gd name="connsiteX9" fmla="*/ 91738 w 100409"/>
              <a:gd name="connsiteY9" fmla="*/ 30579 h 100409"/>
              <a:gd name="connsiteX10" fmla="*/ 96302 w 100409"/>
              <a:gd name="connsiteY10" fmla="*/ 38795 h 100409"/>
              <a:gd name="connsiteX11" fmla="*/ 92651 w 100409"/>
              <a:gd name="connsiteY11" fmla="*/ 36056 h 100409"/>
              <a:gd name="connsiteX12" fmla="*/ 89000 w 100409"/>
              <a:gd name="connsiteY12" fmla="*/ 33318 h 100409"/>
              <a:gd name="connsiteX13" fmla="*/ 81697 w 100409"/>
              <a:gd name="connsiteY13" fmla="*/ 29667 h 100409"/>
              <a:gd name="connsiteX14" fmla="*/ 74395 w 100409"/>
              <a:gd name="connsiteY14" fmla="*/ 26928 h 100409"/>
              <a:gd name="connsiteX15" fmla="*/ 70743 w 100409"/>
              <a:gd name="connsiteY15" fmla="*/ 26015 h 100409"/>
              <a:gd name="connsiteX16" fmla="*/ 67092 w 100409"/>
              <a:gd name="connsiteY16" fmla="*/ 25102 h 100409"/>
              <a:gd name="connsiteX17" fmla="*/ 59790 w 100409"/>
              <a:gd name="connsiteY17" fmla="*/ 24190 h 100409"/>
              <a:gd name="connsiteX18" fmla="*/ 60702 w 100409"/>
              <a:gd name="connsiteY18" fmla="*/ 25102 h 100409"/>
              <a:gd name="connsiteX19" fmla="*/ 75307 w 100409"/>
              <a:gd name="connsiteY19" fmla="*/ 47923 h 100409"/>
              <a:gd name="connsiteX20" fmla="*/ 79871 w 100409"/>
              <a:gd name="connsiteY20" fmla="*/ 73482 h 100409"/>
              <a:gd name="connsiteX21" fmla="*/ 78959 w 100409"/>
              <a:gd name="connsiteY21" fmla="*/ 86261 h 100409"/>
              <a:gd name="connsiteX22" fmla="*/ 76220 w 100409"/>
              <a:gd name="connsiteY22" fmla="*/ 99041 h 100409"/>
              <a:gd name="connsiteX23" fmla="*/ 70743 w 100409"/>
              <a:gd name="connsiteY23" fmla="*/ 75307 h 100409"/>
              <a:gd name="connsiteX24" fmla="*/ 67092 w 100409"/>
              <a:gd name="connsiteY24" fmla="*/ 64354 h 100409"/>
              <a:gd name="connsiteX25" fmla="*/ 62528 w 100409"/>
              <a:gd name="connsiteY25" fmla="*/ 54313 h 100409"/>
              <a:gd name="connsiteX26" fmla="*/ 48836 w 100409"/>
              <a:gd name="connsiteY26" fmla="*/ 36969 h 100409"/>
              <a:gd name="connsiteX27" fmla="*/ 40620 w 100409"/>
              <a:gd name="connsiteY27" fmla="*/ 30579 h 100409"/>
              <a:gd name="connsiteX28" fmla="*/ 36056 w 100409"/>
              <a:gd name="connsiteY28" fmla="*/ 27841 h 100409"/>
              <a:gd name="connsiteX29" fmla="*/ 31492 w 100409"/>
              <a:gd name="connsiteY29" fmla="*/ 26015 h 100409"/>
              <a:gd name="connsiteX30" fmla="*/ 6846 w 100409"/>
              <a:gd name="connsiteY30" fmla="*/ 16887 h 100409"/>
              <a:gd name="connsiteX31" fmla="*/ 30579 w 100409"/>
              <a:gd name="connsiteY31" fmla="*/ 8672 h 100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00409" h="100409">
                <a:moveTo>
                  <a:pt x="30579" y="8672"/>
                </a:moveTo>
                <a:cubicBezTo>
                  <a:pt x="32405" y="7759"/>
                  <a:pt x="34231" y="7759"/>
                  <a:pt x="36056" y="7759"/>
                </a:cubicBezTo>
                <a:cubicBezTo>
                  <a:pt x="37882" y="7759"/>
                  <a:pt x="39708" y="6846"/>
                  <a:pt x="40620" y="6846"/>
                </a:cubicBezTo>
                <a:cubicBezTo>
                  <a:pt x="44272" y="6846"/>
                  <a:pt x="47010" y="6846"/>
                  <a:pt x="50661" y="6846"/>
                </a:cubicBezTo>
                <a:cubicBezTo>
                  <a:pt x="54313" y="6846"/>
                  <a:pt x="57051" y="7759"/>
                  <a:pt x="60702" y="8672"/>
                </a:cubicBezTo>
                <a:cubicBezTo>
                  <a:pt x="63441" y="9585"/>
                  <a:pt x="67092" y="10497"/>
                  <a:pt x="69830" y="12323"/>
                </a:cubicBezTo>
                <a:cubicBezTo>
                  <a:pt x="71656" y="13236"/>
                  <a:pt x="72569" y="13236"/>
                  <a:pt x="74395" y="14149"/>
                </a:cubicBezTo>
                <a:cubicBezTo>
                  <a:pt x="76220" y="15062"/>
                  <a:pt x="77133" y="15974"/>
                  <a:pt x="78046" y="16887"/>
                </a:cubicBezTo>
                <a:cubicBezTo>
                  <a:pt x="80784" y="18713"/>
                  <a:pt x="83523" y="20538"/>
                  <a:pt x="85348" y="23277"/>
                </a:cubicBezTo>
                <a:cubicBezTo>
                  <a:pt x="88087" y="25102"/>
                  <a:pt x="89913" y="27841"/>
                  <a:pt x="91738" y="30579"/>
                </a:cubicBezTo>
                <a:cubicBezTo>
                  <a:pt x="93564" y="33318"/>
                  <a:pt x="94477" y="36056"/>
                  <a:pt x="96302" y="38795"/>
                </a:cubicBezTo>
                <a:lnTo>
                  <a:pt x="92651" y="36056"/>
                </a:lnTo>
                <a:cubicBezTo>
                  <a:pt x="91738" y="35144"/>
                  <a:pt x="89913" y="34231"/>
                  <a:pt x="89000" y="33318"/>
                </a:cubicBezTo>
                <a:cubicBezTo>
                  <a:pt x="86261" y="32405"/>
                  <a:pt x="84436" y="30579"/>
                  <a:pt x="81697" y="29667"/>
                </a:cubicBezTo>
                <a:cubicBezTo>
                  <a:pt x="78959" y="28754"/>
                  <a:pt x="77133" y="27841"/>
                  <a:pt x="74395" y="26928"/>
                </a:cubicBezTo>
                <a:cubicBezTo>
                  <a:pt x="73482" y="26015"/>
                  <a:pt x="71656" y="26015"/>
                  <a:pt x="70743" y="26015"/>
                </a:cubicBezTo>
                <a:cubicBezTo>
                  <a:pt x="69830" y="26015"/>
                  <a:pt x="68005" y="25102"/>
                  <a:pt x="67092" y="25102"/>
                </a:cubicBezTo>
                <a:cubicBezTo>
                  <a:pt x="64354" y="24190"/>
                  <a:pt x="62528" y="24190"/>
                  <a:pt x="59790" y="24190"/>
                </a:cubicBezTo>
                <a:cubicBezTo>
                  <a:pt x="59790" y="24190"/>
                  <a:pt x="60702" y="25102"/>
                  <a:pt x="60702" y="25102"/>
                </a:cubicBezTo>
                <a:cubicBezTo>
                  <a:pt x="67092" y="31492"/>
                  <a:pt x="72569" y="39708"/>
                  <a:pt x="75307" y="47923"/>
                </a:cubicBezTo>
                <a:cubicBezTo>
                  <a:pt x="78046" y="56138"/>
                  <a:pt x="79871" y="65266"/>
                  <a:pt x="79871" y="73482"/>
                </a:cubicBezTo>
                <a:cubicBezTo>
                  <a:pt x="79871" y="78046"/>
                  <a:pt x="79871" y="81697"/>
                  <a:pt x="78959" y="86261"/>
                </a:cubicBezTo>
                <a:cubicBezTo>
                  <a:pt x="78046" y="90825"/>
                  <a:pt x="77133" y="94477"/>
                  <a:pt x="76220" y="99041"/>
                </a:cubicBezTo>
                <a:cubicBezTo>
                  <a:pt x="74395" y="90825"/>
                  <a:pt x="72569" y="82610"/>
                  <a:pt x="70743" y="75307"/>
                </a:cubicBezTo>
                <a:cubicBezTo>
                  <a:pt x="69830" y="71656"/>
                  <a:pt x="68005" y="68005"/>
                  <a:pt x="67092" y="64354"/>
                </a:cubicBezTo>
                <a:cubicBezTo>
                  <a:pt x="65266" y="60702"/>
                  <a:pt x="64354" y="57051"/>
                  <a:pt x="62528" y="54313"/>
                </a:cubicBezTo>
                <a:cubicBezTo>
                  <a:pt x="58877" y="47923"/>
                  <a:pt x="54313" y="42446"/>
                  <a:pt x="48836" y="36969"/>
                </a:cubicBezTo>
                <a:cubicBezTo>
                  <a:pt x="46097" y="34231"/>
                  <a:pt x="43359" y="32405"/>
                  <a:pt x="40620" y="30579"/>
                </a:cubicBezTo>
                <a:cubicBezTo>
                  <a:pt x="38795" y="29667"/>
                  <a:pt x="37882" y="28754"/>
                  <a:pt x="36056" y="27841"/>
                </a:cubicBezTo>
                <a:cubicBezTo>
                  <a:pt x="34231" y="26928"/>
                  <a:pt x="32405" y="26928"/>
                  <a:pt x="31492" y="26015"/>
                </a:cubicBezTo>
                <a:lnTo>
                  <a:pt x="6846" y="16887"/>
                </a:lnTo>
                <a:lnTo>
                  <a:pt x="30579" y="8672"/>
                </a:lnTo>
                <a:close/>
              </a:path>
            </a:pathLst>
          </a:custGeom>
          <a:solidFill>
            <a:srgbClr val="F15A2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31" name="任意多边形: 形状 30"/>
          <p:cNvSpPr/>
          <p:nvPr/>
        </p:nvSpPr>
        <p:spPr>
          <a:xfrm>
            <a:off x="4720030" y="3118155"/>
            <a:ext cx="292101" cy="282973"/>
          </a:xfrm>
          <a:custGeom>
            <a:avLst/>
            <a:gdLst>
              <a:gd name="connsiteX0" fmla="*/ 10373 w 292101"/>
              <a:gd name="connsiteY0" fmla="*/ 7774 h 282973"/>
              <a:gd name="connsiteX1" fmla="*/ 220320 w 292101"/>
              <a:gd name="connsiteY1" fmla="*/ 141958 h 282973"/>
              <a:gd name="connsiteX2" fmla="*/ 286043 w 292101"/>
              <a:gd name="connsiteY2" fmla="*/ 225024 h 282973"/>
              <a:gd name="connsiteX3" fmla="*/ 191110 w 292101"/>
              <a:gd name="connsiteY3" fmla="*/ 207681 h 282973"/>
              <a:gd name="connsiteX4" fmla="*/ 45972 w 292101"/>
              <a:gd name="connsiteY4" fmla="*/ 277968 h 282973"/>
              <a:gd name="connsiteX5" fmla="*/ 10373 w 292101"/>
              <a:gd name="connsiteY5" fmla="*/ 7774 h 282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2101" h="282973">
                <a:moveTo>
                  <a:pt x="10373" y="7774"/>
                </a:moveTo>
                <a:cubicBezTo>
                  <a:pt x="38670" y="-3180"/>
                  <a:pt x="138167" y="85363"/>
                  <a:pt x="220320" y="141958"/>
                </a:cubicBezTo>
                <a:cubicBezTo>
                  <a:pt x="220320" y="167517"/>
                  <a:pt x="275089" y="203117"/>
                  <a:pt x="286043" y="225024"/>
                </a:cubicBezTo>
                <a:cubicBezTo>
                  <a:pt x="271438" y="221373"/>
                  <a:pt x="207541" y="207681"/>
                  <a:pt x="191110" y="207681"/>
                </a:cubicBezTo>
                <a:cubicBezTo>
                  <a:pt x="130864" y="207681"/>
                  <a:pt x="77921" y="230501"/>
                  <a:pt x="45972" y="277968"/>
                </a:cubicBezTo>
                <a:cubicBezTo>
                  <a:pt x="-9709" y="100881"/>
                  <a:pt x="10373" y="7774"/>
                  <a:pt x="10373" y="7774"/>
                </a:cubicBezTo>
                <a:close/>
              </a:path>
            </a:pathLst>
          </a:custGeom>
          <a:solidFill>
            <a:srgbClr val="CCA37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32" name="任意多边形: 形状 31"/>
          <p:cNvSpPr/>
          <p:nvPr/>
        </p:nvSpPr>
        <p:spPr>
          <a:xfrm>
            <a:off x="4593150" y="2620607"/>
            <a:ext cx="721125" cy="739382"/>
          </a:xfrm>
          <a:custGeom>
            <a:avLst/>
            <a:gdLst>
              <a:gd name="connsiteX0" fmla="*/ 106216 w 721125"/>
              <a:gd name="connsiteY0" fmla="*/ 279856 h 739381"/>
              <a:gd name="connsiteX1" fmla="*/ 497814 w 721125"/>
              <a:gd name="connsiteY1" fmla="*/ 72647 h 739381"/>
              <a:gd name="connsiteX2" fmla="*/ 717803 w 721125"/>
              <a:gd name="connsiteY2" fmla="*/ 110985 h 739381"/>
              <a:gd name="connsiteX3" fmla="*/ 693157 w 721125"/>
              <a:gd name="connsiteY3" fmla="*/ 564655 h 739381"/>
              <a:gd name="connsiteX4" fmla="*/ 514245 w 721125"/>
              <a:gd name="connsiteY4" fmla="*/ 736265 h 739381"/>
              <a:gd name="connsiteX5" fmla="*/ 116257 w 721125"/>
              <a:gd name="connsiteY5" fmla="*/ 416779 h 739381"/>
              <a:gd name="connsiteX6" fmla="*/ 75180 w 721125"/>
              <a:gd name="connsiteY6" fmla="*/ 428645 h 739381"/>
              <a:gd name="connsiteX7" fmla="*/ 56011 w 721125"/>
              <a:gd name="connsiteY7" fmla="*/ 385743 h 739381"/>
              <a:gd name="connsiteX8" fmla="*/ 18585 w 721125"/>
              <a:gd name="connsiteY8" fmla="*/ 263425 h 739381"/>
              <a:gd name="connsiteX9" fmla="*/ 106216 w 721125"/>
              <a:gd name="connsiteY9" fmla="*/ 279856 h 739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21125" h="739381">
                <a:moveTo>
                  <a:pt x="106216" y="279856"/>
                </a:moveTo>
                <a:cubicBezTo>
                  <a:pt x="106216" y="279856"/>
                  <a:pt x="63314" y="-154645"/>
                  <a:pt x="497814" y="72647"/>
                </a:cubicBezTo>
                <a:cubicBezTo>
                  <a:pt x="497814" y="72647"/>
                  <a:pt x="703198" y="-34153"/>
                  <a:pt x="717803" y="110985"/>
                </a:cubicBezTo>
                <a:cubicBezTo>
                  <a:pt x="741536" y="347405"/>
                  <a:pt x="634737" y="281682"/>
                  <a:pt x="693157" y="564655"/>
                </a:cubicBezTo>
                <a:cubicBezTo>
                  <a:pt x="710501" y="647721"/>
                  <a:pt x="548932" y="727136"/>
                  <a:pt x="514245" y="736265"/>
                </a:cubicBezTo>
                <a:cubicBezTo>
                  <a:pt x="479558" y="746306"/>
                  <a:pt x="143641" y="697013"/>
                  <a:pt x="116257" y="416779"/>
                </a:cubicBezTo>
                <a:cubicBezTo>
                  <a:pt x="116257" y="416779"/>
                  <a:pt x="108954" y="445076"/>
                  <a:pt x="75180" y="428645"/>
                </a:cubicBezTo>
                <a:cubicBezTo>
                  <a:pt x="61488" y="422256"/>
                  <a:pt x="72442" y="404912"/>
                  <a:pt x="56011" y="385743"/>
                </a:cubicBezTo>
                <a:cubicBezTo>
                  <a:pt x="32278" y="357446"/>
                  <a:pt x="-15189" y="319107"/>
                  <a:pt x="18585" y="263425"/>
                </a:cubicBezTo>
                <a:cubicBezTo>
                  <a:pt x="47796" y="215046"/>
                  <a:pt x="106216" y="279856"/>
                  <a:pt x="106216" y="279856"/>
                </a:cubicBezTo>
                <a:close/>
              </a:path>
            </a:pathLst>
          </a:custGeom>
          <a:solidFill>
            <a:srgbClr val="FBC89C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33" name="任意多边形: 形状 32"/>
          <p:cNvSpPr/>
          <p:nvPr/>
        </p:nvSpPr>
        <p:spPr>
          <a:xfrm>
            <a:off x="4926201" y="3119083"/>
            <a:ext cx="209948" cy="82154"/>
          </a:xfrm>
          <a:custGeom>
            <a:avLst/>
            <a:gdLst>
              <a:gd name="connsiteX0" fmla="*/ 121861 w 209947"/>
              <a:gd name="connsiteY0" fmla="*/ 65267 h 82153"/>
              <a:gd name="connsiteX1" fmla="*/ 6846 w 209947"/>
              <a:gd name="connsiteY1" fmla="*/ 6846 h 82153"/>
              <a:gd name="connsiteX2" fmla="*/ 208579 w 209947"/>
              <a:gd name="connsiteY2" fmla="*/ 70743 h 82153"/>
              <a:gd name="connsiteX3" fmla="*/ 121861 w 209947"/>
              <a:gd name="connsiteY3" fmla="*/ 65267 h 82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947" h="82153">
                <a:moveTo>
                  <a:pt x="121861" y="65267"/>
                </a:moveTo>
                <a:cubicBezTo>
                  <a:pt x="121861" y="65267"/>
                  <a:pt x="114559" y="35144"/>
                  <a:pt x="6846" y="6846"/>
                </a:cubicBezTo>
                <a:cubicBezTo>
                  <a:pt x="6846" y="6846"/>
                  <a:pt x="80784" y="109082"/>
                  <a:pt x="208579" y="70743"/>
                </a:cubicBezTo>
                <a:cubicBezTo>
                  <a:pt x="208579" y="70743"/>
                  <a:pt x="160200" y="48836"/>
                  <a:pt x="121861" y="65267"/>
                </a:cubicBezTo>
                <a:close/>
              </a:path>
            </a:pathLst>
          </a:custGeom>
          <a:solidFill>
            <a:srgbClr val="FF7BAC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34" name="任意多边形: 形状 33"/>
          <p:cNvSpPr/>
          <p:nvPr/>
        </p:nvSpPr>
        <p:spPr>
          <a:xfrm>
            <a:off x="4977319" y="3204888"/>
            <a:ext cx="73025" cy="36513"/>
          </a:xfrm>
          <a:custGeom>
            <a:avLst/>
            <a:gdLst>
              <a:gd name="connsiteX0" fmla="*/ 67092 w 73025"/>
              <a:gd name="connsiteY0" fmla="*/ 26015 h 36512"/>
              <a:gd name="connsiteX1" fmla="*/ 57051 w 73025"/>
              <a:gd name="connsiteY1" fmla="*/ 26015 h 36512"/>
              <a:gd name="connsiteX2" fmla="*/ 47010 w 73025"/>
              <a:gd name="connsiteY2" fmla="*/ 25102 h 36512"/>
              <a:gd name="connsiteX3" fmla="*/ 41533 w 73025"/>
              <a:gd name="connsiteY3" fmla="*/ 24190 h 36512"/>
              <a:gd name="connsiteX4" fmla="*/ 36056 w 73025"/>
              <a:gd name="connsiteY4" fmla="*/ 22364 h 36512"/>
              <a:gd name="connsiteX5" fmla="*/ 25102 w 73025"/>
              <a:gd name="connsiteY5" fmla="*/ 17800 h 36512"/>
              <a:gd name="connsiteX6" fmla="*/ 15974 w 73025"/>
              <a:gd name="connsiteY6" fmla="*/ 12323 h 36512"/>
              <a:gd name="connsiteX7" fmla="*/ 9585 w 73025"/>
              <a:gd name="connsiteY7" fmla="*/ 8672 h 36512"/>
              <a:gd name="connsiteX8" fmla="*/ 6846 w 73025"/>
              <a:gd name="connsiteY8" fmla="*/ 6846 h 36512"/>
              <a:gd name="connsiteX9" fmla="*/ 7759 w 73025"/>
              <a:gd name="connsiteY9" fmla="*/ 9584 h 36512"/>
              <a:gd name="connsiteX10" fmla="*/ 12323 w 73025"/>
              <a:gd name="connsiteY10" fmla="*/ 15974 h 36512"/>
              <a:gd name="connsiteX11" fmla="*/ 20538 w 73025"/>
              <a:gd name="connsiteY11" fmla="*/ 24190 h 36512"/>
              <a:gd name="connsiteX12" fmla="*/ 26015 w 73025"/>
              <a:gd name="connsiteY12" fmla="*/ 27841 h 36512"/>
              <a:gd name="connsiteX13" fmla="*/ 32405 w 73025"/>
              <a:gd name="connsiteY13" fmla="*/ 30579 h 36512"/>
              <a:gd name="connsiteX14" fmla="*/ 38795 w 73025"/>
              <a:gd name="connsiteY14" fmla="*/ 32405 h 36512"/>
              <a:gd name="connsiteX15" fmla="*/ 45184 w 73025"/>
              <a:gd name="connsiteY15" fmla="*/ 33318 h 36512"/>
              <a:gd name="connsiteX16" fmla="*/ 51574 w 73025"/>
              <a:gd name="connsiteY16" fmla="*/ 33318 h 36512"/>
              <a:gd name="connsiteX17" fmla="*/ 57051 w 73025"/>
              <a:gd name="connsiteY17" fmla="*/ 32405 h 36512"/>
              <a:gd name="connsiteX18" fmla="*/ 67092 w 73025"/>
              <a:gd name="connsiteY18" fmla="*/ 26015 h 36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3025" h="36512">
                <a:moveTo>
                  <a:pt x="67092" y="26015"/>
                </a:moveTo>
                <a:cubicBezTo>
                  <a:pt x="67092" y="26015"/>
                  <a:pt x="62528" y="26015"/>
                  <a:pt x="57051" y="26015"/>
                </a:cubicBezTo>
                <a:cubicBezTo>
                  <a:pt x="54313" y="26015"/>
                  <a:pt x="50661" y="25102"/>
                  <a:pt x="47010" y="25102"/>
                </a:cubicBezTo>
                <a:cubicBezTo>
                  <a:pt x="45184" y="25102"/>
                  <a:pt x="43359" y="24190"/>
                  <a:pt x="41533" y="24190"/>
                </a:cubicBezTo>
                <a:cubicBezTo>
                  <a:pt x="39708" y="24190"/>
                  <a:pt x="37882" y="23277"/>
                  <a:pt x="36056" y="22364"/>
                </a:cubicBezTo>
                <a:cubicBezTo>
                  <a:pt x="32405" y="21451"/>
                  <a:pt x="28754" y="19626"/>
                  <a:pt x="25102" y="17800"/>
                </a:cubicBezTo>
                <a:cubicBezTo>
                  <a:pt x="21451" y="15974"/>
                  <a:pt x="18713" y="14149"/>
                  <a:pt x="15974" y="12323"/>
                </a:cubicBezTo>
                <a:cubicBezTo>
                  <a:pt x="13236" y="10497"/>
                  <a:pt x="11410" y="9584"/>
                  <a:pt x="9585" y="8672"/>
                </a:cubicBezTo>
                <a:cubicBezTo>
                  <a:pt x="7759" y="7759"/>
                  <a:pt x="6846" y="6846"/>
                  <a:pt x="6846" y="6846"/>
                </a:cubicBezTo>
                <a:cubicBezTo>
                  <a:pt x="6846" y="6846"/>
                  <a:pt x="6846" y="7759"/>
                  <a:pt x="7759" y="9584"/>
                </a:cubicBezTo>
                <a:cubicBezTo>
                  <a:pt x="8672" y="11410"/>
                  <a:pt x="9585" y="14149"/>
                  <a:pt x="12323" y="15974"/>
                </a:cubicBezTo>
                <a:cubicBezTo>
                  <a:pt x="14149" y="18713"/>
                  <a:pt x="16887" y="21451"/>
                  <a:pt x="20538" y="24190"/>
                </a:cubicBezTo>
                <a:cubicBezTo>
                  <a:pt x="22364" y="25102"/>
                  <a:pt x="24190" y="26928"/>
                  <a:pt x="26015" y="27841"/>
                </a:cubicBezTo>
                <a:cubicBezTo>
                  <a:pt x="27841" y="28754"/>
                  <a:pt x="29667" y="29667"/>
                  <a:pt x="32405" y="30579"/>
                </a:cubicBezTo>
                <a:cubicBezTo>
                  <a:pt x="34231" y="31492"/>
                  <a:pt x="36969" y="32405"/>
                  <a:pt x="38795" y="32405"/>
                </a:cubicBezTo>
                <a:cubicBezTo>
                  <a:pt x="40620" y="33318"/>
                  <a:pt x="43359" y="33318"/>
                  <a:pt x="45184" y="33318"/>
                </a:cubicBezTo>
                <a:cubicBezTo>
                  <a:pt x="47010" y="33318"/>
                  <a:pt x="49748" y="33318"/>
                  <a:pt x="51574" y="33318"/>
                </a:cubicBezTo>
                <a:cubicBezTo>
                  <a:pt x="53400" y="33318"/>
                  <a:pt x="55225" y="32405"/>
                  <a:pt x="57051" y="32405"/>
                </a:cubicBezTo>
                <a:cubicBezTo>
                  <a:pt x="63441" y="28754"/>
                  <a:pt x="67092" y="26015"/>
                  <a:pt x="67092" y="26015"/>
                </a:cubicBezTo>
                <a:close/>
              </a:path>
            </a:pathLst>
          </a:custGeom>
          <a:solidFill>
            <a:srgbClr val="CCA37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35" name="任意多边形: 形状 34"/>
          <p:cNvSpPr/>
          <p:nvPr/>
        </p:nvSpPr>
        <p:spPr>
          <a:xfrm>
            <a:off x="5051257" y="2820592"/>
            <a:ext cx="91282" cy="273845"/>
          </a:xfrm>
          <a:custGeom>
            <a:avLst/>
            <a:gdLst>
              <a:gd name="connsiteX0" fmla="*/ 61615 w 91281"/>
              <a:gd name="connsiteY0" fmla="*/ 6846 h 273845"/>
              <a:gd name="connsiteX1" fmla="*/ 54312 w 91281"/>
              <a:gd name="connsiteY1" fmla="*/ 36056 h 273845"/>
              <a:gd name="connsiteX2" fmla="*/ 49748 w 91281"/>
              <a:gd name="connsiteY2" fmla="*/ 66179 h 273845"/>
              <a:gd name="connsiteX3" fmla="*/ 47923 w 91281"/>
              <a:gd name="connsiteY3" fmla="*/ 81697 h 273845"/>
              <a:gd name="connsiteX4" fmla="*/ 47010 w 91281"/>
              <a:gd name="connsiteY4" fmla="*/ 97215 h 273845"/>
              <a:gd name="connsiteX5" fmla="*/ 46097 w 91281"/>
              <a:gd name="connsiteY5" fmla="*/ 112733 h 273845"/>
              <a:gd name="connsiteX6" fmla="*/ 46097 w 91281"/>
              <a:gd name="connsiteY6" fmla="*/ 128251 h 273845"/>
              <a:gd name="connsiteX7" fmla="*/ 47010 w 91281"/>
              <a:gd name="connsiteY7" fmla="*/ 143769 h 273845"/>
              <a:gd name="connsiteX8" fmla="*/ 48836 w 91281"/>
              <a:gd name="connsiteY8" fmla="*/ 159286 h 273845"/>
              <a:gd name="connsiteX9" fmla="*/ 51574 w 91281"/>
              <a:gd name="connsiteY9" fmla="*/ 174804 h 273845"/>
              <a:gd name="connsiteX10" fmla="*/ 55225 w 91281"/>
              <a:gd name="connsiteY10" fmla="*/ 189409 h 273845"/>
              <a:gd name="connsiteX11" fmla="*/ 59789 w 91281"/>
              <a:gd name="connsiteY11" fmla="*/ 204015 h 273845"/>
              <a:gd name="connsiteX12" fmla="*/ 62528 w 91281"/>
              <a:gd name="connsiteY12" fmla="*/ 211317 h 273845"/>
              <a:gd name="connsiteX13" fmla="*/ 66179 w 91281"/>
              <a:gd name="connsiteY13" fmla="*/ 218619 h 273845"/>
              <a:gd name="connsiteX14" fmla="*/ 73482 w 91281"/>
              <a:gd name="connsiteY14" fmla="*/ 232312 h 273845"/>
              <a:gd name="connsiteX15" fmla="*/ 82610 w 91281"/>
              <a:gd name="connsiteY15" fmla="*/ 245091 h 273845"/>
              <a:gd name="connsiteX16" fmla="*/ 82610 w 91281"/>
              <a:gd name="connsiteY16" fmla="*/ 241440 h 273845"/>
              <a:gd name="connsiteX17" fmla="*/ 76220 w 91281"/>
              <a:gd name="connsiteY17" fmla="*/ 249655 h 273845"/>
              <a:gd name="connsiteX18" fmla="*/ 68005 w 91281"/>
              <a:gd name="connsiteY18" fmla="*/ 256045 h 273845"/>
              <a:gd name="connsiteX19" fmla="*/ 58877 w 91281"/>
              <a:gd name="connsiteY19" fmla="*/ 261522 h 273845"/>
              <a:gd name="connsiteX20" fmla="*/ 48836 w 91281"/>
              <a:gd name="connsiteY20" fmla="*/ 265173 h 273845"/>
              <a:gd name="connsiteX21" fmla="*/ 43359 w 91281"/>
              <a:gd name="connsiteY21" fmla="*/ 266086 h 273845"/>
              <a:gd name="connsiteX22" fmla="*/ 37882 w 91281"/>
              <a:gd name="connsiteY22" fmla="*/ 266086 h 273845"/>
              <a:gd name="connsiteX23" fmla="*/ 32405 w 91281"/>
              <a:gd name="connsiteY23" fmla="*/ 266086 h 273845"/>
              <a:gd name="connsiteX24" fmla="*/ 26928 w 91281"/>
              <a:gd name="connsiteY24" fmla="*/ 265173 h 273845"/>
              <a:gd name="connsiteX25" fmla="*/ 16887 w 91281"/>
              <a:gd name="connsiteY25" fmla="*/ 262435 h 273845"/>
              <a:gd name="connsiteX26" fmla="*/ 6846 w 91281"/>
              <a:gd name="connsiteY26" fmla="*/ 258784 h 273845"/>
              <a:gd name="connsiteX27" fmla="*/ 16887 w 91281"/>
              <a:gd name="connsiteY27" fmla="*/ 263348 h 273845"/>
              <a:gd name="connsiteX28" fmla="*/ 26928 w 91281"/>
              <a:gd name="connsiteY28" fmla="*/ 266999 h 273845"/>
              <a:gd name="connsiteX29" fmla="*/ 32405 w 91281"/>
              <a:gd name="connsiteY29" fmla="*/ 267912 h 273845"/>
              <a:gd name="connsiteX30" fmla="*/ 37882 w 91281"/>
              <a:gd name="connsiteY30" fmla="*/ 268824 h 273845"/>
              <a:gd name="connsiteX31" fmla="*/ 43359 w 91281"/>
              <a:gd name="connsiteY31" fmla="*/ 268824 h 273845"/>
              <a:gd name="connsiteX32" fmla="*/ 48836 w 91281"/>
              <a:gd name="connsiteY32" fmla="*/ 267912 h 273845"/>
              <a:gd name="connsiteX33" fmla="*/ 59789 w 91281"/>
              <a:gd name="connsiteY33" fmla="*/ 265173 h 273845"/>
              <a:gd name="connsiteX34" fmla="*/ 69830 w 91281"/>
              <a:gd name="connsiteY34" fmla="*/ 259696 h 273845"/>
              <a:gd name="connsiteX35" fmla="*/ 78959 w 91281"/>
              <a:gd name="connsiteY35" fmla="*/ 252394 h 273845"/>
              <a:gd name="connsiteX36" fmla="*/ 87174 w 91281"/>
              <a:gd name="connsiteY36" fmla="*/ 244179 h 273845"/>
              <a:gd name="connsiteX37" fmla="*/ 88087 w 91281"/>
              <a:gd name="connsiteY37" fmla="*/ 242353 h 273845"/>
              <a:gd name="connsiteX38" fmla="*/ 86261 w 91281"/>
              <a:gd name="connsiteY38" fmla="*/ 240527 h 273845"/>
              <a:gd name="connsiteX39" fmla="*/ 78046 w 91281"/>
              <a:gd name="connsiteY39" fmla="*/ 228661 h 273845"/>
              <a:gd name="connsiteX40" fmla="*/ 71656 w 91281"/>
              <a:gd name="connsiteY40" fmla="*/ 215881 h 273845"/>
              <a:gd name="connsiteX41" fmla="*/ 68918 w 91281"/>
              <a:gd name="connsiteY41" fmla="*/ 209491 h 273845"/>
              <a:gd name="connsiteX42" fmla="*/ 66179 w 91281"/>
              <a:gd name="connsiteY42" fmla="*/ 202189 h 273845"/>
              <a:gd name="connsiteX43" fmla="*/ 61615 w 91281"/>
              <a:gd name="connsiteY43" fmla="*/ 187584 h 273845"/>
              <a:gd name="connsiteX44" fmla="*/ 57964 w 91281"/>
              <a:gd name="connsiteY44" fmla="*/ 172979 h 273845"/>
              <a:gd name="connsiteX45" fmla="*/ 55225 w 91281"/>
              <a:gd name="connsiteY45" fmla="*/ 158374 h 273845"/>
              <a:gd name="connsiteX46" fmla="*/ 53400 w 91281"/>
              <a:gd name="connsiteY46" fmla="*/ 143769 h 273845"/>
              <a:gd name="connsiteX47" fmla="*/ 52487 w 91281"/>
              <a:gd name="connsiteY47" fmla="*/ 129164 h 273845"/>
              <a:gd name="connsiteX48" fmla="*/ 51574 w 91281"/>
              <a:gd name="connsiteY48" fmla="*/ 114558 h 273845"/>
              <a:gd name="connsiteX49" fmla="*/ 51574 w 91281"/>
              <a:gd name="connsiteY49" fmla="*/ 99041 h 273845"/>
              <a:gd name="connsiteX50" fmla="*/ 51574 w 91281"/>
              <a:gd name="connsiteY50" fmla="*/ 83523 h 273845"/>
              <a:gd name="connsiteX51" fmla="*/ 52487 w 91281"/>
              <a:gd name="connsiteY51" fmla="*/ 68005 h 273845"/>
              <a:gd name="connsiteX52" fmla="*/ 55225 w 91281"/>
              <a:gd name="connsiteY52" fmla="*/ 37882 h 273845"/>
              <a:gd name="connsiteX53" fmla="*/ 61615 w 91281"/>
              <a:gd name="connsiteY53" fmla="*/ 6846 h 273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91281" h="273845">
                <a:moveTo>
                  <a:pt x="61615" y="6846"/>
                </a:moveTo>
                <a:cubicBezTo>
                  <a:pt x="58877" y="16887"/>
                  <a:pt x="56138" y="26928"/>
                  <a:pt x="54312" y="36056"/>
                </a:cubicBezTo>
                <a:cubicBezTo>
                  <a:pt x="52487" y="46097"/>
                  <a:pt x="50661" y="56138"/>
                  <a:pt x="49748" y="66179"/>
                </a:cubicBezTo>
                <a:cubicBezTo>
                  <a:pt x="48836" y="71656"/>
                  <a:pt x="48836" y="76220"/>
                  <a:pt x="47923" y="81697"/>
                </a:cubicBezTo>
                <a:lnTo>
                  <a:pt x="47010" y="97215"/>
                </a:lnTo>
                <a:lnTo>
                  <a:pt x="46097" y="112733"/>
                </a:lnTo>
                <a:cubicBezTo>
                  <a:pt x="46097" y="118210"/>
                  <a:pt x="46097" y="122774"/>
                  <a:pt x="46097" y="128251"/>
                </a:cubicBezTo>
                <a:cubicBezTo>
                  <a:pt x="46097" y="133728"/>
                  <a:pt x="46097" y="138292"/>
                  <a:pt x="47010" y="143769"/>
                </a:cubicBezTo>
                <a:cubicBezTo>
                  <a:pt x="47923" y="149246"/>
                  <a:pt x="47923" y="153810"/>
                  <a:pt x="48836" y="159286"/>
                </a:cubicBezTo>
                <a:lnTo>
                  <a:pt x="51574" y="174804"/>
                </a:lnTo>
                <a:lnTo>
                  <a:pt x="55225" y="189409"/>
                </a:lnTo>
                <a:cubicBezTo>
                  <a:pt x="56138" y="194886"/>
                  <a:pt x="57964" y="199451"/>
                  <a:pt x="59789" y="204015"/>
                </a:cubicBezTo>
                <a:lnTo>
                  <a:pt x="62528" y="211317"/>
                </a:lnTo>
                <a:cubicBezTo>
                  <a:pt x="63441" y="214055"/>
                  <a:pt x="65266" y="215881"/>
                  <a:pt x="66179" y="218619"/>
                </a:cubicBezTo>
                <a:cubicBezTo>
                  <a:pt x="68918" y="223184"/>
                  <a:pt x="70743" y="227748"/>
                  <a:pt x="73482" y="232312"/>
                </a:cubicBezTo>
                <a:lnTo>
                  <a:pt x="82610" y="245091"/>
                </a:lnTo>
                <a:lnTo>
                  <a:pt x="82610" y="241440"/>
                </a:lnTo>
                <a:cubicBezTo>
                  <a:pt x="80784" y="244179"/>
                  <a:pt x="78959" y="246917"/>
                  <a:pt x="76220" y="249655"/>
                </a:cubicBezTo>
                <a:cubicBezTo>
                  <a:pt x="73482" y="252394"/>
                  <a:pt x="70743" y="254220"/>
                  <a:pt x="68005" y="256045"/>
                </a:cubicBezTo>
                <a:cubicBezTo>
                  <a:pt x="65266" y="257871"/>
                  <a:pt x="62528" y="259696"/>
                  <a:pt x="58877" y="261522"/>
                </a:cubicBezTo>
                <a:cubicBezTo>
                  <a:pt x="55225" y="262435"/>
                  <a:pt x="52487" y="264260"/>
                  <a:pt x="48836" y="265173"/>
                </a:cubicBezTo>
                <a:cubicBezTo>
                  <a:pt x="47010" y="266086"/>
                  <a:pt x="45184" y="266086"/>
                  <a:pt x="43359" y="266086"/>
                </a:cubicBezTo>
                <a:cubicBezTo>
                  <a:pt x="41533" y="266086"/>
                  <a:pt x="39708" y="266999"/>
                  <a:pt x="37882" y="266086"/>
                </a:cubicBezTo>
                <a:lnTo>
                  <a:pt x="32405" y="266086"/>
                </a:lnTo>
                <a:lnTo>
                  <a:pt x="26928" y="265173"/>
                </a:lnTo>
                <a:cubicBezTo>
                  <a:pt x="23277" y="265173"/>
                  <a:pt x="19626" y="263348"/>
                  <a:pt x="16887" y="262435"/>
                </a:cubicBezTo>
                <a:cubicBezTo>
                  <a:pt x="13236" y="261522"/>
                  <a:pt x="10497" y="259696"/>
                  <a:pt x="6846" y="258784"/>
                </a:cubicBezTo>
                <a:cubicBezTo>
                  <a:pt x="10497" y="260609"/>
                  <a:pt x="13236" y="262435"/>
                  <a:pt x="16887" y="263348"/>
                </a:cubicBezTo>
                <a:cubicBezTo>
                  <a:pt x="20538" y="264260"/>
                  <a:pt x="23277" y="266086"/>
                  <a:pt x="26928" y="266999"/>
                </a:cubicBezTo>
                <a:lnTo>
                  <a:pt x="32405" y="267912"/>
                </a:lnTo>
                <a:lnTo>
                  <a:pt x="37882" y="268824"/>
                </a:lnTo>
                <a:cubicBezTo>
                  <a:pt x="39708" y="268824"/>
                  <a:pt x="41533" y="268824"/>
                  <a:pt x="43359" y="268824"/>
                </a:cubicBezTo>
                <a:cubicBezTo>
                  <a:pt x="45184" y="268824"/>
                  <a:pt x="47010" y="268824"/>
                  <a:pt x="48836" y="267912"/>
                </a:cubicBezTo>
                <a:cubicBezTo>
                  <a:pt x="52487" y="266999"/>
                  <a:pt x="56138" y="266086"/>
                  <a:pt x="59789" y="265173"/>
                </a:cubicBezTo>
                <a:cubicBezTo>
                  <a:pt x="63441" y="263348"/>
                  <a:pt x="67092" y="262435"/>
                  <a:pt x="69830" y="259696"/>
                </a:cubicBezTo>
                <a:cubicBezTo>
                  <a:pt x="72569" y="257871"/>
                  <a:pt x="76220" y="255132"/>
                  <a:pt x="78959" y="252394"/>
                </a:cubicBezTo>
                <a:cubicBezTo>
                  <a:pt x="81697" y="249655"/>
                  <a:pt x="84436" y="246917"/>
                  <a:pt x="87174" y="244179"/>
                </a:cubicBezTo>
                <a:lnTo>
                  <a:pt x="88087" y="242353"/>
                </a:lnTo>
                <a:lnTo>
                  <a:pt x="86261" y="240527"/>
                </a:lnTo>
                <a:lnTo>
                  <a:pt x="78046" y="228661"/>
                </a:lnTo>
                <a:cubicBezTo>
                  <a:pt x="75307" y="225009"/>
                  <a:pt x="73482" y="219532"/>
                  <a:pt x="71656" y="215881"/>
                </a:cubicBezTo>
                <a:cubicBezTo>
                  <a:pt x="70743" y="214055"/>
                  <a:pt x="69830" y="211317"/>
                  <a:pt x="68918" y="209491"/>
                </a:cubicBezTo>
                <a:lnTo>
                  <a:pt x="66179" y="202189"/>
                </a:lnTo>
                <a:cubicBezTo>
                  <a:pt x="64353" y="197625"/>
                  <a:pt x="62528" y="193061"/>
                  <a:pt x="61615" y="187584"/>
                </a:cubicBezTo>
                <a:lnTo>
                  <a:pt x="57964" y="172979"/>
                </a:lnTo>
                <a:lnTo>
                  <a:pt x="55225" y="158374"/>
                </a:lnTo>
                <a:cubicBezTo>
                  <a:pt x="54312" y="153810"/>
                  <a:pt x="54312" y="148333"/>
                  <a:pt x="53400" y="143769"/>
                </a:cubicBezTo>
                <a:cubicBezTo>
                  <a:pt x="52487" y="139205"/>
                  <a:pt x="52487" y="133728"/>
                  <a:pt x="52487" y="129164"/>
                </a:cubicBezTo>
                <a:cubicBezTo>
                  <a:pt x="52487" y="124599"/>
                  <a:pt x="51574" y="119122"/>
                  <a:pt x="51574" y="114558"/>
                </a:cubicBezTo>
                <a:lnTo>
                  <a:pt x="51574" y="99041"/>
                </a:lnTo>
                <a:lnTo>
                  <a:pt x="51574" y="83523"/>
                </a:lnTo>
                <a:cubicBezTo>
                  <a:pt x="51574" y="78046"/>
                  <a:pt x="52487" y="73482"/>
                  <a:pt x="52487" y="68005"/>
                </a:cubicBezTo>
                <a:cubicBezTo>
                  <a:pt x="53400" y="57964"/>
                  <a:pt x="54312" y="47923"/>
                  <a:pt x="55225" y="37882"/>
                </a:cubicBezTo>
                <a:cubicBezTo>
                  <a:pt x="58877" y="26928"/>
                  <a:pt x="60702" y="16887"/>
                  <a:pt x="61615" y="6846"/>
                </a:cubicBezTo>
                <a:close/>
              </a:path>
            </a:pathLst>
          </a:custGeom>
          <a:solidFill>
            <a:srgbClr val="CCA37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36" name="任意多边形: 形状 35"/>
          <p:cNvSpPr/>
          <p:nvPr/>
        </p:nvSpPr>
        <p:spPr>
          <a:xfrm>
            <a:off x="4931678" y="2895443"/>
            <a:ext cx="18256" cy="27385"/>
          </a:xfrm>
          <a:custGeom>
            <a:avLst/>
            <a:gdLst>
              <a:gd name="connsiteX0" fmla="*/ 14149 w 18256"/>
              <a:gd name="connsiteY0" fmla="*/ 28754 h 27384"/>
              <a:gd name="connsiteX1" fmla="*/ 6846 w 18256"/>
              <a:gd name="connsiteY1" fmla="*/ 6846 h 27384"/>
              <a:gd name="connsiteX2" fmla="*/ 18713 w 18256"/>
              <a:gd name="connsiteY2" fmla="*/ 18713 h 27384"/>
              <a:gd name="connsiteX3" fmla="*/ 14149 w 18256"/>
              <a:gd name="connsiteY3" fmla="*/ 28754 h 27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56" h="27384">
                <a:moveTo>
                  <a:pt x="14149" y="28754"/>
                </a:moveTo>
                <a:cubicBezTo>
                  <a:pt x="12323" y="26928"/>
                  <a:pt x="8672" y="18713"/>
                  <a:pt x="6846" y="6846"/>
                </a:cubicBezTo>
                <a:lnTo>
                  <a:pt x="18713" y="18713"/>
                </a:lnTo>
                <a:cubicBezTo>
                  <a:pt x="16887" y="24190"/>
                  <a:pt x="15061" y="27841"/>
                  <a:pt x="14149" y="28754"/>
                </a:cubicBezTo>
                <a:close/>
              </a:path>
            </a:pathLst>
          </a:custGeom>
          <a:solidFill>
            <a:srgbClr val="F2F2F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37" name="任意多边形: 形状 36"/>
          <p:cNvSpPr/>
          <p:nvPr/>
        </p:nvSpPr>
        <p:spPr>
          <a:xfrm>
            <a:off x="4934417" y="2854366"/>
            <a:ext cx="18256" cy="27385"/>
          </a:xfrm>
          <a:custGeom>
            <a:avLst/>
            <a:gdLst>
              <a:gd name="connsiteX0" fmla="*/ 11410 w 18256"/>
              <a:gd name="connsiteY0" fmla="*/ 6846 h 27384"/>
              <a:gd name="connsiteX1" fmla="*/ 18713 w 18256"/>
              <a:gd name="connsiteY1" fmla="*/ 28754 h 27384"/>
              <a:gd name="connsiteX2" fmla="*/ 6846 w 18256"/>
              <a:gd name="connsiteY2" fmla="*/ 16887 h 27384"/>
              <a:gd name="connsiteX3" fmla="*/ 11410 w 18256"/>
              <a:gd name="connsiteY3" fmla="*/ 6846 h 27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56" h="27384">
                <a:moveTo>
                  <a:pt x="11410" y="6846"/>
                </a:moveTo>
                <a:cubicBezTo>
                  <a:pt x="13236" y="8672"/>
                  <a:pt x="16887" y="16887"/>
                  <a:pt x="18713" y="28754"/>
                </a:cubicBezTo>
                <a:lnTo>
                  <a:pt x="6846" y="16887"/>
                </a:lnTo>
                <a:cubicBezTo>
                  <a:pt x="7759" y="11410"/>
                  <a:pt x="9585" y="8672"/>
                  <a:pt x="11410" y="6846"/>
                </a:cubicBezTo>
                <a:close/>
              </a:path>
            </a:pathLst>
          </a:custGeom>
          <a:solidFill>
            <a:srgbClr val="F2F2F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38" name="任意多边形: 形状 37"/>
          <p:cNvSpPr/>
          <p:nvPr/>
        </p:nvSpPr>
        <p:spPr>
          <a:xfrm>
            <a:off x="4899730" y="2834284"/>
            <a:ext cx="63897" cy="100410"/>
          </a:xfrm>
          <a:custGeom>
            <a:avLst/>
            <a:gdLst>
              <a:gd name="connsiteX0" fmla="*/ 10497 w 63897"/>
              <a:gd name="connsiteY0" fmla="*/ 37882 h 100409"/>
              <a:gd name="connsiteX1" fmla="*/ 12323 w 63897"/>
              <a:gd name="connsiteY1" fmla="*/ 43359 h 100409"/>
              <a:gd name="connsiteX2" fmla="*/ 15974 w 63897"/>
              <a:gd name="connsiteY2" fmla="*/ 49748 h 100409"/>
              <a:gd name="connsiteX3" fmla="*/ 18713 w 63897"/>
              <a:gd name="connsiteY3" fmla="*/ 52487 h 100409"/>
              <a:gd name="connsiteX4" fmla="*/ 21451 w 63897"/>
              <a:gd name="connsiteY4" fmla="*/ 54312 h 100409"/>
              <a:gd name="connsiteX5" fmla="*/ 24190 w 63897"/>
              <a:gd name="connsiteY5" fmla="*/ 56138 h 100409"/>
              <a:gd name="connsiteX6" fmla="*/ 26928 w 63897"/>
              <a:gd name="connsiteY6" fmla="*/ 57051 h 100409"/>
              <a:gd name="connsiteX7" fmla="*/ 30579 w 63897"/>
              <a:gd name="connsiteY7" fmla="*/ 57964 h 100409"/>
              <a:gd name="connsiteX8" fmla="*/ 30579 w 63897"/>
              <a:gd name="connsiteY8" fmla="*/ 57964 h 100409"/>
              <a:gd name="connsiteX9" fmla="*/ 47010 w 63897"/>
              <a:gd name="connsiteY9" fmla="*/ 98128 h 100409"/>
              <a:gd name="connsiteX10" fmla="*/ 63441 w 63897"/>
              <a:gd name="connsiteY10" fmla="*/ 57964 h 100409"/>
              <a:gd name="connsiteX11" fmla="*/ 47010 w 63897"/>
              <a:gd name="connsiteY11" fmla="*/ 17800 h 100409"/>
              <a:gd name="connsiteX12" fmla="*/ 37882 w 63897"/>
              <a:gd name="connsiteY12" fmla="*/ 25102 h 100409"/>
              <a:gd name="connsiteX13" fmla="*/ 35144 w 63897"/>
              <a:gd name="connsiteY13" fmla="*/ 25102 h 100409"/>
              <a:gd name="connsiteX14" fmla="*/ 32405 w 63897"/>
              <a:gd name="connsiteY14" fmla="*/ 25102 h 100409"/>
              <a:gd name="connsiteX15" fmla="*/ 29667 w 63897"/>
              <a:gd name="connsiteY15" fmla="*/ 24190 h 100409"/>
              <a:gd name="connsiteX16" fmla="*/ 26928 w 63897"/>
              <a:gd name="connsiteY16" fmla="*/ 23277 h 100409"/>
              <a:gd name="connsiteX17" fmla="*/ 24190 w 63897"/>
              <a:gd name="connsiteY17" fmla="*/ 21451 h 100409"/>
              <a:gd name="connsiteX18" fmla="*/ 19626 w 63897"/>
              <a:gd name="connsiteY18" fmla="*/ 16887 h 100409"/>
              <a:gd name="connsiteX19" fmla="*/ 16887 w 63897"/>
              <a:gd name="connsiteY19" fmla="*/ 12323 h 100409"/>
              <a:gd name="connsiteX20" fmla="*/ 15061 w 63897"/>
              <a:gd name="connsiteY20" fmla="*/ 6846 h 100409"/>
              <a:gd name="connsiteX21" fmla="*/ 15061 w 63897"/>
              <a:gd name="connsiteY21" fmla="*/ 12323 h 100409"/>
              <a:gd name="connsiteX22" fmla="*/ 16887 w 63897"/>
              <a:gd name="connsiteY22" fmla="*/ 17800 h 100409"/>
              <a:gd name="connsiteX23" fmla="*/ 20538 w 63897"/>
              <a:gd name="connsiteY23" fmla="*/ 24190 h 100409"/>
              <a:gd name="connsiteX24" fmla="*/ 23277 w 63897"/>
              <a:gd name="connsiteY24" fmla="*/ 26928 h 100409"/>
              <a:gd name="connsiteX25" fmla="*/ 26015 w 63897"/>
              <a:gd name="connsiteY25" fmla="*/ 28754 h 100409"/>
              <a:gd name="connsiteX26" fmla="*/ 28754 w 63897"/>
              <a:gd name="connsiteY26" fmla="*/ 30579 h 100409"/>
              <a:gd name="connsiteX27" fmla="*/ 31492 w 63897"/>
              <a:gd name="connsiteY27" fmla="*/ 31492 h 100409"/>
              <a:gd name="connsiteX28" fmla="*/ 33318 w 63897"/>
              <a:gd name="connsiteY28" fmla="*/ 32405 h 100409"/>
              <a:gd name="connsiteX29" fmla="*/ 32405 w 63897"/>
              <a:gd name="connsiteY29" fmla="*/ 36969 h 100409"/>
              <a:gd name="connsiteX30" fmla="*/ 29667 w 63897"/>
              <a:gd name="connsiteY30" fmla="*/ 36969 h 100409"/>
              <a:gd name="connsiteX31" fmla="*/ 26928 w 63897"/>
              <a:gd name="connsiteY31" fmla="*/ 36969 h 100409"/>
              <a:gd name="connsiteX32" fmla="*/ 24190 w 63897"/>
              <a:gd name="connsiteY32" fmla="*/ 36056 h 100409"/>
              <a:gd name="connsiteX33" fmla="*/ 21451 w 63897"/>
              <a:gd name="connsiteY33" fmla="*/ 35144 h 100409"/>
              <a:gd name="connsiteX34" fmla="*/ 18713 w 63897"/>
              <a:gd name="connsiteY34" fmla="*/ 33318 h 100409"/>
              <a:gd name="connsiteX35" fmla="*/ 14149 w 63897"/>
              <a:gd name="connsiteY35" fmla="*/ 28754 h 100409"/>
              <a:gd name="connsiteX36" fmla="*/ 11410 w 63897"/>
              <a:gd name="connsiteY36" fmla="*/ 24190 h 100409"/>
              <a:gd name="connsiteX37" fmla="*/ 9585 w 63897"/>
              <a:gd name="connsiteY37" fmla="*/ 18713 h 100409"/>
              <a:gd name="connsiteX38" fmla="*/ 9585 w 63897"/>
              <a:gd name="connsiteY38" fmla="*/ 24190 h 100409"/>
              <a:gd name="connsiteX39" fmla="*/ 11410 w 63897"/>
              <a:gd name="connsiteY39" fmla="*/ 29667 h 100409"/>
              <a:gd name="connsiteX40" fmla="*/ 15061 w 63897"/>
              <a:gd name="connsiteY40" fmla="*/ 36056 h 100409"/>
              <a:gd name="connsiteX41" fmla="*/ 17800 w 63897"/>
              <a:gd name="connsiteY41" fmla="*/ 38795 h 100409"/>
              <a:gd name="connsiteX42" fmla="*/ 20538 w 63897"/>
              <a:gd name="connsiteY42" fmla="*/ 40620 h 100409"/>
              <a:gd name="connsiteX43" fmla="*/ 23277 w 63897"/>
              <a:gd name="connsiteY43" fmla="*/ 42446 h 100409"/>
              <a:gd name="connsiteX44" fmla="*/ 26015 w 63897"/>
              <a:gd name="connsiteY44" fmla="*/ 43359 h 100409"/>
              <a:gd name="connsiteX45" fmla="*/ 29667 w 63897"/>
              <a:gd name="connsiteY45" fmla="*/ 44272 h 100409"/>
              <a:gd name="connsiteX46" fmla="*/ 28754 w 63897"/>
              <a:gd name="connsiteY46" fmla="*/ 49748 h 100409"/>
              <a:gd name="connsiteX47" fmla="*/ 26928 w 63897"/>
              <a:gd name="connsiteY47" fmla="*/ 49748 h 100409"/>
              <a:gd name="connsiteX48" fmla="*/ 24190 w 63897"/>
              <a:gd name="connsiteY48" fmla="*/ 49748 h 100409"/>
              <a:gd name="connsiteX49" fmla="*/ 21451 w 63897"/>
              <a:gd name="connsiteY49" fmla="*/ 48836 h 100409"/>
              <a:gd name="connsiteX50" fmla="*/ 18713 w 63897"/>
              <a:gd name="connsiteY50" fmla="*/ 47923 h 100409"/>
              <a:gd name="connsiteX51" fmla="*/ 15974 w 63897"/>
              <a:gd name="connsiteY51" fmla="*/ 46097 h 100409"/>
              <a:gd name="connsiteX52" fmla="*/ 11410 w 63897"/>
              <a:gd name="connsiteY52" fmla="*/ 41533 h 100409"/>
              <a:gd name="connsiteX53" fmla="*/ 8672 w 63897"/>
              <a:gd name="connsiteY53" fmla="*/ 36969 h 100409"/>
              <a:gd name="connsiteX54" fmla="*/ 6846 w 63897"/>
              <a:gd name="connsiteY54" fmla="*/ 31492 h 100409"/>
              <a:gd name="connsiteX55" fmla="*/ 10497 w 63897"/>
              <a:gd name="connsiteY55" fmla="*/ 37882 h 100409"/>
              <a:gd name="connsiteX56" fmla="*/ 40620 w 63897"/>
              <a:gd name="connsiteY56" fmla="*/ 36969 h 100409"/>
              <a:gd name="connsiteX57" fmla="*/ 45184 w 63897"/>
              <a:gd name="connsiteY57" fmla="*/ 26928 h 100409"/>
              <a:gd name="connsiteX58" fmla="*/ 52487 w 63897"/>
              <a:gd name="connsiteY58" fmla="*/ 48836 h 100409"/>
              <a:gd name="connsiteX59" fmla="*/ 40620 w 63897"/>
              <a:gd name="connsiteY59" fmla="*/ 36969 h 100409"/>
              <a:gd name="connsiteX60" fmla="*/ 38795 w 63897"/>
              <a:gd name="connsiteY60" fmla="*/ 68005 h 100409"/>
              <a:gd name="connsiteX61" fmla="*/ 50661 w 63897"/>
              <a:gd name="connsiteY61" fmla="*/ 79871 h 100409"/>
              <a:gd name="connsiteX62" fmla="*/ 46097 w 63897"/>
              <a:gd name="connsiteY62" fmla="*/ 89913 h 100409"/>
              <a:gd name="connsiteX63" fmla="*/ 38795 w 63897"/>
              <a:gd name="connsiteY63" fmla="*/ 68005 h 100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63897" h="100409">
                <a:moveTo>
                  <a:pt x="10497" y="37882"/>
                </a:moveTo>
                <a:cubicBezTo>
                  <a:pt x="10497" y="39708"/>
                  <a:pt x="11410" y="41533"/>
                  <a:pt x="12323" y="43359"/>
                </a:cubicBezTo>
                <a:cubicBezTo>
                  <a:pt x="13236" y="45184"/>
                  <a:pt x="14149" y="47923"/>
                  <a:pt x="15974" y="49748"/>
                </a:cubicBezTo>
                <a:lnTo>
                  <a:pt x="18713" y="52487"/>
                </a:lnTo>
                <a:cubicBezTo>
                  <a:pt x="19626" y="53400"/>
                  <a:pt x="20538" y="54312"/>
                  <a:pt x="21451" y="54312"/>
                </a:cubicBezTo>
                <a:cubicBezTo>
                  <a:pt x="22364" y="55225"/>
                  <a:pt x="23277" y="55225"/>
                  <a:pt x="24190" y="56138"/>
                </a:cubicBezTo>
                <a:cubicBezTo>
                  <a:pt x="25102" y="57051"/>
                  <a:pt x="26015" y="57051"/>
                  <a:pt x="26928" y="57051"/>
                </a:cubicBezTo>
                <a:cubicBezTo>
                  <a:pt x="28754" y="57964"/>
                  <a:pt x="29667" y="57964"/>
                  <a:pt x="30579" y="57964"/>
                </a:cubicBezTo>
                <a:cubicBezTo>
                  <a:pt x="30579" y="57964"/>
                  <a:pt x="30579" y="57964"/>
                  <a:pt x="30579" y="57964"/>
                </a:cubicBezTo>
                <a:cubicBezTo>
                  <a:pt x="30579" y="79871"/>
                  <a:pt x="37882" y="98128"/>
                  <a:pt x="47010" y="98128"/>
                </a:cubicBezTo>
                <a:cubicBezTo>
                  <a:pt x="56138" y="98128"/>
                  <a:pt x="63441" y="79871"/>
                  <a:pt x="63441" y="57964"/>
                </a:cubicBezTo>
                <a:cubicBezTo>
                  <a:pt x="63441" y="36056"/>
                  <a:pt x="56138" y="17800"/>
                  <a:pt x="47010" y="17800"/>
                </a:cubicBezTo>
                <a:cubicBezTo>
                  <a:pt x="43359" y="17800"/>
                  <a:pt x="40620" y="20538"/>
                  <a:pt x="37882" y="25102"/>
                </a:cubicBezTo>
                <a:cubicBezTo>
                  <a:pt x="36969" y="25102"/>
                  <a:pt x="36056" y="25102"/>
                  <a:pt x="35144" y="25102"/>
                </a:cubicBezTo>
                <a:cubicBezTo>
                  <a:pt x="34231" y="25102"/>
                  <a:pt x="33318" y="25102"/>
                  <a:pt x="32405" y="25102"/>
                </a:cubicBezTo>
                <a:cubicBezTo>
                  <a:pt x="31492" y="25102"/>
                  <a:pt x="30579" y="24190"/>
                  <a:pt x="29667" y="24190"/>
                </a:cubicBezTo>
                <a:cubicBezTo>
                  <a:pt x="28754" y="24190"/>
                  <a:pt x="27841" y="23277"/>
                  <a:pt x="26928" y="23277"/>
                </a:cubicBezTo>
                <a:lnTo>
                  <a:pt x="24190" y="21451"/>
                </a:lnTo>
                <a:cubicBezTo>
                  <a:pt x="22364" y="20538"/>
                  <a:pt x="21451" y="18713"/>
                  <a:pt x="19626" y="16887"/>
                </a:cubicBezTo>
                <a:cubicBezTo>
                  <a:pt x="18713" y="15061"/>
                  <a:pt x="17800" y="13236"/>
                  <a:pt x="16887" y="12323"/>
                </a:cubicBezTo>
                <a:cubicBezTo>
                  <a:pt x="15974" y="9584"/>
                  <a:pt x="15061" y="6846"/>
                  <a:pt x="15061" y="6846"/>
                </a:cubicBezTo>
                <a:cubicBezTo>
                  <a:pt x="15061" y="6846"/>
                  <a:pt x="15061" y="8672"/>
                  <a:pt x="15061" y="12323"/>
                </a:cubicBezTo>
                <a:cubicBezTo>
                  <a:pt x="15061" y="14149"/>
                  <a:pt x="15974" y="15974"/>
                  <a:pt x="16887" y="17800"/>
                </a:cubicBezTo>
                <a:cubicBezTo>
                  <a:pt x="17800" y="19626"/>
                  <a:pt x="18713" y="22364"/>
                  <a:pt x="20538" y="24190"/>
                </a:cubicBezTo>
                <a:lnTo>
                  <a:pt x="23277" y="26928"/>
                </a:lnTo>
                <a:cubicBezTo>
                  <a:pt x="24190" y="27841"/>
                  <a:pt x="25102" y="28754"/>
                  <a:pt x="26015" y="28754"/>
                </a:cubicBezTo>
                <a:cubicBezTo>
                  <a:pt x="26928" y="29667"/>
                  <a:pt x="27841" y="29667"/>
                  <a:pt x="28754" y="30579"/>
                </a:cubicBezTo>
                <a:cubicBezTo>
                  <a:pt x="29667" y="31492"/>
                  <a:pt x="30579" y="31492"/>
                  <a:pt x="31492" y="31492"/>
                </a:cubicBezTo>
                <a:cubicBezTo>
                  <a:pt x="32405" y="31492"/>
                  <a:pt x="33318" y="32405"/>
                  <a:pt x="33318" y="32405"/>
                </a:cubicBezTo>
                <a:cubicBezTo>
                  <a:pt x="32405" y="33318"/>
                  <a:pt x="32405" y="35144"/>
                  <a:pt x="32405" y="36969"/>
                </a:cubicBezTo>
                <a:cubicBezTo>
                  <a:pt x="31492" y="36969"/>
                  <a:pt x="30579" y="36969"/>
                  <a:pt x="29667" y="36969"/>
                </a:cubicBezTo>
                <a:cubicBezTo>
                  <a:pt x="28754" y="36969"/>
                  <a:pt x="27841" y="36969"/>
                  <a:pt x="26928" y="36969"/>
                </a:cubicBezTo>
                <a:cubicBezTo>
                  <a:pt x="26015" y="36969"/>
                  <a:pt x="25102" y="36056"/>
                  <a:pt x="24190" y="36056"/>
                </a:cubicBezTo>
                <a:cubicBezTo>
                  <a:pt x="23277" y="36056"/>
                  <a:pt x="22364" y="35144"/>
                  <a:pt x="21451" y="35144"/>
                </a:cubicBezTo>
                <a:lnTo>
                  <a:pt x="18713" y="33318"/>
                </a:lnTo>
                <a:cubicBezTo>
                  <a:pt x="16887" y="32405"/>
                  <a:pt x="15974" y="30579"/>
                  <a:pt x="14149" y="28754"/>
                </a:cubicBezTo>
                <a:cubicBezTo>
                  <a:pt x="13236" y="26928"/>
                  <a:pt x="12323" y="25102"/>
                  <a:pt x="11410" y="24190"/>
                </a:cubicBezTo>
                <a:cubicBezTo>
                  <a:pt x="10497" y="21451"/>
                  <a:pt x="9585" y="18713"/>
                  <a:pt x="9585" y="18713"/>
                </a:cubicBezTo>
                <a:cubicBezTo>
                  <a:pt x="9585" y="18713"/>
                  <a:pt x="9585" y="20538"/>
                  <a:pt x="9585" y="24190"/>
                </a:cubicBezTo>
                <a:cubicBezTo>
                  <a:pt x="9585" y="26015"/>
                  <a:pt x="10497" y="27841"/>
                  <a:pt x="11410" y="29667"/>
                </a:cubicBezTo>
                <a:cubicBezTo>
                  <a:pt x="12323" y="31492"/>
                  <a:pt x="13236" y="34231"/>
                  <a:pt x="15061" y="36056"/>
                </a:cubicBezTo>
                <a:lnTo>
                  <a:pt x="17800" y="38795"/>
                </a:lnTo>
                <a:cubicBezTo>
                  <a:pt x="18713" y="39708"/>
                  <a:pt x="19626" y="40620"/>
                  <a:pt x="20538" y="40620"/>
                </a:cubicBezTo>
                <a:cubicBezTo>
                  <a:pt x="21451" y="41533"/>
                  <a:pt x="22364" y="41533"/>
                  <a:pt x="23277" y="42446"/>
                </a:cubicBezTo>
                <a:cubicBezTo>
                  <a:pt x="24190" y="43359"/>
                  <a:pt x="25102" y="43359"/>
                  <a:pt x="26015" y="43359"/>
                </a:cubicBezTo>
                <a:cubicBezTo>
                  <a:pt x="26928" y="43359"/>
                  <a:pt x="28754" y="44272"/>
                  <a:pt x="29667" y="44272"/>
                </a:cubicBezTo>
                <a:cubicBezTo>
                  <a:pt x="29667" y="46097"/>
                  <a:pt x="28754" y="47923"/>
                  <a:pt x="28754" y="49748"/>
                </a:cubicBezTo>
                <a:cubicBezTo>
                  <a:pt x="27841" y="49748"/>
                  <a:pt x="27841" y="49748"/>
                  <a:pt x="26928" y="49748"/>
                </a:cubicBezTo>
                <a:cubicBezTo>
                  <a:pt x="26015" y="49748"/>
                  <a:pt x="25102" y="49748"/>
                  <a:pt x="24190" y="49748"/>
                </a:cubicBezTo>
                <a:cubicBezTo>
                  <a:pt x="23277" y="49748"/>
                  <a:pt x="22364" y="48836"/>
                  <a:pt x="21451" y="48836"/>
                </a:cubicBezTo>
                <a:cubicBezTo>
                  <a:pt x="20538" y="48836"/>
                  <a:pt x="19626" y="47923"/>
                  <a:pt x="18713" y="47923"/>
                </a:cubicBezTo>
                <a:lnTo>
                  <a:pt x="15974" y="46097"/>
                </a:lnTo>
                <a:cubicBezTo>
                  <a:pt x="14149" y="45184"/>
                  <a:pt x="13236" y="43359"/>
                  <a:pt x="11410" y="41533"/>
                </a:cubicBezTo>
                <a:cubicBezTo>
                  <a:pt x="10497" y="39708"/>
                  <a:pt x="9585" y="37882"/>
                  <a:pt x="8672" y="36969"/>
                </a:cubicBezTo>
                <a:cubicBezTo>
                  <a:pt x="7759" y="34231"/>
                  <a:pt x="6846" y="31492"/>
                  <a:pt x="6846" y="31492"/>
                </a:cubicBezTo>
                <a:cubicBezTo>
                  <a:pt x="6846" y="31492"/>
                  <a:pt x="9585" y="34231"/>
                  <a:pt x="10497" y="37882"/>
                </a:cubicBezTo>
                <a:close/>
                <a:moveTo>
                  <a:pt x="40620" y="36969"/>
                </a:moveTo>
                <a:cubicBezTo>
                  <a:pt x="42446" y="31492"/>
                  <a:pt x="44272" y="27841"/>
                  <a:pt x="45184" y="26928"/>
                </a:cubicBezTo>
                <a:cubicBezTo>
                  <a:pt x="47010" y="28754"/>
                  <a:pt x="50661" y="36969"/>
                  <a:pt x="52487" y="48836"/>
                </a:cubicBezTo>
                <a:lnTo>
                  <a:pt x="40620" y="36969"/>
                </a:lnTo>
                <a:close/>
                <a:moveTo>
                  <a:pt x="38795" y="68005"/>
                </a:moveTo>
                <a:lnTo>
                  <a:pt x="50661" y="79871"/>
                </a:lnTo>
                <a:cubicBezTo>
                  <a:pt x="48836" y="85348"/>
                  <a:pt x="47010" y="89000"/>
                  <a:pt x="46097" y="89913"/>
                </a:cubicBezTo>
                <a:cubicBezTo>
                  <a:pt x="43359" y="88087"/>
                  <a:pt x="39708" y="79871"/>
                  <a:pt x="38795" y="68005"/>
                </a:cubicBezTo>
                <a:close/>
              </a:path>
            </a:pathLst>
          </a:custGeom>
          <a:solidFill>
            <a:srgbClr val="33333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39" name="任意多边形: 形状 38"/>
          <p:cNvSpPr/>
          <p:nvPr/>
        </p:nvSpPr>
        <p:spPr>
          <a:xfrm>
            <a:off x="5182703" y="2900007"/>
            <a:ext cx="18256" cy="27385"/>
          </a:xfrm>
          <a:custGeom>
            <a:avLst/>
            <a:gdLst>
              <a:gd name="connsiteX0" fmla="*/ 16887 w 18256"/>
              <a:gd name="connsiteY0" fmla="*/ 16887 h 27384"/>
              <a:gd name="connsiteX1" fmla="*/ 13236 w 18256"/>
              <a:gd name="connsiteY1" fmla="*/ 24190 h 27384"/>
              <a:gd name="connsiteX2" fmla="*/ 6846 w 18256"/>
              <a:gd name="connsiteY2" fmla="*/ 6846 h 27384"/>
              <a:gd name="connsiteX3" fmla="*/ 16887 w 18256"/>
              <a:gd name="connsiteY3" fmla="*/ 16887 h 27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56" h="27384">
                <a:moveTo>
                  <a:pt x="16887" y="16887"/>
                </a:moveTo>
                <a:cubicBezTo>
                  <a:pt x="15974" y="20538"/>
                  <a:pt x="14149" y="22364"/>
                  <a:pt x="13236" y="24190"/>
                </a:cubicBezTo>
                <a:cubicBezTo>
                  <a:pt x="11410" y="22364"/>
                  <a:pt x="8672" y="16887"/>
                  <a:pt x="6846" y="6846"/>
                </a:cubicBezTo>
                <a:lnTo>
                  <a:pt x="16887" y="16887"/>
                </a:lnTo>
                <a:close/>
              </a:path>
            </a:pathLst>
          </a:custGeom>
          <a:solidFill>
            <a:srgbClr val="F2F2F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40" name="任意多边形: 形状 39"/>
          <p:cNvSpPr/>
          <p:nvPr/>
        </p:nvSpPr>
        <p:spPr>
          <a:xfrm>
            <a:off x="5182703" y="2854366"/>
            <a:ext cx="27385" cy="36513"/>
          </a:xfrm>
          <a:custGeom>
            <a:avLst/>
            <a:gdLst>
              <a:gd name="connsiteX0" fmla="*/ 13236 w 27384"/>
              <a:gd name="connsiteY0" fmla="*/ 6846 h 36512"/>
              <a:gd name="connsiteX1" fmla="*/ 20538 w 27384"/>
              <a:gd name="connsiteY1" fmla="*/ 34231 h 36512"/>
              <a:gd name="connsiteX2" fmla="*/ 6846 w 27384"/>
              <a:gd name="connsiteY2" fmla="*/ 20538 h 36512"/>
              <a:gd name="connsiteX3" fmla="*/ 13236 w 27384"/>
              <a:gd name="connsiteY3" fmla="*/ 6846 h 36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84" h="36512">
                <a:moveTo>
                  <a:pt x="13236" y="6846"/>
                </a:moveTo>
                <a:cubicBezTo>
                  <a:pt x="15974" y="8672"/>
                  <a:pt x="19626" y="18713"/>
                  <a:pt x="20538" y="34231"/>
                </a:cubicBezTo>
                <a:lnTo>
                  <a:pt x="6846" y="20538"/>
                </a:lnTo>
                <a:cubicBezTo>
                  <a:pt x="8672" y="13236"/>
                  <a:pt x="11410" y="8672"/>
                  <a:pt x="13236" y="6846"/>
                </a:cubicBezTo>
                <a:close/>
              </a:path>
            </a:pathLst>
          </a:custGeom>
          <a:solidFill>
            <a:srgbClr val="F2F2F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41" name="任意多边形: 形状 40"/>
          <p:cNvSpPr/>
          <p:nvPr/>
        </p:nvSpPr>
        <p:spPr>
          <a:xfrm>
            <a:off x="5172662" y="2842500"/>
            <a:ext cx="63897" cy="91282"/>
          </a:xfrm>
          <a:custGeom>
            <a:avLst/>
            <a:gdLst>
              <a:gd name="connsiteX0" fmla="*/ 6846 w 63897"/>
              <a:gd name="connsiteY0" fmla="*/ 50661 h 91281"/>
              <a:gd name="connsiteX1" fmla="*/ 23277 w 63897"/>
              <a:gd name="connsiteY1" fmla="*/ 90825 h 91281"/>
              <a:gd name="connsiteX2" fmla="*/ 38795 w 63897"/>
              <a:gd name="connsiteY2" fmla="*/ 56138 h 91281"/>
              <a:gd name="connsiteX3" fmla="*/ 42446 w 63897"/>
              <a:gd name="connsiteY3" fmla="*/ 55225 h 91281"/>
              <a:gd name="connsiteX4" fmla="*/ 45185 w 63897"/>
              <a:gd name="connsiteY4" fmla="*/ 54313 h 91281"/>
              <a:gd name="connsiteX5" fmla="*/ 47923 w 63897"/>
              <a:gd name="connsiteY5" fmla="*/ 52487 h 91281"/>
              <a:gd name="connsiteX6" fmla="*/ 50661 w 63897"/>
              <a:gd name="connsiteY6" fmla="*/ 50661 h 91281"/>
              <a:gd name="connsiteX7" fmla="*/ 53400 w 63897"/>
              <a:gd name="connsiteY7" fmla="*/ 47923 h 91281"/>
              <a:gd name="connsiteX8" fmla="*/ 57051 w 63897"/>
              <a:gd name="connsiteY8" fmla="*/ 41533 h 91281"/>
              <a:gd name="connsiteX9" fmla="*/ 58877 w 63897"/>
              <a:gd name="connsiteY9" fmla="*/ 36056 h 91281"/>
              <a:gd name="connsiteX10" fmla="*/ 58877 w 63897"/>
              <a:gd name="connsiteY10" fmla="*/ 30579 h 91281"/>
              <a:gd name="connsiteX11" fmla="*/ 57051 w 63897"/>
              <a:gd name="connsiteY11" fmla="*/ 36056 h 91281"/>
              <a:gd name="connsiteX12" fmla="*/ 54313 w 63897"/>
              <a:gd name="connsiteY12" fmla="*/ 40620 h 91281"/>
              <a:gd name="connsiteX13" fmla="*/ 49749 w 63897"/>
              <a:gd name="connsiteY13" fmla="*/ 45185 h 91281"/>
              <a:gd name="connsiteX14" fmla="*/ 47010 w 63897"/>
              <a:gd name="connsiteY14" fmla="*/ 47010 h 91281"/>
              <a:gd name="connsiteX15" fmla="*/ 44272 w 63897"/>
              <a:gd name="connsiteY15" fmla="*/ 47923 h 91281"/>
              <a:gd name="connsiteX16" fmla="*/ 41533 w 63897"/>
              <a:gd name="connsiteY16" fmla="*/ 48836 h 91281"/>
              <a:gd name="connsiteX17" fmla="*/ 38795 w 63897"/>
              <a:gd name="connsiteY17" fmla="*/ 48836 h 91281"/>
              <a:gd name="connsiteX18" fmla="*/ 36969 w 63897"/>
              <a:gd name="connsiteY18" fmla="*/ 48836 h 91281"/>
              <a:gd name="connsiteX19" fmla="*/ 36969 w 63897"/>
              <a:gd name="connsiteY19" fmla="*/ 43359 h 91281"/>
              <a:gd name="connsiteX20" fmla="*/ 39708 w 63897"/>
              <a:gd name="connsiteY20" fmla="*/ 42446 h 91281"/>
              <a:gd name="connsiteX21" fmla="*/ 42446 w 63897"/>
              <a:gd name="connsiteY21" fmla="*/ 41533 h 91281"/>
              <a:gd name="connsiteX22" fmla="*/ 45185 w 63897"/>
              <a:gd name="connsiteY22" fmla="*/ 39708 h 91281"/>
              <a:gd name="connsiteX23" fmla="*/ 47923 w 63897"/>
              <a:gd name="connsiteY23" fmla="*/ 37882 h 91281"/>
              <a:gd name="connsiteX24" fmla="*/ 50661 w 63897"/>
              <a:gd name="connsiteY24" fmla="*/ 35144 h 91281"/>
              <a:gd name="connsiteX25" fmla="*/ 54313 w 63897"/>
              <a:gd name="connsiteY25" fmla="*/ 28754 h 91281"/>
              <a:gd name="connsiteX26" fmla="*/ 56138 w 63897"/>
              <a:gd name="connsiteY26" fmla="*/ 23277 h 91281"/>
              <a:gd name="connsiteX27" fmla="*/ 56138 w 63897"/>
              <a:gd name="connsiteY27" fmla="*/ 17800 h 91281"/>
              <a:gd name="connsiteX28" fmla="*/ 54313 w 63897"/>
              <a:gd name="connsiteY28" fmla="*/ 23277 h 91281"/>
              <a:gd name="connsiteX29" fmla="*/ 51574 w 63897"/>
              <a:gd name="connsiteY29" fmla="*/ 27841 h 91281"/>
              <a:gd name="connsiteX30" fmla="*/ 47010 w 63897"/>
              <a:gd name="connsiteY30" fmla="*/ 32405 h 91281"/>
              <a:gd name="connsiteX31" fmla="*/ 44272 w 63897"/>
              <a:gd name="connsiteY31" fmla="*/ 34231 h 91281"/>
              <a:gd name="connsiteX32" fmla="*/ 41533 w 63897"/>
              <a:gd name="connsiteY32" fmla="*/ 35144 h 91281"/>
              <a:gd name="connsiteX33" fmla="*/ 38795 w 63897"/>
              <a:gd name="connsiteY33" fmla="*/ 36056 h 91281"/>
              <a:gd name="connsiteX34" fmla="*/ 36056 w 63897"/>
              <a:gd name="connsiteY34" fmla="*/ 36056 h 91281"/>
              <a:gd name="connsiteX35" fmla="*/ 35144 w 63897"/>
              <a:gd name="connsiteY35" fmla="*/ 36056 h 91281"/>
              <a:gd name="connsiteX36" fmla="*/ 34231 w 63897"/>
              <a:gd name="connsiteY36" fmla="*/ 31492 h 91281"/>
              <a:gd name="connsiteX37" fmla="*/ 34231 w 63897"/>
              <a:gd name="connsiteY37" fmla="*/ 31492 h 91281"/>
              <a:gd name="connsiteX38" fmla="*/ 36969 w 63897"/>
              <a:gd name="connsiteY38" fmla="*/ 30579 h 91281"/>
              <a:gd name="connsiteX39" fmla="*/ 39708 w 63897"/>
              <a:gd name="connsiteY39" fmla="*/ 28754 h 91281"/>
              <a:gd name="connsiteX40" fmla="*/ 42446 w 63897"/>
              <a:gd name="connsiteY40" fmla="*/ 26928 h 91281"/>
              <a:gd name="connsiteX41" fmla="*/ 45185 w 63897"/>
              <a:gd name="connsiteY41" fmla="*/ 24190 h 91281"/>
              <a:gd name="connsiteX42" fmla="*/ 48836 w 63897"/>
              <a:gd name="connsiteY42" fmla="*/ 17800 h 91281"/>
              <a:gd name="connsiteX43" fmla="*/ 50661 w 63897"/>
              <a:gd name="connsiteY43" fmla="*/ 12323 h 91281"/>
              <a:gd name="connsiteX44" fmla="*/ 50661 w 63897"/>
              <a:gd name="connsiteY44" fmla="*/ 6846 h 91281"/>
              <a:gd name="connsiteX45" fmla="*/ 48836 w 63897"/>
              <a:gd name="connsiteY45" fmla="*/ 12323 h 91281"/>
              <a:gd name="connsiteX46" fmla="*/ 46097 w 63897"/>
              <a:gd name="connsiteY46" fmla="*/ 16887 h 91281"/>
              <a:gd name="connsiteX47" fmla="*/ 41533 w 63897"/>
              <a:gd name="connsiteY47" fmla="*/ 21451 h 91281"/>
              <a:gd name="connsiteX48" fmla="*/ 38795 w 63897"/>
              <a:gd name="connsiteY48" fmla="*/ 23277 h 91281"/>
              <a:gd name="connsiteX49" fmla="*/ 36056 w 63897"/>
              <a:gd name="connsiteY49" fmla="*/ 24190 h 91281"/>
              <a:gd name="connsiteX50" fmla="*/ 33318 w 63897"/>
              <a:gd name="connsiteY50" fmla="*/ 25102 h 91281"/>
              <a:gd name="connsiteX51" fmla="*/ 30579 w 63897"/>
              <a:gd name="connsiteY51" fmla="*/ 25102 h 91281"/>
              <a:gd name="connsiteX52" fmla="*/ 30579 w 63897"/>
              <a:gd name="connsiteY52" fmla="*/ 25102 h 91281"/>
              <a:gd name="connsiteX53" fmla="*/ 18713 w 63897"/>
              <a:gd name="connsiteY53" fmla="*/ 13236 h 91281"/>
              <a:gd name="connsiteX54" fmla="*/ 6846 w 63897"/>
              <a:gd name="connsiteY54" fmla="*/ 50661 h 91281"/>
              <a:gd name="connsiteX55" fmla="*/ 16887 w 63897"/>
              <a:gd name="connsiteY55" fmla="*/ 32405 h 91281"/>
              <a:gd name="connsiteX56" fmla="*/ 22364 w 63897"/>
              <a:gd name="connsiteY56" fmla="*/ 18713 h 91281"/>
              <a:gd name="connsiteX57" fmla="*/ 29667 w 63897"/>
              <a:gd name="connsiteY57" fmla="*/ 46097 h 91281"/>
              <a:gd name="connsiteX58" fmla="*/ 16887 w 63897"/>
              <a:gd name="connsiteY58" fmla="*/ 32405 h 91281"/>
              <a:gd name="connsiteX59" fmla="*/ 16887 w 63897"/>
              <a:gd name="connsiteY59" fmla="*/ 64353 h 91281"/>
              <a:gd name="connsiteX60" fmla="*/ 26928 w 63897"/>
              <a:gd name="connsiteY60" fmla="*/ 74395 h 91281"/>
              <a:gd name="connsiteX61" fmla="*/ 23277 w 63897"/>
              <a:gd name="connsiteY61" fmla="*/ 81697 h 91281"/>
              <a:gd name="connsiteX62" fmla="*/ 16887 w 63897"/>
              <a:gd name="connsiteY62" fmla="*/ 64353 h 91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63897" h="91281">
                <a:moveTo>
                  <a:pt x="6846" y="50661"/>
                </a:moveTo>
                <a:cubicBezTo>
                  <a:pt x="6846" y="72569"/>
                  <a:pt x="14149" y="90825"/>
                  <a:pt x="23277" y="90825"/>
                </a:cubicBezTo>
                <a:cubicBezTo>
                  <a:pt x="31492" y="90825"/>
                  <a:pt x="37882" y="75307"/>
                  <a:pt x="38795" y="56138"/>
                </a:cubicBezTo>
                <a:cubicBezTo>
                  <a:pt x="39708" y="56138"/>
                  <a:pt x="40620" y="55225"/>
                  <a:pt x="42446" y="55225"/>
                </a:cubicBezTo>
                <a:cubicBezTo>
                  <a:pt x="43359" y="55225"/>
                  <a:pt x="44272" y="54313"/>
                  <a:pt x="45185" y="54313"/>
                </a:cubicBezTo>
                <a:cubicBezTo>
                  <a:pt x="46097" y="53400"/>
                  <a:pt x="47010" y="53400"/>
                  <a:pt x="47923" y="52487"/>
                </a:cubicBezTo>
                <a:cubicBezTo>
                  <a:pt x="48836" y="51574"/>
                  <a:pt x="49749" y="51574"/>
                  <a:pt x="50661" y="50661"/>
                </a:cubicBezTo>
                <a:lnTo>
                  <a:pt x="53400" y="47923"/>
                </a:lnTo>
                <a:cubicBezTo>
                  <a:pt x="55226" y="46097"/>
                  <a:pt x="56138" y="43359"/>
                  <a:pt x="57051" y="41533"/>
                </a:cubicBezTo>
                <a:cubicBezTo>
                  <a:pt x="57964" y="39708"/>
                  <a:pt x="57964" y="37882"/>
                  <a:pt x="58877" y="36056"/>
                </a:cubicBezTo>
                <a:cubicBezTo>
                  <a:pt x="59790" y="32405"/>
                  <a:pt x="58877" y="30579"/>
                  <a:pt x="58877" y="30579"/>
                </a:cubicBezTo>
                <a:cubicBezTo>
                  <a:pt x="58877" y="30579"/>
                  <a:pt x="58877" y="32405"/>
                  <a:pt x="57051" y="36056"/>
                </a:cubicBezTo>
                <a:cubicBezTo>
                  <a:pt x="56138" y="37882"/>
                  <a:pt x="55226" y="38795"/>
                  <a:pt x="54313" y="40620"/>
                </a:cubicBezTo>
                <a:cubicBezTo>
                  <a:pt x="52487" y="42446"/>
                  <a:pt x="51574" y="44272"/>
                  <a:pt x="49749" y="45185"/>
                </a:cubicBezTo>
                <a:lnTo>
                  <a:pt x="47010" y="47010"/>
                </a:lnTo>
                <a:cubicBezTo>
                  <a:pt x="46097" y="47923"/>
                  <a:pt x="45185" y="47923"/>
                  <a:pt x="44272" y="47923"/>
                </a:cubicBezTo>
                <a:cubicBezTo>
                  <a:pt x="43359" y="47923"/>
                  <a:pt x="42446" y="48836"/>
                  <a:pt x="41533" y="48836"/>
                </a:cubicBezTo>
                <a:cubicBezTo>
                  <a:pt x="40620" y="48836"/>
                  <a:pt x="39708" y="48836"/>
                  <a:pt x="38795" y="48836"/>
                </a:cubicBezTo>
                <a:cubicBezTo>
                  <a:pt x="37882" y="48836"/>
                  <a:pt x="37882" y="48836"/>
                  <a:pt x="36969" y="48836"/>
                </a:cubicBezTo>
                <a:cubicBezTo>
                  <a:pt x="36969" y="47010"/>
                  <a:pt x="36969" y="45185"/>
                  <a:pt x="36969" y="43359"/>
                </a:cubicBezTo>
                <a:cubicBezTo>
                  <a:pt x="37882" y="43359"/>
                  <a:pt x="38795" y="42446"/>
                  <a:pt x="39708" y="42446"/>
                </a:cubicBezTo>
                <a:cubicBezTo>
                  <a:pt x="40620" y="42446"/>
                  <a:pt x="41533" y="41533"/>
                  <a:pt x="42446" y="41533"/>
                </a:cubicBezTo>
                <a:cubicBezTo>
                  <a:pt x="43359" y="40620"/>
                  <a:pt x="44272" y="40620"/>
                  <a:pt x="45185" y="39708"/>
                </a:cubicBezTo>
                <a:cubicBezTo>
                  <a:pt x="46097" y="38795"/>
                  <a:pt x="47010" y="38795"/>
                  <a:pt x="47923" y="37882"/>
                </a:cubicBezTo>
                <a:lnTo>
                  <a:pt x="50661" y="35144"/>
                </a:lnTo>
                <a:cubicBezTo>
                  <a:pt x="52487" y="33318"/>
                  <a:pt x="53400" y="30579"/>
                  <a:pt x="54313" y="28754"/>
                </a:cubicBezTo>
                <a:cubicBezTo>
                  <a:pt x="55226" y="26928"/>
                  <a:pt x="55226" y="25102"/>
                  <a:pt x="56138" y="23277"/>
                </a:cubicBezTo>
                <a:cubicBezTo>
                  <a:pt x="57051" y="19626"/>
                  <a:pt x="56138" y="17800"/>
                  <a:pt x="56138" y="17800"/>
                </a:cubicBezTo>
                <a:cubicBezTo>
                  <a:pt x="56138" y="17800"/>
                  <a:pt x="56138" y="19626"/>
                  <a:pt x="54313" y="23277"/>
                </a:cubicBezTo>
                <a:cubicBezTo>
                  <a:pt x="53400" y="25102"/>
                  <a:pt x="52487" y="26015"/>
                  <a:pt x="51574" y="27841"/>
                </a:cubicBezTo>
                <a:cubicBezTo>
                  <a:pt x="49749" y="29667"/>
                  <a:pt x="48836" y="31492"/>
                  <a:pt x="47010" y="32405"/>
                </a:cubicBezTo>
                <a:lnTo>
                  <a:pt x="44272" y="34231"/>
                </a:lnTo>
                <a:cubicBezTo>
                  <a:pt x="43359" y="35144"/>
                  <a:pt x="42446" y="35144"/>
                  <a:pt x="41533" y="35144"/>
                </a:cubicBezTo>
                <a:cubicBezTo>
                  <a:pt x="40620" y="35144"/>
                  <a:pt x="39708" y="36056"/>
                  <a:pt x="38795" y="36056"/>
                </a:cubicBezTo>
                <a:cubicBezTo>
                  <a:pt x="37882" y="36056"/>
                  <a:pt x="36969" y="36056"/>
                  <a:pt x="36056" y="36056"/>
                </a:cubicBezTo>
                <a:cubicBezTo>
                  <a:pt x="35144" y="36056"/>
                  <a:pt x="35144" y="36056"/>
                  <a:pt x="35144" y="36056"/>
                </a:cubicBezTo>
                <a:cubicBezTo>
                  <a:pt x="35144" y="34231"/>
                  <a:pt x="34231" y="33318"/>
                  <a:pt x="34231" y="31492"/>
                </a:cubicBezTo>
                <a:cubicBezTo>
                  <a:pt x="34231" y="31492"/>
                  <a:pt x="34231" y="31492"/>
                  <a:pt x="34231" y="31492"/>
                </a:cubicBezTo>
                <a:cubicBezTo>
                  <a:pt x="35144" y="31492"/>
                  <a:pt x="36056" y="30579"/>
                  <a:pt x="36969" y="30579"/>
                </a:cubicBezTo>
                <a:cubicBezTo>
                  <a:pt x="37882" y="29667"/>
                  <a:pt x="38795" y="29667"/>
                  <a:pt x="39708" y="28754"/>
                </a:cubicBezTo>
                <a:cubicBezTo>
                  <a:pt x="40620" y="27841"/>
                  <a:pt x="41533" y="27841"/>
                  <a:pt x="42446" y="26928"/>
                </a:cubicBezTo>
                <a:lnTo>
                  <a:pt x="45185" y="24190"/>
                </a:lnTo>
                <a:cubicBezTo>
                  <a:pt x="47010" y="22364"/>
                  <a:pt x="47923" y="19626"/>
                  <a:pt x="48836" y="17800"/>
                </a:cubicBezTo>
                <a:cubicBezTo>
                  <a:pt x="49749" y="15974"/>
                  <a:pt x="49749" y="14149"/>
                  <a:pt x="50661" y="12323"/>
                </a:cubicBezTo>
                <a:cubicBezTo>
                  <a:pt x="51574" y="8672"/>
                  <a:pt x="50661" y="6846"/>
                  <a:pt x="50661" y="6846"/>
                </a:cubicBezTo>
                <a:cubicBezTo>
                  <a:pt x="50661" y="6846"/>
                  <a:pt x="50661" y="8672"/>
                  <a:pt x="48836" y="12323"/>
                </a:cubicBezTo>
                <a:cubicBezTo>
                  <a:pt x="47923" y="14149"/>
                  <a:pt x="47010" y="15061"/>
                  <a:pt x="46097" y="16887"/>
                </a:cubicBezTo>
                <a:cubicBezTo>
                  <a:pt x="44272" y="18713"/>
                  <a:pt x="43359" y="20538"/>
                  <a:pt x="41533" y="21451"/>
                </a:cubicBezTo>
                <a:lnTo>
                  <a:pt x="38795" y="23277"/>
                </a:lnTo>
                <a:cubicBezTo>
                  <a:pt x="37882" y="24190"/>
                  <a:pt x="36969" y="24190"/>
                  <a:pt x="36056" y="24190"/>
                </a:cubicBezTo>
                <a:cubicBezTo>
                  <a:pt x="35144" y="24190"/>
                  <a:pt x="34231" y="25102"/>
                  <a:pt x="33318" y="25102"/>
                </a:cubicBezTo>
                <a:cubicBezTo>
                  <a:pt x="32405" y="25102"/>
                  <a:pt x="31492" y="25102"/>
                  <a:pt x="30579" y="25102"/>
                </a:cubicBezTo>
                <a:cubicBezTo>
                  <a:pt x="30579" y="25102"/>
                  <a:pt x="30579" y="25102"/>
                  <a:pt x="30579" y="25102"/>
                </a:cubicBezTo>
                <a:cubicBezTo>
                  <a:pt x="27841" y="17800"/>
                  <a:pt x="23277" y="13236"/>
                  <a:pt x="18713" y="13236"/>
                </a:cubicBezTo>
                <a:cubicBezTo>
                  <a:pt x="14149" y="10497"/>
                  <a:pt x="6846" y="27841"/>
                  <a:pt x="6846" y="50661"/>
                </a:cubicBezTo>
                <a:close/>
                <a:moveTo>
                  <a:pt x="16887" y="32405"/>
                </a:moveTo>
                <a:cubicBezTo>
                  <a:pt x="18713" y="25102"/>
                  <a:pt x="21451" y="20538"/>
                  <a:pt x="22364" y="18713"/>
                </a:cubicBezTo>
                <a:cubicBezTo>
                  <a:pt x="25102" y="20538"/>
                  <a:pt x="28754" y="30579"/>
                  <a:pt x="29667" y="46097"/>
                </a:cubicBezTo>
                <a:lnTo>
                  <a:pt x="16887" y="32405"/>
                </a:lnTo>
                <a:close/>
                <a:moveTo>
                  <a:pt x="16887" y="64353"/>
                </a:moveTo>
                <a:lnTo>
                  <a:pt x="26928" y="74395"/>
                </a:lnTo>
                <a:cubicBezTo>
                  <a:pt x="26015" y="78046"/>
                  <a:pt x="24190" y="79871"/>
                  <a:pt x="23277" y="81697"/>
                </a:cubicBezTo>
                <a:cubicBezTo>
                  <a:pt x="21451" y="79871"/>
                  <a:pt x="17800" y="74395"/>
                  <a:pt x="16887" y="64353"/>
                </a:cubicBezTo>
                <a:close/>
              </a:path>
            </a:pathLst>
          </a:custGeom>
          <a:solidFill>
            <a:srgbClr val="33333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42" name="任意多边形: 形状 41"/>
          <p:cNvSpPr/>
          <p:nvPr/>
        </p:nvSpPr>
        <p:spPr>
          <a:xfrm>
            <a:off x="5148016" y="2745335"/>
            <a:ext cx="127794" cy="45641"/>
          </a:xfrm>
          <a:custGeom>
            <a:avLst/>
            <a:gdLst>
              <a:gd name="connsiteX0" fmla="*/ 124599 w 127794"/>
              <a:gd name="connsiteY0" fmla="*/ 42852 h 45640"/>
              <a:gd name="connsiteX1" fmla="*/ 109994 w 127794"/>
              <a:gd name="connsiteY1" fmla="*/ 27334 h 45640"/>
              <a:gd name="connsiteX2" fmla="*/ 101779 w 127794"/>
              <a:gd name="connsiteY2" fmla="*/ 20944 h 45640"/>
              <a:gd name="connsiteX3" fmla="*/ 91738 w 127794"/>
              <a:gd name="connsiteY3" fmla="*/ 14554 h 45640"/>
              <a:gd name="connsiteX4" fmla="*/ 79871 w 127794"/>
              <a:gd name="connsiteY4" fmla="*/ 9990 h 45640"/>
              <a:gd name="connsiteX5" fmla="*/ 66179 w 127794"/>
              <a:gd name="connsiteY5" fmla="*/ 7252 h 45640"/>
              <a:gd name="connsiteX6" fmla="*/ 52487 w 127794"/>
              <a:gd name="connsiteY6" fmla="*/ 7252 h 45640"/>
              <a:gd name="connsiteX7" fmla="*/ 38795 w 127794"/>
              <a:gd name="connsiteY7" fmla="*/ 9990 h 45640"/>
              <a:gd name="connsiteX8" fmla="*/ 27841 w 127794"/>
              <a:gd name="connsiteY8" fmla="*/ 16380 h 45640"/>
              <a:gd name="connsiteX9" fmla="*/ 19626 w 127794"/>
              <a:gd name="connsiteY9" fmla="*/ 23683 h 45640"/>
              <a:gd name="connsiteX10" fmla="*/ 9584 w 127794"/>
              <a:gd name="connsiteY10" fmla="*/ 36462 h 45640"/>
              <a:gd name="connsiteX11" fmla="*/ 6846 w 127794"/>
              <a:gd name="connsiteY11" fmla="*/ 41939 h 45640"/>
              <a:gd name="connsiteX12" fmla="*/ 7759 w 127794"/>
              <a:gd name="connsiteY12" fmla="*/ 42852 h 45640"/>
              <a:gd name="connsiteX13" fmla="*/ 8672 w 127794"/>
              <a:gd name="connsiteY13" fmla="*/ 42852 h 45640"/>
              <a:gd name="connsiteX14" fmla="*/ 8672 w 127794"/>
              <a:gd name="connsiteY14" fmla="*/ 42852 h 45640"/>
              <a:gd name="connsiteX15" fmla="*/ 14149 w 127794"/>
              <a:gd name="connsiteY15" fmla="*/ 40113 h 45640"/>
              <a:gd name="connsiteX16" fmla="*/ 20538 w 127794"/>
              <a:gd name="connsiteY16" fmla="*/ 37375 h 45640"/>
              <a:gd name="connsiteX17" fmla="*/ 27841 w 127794"/>
              <a:gd name="connsiteY17" fmla="*/ 33723 h 45640"/>
              <a:gd name="connsiteX18" fmla="*/ 32405 w 127794"/>
              <a:gd name="connsiteY18" fmla="*/ 31898 h 45640"/>
              <a:gd name="connsiteX19" fmla="*/ 36969 w 127794"/>
              <a:gd name="connsiteY19" fmla="*/ 30072 h 45640"/>
              <a:gd name="connsiteX20" fmla="*/ 46097 w 127794"/>
              <a:gd name="connsiteY20" fmla="*/ 26421 h 45640"/>
              <a:gd name="connsiteX21" fmla="*/ 56138 w 127794"/>
              <a:gd name="connsiteY21" fmla="*/ 22770 h 45640"/>
              <a:gd name="connsiteX22" fmla="*/ 67092 w 127794"/>
              <a:gd name="connsiteY22" fmla="*/ 20944 h 45640"/>
              <a:gd name="connsiteX23" fmla="*/ 78046 w 127794"/>
              <a:gd name="connsiteY23" fmla="*/ 20944 h 45640"/>
              <a:gd name="connsiteX24" fmla="*/ 89000 w 127794"/>
              <a:gd name="connsiteY24" fmla="*/ 23683 h 45640"/>
              <a:gd name="connsiteX25" fmla="*/ 108169 w 127794"/>
              <a:gd name="connsiteY25" fmla="*/ 31898 h 45640"/>
              <a:gd name="connsiteX26" fmla="*/ 125512 w 127794"/>
              <a:gd name="connsiteY26" fmla="*/ 43764 h 45640"/>
              <a:gd name="connsiteX27" fmla="*/ 126425 w 127794"/>
              <a:gd name="connsiteY27" fmla="*/ 43764 h 45640"/>
              <a:gd name="connsiteX28" fmla="*/ 124599 w 127794"/>
              <a:gd name="connsiteY28" fmla="*/ 42852 h 45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27794" h="45640">
                <a:moveTo>
                  <a:pt x="124599" y="42852"/>
                </a:moveTo>
                <a:cubicBezTo>
                  <a:pt x="124599" y="42852"/>
                  <a:pt x="120035" y="35549"/>
                  <a:pt x="109994" y="27334"/>
                </a:cubicBezTo>
                <a:cubicBezTo>
                  <a:pt x="107256" y="25508"/>
                  <a:pt x="104517" y="22770"/>
                  <a:pt x="101779" y="20944"/>
                </a:cubicBezTo>
                <a:cubicBezTo>
                  <a:pt x="99040" y="18206"/>
                  <a:pt x="95389" y="17293"/>
                  <a:pt x="91738" y="14554"/>
                </a:cubicBezTo>
                <a:cubicBezTo>
                  <a:pt x="88087" y="12729"/>
                  <a:pt x="83523" y="10903"/>
                  <a:pt x="79871" y="9990"/>
                </a:cubicBezTo>
                <a:cubicBezTo>
                  <a:pt x="75307" y="9078"/>
                  <a:pt x="70743" y="8165"/>
                  <a:pt x="66179" y="7252"/>
                </a:cubicBezTo>
                <a:cubicBezTo>
                  <a:pt x="61615" y="6339"/>
                  <a:pt x="57051" y="7252"/>
                  <a:pt x="52487" y="7252"/>
                </a:cubicBezTo>
                <a:cubicBezTo>
                  <a:pt x="47923" y="7252"/>
                  <a:pt x="43359" y="9078"/>
                  <a:pt x="38795" y="9990"/>
                </a:cubicBezTo>
                <a:cubicBezTo>
                  <a:pt x="34231" y="11816"/>
                  <a:pt x="30579" y="13642"/>
                  <a:pt x="27841" y="16380"/>
                </a:cubicBezTo>
                <a:cubicBezTo>
                  <a:pt x="24190" y="18206"/>
                  <a:pt x="22364" y="20944"/>
                  <a:pt x="19626" y="23683"/>
                </a:cubicBezTo>
                <a:cubicBezTo>
                  <a:pt x="14149" y="28247"/>
                  <a:pt x="12323" y="33723"/>
                  <a:pt x="9584" y="36462"/>
                </a:cubicBezTo>
                <a:cubicBezTo>
                  <a:pt x="7759" y="40113"/>
                  <a:pt x="6846" y="41939"/>
                  <a:pt x="6846" y="41939"/>
                </a:cubicBezTo>
                <a:cubicBezTo>
                  <a:pt x="6846" y="42852"/>
                  <a:pt x="6846" y="42852"/>
                  <a:pt x="7759" y="42852"/>
                </a:cubicBezTo>
                <a:cubicBezTo>
                  <a:pt x="7759" y="42852"/>
                  <a:pt x="7759" y="42852"/>
                  <a:pt x="8672" y="42852"/>
                </a:cubicBezTo>
                <a:lnTo>
                  <a:pt x="8672" y="42852"/>
                </a:lnTo>
                <a:cubicBezTo>
                  <a:pt x="8672" y="42852"/>
                  <a:pt x="10497" y="41939"/>
                  <a:pt x="14149" y="40113"/>
                </a:cubicBezTo>
                <a:cubicBezTo>
                  <a:pt x="15974" y="39200"/>
                  <a:pt x="17800" y="38288"/>
                  <a:pt x="20538" y="37375"/>
                </a:cubicBezTo>
                <a:cubicBezTo>
                  <a:pt x="22364" y="35549"/>
                  <a:pt x="25102" y="34636"/>
                  <a:pt x="27841" y="33723"/>
                </a:cubicBezTo>
                <a:cubicBezTo>
                  <a:pt x="28754" y="32811"/>
                  <a:pt x="30579" y="32811"/>
                  <a:pt x="32405" y="31898"/>
                </a:cubicBezTo>
                <a:cubicBezTo>
                  <a:pt x="34231" y="30985"/>
                  <a:pt x="35143" y="30072"/>
                  <a:pt x="36969" y="30072"/>
                </a:cubicBezTo>
                <a:cubicBezTo>
                  <a:pt x="39707" y="29159"/>
                  <a:pt x="43359" y="27334"/>
                  <a:pt x="46097" y="26421"/>
                </a:cubicBezTo>
                <a:cubicBezTo>
                  <a:pt x="49748" y="25508"/>
                  <a:pt x="52487" y="23683"/>
                  <a:pt x="56138" y="22770"/>
                </a:cubicBezTo>
                <a:cubicBezTo>
                  <a:pt x="59789" y="21857"/>
                  <a:pt x="63441" y="20944"/>
                  <a:pt x="67092" y="20944"/>
                </a:cubicBezTo>
                <a:cubicBezTo>
                  <a:pt x="70743" y="20944"/>
                  <a:pt x="74395" y="20944"/>
                  <a:pt x="78046" y="20944"/>
                </a:cubicBezTo>
                <a:cubicBezTo>
                  <a:pt x="81697" y="20944"/>
                  <a:pt x="85348" y="22770"/>
                  <a:pt x="89000" y="23683"/>
                </a:cubicBezTo>
                <a:cubicBezTo>
                  <a:pt x="96302" y="25508"/>
                  <a:pt x="102692" y="29159"/>
                  <a:pt x="108169" y="31898"/>
                </a:cubicBezTo>
                <a:cubicBezTo>
                  <a:pt x="119122" y="38288"/>
                  <a:pt x="125512" y="43764"/>
                  <a:pt x="125512" y="43764"/>
                </a:cubicBezTo>
                <a:cubicBezTo>
                  <a:pt x="125512" y="43764"/>
                  <a:pt x="126425" y="43764"/>
                  <a:pt x="126425" y="43764"/>
                </a:cubicBezTo>
                <a:cubicBezTo>
                  <a:pt x="125512" y="43764"/>
                  <a:pt x="125512" y="43764"/>
                  <a:pt x="124599" y="42852"/>
                </a:cubicBezTo>
                <a:close/>
              </a:path>
            </a:pathLst>
          </a:custGeom>
          <a:solidFill>
            <a:srgbClr val="F15A2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43" name="任意多边形: 形状 42"/>
          <p:cNvSpPr/>
          <p:nvPr/>
        </p:nvSpPr>
        <p:spPr>
          <a:xfrm>
            <a:off x="4877822" y="2727079"/>
            <a:ext cx="127794" cy="45641"/>
          </a:xfrm>
          <a:custGeom>
            <a:avLst/>
            <a:gdLst>
              <a:gd name="connsiteX0" fmla="*/ 9584 w 127794"/>
              <a:gd name="connsiteY0" fmla="*/ 42852 h 45640"/>
              <a:gd name="connsiteX1" fmla="*/ 24190 w 127794"/>
              <a:gd name="connsiteY1" fmla="*/ 27334 h 45640"/>
              <a:gd name="connsiteX2" fmla="*/ 32405 w 127794"/>
              <a:gd name="connsiteY2" fmla="*/ 20944 h 45640"/>
              <a:gd name="connsiteX3" fmla="*/ 42446 w 127794"/>
              <a:gd name="connsiteY3" fmla="*/ 14554 h 45640"/>
              <a:gd name="connsiteX4" fmla="*/ 54313 w 127794"/>
              <a:gd name="connsiteY4" fmla="*/ 9990 h 45640"/>
              <a:gd name="connsiteX5" fmla="*/ 68005 w 127794"/>
              <a:gd name="connsiteY5" fmla="*/ 7252 h 45640"/>
              <a:gd name="connsiteX6" fmla="*/ 81697 w 127794"/>
              <a:gd name="connsiteY6" fmla="*/ 7252 h 45640"/>
              <a:gd name="connsiteX7" fmla="*/ 95389 w 127794"/>
              <a:gd name="connsiteY7" fmla="*/ 9990 h 45640"/>
              <a:gd name="connsiteX8" fmla="*/ 106343 w 127794"/>
              <a:gd name="connsiteY8" fmla="*/ 16380 h 45640"/>
              <a:gd name="connsiteX9" fmla="*/ 114558 w 127794"/>
              <a:gd name="connsiteY9" fmla="*/ 23683 h 45640"/>
              <a:gd name="connsiteX10" fmla="*/ 124599 w 127794"/>
              <a:gd name="connsiteY10" fmla="*/ 36462 h 45640"/>
              <a:gd name="connsiteX11" fmla="*/ 127338 w 127794"/>
              <a:gd name="connsiteY11" fmla="*/ 41939 h 45640"/>
              <a:gd name="connsiteX12" fmla="*/ 126425 w 127794"/>
              <a:gd name="connsiteY12" fmla="*/ 42852 h 45640"/>
              <a:gd name="connsiteX13" fmla="*/ 125512 w 127794"/>
              <a:gd name="connsiteY13" fmla="*/ 42852 h 45640"/>
              <a:gd name="connsiteX14" fmla="*/ 125512 w 127794"/>
              <a:gd name="connsiteY14" fmla="*/ 42852 h 45640"/>
              <a:gd name="connsiteX15" fmla="*/ 120035 w 127794"/>
              <a:gd name="connsiteY15" fmla="*/ 40113 h 45640"/>
              <a:gd name="connsiteX16" fmla="*/ 113646 w 127794"/>
              <a:gd name="connsiteY16" fmla="*/ 37375 h 45640"/>
              <a:gd name="connsiteX17" fmla="*/ 106343 w 127794"/>
              <a:gd name="connsiteY17" fmla="*/ 33723 h 45640"/>
              <a:gd name="connsiteX18" fmla="*/ 101779 w 127794"/>
              <a:gd name="connsiteY18" fmla="*/ 31898 h 45640"/>
              <a:gd name="connsiteX19" fmla="*/ 97215 w 127794"/>
              <a:gd name="connsiteY19" fmla="*/ 30072 h 45640"/>
              <a:gd name="connsiteX20" fmla="*/ 88087 w 127794"/>
              <a:gd name="connsiteY20" fmla="*/ 26421 h 45640"/>
              <a:gd name="connsiteX21" fmla="*/ 78046 w 127794"/>
              <a:gd name="connsiteY21" fmla="*/ 22770 h 45640"/>
              <a:gd name="connsiteX22" fmla="*/ 67092 w 127794"/>
              <a:gd name="connsiteY22" fmla="*/ 20944 h 45640"/>
              <a:gd name="connsiteX23" fmla="*/ 55225 w 127794"/>
              <a:gd name="connsiteY23" fmla="*/ 20944 h 45640"/>
              <a:gd name="connsiteX24" fmla="*/ 44272 w 127794"/>
              <a:gd name="connsiteY24" fmla="*/ 23683 h 45640"/>
              <a:gd name="connsiteX25" fmla="*/ 25102 w 127794"/>
              <a:gd name="connsiteY25" fmla="*/ 31898 h 45640"/>
              <a:gd name="connsiteX26" fmla="*/ 7759 w 127794"/>
              <a:gd name="connsiteY26" fmla="*/ 43764 h 45640"/>
              <a:gd name="connsiteX27" fmla="*/ 6846 w 127794"/>
              <a:gd name="connsiteY27" fmla="*/ 43764 h 45640"/>
              <a:gd name="connsiteX28" fmla="*/ 9584 w 127794"/>
              <a:gd name="connsiteY28" fmla="*/ 42852 h 45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27794" h="45640">
                <a:moveTo>
                  <a:pt x="9584" y="42852"/>
                </a:moveTo>
                <a:cubicBezTo>
                  <a:pt x="9584" y="42852"/>
                  <a:pt x="14149" y="35549"/>
                  <a:pt x="24190" y="27334"/>
                </a:cubicBezTo>
                <a:cubicBezTo>
                  <a:pt x="26928" y="25508"/>
                  <a:pt x="29667" y="22770"/>
                  <a:pt x="32405" y="20944"/>
                </a:cubicBezTo>
                <a:cubicBezTo>
                  <a:pt x="35143" y="18206"/>
                  <a:pt x="38795" y="17293"/>
                  <a:pt x="42446" y="14554"/>
                </a:cubicBezTo>
                <a:cubicBezTo>
                  <a:pt x="46097" y="12729"/>
                  <a:pt x="50661" y="10903"/>
                  <a:pt x="54313" y="9990"/>
                </a:cubicBezTo>
                <a:cubicBezTo>
                  <a:pt x="58877" y="9078"/>
                  <a:pt x="63441" y="8165"/>
                  <a:pt x="68005" y="7252"/>
                </a:cubicBezTo>
                <a:cubicBezTo>
                  <a:pt x="72569" y="6339"/>
                  <a:pt x="77133" y="7252"/>
                  <a:pt x="81697" y="7252"/>
                </a:cubicBezTo>
                <a:cubicBezTo>
                  <a:pt x="86261" y="7252"/>
                  <a:pt x="90825" y="9078"/>
                  <a:pt x="95389" y="9990"/>
                </a:cubicBezTo>
                <a:cubicBezTo>
                  <a:pt x="99953" y="11816"/>
                  <a:pt x="103605" y="13642"/>
                  <a:pt x="106343" y="16380"/>
                </a:cubicBezTo>
                <a:cubicBezTo>
                  <a:pt x="109994" y="18206"/>
                  <a:pt x="111820" y="20944"/>
                  <a:pt x="114558" y="23683"/>
                </a:cubicBezTo>
                <a:cubicBezTo>
                  <a:pt x="120035" y="28247"/>
                  <a:pt x="121861" y="33723"/>
                  <a:pt x="124599" y="36462"/>
                </a:cubicBezTo>
                <a:cubicBezTo>
                  <a:pt x="126425" y="40113"/>
                  <a:pt x="127338" y="41939"/>
                  <a:pt x="127338" y="41939"/>
                </a:cubicBezTo>
                <a:cubicBezTo>
                  <a:pt x="127338" y="42852"/>
                  <a:pt x="127338" y="42852"/>
                  <a:pt x="126425" y="42852"/>
                </a:cubicBezTo>
                <a:cubicBezTo>
                  <a:pt x="126425" y="42852"/>
                  <a:pt x="126425" y="42852"/>
                  <a:pt x="125512" y="42852"/>
                </a:cubicBezTo>
                <a:lnTo>
                  <a:pt x="125512" y="42852"/>
                </a:lnTo>
                <a:cubicBezTo>
                  <a:pt x="125512" y="42852"/>
                  <a:pt x="123687" y="41939"/>
                  <a:pt x="120035" y="40113"/>
                </a:cubicBezTo>
                <a:cubicBezTo>
                  <a:pt x="118210" y="39200"/>
                  <a:pt x="116384" y="38288"/>
                  <a:pt x="113646" y="37375"/>
                </a:cubicBezTo>
                <a:cubicBezTo>
                  <a:pt x="111820" y="35549"/>
                  <a:pt x="109082" y="34636"/>
                  <a:pt x="106343" y="33723"/>
                </a:cubicBezTo>
                <a:cubicBezTo>
                  <a:pt x="105430" y="32811"/>
                  <a:pt x="103605" y="32811"/>
                  <a:pt x="101779" y="31898"/>
                </a:cubicBezTo>
                <a:cubicBezTo>
                  <a:pt x="99953" y="30985"/>
                  <a:pt x="99041" y="30072"/>
                  <a:pt x="97215" y="30072"/>
                </a:cubicBezTo>
                <a:cubicBezTo>
                  <a:pt x="94476" y="29159"/>
                  <a:pt x="90825" y="27334"/>
                  <a:pt x="88087" y="26421"/>
                </a:cubicBezTo>
                <a:cubicBezTo>
                  <a:pt x="84436" y="25508"/>
                  <a:pt x="81697" y="23683"/>
                  <a:pt x="78046" y="22770"/>
                </a:cubicBezTo>
                <a:cubicBezTo>
                  <a:pt x="74395" y="21857"/>
                  <a:pt x="70743" y="20944"/>
                  <a:pt x="67092" y="20944"/>
                </a:cubicBezTo>
                <a:cubicBezTo>
                  <a:pt x="63441" y="20031"/>
                  <a:pt x="59789" y="20944"/>
                  <a:pt x="55225" y="20944"/>
                </a:cubicBezTo>
                <a:cubicBezTo>
                  <a:pt x="51574" y="20944"/>
                  <a:pt x="47923" y="22770"/>
                  <a:pt x="44272" y="23683"/>
                </a:cubicBezTo>
                <a:cubicBezTo>
                  <a:pt x="36969" y="25508"/>
                  <a:pt x="30579" y="29159"/>
                  <a:pt x="25102" y="31898"/>
                </a:cubicBezTo>
                <a:cubicBezTo>
                  <a:pt x="14149" y="38288"/>
                  <a:pt x="7759" y="43764"/>
                  <a:pt x="7759" y="43764"/>
                </a:cubicBezTo>
                <a:cubicBezTo>
                  <a:pt x="7759" y="43764"/>
                  <a:pt x="6846" y="43764"/>
                  <a:pt x="6846" y="43764"/>
                </a:cubicBezTo>
                <a:cubicBezTo>
                  <a:pt x="8672" y="43764"/>
                  <a:pt x="8672" y="42852"/>
                  <a:pt x="9584" y="42852"/>
                </a:cubicBezTo>
                <a:close/>
              </a:path>
            </a:pathLst>
          </a:custGeom>
          <a:solidFill>
            <a:srgbClr val="F15A2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44" name="任意多边形: 形状 43"/>
          <p:cNvSpPr/>
          <p:nvPr/>
        </p:nvSpPr>
        <p:spPr>
          <a:xfrm>
            <a:off x="4716253" y="3433092"/>
            <a:ext cx="228204" cy="118666"/>
          </a:xfrm>
          <a:custGeom>
            <a:avLst/>
            <a:gdLst>
              <a:gd name="connsiteX0" fmla="*/ 221358 w 228204"/>
              <a:gd name="connsiteY0" fmla="*/ 6846 h 118666"/>
              <a:gd name="connsiteX1" fmla="*/ 199451 w 228204"/>
              <a:gd name="connsiteY1" fmla="*/ 115471 h 118666"/>
              <a:gd name="connsiteX2" fmla="*/ 6846 w 228204"/>
              <a:gd name="connsiteY2" fmla="*/ 24190 h 118666"/>
              <a:gd name="connsiteX3" fmla="*/ 64354 w 228204"/>
              <a:gd name="connsiteY3" fmla="*/ 6846 h 118666"/>
              <a:gd name="connsiteX4" fmla="*/ 221358 w 228204"/>
              <a:gd name="connsiteY4" fmla="*/ 6846 h 11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8204" h="118666">
                <a:moveTo>
                  <a:pt x="221358" y="6846"/>
                </a:moveTo>
                <a:cubicBezTo>
                  <a:pt x="221358" y="6846"/>
                  <a:pt x="174805" y="48835"/>
                  <a:pt x="199451" y="115471"/>
                </a:cubicBezTo>
                <a:lnTo>
                  <a:pt x="6846" y="24190"/>
                </a:lnTo>
                <a:cubicBezTo>
                  <a:pt x="6846" y="24190"/>
                  <a:pt x="34231" y="6846"/>
                  <a:pt x="64354" y="6846"/>
                </a:cubicBezTo>
                <a:cubicBezTo>
                  <a:pt x="95389" y="6846"/>
                  <a:pt x="221358" y="6846"/>
                  <a:pt x="221358" y="6846"/>
                </a:cubicBezTo>
                <a:close/>
              </a:path>
            </a:pathLst>
          </a:custGeom>
          <a:solidFill>
            <a:srgbClr val="F2F2F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45" name="任意多边形: 形状 44"/>
          <p:cNvSpPr/>
          <p:nvPr/>
        </p:nvSpPr>
        <p:spPr>
          <a:xfrm>
            <a:off x="5009268" y="3421733"/>
            <a:ext cx="155179" cy="136923"/>
          </a:xfrm>
          <a:custGeom>
            <a:avLst/>
            <a:gdLst>
              <a:gd name="connsiteX0" fmla="*/ 6846 w 155178"/>
              <a:gd name="connsiteY0" fmla="*/ 18206 h 136922"/>
              <a:gd name="connsiteX1" fmla="*/ 148333 w 155178"/>
              <a:gd name="connsiteY1" fmla="*/ 18206 h 136922"/>
              <a:gd name="connsiteX2" fmla="*/ 148333 w 155178"/>
              <a:gd name="connsiteY2" fmla="*/ 131395 h 136922"/>
              <a:gd name="connsiteX3" fmla="*/ 6846 w 155178"/>
              <a:gd name="connsiteY3" fmla="*/ 18206 h 136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5178" h="136922">
                <a:moveTo>
                  <a:pt x="6846" y="18206"/>
                </a:moveTo>
                <a:cubicBezTo>
                  <a:pt x="6846" y="18206"/>
                  <a:pt x="106343" y="-7353"/>
                  <a:pt x="148333" y="18206"/>
                </a:cubicBezTo>
                <a:cubicBezTo>
                  <a:pt x="148333" y="18206"/>
                  <a:pt x="157461" y="106749"/>
                  <a:pt x="148333" y="131395"/>
                </a:cubicBezTo>
                <a:cubicBezTo>
                  <a:pt x="148333" y="131395"/>
                  <a:pt x="69830" y="30072"/>
                  <a:pt x="6846" y="18206"/>
                </a:cubicBezTo>
                <a:close/>
              </a:path>
            </a:pathLst>
          </a:custGeom>
          <a:solidFill>
            <a:srgbClr val="F2F2F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46" name="任意多边形: 形状 45"/>
          <p:cNvSpPr/>
          <p:nvPr/>
        </p:nvSpPr>
        <p:spPr>
          <a:xfrm>
            <a:off x="4466922" y="4265581"/>
            <a:ext cx="255589" cy="292101"/>
          </a:xfrm>
          <a:custGeom>
            <a:avLst/>
            <a:gdLst>
              <a:gd name="connsiteX0" fmla="*/ 97348 w 255588"/>
              <a:gd name="connsiteY0" fmla="*/ 30579 h 292101"/>
              <a:gd name="connsiteX1" fmla="*/ 74527 w 255588"/>
              <a:gd name="connsiteY1" fmla="*/ 144682 h 292101"/>
              <a:gd name="connsiteX2" fmla="*/ 13369 w 255588"/>
              <a:gd name="connsiteY2" fmla="*/ 156548 h 292101"/>
              <a:gd name="connsiteX3" fmla="*/ 139337 w 255588"/>
              <a:gd name="connsiteY3" fmla="*/ 290732 h 292101"/>
              <a:gd name="connsiteX4" fmla="*/ 256178 w 255588"/>
              <a:gd name="connsiteY4" fmla="*/ 223184 h 292101"/>
              <a:gd name="connsiteX5" fmla="*/ 185891 w 255588"/>
              <a:gd name="connsiteY5" fmla="*/ 6846 h 292101"/>
              <a:gd name="connsiteX6" fmla="*/ 97348 w 255588"/>
              <a:gd name="connsiteY6" fmla="*/ 30579 h 29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5588" h="292101">
                <a:moveTo>
                  <a:pt x="97348" y="30579"/>
                </a:moveTo>
                <a:cubicBezTo>
                  <a:pt x="97348" y="30579"/>
                  <a:pt x="54445" y="67092"/>
                  <a:pt x="74527" y="144682"/>
                </a:cubicBezTo>
                <a:cubicBezTo>
                  <a:pt x="74527" y="144682"/>
                  <a:pt x="38928" y="119123"/>
                  <a:pt x="13369" y="156548"/>
                </a:cubicBezTo>
                <a:cubicBezTo>
                  <a:pt x="-12190" y="193974"/>
                  <a:pt x="38928" y="280691"/>
                  <a:pt x="139337" y="290732"/>
                </a:cubicBezTo>
                <a:cubicBezTo>
                  <a:pt x="239747" y="300773"/>
                  <a:pt x="256178" y="277040"/>
                  <a:pt x="256178" y="223184"/>
                </a:cubicBezTo>
                <a:cubicBezTo>
                  <a:pt x="256178" y="169328"/>
                  <a:pt x="257091" y="58877"/>
                  <a:pt x="185891" y="6846"/>
                </a:cubicBezTo>
                <a:lnTo>
                  <a:pt x="97348" y="30579"/>
                </a:lnTo>
                <a:close/>
              </a:path>
            </a:pathLst>
          </a:custGeom>
          <a:solidFill>
            <a:srgbClr val="FBC89C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47" name="任意多边形: 形状 46"/>
          <p:cNvSpPr/>
          <p:nvPr/>
        </p:nvSpPr>
        <p:spPr>
          <a:xfrm>
            <a:off x="4316456" y="3517984"/>
            <a:ext cx="392511" cy="876304"/>
          </a:xfrm>
          <a:custGeom>
            <a:avLst/>
            <a:gdLst>
              <a:gd name="connsiteX0" fmla="*/ 223167 w 392511"/>
              <a:gd name="connsiteY0" fmla="*/ 6846 h 876304"/>
              <a:gd name="connsiteX1" fmla="*/ 9568 w 392511"/>
              <a:gd name="connsiteY1" fmla="*/ 472383 h 876304"/>
              <a:gd name="connsiteX2" fmla="*/ 172962 w 392511"/>
              <a:gd name="connsiteY2" fmla="*/ 874022 h 876304"/>
              <a:gd name="connsiteX3" fmla="*/ 392038 w 392511"/>
              <a:gd name="connsiteY3" fmla="*/ 775438 h 876304"/>
              <a:gd name="connsiteX4" fmla="*/ 305321 w 392511"/>
              <a:gd name="connsiteY4" fmla="*/ 603828 h 876304"/>
              <a:gd name="connsiteX5" fmla="*/ 328141 w 392511"/>
              <a:gd name="connsiteY5" fmla="*/ 308989 h 876304"/>
              <a:gd name="connsiteX6" fmla="*/ 223167 w 392511"/>
              <a:gd name="connsiteY6" fmla="*/ 6846 h 876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2511" h="876304">
                <a:moveTo>
                  <a:pt x="223167" y="6846"/>
                </a:moveTo>
                <a:cubicBezTo>
                  <a:pt x="223167" y="6846"/>
                  <a:pt x="-21468" y="183020"/>
                  <a:pt x="9568" y="472383"/>
                </a:cubicBezTo>
                <a:cubicBezTo>
                  <a:pt x="40604" y="761746"/>
                  <a:pt x="172962" y="874022"/>
                  <a:pt x="172962" y="874022"/>
                </a:cubicBezTo>
                <a:cubicBezTo>
                  <a:pt x="172962" y="874022"/>
                  <a:pt x="347310" y="874022"/>
                  <a:pt x="392038" y="775438"/>
                </a:cubicBezTo>
                <a:cubicBezTo>
                  <a:pt x="392038" y="775438"/>
                  <a:pt x="394777" y="694197"/>
                  <a:pt x="305321" y="603828"/>
                </a:cubicBezTo>
                <a:cubicBezTo>
                  <a:pt x="214952" y="513459"/>
                  <a:pt x="203998" y="328158"/>
                  <a:pt x="328141" y="308989"/>
                </a:cubicBezTo>
                <a:cubicBezTo>
                  <a:pt x="327228" y="309901"/>
                  <a:pt x="423074" y="103605"/>
                  <a:pt x="223167" y="6846"/>
                </a:cubicBezTo>
                <a:close/>
              </a:path>
            </a:pathLst>
          </a:custGeom>
          <a:solidFill>
            <a:srgbClr val="4D4D4D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48" name="任意多边形: 形状 47"/>
          <p:cNvSpPr/>
          <p:nvPr/>
        </p:nvSpPr>
        <p:spPr>
          <a:xfrm>
            <a:off x="3292551" y="4553410"/>
            <a:ext cx="702869" cy="109538"/>
          </a:xfrm>
          <a:custGeom>
            <a:avLst/>
            <a:gdLst>
              <a:gd name="connsiteX0" fmla="*/ 7467 w 702868"/>
              <a:gd name="connsiteY0" fmla="*/ 109703 h 109538"/>
              <a:gd name="connsiteX1" fmla="*/ 6554 w 702868"/>
              <a:gd name="connsiteY1" fmla="*/ 20247 h 109538"/>
              <a:gd name="connsiteX2" fmla="*/ 699382 w 702868"/>
              <a:gd name="connsiteY2" fmla="*/ 6554 h 109538"/>
              <a:gd name="connsiteX3" fmla="*/ 703034 w 702868"/>
              <a:gd name="connsiteY3" fmla="*/ 108790 h 109538"/>
              <a:gd name="connsiteX4" fmla="*/ 7467 w 702868"/>
              <a:gd name="connsiteY4" fmla="*/ 108790 h 109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2868" h="109538">
                <a:moveTo>
                  <a:pt x="7467" y="109703"/>
                </a:moveTo>
                <a:cubicBezTo>
                  <a:pt x="16595" y="51282"/>
                  <a:pt x="6554" y="20247"/>
                  <a:pt x="6554" y="20247"/>
                </a:cubicBezTo>
                <a:lnTo>
                  <a:pt x="699382" y="6554"/>
                </a:lnTo>
                <a:cubicBezTo>
                  <a:pt x="703946" y="35765"/>
                  <a:pt x="702121" y="71364"/>
                  <a:pt x="703034" y="108790"/>
                </a:cubicBezTo>
                <a:lnTo>
                  <a:pt x="7467" y="108790"/>
                </a:lnTo>
                <a:close/>
              </a:path>
            </a:pathLst>
          </a:custGeom>
          <a:solidFill>
            <a:srgbClr val="1A1A1A"/>
          </a:solidFill>
          <a:ln w="911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49" name="任意多边形: 形状 48"/>
          <p:cNvSpPr/>
          <p:nvPr/>
        </p:nvSpPr>
        <p:spPr>
          <a:xfrm>
            <a:off x="3739276" y="3430645"/>
            <a:ext cx="429024" cy="894560"/>
          </a:xfrm>
          <a:custGeom>
            <a:avLst/>
            <a:gdLst>
              <a:gd name="connsiteX0" fmla="*/ 92915 w 429023"/>
              <a:gd name="connsiteY0" fmla="*/ 6554 h 894560"/>
              <a:gd name="connsiteX1" fmla="*/ 430657 w 429023"/>
              <a:gd name="connsiteY1" fmla="*/ 462050 h 894560"/>
              <a:gd name="connsiteX2" fmla="*/ 312904 w 429023"/>
              <a:gd name="connsiteY2" fmla="*/ 889248 h 894560"/>
              <a:gd name="connsiteX3" fmla="*/ 78310 w 429023"/>
              <a:gd name="connsiteY3" fmla="*/ 815310 h 894560"/>
              <a:gd name="connsiteX4" fmla="*/ 146771 w 429023"/>
              <a:gd name="connsiteY4" fmla="*/ 630921 h 894560"/>
              <a:gd name="connsiteX5" fmla="*/ 89264 w 429023"/>
              <a:gd name="connsiteY5" fmla="*/ 334256 h 894560"/>
              <a:gd name="connsiteX6" fmla="*/ 92915 w 429023"/>
              <a:gd name="connsiteY6" fmla="*/ 6554 h 894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9023" h="894560">
                <a:moveTo>
                  <a:pt x="92915" y="6554"/>
                </a:moveTo>
                <a:cubicBezTo>
                  <a:pt x="92915" y="6554"/>
                  <a:pt x="427919" y="164472"/>
                  <a:pt x="430657" y="462050"/>
                </a:cubicBezTo>
                <a:cubicBezTo>
                  <a:pt x="433395" y="759628"/>
                  <a:pt x="312904" y="889248"/>
                  <a:pt x="312904" y="889248"/>
                </a:cubicBezTo>
                <a:cubicBezTo>
                  <a:pt x="312904" y="889248"/>
                  <a:pt x="135817" y="910243"/>
                  <a:pt x="78310" y="815310"/>
                </a:cubicBezTo>
                <a:cubicBezTo>
                  <a:pt x="78310" y="815310"/>
                  <a:pt x="65530" y="733157"/>
                  <a:pt x="146771" y="630921"/>
                </a:cubicBezTo>
                <a:cubicBezTo>
                  <a:pt x="227099" y="528686"/>
                  <a:pt x="217058" y="338820"/>
                  <a:pt x="89264" y="334256"/>
                </a:cubicBezTo>
                <a:cubicBezTo>
                  <a:pt x="88351" y="334256"/>
                  <a:pt x="-98777" y="127959"/>
                  <a:pt x="92915" y="6554"/>
                </a:cubicBezTo>
                <a:close/>
              </a:path>
            </a:pathLst>
          </a:custGeom>
          <a:solidFill>
            <a:srgbClr val="4D4D4D"/>
          </a:solidFill>
          <a:ln w="911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50" name="任意多边形: 形状 49"/>
          <p:cNvSpPr/>
          <p:nvPr/>
        </p:nvSpPr>
        <p:spPr>
          <a:xfrm>
            <a:off x="3367402" y="3356684"/>
            <a:ext cx="593331" cy="994970"/>
          </a:xfrm>
          <a:custGeom>
            <a:avLst/>
            <a:gdLst>
              <a:gd name="connsiteX0" fmla="*/ 385373 w 593330"/>
              <a:gd name="connsiteY0" fmla="*/ 23922 h 994970"/>
              <a:gd name="connsiteX1" fmla="*/ 584367 w 593330"/>
              <a:gd name="connsiteY1" fmla="*/ 996072 h 994970"/>
              <a:gd name="connsiteX2" fmla="*/ 148041 w 593330"/>
              <a:gd name="connsiteY2" fmla="*/ 996072 h 994970"/>
              <a:gd name="connsiteX3" fmla="*/ 6554 w 593330"/>
              <a:gd name="connsiteY3" fmla="*/ 28486 h 994970"/>
              <a:gd name="connsiteX4" fmla="*/ 385373 w 593330"/>
              <a:gd name="connsiteY4" fmla="*/ 23922 h 994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3330" h="994970">
                <a:moveTo>
                  <a:pt x="385373" y="23922"/>
                </a:moveTo>
                <a:cubicBezTo>
                  <a:pt x="385373" y="23922"/>
                  <a:pt x="640049" y="328802"/>
                  <a:pt x="584367" y="996072"/>
                </a:cubicBezTo>
                <a:lnTo>
                  <a:pt x="148041" y="996072"/>
                </a:lnTo>
                <a:lnTo>
                  <a:pt x="6554" y="28486"/>
                </a:lnTo>
                <a:cubicBezTo>
                  <a:pt x="6554" y="29398"/>
                  <a:pt x="271271" y="-18068"/>
                  <a:pt x="385373" y="23922"/>
                </a:cubicBezTo>
                <a:close/>
              </a:path>
            </a:pathLst>
          </a:custGeom>
          <a:solidFill>
            <a:srgbClr val="FFFFFF"/>
          </a:solidFill>
          <a:ln w="911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51" name="任意多边形: 形状 50"/>
          <p:cNvSpPr/>
          <p:nvPr/>
        </p:nvSpPr>
        <p:spPr>
          <a:xfrm>
            <a:off x="3241142" y="4413457"/>
            <a:ext cx="9128" cy="9128"/>
          </a:xfrm>
          <a:custGeom>
            <a:avLst/>
            <a:gdLst>
              <a:gd name="connsiteX0" fmla="*/ 9585 w 9128"/>
              <a:gd name="connsiteY0" fmla="*/ 6846 h 9128"/>
              <a:gd name="connsiteX1" fmla="*/ 6846 w 9128"/>
              <a:gd name="connsiteY1" fmla="*/ 6846 h 9128"/>
              <a:gd name="connsiteX2" fmla="*/ 9585 w 9128"/>
              <a:gd name="connsiteY2" fmla="*/ 6846 h 9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28" h="9128">
                <a:moveTo>
                  <a:pt x="9585" y="6846"/>
                </a:moveTo>
                <a:lnTo>
                  <a:pt x="6846" y="6846"/>
                </a:lnTo>
                <a:cubicBezTo>
                  <a:pt x="6846" y="6846"/>
                  <a:pt x="7759" y="6846"/>
                  <a:pt x="9585" y="6846"/>
                </a:cubicBezTo>
                <a:close/>
              </a:path>
            </a:pathLst>
          </a:custGeom>
          <a:solidFill>
            <a:srgbClr val="33333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52" name="任意多边形: 形状 51"/>
          <p:cNvSpPr/>
          <p:nvPr/>
        </p:nvSpPr>
        <p:spPr>
          <a:xfrm>
            <a:off x="3115107" y="3400832"/>
            <a:ext cx="921945" cy="1223175"/>
          </a:xfrm>
          <a:custGeom>
            <a:avLst/>
            <a:gdLst>
              <a:gd name="connsiteX0" fmla="*/ 736253 w 921944"/>
              <a:gd name="connsiteY0" fmla="*/ 35455 h 1223174"/>
              <a:gd name="connsiteX1" fmla="*/ 644971 w 921944"/>
              <a:gd name="connsiteY1" fmla="*/ 8071 h 1223174"/>
              <a:gd name="connsiteX2" fmla="*/ 730776 w 921944"/>
              <a:gd name="connsiteY2" fmla="*/ 719155 h 1223174"/>
              <a:gd name="connsiteX3" fmla="*/ 721648 w 921944"/>
              <a:gd name="connsiteY3" fmla="*/ 790355 h 1223174"/>
              <a:gd name="connsiteX4" fmla="*/ 131055 w 921944"/>
              <a:gd name="connsiteY4" fmla="*/ 19024 h 1223174"/>
              <a:gd name="connsiteX5" fmla="*/ 8738 w 921944"/>
              <a:gd name="connsiteY5" fmla="*/ 96614 h 1223174"/>
              <a:gd name="connsiteX6" fmla="*/ 194953 w 921944"/>
              <a:gd name="connsiteY6" fmla="*/ 756580 h 1223174"/>
              <a:gd name="connsiteX7" fmla="*/ 154789 w 921944"/>
              <a:gd name="connsiteY7" fmla="*/ 1214815 h 1223174"/>
              <a:gd name="connsiteX8" fmla="*/ 743555 w 921944"/>
              <a:gd name="connsiteY8" fmla="*/ 1222117 h 1223174"/>
              <a:gd name="connsiteX9" fmla="*/ 894170 w 921944"/>
              <a:gd name="connsiteY9" fmla="*/ 1214815 h 1223174"/>
              <a:gd name="connsiteX10" fmla="*/ 736253 w 921944"/>
              <a:gd name="connsiteY10" fmla="*/ 35455 h 1223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21944" h="1223174">
                <a:moveTo>
                  <a:pt x="736253" y="35455"/>
                </a:moveTo>
                <a:cubicBezTo>
                  <a:pt x="683310" y="-1970"/>
                  <a:pt x="644971" y="8071"/>
                  <a:pt x="644971" y="8071"/>
                </a:cubicBezTo>
                <a:cubicBezTo>
                  <a:pt x="738991" y="284654"/>
                  <a:pt x="722561" y="533853"/>
                  <a:pt x="730776" y="719155"/>
                </a:cubicBezTo>
                <a:cubicBezTo>
                  <a:pt x="727125" y="741063"/>
                  <a:pt x="724386" y="765709"/>
                  <a:pt x="721648" y="790355"/>
                </a:cubicBezTo>
                <a:cubicBezTo>
                  <a:pt x="662315" y="553935"/>
                  <a:pt x="484316" y="174203"/>
                  <a:pt x="131055" y="19024"/>
                </a:cubicBezTo>
                <a:cubicBezTo>
                  <a:pt x="131055" y="19024"/>
                  <a:pt x="33384" y="45496"/>
                  <a:pt x="8738" y="96614"/>
                </a:cubicBezTo>
                <a:cubicBezTo>
                  <a:pt x="-15908" y="146819"/>
                  <a:pt x="208645" y="479084"/>
                  <a:pt x="194953" y="756580"/>
                </a:cubicBezTo>
                <a:cubicBezTo>
                  <a:pt x="183999" y="993913"/>
                  <a:pt x="165742" y="1212989"/>
                  <a:pt x="154789" y="1214815"/>
                </a:cubicBezTo>
                <a:cubicBezTo>
                  <a:pt x="154789" y="1214815"/>
                  <a:pt x="743555" y="1223030"/>
                  <a:pt x="743555" y="1222117"/>
                </a:cubicBezTo>
                <a:lnTo>
                  <a:pt x="894170" y="1214815"/>
                </a:lnTo>
                <a:cubicBezTo>
                  <a:pt x="988190" y="692683"/>
                  <a:pt x="736253" y="35455"/>
                  <a:pt x="736253" y="35455"/>
                </a:cubicBezTo>
                <a:close/>
              </a:path>
            </a:pathLst>
          </a:custGeom>
          <a:solidFill>
            <a:srgbClr val="33333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53" name="任意多边形: 形状 52"/>
          <p:cNvSpPr/>
          <p:nvPr/>
        </p:nvSpPr>
        <p:spPr>
          <a:xfrm>
            <a:off x="3347647" y="3039491"/>
            <a:ext cx="346870" cy="483793"/>
          </a:xfrm>
          <a:custGeom>
            <a:avLst/>
            <a:gdLst>
              <a:gd name="connsiteX0" fmla="*/ 9879 w 346870"/>
              <a:gd name="connsiteY0" fmla="*/ 7937 h 483792"/>
              <a:gd name="connsiteX1" fmla="*/ 320237 w 346870"/>
              <a:gd name="connsiteY1" fmla="*/ 193238 h 483792"/>
              <a:gd name="connsiteX2" fmla="*/ 328452 w 346870"/>
              <a:gd name="connsiteY2" fmla="*/ 330161 h 483792"/>
              <a:gd name="connsiteX3" fmla="*/ 301980 w 346870"/>
              <a:gd name="connsiteY3" fmla="*/ 330161 h 483792"/>
              <a:gd name="connsiteX4" fmla="*/ 343970 w 346870"/>
              <a:gd name="connsiteY4" fmla="*/ 482601 h 483792"/>
              <a:gd name="connsiteX5" fmla="*/ 220740 w 346870"/>
              <a:gd name="connsiteY5" fmla="*/ 330161 h 483792"/>
              <a:gd name="connsiteX6" fmla="*/ 60997 w 346870"/>
              <a:gd name="connsiteY6" fmla="*/ 330161 h 483792"/>
              <a:gd name="connsiteX7" fmla="*/ 9879 w 346870"/>
              <a:gd name="connsiteY7" fmla="*/ 7937 h 483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6870" h="483792">
                <a:moveTo>
                  <a:pt x="9879" y="7937"/>
                </a:moveTo>
                <a:cubicBezTo>
                  <a:pt x="61909" y="-12145"/>
                  <a:pt x="320237" y="193238"/>
                  <a:pt x="320237" y="193238"/>
                </a:cubicBezTo>
                <a:cubicBezTo>
                  <a:pt x="257252" y="262612"/>
                  <a:pt x="306544" y="283607"/>
                  <a:pt x="328452" y="330161"/>
                </a:cubicBezTo>
                <a:lnTo>
                  <a:pt x="301980" y="330161"/>
                </a:lnTo>
                <a:lnTo>
                  <a:pt x="343970" y="482601"/>
                </a:lnTo>
                <a:lnTo>
                  <a:pt x="220740" y="330161"/>
                </a:lnTo>
                <a:lnTo>
                  <a:pt x="60997" y="330161"/>
                </a:lnTo>
                <a:cubicBezTo>
                  <a:pt x="-12942" y="117475"/>
                  <a:pt x="9879" y="7937"/>
                  <a:pt x="9879" y="7937"/>
                </a:cubicBezTo>
                <a:close/>
              </a:path>
            </a:pathLst>
          </a:custGeom>
          <a:solidFill>
            <a:srgbClr val="FBC89C"/>
          </a:solidFill>
          <a:ln w="911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54" name="任意多边形: 形状 53"/>
          <p:cNvSpPr/>
          <p:nvPr/>
        </p:nvSpPr>
        <p:spPr>
          <a:xfrm>
            <a:off x="3724313" y="3379783"/>
            <a:ext cx="209948" cy="839791"/>
          </a:xfrm>
          <a:custGeom>
            <a:avLst/>
            <a:gdLst>
              <a:gd name="connsiteX0" fmla="*/ 6554 w 209947"/>
              <a:gd name="connsiteY0" fmla="*/ 8125 h 839791"/>
              <a:gd name="connsiteX1" fmla="*/ 111528 w 209947"/>
              <a:gd name="connsiteY1" fmla="*/ 840614 h 839791"/>
              <a:gd name="connsiteX2" fmla="*/ 208287 w 209947"/>
              <a:gd name="connsiteY2" fmla="*/ 299314 h 839791"/>
              <a:gd name="connsiteX3" fmla="*/ 117005 w 209947"/>
              <a:gd name="connsiteY3" fmla="*/ 209858 h 839791"/>
              <a:gd name="connsiteX4" fmla="*/ 147128 w 209947"/>
              <a:gd name="connsiteY4" fmla="*/ 65632 h 839791"/>
              <a:gd name="connsiteX5" fmla="*/ 6554 w 209947"/>
              <a:gd name="connsiteY5" fmla="*/ 8125 h 839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9947" h="839791">
                <a:moveTo>
                  <a:pt x="6554" y="8125"/>
                </a:moveTo>
                <a:cubicBezTo>
                  <a:pt x="6554" y="8125"/>
                  <a:pt x="124308" y="229027"/>
                  <a:pt x="111528" y="840614"/>
                </a:cubicBezTo>
                <a:cubicBezTo>
                  <a:pt x="117918" y="840614"/>
                  <a:pt x="208287" y="299314"/>
                  <a:pt x="208287" y="299314"/>
                </a:cubicBezTo>
                <a:lnTo>
                  <a:pt x="117005" y="209858"/>
                </a:lnTo>
                <a:lnTo>
                  <a:pt x="147128" y="65632"/>
                </a:lnTo>
                <a:cubicBezTo>
                  <a:pt x="147128" y="64720"/>
                  <a:pt x="90534" y="-4654"/>
                  <a:pt x="6554" y="8125"/>
                </a:cubicBezTo>
                <a:close/>
              </a:path>
            </a:pathLst>
          </a:custGeom>
          <a:solidFill>
            <a:srgbClr val="4D4D4D"/>
          </a:solidFill>
          <a:ln w="911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55" name="任意多边形: 形状 54"/>
          <p:cNvSpPr/>
          <p:nvPr/>
        </p:nvSpPr>
        <p:spPr>
          <a:xfrm>
            <a:off x="3208572" y="3378555"/>
            <a:ext cx="629844" cy="848920"/>
          </a:xfrm>
          <a:custGeom>
            <a:avLst/>
            <a:gdLst>
              <a:gd name="connsiteX0" fmla="*/ 193682 w 629843"/>
              <a:gd name="connsiteY0" fmla="*/ 7527 h 848919"/>
              <a:gd name="connsiteX1" fmla="*/ 630008 w 629843"/>
              <a:gd name="connsiteY1" fmla="*/ 846405 h 848919"/>
              <a:gd name="connsiteX2" fmla="*/ 216502 w 629843"/>
              <a:gd name="connsiteY2" fmla="*/ 334315 h 848919"/>
              <a:gd name="connsiteX3" fmla="*/ 250276 w 629843"/>
              <a:gd name="connsiteY3" fmla="*/ 222038 h 848919"/>
              <a:gd name="connsiteX4" fmla="*/ 6554 w 629843"/>
              <a:gd name="connsiteY4" fmla="*/ 45865 h 848919"/>
              <a:gd name="connsiteX5" fmla="*/ 193682 w 629843"/>
              <a:gd name="connsiteY5" fmla="*/ 7527 h 848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9843" h="848919">
                <a:moveTo>
                  <a:pt x="193682" y="7527"/>
                </a:moveTo>
                <a:cubicBezTo>
                  <a:pt x="193682" y="7527"/>
                  <a:pt x="659218" y="280459"/>
                  <a:pt x="630008" y="846405"/>
                </a:cubicBezTo>
                <a:cubicBezTo>
                  <a:pt x="630008" y="846405"/>
                  <a:pt x="481219" y="533309"/>
                  <a:pt x="216502" y="334315"/>
                </a:cubicBezTo>
                <a:lnTo>
                  <a:pt x="250276" y="222038"/>
                </a:lnTo>
                <a:cubicBezTo>
                  <a:pt x="250276" y="222038"/>
                  <a:pt x="124308" y="66860"/>
                  <a:pt x="6554" y="45865"/>
                </a:cubicBezTo>
                <a:cubicBezTo>
                  <a:pt x="6554" y="45865"/>
                  <a:pt x="104226" y="-689"/>
                  <a:pt x="193682" y="7527"/>
                </a:cubicBezTo>
                <a:close/>
              </a:path>
            </a:pathLst>
          </a:custGeom>
          <a:solidFill>
            <a:srgbClr val="4D4D4D"/>
          </a:solidFill>
          <a:ln w="911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56" name="任意多边形: 形状 55"/>
          <p:cNvSpPr/>
          <p:nvPr/>
        </p:nvSpPr>
        <p:spPr>
          <a:xfrm>
            <a:off x="3919656" y="2625541"/>
            <a:ext cx="100410" cy="100410"/>
          </a:xfrm>
          <a:custGeom>
            <a:avLst/>
            <a:gdLst>
              <a:gd name="connsiteX0" fmla="*/ 28462 w 100409"/>
              <a:gd name="connsiteY0" fmla="*/ 8380 h 100409"/>
              <a:gd name="connsiteX1" fmla="*/ 33939 w 100409"/>
              <a:gd name="connsiteY1" fmla="*/ 7467 h 100409"/>
              <a:gd name="connsiteX2" fmla="*/ 39416 w 100409"/>
              <a:gd name="connsiteY2" fmla="*/ 6554 h 100409"/>
              <a:gd name="connsiteX3" fmla="*/ 49457 w 100409"/>
              <a:gd name="connsiteY3" fmla="*/ 6554 h 100409"/>
              <a:gd name="connsiteX4" fmla="*/ 59498 w 100409"/>
              <a:gd name="connsiteY4" fmla="*/ 8380 h 100409"/>
              <a:gd name="connsiteX5" fmla="*/ 68626 w 100409"/>
              <a:gd name="connsiteY5" fmla="*/ 12031 h 100409"/>
              <a:gd name="connsiteX6" fmla="*/ 73190 w 100409"/>
              <a:gd name="connsiteY6" fmla="*/ 13857 h 100409"/>
              <a:gd name="connsiteX7" fmla="*/ 77754 w 100409"/>
              <a:gd name="connsiteY7" fmla="*/ 16595 h 100409"/>
              <a:gd name="connsiteX8" fmla="*/ 85057 w 100409"/>
              <a:gd name="connsiteY8" fmla="*/ 22985 h 100409"/>
              <a:gd name="connsiteX9" fmla="*/ 91446 w 100409"/>
              <a:gd name="connsiteY9" fmla="*/ 30288 h 100409"/>
              <a:gd name="connsiteX10" fmla="*/ 96010 w 100409"/>
              <a:gd name="connsiteY10" fmla="*/ 38503 h 100409"/>
              <a:gd name="connsiteX11" fmla="*/ 92359 w 100409"/>
              <a:gd name="connsiteY11" fmla="*/ 35764 h 100409"/>
              <a:gd name="connsiteX12" fmla="*/ 88708 w 100409"/>
              <a:gd name="connsiteY12" fmla="*/ 33026 h 100409"/>
              <a:gd name="connsiteX13" fmla="*/ 81405 w 100409"/>
              <a:gd name="connsiteY13" fmla="*/ 28462 h 100409"/>
              <a:gd name="connsiteX14" fmla="*/ 74103 w 100409"/>
              <a:gd name="connsiteY14" fmla="*/ 24811 h 100409"/>
              <a:gd name="connsiteX15" fmla="*/ 70452 w 100409"/>
              <a:gd name="connsiteY15" fmla="*/ 23898 h 100409"/>
              <a:gd name="connsiteX16" fmla="*/ 66800 w 100409"/>
              <a:gd name="connsiteY16" fmla="*/ 22985 h 100409"/>
              <a:gd name="connsiteX17" fmla="*/ 59498 w 100409"/>
              <a:gd name="connsiteY17" fmla="*/ 22072 h 100409"/>
              <a:gd name="connsiteX18" fmla="*/ 60411 w 100409"/>
              <a:gd name="connsiteY18" fmla="*/ 22985 h 100409"/>
              <a:gd name="connsiteX19" fmla="*/ 75928 w 100409"/>
              <a:gd name="connsiteY19" fmla="*/ 46718 h 100409"/>
              <a:gd name="connsiteX20" fmla="*/ 81405 w 100409"/>
              <a:gd name="connsiteY20" fmla="*/ 73190 h 100409"/>
              <a:gd name="connsiteX21" fmla="*/ 80492 w 100409"/>
              <a:gd name="connsiteY21" fmla="*/ 85969 h 100409"/>
              <a:gd name="connsiteX22" fmla="*/ 77754 w 100409"/>
              <a:gd name="connsiteY22" fmla="*/ 98749 h 100409"/>
              <a:gd name="connsiteX23" fmla="*/ 72277 w 100409"/>
              <a:gd name="connsiteY23" fmla="*/ 74103 h 100409"/>
              <a:gd name="connsiteX24" fmla="*/ 68626 w 100409"/>
              <a:gd name="connsiteY24" fmla="*/ 63149 h 100409"/>
              <a:gd name="connsiteX25" fmla="*/ 63149 w 100409"/>
              <a:gd name="connsiteY25" fmla="*/ 53108 h 100409"/>
              <a:gd name="connsiteX26" fmla="*/ 49457 w 100409"/>
              <a:gd name="connsiteY26" fmla="*/ 35764 h 100409"/>
              <a:gd name="connsiteX27" fmla="*/ 41241 w 100409"/>
              <a:gd name="connsiteY27" fmla="*/ 29375 h 100409"/>
              <a:gd name="connsiteX28" fmla="*/ 36677 w 100409"/>
              <a:gd name="connsiteY28" fmla="*/ 26636 h 100409"/>
              <a:gd name="connsiteX29" fmla="*/ 32113 w 100409"/>
              <a:gd name="connsiteY29" fmla="*/ 24811 h 100409"/>
              <a:gd name="connsiteX30" fmla="*/ 6554 w 100409"/>
              <a:gd name="connsiteY30" fmla="*/ 15683 h 100409"/>
              <a:gd name="connsiteX31" fmla="*/ 28462 w 100409"/>
              <a:gd name="connsiteY31" fmla="*/ 8380 h 100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00409" h="100409">
                <a:moveTo>
                  <a:pt x="28462" y="8380"/>
                </a:moveTo>
                <a:cubicBezTo>
                  <a:pt x="30288" y="7467"/>
                  <a:pt x="32113" y="7467"/>
                  <a:pt x="33939" y="7467"/>
                </a:cubicBezTo>
                <a:cubicBezTo>
                  <a:pt x="35764" y="7467"/>
                  <a:pt x="37590" y="6554"/>
                  <a:pt x="39416" y="6554"/>
                </a:cubicBezTo>
                <a:cubicBezTo>
                  <a:pt x="43067" y="6554"/>
                  <a:pt x="45805" y="6554"/>
                  <a:pt x="49457" y="6554"/>
                </a:cubicBezTo>
                <a:cubicBezTo>
                  <a:pt x="53108" y="6554"/>
                  <a:pt x="55846" y="7467"/>
                  <a:pt x="59498" y="8380"/>
                </a:cubicBezTo>
                <a:cubicBezTo>
                  <a:pt x="63149" y="9293"/>
                  <a:pt x="65887" y="10206"/>
                  <a:pt x="68626" y="12031"/>
                </a:cubicBezTo>
                <a:cubicBezTo>
                  <a:pt x="70452" y="12944"/>
                  <a:pt x="71364" y="12944"/>
                  <a:pt x="73190" y="13857"/>
                </a:cubicBezTo>
                <a:cubicBezTo>
                  <a:pt x="75016" y="14770"/>
                  <a:pt x="75928" y="15683"/>
                  <a:pt x="77754" y="16595"/>
                </a:cubicBezTo>
                <a:cubicBezTo>
                  <a:pt x="80492" y="18421"/>
                  <a:pt x="83231" y="20247"/>
                  <a:pt x="85057" y="22985"/>
                </a:cubicBezTo>
                <a:cubicBezTo>
                  <a:pt x="87795" y="24811"/>
                  <a:pt x="89621" y="27549"/>
                  <a:pt x="91446" y="30288"/>
                </a:cubicBezTo>
                <a:cubicBezTo>
                  <a:pt x="93272" y="33026"/>
                  <a:pt x="94185" y="35764"/>
                  <a:pt x="96010" y="38503"/>
                </a:cubicBezTo>
                <a:lnTo>
                  <a:pt x="92359" y="35764"/>
                </a:lnTo>
                <a:cubicBezTo>
                  <a:pt x="91446" y="34852"/>
                  <a:pt x="89621" y="33939"/>
                  <a:pt x="88708" y="33026"/>
                </a:cubicBezTo>
                <a:cubicBezTo>
                  <a:pt x="85969" y="31200"/>
                  <a:pt x="84144" y="30288"/>
                  <a:pt x="81405" y="28462"/>
                </a:cubicBezTo>
                <a:cubicBezTo>
                  <a:pt x="78667" y="27549"/>
                  <a:pt x="75928" y="25724"/>
                  <a:pt x="74103" y="24811"/>
                </a:cubicBezTo>
                <a:cubicBezTo>
                  <a:pt x="73190" y="23898"/>
                  <a:pt x="71364" y="23898"/>
                  <a:pt x="70452" y="23898"/>
                </a:cubicBezTo>
                <a:cubicBezTo>
                  <a:pt x="69539" y="23898"/>
                  <a:pt x="67713" y="22985"/>
                  <a:pt x="66800" y="22985"/>
                </a:cubicBezTo>
                <a:cubicBezTo>
                  <a:pt x="64062" y="22072"/>
                  <a:pt x="62236" y="22072"/>
                  <a:pt x="59498" y="22072"/>
                </a:cubicBezTo>
                <a:cubicBezTo>
                  <a:pt x="59498" y="22072"/>
                  <a:pt x="60411" y="22985"/>
                  <a:pt x="60411" y="22985"/>
                </a:cubicBezTo>
                <a:cubicBezTo>
                  <a:pt x="67713" y="29375"/>
                  <a:pt x="72277" y="37590"/>
                  <a:pt x="75928" y="46718"/>
                </a:cubicBezTo>
                <a:cubicBezTo>
                  <a:pt x="79580" y="55847"/>
                  <a:pt x="80492" y="64062"/>
                  <a:pt x="81405" y="73190"/>
                </a:cubicBezTo>
                <a:cubicBezTo>
                  <a:pt x="81405" y="77754"/>
                  <a:pt x="81405" y="82318"/>
                  <a:pt x="80492" y="85969"/>
                </a:cubicBezTo>
                <a:cubicBezTo>
                  <a:pt x="79580" y="90534"/>
                  <a:pt x="78667" y="94185"/>
                  <a:pt x="77754" y="98749"/>
                </a:cubicBezTo>
                <a:cubicBezTo>
                  <a:pt x="75928" y="90534"/>
                  <a:pt x="74103" y="82318"/>
                  <a:pt x="72277" y="74103"/>
                </a:cubicBezTo>
                <a:cubicBezTo>
                  <a:pt x="71364" y="70452"/>
                  <a:pt x="69539" y="66800"/>
                  <a:pt x="68626" y="63149"/>
                </a:cubicBezTo>
                <a:cubicBezTo>
                  <a:pt x="66800" y="59498"/>
                  <a:pt x="65887" y="55847"/>
                  <a:pt x="63149" y="53108"/>
                </a:cubicBezTo>
                <a:cubicBezTo>
                  <a:pt x="59498" y="46718"/>
                  <a:pt x="54934" y="40329"/>
                  <a:pt x="49457" y="35764"/>
                </a:cubicBezTo>
                <a:cubicBezTo>
                  <a:pt x="46718" y="33026"/>
                  <a:pt x="43980" y="31200"/>
                  <a:pt x="41241" y="29375"/>
                </a:cubicBezTo>
                <a:cubicBezTo>
                  <a:pt x="39416" y="28462"/>
                  <a:pt x="38503" y="27549"/>
                  <a:pt x="36677" y="26636"/>
                </a:cubicBezTo>
                <a:cubicBezTo>
                  <a:pt x="34852" y="25724"/>
                  <a:pt x="33026" y="24811"/>
                  <a:pt x="32113" y="24811"/>
                </a:cubicBezTo>
                <a:lnTo>
                  <a:pt x="6554" y="15683"/>
                </a:lnTo>
                <a:lnTo>
                  <a:pt x="28462" y="8380"/>
                </a:lnTo>
                <a:close/>
              </a:path>
            </a:pathLst>
          </a:custGeom>
          <a:solidFill>
            <a:srgbClr val="333333"/>
          </a:solidFill>
          <a:ln w="911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57" name="任意多边形: 形状 56"/>
          <p:cNvSpPr/>
          <p:nvPr/>
        </p:nvSpPr>
        <p:spPr>
          <a:xfrm>
            <a:off x="3347232" y="3039954"/>
            <a:ext cx="292101" cy="282973"/>
          </a:xfrm>
          <a:custGeom>
            <a:avLst/>
            <a:gdLst>
              <a:gd name="connsiteX0" fmla="*/ 10294 w 292101"/>
              <a:gd name="connsiteY0" fmla="*/ 7473 h 282973"/>
              <a:gd name="connsiteX1" fmla="*/ 224806 w 292101"/>
              <a:gd name="connsiteY1" fmla="*/ 145308 h 282973"/>
              <a:gd name="connsiteX2" fmla="*/ 292354 w 292101"/>
              <a:gd name="connsiteY2" fmla="*/ 230200 h 282973"/>
              <a:gd name="connsiteX3" fmla="*/ 195595 w 292101"/>
              <a:gd name="connsiteY3" fmla="*/ 211944 h 282973"/>
              <a:gd name="connsiteX4" fmla="*/ 46806 w 292101"/>
              <a:gd name="connsiteY4" fmla="*/ 283144 h 282973"/>
              <a:gd name="connsiteX5" fmla="*/ 10294 w 292101"/>
              <a:gd name="connsiteY5" fmla="*/ 7473 h 282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2101" h="282973">
                <a:moveTo>
                  <a:pt x="10294" y="7473"/>
                </a:moveTo>
                <a:cubicBezTo>
                  <a:pt x="39504" y="-3481"/>
                  <a:pt x="140826" y="85975"/>
                  <a:pt x="224806" y="145308"/>
                </a:cubicBezTo>
                <a:cubicBezTo>
                  <a:pt x="224806" y="171780"/>
                  <a:pt x="281400" y="208293"/>
                  <a:pt x="292354" y="230200"/>
                </a:cubicBezTo>
                <a:cubicBezTo>
                  <a:pt x="277749" y="225636"/>
                  <a:pt x="212026" y="211944"/>
                  <a:pt x="195595" y="211944"/>
                </a:cubicBezTo>
                <a:cubicBezTo>
                  <a:pt x="133524" y="211944"/>
                  <a:pt x="79668" y="235677"/>
                  <a:pt x="46806" y="283144"/>
                </a:cubicBezTo>
                <a:cubicBezTo>
                  <a:pt x="-10701" y="102406"/>
                  <a:pt x="10294" y="7473"/>
                  <a:pt x="10294" y="7473"/>
                </a:cubicBezTo>
                <a:close/>
              </a:path>
            </a:pathLst>
          </a:custGeom>
          <a:solidFill>
            <a:srgbClr val="CCA37F"/>
          </a:solidFill>
          <a:ln w="911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58" name="任意多边形: 形状 57"/>
          <p:cNvSpPr/>
          <p:nvPr/>
        </p:nvSpPr>
        <p:spPr>
          <a:xfrm>
            <a:off x="3216928" y="2531920"/>
            <a:ext cx="739382" cy="757638"/>
          </a:xfrm>
          <a:custGeom>
            <a:avLst/>
            <a:gdLst>
              <a:gd name="connsiteX0" fmla="*/ 117777 w 739381"/>
              <a:gd name="connsiteY0" fmla="*/ 295518 h 757637"/>
              <a:gd name="connsiteX1" fmla="*/ 510288 w 739381"/>
              <a:gd name="connsiteY1" fmla="*/ 72791 h 757637"/>
              <a:gd name="connsiteX2" fmla="*/ 735754 w 739381"/>
              <a:gd name="connsiteY2" fmla="*/ 112042 h 757637"/>
              <a:gd name="connsiteX3" fmla="*/ 716585 w 739381"/>
              <a:gd name="connsiteY3" fmla="*/ 529199 h 757637"/>
              <a:gd name="connsiteX4" fmla="*/ 553191 w 739381"/>
              <a:gd name="connsiteY4" fmla="*/ 759229 h 757637"/>
              <a:gd name="connsiteX5" fmla="*/ 136033 w 739381"/>
              <a:gd name="connsiteY5" fmla="*/ 603137 h 757637"/>
              <a:gd name="connsiteX6" fmla="*/ 118690 w 739381"/>
              <a:gd name="connsiteY6" fmla="*/ 425138 h 757637"/>
              <a:gd name="connsiteX7" fmla="*/ 76700 w 739381"/>
              <a:gd name="connsiteY7" fmla="*/ 437005 h 757637"/>
              <a:gd name="connsiteX8" fmla="*/ 56618 w 739381"/>
              <a:gd name="connsiteY8" fmla="*/ 393189 h 757637"/>
              <a:gd name="connsiteX9" fmla="*/ 18280 w 739381"/>
              <a:gd name="connsiteY9" fmla="*/ 268134 h 757637"/>
              <a:gd name="connsiteX10" fmla="*/ 117777 w 739381"/>
              <a:gd name="connsiteY10" fmla="*/ 295518 h 757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39381" h="757637">
                <a:moveTo>
                  <a:pt x="117777" y="295518"/>
                </a:moveTo>
                <a:cubicBezTo>
                  <a:pt x="117777" y="295518"/>
                  <a:pt x="65746" y="-159978"/>
                  <a:pt x="510288" y="72791"/>
                </a:cubicBezTo>
                <a:cubicBezTo>
                  <a:pt x="510288" y="72791"/>
                  <a:pt x="721149" y="-36747"/>
                  <a:pt x="735754" y="112042"/>
                </a:cubicBezTo>
                <a:cubicBezTo>
                  <a:pt x="759487" y="353938"/>
                  <a:pt x="691026" y="234359"/>
                  <a:pt x="716585" y="529199"/>
                </a:cubicBezTo>
                <a:cubicBezTo>
                  <a:pt x="727539" y="653342"/>
                  <a:pt x="589703" y="753752"/>
                  <a:pt x="553191" y="759229"/>
                </a:cubicBezTo>
                <a:cubicBezTo>
                  <a:pt x="470124" y="770183"/>
                  <a:pt x="271130" y="686204"/>
                  <a:pt x="136033" y="603137"/>
                </a:cubicBezTo>
                <a:cubicBezTo>
                  <a:pt x="98608" y="580317"/>
                  <a:pt x="124167" y="477169"/>
                  <a:pt x="118690" y="425138"/>
                </a:cubicBezTo>
                <a:cubicBezTo>
                  <a:pt x="118690" y="425138"/>
                  <a:pt x="111387" y="453435"/>
                  <a:pt x="76700" y="437005"/>
                </a:cubicBezTo>
                <a:cubicBezTo>
                  <a:pt x="63008" y="430615"/>
                  <a:pt x="73962" y="413271"/>
                  <a:pt x="56618" y="393189"/>
                </a:cubicBezTo>
                <a:cubicBezTo>
                  <a:pt x="31972" y="363979"/>
                  <a:pt x="-15494" y="324728"/>
                  <a:pt x="18280" y="268134"/>
                </a:cubicBezTo>
                <a:cubicBezTo>
                  <a:pt x="48403" y="217929"/>
                  <a:pt x="117777" y="295518"/>
                  <a:pt x="117777" y="295518"/>
                </a:cubicBezTo>
                <a:close/>
              </a:path>
            </a:pathLst>
          </a:custGeom>
          <a:solidFill>
            <a:srgbClr val="FBC89C"/>
          </a:solidFill>
          <a:ln w="911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59" name="任意多边形: 形状 58"/>
          <p:cNvSpPr/>
          <p:nvPr/>
        </p:nvSpPr>
        <p:spPr>
          <a:xfrm>
            <a:off x="3611124" y="3127590"/>
            <a:ext cx="73025" cy="36513"/>
          </a:xfrm>
          <a:custGeom>
            <a:avLst/>
            <a:gdLst>
              <a:gd name="connsiteX0" fmla="*/ 67713 w 73025"/>
              <a:gd name="connsiteY0" fmla="*/ 26636 h 36512"/>
              <a:gd name="connsiteX1" fmla="*/ 56759 w 73025"/>
              <a:gd name="connsiteY1" fmla="*/ 26636 h 36512"/>
              <a:gd name="connsiteX2" fmla="*/ 46718 w 73025"/>
              <a:gd name="connsiteY2" fmla="*/ 25723 h 36512"/>
              <a:gd name="connsiteX3" fmla="*/ 41241 w 73025"/>
              <a:gd name="connsiteY3" fmla="*/ 24811 h 36512"/>
              <a:gd name="connsiteX4" fmla="*/ 35764 w 73025"/>
              <a:gd name="connsiteY4" fmla="*/ 22985 h 36512"/>
              <a:gd name="connsiteX5" fmla="*/ 24811 w 73025"/>
              <a:gd name="connsiteY5" fmla="*/ 18421 h 36512"/>
              <a:gd name="connsiteX6" fmla="*/ 15683 w 73025"/>
              <a:gd name="connsiteY6" fmla="*/ 12944 h 36512"/>
              <a:gd name="connsiteX7" fmla="*/ 9293 w 73025"/>
              <a:gd name="connsiteY7" fmla="*/ 8380 h 36512"/>
              <a:gd name="connsiteX8" fmla="*/ 6554 w 73025"/>
              <a:gd name="connsiteY8" fmla="*/ 6554 h 36512"/>
              <a:gd name="connsiteX9" fmla="*/ 8380 w 73025"/>
              <a:gd name="connsiteY9" fmla="*/ 9293 h 36512"/>
              <a:gd name="connsiteX10" fmla="*/ 12944 w 73025"/>
              <a:gd name="connsiteY10" fmla="*/ 15683 h 36512"/>
              <a:gd name="connsiteX11" fmla="*/ 21159 w 73025"/>
              <a:gd name="connsiteY11" fmla="*/ 23898 h 36512"/>
              <a:gd name="connsiteX12" fmla="*/ 26636 w 73025"/>
              <a:gd name="connsiteY12" fmla="*/ 27549 h 36512"/>
              <a:gd name="connsiteX13" fmla="*/ 33026 w 73025"/>
              <a:gd name="connsiteY13" fmla="*/ 30287 h 36512"/>
              <a:gd name="connsiteX14" fmla="*/ 39416 w 73025"/>
              <a:gd name="connsiteY14" fmla="*/ 32113 h 36512"/>
              <a:gd name="connsiteX15" fmla="*/ 45805 w 73025"/>
              <a:gd name="connsiteY15" fmla="*/ 33026 h 36512"/>
              <a:gd name="connsiteX16" fmla="*/ 52195 w 73025"/>
              <a:gd name="connsiteY16" fmla="*/ 33026 h 36512"/>
              <a:gd name="connsiteX17" fmla="*/ 57672 w 73025"/>
              <a:gd name="connsiteY17" fmla="*/ 32113 h 36512"/>
              <a:gd name="connsiteX18" fmla="*/ 67713 w 73025"/>
              <a:gd name="connsiteY18" fmla="*/ 26636 h 36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3025" h="36512">
                <a:moveTo>
                  <a:pt x="67713" y="26636"/>
                </a:moveTo>
                <a:cubicBezTo>
                  <a:pt x="67713" y="26636"/>
                  <a:pt x="63149" y="26636"/>
                  <a:pt x="56759" y="26636"/>
                </a:cubicBezTo>
                <a:cubicBezTo>
                  <a:pt x="54021" y="26636"/>
                  <a:pt x="50370" y="25723"/>
                  <a:pt x="46718" y="25723"/>
                </a:cubicBezTo>
                <a:cubicBezTo>
                  <a:pt x="44893" y="25723"/>
                  <a:pt x="43067" y="24811"/>
                  <a:pt x="41241" y="24811"/>
                </a:cubicBezTo>
                <a:cubicBezTo>
                  <a:pt x="39416" y="24811"/>
                  <a:pt x="37590" y="23898"/>
                  <a:pt x="35764" y="22985"/>
                </a:cubicBezTo>
                <a:cubicBezTo>
                  <a:pt x="32113" y="22072"/>
                  <a:pt x="28462" y="20247"/>
                  <a:pt x="24811" y="18421"/>
                </a:cubicBezTo>
                <a:cubicBezTo>
                  <a:pt x="21159" y="16595"/>
                  <a:pt x="18421" y="14770"/>
                  <a:pt x="15683" y="12944"/>
                </a:cubicBezTo>
                <a:cubicBezTo>
                  <a:pt x="12944" y="11118"/>
                  <a:pt x="11118" y="9293"/>
                  <a:pt x="9293" y="8380"/>
                </a:cubicBezTo>
                <a:cubicBezTo>
                  <a:pt x="7467" y="7467"/>
                  <a:pt x="6554" y="6554"/>
                  <a:pt x="6554" y="6554"/>
                </a:cubicBezTo>
                <a:cubicBezTo>
                  <a:pt x="6554" y="6554"/>
                  <a:pt x="6554" y="7467"/>
                  <a:pt x="8380" y="9293"/>
                </a:cubicBezTo>
                <a:cubicBezTo>
                  <a:pt x="9293" y="11118"/>
                  <a:pt x="10206" y="13857"/>
                  <a:pt x="12944" y="15683"/>
                </a:cubicBezTo>
                <a:cubicBezTo>
                  <a:pt x="14770" y="18421"/>
                  <a:pt x="17508" y="21159"/>
                  <a:pt x="21159" y="23898"/>
                </a:cubicBezTo>
                <a:cubicBezTo>
                  <a:pt x="22985" y="24811"/>
                  <a:pt x="24811" y="26636"/>
                  <a:pt x="26636" y="27549"/>
                </a:cubicBezTo>
                <a:cubicBezTo>
                  <a:pt x="28462" y="28462"/>
                  <a:pt x="31200" y="29375"/>
                  <a:pt x="33026" y="30287"/>
                </a:cubicBezTo>
                <a:cubicBezTo>
                  <a:pt x="34852" y="31200"/>
                  <a:pt x="37590" y="32113"/>
                  <a:pt x="39416" y="32113"/>
                </a:cubicBezTo>
                <a:cubicBezTo>
                  <a:pt x="41241" y="33026"/>
                  <a:pt x="43980" y="33026"/>
                  <a:pt x="45805" y="33026"/>
                </a:cubicBezTo>
                <a:cubicBezTo>
                  <a:pt x="47631" y="33026"/>
                  <a:pt x="50370" y="33026"/>
                  <a:pt x="52195" y="33026"/>
                </a:cubicBezTo>
                <a:cubicBezTo>
                  <a:pt x="54021" y="33026"/>
                  <a:pt x="55846" y="32113"/>
                  <a:pt x="57672" y="32113"/>
                </a:cubicBezTo>
                <a:cubicBezTo>
                  <a:pt x="64062" y="30287"/>
                  <a:pt x="67713" y="26636"/>
                  <a:pt x="67713" y="26636"/>
                </a:cubicBezTo>
                <a:close/>
              </a:path>
            </a:pathLst>
          </a:custGeom>
          <a:solidFill>
            <a:srgbClr val="CCA37F"/>
          </a:solidFill>
          <a:ln w="911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60" name="任意多边形: 形状 59"/>
          <p:cNvSpPr/>
          <p:nvPr/>
        </p:nvSpPr>
        <p:spPr>
          <a:xfrm>
            <a:off x="3685975" y="2735079"/>
            <a:ext cx="91282" cy="273845"/>
          </a:xfrm>
          <a:custGeom>
            <a:avLst/>
            <a:gdLst>
              <a:gd name="connsiteX0" fmla="*/ 62236 w 91281"/>
              <a:gd name="connsiteY0" fmla="*/ 6554 h 273845"/>
              <a:gd name="connsiteX1" fmla="*/ 54934 w 91281"/>
              <a:gd name="connsiteY1" fmla="*/ 36677 h 273845"/>
              <a:gd name="connsiteX2" fmla="*/ 50370 w 91281"/>
              <a:gd name="connsiteY2" fmla="*/ 67713 h 273845"/>
              <a:gd name="connsiteX3" fmla="*/ 48544 w 91281"/>
              <a:gd name="connsiteY3" fmla="*/ 83231 h 273845"/>
              <a:gd name="connsiteX4" fmla="*/ 47631 w 91281"/>
              <a:gd name="connsiteY4" fmla="*/ 98749 h 273845"/>
              <a:gd name="connsiteX5" fmla="*/ 46718 w 91281"/>
              <a:gd name="connsiteY5" fmla="*/ 114267 h 273845"/>
              <a:gd name="connsiteX6" fmla="*/ 46718 w 91281"/>
              <a:gd name="connsiteY6" fmla="*/ 129785 h 273845"/>
              <a:gd name="connsiteX7" fmla="*/ 47631 w 91281"/>
              <a:gd name="connsiteY7" fmla="*/ 145303 h 273845"/>
              <a:gd name="connsiteX8" fmla="*/ 49457 w 91281"/>
              <a:gd name="connsiteY8" fmla="*/ 160821 h 273845"/>
              <a:gd name="connsiteX9" fmla="*/ 52195 w 91281"/>
              <a:gd name="connsiteY9" fmla="*/ 176338 h 273845"/>
              <a:gd name="connsiteX10" fmla="*/ 55847 w 91281"/>
              <a:gd name="connsiteY10" fmla="*/ 191856 h 273845"/>
              <a:gd name="connsiteX11" fmla="*/ 60411 w 91281"/>
              <a:gd name="connsiteY11" fmla="*/ 207374 h 273845"/>
              <a:gd name="connsiteX12" fmla="*/ 63149 w 91281"/>
              <a:gd name="connsiteY12" fmla="*/ 214677 h 273845"/>
              <a:gd name="connsiteX13" fmla="*/ 66800 w 91281"/>
              <a:gd name="connsiteY13" fmla="*/ 221979 h 273845"/>
              <a:gd name="connsiteX14" fmla="*/ 74103 w 91281"/>
              <a:gd name="connsiteY14" fmla="*/ 235671 h 273845"/>
              <a:gd name="connsiteX15" fmla="*/ 83231 w 91281"/>
              <a:gd name="connsiteY15" fmla="*/ 248451 h 273845"/>
              <a:gd name="connsiteX16" fmla="*/ 83231 w 91281"/>
              <a:gd name="connsiteY16" fmla="*/ 244799 h 273845"/>
              <a:gd name="connsiteX17" fmla="*/ 76841 w 91281"/>
              <a:gd name="connsiteY17" fmla="*/ 253015 h 273845"/>
              <a:gd name="connsiteX18" fmla="*/ 68626 w 91281"/>
              <a:gd name="connsiteY18" fmla="*/ 260317 h 273845"/>
              <a:gd name="connsiteX19" fmla="*/ 59498 w 91281"/>
              <a:gd name="connsiteY19" fmla="*/ 265794 h 273845"/>
              <a:gd name="connsiteX20" fmla="*/ 49457 w 91281"/>
              <a:gd name="connsiteY20" fmla="*/ 269446 h 273845"/>
              <a:gd name="connsiteX21" fmla="*/ 43980 w 91281"/>
              <a:gd name="connsiteY21" fmla="*/ 270359 h 273845"/>
              <a:gd name="connsiteX22" fmla="*/ 38503 w 91281"/>
              <a:gd name="connsiteY22" fmla="*/ 270359 h 273845"/>
              <a:gd name="connsiteX23" fmla="*/ 33026 w 91281"/>
              <a:gd name="connsiteY23" fmla="*/ 270359 h 273845"/>
              <a:gd name="connsiteX24" fmla="*/ 27549 w 91281"/>
              <a:gd name="connsiteY24" fmla="*/ 269446 h 273845"/>
              <a:gd name="connsiteX25" fmla="*/ 16595 w 91281"/>
              <a:gd name="connsiteY25" fmla="*/ 266707 h 273845"/>
              <a:gd name="connsiteX26" fmla="*/ 6554 w 91281"/>
              <a:gd name="connsiteY26" fmla="*/ 263056 h 273845"/>
              <a:gd name="connsiteX27" fmla="*/ 16595 w 91281"/>
              <a:gd name="connsiteY27" fmla="*/ 268533 h 273845"/>
              <a:gd name="connsiteX28" fmla="*/ 27549 w 91281"/>
              <a:gd name="connsiteY28" fmla="*/ 272184 h 273845"/>
              <a:gd name="connsiteX29" fmla="*/ 33026 w 91281"/>
              <a:gd name="connsiteY29" fmla="*/ 273097 h 273845"/>
              <a:gd name="connsiteX30" fmla="*/ 38503 w 91281"/>
              <a:gd name="connsiteY30" fmla="*/ 274010 h 273845"/>
              <a:gd name="connsiteX31" fmla="*/ 43980 w 91281"/>
              <a:gd name="connsiteY31" fmla="*/ 274010 h 273845"/>
              <a:gd name="connsiteX32" fmla="*/ 49457 w 91281"/>
              <a:gd name="connsiteY32" fmla="*/ 273097 h 273845"/>
              <a:gd name="connsiteX33" fmla="*/ 60411 w 91281"/>
              <a:gd name="connsiteY33" fmla="*/ 270359 h 273845"/>
              <a:gd name="connsiteX34" fmla="*/ 70452 w 91281"/>
              <a:gd name="connsiteY34" fmla="*/ 264882 h 273845"/>
              <a:gd name="connsiteX35" fmla="*/ 79580 w 91281"/>
              <a:gd name="connsiteY35" fmla="*/ 257579 h 273845"/>
              <a:gd name="connsiteX36" fmla="*/ 87795 w 91281"/>
              <a:gd name="connsiteY36" fmla="*/ 248451 h 273845"/>
              <a:gd name="connsiteX37" fmla="*/ 88708 w 91281"/>
              <a:gd name="connsiteY37" fmla="*/ 246625 h 273845"/>
              <a:gd name="connsiteX38" fmla="*/ 86882 w 91281"/>
              <a:gd name="connsiteY38" fmla="*/ 243887 h 273845"/>
              <a:gd name="connsiteX39" fmla="*/ 78667 w 91281"/>
              <a:gd name="connsiteY39" fmla="*/ 231107 h 273845"/>
              <a:gd name="connsiteX40" fmla="*/ 71364 w 91281"/>
              <a:gd name="connsiteY40" fmla="*/ 217415 h 273845"/>
              <a:gd name="connsiteX41" fmla="*/ 68626 w 91281"/>
              <a:gd name="connsiteY41" fmla="*/ 210113 h 273845"/>
              <a:gd name="connsiteX42" fmla="*/ 65887 w 91281"/>
              <a:gd name="connsiteY42" fmla="*/ 202810 h 273845"/>
              <a:gd name="connsiteX43" fmla="*/ 61323 w 91281"/>
              <a:gd name="connsiteY43" fmla="*/ 188205 h 273845"/>
              <a:gd name="connsiteX44" fmla="*/ 57672 w 91281"/>
              <a:gd name="connsiteY44" fmla="*/ 173600 h 273845"/>
              <a:gd name="connsiteX45" fmla="*/ 54934 w 91281"/>
              <a:gd name="connsiteY45" fmla="*/ 158082 h 273845"/>
              <a:gd name="connsiteX46" fmla="*/ 53108 w 91281"/>
              <a:gd name="connsiteY46" fmla="*/ 142564 h 273845"/>
              <a:gd name="connsiteX47" fmla="*/ 52195 w 91281"/>
              <a:gd name="connsiteY47" fmla="*/ 127046 h 273845"/>
              <a:gd name="connsiteX48" fmla="*/ 51282 w 91281"/>
              <a:gd name="connsiteY48" fmla="*/ 111528 h 273845"/>
              <a:gd name="connsiteX49" fmla="*/ 51282 w 91281"/>
              <a:gd name="connsiteY49" fmla="*/ 96010 h 273845"/>
              <a:gd name="connsiteX50" fmla="*/ 51282 w 91281"/>
              <a:gd name="connsiteY50" fmla="*/ 80492 h 273845"/>
              <a:gd name="connsiteX51" fmla="*/ 52195 w 91281"/>
              <a:gd name="connsiteY51" fmla="*/ 64975 h 273845"/>
              <a:gd name="connsiteX52" fmla="*/ 54934 w 91281"/>
              <a:gd name="connsiteY52" fmla="*/ 33939 h 273845"/>
              <a:gd name="connsiteX53" fmla="*/ 62236 w 91281"/>
              <a:gd name="connsiteY53" fmla="*/ 6554 h 273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91281" h="273845">
                <a:moveTo>
                  <a:pt x="62236" y="6554"/>
                </a:moveTo>
                <a:cubicBezTo>
                  <a:pt x="59498" y="16595"/>
                  <a:pt x="56759" y="26636"/>
                  <a:pt x="54934" y="36677"/>
                </a:cubicBezTo>
                <a:cubicBezTo>
                  <a:pt x="53108" y="46718"/>
                  <a:pt x="51282" y="56759"/>
                  <a:pt x="50370" y="67713"/>
                </a:cubicBezTo>
                <a:cubicBezTo>
                  <a:pt x="49457" y="73190"/>
                  <a:pt x="48544" y="77754"/>
                  <a:pt x="48544" y="83231"/>
                </a:cubicBezTo>
                <a:lnTo>
                  <a:pt x="47631" y="98749"/>
                </a:lnTo>
                <a:lnTo>
                  <a:pt x="46718" y="114267"/>
                </a:lnTo>
                <a:cubicBezTo>
                  <a:pt x="46718" y="119744"/>
                  <a:pt x="46718" y="124308"/>
                  <a:pt x="46718" y="129785"/>
                </a:cubicBezTo>
                <a:cubicBezTo>
                  <a:pt x="46718" y="135261"/>
                  <a:pt x="46718" y="139826"/>
                  <a:pt x="47631" y="145303"/>
                </a:cubicBezTo>
                <a:cubicBezTo>
                  <a:pt x="48544" y="150779"/>
                  <a:pt x="48544" y="155344"/>
                  <a:pt x="49457" y="160821"/>
                </a:cubicBezTo>
                <a:lnTo>
                  <a:pt x="52195" y="176338"/>
                </a:lnTo>
                <a:lnTo>
                  <a:pt x="55847" y="191856"/>
                </a:lnTo>
                <a:cubicBezTo>
                  <a:pt x="56759" y="197333"/>
                  <a:pt x="59498" y="201897"/>
                  <a:pt x="60411" y="207374"/>
                </a:cubicBezTo>
                <a:lnTo>
                  <a:pt x="63149" y="214677"/>
                </a:lnTo>
                <a:cubicBezTo>
                  <a:pt x="64062" y="217415"/>
                  <a:pt x="65887" y="219241"/>
                  <a:pt x="66800" y="221979"/>
                </a:cubicBezTo>
                <a:cubicBezTo>
                  <a:pt x="69539" y="226543"/>
                  <a:pt x="71364" y="232020"/>
                  <a:pt x="74103" y="235671"/>
                </a:cubicBezTo>
                <a:lnTo>
                  <a:pt x="83231" y="248451"/>
                </a:lnTo>
                <a:lnTo>
                  <a:pt x="83231" y="244799"/>
                </a:lnTo>
                <a:cubicBezTo>
                  <a:pt x="81405" y="247538"/>
                  <a:pt x="79580" y="250276"/>
                  <a:pt x="76841" y="253015"/>
                </a:cubicBezTo>
                <a:cubicBezTo>
                  <a:pt x="74103" y="255753"/>
                  <a:pt x="71364" y="257579"/>
                  <a:pt x="68626" y="260317"/>
                </a:cubicBezTo>
                <a:cubicBezTo>
                  <a:pt x="65887" y="262143"/>
                  <a:pt x="62236" y="263969"/>
                  <a:pt x="59498" y="265794"/>
                </a:cubicBezTo>
                <a:cubicBezTo>
                  <a:pt x="55847" y="266707"/>
                  <a:pt x="53108" y="268533"/>
                  <a:pt x="49457" y="269446"/>
                </a:cubicBezTo>
                <a:cubicBezTo>
                  <a:pt x="47631" y="270359"/>
                  <a:pt x="45806" y="270359"/>
                  <a:pt x="43980" y="270359"/>
                </a:cubicBezTo>
                <a:cubicBezTo>
                  <a:pt x="42154" y="270359"/>
                  <a:pt x="40329" y="271271"/>
                  <a:pt x="38503" y="270359"/>
                </a:cubicBezTo>
                <a:lnTo>
                  <a:pt x="33026" y="270359"/>
                </a:lnTo>
                <a:lnTo>
                  <a:pt x="27549" y="269446"/>
                </a:lnTo>
                <a:cubicBezTo>
                  <a:pt x="23898" y="269446"/>
                  <a:pt x="20247" y="267620"/>
                  <a:pt x="16595" y="266707"/>
                </a:cubicBezTo>
                <a:cubicBezTo>
                  <a:pt x="12944" y="265794"/>
                  <a:pt x="9293" y="263969"/>
                  <a:pt x="6554" y="263056"/>
                </a:cubicBezTo>
                <a:cubicBezTo>
                  <a:pt x="10206" y="264882"/>
                  <a:pt x="12944" y="266707"/>
                  <a:pt x="16595" y="268533"/>
                </a:cubicBezTo>
                <a:cubicBezTo>
                  <a:pt x="20247" y="269446"/>
                  <a:pt x="23898" y="271271"/>
                  <a:pt x="27549" y="272184"/>
                </a:cubicBezTo>
                <a:lnTo>
                  <a:pt x="33026" y="273097"/>
                </a:lnTo>
                <a:lnTo>
                  <a:pt x="38503" y="274010"/>
                </a:lnTo>
                <a:cubicBezTo>
                  <a:pt x="40329" y="274010"/>
                  <a:pt x="42154" y="274010"/>
                  <a:pt x="43980" y="274010"/>
                </a:cubicBezTo>
                <a:cubicBezTo>
                  <a:pt x="45806" y="274010"/>
                  <a:pt x="47631" y="274010"/>
                  <a:pt x="49457" y="273097"/>
                </a:cubicBezTo>
                <a:cubicBezTo>
                  <a:pt x="53108" y="272184"/>
                  <a:pt x="56759" y="271271"/>
                  <a:pt x="60411" y="270359"/>
                </a:cubicBezTo>
                <a:cubicBezTo>
                  <a:pt x="64062" y="268533"/>
                  <a:pt x="67713" y="267620"/>
                  <a:pt x="70452" y="264882"/>
                </a:cubicBezTo>
                <a:cubicBezTo>
                  <a:pt x="74103" y="263056"/>
                  <a:pt x="76841" y="260317"/>
                  <a:pt x="79580" y="257579"/>
                </a:cubicBezTo>
                <a:cubicBezTo>
                  <a:pt x="82318" y="254841"/>
                  <a:pt x="85057" y="252102"/>
                  <a:pt x="87795" y="248451"/>
                </a:cubicBezTo>
                <a:lnTo>
                  <a:pt x="88708" y="246625"/>
                </a:lnTo>
                <a:lnTo>
                  <a:pt x="86882" y="243887"/>
                </a:lnTo>
                <a:lnTo>
                  <a:pt x="78667" y="231107"/>
                </a:lnTo>
                <a:cubicBezTo>
                  <a:pt x="75928" y="227456"/>
                  <a:pt x="74103" y="221979"/>
                  <a:pt x="71364" y="217415"/>
                </a:cubicBezTo>
                <a:cubicBezTo>
                  <a:pt x="70452" y="214677"/>
                  <a:pt x="68626" y="212851"/>
                  <a:pt x="68626" y="210113"/>
                </a:cubicBezTo>
                <a:lnTo>
                  <a:pt x="65887" y="202810"/>
                </a:lnTo>
                <a:cubicBezTo>
                  <a:pt x="64062" y="198246"/>
                  <a:pt x="62236" y="193682"/>
                  <a:pt x="61323" y="188205"/>
                </a:cubicBezTo>
                <a:lnTo>
                  <a:pt x="57672" y="173600"/>
                </a:lnTo>
                <a:lnTo>
                  <a:pt x="54934" y="158082"/>
                </a:lnTo>
                <a:cubicBezTo>
                  <a:pt x="54021" y="153518"/>
                  <a:pt x="54021" y="148041"/>
                  <a:pt x="53108" y="142564"/>
                </a:cubicBezTo>
                <a:cubicBezTo>
                  <a:pt x="52195" y="137087"/>
                  <a:pt x="52195" y="132523"/>
                  <a:pt x="52195" y="127046"/>
                </a:cubicBezTo>
                <a:cubicBezTo>
                  <a:pt x="52195" y="121569"/>
                  <a:pt x="51282" y="117005"/>
                  <a:pt x="51282" y="111528"/>
                </a:cubicBezTo>
                <a:lnTo>
                  <a:pt x="51282" y="96010"/>
                </a:lnTo>
                <a:lnTo>
                  <a:pt x="51282" y="80492"/>
                </a:lnTo>
                <a:cubicBezTo>
                  <a:pt x="51282" y="75016"/>
                  <a:pt x="52195" y="70452"/>
                  <a:pt x="52195" y="64975"/>
                </a:cubicBezTo>
                <a:cubicBezTo>
                  <a:pt x="53108" y="54934"/>
                  <a:pt x="54021" y="43980"/>
                  <a:pt x="54934" y="33939"/>
                </a:cubicBezTo>
                <a:cubicBezTo>
                  <a:pt x="59498" y="27549"/>
                  <a:pt x="61323" y="16595"/>
                  <a:pt x="62236" y="6554"/>
                </a:cubicBezTo>
                <a:close/>
              </a:path>
            </a:pathLst>
          </a:custGeom>
          <a:solidFill>
            <a:srgbClr val="CCA37F"/>
          </a:solidFill>
          <a:ln w="911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61" name="任意多边形: 形状 60"/>
          <p:cNvSpPr/>
          <p:nvPr/>
        </p:nvSpPr>
        <p:spPr>
          <a:xfrm>
            <a:off x="3818955" y="2812377"/>
            <a:ext cx="18256" cy="27385"/>
          </a:xfrm>
          <a:custGeom>
            <a:avLst/>
            <a:gdLst>
              <a:gd name="connsiteX0" fmla="*/ 16887 w 18256"/>
              <a:gd name="connsiteY0" fmla="*/ 16887 h 27384"/>
              <a:gd name="connsiteX1" fmla="*/ 13236 w 18256"/>
              <a:gd name="connsiteY1" fmla="*/ 24190 h 27384"/>
              <a:gd name="connsiteX2" fmla="*/ 6846 w 18256"/>
              <a:gd name="connsiteY2" fmla="*/ 6846 h 27384"/>
              <a:gd name="connsiteX3" fmla="*/ 16887 w 18256"/>
              <a:gd name="connsiteY3" fmla="*/ 16887 h 27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56" h="27384">
                <a:moveTo>
                  <a:pt x="16887" y="16887"/>
                </a:moveTo>
                <a:cubicBezTo>
                  <a:pt x="15061" y="20538"/>
                  <a:pt x="14149" y="23277"/>
                  <a:pt x="13236" y="24190"/>
                </a:cubicBezTo>
                <a:cubicBezTo>
                  <a:pt x="11410" y="22364"/>
                  <a:pt x="8672" y="15974"/>
                  <a:pt x="6846" y="6846"/>
                </a:cubicBezTo>
                <a:lnTo>
                  <a:pt x="16887" y="16887"/>
                </a:lnTo>
                <a:close/>
              </a:path>
            </a:pathLst>
          </a:custGeom>
          <a:solidFill>
            <a:srgbClr val="F2F2F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62" name="任意多边形: 形状 61"/>
          <p:cNvSpPr/>
          <p:nvPr/>
        </p:nvSpPr>
        <p:spPr>
          <a:xfrm>
            <a:off x="3818955" y="2765823"/>
            <a:ext cx="27385" cy="36513"/>
          </a:xfrm>
          <a:custGeom>
            <a:avLst/>
            <a:gdLst>
              <a:gd name="connsiteX0" fmla="*/ 13236 w 27384"/>
              <a:gd name="connsiteY0" fmla="*/ 6846 h 36512"/>
              <a:gd name="connsiteX1" fmla="*/ 20538 w 27384"/>
              <a:gd name="connsiteY1" fmla="*/ 34231 h 36512"/>
              <a:gd name="connsiteX2" fmla="*/ 6846 w 27384"/>
              <a:gd name="connsiteY2" fmla="*/ 20538 h 36512"/>
              <a:gd name="connsiteX3" fmla="*/ 13236 w 27384"/>
              <a:gd name="connsiteY3" fmla="*/ 6846 h 36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84" h="36512">
                <a:moveTo>
                  <a:pt x="13236" y="6846"/>
                </a:moveTo>
                <a:cubicBezTo>
                  <a:pt x="15974" y="8672"/>
                  <a:pt x="20538" y="18713"/>
                  <a:pt x="20538" y="34231"/>
                </a:cubicBezTo>
                <a:lnTo>
                  <a:pt x="6846" y="20538"/>
                </a:lnTo>
                <a:cubicBezTo>
                  <a:pt x="8672" y="12323"/>
                  <a:pt x="11410" y="7759"/>
                  <a:pt x="13236" y="6846"/>
                </a:cubicBezTo>
                <a:close/>
              </a:path>
            </a:pathLst>
          </a:custGeom>
          <a:solidFill>
            <a:srgbClr val="F2F2F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63" name="任意多边形: 形状 62"/>
          <p:cNvSpPr/>
          <p:nvPr/>
        </p:nvSpPr>
        <p:spPr>
          <a:xfrm>
            <a:off x="3808914" y="2755782"/>
            <a:ext cx="45641" cy="91282"/>
          </a:xfrm>
          <a:custGeom>
            <a:avLst/>
            <a:gdLst>
              <a:gd name="connsiteX0" fmla="*/ 37882 w 45640"/>
              <a:gd name="connsiteY0" fmla="*/ 31492 h 91281"/>
              <a:gd name="connsiteX1" fmla="*/ 36969 w 45640"/>
              <a:gd name="connsiteY1" fmla="*/ 26928 h 91281"/>
              <a:gd name="connsiteX2" fmla="*/ 35143 w 45640"/>
              <a:gd name="connsiteY2" fmla="*/ 19626 h 91281"/>
              <a:gd name="connsiteX3" fmla="*/ 23277 w 45640"/>
              <a:gd name="connsiteY3" fmla="*/ 6846 h 91281"/>
              <a:gd name="connsiteX4" fmla="*/ 6846 w 45640"/>
              <a:gd name="connsiteY4" fmla="*/ 47923 h 91281"/>
              <a:gd name="connsiteX5" fmla="*/ 23277 w 45640"/>
              <a:gd name="connsiteY5" fmla="*/ 89000 h 91281"/>
              <a:gd name="connsiteX6" fmla="*/ 39708 w 45640"/>
              <a:gd name="connsiteY6" fmla="*/ 53400 h 91281"/>
              <a:gd name="connsiteX7" fmla="*/ 37882 w 45640"/>
              <a:gd name="connsiteY7" fmla="*/ 31492 h 91281"/>
              <a:gd name="connsiteX8" fmla="*/ 16887 w 45640"/>
              <a:gd name="connsiteY8" fmla="*/ 30579 h 91281"/>
              <a:gd name="connsiteX9" fmla="*/ 23277 w 45640"/>
              <a:gd name="connsiteY9" fmla="*/ 16887 h 91281"/>
              <a:gd name="connsiteX10" fmla="*/ 30579 w 45640"/>
              <a:gd name="connsiteY10" fmla="*/ 44272 h 91281"/>
              <a:gd name="connsiteX11" fmla="*/ 16887 w 45640"/>
              <a:gd name="connsiteY11" fmla="*/ 30579 h 91281"/>
              <a:gd name="connsiteX12" fmla="*/ 16887 w 45640"/>
              <a:gd name="connsiteY12" fmla="*/ 62528 h 91281"/>
              <a:gd name="connsiteX13" fmla="*/ 27841 w 45640"/>
              <a:gd name="connsiteY13" fmla="*/ 73482 h 91281"/>
              <a:gd name="connsiteX14" fmla="*/ 24190 w 45640"/>
              <a:gd name="connsiteY14" fmla="*/ 80784 h 91281"/>
              <a:gd name="connsiteX15" fmla="*/ 16887 w 45640"/>
              <a:gd name="connsiteY15" fmla="*/ 62528 h 91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5640" h="91281">
                <a:moveTo>
                  <a:pt x="37882" y="31492"/>
                </a:moveTo>
                <a:cubicBezTo>
                  <a:pt x="36969" y="27841"/>
                  <a:pt x="36969" y="27841"/>
                  <a:pt x="36969" y="26928"/>
                </a:cubicBezTo>
                <a:cubicBezTo>
                  <a:pt x="36969" y="26928"/>
                  <a:pt x="35143" y="19626"/>
                  <a:pt x="35143" y="19626"/>
                </a:cubicBezTo>
                <a:cubicBezTo>
                  <a:pt x="32405" y="12323"/>
                  <a:pt x="27841" y="6846"/>
                  <a:pt x="23277" y="6846"/>
                </a:cubicBezTo>
                <a:cubicBezTo>
                  <a:pt x="14149" y="6846"/>
                  <a:pt x="6846" y="25102"/>
                  <a:pt x="6846" y="47923"/>
                </a:cubicBezTo>
                <a:cubicBezTo>
                  <a:pt x="6846" y="70743"/>
                  <a:pt x="14149" y="89000"/>
                  <a:pt x="23277" y="89000"/>
                </a:cubicBezTo>
                <a:cubicBezTo>
                  <a:pt x="31492" y="89000"/>
                  <a:pt x="39708" y="70743"/>
                  <a:pt x="39708" y="53400"/>
                </a:cubicBezTo>
                <a:cubicBezTo>
                  <a:pt x="39708" y="36056"/>
                  <a:pt x="38795" y="35144"/>
                  <a:pt x="37882" y="31492"/>
                </a:cubicBezTo>
                <a:close/>
                <a:moveTo>
                  <a:pt x="16887" y="30579"/>
                </a:moveTo>
                <a:cubicBezTo>
                  <a:pt x="18713" y="23277"/>
                  <a:pt x="21451" y="17800"/>
                  <a:pt x="23277" y="16887"/>
                </a:cubicBezTo>
                <a:cubicBezTo>
                  <a:pt x="26015" y="18713"/>
                  <a:pt x="30579" y="28754"/>
                  <a:pt x="30579" y="44272"/>
                </a:cubicBezTo>
                <a:lnTo>
                  <a:pt x="16887" y="30579"/>
                </a:lnTo>
                <a:close/>
                <a:moveTo>
                  <a:pt x="16887" y="62528"/>
                </a:moveTo>
                <a:lnTo>
                  <a:pt x="27841" y="73482"/>
                </a:lnTo>
                <a:cubicBezTo>
                  <a:pt x="26015" y="77133"/>
                  <a:pt x="25102" y="79871"/>
                  <a:pt x="24190" y="80784"/>
                </a:cubicBezTo>
                <a:cubicBezTo>
                  <a:pt x="21451" y="78959"/>
                  <a:pt x="17800" y="72569"/>
                  <a:pt x="16887" y="62528"/>
                </a:cubicBezTo>
                <a:close/>
              </a:path>
            </a:pathLst>
          </a:custGeom>
          <a:solidFill>
            <a:srgbClr val="33333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64" name="任意多边形: 形状 63"/>
          <p:cNvSpPr/>
          <p:nvPr/>
        </p:nvSpPr>
        <p:spPr>
          <a:xfrm>
            <a:off x="3551499" y="2812377"/>
            <a:ext cx="18256" cy="27385"/>
          </a:xfrm>
          <a:custGeom>
            <a:avLst/>
            <a:gdLst>
              <a:gd name="connsiteX0" fmla="*/ 16887 w 18256"/>
              <a:gd name="connsiteY0" fmla="*/ 16887 h 27384"/>
              <a:gd name="connsiteX1" fmla="*/ 13236 w 18256"/>
              <a:gd name="connsiteY1" fmla="*/ 24190 h 27384"/>
              <a:gd name="connsiteX2" fmla="*/ 6846 w 18256"/>
              <a:gd name="connsiteY2" fmla="*/ 6846 h 27384"/>
              <a:gd name="connsiteX3" fmla="*/ 16887 w 18256"/>
              <a:gd name="connsiteY3" fmla="*/ 16887 h 27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56" h="27384">
                <a:moveTo>
                  <a:pt x="16887" y="16887"/>
                </a:moveTo>
                <a:cubicBezTo>
                  <a:pt x="15061" y="20538"/>
                  <a:pt x="14149" y="23277"/>
                  <a:pt x="13236" y="24190"/>
                </a:cubicBezTo>
                <a:cubicBezTo>
                  <a:pt x="11410" y="22364"/>
                  <a:pt x="8672" y="15974"/>
                  <a:pt x="6846" y="6846"/>
                </a:cubicBezTo>
                <a:lnTo>
                  <a:pt x="16887" y="16887"/>
                </a:lnTo>
                <a:close/>
              </a:path>
            </a:pathLst>
          </a:custGeom>
          <a:solidFill>
            <a:srgbClr val="F2F2F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65" name="任意多边形: 形状 64"/>
          <p:cNvSpPr/>
          <p:nvPr/>
        </p:nvSpPr>
        <p:spPr>
          <a:xfrm>
            <a:off x="3550586" y="2765823"/>
            <a:ext cx="27385" cy="36513"/>
          </a:xfrm>
          <a:custGeom>
            <a:avLst/>
            <a:gdLst>
              <a:gd name="connsiteX0" fmla="*/ 13236 w 27384"/>
              <a:gd name="connsiteY0" fmla="*/ 6846 h 36512"/>
              <a:gd name="connsiteX1" fmla="*/ 20538 w 27384"/>
              <a:gd name="connsiteY1" fmla="*/ 34231 h 36512"/>
              <a:gd name="connsiteX2" fmla="*/ 6846 w 27384"/>
              <a:gd name="connsiteY2" fmla="*/ 20538 h 36512"/>
              <a:gd name="connsiteX3" fmla="*/ 13236 w 27384"/>
              <a:gd name="connsiteY3" fmla="*/ 6846 h 36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84" h="36512">
                <a:moveTo>
                  <a:pt x="13236" y="6846"/>
                </a:moveTo>
                <a:cubicBezTo>
                  <a:pt x="15974" y="8672"/>
                  <a:pt x="20538" y="18713"/>
                  <a:pt x="20538" y="34231"/>
                </a:cubicBezTo>
                <a:lnTo>
                  <a:pt x="6846" y="20538"/>
                </a:lnTo>
                <a:cubicBezTo>
                  <a:pt x="9585" y="12323"/>
                  <a:pt x="11410" y="7759"/>
                  <a:pt x="13236" y="6846"/>
                </a:cubicBezTo>
                <a:close/>
              </a:path>
            </a:pathLst>
          </a:custGeom>
          <a:solidFill>
            <a:srgbClr val="F2F2F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66" name="任意多边形: 形状 65"/>
          <p:cNvSpPr/>
          <p:nvPr/>
        </p:nvSpPr>
        <p:spPr>
          <a:xfrm>
            <a:off x="3541458" y="2755782"/>
            <a:ext cx="45641" cy="91282"/>
          </a:xfrm>
          <a:custGeom>
            <a:avLst/>
            <a:gdLst>
              <a:gd name="connsiteX0" fmla="*/ 37882 w 45640"/>
              <a:gd name="connsiteY0" fmla="*/ 31492 h 91281"/>
              <a:gd name="connsiteX1" fmla="*/ 36969 w 45640"/>
              <a:gd name="connsiteY1" fmla="*/ 26928 h 91281"/>
              <a:gd name="connsiteX2" fmla="*/ 35144 w 45640"/>
              <a:gd name="connsiteY2" fmla="*/ 19626 h 91281"/>
              <a:gd name="connsiteX3" fmla="*/ 23277 w 45640"/>
              <a:gd name="connsiteY3" fmla="*/ 6846 h 91281"/>
              <a:gd name="connsiteX4" fmla="*/ 6846 w 45640"/>
              <a:gd name="connsiteY4" fmla="*/ 47923 h 91281"/>
              <a:gd name="connsiteX5" fmla="*/ 23277 w 45640"/>
              <a:gd name="connsiteY5" fmla="*/ 89000 h 91281"/>
              <a:gd name="connsiteX6" fmla="*/ 39708 w 45640"/>
              <a:gd name="connsiteY6" fmla="*/ 53400 h 91281"/>
              <a:gd name="connsiteX7" fmla="*/ 37882 w 45640"/>
              <a:gd name="connsiteY7" fmla="*/ 31492 h 91281"/>
              <a:gd name="connsiteX8" fmla="*/ 16887 w 45640"/>
              <a:gd name="connsiteY8" fmla="*/ 30579 h 91281"/>
              <a:gd name="connsiteX9" fmla="*/ 23277 w 45640"/>
              <a:gd name="connsiteY9" fmla="*/ 16887 h 91281"/>
              <a:gd name="connsiteX10" fmla="*/ 30579 w 45640"/>
              <a:gd name="connsiteY10" fmla="*/ 44272 h 91281"/>
              <a:gd name="connsiteX11" fmla="*/ 16887 w 45640"/>
              <a:gd name="connsiteY11" fmla="*/ 30579 h 91281"/>
              <a:gd name="connsiteX12" fmla="*/ 15974 w 45640"/>
              <a:gd name="connsiteY12" fmla="*/ 62528 h 91281"/>
              <a:gd name="connsiteX13" fmla="*/ 26928 w 45640"/>
              <a:gd name="connsiteY13" fmla="*/ 73482 h 91281"/>
              <a:gd name="connsiteX14" fmla="*/ 23277 w 45640"/>
              <a:gd name="connsiteY14" fmla="*/ 80784 h 91281"/>
              <a:gd name="connsiteX15" fmla="*/ 15974 w 45640"/>
              <a:gd name="connsiteY15" fmla="*/ 62528 h 91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5640" h="91281">
                <a:moveTo>
                  <a:pt x="37882" y="31492"/>
                </a:moveTo>
                <a:cubicBezTo>
                  <a:pt x="36969" y="27841"/>
                  <a:pt x="36969" y="27841"/>
                  <a:pt x="36969" y="26928"/>
                </a:cubicBezTo>
                <a:cubicBezTo>
                  <a:pt x="36969" y="26928"/>
                  <a:pt x="35144" y="19626"/>
                  <a:pt x="35144" y="19626"/>
                </a:cubicBezTo>
                <a:cubicBezTo>
                  <a:pt x="32405" y="12323"/>
                  <a:pt x="27841" y="6846"/>
                  <a:pt x="23277" y="6846"/>
                </a:cubicBezTo>
                <a:cubicBezTo>
                  <a:pt x="14149" y="6846"/>
                  <a:pt x="6846" y="25102"/>
                  <a:pt x="6846" y="47923"/>
                </a:cubicBezTo>
                <a:cubicBezTo>
                  <a:pt x="6846" y="70743"/>
                  <a:pt x="14149" y="89000"/>
                  <a:pt x="23277" y="89000"/>
                </a:cubicBezTo>
                <a:cubicBezTo>
                  <a:pt x="31492" y="89000"/>
                  <a:pt x="39708" y="70743"/>
                  <a:pt x="39708" y="53400"/>
                </a:cubicBezTo>
                <a:cubicBezTo>
                  <a:pt x="38795" y="36056"/>
                  <a:pt x="37882" y="35144"/>
                  <a:pt x="37882" y="31492"/>
                </a:cubicBezTo>
                <a:close/>
                <a:moveTo>
                  <a:pt x="16887" y="30579"/>
                </a:moveTo>
                <a:cubicBezTo>
                  <a:pt x="18713" y="23277"/>
                  <a:pt x="21451" y="17800"/>
                  <a:pt x="23277" y="16887"/>
                </a:cubicBezTo>
                <a:cubicBezTo>
                  <a:pt x="26015" y="18713"/>
                  <a:pt x="30579" y="28754"/>
                  <a:pt x="30579" y="44272"/>
                </a:cubicBezTo>
                <a:lnTo>
                  <a:pt x="16887" y="30579"/>
                </a:lnTo>
                <a:close/>
                <a:moveTo>
                  <a:pt x="15974" y="62528"/>
                </a:moveTo>
                <a:lnTo>
                  <a:pt x="26928" y="73482"/>
                </a:lnTo>
                <a:cubicBezTo>
                  <a:pt x="25102" y="77133"/>
                  <a:pt x="24190" y="79871"/>
                  <a:pt x="23277" y="80784"/>
                </a:cubicBezTo>
                <a:cubicBezTo>
                  <a:pt x="20538" y="78959"/>
                  <a:pt x="17800" y="72569"/>
                  <a:pt x="15974" y="62528"/>
                </a:cubicBezTo>
                <a:close/>
              </a:path>
            </a:pathLst>
          </a:custGeom>
          <a:solidFill>
            <a:srgbClr val="33333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67" name="任意多边形: 形状 66"/>
          <p:cNvSpPr/>
          <p:nvPr/>
        </p:nvSpPr>
        <p:spPr>
          <a:xfrm>
            <a:off x="3782734" y="2657997"/>
            <a:ext cx="127794" cy="45641"/>
          </a:xfrm>
          <a:custGeom>
            <a:avLst/>
            <a:gdLst>
              <a:gd name="connsiteX0" fmla="*/ 128872 w 127794"/>
              <a:gd name="connsiteY0" fmla="*/ 43473 h 45640"/>
              <a:gd name="connsiteX1" fmla="*/ 113354 w 127794"/>
              <a:gd name="connsiteY1" fmla="*/ 27042 h 45640"/>
              <a:gd name="connsiteX2" fmla="*/ 104226 w 127794"/>
              <a:gd name="connsiteY2" fmla="*/ 20652 h 45640"/>
              <a:gd name="connsiteX3" fmla="*/ 93272 w 127794"/>
              <a:gd name="connsiteY3" fmla="*/ 14263 h 45640"/>
              <a:gd name="connsiteX4" fmla="*/ 80493 w 127794"/>
              <a:gd name="connsiteY4" fmla="*/ 9699 h 45640"/>
              <a:gd name="connsiteX5" fmla="*/ 66800 w 127794"/>
              <a:gd name="connsiteY5" fmla="*/ 6960 h 45640"/>
              <a:gd name="connsiteX6" fmla="*/ 52195 w 127794"/>
              <a:gd name="connsiteY6" fmla="*/ 6960 h 45640"/>
              <a:gd name="connsiteX7" fmla="*/ 38503 w 127794"/>
              <a:gd name="connsiteY7" fmla="*/ 9699 h 45640"/>
              <a:gd name="connsiteX8" fmla="*/ 27549 w 127794"/>
              <a:gd name="connsiteY8" fmla="*/ 16088 h 45640"/>
              <a:gd name="connsiteX9" fmla="*/ 19334 w 127794"/>
              <a:gd name="connsiteY9" fmla="*/ 23391 h 45640"/>
              <a:gd name="connsiteX10" fmla="*/ 9293 w 127794"/>
              <a:gd name="connsiteY10" fmla="*/ 37083 h 45640"/>
              <a:gd name="connsiteX11" fmla="*/ 6554 w 127794"/>
              <a:gd name="connsiteY11" fmla="*/ 42560 h 45640"/>
              <a:gd name="connsiteX12" fmla="*/ 7467 w 127794"/>
              <a:gd name="connsiteY12" fmla="*/ 43473 h 45640"/>
              <a:gd name="connsiteX13" fmla="*/ 8380 w 127794"/>
              <a:gd name="connsiteY13" fmla="*/ 43473 h 45640"/>
              <a:gd name="connsiteX14" fmla="*/ 8380 w 127794"/>
              <a:gd name="connsiteY14" fmla="*/ 43473 h 45640"/>
              <a:gd name="connsiteX15" fmla="*/ 13857 w 127794"/>
              <a:gd name="connsiteY15" fmla="*/ 40734 h 45640"/>
              <a:gd name="connsiteX16" fmla="*/ 20247 w 127794"/>
              <a:gd name="connsiteY16" fmla="*/ 37996 h 45640"/>
              <a:gd name="connsiteX17" fmla="*/ 27549 w 127794"/>
              <a:gd name="connsiteY17" fmla="*/ 34345 h 45640"/>
              <a:gd name="connsiteX18" fmla="*/ 32113 w 127794"/>
              <a:gd name="connsiteY18" fmla="*/ 32519 h 45640"/>
              <a:gd name="connsiteX19" fmla="*/ 36677 w 127794"/>
              <a:gd name="connsiteY19" fmla="*/ 30693 h 45640"/>
              <a:gd name="connsiteX20" fmla="*/ 46718 w 127794"/>
              <a:gd name="connsiteY20" fmla="*/ 27042 h 45640"/>
              <a:gd name="connsiteX21" fmla="*/ 56759 w 127794"/>
              <a:gd name="connsiteY21" fmla="*/ 23391 h 45640"/>
              <a:gd name="connsiteX22" fmla="*/ 67713 w 127794"/>
              <a:gd name="connsiteY22" fmla="*/ 21565 h 45640"/>
              <a:gd name="connsiteX23" fmla="*/ 79580 w 127794"/>
              <a:gd name="connsiteY23" fmla="*/ 21565 h 45640"/>
              <a:gd name="connsiteX24" fmla="*/ 90534 w 127794"/>
              <a:gd name="connsiteY24" fmla="*/ 24304 h 45640"/>
              <a:gd name="connsiteX25" fmla="*/ 109703 w 127794"/>
              <a:gd name="connsiteY25" fmla="*/ 32519 h 45640"/>
              <a:gd name="connsiteX26" fmla="*/ 127046 w 127794"/>
              <a:gd name="connsiteY26" fmla="*/ 44386 h 45640"/>
              <a:gd name="connsiteX27" fmla="*/ 127959 w 127794"/>
              <a:gd name="connsiteY27" fmla="*/ 44386 h 45640"/>
              <a:gd name="connsiteX28" fmla="*/ 128872 w 127794"/>
              <a:gd name="connsiteY28" fmla="*/ 43473 h 45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27794" h="45640">
                <a:moveTo>
                  <a:pt x="128872" y="43473"/>
                </a:moveTo>
                <a:cubicBezTo>
                  <a:pt x="128872" y="43473"/>
                  <a:pt x="124308" y="36170"/>
                  <a:pt x="113354" y="27042"/>
                </a:cubicBezTo>
                <a:cubicBezTo>
                  <a:pt x="110616" y="25216"/>
                  <a:pt x="107877" y="22478"/>
                  <a:pt x="104226" y="20652"/>
                </a:cubicBezTo>
                <a:cubicBezTo>
                  <a:pt x="101487" y="17914"/>
                  <a:pt x="96923" y="17001"/>
                  <a:pt x="93272" y="14263"/>
                </a:cubicBezTo>
                <a:cubicBezTo>
                  <a:pt x="89621" y="12437"/>
                  <a:pt x="85057" y="10611"/>
                  <a:pt x="80493" y="9699"/>
                </a:cubicBezTo>
                <a:cubicBezTo>
                  <a:pt x="75928" y="8786"/>
                  <a:pt x="71364" y="6960"/>
                  <a:pt x="66800" y="6960"/>
                </a:cubicBezTo>
                <a:cubicBezTo>
                  <a:pt x="62236" y="6047"/>
                  <a:pt x="57672" y="6960"/>
                  <a:pt x="52195" y="6960"/>
                </a:cubicBezTo>
                <a:cubicBezTo>
                  <a:pt x="47631" y="6960"/>
                  <a:pt x="43067" y="8786"/>
                  <a:pt x="38503" y="9699"/>
                </a:cubicBezTo>
                <a:cubicBezTo>
                  <a:pt x="33939" y="11524"/>
                  <a:pt x="30288" y="13350"/>
                  <a:pt x="27549" y="16088"/>
                </a:cubicBezTo>
                <a:cubicBezTo>
                  <a:pt x="23898" y="17914"/>
                  <a:pt x="21159" y="21565"/>
                  <a:pt x="19334" y="23391"/>
                </a:cubicBezTo>
                <a:cubicBezTo>
                  <a:pt x="13857" y="27955"/>
                  <a:pt x="11118" y="33432"/>
                  <a:pt x="9293" y="37083"/>
                </a:cubicBezTo>
                <a:cubicBezTo>
                  <a:pt x="7467" y="40734"/>
                  <a:pt x="6554" y="42560"/>
                  <a:pt x="6554" y="42560"/>
                </a:cubicBezTo>
                <a:cubicBezTo>
                  <a:pt x="6554" y="43473"/>
                  <a:pt x="6554" y="43473"/>
                  <a:pt x="7467" y="43473"/>
                </a:cubicBezTo>
                <a:cubicBezTo>
                  <a:pt x="7467" y="43473"/>
                  <a:pt x="7467" y="43473"/>
                  <a:pt x="8380" y="43473"/>
                </a:cubicBezTo>
                <a:lnTo>
                  <a:pt x="8380" y="43473"/>
                </a:lnTo>
                <a:cubicBezTo>
                  <a:pt x="8380" y="43473"/>
                  <a:pt x="11118" y="42560"/>
                  <a:pt x="13857" y="40734"/>
                </a:cubicBezTo>
                <a:cubicBezTo>
                  <a:pt x="15683" y="39821"/>
                  <a:pt x="17508" y="38909"/>
                  <a:pt x="20247" y="37996"/>
                </a:cubicBezTo>
                <a:cubicBezTo>
                  <a:pt x="22072" y="36170"/>
                  <a:pt x="24811" y="35257"/>
                  <a:pt x="27549" y="34345"/>
                </a:cubicBezTo>
                <a:cubicBezTo>
                  <a:pt x="29375" y="33432"/>
                  <a:pt x="30288" y="33432"/>
                  <a:pt x="32113" y="32519"/>
                </a:cubicBezTo>
                <a:cubicBezTo>
                  <a:pt x="33939" y="31606"/>
                  <a:pt x="34852" y="30693"/>
                  <a:pt x="36677" y="30693"/>
                </a:cubicBezTo>
                <a:cubicBezTo>
                  <a:pt x="40329" y="29781"/>
                  <a:pt x="43067" y="27955"/>
                  <a:pt x="46718" y="27042"/>
                </a:cubicBezTo>
                <a:cubicBezTo>
                  <a:pt x="50370" y="26129"/>
                  <a:pt x="53108" y="24304"/>
                  <a:pt x="56759" y="23391"/>
                </a:cubicBezTo>
                <a:cubicBezTo>
                  <a:pt x="60411" y="22478"/>
                  <a:pt x="64062" y="21565"/>
                  <a:pt x="67713" y="21565"/>
                </a:cubicBezTo>
                <a:cubicBezTo>
                  <a:pt x="71364" y="20652"/>
                  <a:pt x="75928" y="21565"/>
                  <a:pt x="79580" y="21565"/>
                </a:cubicBezTo>
                <a:cubicBezTo>
                  <a:pt x="83231" y="21565"/>
                  <a:pt x="86882" y="23391"/>
                  <a:pt x="90534" y="24304"/>
                </a:cubicBezTo>
                <a:cubicBezTo>
                  <a:pt x="97836" y="27042"/>
                  <a:pt x="104226" y="29781"/>
                  <a:pt x="109703" y="32519"/>
                </a:cubicBezTo>
                <a:cubicBezTo>
                  <a:pt x="120656" y="38909"/>
                  <a:pt x="127046" y="44386"/>
                  <a:pt x="127046" y="44386"/>
                </a:cubicBezTo>
                <a:cubicBezTo>
                  <a:pt x="127046" y="44386"/>
                  <a:pt x="127959" y="44386"/>
                  <a:pt x="127959" y="44386"/>
                </a:cubicBezTo>
                <a:cubicBezTo>
                  <a:pt x="129785" y="44386"/>
                  <a:pt x="129785" y="44386"/>
                  <a:pt x="128872" y="43473"/>
                </a:cubicBezTo>
                <a:close/>
              </a:path>
            </a:pathLst>
          </a:custGeom>
          <a:solidFill>
            <a:srgbClr val="333333"/>
          </a:solidFill>
          <a:ln w="911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68" name="任意多边形: 形状 67"/>
          <p:cNvSpPr/>
          <p:nvPr/>
        </p:nvSpPr>
        <p:spPr>
          <a:xfrm>
            <a:off x="3510714" y="2639740"/>
            <a:ext cx="127794" cy="45641"/>
          </a:xfrm>
          <a:custGeom>
            <a:avLst/>
            <a:gdLst>
              <a:gd name="connsiteX0" fmla="*/ 6554 w 127794"/>
              <a:gd name="connsiteY0" fmla="*/ 43473 h 45640"/>
              <a:gd name="connsiteX1" fmla="*/ 22072 w 127794"/>
              <a:gd name="connsiteY1" fmla="*/ 27042 h 45640"/>
              <a:gd name="connsiteX2" fmla="*/ 31200 w 127794"/>
              <a:gd name="connsiteY2" fmla="*/ 20652 h 45640"/>
              <a:gd name="connsiteX3" fmla="*/ 42154 w 127794"/>
              <a:gd name="connsiteY3" fmla="*/ 14263 h 45640"/>
              <a:gd name="connsiteX4" fmla="*/ 54934 w 127794"/>
              <a:gd name="connsiteY4" fmla="*/ 9699 h 45640"/>
              <a:gd name="connsiteX5" fmla="*/ 68626 w 127794"/>
              <a:gd name="connsiteY5" fmla="*/ 6960 h 45640"/>
              <a:gd name="connsiteX6" fmla="*/ 83231 w 127794"/>
              <a:gd name="connsiteY6" fmla="*/ 6960 h 45640"/>
              <a:gd name="connsiteX7" fmla="*/ 96923 w 127794"/>
              <a:gd name="connsiteY7" fmla="*/ 9699 h 45640"/>
              <a:gd name="connsiteX8" fmla="*/ 108790 w 127794"/>
              <a:gd name="connsiteY8" fmla="*/ 16088 h 45640"/>
              <a:gd name="connsiteX9" fmla="*/ 117005 w 127794"/>
              <a:gd name="connsiteY9" fmla="*/ 23391 h 45640"/>
              <a:gd name="connsiteX10" fmla="*/ 127046 w 127794"/>
              <a:gd name="connsiteY10" fmla="*/ 37083 h 45640"/>
              <a:gd name="connsiteX11" fmla="*/ 129785 w 127794"/>
              <a:gd name="connsiteY11" fmla="*/ 42560 h 45640"/>
              <a:gd name="connsiteX12" fmla="*/ 128872 w 127794"/>
              <a:gd name="connsiteY12" fmla="*/ 43473 h 45640"/>
              <a:gd name="connsiteX13" fmla="*/ 127959 w 127794"/>
              <a:gd name="connsiteY13" fmla="*/ 43473 h 45640"/>
              <a:gd name="connsiteX14" fmla="*/ 127959 w 127794"/>
              <a:gd name="connsiteY14" fmla="*/ 43473 h 45640"/>
              <a:gd name="connsiteX15" fmla="*/ 122482 w 127794"/>
              <a:gd name="connsiteY15" fmla="*/ 40734 h 45640"/>
              <a:gd name="connsiteX16" fmla="*/ 116092 w 127794"/>
              <a:gd name="connsiteY16" fmla="*/ 37996 h 45640"/>
              <a:gd name="connsiteX17" fmla="*/ 108790 w 127794"/>
              <a:gd name="connsiteY17" fmla="*/ 34345 h 45640"/>
              <a:gd name="connsiteX18" fmla="*/ 104226 w 127794"/>
              <a:gd name="connsiteY18" fmla="*/ 32519 h 45640"/>
              <a:gd name="connsiteX19" fmla="*/ 99662 w 127794"/>
              <a:gd name="connsiteY19" fmla="*/ 30693 h 45640"/>
              <a:gd name="connsiteX20" fmla="*/ 89621 w 127794"/>
              <a:gd name="connsiteY20" fmla="*/ 27042 h 45640"/>
              <a:gd name="connsiteX21" fmla="*/ 79580 w 127794"/>
              <a:gd name="connsiteY21" fmla="*/ 23391 h 45640"/>
              <a:gd name="connsiteX22" fmla="*/ 68626 w 127794"/>
              <a:gd name="connsiteY22" fmla="*/ 21565 h 45640"/>
              <a:gd name="connsiteX23" fmla="*/ 56759 w 127794"/>
              <a:gd name="connsiteY23" fmla="*/ 21565 h 45640"/>
              <a:gd name="connsiteX24" fmla="*/ 45805 w 127794"/>
              <a:gd name="connsiteY24" fmla="*/ 24304 h 45640"/>
              <a:gd name="connsiteX25" fmla="*/ 26636 w 127794"/>
              <a:gd name="connsiteY25" fmla="*/ 32519 h 45640"/>
              <a:gd name="connsiteX26" fmla="*/ 9293 w 127794"/>
              <a:gd name="connsiteY26" fmla="*/ 44386 h 45640"/>
              <a:gd name="connsiteX27" fmla="*/ 8380 w 127794"/>
              <a:gd name="connsiteY27" fmla="*/ 44386 h 45640"/>
              <a:gd name="connsiteX28" fmla="*/ 6554 w 127794"/>
              <a:gd name="connsiteY28" fmla="*/ 43473 h 45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27794" h="45640">
                <a:moveTo>
                  <a:pt x="6554" y="43473"/>
                </a:moveTo>
                <a:cubicBezTo>
                  <a:pt x="6554" y="43473"/>
                  <a:pt x="11118" y="36170"/>
                  <a:pt x="22072" y="27042"/>
                </a:cubicBezTo>
                <a:cubicBezTo>
                  <a:pt x="24811" y="25216"/>
                  <a:pt x="27549" y="22478"/>
                  <a:pt x="31200" y="20652"/>
                </a:cubicBezTo>
                <a:cubicBezTo>
                  <a:pt x="33939" y="17914"/>
                  <a:pt x="38503" y="17001"/>
                  <a:pt x="42154" y="14263"/>
                </a:cubicBezTo>
                <a:cubicBezTo>
                  <a:pt x="45805" y="12437"/>
                  <a:pt x="50370" y="10611"/>
                  <a:pt x="54934" y="9699"/>
                </a:cubicBezTo>
                <a:cubicBezTo>
                  <a:pt x="59498" y="8786"/>
                  <a:pt x="64062" y="6960"/>
                  <a:pt x="68626" y="6960"/>
                </a:cubicBezTo>
                <a:cubicBezTo>
                  <a:pt x="73190" y="6047"/>
                  <a:pt x="77754" y="6960"/>
                  <a:pt x="83231" y="6960"/>
                </a:cubicBezTo>
                <a:cubicBezTo>
                  <a:pt x="87795" y="6960"/>
                  <a:pt x="92359" y="8786"/>
                  <a:pt x="96923" y="9699"/>
                </a:cubicBezTo>
                <a:cubicBezTo>
                  <a:pt x="101487" y="11524"/>
                  <a:pt x="105139" y="13350"/>
                  <a:pt x="108790" y="16088"/>
                </a:cubicBezTo>
                <a:cubicBezTo>
                  <a:pt x="112441" y="17914"/>
                  <a:pt x="115180" y="21565"/>
                  <a:pt x="117005" y="23391"/>
                </a:cubicBezTo>
                <a:cubicBezTo>
                  <a:pt x="122482" y="27955"/>
                  <a:pt x="125221" y="33432"/>
                  <a:pt x="127046" y="37083"/>
                </a:cubicBezTo>
                <a:cubicBezTo>
                  <a:pt x="128872" y="40734"/>
                  <a:pt x="129785" y="42560"/>
                  <a:pt x="129785" y="42560"/>
                </a:cubicBezTo>
                <a:cubicBezTo>
                  <a:pt x="129785" y="43473"/>
                  <a:pt x="129785" y="43473"/>
                  <a:pt x="128872" y="43473"/>
                </a:cubicBezTo>
                <a:cubicBezTo>
                  <a:pt x="128872" y="43473"/>
                  <a:pt x="128872" y="43473"/>
                  <a:pt x="127959" y="43473"/>
                </a:cubicBezTo>
                <a:lnTo>
                  <a:pt x="127959" y="43473"/>
                </a:lnTo>
                <a:cubicBezTo>
                  <a:pt x="127959" y="43473"/>
                  <a:pt x="125221" y="42560"/>
                  <a:pt x="122482" y="40734"/>
                </a:cubicBezTo>
                <a:cubicBezTo>
                  <a:pt x="120656" y="39821"/>
                  <a:pt x="118831" y="38909"/>
                  <a:pt x="116092" y="37996"/>
                </a:cubicBezTo>
                <a:cubicBezTo>
                  <a:pt x="114267" y="36170"/>
                  <a:pt x="111528" y="35257"/>
                  <a:pt x="108790" y="34345"/>
                </a:cubicBezTo>
                <a:cubicBezTo>
                  <a:pt x="106964" y="33432"/>
                  <a:pt x="106051" y="33432"/>
                  <a:pt x="104226" y="32519"/>
                </a:cubicBezTo>
                <a:cubicBezTo>
                  <a:pt x="102400" y="31606"/>
                  <a:pt x="101487" y="30693"/>
                  <a:pt x="99662" y="30693"/>
                </a:cubicBezTo>
                <a:cubicBezTo>
                  <a:pt x="96010" y="29781"/>
                  <a:pt x="93272" y="27955"/>
                  <a:pt x="89621" y="27042"/>
                </a:cubicBezTo>
                <a:cubicBezTo>
                  <a:pt x="85969" y="26129"/>
                  <a:pt x="83231" y="24304"/>
                  <a:pt x="79580" y="23391"/>
                </a:cubicBezTo>
                <a:cubicBezTo>
                  <a:pt x="75928" y="22478"/>
                  <a:pt x="72277" y="21565"/>
                  <a:pt x="68626" y="21565"/>
                </a:cubicBezTo>
                <a:cubicBezTo>
                  <a:pt x="64975" y="20652"/>
                  <a:pt x="60411" y="21565"/>
                  <a:pt x="56759" y="21565"/>
                </a:cubicBezTo>
                <a:cubicBezTo>
                  <a:pt x="53108" y="21565"/>
                  <a:pt x="49457" y="23391"/>
                  <a:pt x="45805" y="24304"/>
                </a:cubicBezTo>
                <a:cubicBezTo>
                  <a:pt x="38503" y="27042"/>
                  <a:pt x="32113" y="29781"/>
                  <a:pt x="26636" y="32519"/>
                </a:cubicBezTo>
                <a:cubicBezTo>
                  <a:pt x="15683" y="38909"/>
                  <a:pt x="9293" y="44386"/>
                  <a:pt x="9293" y="44386"/>
                </a:cubicBezTo>
                <a:cubicBezTo>
                  <a:pt x="9293" y="44386"/>
                  <a:pt x="8380" y="44386"/>
                  <a:pt x="8380" y="44386"/>
                </a:cubicBezTo>
                <a:cubicBezTo>
                  <a:pt x="6554" y="44386"/>
                  <a:pt x="6554" y="43473"/>
                  <a:pt x="6554" y="43473"/>
                </a:cubicBezTo>
                <a:close/>
              </a:path>
            </a:pathLst>
          </a:custGeom>
          <a:solidFill>
            <a:srgbClr val="333333"/>
          </a:solidFill>
          <a:ln w="911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69" name="任意多边形: 形状 68"/>
          <p:cNvSpPr/>
          <p:nvPr/>
        </p:nvSpPr>
        <p:spPr>
          <a:xfrm>
            <a:off x="3341843" y="3362184"/>
            <a:ext cx="228204" cy="118666"/>
          </a:xfrm>
          <a:custGeom>
            <a:avLst/>
            <a:gdLst>
              <a:gd name="connsiteX0" fmla="*/ 226543 w 228204"/>
              <a:gd name="connsiteY0" fmla="*/ 6554 h 118666"/>
              <a:gd name="connsiteX1" fmla="*/ 203723 w 228204"/>
              <a:gd name="connsiteY1" fmla="*/ 117918 h 118666"/>
              <a:gd name="connsiteX2" fmla="*/ 6554 w 228204"/>
              <a:gd name="connsiteY2" fmla="*/ 24811 h 118666"/>
              <a:gd name="connsiteX3" fmla="*/ 65887 w 228204"/>
              <a:gd name="connsiteY3" fmla="*/ 7467 h 118666"/>
              <a:gd name="connsiteX4" fmla="*/ 226543 w 228204"/>
              <a:gd name="connsiteY4" fmla="*/ 6554 h 11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8204" h="118666">
                <a:moveTo>
                  <a:pt x="226543" y="6554"/>
                </a:moveTo>
                <a:cubicBezTo>
                  <a:pt x="226543" y="6554"/>
                  <a:pt x="178164" y="49457"/>
                  <a:pt x="203723" y="117918"/>
                </a:cubicBezTo>
                <a:lnTo>
                  <a:pt x="6554" y="24811"/>
                </a:lnTo>
                <a:cubicBezTo>
                  <a:pt x="6554" y="24811"/>
                  <a:pt x="33939" y="7467"/>
                  <a:pt x="65887" y="7467"/>
                </a:cubicBezTo>
                <a:cubicBezTo>
                  <a:pt x="97836" y="6554"/>
                  <a:pt x="226543" y="6554"/>
                  <a:pt x="226543" y="6554"/>
                </a:cubicBezTo>
                <a:close/>
              </a:path>
            </a:pathLst>
          </a:custGeom>
          <a:solidFill>
            <a:srgbClr val="F2F2F2"/>
          </a:solidFill>
          <a:ln w="911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70" name="任意多边形: 形状 69"/>
          <p:cNvSpPr/>
          <p:nvPr/>
        </p:nvSpPr>
        <p:spPr>
          <a:xfrm>
            <a:off x="3643073" y="3350419"/>
            <a:ext cx="155179" cy="136923"/>
          </a:xfrm>
          <a:custGeom>
            <a:avLst/>
            <a:gdLst>
              <a:gd name="connsiteX0" fmla="*/ 6554 w 155178"/>
              <a:gd name="connsiteY0" fmla="*/ 18320 h 136922"/>
              <a:gd name="connsiteX1" fmla="*/ 150779 w 155178"/>
              <a:gd name="connsiteY1" fmla="*/ 18320 h 136922"/>
              <a:gd name="connsiteX2" fmla="*/ 150779 w 155178"/>
              <a:gd name="connsiteY2" fmla="*/ 134247 h 136922"/>
              <a:gd name="connsiteX3" fmla="*/ 6554 w 155178"/>
              <a:gd name="connsiteY3" fmla="*/ 18320 h 136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5178" h="136922">
                <a:moveTo>
                  <a:pt x="6554" y="18320"/>
                </a:moveTo>
                <a:cubicBezTo>
                  <a:pt x="6554" y="18320"/>
                  <a:pt x="107877" y="-8152"/>
                  <a:pt x="150779" y="18320"/>
                </a:cubicBezTo>
                <a:cubicBezTo>
                  <a:pt x="150779" y="18320"/>
                  <a:pt x="159908" y="108688"/>
                  <a:pt x="150779" y="134247"/>
                </a:cubicBezTo>
                <a:cubicBezTo>
                  <a:pt x="150779" y="133335"/>
                  <a:pt x="70452" y="30186"/>
                  <a:pt x="6554" y="18320"/>
                </a:cubicBezTo>
                <a:close/>
              </a:path>
            </a:pathLst>
          </a:custGeom>
          <a:solidFill>
            <a:srgbClr val="F2F2F2"/>
          </a:solidFill>
          <a:ln w="911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71" name="任意多边形: 形状 70"/>
          <p:cNvSpPr/>
          <p:nvPr/>
        </p:nvSpPr>
        <p:spPr>
          <a:xfrm>
            <a:off x="8409639" y="6191726"/>
            <a:ext cx="401639" cy="401639"/>
          </a:xfrm>
          <a:custGeom>
            <a:avLst/>
            <a:gdLst>
              <a:gd name="connsiteX0" fmla="*/ 45968 w 401639"/>
              <a:gd name="connsiteY0" fmla="*/ 14960 h 401639"/>
              <a:gd name="connsiteX1" fmla="*/ 19497 w 401639"/>
              <a:gd name="connsiteY1" fmla="*/ 268723 h 401639"/>
              <a:gd name="connsiteX2" fmla="*/ 52358 w 401639"/>
              <a:gd name="connsiteY2" fmla="*/ 270549 h 401639"/>
              <a:gd name="connsiteX3" fmla="*/ 56010 w 401639"/>
              <a:gd name="connsiteY3" fmla="*/ 194785 h 401639"/>
              <a:gd name="connsiteX4" fmla="*/ 391013 w 401639"/>
              <a:gd name="connsiteY4" fmla="*/ 391953 h 401639"/>
              <a:gd name="connsiteX5" fmla="*/ 210275 w 401639"/>
              <a:gd name="connsiteY5" fmla="*/ 14960 h 401639"/>
              <a:gd name="connsiteX6" fmla="*/ 45968 w 401639"/>
              <a:gd name="connsiteY6" fmla="*/ 14960 h 40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1639" h="401639">
                <a:moveTo>
                  <a:pt x="45968" y="14960"/>
                </a:moveTo>
                <a:cubicBezTo>
                  <a:pt x="14933" y="33216"/>
                  <a:pt x="-8801" y="165575"/>
                  <a:pt x="19497" y="268723"/>
                </a:cubicBezTo>
                <a:lnTo>
                  <a:pt x="52358" y="270549"/>
                </a:lnTo>
                <a:lnTo>
                  <a:pt x="56010" y="194785"/>
                </a:lnTo>
                <a:cubicBezTo>
                  <a:pt x="56010" y="194785"/>
                  <a:pt x="127209" y="444897"/>
                  <a:pt x="391013" y="391953"/>
                </a:cubicBezTo>
                <a:cubicBezTo>
                  <a:pt x="391013" y="391953"/>
                  <a:pt x="460388" y="244990"/>
                  <a:pt x="210275" y="14960"/>
                </a:cubicBezTo>
                <a:cubicBezTo>
                  <a:pt x="210275" y="14960"/>
                  <a:pt x="77004" y="-3296"/>
                  <a:pt x="45968" y="14960"/>
                </a:cubicBezTo>
                <a:close/>
              </a:path>
            </a:pathLst>
          </a:custGeom>
          <a:solidFill>
            <a:srgbClr val="33333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72" name="任意多边形: 形状 71"/>
          <p:cNvSpPr/>
          <p:nvPr/>
        </p:nvSpPr>
        <p:spPr>
          <a:xfrm>
            <a:off x="7976136" y="6076610"/>
            <a:ext cx="392511" cy="392511"/>
          </a:xfrm>
          <a:custGeom>
            <a:avLst/>
            <a:gdLst>
              <a:gd name="connsiteX0" fmla="*/ 363544 w 392511"/>
              <a:gd name="connsiteY0" fmla="*/ 23277 h 392511"/>
              <a:gd name="connsiteX1" fmla="*/ 385452 w 392511"/>
              <a:gd name="connsiteY1" fmla="*/ 258784 h 392511"/>
              <a:gd name="connsiteX2" fmla="*/ 352590 w 392511"/>
              <a:gd name="connsiteY2" fmla="*/ 260609 h 392511"/>
              <a:gd name="connsiteX3" fmla="*/ 348026 w 392511"/>
              <a:gd name="connsiteY3" fmla="*/ 184845 h 392511"/>
              <a:gd name="connsiteX4" fmla="*/ 16673 w 392511"/>
              <a:gd name="connsiteY4" fmla="*/ 387491 h 392511"/>
              <a:gd name="connsiteX5" fmla="*/ 191022 w 392511"/>
              <a:gd name="connsiteY5" fmla="*/ 6846 h 392511"/>
              <a:gd name="connsiteX6" fmla="*/ 363544 w 392511"/>
              <a:gd name="connsiteY6" fmla="*/ 23277 h 392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2511" h="392511">
                <a:moveTo>
                  <a:pt x="363544" y="23277"/>
                </a:moveTo>
                <a:cubicBezTo>
                  <a:pt x="363544" y="23277"/>
                  <a:pt x="411924" y="154723"/>
                  <a:pt x="385452" y="258784"/>
                </a:cubicBezTo>
                <a:lnTo>
                  <a:pt x="352590" y="260609"/>
                </a:lnTo>
                <a:lnTo>
                  <a:pt x="348026" y="184845"/>
                </a:lnTo>
                <a:cubicBezTo>
                  <a:pt x="348026" y="184845"/>
                  <a:pt x="281390" y="435870"/>
                  <a:pt x="16673" y="387491"/>
                </a:cubicBezTo>
                <a:cubicBezTo>
                  <a:pt x="16673" y="387491"/>
                  <a:pt x="-55439" y="241440"/>
                  <a:pt x="191022" y="6846"/>
                </a:cubicBezTo>
                <a:lnTo>
                  <a:pt x="363544" y="23277"/>
                </a:lnTo>
                <a:close/>
              </a:path>
            </a:pathLst>
          </a:custGeom>
          <a:solidFill>
            <a:srgbClr val="33333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73" name="任意多边形: 形状 72"/>
          <p:cNvSpPr/>
          <p:nvPr/>
        </p:nvSpPr>
        <p:spPr>
          <a:xfrm>
            <a:off x="8368433" y="4603323"/>
            <a:ext cx="337742" cy="1779993"/>
          </a:xfrm>
          <a:custGeom>
            <a:avLst/>
            <a:gdLst>
              <a:gd name="connsiteX0" fmla="*/ 6846 w 337742"/>
              <a:gd name="connsiteY0" fmla="*/ 6846 h 1779992"/>
              <a:gd name="connsiteX1" fmla="*/ 32405 w 337742"/>
              <a:gd name="connsiteY1" fmla="*/ 580095 h 1779992"/>
              <a:gd name="connsiteX2" fmla="*/ 87174 w 337742"/>
              <a:gd name="connsiteY2" fmla="*/ 1603363 h 1779992"/>
              <a:gd name="connsiteX3" fmla="*/ 84436 w 337742"/>
              <a:gd name="connsiteY3" fmla="*/ 1652655 h 1779992"/>
              <a:gd name="connsiteX4" fmla="*/ 275214 w 337742"/>
              <a:gd name="connsiteY4" fmla="*/ 1781362 h 1779992"/>
              <a:gd name="connsiteX5" fmla="*/ 251481 w 337742"/>
              <a:gd name="connsiteY5" fmla="*/ 1603363 h 1779992"/>
              <a:gd name="connsiteX6" fmla="*/ 260609 w 337742"/>
              <a:gd name="connsiteY6" fmla="*/ 643079 h 1779992"/>
              <a:gd name="connsiteX7" fmla="*/ 331809 w 337742"/>
              <a:gd name="connsiteY7" fmla="*/ 21451 h 1779992"/>
              <a:gd name="connsiteX8" fmla="*/ 6846 w 337742"/>
              <a:gd name="connsiteY8" fmla="*/ 6846 h 1779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7742" h="1779992">
                <a:moveTo>
                  <a:pt x="6846" y="6846"/>
                </a:moveTo>
                <a:cubicBezTo>
                  <a:pt x="6846" y="6846"/>
                  <a:pt x="26015" y="252394"/>
                  <a:pt x="32405" y="580095"/>
                </a:cubicBezTo>
                <a:cubicBezTo>
                  <a:pt x="-456" y="883151"/>
                  <a:pt x="32405" y="1327692"/>
                  <a:pt x="87174" y="1603363"/>
                </a:cubicBezTo>
                <a:cubicBezTo>
                  <a:pt x="91738" y="1612491"/>
                  <a:pt x="81697" y="1638050"/>
                  <a:pt x="84436" y="1652655"/>
                </a:cubicBezTo>
                <a:cubicBezTo>
                  <a:pt x="84436" y="1652655"/>
                  <a:pt x="139205" y="1780449"/>
                  <a:pt x="275214" y="1781362"/>
                </a:cubicBezTo>
                <a:cubicBezTo>
                  <a:pt x="275214" y="1781362"/>
                  <a:pt x="331809" y="1698296"/>
                  <a:pt x="251481" y="1603363"/>
                </a:cubicBezTo>
                <a:cubicBezTo>
                  <a:pt x="251481" y="1603363"/>
                  <a:pt x="318116" y="914186"/>
                  <a:pt x="260609" y="643079"/>
                </a:cubicBezTo>
                <a:cubicBezTo>
                  <a:pt x="260609" y="643079"/>
                  <a:pt x="350065" y="305337"/>
                  <a:pt x="331809" y="21451"/>
                </a:cubicBezTo>
                <a:lnTo>
                  <a:pt x="6846" y="6846"/>
                </a:lnTo>
                <a:close/>
              </a:path>
            </a:pathLst>
          </a:custGeom>
          <a:solidFill>
            <a:srgbClr val="FBC89C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74" name="任意多边形: 形状 73"/>
          <p:cNvSpPr/>
          <p:nvPr/>
        </p:nvSpPr>
        <p:spPr>
          <a:xfrm>
            <a:off x="8029778" y="4472791"/>
            <a:ext cx="328614" cy="1798249"/>
          </a:xfrm>
          <a:custGeom>
            <a:avLst/>
            <a:gdLst>
              <a:gd name="connsiteX0" fmla="*/ 269737 w 328614"/>
              <a:gd name="connsiteY0" fmla="*/ 6846 h 1798249"/>
              <a:gd name="connsiteX1" fmla="*/ 306250 w 328614"/>
              <a:gd name="connsiteY1" fmla="*/ 1654480 h 1798249"/>
              <a:gd name="connsiteX2" fmla="*/ 124599 w 328614"/>
              <a:gd name="connsiteY2" fmla="*/ 1795967 h 1798249"/>
              <a:gd name="connsiteX3" fmla="*/ 135553 w 328614"/>
              <a:gd name="connsiteY3" fmla="*/ 1617055 h 1798249"/>
              <a:gd name="connsiteX4" fmla="*/ 77133 w 328614"/>
              <a:gd name="connsiteY4" fmla="*/ 784566 h 1798249"/>
              <a:gd name="connsiteX5" fmla="*/ 6846 w 328614"/>
              <a:gd name="connsiteY5" fmla="*/ 55225 h 1798249"/>
              <a:gd name="connsiteX6" fmla="*/ 269737 w 328614"/>
              <a:gd name="connsiteY6" fmla="*/ 6846 h 1798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8614" h="1798249">
                <a:moveTo>
                  <a:pt x="269737" y="6846"/>
                </a:moveTo>
                <a:cubicBezTo>
                  <a:pt x="269737" y="6846"/>
                  <a:pt x="372885" y="968955"/>
                  <a:pt x="306250" y="1654480"/>
                </a:cubicBezTo>
                <a:cubicBezTo>
                  <a:pt x="306250" y="1654480"/>
                  <a:pt x="260609" y="1785926"/>
                  <a:pt x="124599" y="1795967"/>
                </a:cubicBezTo>
                <a:cubicBezTo>
                  <a:pt x="124599" y="1795967"/>
                  <a:pt x="62528" y="1716552"/>
                  <a:pt x="135553" y="1617055"/>
                </a:cubicBezTo>
                <a:cubicBezTo>
                  <a:pt x="135553" y="1617055"/>
                  <a:pt x="38795" y="1059324"/>
                  <a:pt x="77133" y="784566"/>
                </a:cubicBezTo>
                <a:cubicBezTo>
                  <a:pt x="77133" y="784566"/>
                  <a:pt x="8671" y="339111"/>
                  <a:pt x="6846" y="55225"/>
                </a:cubicBezTo>
                <a:lnTo>
                  <a:pt x="269737" y="6846"/>
                </a:lnTo>
                <a:close/>
              </a:path>
            </a:pathLst>
          </a:custGeom>
          <a:solidFill>
            <a:srgbClr val="FBC89C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75" name="任意多边形: 形状 74"/>
          <p:cNvSpPr/>
          <p:nvPr/>
        </p:nvSpPr>
        <p:spPr>
          <a:xfrm>
            <a:off x="7859647" y="4234545"/>
            <a:ext cx="228204" cy="264717"/>
          </a:xfrm>
          <a:custGeom>
            <a:avLst/>
            <a:gdLst>
              <a:gd name="connsiteX0" fmla="*/ 87521 w 228204"/>
              <a:gd name="connsiteY0" fmla="*/ 27841 h 264716"/>
              <a:gd name="connsiteX1" fmla="*/ 67440 w 228204"/>
              <a:gd name="connsiteY1" fmla="*/ 129164 h 264716"/>
              <a:gd name="connsiteX2" fmla="*/ 12671 w 228204"/>
              <a:gd name="connsiteY2" fmla="*/ 140117 h 264716"/>
              <a:gd name="connsiteX3" fmla="*/ 124947 w 228204"/>
              <a:gd name="connsiteY3" fmla="*/ 259697 h 264716"/>
              <a:gd name="connsiteX4" fmla="*/ 229008 w 228204"/>
              <a:gd name="connsiteY4" fmla="*/ 199451 h 264716"/>
              <a:gd name="connsiteX5" fmla="*/ 166024 w 228204"/>
              <a:gd name="connsiteY5" fmla="*/ 6846 h 264716"/>
              <a:gd name="connsiteX6" fmla="*/ 87521 w 228204"/>
              <a:gd name="connsiteY6" fmla="*/ 27841 h 26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8204" h="264716">
                <a:moveTo>
                  <a:pt x="87521" y="27841"/>
                </a:moveTo>
                <a:cubicBezTo>
                  <a:pt x="87521" y="27841"/>
                  <a:pt x="49183" y="60702"/>
                  <a:pt x="67440" y="129164"/>
                </a:cubicBezTo>
                <a:cubicBezTo>
                  <a:pt x="67440" y="129164"/>
                  <a:pt x="35491" y="106343"/>
                  <a:pt x="12671" y="140117"/>
                </a:cubicBezTo>
                <a:cubicBezTo>
                  <a:pt x="-10150" y="173891"/>
                  <a:pt x="35491" y="250568"/>
                  <a:pt x="124947" y="259697"/>
                </a:cubicBezTo>
                <a:cubicBezTo>
                  <a:pt x="214403" y="268825"/>
                  <a:pt x="229008" y="246917"/>
                  <a:pt x="229008" y="199451"/>
                </a:cubicBezTo>
                <a:cubicBezTo>
                  <a:pt x="229008" y="151984"/>
                  <a:pt x="229008" y="53400"/>
                  <a:pt x="166024" y="6846"/>
                </a:cubicBezTo>
                <a:lnTo>
                  <a:pt x="87521" y="27841"/>
                </a:lnTo>
                <a:close/>
              </a:path>
            </a:pathLst>
          </a:custGeom>
          <a:solidFill>
            <a:srgbClr val="FBC89C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76" name="任意多边形: 形状 75"/>
          <p:cNvSpPr/>
          <p:nvPr/>
        </p:nvSpPr>
        <p:spPr>
          <a:xfrm>
            <a:off x="7967748" y="4352299"/>
            <a:ext cx="757638" cy="912817"/>
          </a:xfrm>
          <a:custGeom>
            <a:avLst/>
            <a:gdLst>
              <a:gd name="connsiteX0" fmla="*/ 706023 w 757637"/>
              <a:gd name="connsiteY0" fmla="*/ 19626 h 912816"/>
              <a:gd name="connsiteX1" fmla="*/ 737058 w 757637"/>
              <a:gd name="connsiteY1" fmla="*/ 893191 h 912816"/>
              <a:gd name="connsiteX2" fmla="*/ 392014 w 757637"/>
              <a:gd name="connsiteY2" fmla="*/ 911448 h 912816"/>
              <a:gd name="connsiteX3" fmla="*/ 63400 w 757637"/>
              <a:gd name="connsiteY3" fmla="*/ 893191 h 912816"/>
              <a:gd name="connsiteX4" fmla="*/ 18672 w 757637"/>
              <a:gd name="connsiteY4" fmla="*/ 6846 h 912816"/>
              <a:gd name="connsiteX5" fmla="*/ 706023 w 757637"/>
              <a:gd name="connsiteY5" fmla="*/ 19626 h 912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7637" h="912816">
                <a:moveTo>
                  <a:pt x="706023" y="19626"/>
                </a:moveTo>
                <a:cubicBezTo>
                  <a:pt x="706023" y="19626"/>
                  <a:pt x="790002" y="359193"/>
                  <a:pt x="737058" y="893191"/>
                </a:cubicBezTo>
                <a:cubicBezTo>
                  <a:pt x="737058" y="893191"/>
                  <a:pt x="643038" y="911448"/>
                  <a:pt x="392014" y="911448"/>
                </a:cubicBezTo>
                <a:cubicBezTo>
                  <a:pt x="140989" y="911448"/>
                  <a:pt x="63400" y="893191"/>
                  <a:pt x="63400" y="893191"/>
                </a:cubicBezTo>
                <a:cubicBezTo>
                  <a:pt x="63400" y="893191"/>
                  <a:pt x="-24231" y="261522"/>
                  <a:pt x="18672" y="6846"/>
                </a:cubicBezTo>
                <a:lnTo>
                  <a:pt x="706023" y="19626"/>
                </a:lnTo>
                <a:close/>
              </a:path>
            </a:pathLst>
          </a:custGeom>
          <a:solidFill>
            <a:srgbClr val="33333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77" name="任意多边形: 形状 76"/>
          <p:cNvSpPr/>
          <p:nvPr/>
        </p:nvSpPr>
        <p:spPr>
          <a:xfrm>
            <a:off x="7969532" y="4352299"/>
            <a:ext cx="721125" cy="109538"/>
          </a:xfrm>
          <a:custGeom>
            <a:avLst/>
            <a:gdLst>
              <a:gd name="connsiteX0" fmla="*/ 721582 w 721125"/>
              <a:gd name="connsiteY0" fmla="*/ 109082 h 109538"/>
              <a:gd name="connsiteX1" fmla="*/ 705151 w 721125"/>
              <a:gd name="connsiteY1" fmla="*/ 20538 h 109538"/>
              <a:gd name="connsiteX2" fmla="*/ 16887 w 721125"/>
              <a:gd name="connsiteY2" fmla="*/ 6846 h 109538"/>
              <a:gd name="connsiteX3" fmla="*/ 6846 w 721125"/>
              <a:gd name="connsiteY3" fmla="*/ 109082 h 109538"/>
              <a:gd name="connsiteX4" fmla="*/ 721582 w 721125"/>
              <a:gd name="connsiteY4" fmla="*/ 109082 h 109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125" h="109538">
                <a:moveTo>
                  <a:pt x="721582" y="109082"/>
                </a:moveTo>
                <a:cubicBezTo>
                  <a:pt x="712453" y="51574"/>
                  <a:pt x="705151" y="20538"/>
                  <a:pt x="705151" y="20538"/>
                </a:cubicBezTo>
                <a:lnTo>
                  <a:pt x="16887" y="6846"/>
                </a:lnTo>
                <a:cubicBezTo>
                  <a:pt x="12323" y="36056"/>
                  <a:pt x="8672" y="70743"/>
                  <a:pt x="6846" y="109082"/>
                </a:cubicBezTo>
                <a:lnTo>
                  <a:pt x="721582" y="109082"/>
                </a:lnTo>
                <a:close/>
              </a:path>
            </a:pathLst>
          </a:custGeom>
          <a:solidFill>
            <a:srgbClr val="1A1A1A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78" name="任意多边形: 形状 77"/>
          <p:cNvSpPr/>
          <p:nvPr/>
        </p:nvSpPr>
        <p:spPr>
          <a:xfrm>
            <a:off x="7792400" y="3460477"/>
            <a:ext cx="383383" cy="876304"/>
          </a:xfrm>
          <a:custGeom>
            <a:avLst/>
            <a:gdLst>
              <a:gd name="connsiteX0" fmla="*/ 277086 w 383383"/>
              <a:gd name="connsiteY0" fmla="*/ 6846 h 876304"/>
              <a:gd name="connsiteX1" fmla="*/ 6892 w 383383"/>
              <a:gd name="connsiteY1" fmla="*/ 451388 h 876304"/>
              <a:gd name="connsiteX2" fmla="*/ 123733 w 383383"/>
              <a:gd name="connsiteY2" fmla="*/ 875848 h 876304"/>
              <a:gd name="connsiteX3" fmla="*/ 356501 w 383383"/>
              <a:gd name="connsiteY3" fmla="*/ 802822 h 876304"/>
              <a:gd name="connsiteX4" fmla="*/ 288953 w 383383"/>
              <a:gd name="connsiteY4" fmla="*/ 619346 h 876304"/>
              <a:gd name="connsiteX5" fmla="*/ 346460 w 383383"/>
              <a:gd name="connsiteY5" fmla="*/ 324506 h 876304"/>
              <a:gd name="connsiteX6" fmla="*/ 277086 w 383383"/>
              <a:gd name="connsiteY6" fmla="*/ 6846 h 876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3383" h="876304">
                <a:moveTo>
                  <a:pt x="277086" y="6846"/>
                </a:moveTo>
                <a:cubicBezTo>
                  <a:pt x="277086" y="6846"/>
                  <a:pt x="9631" y="155635"/>
                  <a:pt x="6892" y="451388"/>
                </a:cubicBezTo>
                <a:cubicBezTo>
                  <a:pt x="4154" y="747140"/>
                  <a:pt x="123733" y="875848"/>
                  <a:pt x="123733" y="875848"/>
                </a:cubicBezTo>
                <a:cubicBezTo>
                  <a:pt x="123733" y="875848"/>
                  <a:pt x="299906" y="895930"/>
                  <a:pt x="356501" y="802822"/>
                </a:cubicBezTo>
                <a:cubicBezTo>
                  <a:pt x="356501" y="802822"/>
                  <a:pt x="369280" y="720669"/>
                  <a:pt x="288953" y="619346"/>
                </a:cubicBezTo>
                <a:cubicBezTo>
                  <a:pt x="208625" y="518024"/>
                  <a:pt x="219579" y="329983"/>
                  <a:pt x="346460" y="324506"/>
                </a:cubicBezTo>
                <a:cubicBezTo>
                  <a:pt x="346460" y="324506"/>
                  <a:pt x="466952" y="127338"/>
                  <a:pt x="277086" y="6846"/>
                </a:cubicBezTo>
                <a:close/>
              </a:path>
            </a:pathLst>
          </a:custGeom>
          <a:solidFill>
            <a:srgbClr val="4D4D4D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79" name="任意多边形: 形状 78"/>
          <p:cNvSpPr/>
          <p:nvPr/>
        </p:nvSpPr>
        <p:spPr>
          <a:xfrm>
            <a:off x="8001017" y="3379616"/>
            <a:ext cx="593331" cy="994970"/>
          </a:xfrm>
          <a:custGeom>
            <a:avLst/>
            <a:gdLst>
              <a:gd name="connsiteX0" fmla="*/ 212694 w 593330"/>
              <a:gd name="connsiteY0" fmla="*/ 23810 h 994970"/>
              <a:gd name="connsiteX1" fmla="*/ 14613 w 593330"/>
              <a:gd name="connsiteY1" fmla="*/ 988657 h 994970"/>
              <a:gd name="connsiteX2" fmla="*/ 448201 w 593330"/>
              <a:gd name="connsiteY2" fmla="*/ 988657 h 994970"/>
              <a:gd name="connsiteX3" fmla="*/ 588775 w 593330"/>
              <a:gd name="connsiteY3" fmla="*/ 28374 h 994970"/>
              <a:gd name="connsiteX4" fmla="*/ 212694 w 593330"/>
              <a:gd name="connsiteY4" fmla="*/ 23810 h 994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3330" h="994970">
                <a:moveTo>
                  <a:pt x="212694" y="23810"/>
                </a:moveTo>
                <a:cubicBezTo>
                  <a:pt x="212694" y="23810"/>
                  <a:pt x="-40156" y="325952"/>
                  <a:pt x="14613" y="988657"/>
                </a:cubicBezTo>
                <a:lnTo>
                  <a:pt x="448201" y="988657"/>
                </a:lnTo>
                <a:lnTo>
                  <a:pt x="588775" y="28374"/>
                </a:lnTo>
                <a:cubicBezTo>
                  <a:pt x="588775" y="29286"/>
                  <a:pt x="324970" y="-17267"/>
                  <a:pt x="212694" y="23810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80" name="任意多边形: 形状 79"/>
          <p:cNvSpPr/>
          <p:nvPr/>
        </p:nvSpPr>
        <p:spPr>
          <a:xfrm>
            <a:off x="8199562" y="3436743"/>
            <a:ext cx="638972" cy="1004098"/>
          </a:xfrm>
          <a:custGeom>
            <a:avLst/>
            <a:gdLst>
              <a:gd name="connsiteX0" fmla="*/ 515285 w 638971"/>
              <a:gd name="connsiteY0" fmla="*/ 6846 h 1004098"/>
              <a:gd name="connsiteX1" fmla="*/ 636690 w 638971"/>
              <a:gd name="connsiteY1" fmla="*/ 83523 h 1004098"/>
              <a:gd name="connsiteX2" fmla="*/ 451388 w 638971"/>
              <a:gd name="connsiteY2" fmla="*/ 738925 h 1004098"/>
              <a:gd name="connsiteX3" fmla="*/ 514372 w 638971"/>
              <a:gd name="connsiteY3" fmla="*/ 999078 h 1004098"/>
              <a:gd name="connsiteX4" fmla="*/ 6846 w 638971"/>
              <a:gd name="connsiteY4" fmla="*/ 999078 h 1004098"/>
              <a:gd name="connsiteX5" fmla="*/ 515285 w 638971"/>
              <a:gd name="connsiteY5" fmla="*/ 6846 h 1004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8971" h="1004098">
                <a:moveTo>
                  <a:pt x="515285" y="6846"/>
                </a:moveTo>
                <a:cubicBezTo>
                  <a:pt x="515285" y="6846"/>
                  <a:pt x="612957" y="33318"/>
                  <a:pt x="636690" y="83523"/>
                </a:cubicBezTo>
                <a:cubicBezTo>
                  <a:pt x="661336" y="133728"/>
                  <a:pt x="438608" y="463255"/>
                  <a:pt x="451388" y="738925"/>
                </a:cubicBezTo>
                <a:cubicBezTo>
                  <a:pt x="464167" y="1014596"/>
                  <a:pt x="514372" y="999078"/>
                  <a:pt x="514372" y="999078"/>
                </a:cubicBezTo>
                <a:lnTo>
                  <a:pt x="6846" y="999078"/>
                </a:lnTo>
                <a:cubicBezTo>
                  <a:pt x="7759" y="999078"/>
                  <a:pt x="27841" y="220445"/>
                  <a:pt x="515285" y="6846"/>
                </a:cubicBezTo>
                <a:close/>
              </a:path>
            </a:pathLst>
          </a:custGeom>
          <a:solidFill>
            <a:srgbClr val="33333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81" name="任意多边形: 形状 80"/>
          <p:cNvSpPr/>
          <p:nvPr/>
        </p:nvSpPr>
        <p:spPr>
          <a:xfrm>
            <a:off x="7913037" y="3423652"/>
            <a:ext cx="292101" cy="1013227"/>
          </a:xfrm>
          <a:custGeom>
            <a:avLst/>
            <a:gdLst>
              <a:gd name="connsiteX0" fmla="*/ 202089 w 292101"/>
              <a:gd name="connsiteY0" fmla="*/ 35455 h 1013226"/>
              <a:gd name="connsiteX1" fmla="*/ 86161 w 292101"/>
              <a:gd name="connsiteY1" fmla="*/ 498253 h 1013226"/>
              <a:gd name="connsiteX2" fmla="*/ 64254 w 292101"/>
              <a:gd name="connsiteY2" fmla="*/ 1011256 h 1013226"/>
              <a:gd name="connsiteX3" fmla="*/ 166489 w 292101"/>
              <a:gd name="connsiteY3" fmla="*/ 1011256 h 1013226"/>
              <a:gd name="connsiteX4" fmla="*/ 292458 w 292101"/>
              <a:gd name="connsiteY4" fmla="*/ 8071 h 1013226"/>
              <a:gd name="connsiteX5" fmla="*/ 202089 w 292101"/>
              <a:gd name="connsiteY5" fmla="*/ 35455 h 1013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2101" h="1013226">
                <a:moveTo>
                  <a:pt x="202089" y="35455"/>
                </a:moveTo>
                <a:cubicBezTo>
                  <a:pt x="202089" y="35455"/>
                  <a:pt x="-144781" y="332121"/>
                  <a:pt x="86161" y="498253"/>
                </a:cubicBezTo>
                <a:cubicBezTo>
                  <a:pt x="86161" y="498253"/>
                  <a:pt x="14962" y="789442"/>
                  <a:pt x="64254" y="1011256"/>
                </a:cubicBezTo>
                <a:lnTo>
                  <a:pt x="166489" y="1011256"/>
                </a:lnTo>
                <a:cubicBezTo>
                  <a:pt x="166489" y="1011256"/>
                  <a:pt x="109895" y="545720"/>
                  <a:pt x="292458" y="8071"/>
                </a:cubicBezTo>
                <a:cubicBezTo>
                  <a:pt x="292458" y="8071"/>
                  <a:pt x="255032" y="-1970"/>
                  <a:pt x="202089" y="35455"/>
                </a:cubicBezTo>
                <a:close/>
              </a:path>
            </a:pathLst>
          </a:custGeom>
          <a:solidFill>
            <a:srgbClr val="33333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82" name="任意多边形: 形状 81"/>
          <p:cNvSpPr/>
          <p:nvPr/>
        </p:nvSpPr>
        <p:spPr>
          <a:xfrm>
            <a:off x="8268023" y="3064861"/>
            <a:ext cx="346870" cy="483793"/>
          </a:xfrm>
          <a:custGeom>
            <a:avLst/>
            <a:gdLst>
              <a:gd name="connsiteX0" fmla="*/ 338199 w 346870"/>
              <a:gd name="connsiteY0" fmla="*/ 8125 h 483792"/>
              <a:gd name="connsiteX1" fmla="*/ 30579 w 346870"/>
              <a:gd name="connsiteY1" fmla="*/ 191601 h 483792"/>
              <a:gd name="connsiteX2" fmla="*/ 22364 w 346870"/>
              <a:gd name="connsiteY2" fmla="*/ 327611 h 483792"/>
              <a:gd name="connsiteX3" fmla="*/ 48835 w 346870"/>
              <a:gd name="connsiteY3" fmla="*/ 327611 h 483792"/>
              <a:gd name="connsiteX4" fmla="*/ 6846 w 346870"/>
              <a:gd name="connsiteY4" fmla="*/ 479139 h 483792"/>
              <a:gd name="connsiteX5" fmla="*/ 129164 w 346870"/>
              <a:gd name="connsiteY5" fmla="*/ 327611 h 483792"/>
              <a:gd name="connsiteX6" fmla="*/ 287994 w 346870"/>
              <a:gd name="connsiteY6" fmla="*/ 327611 h 483792"/>
              <a:gd name="connsiteX7" fmla="*/ 338199 w 346870"/>
              <a:gd name="connsiteY7" fmla="*/ 8125 h 483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6870" h="483792">
                <a:moveTo>
                  <a:pt x="338199" y="8125"/>
                </a:moveTo>
                <a:cubicBezTo>
                  <a:pt x="287081" y="-11044"/>
                  <a:pt x="30579" y="191601"/>
                  <a:pt x="30579" y="191601"/>
                </a:cubicBezTo>
                <a:cubicBezTo>
                  <a:pt x="92651" y="260063"/>
                  <a:pt x="44271" y="281057"/>
                  <a:pt x="22364" y="327611"/>
                </a:cubicBezTo>
                <a:lnTo>
                  <a:pt x="48835" y="327611"/>
                </a:lnTo>
                <a:lnTo>
                  <a:pt x="6846" y="479139"/>
                </a:lnTo>
                <a:lnTo>
                  <a:pt x="129164" y="327611"/>
                </a:lnTo>
                <a:lnTo>
                  <a:pt x="287994" y="327611"/>
                </a:lnTo>
                <a:cubicBezTo>
                  <a:pt x="360106" y="116750"/>
                  <a:pt x="338199" y="8125"/>
                  <a:pt x="338199" y="8125"/>
                </a:cubicBezTo>
                <a:close/>
              </a:path>
            </a:pathLst>
          </a:custGeom>
          <a:solidFill>
            <a:srgbClr val="FBC89C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83" name="任意多边形: 形状 82"/>
          <p:cNvSpPr/>
          <p:nvPr/>
        </p:nvSpPr>
        <p:spPr>
          <a:xfrm>
            <a:off x="8027040" y="3401765"/>
            <a:ext cx="209948" cy="1040611"/>
          </a:xfrm>
          <a:custGeom>
            <a:avLst/>
            <a:gdLst>
              <a:gd name="connsiteX0" fmla="*/ 207666 w 209947"/>
              <a:gd name="connsiteY0" fmla="*/ 8963 h 1040611"/>
              <a:gd name="connsiteX1" fmla="*/ 52487 w 209947"/>
              <a:gd name="connsiteY1" fmla="*/ 1034056 h 1040611"/>
              <a:gd name="connsiteX2" fmla="*/ 6846 w 209947"/>
              <a:gd name="connsiteY2" fmla="*/ 297413 h 1040611"/>
              <a:gd name="connsiteX3" fmla="*/ 97215 w 209947"/>
              <a:gd name="connsiteY3" fmla="*/ 208870 h 1040611"/>
              <a:gd name="connsiteX4" fmla="*/ 35144 w 209947"/>
              <a:gd name="connsiteY4" fmla="*/ 44563 h 1040611"/>
              <a:gd name="connsiteX5" fmla="*/ 207666 w 209947"/>
              <a:gd name="connsiteY5" fmla="*/ 8963 h 1040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9947" h="1040611">
                <a:moveTo>
                  <a:pt x="207666" y="8963"/>
                </a:moveTo>
                <a:cubicBezTo>
                  <a:pt x="207666" y="8963"/>
                  <a:pt x="39708" y="426120"/>
                  <a:pt x="52487" y="1034056"/>
                </a:cubicBezTo>
                <a:cubicBezTo>
                  <a:pt x="46098" y="1034056"/>
                  <a:pt x="6846" y="297413"/>
                  <a:pt x="6846" y="297413"/>
                </a:cubicBezTo>
                <a:lnTo>
                  <a:pt x="97215" y="208870"/>
                </a:lnTo>
                <a:lnTo>
                  <a:pt x="35144" y="44563"/>
                </a:lnTo>
                <a:cubicBezTo>
                  <a:pt x="36056" y="45476"/>
                  <a:pt x="124600" y="-3816"/>
                  <a:pt x="207666" y="8963"/>
                </a:cubicBezTo>
                <a:close/>
              </a:path>
            </a:pathLst>
          </a:custGeom>
          <a:solidFill>
            <a:srgbClr val="4D4D4D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84" name="任意多边形: 形状 83"/>
          <p:cNvSpPr/>
          <p:nvPr/>
        </p:nvSpPr>
        <p:spPr>
          <a:xfrm>
            <a:off x="8198792" y="3401084"/>
            <a:ext cx="547690" cy="1040611"/>
          </a:xfrm>
          <a:custGeom>
            <a:avLst/>
            <a:gdLst>
              <a:gd name="connsiteX0" fmla="*/ 362702 w 547690"/>
              <a:gd name="connsiteY0" fmla="*/ 7818 h 1040611"/>
              <a:gd name="connsiteX1" fmla="*/ 8529 w 547690"/>
              <a:gd name="connsiteY1" fmla="*/ 1034737 h 1040611"/>
              <a:gd name="connsiteX2" fmla="*/ 339882 w 547690"/>
              <a:gd name="connsiteY2" fmla="*/ 332781 h 1040611"/>
              <a:gd name="connsiteX3" fmla="*/ 306107 w 547690"/>
              <a:gd name="connsiteY3" fmla="*/ 221418 h 1040611"/>
              <a:gd name="connsiteX4" fmla="*/ 548004 w 547690"/>
              <a:gd name="connsiteY4" fmla="*/ 46157 h 1040611"/>
              <a:gd name="connsiteX5" fmla="*/ 362702 w 547690"/>
              <a:gd name="connsiteY5" fmla="*/ 7818 h 1040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7690" h="1040611">
                <a:moveTo>
                  <a:pt x="362702" y="7818"/>
                </a:moveTo>
                <a:cubicBezTo>
                  <a:pt x="362702" y="7818"/>
                  <a:pt x="-21594" y="472442"/>
                  <a:pt x="8529" y="1034737"/>
                </a:cubicBezTo>
                <a:cubicBezTo>
                  <a:pt x="8529" y="1034737"/>
                  <a:pt x="77903" y="529950"/>
                  <a:pt x="339882" y="332781"/>
                </a:cubicBezTo>
                <a:lnTo>
                  <a:pt x="306107" y="221418"/>
                </a:lnTo>
                <a:cubicBezTo>
                  <a:pt x="306107" y="221418"/>
                  <a:pt x="431163" y="68064"/>
                  <a:pt x="548004" y="46157"/>
                </a:cubicBezTo>
                <a:cubicBezTo>
                  <a:pt x="548004" y="46157"/>
                  <a:pt x="451245" y="-397"/>
                  <a:pt x="362702" y="7818"/>
                </a:cubicBezTo>
                <a:close/>
              </a:path>
            </a:pathLst>
          </a:custGeom>
          <a:solidFill>
            <a:srgbClr val="4D4D4D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85" name="任意多边形: 形状 84"/>
          <p:cNvSpPr/>
          <p:nvPr/>
        </p:nvSpPr>
        <p:spPr>
          <a:xfrm>
            <a:off x="7944886" y="2653547"/>
            <a:ext cx="100410" cy="100410"/>
          </a:xfrm>
          <a:custGeom>
            <a:avLst/>
            <a:gdLst>
              <a:gd name="connsiteX0" fmla="*/ 74395 w 100409"/>
              <a:gd name="connsiteY0" fmla="*/ 8672 h 100409"/>
              <a:gd name="connsiteX1" fmla="*/ 68918 w 100409"/>
              <a:gd name="connsiteY1" fmla="*/ 7759 h 100409"/>
              <a:gd name="connsiteX2" fmla="*/ 63441 w 100409"/>
              <a:gd name="connsiteY2" fmla="*/ 6846 h 100409"/>
              <a:gd name="connsiteX3" fmla="*/ 53400 w 100409"/>
              <a:gd name="connsiteY3" fmla="*/ 6846 h 100409"/>
              <a:gd name="connsiteX4" fmla="*/ 43359 w 100409"/>
              <a:gd name="connsiteY4" fmla="*/ 8672 h 100409"/>
              <a:gd name="connsiteX5" fmla="*/ 34231 w 100409"/>
              <a:gd name="connsiteY5" fmla="*/ 12323 h 100409"/>
              <a:gd name="connsiteX6" fmla="*/ 29667 w 100409"/>
              <a:gd name="connsiteY6" fmla="*/ 14149 h 100409"/>
              <a:gd name="connsiteX7" fmla="*/ 25102 w 100409"/>
              <a:gd name="connsiteY7" fmla="*/ 16887 h 100409"/>
              <a:gd name="connsiteX8" fmla="*/ 17800 w 100409"/>
              <a:gd name="connsiteY8" fmla="*/ 23277 h 100409"/>
              <a:gd name="connsiteX9" fmla="*/ 11410 w 100409"/>
              <a:gd name="connsiteY9" fmla="*/ 30579 h 100409"/>
              <a:gd name="connsiteX10" fmla="*/ 6846 w 100409"/>
              <a:gd name="connsiteY10" fmla="*/ 38795 h 100409"/>
              <a:gd name="connsiteX11" fmla="*/ 10498 w 100409"/>
              <a:gd name="connsiteY11" fmla="*/ 36056 h 100409"/>
              <a:gd name="connsiteX12" fmla="*/ 14149 w 100409"/>
              <a:gd name="connsiteY12" fmla="*/ 33318 h 100409"/>
              <a:gd name="connsiteX13" fmla="*/ 21452 w 100409"/>
              <a:gd name="connsiteY13" fmla="*/ 28754 h 100409"/>
              <a:gd name="connsiteX14" fmla="*/ 28754 w 100409"/>
              <a:gd name="connsiteY14" fmla="*/ 25102 h 100409"/>
              <a:gd name="connsiteX15" fmla="*/ 32405 w 100409"/>
              <a:gd name="connsiteY15" fmla="*/ 24190 h 100409"/>
              <a:gd name="connsiteX16" fmla="*/ 36056 w 100409"/>
              <a:gd name="connsiteY16" fmla="*/ 23277 h 100409"/>
              <a:gd name="connsiteX17" fmla="*/ 43359 w 100409"/>
              <a:gd name="connsiteY17" fmla="*/ 22364 h 100409"/>
              <a:gd name="connsiteX18" fmla="*/ 42446 w 100409"/>
              <a:gd name="connsiteY18" fmla="*/ 23277 h 100409"/>
              <a:gd name="connsiteX19" fmla="*/ 26928 w 100409"/>
              <a:gd name="connsiteY19" fmla="*/ 47010 h 100409"/>
              <a:gd name="connsiteX20" fmla="*/ 22364 w 100409"/>
              <a:gd name="connsiteY20" fmla="*/ 73482 h 100409"/>
              <a:gd name="connsiteX21" fmla="*/ 23277 w 100409"/>
              <a:gd name="connsiteY21" fmla="*/ 86261 h 100409"/>
              <a:gd name="connsiteX22" fmla="*/ 26016 w 100409"/>
              <a:gd name="connsiteY22" fmla="*/ 99041 h 100409"/>
              <a:gd name="connsiteX23" fmla="*/ 31492 w 100409"/>
              <a:gd name="connsiteY23" fmla="*/ 74395 h 100409"/>
              <a:gd name="connsiteX24" fmla="*/ 35144 w 100409"/>
              <a:gd name="connsiteY24" fmla="*/ 63441 h 100409"/>
              <a:gd name="connsiteX25" fmla="*/ 40620 w 100409"/>
              <a:gd name="connsiteY25" fmla="*/ 53400 h 100409"/>
              <a:gd name="connsiteX26" fmla="*/ 54313 w 100409"/>
              <a:gd name="connsiteY26" fmla="*/ 36056 h 100409"/>
              <a:gd name="connsiteX27" fmla="*/ 62528 w 100409"/>
              <a:gd name="connsiteY27" fmla="*/ 29667 h 100409"/>
              <a:gd name="connsiteX28" fmla="*/ 67092 w 100409"/>
              <a:gd name="connsiteY28" fmla="*/ 26928 h 100409"/>
              <a:gd name="connsiteX29" fmla="*/ 71656 w 100409"/>
              <a:gd name="connsiteY29" fmla="*/ 25102 h 100409"/>
              <a:gd name="connsiteX30" fmla="*/ 96303 w 100409"/>
              <a:gd name="connsiteY30" fmla="*/ 15974 h 100409"/>
              <a:gd name="connsiteX31" fmla="*/ 74395 w 100409"/>
              <a:gd name="connsiteY31" fmla="*/ 8672 h 100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00409" h="100409">
                <a:moveTo>
                  <a:pt x="74395" y="8672"/>
                </a:moveTo>
                <a:cubicBezTo>
                  <a:pt x="72569" y="7759"/>
                  <a:pt x="70743" y="7759"/>
                  <a:pt x="68918" y="7759"/>
                </a:cubicBezTo>
                <a:cubicBezTo>
                  <a:pt x="67092" y="7759"/>
                  <a:pt x="65267" y="6846"/>
                  <a:pt x="63441" y="6846"/>
                </a:cubicBezTo>
                <a:cubicBezTo>
                  <a:pt x="59790" y="6846"/>
                  <a:pt x="57051" y="6846"/>
                  <a:pt x="53400" y="6846"/>
                </a:cubicBezTo>
                <a:cubicBezTo>
                  <a:pt x="49749" y="6846"/>
                  <a:pt x="47010" y="7759"/>
                  <a:pt x="43359" y="8672"/>
                </a:cubicBezTo>
                <a:cubicBezTo>
                  <a:pt x="39708" y="9585"/>
                  <a:pt x="36970" y="10497"/>
                  <a:pt x="34231" y="12323"/>
                </a:cubicBezTo>
                <a:cubicBezTo>
                  <a:pt x="32405" y="13236"/>
                  <a:pt x="31492" y="13236"/>
                  <a:pt x="29667" y="14149"/>
                </a:cubicBezTo>
                <a:cubicBezTo>
                  <a:pt x="27841" y="15061"/>
                  <a:pt x="26928" y="15974"/>
                  <a:pt x="25102" y="16887"/>
                </a:cubicBezTo>
                <a:cubicBezTo>
                  <a:pt x="22364" y="18713"/>
                  <a:pt x="19626" y="20538"/>
                  <a:pt x="17800" y="23277"/>
                </a:cubicBezTo>
                <a:cubicBezTo>
                  <a:pt x="15062" y="25102"/>
                  <a:pt x="13236" y="27841"/>
                  <a:pt x="11410" y="30579"/>
                </a:cubicBezTo>
                <a:cubicBezTo>
                  <a:pt x="9585" y="33318"/>
                  <a:pt x="8672" y="36056"/>
                  <a:pt x="6846" y="38795"/>
                </a:cubicBezTo>
                <a:lnTo>
                  <a:pt x="10498" y="36056"/>
                </a:lnTo>
                <a:cubicBezTo>
                  <a:pt x="11410" y="35143"/>
                  <a:pt x="13236" y="34231"/>
                  <a:pt x="14149" y="33318"/>
                </a:cubicBezTo>
                <a:cubicBezTo>
                  <a:pt x="16887" y="31492"/>
                  <a:pt x="18713" y="30579"/>
                  <a:pt x="21452" y="28754"/>
                </a:cubicBezTo>
                <a:cubicBezTo>
                  <a:pt x="24190" y="27841"/>
                  <a:pt x="26928" y="26015"/>
                  <a:pt x="28754" y="25102"/>
                </a:cubicBezTo>
                <a:cubicBezTo>
                  <a:pt x="29667" y="24190"/>
                  <a:pt x="31492" y="24190"/>
                  <a:pt x="32405" y="24190"/>
                </a:cubicBezTo>
                <a:cubicBezTo>
                  <a:pt x="33318" y="24190"/>
                  <a:pt x="35144" y="23277"/>
                  <a:pt x="36056" y="23277"/>
                </a:cubicBezTo>
                <a:cubicBezTo>
                  <a:pt x="38795" y="22364"/>
                  <a:pt x="40620" y="22364"/>
                  <a:pt x="43359" y="22364"/>
                </a:cubicBezTo>
                <a:cubicBezTo>
                  <a:pt x="43359" y="22364"/>
                  <a:pt x="42446" y="23277"/>
                  <a:pt x="42446" y="23277"/>
                </a:cubicBezTo>
                <a:cubicBezTo>
                  <a:pt x="35144" y="29667"/>
                  <a:pt x="30580" y="37882"/>
                  <a:pt x="26928" y="47010"/>
                </a:cubicBezTo>
                <a:cubicBezTo>
                  <a:pt x="23277" y="55225"/>
                  <a:pt x="22364" y="64354"/>
                  <a:pt x="22364" y="73482"/>
                </a:cubicBezTo>
                <a:cubicBezTo>
                  <a:pt x="22364" y="78046"/>
                  <a:pt x="22364" y="82610"/>
                  <a:pt x="23277" y="86261"/>
                </a:cubicBezTo>
                <a:cubicBezTo>
                  <a:pt x="24190" y="90825"/>
                  <a:pt x="25102" y="94476"/>
                  <a:pt x="26016" y="99041"/>
                </a:cubicBezTo>
                <a:cubicBezTo>
                  <a:pt x="27841" y="90825"/>
                  <a:pt x="29667" y="82610"/>
                  <a:pt x="31492" y="74395"/>
                </a:cubicBezTo>
                <a:cubicBezTo>
                  <a:pt x="32405" y="70743"/>
                  <a:pt x="34231" y="67092"/>
                  <a:pt x="35144" y="63441"/>
                </a:cubicBezTo>
                <a:cubicBezTo>
                  <a:pt x="36970" y="59790"/>
                  <a:pt x="37882" y="56138"/>
                  <a:pt x="40620" y="53400"/>
                </a:cubicBezTo>
                <a:cubicBezTo>
                  <a:pt x="44272" y="47010"/>
                  <a:pt x="48836" y="40620"/>
                  <a:pt x="54313" y="36056"/>
                </a:cubicBezTo>
                <a:cubicBezTo>
                  <a:pt x="57051" y="33318"/>
                  <a:pt x="59790" y="31492"/>
                  <a:pt x="62528" y="29667"/>
                </a:cubicBezTo>
                <a:cubicBezTo>
                  <a:pt x="64354" y="28754"/>
                  <a:pt x="65267" y="27841"/>
                  <a:pt x="67092" y="26928"/>
                </a:cubicBezTo>
                <a:cubicBezTo>
                  <a:pt x="68918" y="26015"/>
                  <a:pt x="70743" y="25102"/>
                  <a:pt x="71656" y="25102"/>
                </a:cubicBezTo>
                <a:lnTo>
                  <a:pt x="96303" y="15974"/>
                </a:lnTo>
                <a:lnTo>
                  <a:pt x="74395" y="8672"/>
                </a:lnTo>
                <a:close/>
              </a:path>
            </a:pathLst>
          </a:custGeom>
          <a:solidFill>
            <a:srgbClr val="33333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86" name="任意多边形: 形状 85"/>
          <p:cNvSpPr/>
          <p:nvPr/>
        </p:nvSpPr>
        <p:spPr>
          <a:xfrm>
            <a:off x="8319141" y="3065221"/>
            <a:ext cx="292101" cy="282973"/>
          </a:xfrm>
          <a:custGeom>
            <a:avLst/>
            <a:gdLst>
              <a:gd name="connsiteX0" fmla="*/ 287081 w 292101"/>
              <a:gd name="connsiteY0" fmla="*/ 7765 h 282973"/>
              <a:gd name="connsiteX1" fmla="*/ 73482 w 292101"/>
              <a:gd name="connsiteY1" fmla="*/ 144687 h 282973"/>
              <a:gd name="connsiteX2" fmla="*/ 6846 w 292101"/>
              <a:gd name="connsiteY2" fmla="*/ 229579 h 282973"/>
              <a:gd name="connsiteX3" fmla="*/ 102692 w 292101"/>
              <a:gd name="connsiteY3" fmla="*/ 211323 h 282973"/>
              <a:gd name="connsiteX4" fmla="*/ 250568 w 292101"/>
              <a:gd name="connsiteY4" fmla="*/ 282523 h 282973"/>
              <a:gd name="connsiteX5" fmla="*/ 287081 w 292101"/>
              <a:gd name="connsiteY5" fmla="*/ 7765 h 282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2101" h="282973">
                <a:moveTo>
                  <a:pt x="287081" y="7765"/>
                </a:moveTo>
                <a:cubicBezTo>
                  <a:pt x="258784" y="-3189"/>
                  <a:pt x="157461" y="86267"/>
                  <a:pt x="73482" y="144687"/>
                </a:cubicBezTo>
                <a:cubicBezTo>
                  <a:pt x="73482" y="171159"/>
                  <a:pt x="17800" y="206759"/>
                  <a:pt x="6846" y="229579"/>
                </a:cubicBezTo>
                <a:cubicBezTo>
                  <a:pt x="21452" y="225015"/>
                  <a:pt x="87174" y="211323"/>
                  <a:pt x="102692" y="211323"/>
                </a:cubicBezTo>
                <a:cubicBezTo>
                  <a:pt x="163851" y="211323"/>
                  <a:pt x="217707" y="234143"/>
                  <a:pt x="250568" y="282523"/>
                </a:cubicBezTo>
                <a:cubicBezTo>
                  <a:pt x="307163" y="101785"/>
                  <a:pt x="287081" y="7765"/>
                  <a:pt x="287081" y="7765"/>
                </a:cubicBezTo>
                <a:close/>
              </a:path>
            </a:pathLst>
          </a:custGeom>
          <a:solidFill>
            <a:srgbClr val="CCA37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87" name="任意多边形: 形状 86"/>
          <p:cNvSpPr/>
          <p:nvPr/>
        </p:nvSpPr>
        <p:spPr>
          <a:xfrm>
            <a:off x="8621284" y="2295722"/>
            <a:ext cx="310358" cy="310358"/>
          </a:xfrm>
          <a:custGeom>
            <a:avLst/>
            <a:gdLst>
              <a:gd name="connsiteX0" fmla="*/ 309901 w 310357"/>
              <a:gd name="connsiteY0" fmla="*/ 158374 h 310357"/>
              <a:gd name="connsiteX1" fmla="*/ 158373 w 310357"/>
              <a:gd name="connsiteY1" fmla="*/ 309901 h 310357"/>
              <a:gd name="connsiteX2" fmla="*/ 6846 w 310357"/>
              <a:gd name="connsiteY2" fmla="*/ 158374 h 310357"/>
              <a:gd name="connsiteX3" fmla="*/ 158373 w 310357"/>
              <a:gd name="connsiteY3" fmla="*/ 6846 h 310357"/>
              <a:gd name="connsiteX4" fmla="*/ 309901 w 310357"/>
              <a:gd name="connsiteY4" fmla="*/ 158374 h 310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0357" h="310357">
                <a:moveTo>
                  <a:pt x="309901" y="158374"/>
                </a:moveTo>
                <a:cubicBezTo>
                  <a:pt x="309901" y="242353"/>
                  <a:pt x="241440" y="309901"/>
                  <a:pt x="158373" y="309901"/>
                </a:cubicBezTo>
                <a:cubicBezTo>
                  <a:pt x="74394" y="309901"/>
                  <a:pt x="6846" y="241440"/>
                  <a:pt x="6846" y="158374"/>
                </a:cubicBezTo>
                <a:cubicBezTo>
                  <a:pt x="6846" y="74395"/>
                  <a:pt x="75307" y="6846"/>
                  <a:pt x="158373" y="6846"/>
                </a:cubicBezTo>
                <a:cubicBezTo>
                  <a:pt x="242353" y="6846"/>
                  <a:pt x="309901" y="74395"/>
                  <a:pt x="309901" y="158374"/>
                </a:cubicBezTo>
                <a:close/>
              </a:path>
            </a:pathLst>
          </a:custGeom>
          <a:solidFill>
            <a:srgbClr val="33333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88" name="任意多边形: 形状 87"/>
          <p:cNvSpPr/>
          <p:nvPr/>
        </p:nvSpPr>
        <p:spPr>
          <a:xfrm>
            <a:off x="7974601" y="2263774"/>
            <a:ext cx="885432" cy="894560"/>
          </a:xfrm>
          <a:custGeom>
            <a:avLst/>
            <a:gdLst>
              <a:gd name="connsiteX0" fmla="*/ 740246 w 885432"/>
              <a:gd name="connsiteY0" fmla="*/ 276127 h 894560"/>
              <a:gd name="connsiteX1" fmla="*/ 367817 w 885432"/>
              <a:gd name="connsiteY1" fmla="*/ 6846 h 894560"/>
              <a:gd name="connsiteX2" fmla="*/ 40116 w 885432"/>
              <a:gd name="connsiteY2" fmla="*/ 417614 h 894560"/>
              <a:gd name="connsiteX3" fmla="*/ 630708 w 885432"/>
              <a:gd name="connsiteY3" fmla="*/ 812863 h 894560"/>
              <a:gd name="connsiteX4" fmla="*/ 636185 w 885432"/>
              <a:gd name="connsiteY4" fmla="*/ 895930 h 894560"/>
              <a:gd name="connsiteX5" fmla="*/ 681826 w 885432"/>
              <a:gd name="connsiteY5" fmla="*/ 809212 h 894560"/>
              <a:gd name="connsiteX6" fmla="*/ 682739 w 885432"/>
              <a:gd name="connsiteY6" fmla="*/ 871284 h 894560"/>
              <a:gd name="connsiteX7" fmla="*/ 717426 w 885432"/>
              <a:gd name="connsiteY7" fmla="*/ 797346 h 894560"/>
              <a:gd name="connsiteX8" fmla="*/ 740246 w 885432"/>
              <a:gd name="connsiteY8" fmla="*/ 276127 h 894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5432" h="894560">
                <a:moveTo>
                  <a:pt x="740246" y="276127"/>
                </a:moveTo>
                <a:cubicBezTo>
                  <a:pt x="740246" y="276127"/>
                  <a:pt x="660831" y="6846"/>
                  <a:pt x="367817" y="6846"/>
                </a:cubicBezTo>
                <a:cubicBezTo>
                  <a:pt x="74803" y="6846"/>
                  <a:pt x="-61207" y="211317"/>
                  <a:pt x="40116" y="417614"/>
                </a:cubicBezTo>
                <a:lnTo>
                  <a:pt x="630708" y="812863"/>
                </a:lnTo>
                <a:cubicBezTo>
                  <a:pt x="630708" y="812863"/>
                  <a:pt x="650790" y="839335"/>
                  <a:pt x="636185" y="895930"/>
                </a:cubicBezTo>
                <a:cubicBezTo>
                  <a:pt x="636185" y="895930"/>
                  <a:pt x="683652" y="876760"/>
                  <a:pt x="681826" y="809212"/>
                </a:cubicBezTo>
                <a:cubicBezTo>
                  <a:pt x="703734" y="823817"/>
                  <a:pt x="680000" y="874022"/>
                  <a:pt x="682739" y="871284"/>
                </a:cubicBezTo>
                <a:cubicBezTo>
                  <a:pt x="698256" y="856679"/>
                  <a:pt x="711949" y="832945"/>
                  <a:pt x="717426" y="797346"/>
                </a:cubicBezTo>
                <a:cubicBezTo>
                  <a:pt x="717426" y="796433"/>
                  <a:pt x="1066122" y="336373"/>
                  <a:pt x="740246" y="276127"/>
                </a:cubicBezTo>
                <a:close/>
              </a:path>
            </a:pathLst>
          </a:custGeom>
          <a:solidFill>
            <a:srgbClr val="33333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89" name="任意多边形: 形状 88"/>
          <p:cNvSpPr/>
          <p:nvPr/>
        </p:nvSpPr>
        <p:spPr>
          <a:xfrm>
            <a:off x="8005333" y="2560152"/>
            <a:ext cx="739382" cy="748510"/>
          </a:xfrm>
          <a:custGeom>
            <a:avLst/>
            <a:gdLst>
              <a:gd name="connsiteX0" fmla="*/ 631925 w 739381"/>
              <a:gd name="connsiteY0" fmla="*/ 283717 h 748509"/>
              <a:gd name="connsiteX1" fmla="*/ 233936 w 739381"/>
              <a:gd name="connsiteY1" fmla="*/ 73769 h 748509"/>
              <a:gd name="connsiteX2" fmla="*/ 10296 w 739381"/>
              <a:gd name="connsiteY2" fmla="*/ 112108 h 748509"/>
              <a:gd name="connsiteX3" fmla="*/ 35855 w 739381"/>
              <a:gd name="connsiteY3" fmla="*/ 572167 h 748509"/>
              <a:gd name="connsiteX4" fmla="*/ 217506 w 739381"/>
              <a:gd name="connsiteY4" fmla="*/ 746515 h 748509"/>
              <a:gd name="connsiteX5" fmla="*/ 621883 w 739381"/>
              <a:gd name="connsiteY5" fmla="*/ 422465 h 748509"/>
              <a:gd name="connsiteX6" fmla="*/ 663873 w 739381"/>
              <a:gd name="connsiteY6" fmla="*/ 434332 h 748509"/>
              <a:gd name="connsiteX7" fmla="*/ 683955 w 739381"/>
              <a:gd name="connsiteY7" fmla="*/ 390517 h 748509"/>
              <a:gd name="connsiteX8" fmla="*/ 721381 w 739381"/>
              <a:gd name="connsiteY8" fmla="*/ 266374 h 748509"/>
              <a:gd name="connsiteX9" fmla="*/ 631925 w 739381"/>
              <a:gd name="connsiteY9" fmla="*/ 283717 h 748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39381" h="748509">
                <a:moveTo>
                  <a:pt x="631925" y="283717"/>
                </a:moveTo>
                <a:cubicBezTo>
                  <a:pt x="631925" y="283717"/>
                  <a:pt x="674827" y="-157173"/>
                  <a:pt x="233936" y="73769"/>
                </a:cubicBezTo>
                <a:cubicBezTo>
                  <a:pt x="233936" y="73769"/>
                  <a:pt x="24902" y="-34856"/>
                  <a:pt x="10296" y="112108"/>
                </a:cubicBezTo>
                <a:cubicBezTo>
                  <a:pt x="-13437" y="352178"/>
                  <a:pt x="95189" y="285543"/>
                  <a:pt x="35855" y="572167"/>
                </a:cubicBezTo>
                <a:cubicBezTo>
                  <a:pt x="18512" y="656147"/>
                  <a:pt x="182819" y="736474"/>
                  <a:pt x="217506" y="746515"/>
                </a:cubicBezTo>
                <a:cubicBezTo>
                  <a:pt x="253106" y="756556"/>
                  <a:pt x="594499" y="707264"/>
                  <a:pt x="621883" y="422465"/>
                </a:cubicBezTo>
                <a:cubicBezTo>
                  <a:pt x="621883" y="422465"/>
                  <a:pt x="629186" y="450763"/>
                  <a:pt x="663873" y="434332"/>
                </a:cubicBezTo>
                <a:cubicBezTo>
                  <a:pt x="677566" y="427942"/>
                  <a:pt x="666612" y="410599"/>
                  <a:pt x="683955" y="390517"/>
                </a:cubicBezTo>
                <a:cubicBezTo>
                  <a:pt x="708601" y="361307"/>
                  <a:pt x="756068" y="322056"/>
                  <a:pt x="721381" y="266374"/>
                </a:cubicBezTo>
                <a:cubicBezTo>
                  <a:pt x="692170" y="217082"/>
                  <a:pt x="631925" y="283717"/>
                  <a:pt x="631925" y="283717"/>
                </a:cubicBezTo>
                <a:close/>
              </a:path>
            </a:pathLst>
          </a:custGeom>
          <a:solidFill>
            <a:srgbClr val="FBC89C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90" name="任意多边形: 形状 89"/>
          <p:cNvSpPr/>
          <p:nvPr/>
        </p:nvSpPr>
        <p:spPr>
          <a:xfrm>
            <a:off x="8188608" y="3065227"/>
            <a:ext cx="219076" cy="82154"/>
          </a:xfrm>
          <a:custGeom>
            <a:avLst/>
            <a:gdLst>
              <a:gd name="connsiteX0" fmla="*/ 95389 w 219076"/>
              <a:gd name="connsiteY0" fmla="*/ 66179 h 82153"/>
              <a:gd name="connsiteX1" fmla="*/ 212230 w 219076"/>
              <a:gd name="connsiteY1" fmla="*/ 6846 h 82153"/>
              <a:gd name="connsiteX2" fmla="*/ 6846 w 219076"/>
              <a:gd name="connsiteY2" fmla="*/ 71656 h 82153"/>
              <a:gd name="connsiteX3" fmla="*/ 95389 w 219076"/>
              <a:gd name="connsiteY3" fmla="*/ 66179 h 82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9076" h="82153">
                <a:moveTo>
                  <a:pt x="95389" y="66179"/>
                </a:moveTo>
                <a:cubicBezTo>
                  <a:pt x="95389" y="66179"/>
                  <a:pt x="102692" y="36056"/>
                  <a:pt x="212230" y="6846"/>
                </a:cubicBezTo>
                <a:cubicBezTo>
                  <a:pt x="212230" y="6846"/>
                  <a:pt x="136466" y="110907"/>
                  <a:pt x="6846" y="71656"/>
                </a:cubicBezTo>
                <a:cubicBezTo>
                  <a:pt x="6846" y="71656"/>
                  <a:pt x="56138" y="49749"/>
                  <a:pt x="95389" y="66179"/>
                </a:cubicBezTo>
                <a:close/>
              </a:path>
            </a:pathLst>
          </a:custGeom>
          <a:solidFill>
            <a:srgbClr val="FF7BAC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91" name="任意多边形: 形状 90"/>
          <p:cNvSpPr/>
          <p:nvPr/>
        </p:nvSpPr>
        <p:spPr>
          <a:xfrm>
            <a:off x="8280803" y="3151945"/>
            <a:ext cx="73025" cy="36513"/>
          </a:xfrm>
          <a:custGeom>
            <a:avLst/>
            <a:gdLst>
              <a:gd name="connsiteX0" fmla="*/ 6846 w 73025"/>
              <a:gd name="connsiteY0" fmla="*/ 26928 h 36512"/>
              <a:gd name="connsiteX1" fmla="*/ 17799 w 73025"/>
              <a:gd name="connsiteY1" fmla="*/ 26928 h 36512"/>
              <a:gd name="connsiteX2" fmla="*/ 27841 w 73025"/>
              <a:gd name="connsiteY2" fmla="*/ 26015 h 36512"/>
              <a:gd name="connsiteX3" fmla="*/ 33317 w 73025"/>
              <a:gd name="connsiteY3" fmla="*/ 25102 h 36512"/>
              <a:gd name="connsiteX4" fmla="*/ 38795 w 73025"/>
              <a:gd name="connsiteY4" fmla="*/ 23277 h 36512"/>
              <a:gd name="connsiteX5" fmla="*/ 49748 w 73025"/>
              <a:gd name="connsiteY5" fmla="*/ 18713 h 36512"/>
              <a:gd name="connsiteX6" fmla="*/ 58876 w 73025"/>
              <a:gd name="connsiteY6" fmla="*/ 13236 h 36512"/>
              <a:gd name="connsiteX7" fmla="*/ 65266 w 73025"/>
              <a:gd name="connsiteY7" fmla="*/ 8672 h 36512"/>
              <a:gd name="connsiteX8" fmla="*/ 68004 w 73025"/>
              <a:gd name="connsiteY8" fmla="*/ 6846 h 36512"/>
              <a:gd name="connsiteX9" fmla="*/ 66179 w 73025"/>
              <a:gd name="connsiteY9" fmla="*/ 9585 h 36512"/>
              <a:gd name="connsiteX10" fmla="*/ 61615 w 73025"/>
              <a:gd name="connsiteY10" fmla="*/ 15974 h 36512"/>
              <a:gd name="connsiteX11" fmla="*/ 53400 w 73025"/>
              <a:gd name="connsiteY11" fmla="*/ 24190 h 36512"/>
              <a:gd name="connsiteX12" fmla="*/ 47923 w 73025"/>
              <a:gd name="connsiteY12" fmla="*/ 27841 h 36512"/>
              <a:gd name="connsiteX13" fmla="*/ 41533 w 73025"/>
              <a:gd name="connsiteY13" fmla="*/ 30579 h 36512"/>
              <a:gd name="connsiteX14" fmla="*/ 35143 w 73025"/>
              <a:gd name="connsiteY14" fmla="*/ 32405 h 36512"/>
              <a:gd name="connsiteX15" fmla="*/ 28753 w 73025"/>
              <a:gd name="connsiteY15" fmla="*/ 33318 h 36512"/>
              <a:gd name="connsiteX16" fmla="*/ 22364 w 73025"/>
              <a:gd name="connsiteY16" fmla="*/ 33318 h 36512"/>
              <a:gd name="connsiteX17" fmla="*/ 16887 w 73025"/>
              <a:gd name="connsiteY17" fmla="*/ 32405 h 36512"/>
              <a:gd name="connsiteX18" fmla="*/ 6846 w 73025"/>
              <a:gd name="connsiteY18" fmla="*/ 26928 h 36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3025" h="36512">
                <a:moveTo>
                  <a:pt x="6846" y="26928"/>
                </a:moveTo>
                <a:cubicBezTo>
                  <a:pt x="6846" y="26928"/>
                  <a:pt x="11410" y="26928"/>
                  <a:pt x="17799" y="26928"/>
                </a:cubicBezTo>
                <a:cubicBezTo>
                  <a:pt x="20538" y="26928"/>
                  <a:pt x="24189" y="26015"/>
                  <a:pt x="27841" y="26015"/>
                </a:cubicBezTo>
                <a:cubicBezTo>
                  <a:pt x="29667" y="26015"/>
                  <a:pt x="31492" y="25102"/>
                  <a:pt x="33317" y="25102"/>
                </a:cubicBezTo>
                <a:cubicBezTo>
                  <a:pt x="35143" y="25102"/>
                  <a:pt x="36969" y="24190"/>
                  <a:pt x="38795" y="23277"/>
                </a:cubicBezTo>
                <a:cubicBezTo>
                  <a:pt x="42446" y="22364"/>
                  <a:pt x="46097" y="20538"/>
                  <a:pt x="49748" y="18713"/>
                </a:cubicBezTo>
                <a:cubicBezTo>
                  <a:pt x="53400" y="16887"/>
                  <a:pt x="56138" y="15061"/>
                  <a:pt x="58876" y="13236"/>
                </a:cubicBezTo>
                <a:cubicBezTo>
                  <a:pt x="61615" y="11410"/>
                  <a:pt x="63440" y="10497"/>
                  <a:pt x="65266" y="8672"/>
                </a:cubicBezTo>
                <a:cubicBezTo>
                  <a:pt x="67092" y="7759"/>
                  <a:pt x="68004" y="6846"/>
                  <a:pt x="68004" y="6846"/>
                </a:cubicBezTo>
                <a:cubicBezTo>
                  <a:pt x="68004" y="6846"/>
                  <a:pt x="68004" y="7759"/>
                  <a:pt x="66179" y="9585"/>
                </a:cubicBezTo>
                <a:cubicBezTo>
                  <a:pt x="65266" y="11410"/>
                  <a:pt x="64353" y="14149"/>
                  <a:pt x="61615" y="15974"/>
                </a:cubicBezTo>
                <a:cubicBezTo>
                  <a:pt x="59789" y="18713"/>
                  <a:pt x="57051" y="21451"/>
                  <a:pt x="53400" y="24190"/>
                </a:cubicBezTo>
                <a:cubicBezTo>
                  <a:pt x="51574" y="25102"/>
                  <a:pt x="49748" y="26928"/>
                  <a:pt x="47923" y="27841"/>
                </a:cubicBezTo>
                <a:cubicBezTo>
                  <a:pt x="46097" y="28754"/>
                  <a:pt x="44271" y="29667"/>
                  <a:pt x="41533" y="30579"/>
                </a:cubicBezTo>
                <a:cubicBezTo>
                  <a:pt x="39707" y="31492"/>
                  <a:pt x="36969" y="32405"/>
                  <a:pt x="35143" y="32405"/>
                </a:cubicBezTo>
                <a:cubicBezTo>
                  <a:pt x="33317" y="33318"/>
                  <a:pt x="30579" y="33318"/>
                  <a:pt x="28753" y="33318"/>
                </a:cubicBezTo>
                <a:cubicBezTo>
                  <a:pt x="26928" y="33318"/>
                  <a:pt x="24189" y="33318"/>
                  <a:pt x="22364" y="33318"/>
                </a:cubicBezTo>
                <a:cubicBezTo>
                  <a:pt x="20538" y="33318"/>
                  <a:pt x="18713" y="32405"/>
                  <a:pt x="16887" y="32405"/>
                </a:cubicBezTo>
                <a:cubicBezTo>
                  <a:pt x="9584" y="30579"/>
                  <a:pt x="6846" y="26928"/>
                  <a:pt x="6846" y="26928"/>
                </a:cubicBezTo>
                <a:close/>
              </a:path>
            </a:pathLst>
          </a:custGeom>
          <a:solidFill>
            <a:srgbClr val="CCA37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92" name="任意多边形: 形状 91"/>
          <p:cNvSpPr/>
          <p:nvPr/>
        </p:nvSpPr>
        <p:spPr>
          <a:xfrm>
            <a:off x="8184044" y="2762172"/>
            <a:ext cx="91282" cy="273845"/>
          </a:xfrm>
          <a:custGeom>
            <a:avLst/>
            <a:gdLst>
              <a:gd name="connsiteX0" fmla="*/ 33318 w 91281"/>
              <a:gd name="connsiteY0" fmla="*/ 6846 h 273845"/>
              <a:gd name="connsiteX1" fmla="*/ 40620 w 91281"/>
              <a:gd name="connsiteY1" fmla="*/ 36969 h 273845"/>
              <a:gd name="connsiteX2" fmla="*/ 45185 w 91281"/>
              <a:gd name="connsiteY2" fmla="*/ 68005 h 273845"/>
              <a:gd name="connsiteX3" fmla="*/ 47010 w 91281"/>
              <a:gd name="connsiteY3" fmla="*/ 83523 h 273845"/>
              <a:gd name="connsiteX4" fmla="*/ 47923 w 91281"/>
              <a:gd name="connsiteY4" fmla="*/ 99040 h 273845"/>
              <a:gd name="connsiteX5" fmla="*/ 48836 w 91281"/>
              <a:gd name="connsiteY5" fmla="*/ 114558 h 273845"/>
              <a:gd name="connsiteX6" fmla="*/ 48836 w 91281"/>
              <a:gd name="connsiteY6" fmla="*/ 130076 h 273845"/>
              <a:gd name="connsiteX7" fmla="*/ 47923 w 91281"/>
              <a:gd name="connsiteY7" fmla="*/ 145594 h 273845"/>
              <a:gd name="connsiteX8" fmla="*/ 46097 w 91281"/>
              <a:gd name="connsiteY8" fmla="*/ 161112 h 273845"/>
              <a:gd name="connsiteX9" fmla="*/ 43359 w 91281"/>
              <a:gd name="connsiteY9" fmla="*/ 176630 h 273845"/>
              <a:gd name="connsiteX10" fmla="*/ 39708 w 91281"/>
              <a:gd name="connsiteY10" fmla="*/ 192148 h 273845"/>
              <a:gd name="connsiteX11" fmla="*/ 35144 w 91281"/>
              <a:gd name="connsiteY11" fmla="*/ 206753 h 273845"/>
              <a:gd name="connsiteX12" fmla="*/ 32405 w 91281"/>
              <a:gd name="connsiteY12" fmla="*/ 214055 h 273845"/>
              <a:gd name="connsiteX13" fmla="*/ 28754 w 91281"/>
              <a:gd name="connsiteY13" fmla="*/ 221358 h 273845"/>
              <a:gd name="connsiteX14" fmla="*/ 21452 w 91281"/>
              <a:gd name="connsiteY14" fmla="*/ 235050 h 273845"/>
              <a:gd name="connsiteX15" fmla="*/ 12323 w 91281"/>
              <a:gd name="connsiteY15" fmla="*/ 247830 h 273845"/>
              <a:gd name="connsiteX16" fmla="*/ 12323 w 91281"/>
              <a:gd name="connsiteY16" fmla="*/ 244179 h 273845"/>
              <a:gd name="connsiteX17" fmla="*/ 18713 w 91281"/>
              <a:gd name="connsiteY17" fmla="*/ 252394 h 273845"/>
              <a:gd name="connsiteX18" fmla="*/ 26928 w 91281"/>
              <a:gd name="connsiteY18" fmla="*/ 258783 h 273845"/>
              <a:gd name="connsiteX19" fmla="*/ 36056 w 91281"/>
              <a:gd name="connsiteY19" fmla="*/ 264260 h 273845"/>
              <a:gd name="connsiteX20" fmla="*/ 46097 w 91281"/>
              <a:gd name="connsiteY20" fmla="*/ 267912 h 273845"/>
              <a:gd name="connsiteX21" fmla="*/ 51574 w 91281"/>
              <a:gd name="connsiteY21" fmla="*/ 268824 h 273845"/>
              <a:gd name="connsiteX22" fmla="*/ 57051 w 91281"/>
              <a:gd name="connsiteY22" fmla="*/ 268824 h 273845"/>
              <a:gd name="connsiteX23" fmla="*/ 62528 w 91281"/>
              <a:gd name="connsiteY23" fmla="*/ 268824 h 273845"/>
              <a:gd name="connsiteX24" fmla="*/ 68005 w 91281"/>
              <a:gd name="connsiteY24" fmla="*/ 267912 h 273845"/>
              <a:gd name="connsiteX25" fmla="*/ 78959 w 91281"/>
              <a:gd name="connsiteY25" fmla="*/ 265173 h 273845"/>
              <a:gd name="connsiteX26" fmla="*/ 89000 w 91281"/>
              <a:gd name="connsiteY26" fmla="*/ 261522 h 273845"/>
              <a:gd name="connsiteX27" fmla="*/ 78959 w 91281"/>
              <a:gd name="connsiteY27" fmla="*/ 266999 h 273845"/>
              <a:gd name="connsiteX28" fmla="*/ 68005 w 91281"/>
              <a:gd name="connsiteY28" fmla="*/ 270650 h 273845"/>
              <a:gd name="connsiteX29" fmla="*/ 62528 w 91281"/>
              <a:gd name="connsiteY29" fmla="*/ 271563 h 273845"/>
              <a:gd name="connsiteX30" fmla="*/ 57051 w 91281"/>
              <a:gd name="connsiteY30" fmla="*/ 272476 h 273845"/>
              <a:gd name="connsiteX31" fmla="*/ 51574 w 91281"/>
              <a:gd name="connsiteY31" fmla="*/ 272476 h 273845"/>
              <a:gd name="connsiteX32" fmla="*/ 46097 w 91281"/>
              <a:gd name="connsiteY32" fmla="*/ 271563 h 273845"/>
              <a:gd name="connsiteX33" fmla="*/ 35144 w 91281"/>
              <a:gd name="connsiteY33" fmla="*/ 268824 h 273845"/>
              <a:gd name="connsiteX34" fmla="*/ 25102 w 91281"/>
              <a:gd name="connsiteY34" fmla="*/ 263347 h 273845"/>
              <a:gd name="connsiteX35" fmla="*/ 15974 w 91281"/>
              <a:gd name="connsiteY35" fmla="*/ 256045 h 273845"/>
              <a:gd name="connsiteX36" fmla="*/ 7759 w 91281"/>
              <a:gd name="connsiteY36" fmla="*/ 246917 h 273845"/>
              <a:gd name="connsiteX37" fmla="*/ 6846 w 91281"/>
              <a:gd name="connsiteY37" fmla="*/ 245091 h 273845"/>
              <a:gd name="connsiteX38" fmla="*/ 8672 w 91281"/>
              <a:gd name="connsiteY38" fmla="*/ 242353 h 273845"/>
              <a:gd name="connsiteX39" fmla="*/ 16887 w 91281"/>
              <a:gd name="connsiteY39" fmla="*/ 229573 h 273845"/>
              <a:gd name="connsiteX40" fmla="*/ 24190 w 91281"/>
              <a:gd name="connsiteY40" fmla="*/ 215881 h 273845"/>
              <a:gd name="connsiteX41" fmla="*/ 26928 w 91281"/>
              <a:gd name="connsiteY41" fmla="*/ 209491 h 273845"/>
              <a:gd name="connsiteX42" fmla="*/ 29667 w 91281"/>
              <a:gd name="connsiteY42" fmla="*/ 202189 h 273845"/>
              <a:gd name="connsiteX43" fmla="*/ 34231 w 91281"/>
              <a:gd name="connsiteY43" fmla="*/ 187584 h 273845"/>
              <a:gd name="connsiteX44" fmla="*/ 37882 w 91281"/>
              <a:gd name="connsiteY44" fmla="*/ 172979 h 273845"/>
              <a:gd name="connsiteX45" fmla="*/ 40620 w 91281"/>
              <a:gd name="connsiteY45" fmla="*/ 158374 h 273845"/>
              <a:gd name="connsiteX46" fmla="*/ 42446 w 91281"/>
              <a:gd name="connsiteY46" fmla="*/ 142856 h 273845"/>
              <a:gd name="connsiteX47" fmla="*/ 43359 w 91281"/>
              <a:gd name="connsiteY47" fmla="*/ 127338 h 273845"/>
              <a:gd name="connsiteX48" fmla="*/ 44272 w 91281"/>
              <a:gd name="connsiteY48" fmla="*/ 111820 h 273845"/>
              <a:gd name="connsiteX49" fmla="*/ 44272 w 91281"/>
              <a:gd name="connsiteY49" fmla="*/ 96302 h 273845"/>
              <a:gd name="connsiteX50" fmla="*/ 44272 w 91281"/>
              <a:gd name="connsiteY50" fmla="*/ 80784 h 273845"/>
              <a:gd name="connsiteX51" fmla="*/ 43359 w 91281"/>
              <a:gd name="connsiteY51" fmla="*/ 65266 h 273845"/>
              <a:gd name="connsiteX52" fmla="*/ 40620 w 91281"/>
              <a:gd name="connsiteY52" fmla="*/ 34231 h 273845"/>
              <a:gd name="connsiteX53" fmla="*/ 33318 w 91281"/>
              <a:gd name="connsiteY53" fmla="*/ 6846 h 273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91281" h="273845">
                <a:moveTo>
                  <a:pt x="33318" y="6846"/>
                </a:moveTo>
                <a:cubicBezTo>
                  <a:pt x="36056" y="16887"/>
                  <a:pt x="38795" y="26928"/>
                  <a:pt x="40620" y="36969"/>
                </a:cubicBezTo>
                <a:cubicBezTo>
                  <a:pt x="42446" y="47010"/>
                  <a:pt x="44272" y="57051"/>
                  <a:pt x="45185" y="68005"/>
                </a:cubicBezTo>
                <a:cubicBezTo>
                  <a:pt x="46097" y="73482"/>
                  <a:pt x="46097" y="78046"/>
                  <a:pt x="47010" y="83523"/>
                </a:cubicBezTo>
                <a:lnTo>
                  <a:pt x="47923" y="99040"/>
                </a:lnTo>
                <a:lnTo>
                  <a:pt x="48836" y="114558"/>
                </a:lnTo>
                <a:cubicBezTo>
                  <a:pt x="48836" y="120035"/>
                  <a:pt x="48836" y="124599"/>
                  <a:pt x="48836" y="130076"/>
                </a:cubicBezTo>
                <a:cubicBezTo>
                  <a:pt x="48836" y="135553"/>
                  <a:pt x="48836" y="140117"/>
                  <a:pt x="47923" y="145594"/>
                </a:cubicBezTo>
                <a:cubicBezTo>
                  <a:pt x="47010" y="151071"/>
                  <a:pt x="47010" y="155635"/>
                  <a:pt x="46097" y="161112"/>
                </a:cubicBezTo>
                <a:lnTo>
                  <a:pt x="43359" y="176630"/>
                </a:lnTo>
                <a:lnTo>
                  <a:pt x="39708" y="192148"/>
                </a:lnTo>
                <a:cubicBezTo>
                  <a:pt x="38795" y="197625"/>
                  <a:pt x="36056" y="202189"/>
                  <a:pt x="35144" y="206753"/>
                </a:cubicBezTo>
                <a:lnTo>
                  <a:pt x="32405" y="214055"/>
                </a:lnTo>
                <a:cubicBezTo>
                  <a:pt x="31492" y="216794"/>
                  <a:pt x="29667" y="218619"/>
                  <a:pt x="28754" y="221358"/>
                </a:cubicBezTo>
                <a:cubicBezTo>
                  <a:pt x="26016" y="225922"/>
                  <a:pt x="24190" y="231399"/>
                  <a:pt x="21452" y="235050"/>
                </a:cubicBezTo>
                <a:lnTo>
                  <a:pt x="12323" y="247830"/>
                </a:lnTo>
                <a:lnTo>
                  <a:pt x="12323" y="244179"/>
                </a:lnTo>
                <a:cubicBezTo>
                  <a:pt x="14149" y="246917"/>
                  <a:pt x="15974" y="249655"/>
                  <a:pt x="18713" y="252394"/>
                </a:cubicBezTo>
                <a:cubicBezTo>
                  <a:pt x="21452" y="255132"/>
                  <a:pt x="24190" y="256958"/>
                  <a:pt x="26928" y="258783"/>
                </a:cubicBezTo>
                <a:cubicBezTo>
                  <a:pt x="29667" y="260609"/>
                  <a:pt x="32405" y="262435"/>
                  <a:pt x="36056" y="264260"/>
                </a:cubicBezTo>
                <a:cubicBezTo>
                  <a:pt x="39708" y="265173"/>
                  <a:pt x="42446" y="266999"/>
                  <a:pt x="46097" y="267912"/>
                </a:cubicBezTo>
                <a:cubicBezTo>
                  <a:pt x="47923" y="268824"/>
                  <a:pt x="49749" y="268824"/>
                  <a:pt x="51574" y="268824"/>
                </a:cubicBezTo>
                <a:cubicBezTo>
                  <a:pt x="53400" y="268824"/>
                  <a:pt x="55225" y="269737"/>
                  <a:pt x="57051" y="268824"/>
                </a:cubicBezTo>
                <a:lnTo>
                  <a:pt x="62528" y="268824"/>
                </a:lnTo>
                <a:lnTo>
                  <a:pt x="68005" y="267912"/>
                </a:lnTo>
                <a:cubicBezTo>
                  <a:pt x="71656" y="267912"/>
                  <a:pt x="75307" y="266086"/>
                  <a:pt x="78959" y="265173"/>
                </a:cubicBezTo>
                <a:cubicBezTo>
                  <a:pt x="82610" y="264260"/>
                  <a:pt x="86261" y="262435"/>
                  <a:pt x="89000" y="261522"/>
                </a:cubicBezTo>
                <a:cubicBezTo>
                  <a:pt x="85349" y="263347"/>
                  <a:pt x="82610" y="265173"/>
                  <a:pt x="78959" y="266999"/>
                </a:cubicBezTo>
                <a:cubicBezTo>
                  <a:pt x="75307" y="267912"/>
                  <a:pt x="71656" y="269737"/>
                  <a:pt x="68005" y="270650"/>
                </a:cubicBezTo>
                <a:lnTo>
                  <a:pt x="62528" y="271563"/>
                </a:lnTo>
                <a:lnTo>
                  <a:pt x="57051" y="272476"/>
                </a:lnTo>
                <a:cubicBezTo>
                  <a:pt x="55225" y="272476"/>
                  <a:pt x="53400" y="272476"/>
                  <a:pt x="51574" y="272476"/>
                </a:cubicBezTo>
                <a:cubicBezTo>
                  <a:pt x="49749" y="272476"/>
                  <a:pt x="47923" y="272476"/>
                  <a:pt x="46097" y="271563"/>
                </a:cubicBezTo>
                <a:cubicBezTo>
                  <a:pt x="42446" y="270650"/>
                  <a:pt x="38795" y="269737"/>
                  <a:pt x="35144" y="268824"/>
                </a:cubicBezTo>
                <a:cubicBezTo>
                  <a:pt x="31492" y="266999"/>
                  <a:pt x="27841" y="266086"/>
                  <a:pt x="25102" y="263347"/>
                </a:cubicBezTo>
                <a:cubicBezTo>
                  <a:pt x="21452" y="261522"/>
                  <a:pt x="18713" y="258783"/>
                  <a:pt x="15974" y="256045"/>
                </a:cubicBezTo>
                <a:cubicBezTo>
                  <a:pt x="13236" y="253307"/>
                  <a:pt x="10498" y="250568"/>
                  <a:pt x="7759" y="246917"/>
                </a:cubicBezTo>
                <a:lnTo>
                  <a:pt x="6846" y="245091"/>
                </a:lnTo>
                <a:lnTo>
                  <a:pt x="8672" y="242353"/>
                </a:lnTo>
                <a:lnTo>
                  <a:pt x="16887" y="229573"/>
                </a:lnTo>
                <a:cubicBezTo>
                  <a:pt x="19626" y="225922"/>
                  <a:pt x="21452" y="220445"/>
                  <a:pt x="24190" y="215881"/>
                </a:cubicBezTo>
                <a:cubicBezTo>
                  <a:pt x="25102" y="214055"/>
                  <a:pt x="26016" y="211317"/>
                  <a:pt x="26928" y="209491"/>
                </a:cubicBezTo>
                <a:lnTo>
                  <a:pt x="29667" y="202189"/>
                </a:lnTo>
                <a:cubicBezTo>
                  <a:pt x="31492" y="197625"/>
                  <a:pt x="33318" y="193061"/>
                  <a:pt x="34231" y="187584"/>
                </a:cubicBezTo>
                <a:lnTo>
                  <a:pt x="37882" y="172979"/>
                </a:lnTo>
                <a:lnTo>
                  <a:pt x="40620" y="158374"/>
                </a:lnTo>
                <a:cubicBezTo>
                  <a:pt x="41533" y="153809"/>
                  <a:pt x="41533" y="148333"/>
                  <a:pt x="42446" y="142856"/>
                </a:cubicBezTo>
                <a:cubicBezTo>
                  <a:pt x="43359" y="137379"/>
                  <a:pt x="43359" y="132815"/>
                  <a:pt x="43359" y="127338"/>
                </a:cubicBezTo>
                <a:cubicBezTo>
                  <a:pt x="43359" y="121861"/>
                  <a:pt x="44272" y="117297"/>
                  <a:pt x="44272" y="111820"/>
                </a:cubicBezTo>
                <a:lnTo>
                  <a:pt x="44272" y="96302"/>
                </a:lnTo>
                <a:lnTo>
                  <a:pt x="44272" y="80784"/>
                </a:lnTo>
                <a:cubicBezTo>
                  <a:pt x="44272" y="75307"/>
                  <a:pt x="43359" y="70743"/>
                  <a:pt x="43359" y="65266"/>
                </a:cubicBezTo>
                <a:cubicBezTo>
                  <a:pt x="42446" y="55225"/>
                  <a:pt x="41533" y="45184"/>
                  <a:pt x="40620" y="34231"/>
                </a:cubicBezTo>
                <a:cubicBezTo>
                  <a:pt x="36969" y="27841"/>
                  <a:pt x="35144" y="17800"/>
                  <a:pt x="33318" y="6846"/>
                </a:cubicBezTo>
                <a:close/>
              </a:path>
            </a:pathLst>
          </a:custGeom>
          <a:solidFill>
            <a:srgbClr val="CCA37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93" name="任意多边形: 形状 92"/>
          <p:cNvSpPr/>
          <p:nvPr/>
        </p:nvSpPr>
        <p:spPr>
          <a:xfrm>
            <a:off x="8375736" y="2837936"/>
            <a:ext cx="18256" cy="36513"/>
          </a:xfrm>
          <a:custGeom>
            <a:avLst/>
            <a:gdLst>
              <a:gd name="connsiteX0" fmla="*/ 12323 w 18256"/>
              <a:gd name="connsiteY0" fmla="*/ 29667 h 36512"/>
              <a:gd name="connsiteX1" fmla="*/ 19626 w 18256"/>
              <a:gd name="connsiteY1" fmla="*/ 6846 h 36512"/>
              <a:gd name="connsiteX2" fmla="*/ 6846 w 18256"/>
              <a:gd name="connsiteY2" fmla="*/ 19626 h 36512"/>
              <a:gd name="connsiteX3" fmla="*/ 12323 w 18256"/>
              <a:gd name="connsiteY3" fmla="*/ 29667 h 36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56" h="36512">
                <a:moveTo>
                  <a:pt x="12323" y="29667"/>
                </a:moveTo>
                <a:cubicBezTo>
                  <a:pt x="14149" y="27841"/>
                  <a:pt x="18713" y="19626"/>
                  <a:pt x="19626" y="6846"/>
                </a:cubicBezTo>
                <a:lnTo>
                  <a:pt x="6846" y="19626"/>
                </a:lnTo>
                <a:cubicBezTo>
                  <a:pt x="8672" y="25102"/>
                  <a:pt x="10498" y="28754"/>
                  <a:pt x="12323" y="29667"/>
                </a:cubicBezTo>
                <a:close/>
              </a:path>
            </a:pathLst>
          </a:custGeom>
          <a:solidFill>
            <a:srgbClr val="F2F2F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94" name="任意多边形: 形状 93"/>
          <p:cNvSpPr/>
          <p:nvPr/>
        </p:nvSpPr>
        <p:spPr>
          <a:xfrm>
            <a:off x="8373910" y="2796859"/>
            <a:ext cx="18256" cy="36513"/>
          </a:xfrm>
          <a:custGeom>
            <a:avLst/>
            <a:gdLst>
              <a:gd name="connsiteX0" fmla="*/ 14149 w 18256"/>
              <a:gd name="connsiteY0" fmla="*/ 6846 h 36512"/>
              <a:gd name="connsiteX1" fmla="*/ 6846 w 18256"/>
              <a:gd name="connsiteY1" fmla="*/ 29667 h 36512"/>
              <a:gd name="connsiteX2" fmla="*/ 19626 w 18256"/>
              <a:gd name="connsiteY2" fmla="*/ 16887 h 36512"/>
              <a:gd name="connsiteX3" fmla="*/ 14149 w 18256"/>
              <a:gd name="connsiteY3" fmla="*/ 6846 h 36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56" h="36512">
                <a:moveTo>
                  <a:pt x="14149" y="6846"/>
                </a:moveTo>
                <a:cubicBezTo>
                  <a:pt x="12323" y="8672"/>
                  <a:pt x="7759" y="16887"/>
                  <a:pt x="6846" y="29667"/>
                </a:cubicBezTo>
                <a:lnTo>
                  <a:pt x="19626" y="16887"/>
                </a:lnTo>
                <a:cubicBezTo>
                  <a:pt x="16887" y="12323"/>
                  <a:pt x="15062" y="8672"/>
                  <a:pt x="14149" y="6846"/>
                </a:cubicBezTo>
                <a:close/>
              </a:path>
            </a:pathLst>
          </a:custGeom>
          <a:solidFill>
            <a:srgbClr val="F2F2F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95" name="任意多边形: 形状 94"/>
          <p:cNvSpPr/>
          <p:nvPr/>
        </p:nvSpPr>
        <p:spPr>
          <a:xfrm>
            <a:off x="8361131" y="2777690"/>
            <a:ext cx="63897" cy="100410"/>
          </a:xfrm>
          <a:custGeom>
            <a:avLst/>
            <a:gdLst>
              <a:gd name="connsiteX0" fmla="*/ 63441 w 63897"/>
              <a:gd name="connsiteY0" fmla="*/ 31492 h 100409"/>
              <a:gd name="connsiteX1" fmla="*/ 61615 w 63897"/>
              <a:gd name="connsiteY1" fmla="*/ 36969 h 100409"/>
              <a:gd name="connsiteX2" fmla="*/ 58877 w 63897"/>
              <a:gd name="connsiteY2" fmla="*/ 41533 h 100409"/>
              <a:gd name="connsiteX3" fmla="*/ 54313 w 63897"/>
              <a:gd name="connsiteY3" fmla="*/ 46097 h 100409"/>
              <a:gd name="connsiteX4" fmla="*/ 51574 w 63897"/>
              <a:gd name="connsiteY4" fmla="*/ 47923 h 100409"/>
              <a:gd name="connsiteX5" fmla="*/ 48835 w 63897"/>
              <a:gd name="connsiteY5" fmla="*/ 48836 h 100409"/>
              <a:gd name="connsiteX6" fmla="*/ 46097 w 63897"/>
              <a:gd name="connsiteY6" fmla="*/ 49749 h 100409"/>
              <a:gd name="connsiteX7" fmla="*/ 43359 w 63897"/>
              <a:gd name="connsiteY7" fmla="*/ 49749 h 100409"/>
              <a:gd name="connsiteX8" fmla="*/ 41533 w 63897"/>
              <a:gd name="connsiteY8" fmla="*/ 49749 h 100409"/>
              <a:gd name="connsiteX9" fmla="*/ 40620 w 63897"/>
              <a:gd name="connsiteY9" fmla="*/ 44272 h 100409"/>
              <a:gd name="connsiteX10" fmla="*/ 44271 w 63897"/>
              <a:gd name="connsiteY10" fmla="*/ 43359 h 100409"/>
              <a:gd name="connsiteX11" fmla="*/ 47010 w 63897"/>
              <a:gd name="connsiteY11" fmla="*/ 42446 h 100409"/>
              <a:gd name="connsiteX12" fmla="*/ 49749 w 63897"/>
              <a:gd name="connsiteY12" fmla="*/ 40620 h 100409"/>
              <a:gd name="connsiteX13" fmla="*/ 52487 w 63897"/>
              <a:gd name="connsiteY13" fmla="*/ 38795 h 100409"/>
              <a:gd name="connsiteX14" fmla="*/ 55225 w 63897"/>
              <a:gd name="connsiteY14" fmla="*/ 36056 h 100409"/>
              <a:gd name="connsiteX15" fmla="*/ 58877 w 63897"/>
              <a:gd name="connsiteY15" fmla="*/ 29667 h 100409"/>
              <a:gd name="connsiteX16" fmla="*/ 60702 w 63897"/>
              <a:gd name="connsiteY16" fmla="*/ 24190 h 100409"/>
              <a:gd name="connsiteX17" fmla="*/ 60702 w 63897"/>
              <a:gd name="connsiteY17" fmla="*/ 18713 h 100409"/>
              <a:gd name="connsiteX18" fmla="*/ 58877 w 63897"/>
              <a:gd name="connsiteY18" fmla="*/ 24190 h 100409"/>
              <a:gd name="connsiteX19" fmla="*/ 56138 w 63897"/>
              <a:gd name="connsiteY19" fmla="*/ 28754 h 100409"/>
              <a:gd name="connsiteX20" fmla="*/ 51574 w 63897"/>
              <a:gd name="connsiteY20" fmla="*/ 33318 h 100409"/>
              <a:gd name="connsiteX21" fmla="*/ 48835 w 63897"/>
              <a:gd name="connsiteY21" fmla="*/ 35144 h 100409"/>
              <a:gd name="connsiteX22" fmla="*/ 46097 w 63897"/>
              <a:gd name="connsiteY22" fmla="*/ 36056 h 100409"/>
              <a:gd name="connsiteX23" fmla="*/ 43359 w 63897"/>
              <a:gd name="connsiteY23" fmla="*/ 36969 h 100409"/>
              <a:gd name="connsiteX24" fmla="*/ 40620 w 63897"/>
              <a:gd name="connsiteY24" fmla="*/ 36969 h 100409"/>
              <a:gd name="connsiteX25" fmla="*/ 37882 w 63897"/>
              <a:gd name="connsiteY25" fmla="*/ 36969 h 100409"/>
              <a:gd name="connsiteX26" fmla="*/ 36969 w 63897"/>
              <a:gd name="connsiteY26" fmla="*/ 32405 h 100409"/>
              <a:gd name="connsiteX27" fmla="*/ 38795 w 63897"/>
              <a:gd name="connsiteY27" fmla="*/ 31492 h 100409"/>
              <a:gd name="connsiteX28" fmla="*/ 41533 w 63897"/>
              <a:gd name="connsiteY28" fmla="*/ 30579 h 100409"/>
              <a:gd name="connsiteX29" fmla="*/ 44271 w 63897"/>
              <a:gd name="connsiteY29" fmla="*/ 28754 h 100409"/>
              <a:gd name="connsiteX30" fmla="*/ 47010 w 63897"/>
              <a:gd name="connsiteY30" fmla="*/ 26928 h 100409"/>
              <a:gd name="connsiteX31" fmla="*/ 49749 w 63897"/>
              <a:gd name="connsiteY31" fmla="*/ 24190 h 100409"/>
              <a:gd name="connsiteX32" fmla="*/ 53400 w 63897"/>
              <a:gd name="connsiteY32" fmla="*/ 17800 h 100409"/>
              <a:gd name="connsiteX33" fmla="*/ 55225 w 63897"/>
              <a:gd name="connsiteY33" fmla="*/ 12323 h 100409"/>
              <a:gd name="connsiteX34" fmla="*/ 55225 w 63897"/>
              <a:gd name="connsiteY34" fmla="*/ 6846 h 100409"/>
              <a:gd name="connsiteX35" fmla="*/ 53400 w 63897"/>
              <a:gd name="connsiteY35" fmla="*/ 12323 h 100409"/>
              <a:gd name="connsiteX36" fmla="*/ 50661 w 63897"/>
              <a:gd name="connsiteY36" fmla="*/ 16887 h 100409"/>
              <a:gd name="connsiteX37" fmla="*/ 46097 w 63897"/>
              <a:gd name="connsiteY37" fmla="*/ 21451 h 100409"/>
              <a:gd name="connsiteX38" fmla="*/ 43359 w 63897"/>
              <a:gd name="connsiteY38" fmla="*/ 23277 h 100409"/>
              <a:gd name="connsiteX39" fmla="*/ 40620 w 63897"/>
              <a:gd name="connsiteY39" fmla="*/ 24190 h 100409"/>
              <a:gd name="connsiteX40" fmla="*/ 37882 w 63897"/>
              <a:gd name="connsiteY40" fmla="*/ 25102 h 100409"/>
              <a:gd name="connsiteX41" fmla="*/ 35143 w 63897"/>
              <a:gd name="connsiteY41" fmla="*/ 25102 h 100409"/>
              <a:gd name="connsiteX42" fmla="*/ 32405 w 63897"/>
              <a:gd name="connsiteY42" fmla="*/ 25102 h 100409"/>
              <a:gd name="connsiteX43" fmla="*/ 23277 w 63897"/>
              <a:gd name="connsiteY43" fmla="*/ 17800 h 100409"/>
              <a:gd name="connsiteX44" fmla="*/ 6846 w 63897"/>
              <a:gd name="connsiteY44" fmla="*/ 58877 h 100409"/>
              <a:gd name="connsiteX45" fmla="*/ 23277 w 63897"/>
              <a:gd name="connsiteY45" fmla="*/ 99954 h 100409"/>
              <a:gd name="connsiteX46" fmla="*/ 39707 w 63897"/>
              <a:gd name="connsiteY46" fmla="*/ 58877 h 100409"/>
              <a:gd name="connsiteX47" fmla="*/ 39707 w 63897"/>
              <a:gd name="connsiteY47" fmla="*/ 58877 h 100409"/>
              <a:gd name="connsiteX48" fmla="*/ 43359 w 63897"/>
              <a:gd name="connsiteY48" fmla="*/ 57964 h 100409"/>
              <a:gd name="connsiteX49" fmla="*/ 46097 w 63897"/>
              <a:gd name="connsiteY49" fmla="*/ 57051 h 100409"/>
              <a:gd name="connsiteX50" fmla="*/ 48835 w 63897"/>
              <a:gd name="connsiteY50" fmla="*/ 55226 h 100409"/>
              <a:gd name="connsiteX51" fmla="*/ 51574 w 63897"/>
              <a:gd name="connsiteY51" fmla="*/ 53400 h 100409"/>
              <a:gd name="connsiteX52" fmla="*/ 54313 w 63897"/>
              <a:gd name="connsiteY52" fmla="*/ 50662 h 100409"/>
              <a:gd name="connsiteX53" fmla="*/ 57964 w 63897"/>
              <a:gd name="connsiteY53" fmla="*/ 44272 h 100409"/>
              <a:gd name="connsiteX54" fmla="*/ 59789 w 63897"/>
              <a:gd name="connsiteY54" fmla="*/ 38795 h 100409"/>
              <a:gd name="connsiteX55" fmla="*/ 63441 w 63897"/>
              <a:gd name="connsiteY55" fmla="*/ 31492 h 100409"/>
              <a:gd name="connsiteX56" fmla="*/ 19625 w 63897"/>
              <a:gd name="connsiteY56" fmla="*/ 48836 h 100409"/>
              <a:gd name="connsiteX57" fmla="*/ 26928 w 63897"/>
              <a:gd name="connsiteY57" fmla="*/ 26015 h 100409"/>
              <a:gd name="connsiteX58" fmla="*/ 31492 w 63897"/>
              <a:gd name="connsiteY58" fmla="*/ 36056 h 100409"/>
              <a:gd name="connsiteX59" fmla="*/ 19625 w 63897"/>
              <a:gd name="connsiteY59" fmla="*/ 48836 h 100409"/>
              <a:gd name="connsiteX60" fmla="*/ 26928 w 63897"/>
              <a:gd name="connsiteY60" fmla="*/ 89913 h 100409"/>
              <a:gd name="connsiteX61" fmla="*/ 22364 w 63897"/>
              <a:gd name="connsiteY61" fmla="*/ 79871 h 100409"/>
              <a:gd name="connsiteX62" fmla="*/ 35143 w 63897"/>
              <a:gd name="connsiteY62" fmla="*/ 67092 h 100409"/>
              <a:gd name="connsiteX63" fmla="*/ 26928 w 63897"/>
              <a:gd name="connsiteY63" fmla="*/ 89913 h 100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63897" h="100409">
                <a:moveTo>
                  <a:pt x="63441" y="31492"/>
                </a:moveTo>
                <a:cubicBezTo>
                  <a:pt x="63441" y="31492"/>
                  <a:pt x="63441" y="33318"/>
                  <a:pt x="61615" y="36969"/>
                </a:cubicBezTo>
                <a:cubicBezTo>
                  <a:pt x="60702" y="38795"/>
                  <a:pt x="59789" y="39708"/>
                  <a:pt x="58877" y="41533"/>
                </a:cubicBezTo>
                <a:cubicBezTo>
                  <a:pt x="57051" y="43359"/>
                  <a:pt x="56138" y="45185"/>
                  <a:pt x="54313" y="46097"/>
                </a:cubicBezTo>
                <a:lnTo>
                  <a:pt x="51574" y="47923"/>
                </a:lnTo>
                <a:cubicBezTo>
                  <a:pt x="50661" y="48836"/>
                  <a:pt x="49749" y="48836"/>
                  <a:pt x="48835" y="48836"/>
                </a:cubicBezTo>
                <a:cubicBezTo>
                  <a:pt x="47923" y="48836"/>
                  <a:pt x="47010" y="49749"/>
                  <a:pt x="46097" y="49749"/>
                </a:cubicBezTo>
                <a:cubicBezTo>
                  <a:pt x="45185" y="49749"/>
                  <a:pt x="44271" y="49749"/>
                  <a:pt x="43359" y="49749"/>
                </a:cubicBezTo>
                <a:cubicBezTo>
                  <a:pt x="42446" y="49749"/>
                  <a:pt x="41533" y="49749"/>
                  <a:pt x="41533" y="49749"/>
                </a:cubicBezTo>
                <a:cubicBezTo>
                  <a:pt x="41533" y="47923"/>
                  <a:pt x="41533" y="46097"/>
                  <a:pt x="40620" y="44272"/>
                </a:cubicBezTo>
                <a:cubicBezTo>
                  <a:pt x="41533" y="44272"/>
                  <a:pt x="42446" y="43359"/>
                  <a:pt x="44271" y="43359"/>
                </a:cubicBezTo>
                <a:cubicBezTo>
                  <a:pt x="45185" y="43359"/>
                  <a:pt x="46097" y="42446"/>
                  <a:pt x="47010" y="42446"/>
                </a:cubicBezTo>
                <a:cubicBezTo>
                  <a:pt x="47923" y="41533"/>
                  <a:pt x="48835" y="41533"/>
                  <a:pt x="49749" y="40620"/>
                </a:cubicBezTo>
                <a:cubicBezTo>
                  <a:pt x="50661" y="39708"/>
                  <a:pt x="51574" y="39708"/>
                  <a:pt x="52487" y="38795"/>
                </a:cubicBezTo>
                <a:lnTo>
                  <a:pt x="55225" y="36056"/>
                </a:lnTo>
                <a:cubicBezTo>
                  <a:pt x="57051" y="34231"/>
                  <a:pt x="57964" y="31492"/>
                  <a:pt x="58877" y="29667"/>
                </a:cubicBezTo>
                <a:cubicBezTo>
                  <a:pt x="59789" y="27841"/>
                  <a:pt x="60702" y="26015"/>
                  <a:pt x="60702" y="24190"/>
                </a:cubicBezTo>
                <a:cubicBezTo>
                  <a:pt x="61615" y="20538"/>
                  <a:pt x="60702" y="18713"/>
                  <a:pt x="60702" y="18713"/>
                </a:cubicBezTo>
                <a:cubicBezTo>
                  <a:pt x="60702" y="18713"/>
                  <a:pt x="60702" y="21451"/>
                  <a:pt x="58877" y="24190"/>
                </a:cubicBezTo>
                <a:cubicBezTo>
                  <a:pt x="57964" y="26015"/>
                  <a:pt x="57051" y="26928"/>
                  <a:pt x="56138" y="28754"/>
                </a:cubicBezTo>
                <a:cubicBezTo>
                  <a:pt x="54313" y="30579"/>
                  <a:pt x="53400" y="32405"/>
                  <a:pt x="51574" y="33318"/>
                </a:cubicBezTo>
                <a:lnTo>
                  <a:pt x="48835" y="35144"/>
                </a:lnTo>
                <a:cubicBezTo>
                  <a:pt x="47923" y="36056"/>
                  <a:pt x="47010" y="36056"/>
                  <a:pt x="46097" y="36056"/>
                </a:cubicBezTo>
                <a:cubicBezTo>
                  <a:pt x="45185" y="36056"/>
                  <a:pt x="44271" y="36969"/>
                  <a:pt x="43359" y="36969"/>
                </a:cubicBezTo>
                <a:cubicBezTo>
                  <a:pt x="42446" y="36969"/>
                  <a:pt x="41533" y="36969"/>
                  <a:pt x="40620" y="36969"/>
                </a:cubicBezTo>
                <a:cubicBezTo>
                  <a:pt x="39707" y="36969"/>
                  <a:pt x="38795" y="36969"/>
                  <a:pt x="37882" y="36969"/>
                </a:cubicBezTo>
                <a:cubicBezTo>
                  <a:pt x="37882" y="35144"/>
                  <a:pt x="36969" y="34231"/>
                  <a:pt x="36969" y="32405"/>
                </a:cubicBezTo>
                <a:cubicBezTo>
                  <a:pt x="37882" y="32405"/>
                  <a:pt x="37882" y="32405"/>
                  <a:pt x="38795" y="31492"/>
                </a:cubicBezTo>
                <a:cubicBezTo>
                  <a:pt x="39707" y="31492"/>
                  <a:pt x="40620" y="30579"/>
                  <a:pt x="41533" y="30579"/>
                </a:cubicBezTo>
                <a:cubicBezTo>
                  <a:pt x="42446" y="29667"/>
                  <a:pt x="43359" y="29667"/>
                  <a:pt x="44271" y="28754"/>
                </a:cubicBezTo>
                <a:cubicBezTo>
                  <a:pt x="45185" y="27841"/>
                  <a:pt x="46097" y="27841"/>
                  <a:pt x="47010" y="26928"/>
                </a:cubicBezTo>
                <a:lnTo>
                  <a:pt x="49749" y="24190"/>
                </a:lnTo>
                <a:cubicBezTo>
                  <a:pt x="51574" y="22364"/>
                  <a:pt x="52487" y="19626"/>
                  <a:pt x="53400" y="17800"/>
                </a:cubicBezTo>
                <a:cubicBezTo>
                  <a:pt x="54313" y="15974"/>
                  <a:pt x="55225" y="14149"/>
                  <a:pt x="55225" y="12323"/>
                </a:cubicBezTo>
                <a:cubicBezTo>
                  <a:pt x="56138" y="8672"/>
                  <a:pt x="55225" y="6846"/>
                  <a:pt x="55225" y="6846"/>
                </a:cubicBezTo>
                <a:cubicBezTo>
                  <a:pt x="55225" y="6846"/>
                  <a:pt x="55225" y="8672"/>
                  <a:pt x="53400" y="12323"/>
                </a:cubicBezTo>
                <a:cubicBezTo>
                  <a:pt x="52487" y="14149"/>
                  <a:pt x="51574" y="15061"/>
                  <a:pt x="50661" y="16887"/>
                </a:cubicBezTo>
                <a:cubicBezTo>
                  <a:pt x="48835" y="18713"/>
                  <a:pt x="47923" y="20538"/>
                  <a:pt x="46097" y="21451"/>
                </a:cubicBezTo>
                <a:lnTo>
                  <a:pt x="43359" y="23277"/>
                </a:lnTo>
                <a:cubicBezTo>
                  <a:pt x="42446" y="24190"/>
                  <a:pt x="41533" y="24190"/>
                  <a:pt x="40620" y="24190"/>
                </a:cubicBezTo>
                <a:cubicBezTo>
                  <a:pt x="39707" y="24190"/>
                  <a:pt x="38795" y="25102"/>
                  <a:pt x="37882" y="25102"/>
                </a:cubicBezTo>
                <a:cubicBezTo>
                  <a:pt x="36969" y="25102"/>
                  <a:pt x="36056" y="25102"/>
                  <a:pt x="35143" y="25102"/>
                </a:cubicBezTo>
                <a:cubicBezTo>
                  <a:pt x="34231" y="25102"/>
                  <a:pt x="32405" y="25102"/>
                  <a:pt x="32405" y="25102"/>
                </a:cubicBezTo>
                <a:cubicBezTo>
                  <a:pt x="29667" y="20538"/>
                  <a:pt x="26928" y="17800"/>
                  <a:pt x="23277" y="17800"/>
                </a:cubicBezTo>
                <a:cubicBezTo>
                  <a:pt x="14149" y="17800"/>
                  <a:pt x="6846" y="36056"/>
                  <a:pt x="6846" y="58877"/>
                </a:cubicBezTo>
                <a:cubicBezTo>
                  <a:pt x="6846" y="81697"/>
                  <a:pt x="14149" y="99954"/>
                  <a:pt x="23277" y="99954"/>
                </a:cubicBezTo>
                <a:cubicBezTo>
                  <a:pt x="32405" y="99954"/>
                  <a:pt x="39707" y="81697"/>
                  <a:pt x="39707" y="58877"/>
                </a:cubicBezTo>
                <a:cubicBezTo>
                  <a:pt x="39707" y="58877"/>
                  <a:pt x="39707" y="58877"/>
                  <a:pt x="39707" y="58877"/>
                </a:cubicBezTo>
                <a:cubicBezTo>
                  <a:pt x="40620" y="58877"/>
                  <a:pt x="42446" y="57964"/>
                  <a:pt x="43359" y="57964"/>
                </a:cubicBezTo>
                <a:cubicBezTo>
                  <a:pt x="44271" y="57964"/>
                  <a:pt x="45185" y="57051"/>
                  <a:pt x="46097" y="57051"/>
                </a:cubicBezTo>
                <a:cubicBezTo>
                  <a:pt x="47010" y="56138"/>
                  <a:pt x="47923" y="56138"/>
                  <a:pt x="48835" y="55226"/>
                </a:cubicBezTo>
                <a:cubicBezTo>
                  <a:pt x="49749" y="54313"/>
                  <a:pt x="50661" y="54313"/>
                  <a:pt x="51574" y="53400"/>
                </a:cubicBezTo>
                <a:lnTo>
                  <a:pt x="54313" y="50662"/>
                </a:lnTo>
                <a:cubicBezTo>
                  <a:pt x="56138" y="48836"/>
                  <a:pt x="57051" y="46097"/>
                  <a:pt x="57964" y="44272"/>
                </a:cubicBezTo>
                <a:cubicBezTo>
                  <a:pt x="58877" y="42446"/>
                  <a:pt x="59789" y="40620"/>
                  <a:pt x="59789" y="38795"/>
                </a:cubicBezTo>
                <a:cubicBezTo>
                  <a:pt x="63441" y="33318"/>
                  <a:pt x="63441" y="31492"/>
                  <a:pt x="63441" y="31492"/>
                </a:cubicBezTo>
                <a:close/>
                <a:moveTo>
                  <a:pt x="19625" y="48836"/>
                </a:moveTo>
                <a:cubicBezTo>
                  <a:pt x="20538" y="36056"/>
                  <a:pt x="25102" y="27841"/>
                  <a:pt x="26928" y="26015"/>
                </a:cubicBezTo>
                <a:cubicBezTo>
                  <a:pt x="27841" y="26928"/>
                  <a:pt x="30579" y="30579"/>
                  <a:pt x="31492" y="36056"/>
                </a:cubicBezTo>
                <a:lnTo>
                  <a:pt x="19625" y="48836"/>
                </a:lnTo>
                <a:close/>
                <a:moveTo>
                  <a:pt x="26928" y="89913"/>
                </a:moveTo>
                <a:cubicBezTo>
                  <a:pt x="26015" y="89000"/>
                  <a:pt x="23277" y="85348"/>
                  <a:pt x="22364" y="79871"/>
                </a:cubicBezTo>
                <a:lnTo>
                  <a:pt x="35143" y="67092"/>
                </a:lnTo>
                <a:cubicBezTo>
                  <a:pt x="32405" y="79871"/>
                  <a:pt x="28753" y="88087"/>
                  <a:pt x="26928" y="89913"/>
                </a:cubicBezTo>
                <a:close/>
              </a:path>
            </a:pathLst>
          </a:custGeom>
          <a:solidFill>
            <a:srgbClr val="33333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96" name="任意多边形: 形状 95"/>
          <p:cNvSpPr/>
          <p:nvPr/>
        </p:nvSpPr>
        <p:spPr>
          <a:xfrm>
            <a:off x="8122885" y="2844325"/>
            <a:ext cx="18256" cy="27385"/>
          </a:xfrm>
          <a:custGeom>
            <a:avLst/>
            <a:gdLst>
              <a:gd name="connsiteX0" fmla="*/ 6846 w 18256"/>
              <a:gd name="connsiteY0" fmla="*/ 16887 h 27384"/>
              <a:gd name="connsiteX1" fmla="*/ 10498 w 18256"/>
              <a:gd name="connsiteY1" fmla="*/ 24190 h 27384"/>
              <a:gd name="connsiteX2" fmla="*/ 16887 w 18256"/>
              <a:gd name="connsiteY2" fmla="*/ 6846 h 27384"/>
              <a:gd name="connsiteX3" fmla="*/ 6846 w 18256"/>
              <a:gd name="connsiteY3" fmla="*/ 16887 h 27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56" h="27384">
                <a:moveTo>
                  <a:pt x="6846" y="16887"/>
                </a:moveTo>
                <a:cubicBezTo>
                  <a:pt x="8672" y="20538"/>
                  <a:pt x="9585" y="23277"/>
                  <a:pt x="10498" y="24190"/>
                </a:cubicBezTo>
                <a:cubicBezTo>
                  <a:pt x="12323" y="22364"/>
                  <a:pt x="15062" y="15974"/>
                  <a:pt x="16887" y="6846"/>
                </a:cubicBezTo>
                <a:lnTo>
                  <a:pt x="6846" y="16887"/>
                </a:lnTo>
                <a:close/>
              </a:path>
            </a:pathLst>
          </a:custGeom>
          <a:solidFill>
            <a:srgbClr val="F2F2F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97" name="任意多边形: 形状 96"/>
          <p:cNvSpPr/>
          <p:nvPr/>
        </p:nvSpPr>
        <p:spPr>
          <a:xfrm>
            <a:off x="8119234" y="2796859"/>
            <a:ext cx="27385" cy="36513"/>
          </a:xfrm>
          <a:custGeom>
            <a:avLst/>
            <a:gdLst>
              <a:gd name="connsiteX0" fmla="*/ 14149 w 27384"/>
              <a:gd name="connsiteY0" fmla="*/ 6846 h 36512"/>
              <a:gd name="connsiteX1" fmla="*/ 6846 w 27384"/>
              <a:gd name="connsiteY1" fmla="*/ 34231 h 36512"/>
              <a:gd name="connsiteX2" fmla="*/ 20538 w 27384"/>
              <a:gd name="connsiteY2" fmla="*/ 20538 h 36512"/>
              <a:gd name="connsiteX3" fmla="*/ 14149 w 27384"/>
              <a:gd name="connsiteY3" fmla="*/ 6846 h 36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84" h="36512">
                <a:moveTo>
                  <a:pt x="14149" y="6846"/>
                </a:moveTo>
                <a:cubicBezTo>
                  <a:pt x="11410" y="8672"/>
                  <a:pt x="6846" y="18713"/>
                  <a:pt x="6846" y="34231"/>
                </a:cubicBezTo>
                <a:lnTo>
                  <a:pt x="20538" y="20538"/>
                </a:lnTo>
                <a:cubicBezTo>
                  <a:pt x="18713" y="13236"/>
                  <a:pt x="15974" y="8672"/>
                  <a:pt x="14149" y="6846"/>
                </a:cubicBezTo>
                <a:close/>
              </a:path>
            </a:pathLst>
          </a:custGeom>
          <a:solidFill>
            <a:srgbClr val="F2F2F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98" name="任意多边形: 形状 97"/>
          <p:cNvSpPr/>
          <p:nvPr/>
        </p:nvSpPr>
        <p:spPr>
          <a:xfrm>
            <a:off x="8086373" y="2783167"/>
            <a:ext cx="63897" cy="91282"/>
          </a:xfrm>
          <a:custGeom>
            <a:avLst/>
            <a:gdLst>
              <a:gd name="connsiteX0" fmla="*/ 47010 w 63897"/>
              <a:gd name="connsiteY0" fmla="*/ 12323 h 91281"/>
              <a:gd name="connsiteX1" fmla="*/ 35144 w 63897"/>
              <a:gd name="connsiteY1" fmla="*/ 25102 h 91281"/>
              <a:gd name="connsiteX2" fmla="*/ 35144 w 63897"/>
              <a:gd name="connsiteY2" fmla="*/ 25102 h 91281"/>
              <a:gd name="connsiteX3" fmla="*/ 32405 w 63897"/>
              <a:gd name="connsiteY3" fmla="*/ 25102 h 91281"/>
              <a:gd name="connsiteX4" fmla="*/ 29667 w 63897"/>
              <a:gd name="connsiteY4" fmla="*/ 24190 h 91281"/>
              <a:gd name="connsiteX5" fmla="*/ 26928 w 63897"/>
              <a:gd name="connsiteY5" fmla="*/ 23277 h 91281"/>
              <a:gd name="connsiteX6" fmla="*/ 24190 w 63897"/>
              <a:gd name="connsiteY6" fmla="*/ 21451 h 91281"/>
              <a:gd name="connsiteX7" fmla="*/ 19626 w 63897"/>
              <a:gd name="connsiteY7" fmla="*/ 16887 h 91281"/>
              <a:gd name="connsiteX8" fmla="*/ 16887 w 63897"/>
              <a:gd name="connsiteY8" fmla="*/ 12323 h 91281"/>
              <a:gd name="connsiteX9" fmla="*/ 15062 w 63897"/>
              <a:gd name="connsiteY9" fmla="*/ 6846 h 91281"/>
              <a:gd name="connsiteX10" fmla="*/ 15062 w 63897"/>
              <a:gd name="connsiteY10" fmla="*/ 12323 h 91281"/>
              <a:gd name="connsiteX11" fmla="*/ 16887 w 63897"/>
              <a:gd name="connsiteY11" fmla="*/ 17800 h 91281"/>
              <a:gd name="connsiteX12" fmla="*/ 20538 w 63897"/>
              <a:gd name="connsiteY12" fmla="*/ 24190 h 91281"/>
              <a:gd name="connsiteX13" fmla="*/ 23277 w 63897"/>
              <a:gd name="connsiteY13" fmla="*/ 26928 h 91281"/>
              <a:gd name="connsiteX14" fmla="*/ 26016 w 63897"/>
              <a:gd name="connsiteY14" fmla="*/ 28754 h 91281"/>
              <a:gd name="connsiteX15" fmla="*/ 28754 w 63897"/>
              <a:gd name="connsiteY15" fmla="*/ 30579 h 91281"/>
              <a:gd name="connsiteX16" fmla="*/ 31492 w 63897"/>
              <a:gd name="connsiteY16" fmla="*/ 31492 h 91281"/>
              <a:gd name="connsiteX17" fmla="*/ 31492 w 63897"/>
              <a:gd name="connsiteY17" fmla="*/ 31492 h 91281"/>
              <a:gd name="connsiteX18" fmla="*/ 30580 w 63897"/>
              <a:gd name="connsiteY18" fmla="*/ 36056 h 91281"/>
              <a:gd name="connsiteX19" fmla="*/ 29667 w 63897"/>
              <a:gd name="connsiteY19" fmla="*/ 36056 h 91281"/>
              <a:gd name="connsiteX20" fmla="*/ 26928 w 63897"/>
              <a:gd name="connsiteY20" fmla="*/ 36056 h 91281"/>
              <a:gd name="connsiteX21" fmla="*/ 24190 w 63897"/>
              <a:gd name="connsiteY21" fmla="*/ 35144 h 91281"/>
              <a:gd name="connsiteX22" fmla="*/ 21452 w 63897"/>
              <a:gd name="connsiteY22" fmla="*/ 34231 h 91281"/>
              <a:gd name="connsiteX23" fmla="*/ 18713 w 63897"/>
              <a:gd name="connsiteY23" fmla="*/ 32405 h 91281"/>
              <a:gd name="connsiteX24" fmla="*/ 14149 w 63897"/>
              <a:gd name="connsiteY24" fmla="*/ 27841 h 91281"/>
              <a:gd name="connsiteX25" fmla="*/ 11410 w 63897"/>
              <a:gd name="connsiteY25" fmla="*/ 23277 h 91281"/>
              <a:gd name="connsiteX26" fmla="*/ 9585 w 63897"/>
              <a:gd name="connsiteY26" fmla="*/ 17800 h 91281"/>
              <a:gd name="connsiteX27" fmla="*/ 9585 w 63897"/>
              <a:gd name="connsiteY27" fmla="*/ 23277 h 91281"/>
              <a:gd name="connsiteX28" fmla="*/ 11410 w 63897"/>
              <a:gd name="connsiteY28" fmla="*/ 28754 h 91281"/>
              <a:gd name="connsiteX29" fmla="*/ 15062 w 63897"/>
              <a:gd name="connsiteY29" fmla="*/ 35144 h 91281"/>
              <a:gd name="connsiteX30" fmla="*/ 17800 w 63897"/>
              <a:gd name="connsiteY30" fmla="*/ 37882 h 91281"/>
              <a:gd name="connsiteX31" fmla="*/ 20538 w 63897"/>
              <a:gd name="connsiteY31" fmla="*/ 39708 h 91281"/>
              <a:gd name="connsiteX32" fmla="*/ 23277 w 63897"/>
              <a:gd name="connsiteY32" fmla="*/ 41533 h 91281"/>
              <a:gd name="connsiteX33" fmla="*/ 26016 w 63897"/>
              <a:gd name="connsiteY33" fmla="*/ 42446 h 91281"/>
              <a:gd name="connsiteX34" fmla="*/ 28754 w 63897"/>
              <a:gd name="connsiteY34" fmla="*/ 43359 h 91281"/>
              <a:gd name="connsiteX35" fmla="*/ 28754 w 63897"/>
              <a:gd name="connsiteY35" fmla="*/ 49749 h 91281"/>
              <a:gd name="connsiteX36" fmla="*/ 26928 w 63897"/>
              <a:gd name="connsiteY36" fmla="*/ 49749 h 91281"/>
              <a:gd name="connsiteX37" fmla="*/ 24190 w 63897"/>
              <a:gd name="connsiteY37" fmla="*/ 49749 h 91281"/>
              <a:gd name="connsiteX38" fmla="*/ 21452 w 63897"/>
              <a:gd name="connsiteY38" fmla="*/ 48836 h 91281"/>
              <a:gd name="connsiteX39" fmla="*/ 18713 w 63897"/>
              <a:gd name="connsiteY39" fmla="*/ 47923 h 91281"/>
              <a:gd name="connsiteX40" fmla="*/ 15974 w 63897"/>
              <a:gd name="connsiteY40" fmla="*/ 46097 h 91281"/>
              <a:gd name="connsiteX41" fmla="*/ 11410 w 63897"/>
              <a:gd name="connsiteY41" fmla="*/ 41533 h 91281"/>
              <a:gd name="connsiteX42" fmla="*/ 8672 w 63897"/>
              <a:gd name="connsiteY42" fmla="*/ 36969 h 91281"/>
              <a:gd name="connsiteX43" fmla="*/ 6846 w 63897"/>
              <a:gd name="connsiteY43" fmla="*/ 31492 h 91281"/>
              <a:gd name="connsiteX44" fmla="*/ 6846 w 63897"/>
              <a:gd name="connsiteY44" fmla="*/ 36969 h 91281"/>
              <a:gd name="connsiteX45" fmla="*/ 8672 w 63897"/>
              <a:gd name="connsiteY45" fmla="*/ 42446 h 91281"/>
              <a:gd name="connsiteX46" fmla="*/ 12323 w 63897"/>
              <a:gd name="connsiteY46" fmla="*/ 48836 h 91281"/>
              <a:gd name="connsiteX47" fmla="*/ 15062 w 63897"/>
              <a:gd name="connsiteY47" fmla="*/ 51574 h 91281"/>
              <a:gd name="connsiteX48" fmla="*/ 17800 w 63897"/>
              <a:gd name="connsiteY48" fmla="*/ 53400 h 91281"/>
              <a:gd name="connsiteX49" fmla="*/ 20538 w 63897"/>
              <a:gd name="connsiteY49" fmla="*/ 55225 h 91281"/>
              <a:gd name="connsiteX50" fmla="*/ 23277 w 63897"/>
              <a:gd name="connsiteY50" fmla="*/ 56138 h 91281"/>
              <a:gd name="connsiteX51" fmla="*/ 26928 w 63897"/>
              <a:gd name="connsiteY51" fmla="*/ 57051 h 91281"/>
              <a:gd name="connsiteX52" fmla="*/ 43359 w 63897"/>
              <a:gd name="connsiteY52" fmla="*/ 92651 h 91281"/>
              <a:gd name="connsiteX53" fmla="*/ 59790 w 63897"/>
              <a:gd name="connsiteY53" fmla="*/ 51574 h 91281"/>
              <a:gd name="connsiteX54" fmla="*/ 47010 w 63897"/>
              <a:gd name="connsiteY54" fmla="*/ 12323 h 91281"/>
              <a:gd name="connsiteX55" fmla="*/ 39708 w 63897"/>
              <a:gd name="connsiteY55" fmla="*/ 47923 h 91281"/>
              <a:gd name="connsiteX56" fmla="*/ 47010 w 63897"/>
              <a:gd name="connsiteY56" fmla="*/ 20538 h 91281"/>
              <a:gd name="connsiteX57" fmla="*/ 52487 w 63897"/>
              <a:gd name="connsiteY57" fmla="*/ 34231 h 91281"/>
              <a:gd name="connsiteX58" fmla="*/ 39708 w 63897"/>
              <a:gd name="connsiteY58" fmla="*/ 47923 h 91281"/>
              <a:gd name="connsiteX59" fmla="*/ 47010 w 63897"/>
              <a:gd name="connsiteY59" fmla="*/ 84436 h 91281"/>
              <a:gd name="connsiteX60" fmla="*/ 43359 w 63897"/>
              <a:gd name="connsiteY60" fmla="*/ 77133 h 91281"/>
              <a:gd name="connsiteX61" fmla="*/ 54313 w 63897"/>
              <a:gd name="connsiteY61" fmla="*/ 66179 h 91281"/>
              <a:gd name="connsiteX62" fmla="*/ 47010 w 63897"/>
              <a:gd name="connsiteY62" fmla="*/ 84436 h 91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63897" h="91281">
                <a:moveTo>
                  <a:pt x="47010" y="12323"/>
                </a:moveTo>
                <a:cubicBezTo>
                  <a:pt x="42446" y="12323"/>
                  <a:pt x="37882" y="16887"/>
                  <a:pt x="35144" y="25102"/>
                </a:cubicBezTo>
                <a:cubicBezTo>
                  <a:pt x="35144" y="25102"/>
                  <a:pt x="35144" y="25102"/>
                  <a:pt x="35144" y="25102"/>
                </a:cubicBezTo>
                <a:cubicBezTo>
                  <a:pt x="34231" y="25102"/>
                  <a:pt x="33318" y="25102"/>
                  <a:pt x="32405" y="25102"/>
                </a:cubicBezTo>
                <a:cubicBezTo>
                  <a:pt x="31492" y="25102"/>
                  <a:pt x="30580" y="24190"/>
                  <a:pt x="29667" y="24190"/>
                </a:cubicBezTo>
                <a:cubicBezTo>
                  <a:pt x="28754" y="24190"/>
                  <a:pt x="27841" y="23277"/>
                  <a:pt x="26928" y="23277"/>
                </a:cubicBezTo>
                <a:lnTo>
                  <a:pt x="24190" y="21451"/>
                </a:lnTo>
                <a:cubicBezTo>
                  <a:pt x="22364" y="20538"/>
                  <a:pt x="21452" y="18713"/>
                  <a:pt x="19626" y="16887"/>
                </a:cubicBezTo>
                <a:cubicBezTo>
                  <a:pt x="18713" y="15061"/>
                  <a:pt x="17800" y="13236"/>
                  <a:pt x="16887" y="12323"/>
                </a:cubicBezTo>
                <a:cubicBezTo>
                  <a:pt x="15974" y="9584"/>
                  <a:pt x="15062" y="6846"/>
                  <a:pt x="15062" y="6846"/>
                </a:cubicBezTo>
                <a:cubicBezTo>
                  <a:pt x="15062" y="6846"/>
                  <a:pt x="15062" y="8672"/>
                  <a:pt x="15062" y="12323"/>
                </a:cubicBezTo>
                <a:cubicBezTo>
                  <a:pt x="15062" y="14149"/>
                  <a:pt x="15974" y="15974"/>
                  <a:pt x="16887" y="17800"/>
                </a:cubicBezTo>
                <a:cubicBezTo>
                  <a:pt x="17800" y="19626"/>
                  <a:pt x="18713" y="22364"/>
                  <a:pt x="20538" y="24190"/>
                </a:cubicBezTo>
                <a:lnTo>
                  <a:pt x="23277" y="26928"/>
                </a:lnTo>
                <a:cubicBezTo>
                  <a:pt x="24190" y="27841"/>
                  <a:pt x="25102" y="28754"/>
                  <a:pt x="26016" y="28754"/>
                </a:cubicBezTo>
                <a:cubicBezTo>
                  <a:pt x="26928" y="29667"/>
                  <a:pt x="27841" y="29667"/>
                  <a:pt x="28754" y="30579"/>
                </a:cubicBezTo>
                <a:cubicBezTo>
                  <a:pt x="29667" y="31492"/>
                  <a:pt x="30580" y="31492"/>
                  <a:pt x="31492" y="31492"/>
                </a:cubicBezTo>
                <a:cubicBezTo>
                  <a:pt x="31492" y="31492"/>
                  <a:pt x="31492" y="31492"/>
                  <a:pt x="31492" y="31492"/>
                </a:cubicBezTo>
                <a:cubicBezTo>
                  <a:pt x="31492" y="33318"/>
                  <a:pt x="30580" y="34231"/>
                  <a:pt x="30580" y="36056"/>
                </a:cubicBezTo>
                <a:cubicBezTo>
                  <a:pt x="30580" y="36056"/>
                  <a:pt x="29667" y="36056"/>
                  <a:pt x="29667" y="36056"/>
                </a:cubicBezTo>
                <a:cubicBezTo>
                  <a:pt x="28754" y="36056"/>
                  <a:pt x="27841" y="36056"/>
                  <a:pt x="26928" y="36056"/>
                </a:cubicBezTo>
                <a:cubicBezTo>
                  <a:pt x="26016" y="36056"/>
                  <a:pt x="25102" y="35144"/>
                  <a:pt x="24190" y="35144"/>
                </a:cubicBezTo>
                <a:cubicBezTo>
                  <a:pt x="23277" y="35144"/>
                  <a:pt x="22364" y="34231"/>
                  <a:pt x="21452" y="34231"/>
                </a:cubicBezTo>
                <a:lnTo>
                  <a:pt x="18713" y="32405"/>
                </a:lnTo>
                <a:cubicBezTo>
                  <a:pt x="16887" y="31492"/>
                  <a:pt x="15974" y="29667"/>
                  <a:pt x="14149" y="27841"/>
                </a:cubicBezTo>
                <a:cubicBezTo>
                  <a:pt x="13236" y="26015"/>
                  <a:pt x="12323" y="24190"/>
                  <a:pt x="11410" y="23277"/>
                </a:cubicBezTo>
                <a:cubicBezTo>
                  <a:pt x="10498" y="20538"/>
                  <a:pt x="9585" y="17800"/>
                  <a:pt x="9585" y="17800"/>
                </a:cubicBezTo>
                <a:cubicBezTo>
                  <a:pt x="9585" y="17800"/>
                  <a:pt x="9585" y="19626"/>
                  <a:pt x="9585" y="23277"/>
                </a:cubicBezTo>
                <a:cubicBezTo>
                  <a:pt x="9585" y="25102"/>
                  <a:pt x="10498" y="26928"/>
                  <a:pt x="11410" y="28754"/>
                </a:cubicBezTo>
                <a:cubicBezTo>
                  <a:pt x="12323" y="30579"/>
                  <a:pt x="13236" y="33318"/>
                  <a:pt x="15062" y="35144"/>
                </a:cubicBezTo>
                <a:lnTo>
                  <a:pt x="17800" y="37882"/>
                </a:lnTo>
                <a:cubicBezTo>
                  <a:pt x="18713" y="38795"/>
                  <a:pt x="19626" y="39708"/>
                  <a:pt x="20538" y="39708"/>
                </a:cubicBezTo>
                <a:cubicBezTo>
                  <a:pt x="21452" y="40620"/>
                  <a:pt x="22364" y="40620"/>
                  <a:pt x="23277" y="41533"/>
                </a:cubicBezTo>
                <a:cubicBezTo>
                  <a:pt x="24190" y="42446"/>
                  <a:pt x="25102" y="42446"/>
                  <a:pt x="26016" y="42446"/>
                </a:cubicBezTo>
                <a:cubicBezTo>
                  <a:pt x="26928" y="42446"/>
                  <a:pt x="27841" y="43359"/>
                  <a:pt x="28754" y="43359"/>
                </a:cubicBezTo>
                <a:cubicBezTo>
                  <a:pt x="28754" y="45185"/>
                  <a:pt x="28754" y="47010"/>
                  <a:pt x="28754" y="49749"/>
                </a:cubicBezTo>
                <a:cubicBezTo>
                  <a:pt x="27841" y="49749"/>
                  <a:pt x="27841" y="49749"/>
                  <a:pt x="26928" y="49749"/>
                </a:cubicBezTo>
                <a:cubicBezTo>
                  <a:pt x="26016" y="49749"/>
                  <a:pt x="25102" y="49749"/>
                  <a:pt x="24190" y="49749"/>
                </a:cubicBezTo>
                <a:cubicBezTo>
                  <a:pt x="23277" y="49749"/>
                  <a:pt x="22364" y="48836"/>
                  <a:pt x="21452" y="48836"/>
                </a:cubicBezTo>
                <a:cubicBezTo>
                  <a:pt x="20538" y="48836"/>
                  <a:pt x="19626" y="47923"/>
                  <a:pt x="18713" y="47923"/>
                </a:cubicBezTo>
                <a:lnTo>
                  <a:pt x="15974" y="46097"/>
                </a:lnTo>
                <a:cubicBezTo>
                  <a:pt x="14149" y="45185"/>
                  <a:pt x="13236" y="43359"/>
                  <a:pt x="11410" y="41533"/>
                </a:cubicBezTo>
                <a:cubicBezTo>
                  <a:pt x="10498" y="39708"/>
                  <a:pt x="9585" y="37882"/>
                  <a:pt x="8672" y="36969"/>
                </a:cubicBezTo>
                <a:cubicBezTo>
                  <a:pt x="7759" y="34231"/>
                  <a:pt x="6846" y="31492"/>
                  <a:pt x="6846" y="31492"/>
                </a:cubicBezTo>
                <a:cubicBezTo>
                  <a:pt x="6846" y="31492"/>
                  <a:pt x="6846" y="33318"/>
                  <a:pt x="6846" y="36969"/>
                </a:cubicBezTo>
                <a:cubicBezTo>
                  <a:pt x="6846" y="38795"/>
                  <a:pt x="7759" y="40620"/>
                  <a:pt x="8672" y="42446"/>
                </a:cubicBezTo>
                <a:cubicBezTo>
                  <a:pt x="9585" y="44272"/>
                  <a:pt x="10498" y="47010"/>
                  <a:pt x="12323" y="48836"/>
                </a:cubicBezTo>
                <a:lnTo>
                  <a:pt x="15062" y="51574"/>
                </a:lnTo>
                <a:cubicBezTo>
                  <a:pt x="15974" y="52487"/>
                  <a:pt x="16887" y="53400"/>
                  <a:pt x="17800" y="53400"/>
                </a:cubicBezTo>
                <a:cubicBezTo>
                  <a:pt x="18713" y="54313"/>
                  <a:pt x="19626" y="54313"/>
                  <a:pt x="20538" y="55225"/>
                </a:cubicBezTo>
                <a:cubicBezTo>
                  <a:pt x="21452" y="56138"/>
                  <a:pt x="22364" y="56138"/>
                  <a:pt x="23277" y="56138"/>
                </a:cubicBezTo>
                <a:cubicBezTo>
                  <a:pt x="25102" y="57051"/>
                  <a:pt x="26016" y="57051"/>
                  <a:pt x="26928" y="57051"/>
                </a:cubicBezTo>
                <a:cubicBezTo>
                  <a:pt x="27841" y="77133"/>
                  <a:pt x="35144" y="92651"/>
                  <a:pt x="43359" y="92651"/>
                </a:cubicBezTo>
                <a:cubicBezTo>
                  <a:pt x="52487" y="92651"/>
                  <a:pt x="59790" y="74395"/>
                  <a:pt x="59790" y="51574"/>
                </a:cubicBezTo>
                <a:cubicBezTo>
                  <a:pt x="63441" y="30579"/>
                  <a:pt x="56138" y="12323"/>
                  <a:pt x="47010" y="12323"/>
                </a:cubicBezTo>
                <a:close/>
                <a:moveTo>
                  <a:pt x="39708" y="47923"/>
                </a:moveTo>
                <a:cubicBezTo>
                  <a:pt x="40620" y="32405"/>
                  <a:pt x="45185" y="22364"/>
                  <a:pt x="47010" y="20538"/>
                </a:cubicBezTo>
                <a:cubicBezTo>
                  <a:pt x="48836" y="22364"/>
                  <a:pt x="51574" y="26928"/>
                  <a:pt x="52487" y="34231"/>
                </a:cubicBezTo>
                <a:lnTo>
                  <a:pt x="39708" y="47923"/>
                </a:lnTo>
                <a:close/>
                <a:moveTo>
                  <a:pt x="47010" y="84436"/>
                </a:moveTo>
                <a:cubicBezTo>
                  <a:pt x="46098" y="83523"/>
                  <a:pt x="44272" y="80784"/>
                  <a:pt x="43359" y="77133"/>
                </a:cubicBezTo>
                <a:lnTo>
                  <a:pt x="54313" y="66179"/>
                </a:lnTo>
                <a:cubicBezTo>
                  <a:pt x="52487" y="77133"/>
                  <a:pt x="49749" y="82610"/>
                  <a:pt x="47010" y="84436"/>
                </a:cubicBezTo>
                <a:close/>
              </a:path>
            </a:pathLst>
          </a:custGeom>
          <a:solidFill>
            <a:srgbClr val="33333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99" name="任意多边形: 形状 98"/>
          <p:cNvSpPr/>
          <p:nvPr/>
        </p:nvSpPr>
        <p:spPr>
          <a:xfrm>
            <a:off x="8048348" y="2686915"/>
            <a:ext cx="127794" cy="45641"/>
          </a:xfrm>
          <a:custGeom>
            <a:avLst/>
            <a:gdLst>
              <a:gd name="connsiteX0" fmla="*/ 7446 w 127794"/>
              <a:gd name="connsiteY0" fmla="*/ 42852 h 45640"/>
              <a:gd name="connsiteX1" fmla="*/ 22964 w 127794"/>
              <a:gd name="connsiteY1" fmla="*/ 27334 h 45640"/>
              <a:gd name="connsiteX2" fmla="*/ 31179 w 127794"/>
              <a:gd name="connsiteY2" fmla="*/ 20944 h 45640"/>
              <a:gd name="connsiteX3" fmla="*/ 42132 w 127794"/>
              <a:gd name="connsiteY3" fmla="*/ 14554 h 45640"/>
              <a:gd name="connsiteX4" fmla="*/ 54912 w 127794"/>
              <a:gd name="connsiteY4" fmla="*/ 9990 h 45640"/>
              <a:gd name="connsiteX5" fmla="*/ 68604 w 127794"/>
              <a:gd name="connsiteY5" fmla="*/ 7252 h 45640"/>
              <a:gd name="connsiteX6" fmla="*/ 83209 w 127794"/>
              <a:gd name="connsiteY6" fmla="*/ 7252 h 45640"/>
              <a:gd name="connsiteX7" fmla="*/ 96902 w 127794"/>
              <a:gd name="connsiteY7" fmla="*/ 9990 h 45640"/>
              <a:gd name="connsiteX8" fmla="*/ 107855 w 127794"/>
              <a:gd name="connsiteY8" fmla="*/ 16380 h 45640"/>
              <a:gd name="connsiteX9" fmla="*/ 116071 w 127794"/>
              <a:gd name="connsiteY9" fmla="*/ 23683 h 45640"/>
              <a:gd name="connsiteX10" fmla="*/ 126112 w 127794"/>
              <a:gd name="connsiteY10" fmla="*/ 37375 h 45640"/>
              <a:gd name="connsiteX11" fmla="*/ 128850 w 127794"/>
              <a:gd name="connsiteY11" fmla="*/ 42852 h 45640"/>
              <a:gd name="connsiteX12" fmla="*/ 127937 w 127794"/>
              <a:gd name="connsiteY12" fmla="*/ 43765 h 45640"/>
              <a:gd name="connsiteX13" fmla="*/ 127024 w 127794"/>
              <a:gd name="connsiteY13" fmla="*/ 43765 h 45640"/>
              <a:gd name="connsiteX14" fmla="*/ 127024 w 127794"/>
              <a:gd name="connsiteY14" fmla="*/ 43765 h 45640"/>
              <a:gd name="connsiteX15" fmla="*/ 121548 w 127794"/>
              <a:gd name="connsiteY15" fmla="*/ 41026 h 45640"/>
              <a:gd name="connsiteX16" fmla="*/ 115158 w 127794"/>
              <a:gd name="connsiteY16" fmla="*/ 38288 h 45640"/>
              <a:gd name="connsiteX17" fmla="*/ 107855 w 127794"/>
              <a:gd name="connsiteY17" fmla="*/ 34636 h 45640"/>
              <a:gd name="connsiteX18" fmla="*/ 103291 w 127794"/>
              <a:gd name="connsiteY18" fmla="*/ 32811 h 45640"/>
              <a:gd name="connsiteX19" fmla="*/ 98727 w 127794"/>
              <a:gd name="connsiteY19" fmla="*/ 30985 h 45640"/>
              <a:gd name="connsiteX20" fmla="*/ 89599 w 127794"/>
              <a:gd name="connsiteY20" fmla="*/ 27334 h 45640"/>
              <a:gd name="connsiteX21" fmla="*/ 79558 w 127794"/>
              <a:gd name="connsiteY21" fmla="*/ 23683 h 45640"/>
              <a:gd name="connsiteX22" fmla="*/ 68604 w 127794"/>
              <a:gd name="connsiteY22" fmla="*/ 21857 h 45640"/>
              <a:gd name="connsiteX23" fmla="*/ 56738 w 127794"/>
              <a:gd name="connsiteY23" fmla="*/ 21857 h 45640"/>
              <a:gd name="connsiteX24" fmla="*/ 45784 w 127794"/>
              <a:gd name="connsiteY24" fmla="*/ 24595 h 45640"/>
              <a:gd name="connsiteX25" fmla="*/ 26614 w 127794"/>
              <a:gd name="connsiteY25" fmla="*/ 32811 h 45640"/>
              <a:gd name="connsiteX26" fmla="*/ 9271 w 127794"/>
              <a:gd name="connsiteY26" fmla="*/ 44677 h 45640"/>
              <a:gd name="connsiteX27" fmla="*/ 8358 w 127794"/>
              <a:gd name="connsiteY27" fmla="*/ 44677 h 45640"/>
              <a:gd name="connsiteX28" fmla="*/ 7446 w 127794"/>
              <a:gd name="connsiteY28" fmla="*/ 42852 h 45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27794" h="45640">
                <a:moveTo>
                  <a:pt x="7446" y="42852"/>
                </a:moveTo>
                <a:cubicBezTo>
                  <a:pt x="7446" y="42852"/>
                  <a:pt x="12010" y="35549"/>
                  <a:pt x="22964" y="27334"/>
                </a:cubicBezTo>
                <a:cubicBezTo>
                  <a:pt x="25702" y="25508"/>
                  <a:pt x="28440" y="22770"/>
                  <a:pt x="31179" y="20944"/>
                </a:cubicBezTo>
                <a:cubicBezTo>
                  <a:pt x="33917" y="18206"/>
                  <a:pt x="37568" y="17293"/>
                  <a:pt x="42132" y="14554"/>
                </a:cubicBezTo>
                <a:cubicBezTo>
                  <a:pt x="45784" y="12729"/>
                  <a:pt x="50348" y="10903"/>
                  <a:pt x="54912" y="9990"/>
                </a:cubicBezTo>
                <a:cubicBezTo>
                  <a:pt x="59476" y="9077"/>
                  <a:pt x="64040" y="8165"/>
                  <a:pt x="68604" y="7252"/>
                </a:cubicBezTo>
                <a:cubicBezTo>
                  <a:pt x="73168" y="6339"/>
                  <a:pt x="77733" y="7252"/>
                  <a:pt x="83209" y="7252"/>
                </a:cubicBezTo>
                <a:cubicBezTo>
                  <a:pt x="87773" y="7252"/>
                  <a:pt x="92337" y="9077"/>
                  <a:pt x="96902" y="9990"/>
                </a:cubicBezTo>
                <a:cubicBezTo>
                  <a:pt x="101466" y="11816"/>
                  <a:pt x="105117" y="13642"/>
                  <a:pt x="107855" y="16380"/>
                </a:cubicBezTo>
                <a:cubicBezTo>
                  <a:pt x="111507" y="18206"/>
                  <a:pt x="114245" y="21857"/>
                  <a:pt x="116071" y="23683"/>
                </a:cubicBezTo>
                <a:cubicBezTo>
                  <a:pt x="121548" y="28247"/>
                  <a:pt x="124286" y="33723"/>
                  <a:pt x="126112" y="37375"/>
                </a:cubicBezTo>
                <a:cubicBezTo>
                  <a:pt x="127937" y="41026"/>
                  <a:pt x="128850" y="42852"/>
                  <a:pt x="128850" y="42852"/>
                </a:cubicBezTo>
                <a:cubicBezTo>
                  <a:pt x="128850" y="43765"/>
                  <a:pt x="128850" y="43765"/>
                  <a:pt x="127937" y="43765"/>
                </a:cubicBezTo>
                <a:cubicBezTo>
                  <a:pt x="127937" y="43765"/>
                  <a:pt x="127937" y="43765"/>
                  <a:pt x="127024" y="43765"/>
                </a:cubicBezTo>
                <a:lnTo>
                  <a:pt x="127024" y="43765"/>
                </a:lnTo>
                <a:cubicBezTo>
                  <a:pt x="127024" y="43765"/>
                  <a:pt x="124286" y="42852"/>
                  <a:pt x="121548" y="41026"/>
                </a:cubicBezTo>
                <a:cubicBezTo>
                  <a:pt x="119722" y="40113"/>
                  <a:pt x="117896" y="39200"/>
                  <a:pt x="115158" y="38288"/>
                </a:cubicBezTo>
                <a:cubicBezTo>
                  <a:pt x="113332" y="36462"/>
                  <a:pt x="110594" y="35549"/>
                  <a:pt x="107855" y="34636"/>
                </a:cubicBezTo>
                <a:cubicBezTo>
                  <a:pt x="106030" y="33723"/>
                  <a:pt x="105117" y="33723"/>
                  <a:pt x="103291" y="32811"/>
                </a:cubicBezTo>
                <a:cubicBezTo>
                  <a:pt x="101466" y="31898"/>
                  <a:pt x="100553" y="30985"/>
                  <a:pt x="98727" y="30985"/>
                </a:cubicBezTo>
                <a:cubicBezTo>
                  <a:pt x="95076" y="30072"/>
                  <a:pt x="92337" y="28247"/>
                  <a:pt x="89599" y="27334"/>
                </a:cubicBezTo>
                <a:cubicBezTo>
                  <a:pt x="85948" y="26421"/>
                  <a:pt x="83209" y="24595"/>
                  <a:pt x="79558" y="23683"/>
                </a:cubicBezTo>
                <a:cubicBezTo>
                  <a:pt x="75907" y="22770"/>
                  <a:pt x="72255" y="21857"/>
                  <a:pt x="68604" y="21857"/>
                </a:cubicBezTo>
                <a:cubicBezTo>
                  <a:pt x="64953" y="20944"/>
                  <a:pt x="61302" y="21857"/>
                  <a:pt x="56738" y="21857"/>
                </a:cubicBezTo>
                <a:cubicBezTo>
                  <a:pt x="53086" y="21857"/>
                  <a:pt x="49435" y="23683"/>
                  <a:pt x="45784" y="24595"/>
                </a:cubicBezTo>
                <a:cubicBezTo>
                  <a:pt x="38482" y="27334"/>
                  <a:pt x="32092" y="30072"/>
                  <a:pt x="26614" y="32811"/>
                </a:cubicBezTo>
                <a:cubicBezTo>
                  <a:pt x="15661" y="39200"/>
                  <a:pt x="9271" y="44677"/>
                  <a:pt x="9271" y="44677"/>
                </a:cubicBezTo>
                <a:cubicBezTo>
                  <a:pt x="9271" y="44677"/>
                  <a:pt x="8358" y="44677"/>
                  <a:pt x="8358" y="44677"/>
                </a:cubicBezTo>
                <a:cubicBezTo>
                  <a:pt x="6533" y="43765"/>
                  <a:pt x="6533" y="42852"/>
                  <a:pt x="7446" y="42852"/>
                </a:cubicBezTo>
                <a:close/>
              </a:path>
            </a:pathLst>
          </a:custGeom>
          <a:solidFill>
            <a:srgbClr val="33333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00" name="任意多边形: 形状 99"/>
          <p:cNvSpPr/>
          <p:nvPr/>
        </p:nvSpPr>
        <p:spPr>
          <a:xfrm>
            <a:off x="8319141" y="2668659"/>
            <a:ext cx="127794" cy="45641"/>
          </a:xfrm>
          <a:custGeom>
            <a:avLst/>
            <a:gdLst>
              <a:gd name="connsiteX0" fmla="*/ 128251 w 127794"/>
              <a:gd name="connsiteY0" fmla="*/ 42852 h 45640"/>
              <a:gd name="connsiteX1" fmla="*/ 112733 w 127794"/>
              <a:gd name="connsiteY1" fmla="*/ 27334 h 45640"/>
              <a:gd name="connsiteX2" fmla="*/ 104518 w 127794"/>
              <a:gd name="connsiteY2" fmla="*/ 20944 h 45640"/>
              <a:gd name="connsiteX3" fmla="*/ 93564 w 127794"/>
              <a:gd name="connsiteY3" fmla="*/ 14554 h 45640"/>
              <a:gd name="connsiteX4" fmla="*/ 80785 w 127794"/>
              <a:gd name="connsiteY4" fmla="*/ 9990 h 45640"/>
              <a:gd name="connsiteX5" fmla="*/ 67092 w 127794"/>
              <a:gd name="connsiteY5" fmla="*/ 7252 h 45640"/>
              <a:gd name="connsiteX6" fmla="*/ 52487 w 127794"/>
              <a:gd name="connsiteY6" fmla="*/ 7252 h 45640"/>
              <a:gd name="connsiteX7" fmla="*/ 38795 w 127794"/>
              <a:gd name="connsiteY7" fmla="*/ 9990 h 45640"/>
              <a:gd name="connsiteX8" fmla="*/ 27841 w 127794"/>
              <a:gd name="connsiteY8" fmla="*/ 16380 h 45640"/>
              <a:gd name="connsiteX9" fmla="*/ 19626 w 127794"/>
              <a:gd name="connsiteY9" fmla="*/ 23683 h 45640"/>
              <a:gd name="connsiteX10" fmla="*/ 9585 w 127794"/>
              <a:gd name="connsiteY10" fmla="*/ 37375 h 45640"/>
              <a:gd name="connsiteX11" fmla="*/ 6846 w 127794"/>
              <a:gd name="connsiteY11" fmla="*/ 42852 h 45640"/>
              <a:gd name="connsiteX12" fmla="*/ 7759 w 127794"/>
              <a:gd name="connsiteY12" fmla="*/ 43765 h 45640"/>
              <a:gd name="connsiteX13" fmla="*/ 8672 w 127794"/>
              <a:gd name="connsiteY13" fmla="*/ 43765 h 45640"/>
              <a:gd name="connsiteX14" fmla="*/ 8672 w 127794"/>
              <a:gd name="connsiteY14" fmla="*/ 43765 h 45640"/>
              <a:gd name="connsiteX15" fmla="*/ 14149 w 127794"/>
              <a:gd name="connsiteY15" fmla="*/ 41026 h 45640"/>
              <a:gd name="connsiteX16" fmla="*/ 20538 w 127794"/>
              <a:gd name="connsiteY16" fmla="*/ 38288 h 45640"/>
              <a:gd name="connsiteX17" fmla="*/ 27841 w 127794"/>
              <a:gd name="connsiteY17" fmla="*/ 34636 h 45640"/>
              <a:gd name="connsiteX18" fmla="*/ 32405 w 127794"/>
              <a:gd name="connsiteY18" fmla="*/ 32811 h 45640"/>
              <a:gd name="connsiteX19" fmla="*/ 36970 w 127794"/>
              <a:gd name="connsiteY19" fmla="*/ 30985 h 45640"/>
              <a:gd name="connsiteX20" fmla="*/ 46098 w 127794"/>
              <a:gd name="connsiteY20" fmla="*/ 27334 h 45640"/>
              <a:gd name="connsiteX21" fmla="*/ 56138 w 127794"/>
              <a:gd name="connsiteY21" fmla="*/ 23683 h 45640"/>
              <a:gd name="connsiteX22" fmla="*/ 67092 w 127794"/>
              <a:gd name="connsiteY22" fmla="*/ 21857 h 45640"/>
              <a:gd name="connsiteX23" fmla="*/ 78959 w 127794"/>
              <a:gd name="connsiteY23" fmla="*/ 21857 h 45640"/>
              <a:gd name="connsiteX24" fmla="*/ 89913 w 127794"/>
              <a:gd name="connsiteY24" fmla="*/ 24595 h 45640"/>
              <a:gd name="connsiteX25" fmla="*/ 109082 w 127794"/>
              <a:gd name="connsiteY25" fmla="*/ 32811 h 45640"/>
              <a:gd name="connsiteX26" fmla="*/ 126425 w 127794"/>
              <a:gd name="connsiteY26" fmla="*/ 44677 h 45640"/>
              <a:gd name="connsiteX27" fmla="*/ 127338 w 127794"/>
              <a:gd name="connsiteY27" fmla="*/ 44677 h 45640"/>
              <a:gd name="connsiteX28" fmla="*/ 128251 w 127794"/>
              <a:gd name="connsiteY28" fmla="*/ 42852 h 45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27794" h="45640">
                <a:moveTo>
                  <a:pt x="128251" y="42852"/>
                </a:moveTo>
                <a:cubicBezTo>
                  <a:pt x="128251" y="42852"/>
                  <a:pt x="123687" y="35549"/>
                  <a:pt x="112733" y="27334"/>
                </a:cubicBezTo>
                <a:cubicBezTo>
                  <a:pt x="109995" y="25508"/>
                  <a:pt x="107256" y="22770"/>
                  <a:pt x="104518" y="20944"/>
                </a:cubicBezTo>
                <a:cubicBezTo>
                  <a:pt x="101779" y="18206"/>
                  <a:pt x="98128" y="17293"/>
                  <a:pt x="93564" y="14554"/>
                </a:cubicBezTo>
                <a:cubicBezTo>
                  <a:pt x="89913" y="12729"/>
                  <a:pt x="85349" y="10903"/>
                  <a:pt x="80785" y="9990"/>
                </a:cubicBezTo>
                <a:cubicBezTo>
                  <a:pt x="76221" y="9077"/>
                  <a:pt x="71656" y="8165"/>
                  <a:pt x="67092" y="7252"/>
                </a:cubicBezTo>
                <a:cubicBezTo>
                  <a:pt x="62528" y="6339"/>
                  <a:pt x="57964" y="7252"/>
                  <a:pt x="52487" y="7252"/>
                </a:cubicBezTo>
                <a:cubicBezTo>
                  <a:pt x="47923" y="7252"/>
                  <a:pt x="43359" y="9077"/>
                  <a:pt x="38795" y="9990"/>
                </a:cubicBezTo>
                <a:cubicBezTo>
                  <a:pt x="34231" y="11816"/>
                  <a:pt x="30580" y="13642"/>
                  <a:pt x="27841" y="16380"/>
                </a:cubicBezTo>
                <a:cubicBezTo>
                  <a:pt x="24190" y="18206"/>
                  <a:pt x="21452" y="21857"/>
                  <a:pt x="19626" y="23683"/>
                </a:cubicBezTo>
                <a:cubicBezTo>
                  <a:pt x="14149" y="28247"/>
                  <a:pt x="11410" y="33723"/>
                  <a:pt x="9585" y="37375"/>
                </a:cubicBezTo>
                <a:cubicBezTo>
                  <a:pt x="7759" y="41026"/>
                  <a:pt x="6846" y="42852"/>
                  <a:pt x="6846" y="42852"/>
                </a:cubicBezTo>
                <a:cubicBezTo>
                  <a:pt x="6846" y="43765"/>
                  <a:pt x="6846" y="43765"/>
                  <a:pt x="7759" y="43765"/>
                </a:cubicBezTo>
                <a:cubicBezTo>
                  <a:pt x="7759" y="43765"/>
                  <a:pt x="7759" y="43765"/>
                  <a:pt x="8672" y="43765"/>
                </a:cubicBezTo>
                <a:lnTo>
                  <a:pt x="8672" y="43765"/>
                </a:lnTo>
                <a:cubicBezTo>
                  <a:pt x="8672" y="43765"/>
                  <a:pt x="11410" y="42852"/>
                  <a:pt x="14149" y="41026"/>
                </a:cubicBezTo>
                <a:cubicBezTo>
                  <a:pt x="15974" y="40113"/>
                  <a:pt x="17800" y="39200"/>
                  <a:pt x="20538" y="38288"/>
                </a:cubicBezTo>
                <a:cubicBezTo>
                  <a:pt x="22364" y="36462"/>
                  <a:pt x="25102" y="35549"/>
                  <a:pt x="27841" y="34636"/>
                </a:cubicBezTo>
                <a:cubicBezTo>
                  <a:pt x="29667" y="33723"/>
                  <a:pt x="30580" y="33723"/>
                  <a:pt x="32405" y="32811"/>
                </a:cubicBezTo>
                <a:cubicBezTo>
                  <a:pt x="34231" y="31898"/>
                  <a:pt x="35144" y="30985"/>
                  <a:pt x="36970" y="30985"/>
                </a:cubicBezTo>
                <a:cubicBezTo>
                  <a:pt x="40620" y="30072"/>
                  <a:pt x="43359" y="28247"/>
                  <a:pt x="46098" y="27334"/>
                </a:cubicBezTo>
                <a:cubicBezTo>
                  <a:pt x="49749" y="26421"/>
                  <a:pt x="52487" y="24595"/>
                  <a:pt x="56138" y="23683"/>
                </a:cubicBezTo>
                <a:cubicBezTo>
                  <a:pt x="59790" y="22770"/>
                  <a:pt x="63441" y="21857"/>
                  <a:pt x="67092" y="21857"/>
                </a:cubicBezTo>
                <a:cubicBezTo>
                  <a:pt x="70743" y="20944"/>
                  <a:pt x="74395" y="21857"/>
                  <a:pt x="78959" y="21857"/>
                </a:cubicBezTo>
                <a:cubicBezTo>
                  <a:pt x="82610" y="21857"/>
                  <a:pt x="86261" y="23683"/>
                  <a:pt x="89913" y="24595"/>
                </a:cubicBezTo>
                <a:cubicBezTo>
                  <a:pt x="97215" y="27334"/>
                  <a:pt x="103605" y="30072"/>
                  <a:pt x="109082" y="32811"/>
                </a:cubicBezTo>
                <a:cubicBezTo>
                  <a:pt x="120036" y="39200"/>
                  <a:pt x="126425" y="44677"/>
                  <a:pt x="126425" y="44677"/>
                </a:cubicBezTo>
                <a:cubicBezTo>
                  <a:pt x="126425" y="44677"/>
                  <a:pt x="127338" y="44677"/>
                  <a:pt x="127338" y="44677"/>
                </a:cubicBezTo>
                <a:cubicBezTo>
                  <a:pt x="128251" y="42852"/>
                  <a:pt x="128251" y="42852"/>
                  <a:pt x="128251" y="42852"/>
                </a:cubicBezTo>
                <a:close/>
              </a:path>
            </a:pathLst>
          </a:custGeom>
          <a:solidFill>
            <a:srgbClr val="33333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01" name="任意多边形: 形状 100"/>
          <p:cNvSpPr/>
          <p:nvPr/>
        </p:nvSpPr>
        <p:spPr>
          <a:xfrm>
            <a:off x="8389428" y="3384713"/>
            <a:ext cx="228204" cy="118666"/>
          </a:xfrm>
          <a:custGeom>
            <a:avLst/>
            <a:gdLst>
              <a:gd name="connsiteX0" fmla="*/ 6846 w 228204"/>
              <a:gd name="connsiteY0" fmla="*/ 6846 h 118666"/>
              <a:gd name="connsiteX1" fmla="*/ 29667 w 228204"/>
              <a:gd name="connsiteY1" fmla="*/ 117297 h 118666"/>
              <a:gd name="connsiteX2" fmla="*/ 225010 w 228204"/>
              <a:gd name="connsiteY2" fmla="*/ 24190 h 118666"/>
              <a:gd name="connsiteX3" fmla="*/ 166589 w 228204"/>
              <a:gd name="connsiteY3" fmla="*/ 6846 h 118666"/>
              <a:gd name="connsiteX4" fmla="*/ 6846 w 228204"/>
              <a:gd name="connsiteY4" fmla="*/ 6846 h 11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8204" h="118666">
                <a:moveTo>
                  <a:pt x="6846" y="6846"/>
                </a:moveTo>
                <a:cubicBezTo>
                  <a:pt x="6846" y="6846"/>
                  <a:pt x="54313" y="49749"/>
                  <a:pt x="29667" y="117297"/>
                </a:cubicBezTo>
                <a:lnTo>
                  <a:pt x="225010" y="24190"/>
                </a:lnTo>
                <a:cubicBezTo>
                  <a:pt x="225010" y="24190"/>
                  <a:pt x="197625" y="6846"/>
                  <a:pt x="166589" y="6846"/>
                </a:cubicBezTo>
                <a:cubicBezTo>
                  <a:pt x="134640" y="6846"/>
                  <a:pt x="6846" y="6846"/>
                  <a:pt x="6846" y="6846"/>
                </a:cubicBezTo>
                <a:close/>
              </a:path>
            </a:pathLst>
          </a:custGeom>
          <a:solidFill>
            <a:srgbClr val="F2F2F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02" name="任意多边形: 形状 101"/>
          <p:cNvSpPr/>
          <p:nvPr/>
        </p:nvSpPr>
        <p:spPr>
          <a:xfrm>
            <a:off x="8161731" y="3372948"/>
            <a:ext cx="155179" cy="136923"/>
          </a:xfrm>
          <a:custGeom>
            <a:avLst/>
            <a:gdLst>
              <a:gd name="connsiteX0" fmla="*/ 154215 w 155178"/>
              <a:gd name="connsiteY0" fmla="*/ 18611 h 136922"/>
              <a:gd name="connsiteX1" fmla="*/ 10903 w 155178"/>
              <a:gd name="connsiteY1" fmla="*/ 18611 h 136922"/>
              <a:gd name="connsiteX2" fmla="*/ 10903 w 155178"/>
              <a:gd name="connsiteY2" fmla="*/ 133626 h 136922"/>
              <a:gd name="connsiteX3" fmla="*/ 154215 w 155178"/>
              <a:gd name="connsiteY3" fmla="*/ 18611 h 136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5178" h="136922">
                <a:moveTo>
                  <a:pt x="154215" y="18611"/>
                </a:moveTo>
                <a:cubicBezTo>
                  <a:pt x="154215" y="18611"/>
                  <a:pt x="53806" y="-7860"/>
                  <a:pt x="10903" y="18611"/>
                </a:cubicBezTo>
                <a:cubicBezTo>
                  <a:pt x="10903" y="18611"/>
                  <a:pt x="1775" y="108068"/>
                  <a:pt x="10903" y="133626"/>
                </a:cubicBezTo>
                <a:cubicBezTo>
                  <a:pt x="10903" y="133626"/>
                  <a:pt x="90318" y="30478"/>
                  <a:pt x="154215" y="18611"/>
                </a:cubicBezTo>
                <a:close/>
              </a:path>
            </a:pathLst>
          </a:custGeom>
          <a:solidFill>
            <a:srgbClr val="F2F2F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03" name="任意多边形: 形状 102"/>
          <p:cNvSpPr/>
          <p:nvPr/>
        </p:nvSpPr>
        <p:spPr>
          <a:xfrm>
            <a:off x="8607591" y="4229981"/>
            <a:ext cx="264717" cy="301230"/>
          </a:xfrm>
          <a:custGeom>
            <a:avLst/>
            <a:gdLst>
              <a:gd name="connsiteX0" fmla="*/ 167502 w 264716"/>
              <a:gd name="connsiteY0" fmla="*/ 31492 h 301229"/>
              <a:gd name="connsiteX1" fmla="*/ 190323 w 264716"/>
              <a:gd name="connsiteY1" fmla="*/ 147420 h 301229"/>
              <a:gd name="connsiteX2" fmla="*/ 253307 w 264716"/>
              <a:gd name="connsiteY2" fmla="*/ 159287 h 301229"/>
              <a:gd name="connsiteX3" fmla="*/ 125513 w 264716"/>
              <a:gd name="connsiteY3" fmla="*/ 295296 h 301229"/>
              <a:gd name="connsiteX4" fmla="*/ 6847 w 264716"/>
              <a:gd name="connsiteY4" fmla="*/ 226835 h 301229"/>
              <a:gd name="connsiteX5" fmla="*/ 78046 w 264716"/>
              <a:gd name="connsiteY5" fmla="*/ 6846 h 301229"/>
              <a:gd name="connsiteX6" fmla="*/ 167502 w 264716"/>
              <a:gd name="connsiteY6" fmla="*/ 31492 h 301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4716" h="301229">
                <a:moveTo>
                  <a:pt x="167502" y="31492"/>
                </a:moveTo>
                <a:cubicBezTo>
                  <a:pt x="167502" y="31492"/>
                  <a:pt x="211317" y="68918"/>
                  <a:pt x="190323" y="147420"/>
                </a:cubicBezTo>
                <a:cubicBezTo>
                  <a:pt x="190323" y="147420"/>
                  <a:pt x="226835" y="120948"/>
                  <a:pt x="253307" y="159287"/>
                </a:cubicBezTo>
                <a:cubicBezTo>
                  <a:pt x="279779" y="197625"/>
                  <a:pt x="226835" y="285255"/>
                  <a:pt x="125513" y="295296"/>
                </a:cubicBezTo>
                <a:cubicBezTo>
                  <a:pt x="23277" y="305337"/>
                  <a:pt x="6847" y="281604"/>
                  <a:pt x="6847" y="226835"/>
                </a:cubicBezTo>
                <a:cubicBezTo>
                  <a:pt x="6847" y="172066"/>
                  <a:pt x="5934" y="60702"/>
                  <a:pt x="78046" y="6846"/>
                </a:cubicBezTo>
                <a:lnTo>
                  <a:pt x="167502" y="31492"/>
                </a:lnTo>
                <a:close/>
              </a:path>
            </a:pathLst>
          </a:custGeom>
          <a:solidFill>
            <a:srgbClr val="FBC89C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04" name="任意多边形: 形状 103"/>
          <p:cNvSpPr/>
          <p:nvPr/>
        </p:nvSpPr>
        <p:spPr>
          <a:xfrm>
            <a:off x="8622187" y="3471430"/>
            <a:ext cx="401639" cy="894560"/>
          </a:xfrm>
          <a:custGeom>
            <a:avLst/>
            <a:gdLst>
              <a:gd name="connsiteX0" fmla="*/ 177552 w 401639"/>
              <a:gd name="connsiteY0" fmla="*/ 6846 h 894560"/>
              <a:gd name="connsiteX1" fmla="*/ 394802 w 401639"/>
              <a:gd name="connsiteY1" fmla="*/ 479685 h 894560"/>
              <a:gd name="connsiteX2" fmla="*/ 229582 w 401639"/>
              <a:gd name="connsiteY2" fmla="*/ 887714 h 894560"/>
              <a:gd name="connsiteX3" fmla="*/ 6855 w 401639"/>
              <a:gd name="connsiteY3" fmla="*/ 788217 h 894560"/>
              <a:gd name="connsiteX4" fmla="*/ 95398 w 401639"/>
              <a:gd name="connsiteY4" fmla="*/ 613869 h 894560"/>
              <a:gd name="connsiteX5" fmla="*/ 72578 w 401639"/>
              <a:gd name="connsiteY5" fmla="*/ 314466 h 894560"/>
              <a:gd name="connsiteX6" fmla="*/ 177552 w 401639"/>
              <a:gd name="connsiteY6" fmla="*/ 6846 h 894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1639" h="894560">
                <a:moveTo>
                  <a:pt x="177552" y="6846"/>
                </a:moveTo>
                <a:cubicBezTo>
                  <a:pt x="177552" y="6846"/>
                  <a:pt x="425838" y="185758"/>
                  <a:pt x="394802" y="479685"/>
                </a:cubicBezTo>
                <a:cubicBezTo>
                  <a:pt x="363767" y="773612"/>
                  <a:pt x="229582" y="887714"/>
                  <a:pt x="229582" y="887714"/>
                </a:cubicBezTo>
                <a:cubicBezTo>
                  <a:pt x="229582" y="887714"/>
                  <a:pt x="52496" y="887714"/>
                  <a:pt x="6855" y="788217"/>
                </a:cubicBezTo>
                <a:cubicBezTo>
                  <a:pt x="6855" y="788217"/>
                  <a:pt x="4117" y="705151"/>
                  <a:pt x="95398" y="613869"/>
                </a:cubicBezTo>
                <a:cubicBezTo>
                  <a:pt x="186680" y="522588"/>
                  <a:pt x="198546" y="334547"/>
                  <a:pt x="72578" y="314466"/>
                </a:cubicBezTo>
                <a:cubicBezTo>
                  <a:pt x="72578" y="314466"/>
                  <a:pt x="-25094" y="104518"/>
                  <a:pt x="177552" y="6846"/>
                </a:cubicBezTo>
                <a:close/>
              </a:path>
            </a:pathLst>
          </a:custGeom>
          <a:solidFill>
            <a:srgbClr val="4D4D4D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05" name="任意多边形: 形状 104"/>
          <p:cNvSpPr/>
          <p:nvPr/>
        </p:nvSpPr>
        <p:spPr>
          <a:xfrm>
            <a:off x="8629499" y="2953794"/>
            <a:ext cx="45641" cy="45641"/>
          </a:xfrm>
          <a:custGeom>
            <a:avLst/>
            <a:gdLst>
              <a:gd name="connsiteX0" fmla="*/ 41534 w 45640"/>
              <a:gd name="connsiteY0" fmla="*/ 24259 h 45640"/>
              <a:gd name="connsiteX1" fmla="*/ 24190 w 45640"/>
              <a:gd name="connsiteY1" fmla="*/ 41602 h 45640"/>
              <a:gd name="connsiteX2" fmla="*/ 6846 w 45640"/>
              <a:gd name="connsiteY2" fmla="*/ 24259 h 45640"/>
              <a:gd name="connsiteX3" fmla="*/ 24190 w 45640"/>
              <a:gd name="connsiteY3" fmla="*/ 6916 h 45640"/>
              <a:gd name="connsiteX4" fmla="*/ 41534 w 45640"/>
              <a:gd name="connsiteY4" fmla="*/ 24259 h 45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640" h="45640">
                <a:moveTo>
                  <a:pt x="41534" y="24259"/>
                </a:moveTo>
                <a:cubicBezTo>
                  <a:pt x="41534" y="34300"/>
                  <a:pt x="33318" y="41602"/>
                  <a:pt x="24190" y="41602"/>
                </a:cubicBezTo>
                <a:cubicBezTo>
                  <a:pt x="14149" y="41602"/>
                  <a:pt x="6846" y="33387"/>
                  <a:pt x="6846" y="24259"/>
                </a:cubicBezTo>
                <a:cubicBezTo>
                  <a:pt x="6846" y="14218"/>
                  <a:pt x="15062" y="6916"/>
                  <a:pt x="24190" y="6916"/>
                </a:cubicBezTo>
                <a:cubicBezTo>
                  <a:pt x="34231" y="6003"/>
                  <a:pt x="41534" y="14218"/>
                  <a:pt x="41534" y="24259"/>
                </a:cubicBezTo>
                <a:close/>
              </a:path>
            </a:pathLst>
          </a:custGeom>
          <a:solidFill>
            <a:srgbClr val="F2F2F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06" name="任意多边形: 形状 105"/>
          <p:cNvSpPr/>
          <p:nvPr/>
        </p:nvSpPr>
        <p:spPr>
          <a:xfrm>
            <a:off x="3565166" y="3039643"/>
            <a:ext cx="200820" cy="100410"/>
          </a:xfrm>
          <a:custGeom>
            <a:avLst/>
            <a:gdLst>
              <a:gd name="connsiteX0" fmla="*/ 6872 w 200819"/>
              <a:gd name="connsiteY0" fmla="*/ 6872 h 100409"/>
              <a:gd name="connsiteX1" fmla="*/ 195825 w 200819"/>
              <a:gd name="connsiteY1" fmla="*/ 94502 h 100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0819" h="100409">
                <a:moveTo>
                  <a:pt x="6872" y="6872"/>
                </a:moveTo>
                <a:cubicBezTo>
                  <a:pt x="6872" y="6872"/>
                  <a:pt x="61641" y="96328"/>
                  <a:pt x="195825" y="94502"/>
                </a:cubicBezTo>
              </a:path>
            </a:pathLst>
          </a:custGeom>
          <a:noFill/>
          <a:ln w="9560" cap="rnd">
            <a:solidFill>
              <a:srgbClr val="CCA37F"/>
            </a:solidFill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07" name="任意多边形: 形状 106"/>
          <p:cNvSpPr/>
          <p:nvPr/>
        </p:nvSpPr>
        <p:spPr>
          <a:xfrm>
            <a:off x="3220553" y="2271368"/>
            <a:ext cx="867176" cy="711997"/>
          </a:xfrm>
          <a:custGeom>
            <a:avLst/>
            <a:gdLst>
              <a:gd name="connsiteX0" fmla="*/ 759513 w 867175"/>
              <a:gd name="connsiteY0" fmla="*/ 241148 h 711997"/>
              <a:gd name="connsiteX1" fmla="*/ 861749 w 867175"/>
              <a:gd name="connsiteY1" fmla="*/ 86882 h 711997"/>
              <a:gd name="connsiteX2" fmla="*/ 723001 w 867175"/>
              <a:gd name="connsiteY2" fmla="*/ 117005 h 711997"/>
              <a:gd name="connsiteX3" fmla="*/ 802416 w 867175"/>
              <a:gd name="connsiteY3" fmla="*/ 6554 h 711997"/>
              <a:gd name="connsiteX4" fmla="*/ 565083 w 867175"/>
              <a:gd name="connsiteY4" fmla="*/ 68626 h 711997"/>
              <a:gd name="connsiteX5" fmla="*/ 523094 w 867175"/>
              <a:gd name="connsiteY5" fmla="*/ 61323 h 711997"/>
              <a:gd name="connsiteX6" fmla="*/ 523094 w 867175"/>
              <a:gd name="connsiteY6" fmla="*/ 61323 h 711997"/>
              <a:gd name="connsiteX7" fmla="*/ 523094 w 867175"/>
              <a:gd name="connsiteY7" fmla="*/ 61323 h 711997"/>
              <a:gd name="connsiteX8" fmla="*/ 472889 w 867175"/>
              <a:gd name="connsiteY8" fmla="*/ 57672 h 711997"/>
              <a:gd name="connsiteX9" fmla="*/ 102285 w 867175"/>
              <a:gd name="connsiteY9" fmla="*/ 275835 h 711997"/>
              <a:gd name="connsiteX10" fmla="*/ 36562 w 867175"/>
              <a:gd name="connsiteY10" fmla="*/ 514993 h 711997"/>
              <a:gd name="connsiteX11" fmla="*/ 113239 w 867175"/>
              <a:gd name="connsiteY11" fmla="*/ 556070 h 711997"/>
              <a:gd name="connsiteX12" fmla="*/ 127844 w 867175"/>
              <a:gd name="connsiteY12" fmla="*/ 709423 h 711997"/>
              <a:gd name="connsiteX13" fmla="*/ 177136 w 867175"/>
              <a:gd name="connsiteY13" fmla="*/ 709423 h 711997"/>
              <a:gd name="connsiteX14" fmla="*/ 200869 w 867175"/>
              <a:gd name="connsiteY14" fmla="*/ 325128 h 711997"/>
              <a:gd name="connsiteX15" fmla="*/ 502099 w 867175"/>
              <a:gd name="connsiteY15" fmla="*/ 346122 h 711997"/>
              <a:gd name="connsiteX16" fmla="*/ 731216 w 867175"/>
              <a:gd name="connsiteY16" fmla="*/ 379897 h 711997"/>
              <a:gd name="connsiteX17" fmla="*/ 735780 w 867175"/>
              <a:gd name="connsiteY17" fmla="*/ 361640 h 711997"/>
              <a:gd name="connsiteX18" fmla="*/ 845318 w 867175"/>
              <a:gd name="connsiteY18" fmla="*/ 280399 h 711997"/>
              <a:gd name="connsiteX19" fmla="*/ 759513 w 867175"/>
              <a:gd name="connsiteY19" fmla="*/ 241148 h 711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867175" h="711997">
                <a:moveTo>
                  <a:pt x="759513" y="241148"/>
                </a:moveTo>
                <a:cubicBezTo>
                  <a:pt x="875441" y="200984"/>
                  <a:pt x="861749" y="86882"/>
                  <a:pt x="861749" y="86882"/>
                </a:cubicBezTo>
                <a:cubicBezTo>
                  <a:pt x="791462" y="152605"/>
                  <a:pt x="723001" y="117005"/>
                  <a:pt x="723001" y="117005"/>
                </a:cubicBezTo>
                <a:cubicBezTo>
                  <a:pt x="788723" y="91446"/>
                  <a:pt x="802416" y="6554"/>
                  <a:pt x="802416" y="6554"/>
                </a:cubicBezTo>
                <a:cubicBezTo>
                  <a:pt x="737606" y="76841"/>
                  <a:pt x="626242" y="75016"/>
                  <a:pt x="565083" y="68626"/>
                </a:cubicBezTo>
                <a:cubicBezTo>
                  <a:pt x="552304" y="65887"/>
                  <a:pt x="537699" y="63149"/>
                  <a:pt x="523094" y="61323"/>
                </a:cubicBezTo>
                <a:cubicBezTo>
                  <a:pt x="523094" y="61323"/>
                  <a:pt x="523094" y="61323"/>
                  <a:pt x="523094" y="61323"/>
                </a:cubicBezTo>
                <a:cubicBezTo>
                  <a:pt x="523094" y="61323"/>
                  <a:pt x="523094" y="61323"/>
                  <a:pt x="523094" y="61323"/>
                </a:cubicBezTo>
                <a:cubicBezTo>
                  <a:pt x="507576" y="59498"/>
                  <a:pt x="490232" y="58585"/>
                  <a:pt x="472889" y="57672"/>
                </a:cubicBezTo>
                <a:cubicBezTo>
                  <a:pt x="112326" y="49457"/>
                  <a:pt x="105937" y="193682"/>
                  <a:pt x="102285" y="275835"/>
                </a:cubicBezTo>
                <a:cubicBezTo>
                  <a:pt x="102285" y="275835"/>
                  <a:pt x="-58371" y="284051"/>
                  <a:pt x="36562" y="514993"/>
                </a:cubicBezTo>
                <a:cubicBezTo>
                  <a:pt x="36562" y="514993"/>
                  <a:pt x="84942" y="523209"/>
                  <a:pt x="113239" y="556070"/>
                </a:cubicBezTo>
                <a:cubicBezTo>
                  <a:pt x="113239" y="556070"/>
                  <a:pt x="115977" y="676562"/>
                  <a:pt x="127844" y="709423"/>
                </a:cubicBezTo>
                <a:lnTo>
                  <a:pt x="177136" y="709423"/>
                </a:lnTo>
                <a:cubicBezTo>
                  <a:pt x="177136" y="709423"/>
                  <a:pt x="62121" y="441055"/>
                  <a:pt x="200869" y="325128"/>
                </a:cubicBezTo>
                <a:cubicBezTo>
                  <a:pt x="339618" y="208287"/>
                  <a:pt x="502099" y="346122"/>
                  <a:pt x="502099" y="346122"/>
                </a:cubicBezTo>
                <a:cubicBezTo>
                  <a:pt x="502099" y="346122"/>
                  <a:pt x="682837" y="258492"/>
                  <a:pt x="731216" y="379897"/>
                </a:cubicBezTo>
                <a:cubicBezTo>
                  <a:pt x="731216" y="379897"/>
                  <a:pt x="733042" y="373507"/>
                  <a:pt x="735780" y="361640"/>
                </a:cubicBezTo>
                <a:cubicBezTo>
                  <a:pt x="824323" y="366204"/>
                  <a:pt x="845318" y="280399"/>
                  <a:pt x="845318" y="280399"/>
                </a:cubicBezTo>
                <a:cubicBezTo>
                  <a:pt x="793288" y="301394"/>
                  <a:pt x="759513" y="241148"/>
                  <a:pt x="759513" y="241148"/>
                </a:cubicBezTo>
                <a:close/>
              </a:path>
            </a:pathLst>
          </a:custGeom>
          <a:solidFill>
            <a:srgbClr val="333333"/>
          </a:solidFill>
          <a:ln w="911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08" name="任意多边形: 形状 107"/>
          <p:cNvSpPr/>
          <p:nvPr/>
        </p:nvSpPr>
        <p:spPr>
          <a:xfrm>
            <a:off x="3870364" y="3615720"/>
            <a:ext cx="301230" cy="310358"/>
          </a:xfrm>
          <a:custGeom>
            <a:avLst/>
            <a:gdLst>
              <a:gd name="connsiteX0" fmla="*/ 241148 w 301229"/>
              <a:gd name="connsiteY0" fmla="*/ 87110 h 310357"/>
              <a:gd name="connsiteX1" fmla="*/ 206461 w 301229"/>
              <a:gd name="connsiteY1" fmla="*/ 79808 h 310357"/>
              <a:gd name="connsiteX2" fmla="*/ 209200 w 301229"/>
              <a:gd name="connsiteY2" fmla="*/ 35079 h 310357"/>
              <a:gd name="connsiteX3" fmla="*/ 138913 w 301229"/>
              <a:gd name="connsiteY3" fmla="*/ 44207 h 310357"/>
              <a:gd name="connsiteX4" fmla="*/ 133436 w 301229"/>
              <a:gd name="connsiteY4" fmla="*/ 74331 h 310357"/>
              <a:gd name="connsiteX5" fmla="*/ 6554 w 301229"/>
              <a:gd name="connsiteY5" fmla="*/ 114494 h 310357"/>
              <a:gd name="connsiteX6" fmla="*/ 7467 w 301229"/>
              <a:gd name="connsiteY6" fmla="*/ 208514 h 310357"/>
              <a:gd name="connsiteX7" fmla="*/ 114267 w 301229"/>
              <a:gd name="connsiteY7" fmla="*/ 260545 h 310357"/>
              <a:gd name="connsiteX8" fmla="*/ 159908 w 301229"/>
              <a:gd name="connsiteY8" fmla="*/ 307099 h 310357"/>
              <a:gd name="connsiteX9" fmla="*/ 274923 w 301229"/>
              <a:gd name="connsiteY9" fmla="*/ 234074 h 310357"/>
              <a:gd name="connsiteX10" fmla="*/ 241148 w 301229"/>
              <a:gd name="connsiteY10" fmla="*/ 87110 h 310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1229" h="310357">
                <a:moveTo>
                  <a:pt x="241148" y="87110"/>
                </a:moveTo>
                <a:cubicBezTo>
                  <a:pt x="231107" y="84372"/>
                  <a:pt x="220154" y="81633"/>
                  <a:pt x="206461" y="79808"/>
                </a:cubicBezTo>
                <a:cubicBezTo>
                  <a:pt x="211025" y="64290"/>
                  <a:pt x="212851" y="48772"/>
                  <a:pt x="209200" y="35079"/>
                </a:cubicBezTo>
                <a:cubicBezTo>
                  <a:pt x="198246" y="-6910"/>
                  <a:pt x="137087" y="-1433"/>
                  <a:pt x="138913" y="44207"/>
                </a:cubicBezTo>
                <a:cubicBezTo>
                  <a:pt x="138913" y="57900"/>
                  <a:pt x="137087" y="67028"/>
                  <a:pt x="133436" y="74331"/>
                </a:cubicBezTo>
                <a:cubicBezTo>
                  <a:pt x="89621" y="75243"/>
                  <a:pt x="43067" y="85284"/>
                  <a:pt x="6554" y="114494"/>
                </a:cubicBezTo>
                <a:lnTo>
                  <a:pt x="7467" y="208514"/>
                </a:lnTo>
                <a:cubicBezTo>
                  <a:pt x="7467" y="208514"/>
                  <a:pt x="33026" y="260545"/>
                  <a:pt x="114267" y="260545"/>
                </a:cubicBezTo>
                <a:cubicBezTo>
                  <a:pt x="114267" y="260545"/>
                  <a:pt x="113354" y="305273"/>
                  <a:pt x="159908" y="307099"/>
                </a:cubicBezTo>
                <a:cubicBezTo>
                  <a:pt x="215590" y="309837"/>
                  <a:pt x="246625" y="304360"/>
                  <a:pt x="274923" y="234074"/>
                </a:cubicBezTo>
                <a:cubicBezTo>
                  <a:pt x="315999" y="139141"/>
                  <a:pt x="295005" y="100802"/>
                  <a:pt x="241148" y="87110"/>
                </a:cubicBezTo>
                <a:close/>
              </a:path>
            </a:pathLst>
          </a:custGeom>
          <a:solidFill>
            <a:srgbClr val="FBC89C"/>
          </a:solidFill>
          <a:ln w="911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09" name="任意多边形: 形状 108"/>
          <p:cNvSpPr/>
          <p:nvPr/>
        </p:nvSpPr>
        <p:spPr>
          <a:xfrm>
            <a:off x="3086120" y="3460069"/>
            <a:ext cx="885432" cy="547690"/>
          </a:xfrm>
          <a:custGeom>
            <a:avLst/>
            <a:gdLst>
              <a:gd name="connsiteX0" fmla="*/ 23120 w 885432"/>
              <a:gd name="connsiteY0" fmla="*/ 187079 h 547690"/>
              <a:gd name="connsiteX1" fmla="*/ 390072 w 885432"/>
              <a:gd name="connsiteY1" fmla="*/ 531211 h 547690"/>
              <a:gd name="connsiteX2" fmla="*/ 868388 w 885432"/>
              <a:gd name="connsiteY2" fmla="*/ 462750 h 547690"/>
              <a:gd name="connsiteX3" fmla="*/ 828224 w 885432"/>
              <a:gd name="connsiteY3" fmla="*/ 219940 h 547690"/>
              <a:gd name="connsiteX4" fmla="*/ 635620 w 885432"/>
              <a:gd name="connsiteY4" fmla="*/ 261017 h 547690"/>
              <a:gd name="connsiteX5" fmla="*/ 349908 w 885432"/>
              <a:gd name="connsiteY5" fmla="*/ 162433 h 547690"/>
              <a:gd name="connsiteX6" fmla="*/ 23120 w 885432"/>
              <a:gd name="connsiteY6" fmla="*/ 187079 h 547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5432" h="547690">
                <a:moveTo>
                  <a:pt x="23120" y="187079"/>
                </a:moveTo>
                <a:cubicBezTo>
                  <a:pt x="23120" y="187079"/>
                  <a:pt x="96145" y="486483"/>
                  <a:pt x="390072" y="531211"/>
                </a:cubicBezTo>
                <a:cubicBezTo>
                  <a:pt x="683999" y="575939"/>
                  <a:pt x="868388" y="462750"/>
                  <a:pt x="868388" y="462750"/>
                </a:cubicBezTo>
                <a:cubicBezTo>
                  <a:pt x="868388" y="462750"/>
                  <a:pt x="914029" y="290227"/>
                  <a:pt x="828224" y="219940"/>
                </a:cubicBezTo>
                <a:cubicBezTo>
                  <a:pt x="828224" y="219940"/>
                  <a:pt x="747897" y="196207"/>
                  <a:pt x="635620" y="261017"/>
                </a:cubicBezTo>
                <a:cubicBezTo>
                  <a:pt x="523344" y="326740"/>
                  <a:pt x="373642" y="320350"/>
                  <a:pt x="349908" y="162433"/>
                </a:cubicBezTo>
                <a:cubicBezTo>
                  <a:pt x="317047" y="-60294"/>
                  <a:pt x="-78203" y="-37474"/>
                  <a:pt x="23120" y="187079"/>
                </a:cubicBezTo>
                <a:close/>
              </a:path>
            </a:pathLst>
          </a:custGeom>
          <a:solidFill>
            <a:srgbClr val="4D4D4D"/>
          </a:solidFill>
          <a:ln w="911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10" name="任意多边形: 形状 109"/>
          <p:cNvSpPr/>
          <p:nvPr/>
        </p:nvSpPr>
        <p:spPr>
          <a:xfrm>
            <a:off x="6222625" y="6074163"/>
            <a:ext cx="401639" cy="401639"/>
          </a:xfrm>
          <a:custGeom>
            <a:avLst/>
            <a:gdLst>
              <a:gd name="connsiteX0" fmla="*/ 36745 w 401639"/>
              <a:gd name="connsiteY0" fmla="*/ 22072 h 401639"/>
              <a:gd name="connsiteX1" fmla="*/ 14837 w 401639"/>
              <a:gd name="connsiteY1" fmla="*/ 259405 h 401639"/>
              <a:gd name="connsiteX2" fmla="*/ 47698 w 401639"/>
              <a:gd name="connsiteY2" fmla="*/ 261231 h 401639"/>
              <a:gd name="connsiteX3" fmla="*/ 386354 w 401639"/>
              <a:gd name="connsiteY3" fmla="*/ 389937 h 401639"/>
              <a:gd name="connsiteX4" fmla="*/ 211093 w 401639"/>
              <a:gd name="connsiteY4" fmla="*/ 6554 h 401639"/>
              <a:gd name="connsiteX5" fmla="*/ 36745 w 401639"/>
              <a:gd name="connsiteY5" fmla="*/ 22072 h 40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1639" h="401639">
                <a:moveTo>
                  <a:pt x="36745" y="22072"/>
                </a:moveTo>
                <a:cubicBezTo>
                  <a:pt x="36745" y="22072"/>
                  <a:pt x="-12547" y="154431"/>
                  <a:pt x="14837" y="259405"/>
                </a:cubicBezTo>
                <a:lnTo>
                  <a:pt x="47698" y="261231"/>
                </a:lnTo>
                <a:cubicBezTo>
                  <a:pt x="47698" y="261231"/>
                  <a:pt x="119811" y="438317"/>
                  <a:pt x="386354" y="389937"/>
                </a:cubicBezTo>
                <a:cubicBezTo>
                  <a:pt x="386354" y="389937"/>
                  <a:pt x="458466" y="242974"/>
                  <a:pt x="211093" y="6554"/>
                </a:cubicBezTo>
                <a:lnTo>
                  <a:pt x="36745" y="22072"/>
                </a:lnTo>
                <a:close/>
              </a:path>
            </a:pathLst>
          </a:custGeom>
          <a:solidFill>
            <a:srgbClr val="333333"/>
          </a:solidFill>
          <a:ln w="911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11" name="任意多边形: 形状 110"/>
          <p:cNvSpPr/>
          <p:nvPr/>
        </p:nvSpPr>
        <p:spPr>
          <a:xfrm>
            <a:off x="6219173" y="4642142"/>
            <a:ext cx="410768" cy="1542660"/>
          </a:xfrm>
          <a:custGeom>
            <a:avLst/>
            <a:gdLst>
              <a:gd name="connsiteX0" fmla="*/ 405324 w 410767"/>
              <a:gd name="connsiteY0" fmla="*/ 141462 h 1542660"/>
              <a:gd name="connsiteX1" fmla="*/ 254709 w 410767"/>
              <a:gd name="connsiteY1" fmla="*/ 1479652 h 1542660"/>
              <a:gd name="connsiteX2" fmla="*/ 10074 w 410767"/>
              <a:gd name="connsiteY2" fmla="*/ 1518903 h 1542660"/>
              <a:gd name="connsiteX3" fmla="*/ 34721 w 410767"/>
              <a:gd name="connsiteY3" fmla="*/ 163370 h 1542660"/>
              <a:gd name="connsiteX4" fmla="*/ 405324 w 410767"/>
              <a:gd name="connsiteY4" fmla="*/ 141462 h 1542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0767" h="1542660">
                <a:moveTo>
                  <a:pt x="405324" y="141462"/>
                </a:moveTo>
                <a:cubicBezTo>
                  <a:pt x="405324" y="141462"/>
                  <a:pt x="386155" y="1153776"/>
                  <a:pt x="254709" y="1479652"/>
                </a:cubicBezTo>
                <a:cubicBezTo>
                  <a:pt x="254709" y="1479652"/>
                  <a:pt x="125089" y="1589190"/>
                  <a:pt x="10074" y="1518903"/>
                </a:cubicBezTo>
                <a:cubicBezTo>
                  <a:pt x="-23700" y="1094443"/>
                  <a:pt x="200853" y="545840"/>
                  <a:pt x="34721" y="163370"/>
                </a:cubicBezTo>
                <a:cubicBezTo>
                  <a:pt x="34721" y="163370"/>
                  <a:pt x="269314" y="-174372"/>
                  <a:pt x="405324" y="141462"/>
                </a:cubicBezTo>
                <a:close/>
              </a:path>
            </a:pathLst>
          </a:custGeom>
          <a:solidFill>
            <a:srgbClr val="1A1A1A"/>
          </a:solidFill>
          <a:ln w="911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12" name="任意多边形: 形状 111"/>
          <p:cNvSpPr/>
          <p:nvPr/>
        </p:nvSpPr>
        <p:spPr>
          <a:xfrm>
            <a:off x="5803823" y="6154626"/>
            <a:ext cx="401639" cy="410768"/>
          </a:xfrm>
          <a:custGeom>
            <a:avLst/>
            <a:gdLst>
              <a:gd name="connsiteX0" fmla="*/ 362440 w 401639"/>
              <a:gd name="connsiteY0" fmla="*/ 14635 h 410767"/>
              <a:gd name="connsiteX1" fmla="*/ 388912 w 401639"/>
              <a:gd name="connsiteY1" fmla="*/ 270224 h 410767"/>
              <a:gd name="connsiteX2" fmla="*/ 356050 w 401639"/>
              <a:gd name="connsiteY2" fmla="*/ 272049 h 410767"/>
              <a:gd name="connsiteX3" fmla="*/ 15570 w 401639"/>
              <a:gd name="connsiteY3" fmla="*/ 395280 h 410767"/>
              <a:gd name="connsiteX4" fmla="*/ 197220 w 401639"/>
              <a:gd name="connsiteY4" fmla="*/ 15548 h 410767"/>
              <a:gd name="connsiteX5" fmla="*/ 362440 w 401639"/>
              <a:gd name="connsiteY5" fmla="*/ 14635 h 410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1639" h="410767">
                <a:moveTo>
                  <a:pt x="362440" y="14635"/>
                </a:moveTo>
                <a:cubicBezTo>
                  <a:pt x="393476" y="32891"/>
                  <a:pt x="417209" y="166162"/>
                  <a:pt x="388912" y="270224"/>
                </a:cubicBezTo>
                <a:lnTo>
                  <a:pt x="356050" y="272049"/>
                </a:lnTo>
                <a:cubicBezTo>
                  <a:pt x="356050" y="272049"/>
                  <a:pt x="281199" y="447310"/>
                  <a:pt x="15570" y="395280"/>
                </a:cubicBezTo>
                <a:cubicBezTo>
                  <a:pt x="15570" y="395280"/>
                  <a:pt x="-54717" y="247403"/>
                  <a:pt x="197220" y="15548"/>
                </a:cubicBezTo>
                <a:cubicBezTo>
                  <a:pt x="197220" y="14635"/>
                  <a:pt x="331404" y="-3621"/>
                  <a:pt x="362440" y="14635"/>
                </a:cubicBezTo>
                <a:close/>
              </a:path>
            </a:pathLst>
          </a:custGeom>
          <a:solidFill>
            <a:srgbClr val="333333"/>
          </a:solidFill>
          <a:ln w="911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13" name="任意多边形: 形状 112"/>
          <p:cNvSpPr/>
          <p:nvPr/>
        </p:nvSpPr>
        <p:spPr>
          <a:xfrm>
            <a:off x="5914949" y="4435657"/>
            <a:ext cx="721125" cy="1853018"/>
          </a:xfrm>
          <a:custGeom>
            <a:avLst/>
            <a:gdLst>
              <a:gd name="connsiteX0" fmla="*/ 710460 w 721125"/>
              <a:gd name="connsiteY0" fmla="*/ 10206 h 1853018"/>
              <a:gd name="connsiteX1" fmla="*/ 695856 w 721125"/>
              <a:gd name="connsiteY1" fmla="*/ 431014 h 1853018"/>
              <a:gd name="connsiteX2" fmla="*/ 350811 w 721125"/>
              <a:gd name="connsiteY2" fmla="*/ 651003 h 1853018"/>
              <a:gd name="connsiteX3" fmla="*/ 296955 w 721125"/>
              <a:gd name="connsiteY3" fmla="*/ 1841316 h 1853018"/>
              <a:gd name="connsiteX4" fmla="*/ 33151 w 721125"/>
              <a:gd name="connsiteY4" fmla="*/ 1786547 h 1853018"/>
              <a:gd name="connsiteX5" fmla="*/ 39540 w 721125"/>
              <a:gd name="connsiteY5" fmla="*/ 6554 h 1853018"/>
              <a:gd name="connsiteX6" fmla="*/ 710460 w 721125"/>
              <a:gd name="connsiteY6" fmla="*/ 10206 h 1853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1125" h="1853018">
                <a:moveTo>
                  <a:pt x="710460" y="10206"/>
                </a:moveTo>
                <a:cubicBezTo>
                  <a:pt x="710460" y="10206"/>
                  <a:pt x="726891" y="344297"/>
                  <a:pt x="695856" y="431014"/>
                </a:cubicBezTo>
                <a:cubicBezTo>
                  <a:pt x="695856" y="431014"/>
                  <a:pt x="466739" y="387199"/>
                  <a:pt x="350811" y="651003"/>
                </a:cubicBezTo>
                <a:cubicBezTo>
                  <a:pt x="254965" y="870992"/>
                  <a:pt x="299693" y="1428723"/>
                  <a:pt x="296955" y="1841316"/>
                </a:cubicBezTo>
                <a:cubicBezTo>
                  <a:pt x="296955" y="1841316"/>
                  <a:pt x="191981" y="1888783"/>
                  <a:pt x="33151" y="1786547"/>
                </a:cubicBezTo>
                <a:cubicBezTo>
                  <a:pt x="33151" y="1786547"/>
                  <a:pt x="-30747" y="498563"/>
                  <a:pt x="39540" y="6554"/>
                </a:cubicBezTo>
                <a:lnTo>
                  <a:pt x="710460" y="10206"/>
                </a:lnTo>
                <a:close/>
              </a:path>
            </a:pathLst>
          </a:custGeom>
          <a:solidFill>
            <a:srgbClr val="333333"/>
          </a:solidFill>
          <a:ln w="911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14" name="任意多边形: 形状 113"/>
          <p:cNvSpPr/>
          <p:nvPr/>
        </p:nvSpPr>
        <p:spPr>
          <a:xfrm>
            <a:off x="5894992" y="2820884"/>
            <a:ext cx="146051" cy="319486"/>
          </a:xfrm>
          <a:custGeom>
            <a:avLst/>
            <a:gdLst>
              <a:gd name="connsiteX0" fmla="*/ 6554 w 146050"/>
              <a:gd name="connsiteY0" fmla="*/ 6554 h 319485"/>
              <a:gd name="connsiteX1" fmla="*/ 17508 w 146050"/>
              <a:gd name="connsiteY1" fmla="*/ 302307 h 319485"/>
              <a:gd name="connsiteX2" fmla="*/ 39416 w 146050"/>
              <a:gd name="connsiteY2" fmla="*/ 284964 h 319485"/>
              <a:gd name="connsiteX3" fmla="*/ 55846 w 146050"/>
              <a:gd name="connsiteY3" fmla="*/ 314174 h 319485"/>
              <a:gd name="connsiteX4" fmla="*/ 64062 w 146050"/>
              <a:gd name="connsiteY4" fmla="*/ 299569 h 319485"/>
              <a:gd name="connsiteX5" fmla="*/ 79580 w 146050"/>
              <a:gd name="connsiteY5" fmla="*/ 314174 h 319485"/>
              <a:gd name="connsiteX6" fmla="*/ 112441 w 146050"/>
              <a:gd name="connsiteY6" fmla="*/ 288615 h 319485"/>
              <a:gd name="connsiteX7" fmla="*/ 6554 w 146050"/>
              <a:gd name="connsiteY7" fmla="*/ 6554 h 319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6050" h="319485">
                <a:moveTo>
                  <a:pt x="6554" y="6554"/>
                </a:moveTo>
                <a:cubicBezTo>
                  <a:pt x="6554" y="6554"/>
                  <a:pt x="73190" y="196420"/>
                  <a:pt x="17508" y="302307"/>
                </a:cubicBezTo>
                <a:lnTo>
                  <a:pt x="39416" y="284964"/>
                </a:lnTo>
                <a:lnTo>
                  <a:pt x="55846" y="314174"/>
                </a:lnTo>
                <a:lnTo>
                  <a:pt x="64062" y="299569"/>
                </a:lnTo>
                <a:lnTo>
                  <a:pt x="79580" y="314174"/>
                </a:lnTo>
                <a:lnTo>
                  <a:pt x="112441" y="288615"/>
                </a:lnTo>
                <a:cubicBezTo>
                  <a:pt x="113354" y="287702"/>
                  <a:pt x="221979" y="92359"/>
                  <a:pt x="6554" y="6554"/>
                </a:cubicBezTo>
                <a:close/>
              </a:path>
            </a:pathLst>
          </a:custGeom>
          <a:solidFill>
            <a:srgbClr val="E09E51"/>
          </a:solidFill>
          <a:ln w="911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15" name="任意多边形: 形状 114"/>
          <p:cNvSpPr/>
          <p:nvPr/>
        </p:nvSpPr>
        <p:spPr>
          <a:xfrm>
            <a:off x="5926027" y="4553410"/>
            <a:ext cx="702869" cy="109538"/>
          </a:xfrm>
          <a:custGeom>
            <a:avLst/>
            <a:gdLst>
              <a:gd name="connsiteX0" fmla="*/ 7467 w 702868"/>
              <a:gd name="connsiteY0" fmla="*/ 109703 h 109538"/>
              <a:gd name="connsiteX1" fmla="*/ 6554 w 702868"/>
              <a:gd name="connsiteY1" fmla="*/ 20247 h 109538"/>
              <a:gd name="connsiteX2" fmla="*/ 699382 w 702868"/>
              <a:gd name="connsiteY2" fmla="*/ 6554 h 109538"/>
              <a:gd name="connsiteX3" fmla="*/ 703034 w 702868"/>
              <a:gd name="connsiteY3" fmla="*/ 108790 h 109538"/>
              <a:gd name="connsiteX4" fmla="*/ 7467 w 702868"/>
              <a:gd name="connsiteY4" fmla="*/ 108790 h 109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2868" h="109538">
                <a:moveTo>
                  <a:pt x="7467" y="109703"/>
                </a:moveTo>
                <a:cubicBezTo>
                  <a:pt x="16595" y="51282"/>
                  <a:pt x="6554" y="20247"/>
                  <a:pt x="6554" y="20247"/>
                </a:cubicBezTo>
                <a:lnTo>
                  <a:pt x="699382" y="6554"/>
                </a:lnTo>
                <a:cubicBezTo>
                  <a:pt x="703946" y="35765"/>
                  <a:pt x="702121" y="71364"/>
                  <a:pt x="703034" y="108790"/>
                </a:cubicBezTo>
                <a:lnTo>
                  <a:pt x="7467" y="108790"/>
                </a:lnTo>
                <a:close/>
              </a:path>
            </a:pathLst>
          </a:custGeom>
          <a:solidFill>
            <a:srgbClr val="1A1A1A"/>
          </a:solidFill>
          <a:ln w="911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16" name="任意多边形: 形状 115"/>
          <p:cNvSpPr/>
          <p:nvPr/>
        </p:nvSpPr>
        <p:spPr>
          <a:xfrm>
            <a:off x="6001791" y="3356684"/>
            <a:ext cx="593331" cy="994970"/>
          </a:xfrm>
          <a:custGeom>
            <a:avLst/>
            <a:gdLst>
              <a:gd name="connsiteX0" fmla="*/ 385373 w 593330"/>
              <a:gd name="connsiteY0" fmla="*/ 23922 h 994970"/>
              <a:gd name="connsiteX1" fmla="*/ 584367 w 593330"/>
              <a:gd name="connsiteY1" fmla="*/ 996072 h 994970"/>
              <a:gd name="connsiteX2" fmla="*/ 148041 w 593330"/>
              <a:gd name="connsiteY2" fmla="*/ 996072 h 994970"/>
              <a:gd name="connsiteX3" fmla="*/ 6554 w 593330"/>
              <a:gd name="connsiteY3" fmla="*/ 28486 h 994970"/>
              <a:gd name="connsiteX4" fmla="*/ 385373 w 593330"/>
              <a:gd name="connsiteY4" fmla="*/ 23922 h 994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3330" h="994970">
                <a:moveTo>
                  <a:pt x="385373" y="23922"/>
                </a:moveTo>
                <a:cubicBezTo>
                  <a:pt x="385373" y="23922"/>
                  <a:pt x="640049" y="328802"/>
                  <a:pt x="584367" y="996072"/>
                </a:cubicBezTo>
                <a:lnTo>
                  <a:pt x="148041" y="996072"/>
                </a:lnTo>
                <a:lnTo>
                  <a:pt x="6554" y="28486"/>
                </a:lnTo>
                <a:cubicBezTo>
                  <a:pt x="6554" y="29398"/>
                  <a:pt x="271271" y="-18068"/>
                  <a:pt x="385373" y="23922"/>
                </a:cubicBezTo>
                <a:close/>
              </a:path>
            </a:pathLst>
          </a:custGeom>
          <a:solidFill>
            <a:srgbClr val="FFFFFF"/>
          </a:solidFill>
          <a:ln w="911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17" name="任意多边形: 形状 116"/>
          <p:cNvSpPr/>
          <p:nvPr/>
        </p:nvSpPr>
        <p:spPr>
          <a:xfrm>
            <a:off x="5875531" y="4413457"/>
            <a:ext cx="9128" cy="9128"/>
          </a:xfrm>
          <a:custGeom>
            <a:avLst/>
            <a:gdLst>
              <a:gd name="connsiteX0" fmla="*/ 9585 w 9128"/>
              <a:gd name="connsiteY0" fmla="*/ 6846 h 9128"/>
              <a:gd name="connsiteX1" fmla="*/ 6846 w 9128"/>
              <a:gd name="connsiteY1" fmla="*/ 6846 h 9128"/>
              <a:gd name="connsiteX2" fmla="*/ 9585 w 9128"/>
              <a:gd name="connsiteY2" fmla="*/ 6846 h 9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28" h="9128">
                <a:moveTo>
                  <a:pt x="9585" y="6846"/>
                </a:moveTo>
                <a:lnTo>
                  <a:pt x="6846" y="6846"/>
                </a:lnTo>
                <a:cubicBezTo>
                  <a:pt x="6846" y="6846"/>
                  <a:pt x="7759" y="6846"/>
                  <a:pt x="9585" y="6846"/>
                </a:cubicBezTo>
                <a:close/>
              </a:path>
            </a:pathLst>
          </a:custGeom>
          <a:solidFill>
            <a:srgbClr val="33333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18" name="任意多边形: 形状 117"/>
          <p:cNvSpPr/>
          <p:nvPr/>
        </p:nvSpPr>
        <p:spPr>
          <a:xfrm>
            <a:off x="5749496" y="3400832"/>
            <a:ext cx="921945" cy="1223175"/>
          </a:xfrm>
          <a:custGeom>
            <a:avLst/>
            <a:gdLst>
              <a:gd name="connsiteX0" fmla="*/ 736253 w 921944"/>
              <a:gd name="connsiteY0" fmla="*/ 35455 h 1223174"/>
              <a:gd name="connsiteX1" fmla="*/ 644971 w 921944"/>
              <a:gd name="connsiteY1" fmla="*/ 8071 h 1223174"/>
              <a:gd name="connsiteX2" fmla="*/ 730776 w 921944"/>
              <a:gd name="connsiteY2" fmla="*/ 719155 h 1223174"/>
              <a:gd name="connsiteX3" fmla="*/ 721648 w 921944"/>
              <a:gd name="connsiteY3" fmla="*/ 790355 h 1223174"/>
              <a:gd name="connsiteX4" fmla="*/ 131056 w 921944"/>
              <a:gd name="connsiteY4" fmla="*/ 19024 h 1223174"/>
              <a:gd name="connsiteX5" fmla="*/ 8738 w 921944"/>
              <a:gd name="connsiteY5" fmla="*/ 96614 h 1223174"/>
              <a:gd name="connsiteX6" fmla="*/ 194953 w 921944"/>
              <a:gd name="connsiteY6" fmla="*/ 756580 h 1223174"/>
              <a:gd name="connsiteX7" fmla="*/ 154789 w 921944"/>
              <a:gd name="connsiteY7" fmla="*/ 1214815 h 1223174"/>
              <a:gd name="connsiteX8" fmla="*/ 743555 w 921944"/>
              <a:gd name="connsiteY8" fmla="*/ 1222117 h 1223174"/>
              <a:gd name="connsiteX9" fmla="*/ 894170 w 921944"/>
              <a:gd name="connsiteY9" fmla="*/ 1214815 h 1223174"/>
              <a:gd name="connsiteX10" fmla="*/ 736253 w 921944"/>
              <a:gd name="connsiteY10" fmla="*/ 35455 h 1223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21944" h="1223174">
                <a:moveTo>
                  <a:pt x="736253" y="35455"/>
                </a:moveTo>
                <a:cubicBezTo>
                  <a:pt x="683310" y="-1970"/>
                  <a:pt x="644971" y="8071"/>
                  <a:pt x="644971" y="8071"/>
                </a:cubicBezTo>
                <a:cubicBezTo>
                  <a:pt x="738991" y="284654"/>
                  <a:pt x="722561" y="533853"/>
                  <a:pt x="730776" y="719155"/>
                </a:cubicBezTo>
                <a:cubicBezTo>
                  <a:pt x="727125" y="741063"/>
                  <a:pt x="724387" y="765709"/>
                  <a:pt x="721648" y="790355"/>
                </a:cubicBezTo>
                <a:cubicBezTo>
                  <a:pt x="662315" y="553935"/>
                  <a:pt x="484316" y="174203"/>
                  <a:pt x="131056" y="19024"/>
                </a:cubicBezTo>
                <a:cubicBezTo>
                  <a:pt x="131056" y="19024"/>
                  <a:pt x="33384" y="45496"/>
                  <a:pt x="8738" y="96614"/>
                </a:cubicBezTo>
                <a:cubicBezTo>
                  <a:pt x="-15908" y="146819"/>
                  <a:pt x="208645" y="479084"/>
                  <a:pt x="194953" y="756580"/>
                </a:cubicBezTo>
                <a:cubicBezTo>
                  <a:pt x="183999" y="993913"/>
                  <a:pt x="165743" y="1212989"/>
                  <a:pt x="154789" y="1214815"/>
                </a:cubicBezTo>
                <a:cubicBezTo>
                  <a:pt x="154789" y="1214815"/>
                  <a:pt x="743555" y="1223030"/>
                  <a:pt x="743555" y="1222117"/>
                </a:cubicBezTo>
                <a:lnTo>
                  <a:pt x="894170" y="1214815"/>
                </a:lnTo>
                <a:cubicBezTo>
                  <a:pt x="988191" y="692683"/>
                  <a:pt x="736253" y="35455"/>
                  <a:pt x="736253" y="35455"/>
                </a:cubicBezTo>
                <a:close/>
              </a:path>
            </a:pathLst>
          </a:custGeom>
          <a:solidFill>
            <a:srgbClr val="33333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19" name="任意多边形: 形状 118"/>
          <p:cNvSpPr/>
          <p:nvPr/>
        </p:nvSpPr>
        <p:spPr>
          <a:xfrm>
            <a:off x="5981367" y="3039491"/>
            <a:ext cx="346870" cy="483793"/>
          </a:xfrm>
          <a:custGeom>
            <a:avLst/>
            <a:gdLst>
              <a:gd name="connsiteX0" fmla="*/ 9635 w 346870"/>
              <a:gd name="connsiteY0" fmla="*/ 7937 h 483792"/>
              <a:gd name="connsiteX1" fmla="*/ 319993 w 346870"/>
              <a:gd name="connsiteY1" fmla="*/ 193238 h 483792"/>
              <a:gd name="connsiteX2" fmla="*/ 328208 w 346870"/>
              <a:gd name="connsiteY2" fmla="*/ 330161 h 483792"/>
              <a:gd name="connsiteX3" fmla="*/ 301737 w 346870"/>
              <a:gd name="connsiteY3" fmla="*/ 330161 h 483792"/>
              <a:gd name="connsiteX4" fmla="*/ 343726 w 346870"/>
              <a:gd name="connsiteY4" fmla="*/ 482601 h 483792"/>
              <a:gd name="connsiteX5" fmla="*/ 221409 w 346870"/>
              <a:gd name="connsiteY5" fmla="*/ 329248 h 483792"/>
              <a:gd name="connsiteX6" fmla="*/ 60753 w 346870"/>
              <a:gd name="connsiteY6" fmla="*/ 329248 h 483792"/>
              <a:gd name="connsiteX7" fmla="*/ 9635 w 346870"/>
              <a:gd name="connsiteY7" fmla="*/ 7937 h 483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6870" h="483792">
                <a:moveTo>
                  <a:pt x="9635" y="7937"/>
                </a:moveTo>
                <a:cubicBezTo>
                  <a:pt x="61666" y="-12145"/>
                  <a:pt x="319993" y="193238"/>
                  <a:pt x="319993" y="193238"/>
                </a:cubicBezTo>
                <a:cubicBezTo>
                  <a:pt x="257009" y="262612"/>
                  <a:pt x="306301" y="283607"/>
                  <a:pt x="328208" y="330161"/>
                </a:cubicBezTo>
                <a:lnTo>
                  <a:pt x="301737" y="330161"/>
                </a:lnTo>
                <a:lnTo>
                  <a:pt x="343726" y="482601"/>
                </a:lnTo>
                <a:lnTo>
                  <a:pt x="221409" y="329248"/>
                </a:lnTo>
                <a:lnTo>
                  <a:pt x="60753" y="329248"/>
                </a:lnTo>
                <a:cubicBezTo>
                  <a:pt x="-12272" y="117475"/>
                  <a:pt x="9635" y="7937"/>
                  <a:pt x="9635" y="7937"/>
                </a:cubicBezTo>
                <a:close/>
              </a:path>
            </a:pathLst>
          </a:custGeom>
          <a:solidFill>
            <a:srgbClr val="FBC89C"/>
          </a:solidFill>
          <a:ln w="911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20" name="任意多边形: 形状 119"/>
          <p:cNvSpPr/>
          <p:nvPr/>
        </p:nvSpPr>
        <p:spPr>
          <a:xfrm>
            <a:off x="6358702" y="3379783"/>
            <a:ext cx="209948" cy="839791"/>
          </a:xfrm>
          <a:custGeom>
            <a:avLst/>
            <a:gdLst>
              <a:gd name="connsiteX0" fmla="*/ 6554 w 209947"/>
              <a:gd name="connsiteY0" fmla="*/ 8125 h 839791"/>
              <a:gd name="connsiteX1" fmla="*/ 111528 w 209947"/>
              <a:gd name="connsiteY1" fmla="*/ 840614 h 839791"/>
              <a:gd name="connsiteX2" fmla="*/ 208287 w 209947"/>
              <a:gd name="connsiteY2" fmla="*/ 299314 h 839791"/>
              <a:gd name="connsiteX3" fmla="*/ 117005 w 209947"/>
              <a:gd name="connsiteY3" fmla="*/ 209858 h 839791"/>
              <a:gd name="connsiteX4" fmla="*/ 147128 w 209947"/>
              <a:gd name="connsiteY4" fmla="*/ 65632 h 839791"/>
              <a:gd name="connsiteX5" fmla="*/ 6554 w 209947"/>
              <a:gd name="connsiteY5" fmla="*/ 8125 h 839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9947" h="839791">
                <a:moveTo>
                  <a:pt x="6554" y="8125"/>
                </a:moveTo>
                <a:cubicBezTo>
                  <a:pt x="6554" y="8125"/>
                  <a:pt x="124308" y="229027"/>
                  <a:pt x="111528" y="840614"/>
                </a:cubicBezTo>
                <a:cubicBezTo>
                  <a:pt x="117918" y="840614"/>
                  <a:pt x="208287" y="299314"/>
                  <a:pt x="208287" y="299314"/>
                </a:cubicBezTo>
                <a:lnTo>
                  <a:pt x="117005" y="209858"/>
                </a:lnTo>
                <a:lnTo>
                  <a:pt x="147128" y="65632"/>
                </a:lnTo>
                <a:cubicBezTo>
                  <a:pt x="147128" y="64720"/>
                  <a:pt x="90534" y="-4654"/>
                  <a:pt x="6554" y="8125"/>
                </a:cubicBezTo>
                <a:close/>
              </a:path>
            </a:pathLst>
          </a:custGeom>
          <a:solidFill>
            <a:srgbClr val="4D4D4D"/>
          </a:solidFill>
          <a:ln w="911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21" name="任意多边形: 形状 120"/>
          <p:cNvSpPr/>
          <p:nvPr/>
        </p:nvSpPr>
        <p:spPr>
          <a:xfrm>
            <a:off x="5842048" y="3378555"/>
            <a:ext cx="629844" cy="848920"/>
          </a:xfrm>
          <a:custGeom>
            <a:avLst/>
            <a:gdLst>
              <a:gd name="connsiteX0" fmla="*/ 193682 w 629843"/>
              <a:gd name="connsiteY0" fmla="*/ 7527 h 848919"/>
              <a:gd name="connsiteX1" fmla="*/ 630008 w 629843"/>
              <a:gd name="connsiteY1" fmla="*/ 846405 h 848919"/>
              <a:gd name="connsiteX2" fmla="*/ 216502 w 629843"/>
              <a:gd name="connsiteY2" fmla="*/ 334315 h 848919"/>
              <a:gd name="connsiteX3" fmla="*/ 250276 w 629843"/>
              <a:gd name="connsiteY3" fmla="*/ 222038 h 848919"/>
              <a:gd name="connsiteX4" fmla="*/ 6554 w 629843"/>
              <a:gd name="connsiteY4" fmla="*/ 45865 h 848919"/>
              <a:gd name="connsiteX5" fmla="*/ 193682 w 629843"/>
              <a:gd name="connsiteY5" fmla="*/ 7527 h 848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9843" h="848919">
                <a:moveTo>
                  <a:pt x="193682" y="7527"/>
                </a:moveTo>
                <a:cubicBezTo>
                  <a:pt x="193682" y="7527"/>
                  <a:pt x="659218" y="280459"/>
                  <a:pt x="630008" y="846405"/>
                </a:cubicBezTo>
                <a:cubicBezTo>
                  <a:pt x="630008" y="846405"/>
                  <a:pt x="481219" y="533309"/>
                  <a:pt x="216502" y="334315"/>
                </a:cubicBezTo>
                <a:lnTo>
                  <a:pt x="250276" y="222038"/>
                </a:lnTo>
                <a:cubicBezTo>
                  <a:pt x="250276" y="222038"/>
                  <a:pt x="124308" y="66860"/>
                  <a:pt x="6554" y="45865"/>
                </a:cubicBezTo>
                <a:cubicBezTo>
                  <a:pt x="7467" y="45865"/>
                  <a:pt x="105138" y="-689"/>
                  <a:pt x="193682" y="7527"/>
                </a:cubicBezTo>
                <a:close/>
              </a:path>
            </a:pathLst>
          </a:custGeom>
          <a:solidFill>
            <a:srgbClr val="4D4D4D"/>
          </a:solidFill>
          <a:ln w="911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22" name="任意多边形: 形状 121"/>
          <p:cNvSpPr/>
          <p:nvPr/>
        </p:nvSpPr>
        <p:spPr>
          <a:xfrm>
            <a:off x="6554045" y="2625541"/>
            <a:ext cx="100410" cy="100410"/>
          </a:xfrm>
          <a:custGeom>
            <a:avLst/>
            <a:gdLst>
              <a:gd name="connsiteX0" fmla="*/ 28462 w 100409"/>
              <a:gd name="connsiteY0" fmla="*/ 8380 h 100409"/>
              <a:gd name="connsiteX1" fmla="*/ 33939 w 100409"/>
              <a:gd name="connsiteY1" fmla="*/ 7467 h 100409"/>
              <a:gd name="connsiteX2" fmla="*/ 39416 w 100409"/>
              <a:gd name="connsiteY2" fmla="*/ 6554 h 100409"/>
              <a:gd name="connsiteX3" fmla="*/ 49457 w 100409"/>
              <a:gd name="connsiteY3" fmla="*/ 6554 h 100409"/>
              <a:gd name="connsiteX4" fmla="*/ 59498 w 100409"/>
              <a:gd name="connsiteY4" fmla="*/ 8380 h 100409"/>
              <a:gd name="connsiteX5" fmla="*/ 68626 w 100409"/>
              <a:gd name="connsiteY5" fmla="*/ 12031 h 100409"/>
              <a:gd name="connsiteX6" fmla="*/ 73190 w 100409"/>
              <a:gd name="connsiteY6" fmla="*/ 13857 h 100409"/>
              <a:gd name="connsiteX7" fmla="*/ 77754 w 100409"/>
              <a:gd name="connsiteY7" fmla="*/ 16595 h 100409"/>
              <a:gd name="connsiteX8" fmla="*/ 85056 w 100409"/>
              <a:gd name="connsiteY8" fmla="*/ 22985 h 100409"/>
              <a:gd name="connsiteX9" fmla="*/ 91446 w 100409"/>
              <a:gd name="connsiteY9" fmla="*/ 30288 h 100409"/>
              <a:gd name="connsiteX10" fmla="*/ 96010 w 100409"/>
              <a:gd name="connsiteY10" fmla="*/ 38503 h 100409"/>
              <a:gd name="connsiteX11" fmla="*/ 92359 w 100409"/>
              <a:gd name="connsiteY11" fmla="*/ 35764 h 100409"/>
              <a:gd name="connsiteX12" fmla="*/ 88708 w 100409"/>
              <a:gd name="connsiteY12" fmla="*/ 33026 h 100409"/>
              <a:gd name="connsiteX13" fmla="*/ 81405 w 100409"/>
              <a:gd name="connsiteY13" fmla="*/ 28462 h 100409"/>
              <a:gd name="connsiteX14" fmla="*/ 74103 w 100409"/>
              <a:gd name="connsiteY14" fmla="*/ 24811 h 100409"/>
              <a:gd name="connsiteX15" fmla="*/ 70452 w 100409"/>
              <a:gd name="connsiteY15" fmla="*/ 23898 h 100409"/>
              <a:gd name="connsiteX16" fmla="*/ 66800 w 100409"/>
              <a:gd name="connsiteY16" fmla="*/ 22985 h 100409"/>
              <a:gd name="connsiteX17" fmla="*/ 59498 w 100409"/>
              <a:gd name="connsiteY17" fmla="*/ 22072 h 100409"/>
              <a:gd name="connsiteX18" fmla="*/ 60411 w 100409"/>
              <a:gd name="connsiteY18" fmla="*/ 22985 h 100409"/>
              <a:gd name="connsiteX19" fmla="*/ 75928 w 100409"/>
              <a:gd name="connsiteY19" fmla="*/ 46718 h 100409"/>
              <a:gd name="connsiteX20" fmla="*/ 81405 w 100409"/>
              <a:gd name="connsiteY20" fmla="*/ 73190 h 100409"/>
              <a:gd name="connsiteX21" fmla="*/ 80492 w 100409"/>
              <a:gd name="connsiteY21" fmla="*/ 85969 h 100409"/>
              <a:gd name="connsiteX22" fmla="*/ 77754 w 100409"/>
              <a:gd name="connsiteY22" fmla="*/ 98749 h 100409"/>
              <a:gd name="connsiteX23" fmla="*/ 72277 w 100409"/>
              <a:gd name="connsiteY23" fmla="*/ 74103 h 100409"/>
              <a:gd name="connsiteX24" fmla="*/ 68626 w 100409"/>
              <a:gd name="connsiteY24" fmla="*/ 63149 h 100409"/>
              <a:gd name="connsiteX25" fmla="*/ 63149 w 100409"/>
              <a:gd name="connsiteY25" fmla="*/ 53108 h 100409"/>
              <a:gd name="connsiteX26" fmla="*/ 49457 w 100409"/>
              <a:gd name="connsiteY26" fmla="*/ 35764 h 100409"/>
              <a:gd name="connsiteX27" fmla="*/ 41241 w 100409"/>
              <a:gd name="connsiteY27" fmla="*/ 29375 h 100409"/>
              <a:gd name="connsiteX28" fmla="*/ 36677 w 100409"/>
              <a:gd name="connsiteY28" fmla="*/ 26636 h 100409"/>
              <a:gd name="connsiteX29" fmla="*/ 32113 w 100409"/>
              <a:gd name="connsiteY29" fmla="*/ 24811 h 100409"/>
              <a:gd name="connsiteX30" fmla="*/ 6554 w 100409"/>
              <a:gd name="connsiteY30" fmla="*/ 15683 h 100409"/>
              <a:gd name="connsiteX31" fmla="*/ 28462 w 100409"/>
              <a:gd name="connsiteY31" fmla="*/ 8380 h 100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00409" h="100409">
                <a:moveTo>
                  <a:pt x="28462" y="8380"/>
                </a:moveTo>
                <a:cubicBezTo>
                  <a:pt x="30287" y="7467"/>
                  <a:pt x="32113" y="7467"/>
                  <a:pt x="33939" y="7467"/>
                </a:cubicBezTo>
                <a:cubicBezTo>
                  <a:pt x="35764" y="7467"/>
                  <a:pt x="37590" y="6554"/>
                  <a:pt x="39416" y="6554"/>
                </a:cubicBezTo>
                <a:cubicBezTo>
                  <a:pt x="43067" y="6554"/>
                  <a:pt x="45805" y="6554"/>
                  <a:pt x="49457" y="6554"/>
                </a:cubicBezTo>
                <a:cubicBezTo>
                  <a:pt x="53108" y="6554"/>
                  <a:pt x="55846" y="7467"/>
                  <a:pt x="59498" y="8380"/>
                </a:cubicBezTo>
                <a:cubicBezTo>
                  <a:pt x="63149" y="9293"/>
                  <a:pt x="65887" y="10206"/>
                  <a:pt x="68626" y="12031"/>
                </a:cubicBezTo>
                <a:cubicBezTo>
                  <a:pt x="70452" y="12944"/>
                  <a:pt x="71364" y="12944"/>
                  <a:pt x="73190" y="13857"/>
                </a:cubicBezTo>
                <a:cubicBezTo>
                  <a:pt x="75016" y="14770"/>
                  <a:pt x="75928" y="15683"/>
                  <a:pt x="77754" y="16595"/>
                </a:cubicBezTo>
                <a:cubicBezTo>
                  <a:pt x="80492" y="18421"/>
                  <a:pt x="83231" y="20247"/>
                  <a:pt x="85056" y="22985"/>
                </a:cubicBezTo>
                <a:cubicBezTo>
                  <a:pt x="87795" y="24811"/>
                  <a:pt x="89620" y="27549"/>
                  <a:pt x="91446" y="30288"/>
                </a:cubicBezTo>
                <a:cubicBezTo>
                  <a:pt x="93272" y="33026"/>
                  <a:pt x="94185" y="35764"/>
                  <a:pt x="96010" y="38503"/>
                </a:cubicBezTo>
                <a:lnTo>
                  <a:pt x="92359" y="35764"/>
                </a:lnTo>
                <a:cubicBezTo>
                  <a:pt x="91446" y="34852"/>
                  <a:pt x="89620" y="33939"/>
                  <a:pt x="88708" y="33026"/>
                </a:cubicBezTo>
                <a:cubicBezTo>
                  <a:pt x="85969" y="31200"/>
                  <a:pt x="84144" y="30288"/>
                  <a:pt x="81405" y="28462"/>
                </a:cubicBezTo>
                <a:cubicBezTo>
                  <a:pt x="78667" y="27549"/>
                  <a:pt x="75928" y="25724"/>
                  <a:pt x="74103" y="24811"/>
                </a:cubicBezTo>
                <a:cubicBezTo>
                  <a:pt x="73190" y="23898"/>
                  <a:pt x="71364" y="23898"/>
                  <a:pt x="70452" y="23898"/>
                </a:cubicBezTo>
                <a:cubicBezTo>
                  <a:pt x="69539" y="23898"/>
                  <a:pt x="67713" y="22985"/>
                  <a:pt x="66800" y="22985"/>
                </a:cubicBezTo>
                <a:cubicBezTo>
                  <a:pt x="64062" y="22072"/>
                  <a:pt x="62236" y="22072"/>
                  <a:pt x="59498" y="22072"/>
                </a:cubicBezTo>
                <a:cubicBezTo>
                  <a:pt x="59498" y="22072"/>
                  <a:pt x="60411" y="22985"/>
                  <a:pt x="60411" y="22985"/>
                </a:cubicBezTo>
                <a:cubicBezTo>
                  <a:pt x="67713" y="29375"/>
                  <a:pt x="72277" y="37590"/>
                  <a:pt x="75928" y="46718"/>
                </a:cubicBezTo>
                <a:cubicBezTo>
                  <a:pt x="79580" y="55847"/>
                  <a:pt x="80492" y="64062"/>
                  <a:pt x="81405" y="73190"/>
                </a:cubicBezTo>
                <a:cubicBezTo>
                  <a:pt x="81405" y="77754"/>
                  <a:pt x="81405" y="82318"/>
                  <a:pt x="80492" y="85969"/>
                </a:cubicBezTo>
                <a:cubicBezTo>
                  <a:pt x="79580" y="90534"/>
                  <a:pt x="78667" y="94185"/>
                  <a:pt x="77754" y="98749"/>
                </a:cubicBezTo>
                <a:cubicBezTo>
                  <a:pt x="75928" y="90534"/>
                  <a:pt x="74103" y="82318"/>
                  <a:pt x="72277" y="74103"/>
                </a:cubicBezTo>
                <a:cubicBezTo>
                  <a:pt x="71364" y="70452"/>
                  <a:pt x="69539" y="66800"/>
                  <a:pt x="68626" y="63149"/>
                </a:cubicBezTo>
                <a:cubicBezTo>
                  <a:pt x="66800" y="59498"/>
                  <a:pt x="65887" y="55847"/>
                  <a:pt x="63149" y="53108"/>
                </a:cubicBezTo>
                <a:cubicBezTo>
                  <a:pt x="59498" y="46718"/>
                  <a:pt x="54934" y="40329"/>
                  <a:pt x="49457" y="35764"/>
                </a:cubicBezTo>
                <a:cubicBezTo>
                  <a:pt x="46718" y="33026"/>
                  <a:pt x="43980" y="31200"/>
                  <a:pt x="41241" y="29375"/>
                </a:cubicBezTo>
                <a:cubicBezTo>
                  <a:pt x="39416" y="28462"/>
                  <a:pt x="38503" y="27549"/>
                  <a:pt x="36677" y="26636"/>
                </a:cubicBezTo>
                <a:cubicBezTo>
                  <a:pt x="34851" y="25724"/>
                  <a:pt x="33026" y="24811"/>
                  <a:pt x="32113" y="24811"/>
                </a:cubicBezTo>
                <a:lnTo>
                  <a:pt x="6554" y="15683"/>
                </a:lnTo>
                <a:lnTo>
                  <a:pt x="28462" y="8380"/>
                </a:lnTo>
                <a:close/>
              </a:path>
            </a:pathLst>
          </a:custGeom>
          <a:solidFill>
            <a:srgbClr val="E09E51"/>
          </a:solidFill>
          <a:ln w="911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23" name="任意多边形: 形状 122"/>
          <p:cNvSpPr/>
          <p:nvPr/>
        </p:nvSpPr>
        <p:spPr>
          <a:xfrm>
            <a:off x="5981052" y="3039954"/>
            <a:ext cx="292101" cy="282973"/>
          </a:xfrm>
          <a:custGeom>
            <a:avLst/>
            <a:gdLst>
              <a:gd name="connsiteX0" fmla="*/ 9950 w 292101"/>
              <a:gd name="connsiteY0" fmla="*/ 7473 h 282973"/>
              <a:gd name="connsiteX1" fmla="*/ 225375 w 292101"/>
              <a:gd name="connsiteY1" fmla="*/ 145308 h 282973"/>
              <a:gd name="connsiteX2" fmla="*/ 292923 w 292101"/>
              <a:gd name="connsiteY2" fmla="*/ 230200 h 282973"/>
              <a:gd name="connsiteX3" fmla="*/ 196165 w 292101"/>
              <a:gd name="connsiteY3" fmla="*/ 211944 h 282973"/>
              <a:gd name="connsiteX4" fmla="*/ 47376 w 292101"/>
              <a:gd name="connsiteY4" fmla="*/ 283144 h 282973"/>
              <a:gd name="connsiteX5" fmla="*/ 9950 w 292101"/>
              <a:gd name="connsiteY5" fmla="*/ 7473 h 282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2101" h="282973">
                <a:moveTo>
                  <a:pt x="9950" y="7473"/>
                </a:moveTo>
                <a:cubicBezTo>
                  <a:pt x="39160" y="-3481"/>
                  <a:pt x="140483" y="85975"/>
                  <a:pt x="225375" y="145308"/>
                </a:cubicBezTo>
                <a:cubicBezTo>
                  <a:pt x="225375" y="171780"/>
                  <a:pt x="281970" y="208293"/>
                  <a:pt x="292923" y="230200"/>
                </a:cubicBezTo>
                <a:cubicBezTo>
                  <a:pt x="278319" y="225636"/>
                  <a:pt x="212596" y="211944"/>
                  <a:pt x="196165" y="211944"/>
                </a:cubicBezTo>
                <a:cubicBezTo>
                  <a:pt x="134093" y="211944"/>
                  <a:pt x="80237" y="235677"/>
                  <a:pt x="47376" y="283144"/>
                </a:cubicBezTo>
                <a:cubicBezTo>
                  <a:pt x="-10132" y="102406"/>
                  <a:pt x="9950" y="7473"/>
                  <a:pt x="9950" y="7473"/>
                </a:cubicBezTo>
                <a:close/>
              </a:path>
            </a:pathLst>
          </a:custGeom>
          <a:solidFill>
            <a:srgbClr val="CCA37F"/>
          </a:solidFill>
          <a:ln w="911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24" name="任意多边形: 形状 123"/>
          <p:cNvSpPr/>
          <p:nvPr/>
        </p:nvSpPr>
        <p:spPr>
          <a:xfrm>
            <a:off x="5850405" y="2531920"/>
            <a:ext cx="739382" cy="757638"/>
          </a:xfrm>
          <a:custGeom>
            <a:avLst/>
            <a:gdLst>
              <a:gd name="connsiteX0" fmla="*/ 117777 w 739381"/>
              <a:gd name="connsiteY0" fmla="*/ 295518 h 757637"/>
              <a:gd name="connsiteX1" fmla="*/ 510288 w 739381"/>
              <a:gd name="connsiteY1" fmla="*/ 72791 h 757637"/>
              <a:gd name="connsiteX2" fmla="*/ 735754 w 739381"/>
              <a:gd name="connsiteY2" fmla="*/ 112042 h 757637"/>
              <a:gd name="connsiteX3" fmla="*/ 716585 w 739381"/>
              <a:gd name="connsiteY3" fmla="*/ 529199 h 757637"/>
              <a:gd name="connsiteX4" fmla="*/ 553191 w 739381"/>
              <a:gd name="connsiteY4" fmla="*/ 759229 h 757637"/>
              <a:gd name="connsiteX5" fmla="*/ 136033 w 739381"/>
              <a:gd name="connsiteY5" fmla="*/ 603137 h 757637"/>
              <a:gd name="connsiteX6" fmla="*/ 118690 w 739381"/>
              <a:gd name="connsiteY6" fmla="*/ 425138 h 757637"/>
              <a:gd name="connsiteX7" fmla="*/ 76700 w 739381"/>
              <a:gd name="connsiteY7" fmla="*/ 437005 h 757637"/>
              <a:gd name="connsiteX8" fmla="*/ 56618 w 739381"/>
              <a:gd name="connsiteY8" fmla="*/ 393189 h 757637"/>
              <a:gd name="connsiteX9" fmla="*/ 18280 w 739381"/>
              <a:gd name="connsiteY9" fmla="*/ 268134 h 757637"/>
              <a:gd name="connsiteX10" fmla="*/ 117777 w 739381"/>
              <a:gd name="connsiteY10" fmla="*/ 295518 h 757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39381" h="757637">
                <a:moveTo>
                  <a:pt x="117777" y="295518"/>
                </a:moveTo>
                <a:cubicBezTo>
                  <a:pt x="117777" y="295518"/>
                  <a:pt x="65746" y="-159978"/>
                  <a:pt x="510288" y="72791"/>
                </a:cubicBezTo>
                <a:cubicBezTo>
                  <a:pt x="510288" y="72791"/>
                  <a:pt x="721149" y="-36747"/>
                  <a:pt x="735754" y="112042"/>
                </a:cubicBezTo>
                <a:cubicBezTo>
                  <a:pt x="759487" y="353938"/>
                  <a:pt x="691026" y="234359"/>
                  <a:pt x="716585" y="529199"/>
                </a:cubicBezTo>
                <a:cubicBezTo>
                  <a:pt x="727539" y="653342"/>
                  <a:pt x="589703" y="753752"/>
                  <a:pt x="553191" y="759229"/>
                </a:cubicBezTo>
                <a:cubicBezTo>
                  <a:pt x="470124" y="770183"/>
                  <a:pt x="271130" y="686204"/>
                  <a:pt x="136033" y="603137"/>
                </a:cubicBezTo>
                <a:cubicBezTo>
                  <a:pt x="98608" y="580317"/>
                  <a:pt x="124167" y="477169"/>
                  <a:pt x="118690" y="425138"/>
                </a:cubicBezTo>
                <a:cubicBezTo>
                  <a:pt x="118690" y="425138"/>
                  <a:pt x="111387" y="453435"/>
                  <a:pt x="76700" y="437005"/>
                </a:cubicBezTo>
                <a:cubicBezTo>
                  <a:pt x="63008" y="430615"/>
                  <a:pt x="73962" y="413271"/>
                  <a:pt x="56618" y="393189"/>
                </a:cubicBezTo>
                <a:cubicBezTo>
                  <a:pt x="31972" y="363979"/>
                  <a:pt x="-15494" y="324728"/>
                  <a:pt x="18280" y="268134"/>
                </a:cubicBezTo>
                <a:cubicBezTo>
                  <a:pt x="49316" y="217929"/>
                  <a:pt x="117777" y="295518"/>
                  <a:pt x="117777" y="295518"/>
                </a:cubicBezTo>
                <a:close/>
              </a:path>
            </a:pathLst>
          </a:custGeom>
          <a:solidFill>
            <a:srgbClr val="FBC89C"/>
          </a:solidFill>
          <a:ln w="911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25" name="任意多边形: 形状 124"/>
          <p:cNvSpPr/>
          <p:nvPr/>
        </p:nvSpPr>
        <p:spPr>
          <a:xfrm>
            <a:off x="6244600" y="3127590"/>
            <a:ext cx="73025" cy="36513"/>
          </a:xfrm>
          <a:custGeom>
            <a:avLst/>
            <a:gdLst>
              <a:gd name="connsiteX0" fmla="*/ 67713 w 73025"/>
              <a:gd name="connsiteY0" fmla="*/ 26636 h 36512"/>
              <a:gd name="connsiteX1" fmla="*/ 56759 w 73025"/>
              <a:gd name="connsiteY1" fmla="*/ 26636 h 36512"/>
              <a:gd name="connsiteX2" fmla="*/ 46719 w 73025"/>
              <a:gd name="connsiteY2" fmla="*/ 25723 h 36512"/>
              <a:gd name="connsiteX3" fmla="*/ 41242 w 73025"/>
              <a:gd name="connsiteY3" fmla="*/ 24811 h 36512"/>
              <a:gd name="connsiteX4" fmla="*/ 35765 w 73025"/>
              <a:gd name="connsiteY4" fmla="*/ 22985 h 36512"/>
              <a:gd name="connsiteX5" fmla="*/ 24811 w 73025"/>
              <a:gd name="connsiteY5" fmla="*/ 18421 h 36512"/>
              <a:gd name="connsiteX6" fmla="*/ 15683 w 73025"/>
              <a:gd name="connsiteY6" fmla="*/ 12944 h 36512"/>
              <a:gd name="connsiteX7" fmla="*/ 9293 w 73025"/>
              <a:gd name="connsiteY7" fmla="*/ 8380 h 36512"/>
              <a:gd name="connsiteX8" fmla="*/ 6554 w 73025"/>
              <a:gd name="connsiteY8" fmla="*/ 6554 h 36512"/>
              <a:gd name="connsiteX9" fmla="*/ 8380 w 73025"/>
              <a:gd name="connsiteY9" fmla="*/ 9293 h 36512"/>
              <a:gd name="connsiteX10" fmla="*/ 12944 w 73025"/>
              <a:gd name="connsiteY10" fmla="*/ 15683 h 36512"/>
              <a:gd name="connsiteX11" fmla="*/ 21160 w 73025"/>
              <a:gd name="connsiteY11" fmla="*/ 23898 h 36512"/>
              <a:gd name="connsiteX12" fmla="*/ 26636 w 73025"/>
              <a:gd name="connsiteY12" fmla="*/ 27549 h 36512"/>
              <a:gd name="connsiteX13" fmla="*/ 33026 w 73025"/>
              <a:gd name="connsiteY13" fmla="*/ 30287 h 36512"/>
              <a:gd name="connsiteX14" fmla="*/ 39416 w 73025"/>
              <a:gd name="connsiteY14" fmla="*/ 32113 h 36512"/>
              <a:gd name="connsiteX15" fmla="*/ 45806 w 73025"/>
              <a:gd name="connsiteY15" fmla="*/ 33026 h 36512"/>
              <a:gd name="connsiteX16" fmla="*/ 52195 w 73025"/>
              <a:gd name="connsiteY16" fmla="*/ 33026 h 36512"/>
              <a:gd name="connsiteX17" fmla="*/ 57672 w 73025"/>
              <a:gd name="connsiteY17" fmla="*/ 32113 h 36512"/>
              <a:gd name="connsiteX18" fmla="*/ 67713 w 73025"/>
              <a:gd name="connsiteY18" fmla="*/ 26636 h 36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3025" h="36512">
                <a:moveTo>
                  <a:pt x="67713" y="26636"/>
                </a:moveTo>
                <a:cubicBezTo>
                  <a:pt x="67713" y="26636"/>
                  <a:pt x="63149" y="26636"/>
                  <a:pt x="56759" y="26636"/>
                </a:cubicBezTo>
                <a:cubicBezTo>
                  <a:pt x="54021" y="26636"/>
                  <a:pt x="50370" y="25723"/>
                  <a:pt x="46719" y="25723"/>
                </a:cubicBezTo>
                <a:cubicBezTo>
                  <a:pt x="44893" y="25723"/>
                  <a:pt x="43067" y="24811"/>
                  <a:pt x="41242" y="24811"/>
                </a:cubicBezTo>
                <a:cubicBezTo>
                  <a:pt x="39416" y="24811"/>
                  <a:pt x="37590" y="23898"/>
                  <a:pt x="35765" y="22985"/>
                </a:cubicBezTo>
                <a:cubicBezTo>
                  <a:pt x="32113" y="22072"/>
                  <a:pt x="28462" y="20247"/>
                  <a:pt x="24811" y="18421"/>
                </a:cubicBezTo>
                <a:cubicBezTo>
                  <a:pt x="21160" y="16595"/>
                  <a:pt x="18421" y="14770"/>
                  <a:pt x="15683" y="12944"/>
                </a:cubicBezTo>
                <a:cubicBezTo>
                  <a:pt x="12944" y="11118"/>
                  <a:pt x="11118" y="9293"/>
                  <a:pt x="9293" y="8380"/>
                </a:cubicBezTo>
                <a:cubicBezTo>
                  <a:pt x="7467" y="7467"/>
                  <a:pt x="6554" y="6554"/>
                  <a:pt x="6554" y="6554"/>
                </a:cubicBezTo>
                <a:cubicBezTo>
                  <a:pt x="6554" y="6554"/>
                  <a:pt x="6554" y="7467"/>
                  <a:pt x="8380" y="9293"/>
                </a:cubicBezTo>
                <a:cubicBezTo>
                  <a:pt x="9293" y="11118"/>
                  <a:pt x="10206" y="13857"/>
                  <a:pt x="12944" y="15683"/>
                </a:cubicBezTo>
                <a:cubicBezTo>
                  <a:pt x="14770" y="18421"/>
                  <a:pt x="17508" y="21159"/>
                  <a:pt x="21160" y="23898"/>
                </a:cubicBezTo>
                <a:cubicBezTo>
                  <a:pt x="22985" y="24811"/>
                  <a:pt x="24811" y="26636"/>
                  <a:pt x="26636" y="27549"/>
                </a:cubicBezTo>
                <a:cubicBezTo>
                  <a:pt x="28462" y="28462"/>
                  <a:pt x="31201" y="29375"/>
                  <a:pt x="33026" y="30287"/>
                </a:cubicBezTo>
                <a:cubicBezTo>
                  <a:pt x="34852" y="31200"/>
                  <a:pt x="37590" y="32113"/>
                  <a:pt x="39416" y="32113"/>
                </a:cubicBezTo>
                <a:cubicBezTo>
                  <a:pt x="41242" y="33026"/>
                  <a:pt x="43980" y="33026"/>
                  <a:pt x="45806" y="33026"/>
                </a:cubicBezTo>
                <a:cubicBezTo>
                  <a:pt x="47631" y="33026"/>
                  <a:pt x="50370" y="33026"/>
                  <a:pt x="52195" y="33026"/>
                </a:cubicBezTo>
                <a:cubicBezTo>
                  <a:pt x="54021" y="33026"/>
                  <a:pt x="55847" y="32113"/>
                  <a:pt x="57672" y="32113"/>
                </a:cubicBezTo>
                <a:cubicBezTo>
                  <a:pt x="64062" y="30287"/>
                  <a:pt x="67713" y="26636"/>
                  <a:pt x="67713" y="26636"/>
                </a:cubicBezTo>
                <a:close/>
              </a:path>
            </a:pathLst>
          </a:custGeom>
          <a:solidFill>
            <a:srgbClr val="CCA37F"/>
          </a:solidFill>
          <a:ln w="911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26" name="任意多边形: 形状 125"/>
          <p:cNvSpPr/>
          <p:nvPr/>
        </p:nvSpPr>
        <p:spPr>
          <a:xfrm>
            <a:off x="6320364" y="2735079"/>
            <a:ext cx="91282" cy="273845"/>
          </a:xfrm>
          <a:custGeom>
            <a:avLst/>
            <a:gdLst>
              <a:gd name="connsiteX0" fmla="*/ 62236 w 91281"/>
              <a:gd name="connsiteY0" fmla="*/ 6554 h 273845"/>
              <a:gd name="connsiteX1" fmla="*/ 54934 w 91281"/>
              <a:gd name="connsiteY1" fmla="*/ 36677 h 273845"/>
              <a:gd name="connsiteX2" fmla="*/ 50369 w 91281"/>
              <a:gd name="connsiteY2" fmla="*/ 67713 h 273845"/>
              <a:gd name="connsiteX3" fmla="*/ 48544 w 91281"/>
              <a:gd name="connsiteY3" fmla="*/ 83231 h 273845"/>
              <a:gd name="connsiteX4" fmla="*/ 47631 w 91281"/>
              <a:gd name="connsiteY4" fmla="*/ 98749 h 273845"/>
              <a:gd name="connsiteX5" fmla="*/ 46718 w 91281"/>
              <a:gd name="connsiteY5" fmla="*/ 114267 h 273845"/>
              <a:gd name="connsiteX6" fmla="*/ 46718 w 91281"/>
              <a:gd name="connsiteY6" fmla="*/ 129785 h 273845"/>
              <a:gd name="connsiteX7" fmla="*/ 47631 w 91281"/>
              <a:gd name="connsiteY7" fmla="*/ 145303 h 273845"/>
              <a:gd name="connsiteX8" fmla="*/ 49457 w 91281"/>
              <a:gd name="connsiteY8" fmla="*/ 160821 h 273845"/>
              <a:gd name="connsiteX9" fmla="*/ 52195 w 91281"/>
              <a:gd name="connsiteY9" fmla="*/ 176338 h 273845"/>
              <a:gd name="connsiteX10" fmla="*/ 55846 w 91281"/>
              <a:gd name="connsiteY10" fmla="*/ 191856 h 273845"/>
              <a:gd name="connsiteX11" fmla="*/ 60411 w 91281"/>
              <a:gd name="connsiteY11" fmla="*/ 207374 h 273845"/>
              <a:gd name="connsiteX12" fmla="*/ 63149 w 91281"/>
              <a:gd name="connsiteY12" fmla="*/ 214677 h 273845"/>
              <a:gd name="connsiteX13" fmla="*/ 66800 w 91281"/>
              <a:gd name="connsiteY13" fmla="*/ 221979 h 273845"/>
              <a:gd name="connsiteX14" fmla="*/ 74103 w 91281"/>
              <a:gd name="connsiteY14" fmla="*/ 235671 h 273845"/>
              <a:gd name="connsiteX15" fmla="*/ 83231 w 91281"/>
              <a:gd name="connsiteY15" fmla="*/ 248451 h 273845"/>
              <a:gd name="connsiteX16" fmla="*/ 83231 w 91281"/>
              <a:gd name="connsiteY16" fmla="*/ 244799 h 273845"/>
              <a:gd name="connsiteX17" fmla="*/ 76841 w 91281"/>
              <a:gd name="connsiteY17" fmla="*/ 253015 h 273845"/>
              <a:gd name="connsiteX18" fmla="*/ 68626 w 91281"/>
              <a:gd name="connsiteY18" fmla="*/ 260317 h 273845"/>
              <a:gd name="connsiteX19" fmla="*/ 59498 w 91281"/>
              <a:gd name="connsiteY19" fmla="*/ 265794 h 273845"/>
              <a:gd name="connsiteX20" fmla="*/ 49457 w 91281"/>
              <a:gd name="connsiteY20" fmla="*/ 269446 h 273845"/>
              <a:gd name="connsiteX21" fmla="*/ 43980 w 91281"/>
              <a:gd name="connsiteY21" fmla="*/ 270359 h 273845"/>
              <a:gd name="connsiteX22" fmla="*/ 38503 w 91281"/>
              <a:gd name="connsiteY22" fmla="*/ 270359 h 273845"/>
              <a:gd name="connsiteX23" fmla="*/ 33026 w 91281"/>
              <a:gd name="connsiteY23" fmla="*/ 270359 h 273845"/>
              <a:gd name="connsiteX24" fmla="*/ 27549 w 91281"/>
              <a:gd name="connsiteY24" fmla="*/ 269446 h 273845"/>
              <a:gd name="connsiteX25" fmla="*/ 16595 w 91281"/>
              <a:gd name="connsiteY25" fmla="*/ 266707 h 273845"/>
              <a:gd name="connsiteX26" fmla="*/ 6554 w 91281"/>
              <a:gd name="connsiteY26" fmla="*/ 263056 h 273845"/>
              <a:gd name="connsiteX27" fmla="*/ 16595 w 91281"/>
              <a:gd name="connsiteY27" fmla="*/ 268533 h 273845"/>
              <a:gd name="connsiteX28" fmla="*/ 27549 w 91281"/>
              <a:gd name="connsiteY28" fmla="*/ 272184 h 273845"/>
              <a:gd name="connsiteX29" fmla="*/ 33026 w 91281"/>
              <a:gd name="connsiteY29" fmla="*/ 273097 h 273845"/>
              <a:gd name="connsiteX30" fmla="*/ 38503 w 91281"/>
              <a:gd name="connsiteY30" fmla="*/ 274010 h 273845"/>
              <a:gd name="connsiteX31" fmla="*/ 43980 w 91281"/>
              <a:gd name="connsiteY31" fmla="*/ 274010 h 273845"/>
              <a:gd name="connsiteX32" fmla="*/ 49457 w 91281"/>
              <a:gd name="connsiteY32" fmla="*/ 273097 h 273845"/>
              <a:gd name="connsiteX33" fmla="*/ 60411 w 91281"/>
              <a:gd name="connsiteY33" fmla="*/ 270359 h 273845"/>
              <a:gd name="connsiteX34" fmla="*/ 70452 w 91281"/>
              <a:gd name="connsiteY34" fmla="*/ 264882 h 273845"/>
              <a:gd name="connsiteX35" fmla="*/ 79580 w 91281"/>
              <a:gd name="connsiteY35" fmla="*/ 257579 h 273845"/>
              <a:gd name="connsiteX36" fmla="*/ 87795 w 91281"/>
              <a:gd name="connsiteY36" fmla="*/ 248451 h 273845"/>
              <a:gd name="connsiteX37" fmla="*/ 88708 w 91281"/>
              <a:gd name="connsiteY37" fmla="*/ 246625 h 273845"/>
              <a:gd name="connsiteX38" fmla="*/ 86882 w 91281"/>
              <a:gd name="connsiteY38" fmla="*/ 243887 h 273845"/>
              <a:gd name="connsiteX39" fmla="*/ 78667 w 91281"/>
              <a:gd name="connsiteY39" fmla="*/ 231107 h 273845"/>
              <a:gd name="connsiteX40" fmla="*/ 71364 w 91281"/>
              <a:gd name="connsiteY40" fmla="*/ 217415 h 273845"/>
              <a:gd name="connsiteX41" fmla="*/ 68626 w 91281"/>
              <a:gd name="connsiteY41" fmla="*/ 210113 h 273845"/>
              <a:gd name="connsiteX42" fmla="*/ 65887 w 91281"/>
              <a:gd name="connsiteY42" fmla="*/ 202810 h 273845"/>
              <a:gd name="connsiteX43" fmla="*/ 61323 w 91281"/>
              <a:gd name="connsiteY43" fmla="*/ 188205 h 273845"/>
              <a:gd name="connsiteX44" fmla="*/ 57672 w 91281"/>
              <a:gd name="connsiteY44" fmla="*/ 173600 h 273845"/>
              <a:gd name="connsiteX45" fmla="*/ 54934 w 91281"/>
              <a:gd name="connsiteY45" fmla="*/ 158082 h 273845"/>
              <a:gd name="connsiteX46" fmla="*/ 53108 w 91281"/>
              <a:gd name="connsiteY46" fmla="*/ 142564 h 273845"/>
              <a:gd name="connsiteX47" fmla="*/ 52195 w 91281"/>
              <a:gd name="connsiteY47" fmla="*/ 127046 h 273845"/>
              <a:gd name="connsiteX48" fmla="*/ 51282 w 91281"/>
              <a:gd name="connsiteY48" fmla="*/ 111528 h 273845"/>
              <a:gd name="connsiteX49" fmla="*/ 51282 w 91281"/>
              <a:gd name="connsiteY49" fmla="*/ 96010 h 273845"/>
              <a:gd name="connsiteX50" fmla="*/ 51282 w 91281"/>
              <a:gd name="connsiteY50" fmla="*/ 80492 h 273845"/>
              <a:gd name="connsiteX51" fmla="*/ 52195 w 91281"/>
              <a:gd name="connsiteY51" fmla="*/ 64975 h 273845"/>
              <a:gd name="connsiteX52" fmla="*/ 54934 w 91281"/>
              <a:gd name="connsiteY52" fmla="*/ 33939 h 273845"/>
              <a:gd name="connsiteX53" fmla="*/ 62236 w 91281"/>
              <a:gd name="connsiteY53" fmla="*/ 6554 h 273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91281" h="273845">
                <a:moveTo>
                  <a:pt x="62236" y="6554"/>
                </a:moveTo>
                <a:cubicBezTo>
                  <a:pt x="59498" y="16595"/>
                  <a:pt x="56759" y="26636"/>
                  <a:pt x="54934" y="36677"/>
                </a:cubicBezTo>
                <a:cubicBezTo>
                  <a:pt x="53108" y="46718"/>
                  <a:pt x="51282" y="56759"/>
                  <a:pt x="50369" y="67713"/>
                </a:cubicBezTo>
                <a:cubicBezTo>
                  <a:pt x="49457" y="73190"/>
                  <a:pt x="49457" y="77754"/>
                  <a:pt x="48544" y="83231"/>
                </a:cubicBezTo>
                <a:lnTo>
                  <a:pt x="47631" y="98749"/>
                </a:lnTo>
                <a:lnTo>
                  <a:pt x="46718" y="114267"/>
                </a:lnTo>
                <a:cubicBezTo>
                  <a:pt x="46718" y="119744"/>
                  <a:pt x="46718" y="124308"/>
                  <a:pt x="46718" y="129785"/>
                </a:cubicBezTo>
                <a:cubicBezTo>
                  <a:pt x="46718" y="135261"/>
                  <a:pt x="46718" y="139826"/>
                  <a:pt x="47631" y="145303"/>
                </a:cubicBezTo>
                <a:cubicBezTo>
                  <a:pt x="48544" y="150779"/>
                  <a:pt x="48544" y="155344"/>
                  <a:pt x="49457" y="160821"/>
                </a:cubicBezTo>
                <a:lnTo>
                  <a:pt x="52195" y="176338"/>
                </a:lnTo>
                <a:lnTo>
                  <a:pt x="55846" y="191856"/>
                </a:lnTo>
                <a:cubicBezTo>
                  <a:pt x="56759" y="197333"/>
                  <a:pt x="59498" y="201897"/>
                  <a:pt x="60411" y="207374"/>
                </a:cubicBezTo>
                <a:lnTo>
                  <a:pt x="63149" y="214677"/>
                </a:lnTo>
                <a:cubicBezTo>
                  <a:pt x="64062" y="217415"/>
                  <a:pt x="65887" y="219241"/>
                  <a:pt x="66800" y="221979"/>
                </a:cubicBezTo>
                <a:cubicBezTo>
                  <a:pt x="69539" y="226543"/>
                  <a:pt x="71364" y="232020"/>
                  <a:pt x="74103" y="235671"/>
                </a:cubicBezTo>
                <a:lnTo>
                  <a:pt x="83231" y="248451"/>
                </a:lnTo>
                <a:lnTo>
                  <a:pt x="83231" y="244799"/>
                </a:lnTo>
                <a:cubicBezTo>
                  <a:pt x="81405" y="247538"/>
                  <a:pt x="79580" y="250276"/>
                  <a:pt x="76841" y="253015"/>
                </a:cubicBezTo>
                <a:cubicBezTo>
                  <a:pt x="74103" y="255753"/>
                  <a:pt x="71364" y="257579"/>
                  <a:pt x="68626" y="260317"/>
                </a:cubicBezTo>
                <a:cubicBezTo>
                  <a:pt x="65887" y="262143"/>
                  <a:pt x="62236" y="263969"/>
                  <a:pt x="59498" y="265794"/>
                </a:cubicBezTo>
                <a:cubicBezTo>
                  <a:pt x="55846" y="266707"/>
                  <a:pt x="53108" y="268533"/>
                  <a:pt x="49457" y="269446"/>
                </a:cubicBezTo>
                <a:cubicBezTo>
                  <a:pt x="47631" y="270359"/>
                  <a:pt x="45805" y="270359"/>
                  <a:pt x="43980" y="270359"/>
                </a:cubicBezTo>
                <a:cubicBezTo>
                  <a:pt x="42154" y="270359"/>
                  <a:pt x="40328" y="271271"/>
                  <a:pt x="38503" y="270359"/>
                </a:cubicBezTo>
                <a:lnTo>
                  <a:pt x="33026" y="270359"/>
                </a:lnTo>
                <a:lnTo>
                  <a:pt x="27549" y="269446"/>
                </a:lnTo>
                <a:cubicBezTo>
                  <a:pt x="23898" y="269446"/>
                  <a:pt x="20247" y="267620"/>
                  <a:pt x="16595" y="266707"/>
                </a:cubicBezTo>
                <a:cubicBezTo>
                  <a:pt x="12944" y="265794"/>
                  <a:pt x="9293" y="263969"/>
                  <a:pt x="6554" y="263056"/>
                </a:cubicBezTo>
                <a:cubicBezTo>
                  <a:pt x="10206" y="264882"/>
                  <a:pt x="12944" y="266707"/>
                  <a:pt x="16595" y="268533"/>
                </a:cubicBezTo>
                <a:cubicBezTo>
                  <a:pt x="20247" y="269446"/>
                  <a:pt x="23898" y="271271"/>
                  <a:pt x="27549" y="272184"/>
                </a:cubicBezTo>
                <a:lnTo>
                  <a:pt x="33026" y="273097"/>
                </a:lnTo>
                <a:lnTo>
                  <a:pt x="38503" y="274010"/>
                </a:lnTo>
                <a:cubicBezTo>
                  <a:pt x="40328" y="274010"/>
                  <a:pt x="42154" y="274010"/>
                  <a:pt x="43980" y="274010"/>
                </a:cubicBezTo>
                <a:cubicBezTo>
                  <a:pt x="45805" y="274010"/>
                  <a:pt x="47631" y="274010"/>
                  <a:pt x="49457" y="273097"/>
                </a:cubicBezTo>
                <a:cubicBezTo>
                  <a:pt x="53108" y="272184"/>
                  <a:pt x="56759" y="271271"/>
                  <a:pt x="60411" y="270359"/>
                </a:cubicBezTo>
                <a:cubicBezTo>
                  <a:pt x="64062" y="268533"/>
                  <a:pt x="67713" y="267620"/>
                  <a:pt x="70452" y="264882"/>
                </a:cubicBezTo>
                <a:cubicBezTo>
                  <a:pt x="74103" y="263056"/>
                  <a:pt x="76841" y="260317"/>
                  <a:pt x="79580" y="257579"/>
                </a:cubicBezTo>
                <a:cubicBezTo>
                  <a:pt x="82318" y="254841"/>
                  <a:pt x="85057" y="252102"/>
                  <a:pt x="87795" y="248451"/>
                </a:cubicBezTo>
                <a:lnTo>
                  <a:pt x="88708" y="246625"/>
                </a:lnTo>
                <a:lnTo>
                  <a:pt x="86882" y="243887"/>
                </a:lnTo>
                <a:lnTo>
                  <a:pt x="78667" y="231107"/>
                </a:lnTo>
                <a:cubicBezTo>
                  <a:pt x="75929" y="227456"/>
                  <a:pt x="74103" y="221979"/>
                  <a:pt x="71364" y="217415"/>
                </a:cubicBezTo>
                <a:cubicBezTo>
                  <a:pt x="70452" y="214677"/>
                  <a:pt x="68626" y="212851"/>
                  <a:pt x="68626" y="210113"/>
                </a:cubicBezTo>
                <a:lnTo>
                  <a:pt x="65887" y="202810"/>
                </a:lnTo>
                <a:cubicBezTo>
                  <a:pt x="64062" y="198246"/>
                  <a:pt x="62236" y="193682"/>
                  <a:pt x="61323" y="188205"/>
                </a:cubicBezTo>
                <a:lnTo>
                  <a:pt x="57672" y="173600"/>
                </a:lnTo>
                <a:lnTo>
                  <a:pt x="54934" y="158082"/>
                </a:lnTo>
                <a:cubicBezTo>
                  <a:pt x="54021" y="153518"/>
                  <a:pt x="54021" y="148041"/>
                  <a:pt x="53108" y="142564"/>
                </a:cubicBezTo>
                <a:cubicBezTo>
                  <a:pt x="52195" y="137087"/>
                  <a:pt x="52195" y="132523"/>
                  <a:pt x="52195" y="127046"/>
                </a:cubicBezTo>
                <a:cubicBezTo>
                  <a:pt x="52195" y="121569"/>
                  <a:pt x="51282" y="117005"/>
                  <a:pt x="51282" y="111528"/>
                </a:cubicBezTo>
                <a:lnTo>
                  <a:pt x="51282" y="96010"/>
                </a:lnTo>
                <a:lnTo>
                  <a:pt x="51282" y="80492"/>
                </a:lnTo>
                <a:cubicBezTo>
                  <a:pt x="51282" y="75016"/>
                  <a:pt x="52195" y="70452"/>
                  <a:pt x="52195" y="64975"/>
                </a:cubicBezTo>
                <a:cubicBezTo>
                  <a:pt x="53108" y="54934"/>
                  <a:pt x="54021" y="43980"/>
                  <a:pt x="54934" y="33939"/>
                </a:cubicBezTo>
                <a:cubicBezTo>
                  <a:pt x="59498" y="27549"/>
                  <a:pt x="60411" y="16595"/>
                  <a:pt x="62236" y="6554"/>
                </a:cubicBezTo>
                <a:close/>
              </a:path>
            </a:pathLst>
          </a:custGeom>
          <a:solidFill>
            <a:srgbClr val="CCA37F"/>
          </a:solidFill>
          <a:ln w="911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27" name="任意多边形: 形状 126"/>
          <p:cNvSpPr/>
          <p:nvPr/>
        </p:nvSpPr>
        <p:spPr>
          <a:xfrm>
            <a:off x="6453344" y="2812377"/>
            <a:ext cx="18256" cy="27385"/>
          </a:xfrm>
          <a:custGeom>
            <a:avLst/>
            <a:gdLst>
              <a:gd name="connsiteX0" fmla="*/ 16887 w 18256"/>
              <a:gd name="connsiteY0" fmla="*/ 16887 h 27384"/>
              <a:gd name="connsiteX1" fmla="*/ 13236 w 18256"/>
              <a:gd name="connsiteY1" fmla="*/ 24190 h 27384"/>
              <a:gd name="connsiteX2" fmla="*/ 6846 w 18256"/>
              <a:gd name="connsiteY2" fmla="*/ 6846 h 27384"/>
              <a:gd name="connsiteX3" fmla="*/ 16887 w 18256"/>
              <a:gd name="connsiteY3" fmla="*/ 16887 h 27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56" h="27384">
                <a:moveTo>
                  <a:pt x="16887" y="16887"/>
                </a:moveTo>
                <a:cubicBezTo>
                  <a:pt x="15061" y="20538"/>
                  <a:pt x="14149" y="23277"/>
                  <a:pt x="13236" y="24190"/>
                </a:cubicBezTo>
                <a:cubicBezTo>
                  <a:pt x="11410" y="22364"/>
                  <a:pt x="8672" y="15974"/>
                  <a:pt x="6846" y="6846"/>
                </a:cubicBezTo>
                <a:lnTo>
                  <a:pt x="16887" y="16887"/>
                </a:lnTo>
                <a:close/>
              </a:path>
            </a:pathLst>
          </a:custGeom>
          <a:solidFill>
            <a:srgbClr val="F2F2F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28" name="任意多边形: 形状 127"/>
          <p:cNvSpPr/>
          <p:nvPr/>
        </p:nvSpPr>
        <p:spPr>
          <a:xfrm>
            <a:off x="6453344" y="2765823"/>
            <a:ext cx="27385" cy="36513"/>
          </a:xfrm>
          <a:custGeom>
            <a:avLst/>
            <a:gdLst>
              <a:gd name="connsiteX0" fmla="*/ 13236 w 27384"/>
              <a:gd name="connsiteY0" fmla="*/ 6846 h 36512"/>
              <a:gd name="connsiteX1" fmla="*/ 20538 w 27384"/>
              <a:gd name="connsiteY1" fmla="*/ 34231 h 36512"/>
              <a:gd name="connsiteX2" fmla="*/ 6846 w 27384"/>
              <a:gd name="connsiteY2" fmla="*/ 20538 h 36512"/>
              <a:gd name="connsiteX3" fmla="*/ 13236 w 27384"/>
              <a:gd name="connsiteY3" fmla="*/ 6846 h 36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84" h="36512">
                <a:moveTo>
                  <a:pt x="13236" y="6846"/>
                </a:moveTo>
                <a:cubicBezTo>
                  <a:pt x="15974" y="8672"/>
                  <a:pt x="20538" y="18713"/>
                  <a:pt x="20538" y="34231"/>
                </a:cubicBezTo>
                <a:lnTo>
                  <a:pt x="6846" y="20538"/>
                </a:lnTo>
                <a:cubicBezTo>
                  <a:pt x="8672" y="12323"/>
                  <a:pt x="11410" y="7759"/>
                  <a:pt x="13236" y="6846"/>
                </a:cubicBezTo>
                <a:close/>
              </a:path>
            </a:pathLst>
          </a:custGeom>
          <a:solidFill>
            <a:srgbClr val="F2F2F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29" name="任意多边形: 形状 128"/>
          <p:cNvSpPr/>
          <p:nvPr/>
        </p:nvSpPr>
        <p:spPr>
          <a:xfrm>
            <a:off x="6443303" y="2755782"/>
            <a:ext cx="45641" cy="91282"/>
          </a:xfrm>
          <a:custGeom>
            <a:avLst/>
            <a:gdLst>
              <a:gd name="connsiteX0" fmla="*/ 37882 w 45640"/>
              <a:gd name="connsiteY0" fmla="*/ 31492 h 91281"/>
              <a:gd name="connsiteX1" fmla="*/ 36969 w 45640"/>
              <a:gd name="connsiteY1" fmla="*/ 26928 h 91281"/>
              <a:gd name="connsiteX2" fmla="*/ 35144 w 45640"/>
              <a:gd name="connsiteY2" fmla="*/ 19626 h 91281"/>
              <a:gd name="connsiteX3" fmla="*/ 23277 w 45640"/>
              <a:gd name="connsiteY3" fmla="*/ 6846 h 91281"/>
              <a:gd name="connsiteX4" fmla="*/ 6846 w 45640"/>
              <a:gd name="connsiteY4" fmla="*/ 47923 h 91281"/>
              <a:gd name="connsiteX5" fmla="*/ 23277 w 45640"/>
              <a:gd name="connsiteY5" fmla="*/ 89000 h 91281"/>
              <a:gd name="connsiteX6" fmla="*/ 39708 w 45640"/>
              <a:gd name="connsiteY6" fmla="*/ 53400 h 91281"/>
              <a:gd name="connsiteX7" fmla="*/ 37882 w 45640"/>
              <a:gd name="connsiteY7" fmla="*/ 31492 h 91281"/>
              <a:gd name="connsiteX8" fmla="*/ 16887 w 45640"/>
              <a:gd name="connsiteY8" fmla="*/ 30579 h 91281"/>
              <a:gd name="connsiteX9" fmla="*/ 23277 w 45640"/>
              <a:gd name="connsiteY9" fmla="*/ 16887 h 91281"/>
              <a:gd name="connsiteX10" fmla="*/ 30579 w 45640"/>
              <a:gd name="connsiteY10" fmla="*/ 44272 h 91281"/>
              <a:gd name="connsiteX11" fmla="*/ 16887 w 45640"/>
              <a:gd name="connsiteY11" fmla="*/ 30579 h 91281"/>
              <a:gd name="connsiteX12" fmla="*/ 15974 w 45640"/>
              <a:gd name="connsiteY12" fmla="*/ 62528 h 91281"/>
              <a:gd name="connsiteX13" fmla="*/ 26928 w 45640"/>
              <a:gd name="connsiteY13" fmla="*/ 73482 h 91281"/>
              <a:gd name="connsiteX14" fmla="*/ 23277 w 45640"/>
              <a:gd name="connsiteY14" fmla="*/ 80784 h 91281"/>
              <a:gd name="connsiteX15" fmla="*/ 15974 w 45640"/>
              <a:gd name="connsiteY15" fmla="*/ 62528 h 91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5640" h="91281">
                <a:moveTo>
                  <a:pt x="37882" y="31492"/>
                </a:moveTo>
                <a:cubicBezTo>
                  <a:pt x="36969" y="27841"/>
                  <a:pt x="36969" y="27841"/>
                  <a:pt x="36969" y="26928"/>
                </a:cubicBezTo>
                <a:cubicBezTo>
                  <a:pt x="36969" y="26928"/>
                  <a:pt x="35144" y="19626"/>
                  <a:pt x="35144" y="19626"/>
                </a:cubicBezTo>
                <a:cubicBezTo>
                  <a:pt x="32405" y="12323"/>
                  <a:pt x="27841" y="6846"/>
                  <a:pt x="23277" y="6846"/>
                </a:cubicBezTo>
                <a:cubicBezTo>
                  <a:pt x="14149" y="6846"/>
                  <a:pt x="6846" y="25102"/>
                  <a:pt x="6846" y="47923"/>
                </a:cubicBezTo>
                <a:cubicBezTo>
                  <a:pt x="6846" y="70743"/>
                  <a:pt x="14149" y="89000"/>
                  <a:pt x="23277" y="89000"/>
                </a:cubicBezTo>
                <a:cubicBezTo>
                  <a:pt x="31492" y="89000"/>
                  <a:pt x="39708" y="70743"/>
                  <a:pt x="39708" y="53400"/>
                </a:cubicBezTo>
                <a:cubicBezTo>
                  <a:pt x="39708" y="36056"/>
                  <a:pt x="38795" y="35144"/>
                  <a:pt x="37882" y="31492"/>
                </a:cubicBezTo>
                <a:close/>
                <a:moveTo>
                  <a:pt x="16887" y="30579"/>
                </a:moveTo>
                <a:cubicBezTo>
                  <a:pt x="18713" y="23277"/>
                  <a:pt x="21451" y="17800"/>
                  <a:pt x="23277" y="16887"/>
                </a:cubicBezTo>
                <a:cubicBezTo>
                  <a:pt x="26015" y="18713"/>
                  <a:pt x="30579" y="28754"/>
                  <a:pt x="30579" y="44272"/>
                </a:cubicBezTo>
                <a:lnTo>
                  <a:pt x="16887" y="30579"/>
                </a:lnTo>
                <a:close/>
                <a:moveTo>
                  <a:pt x="15974" y="62528"/>
                </a:moveTo>
                <a:lnTo>
                  <a:pt x="26928" y="73482"/>
                </a:lnTo>
                <a:cubicBezTo>
                  <a:pt x="25102" y="77133"/>
                  <a:pt x="24190" y="79871"/>
                  <a:pt x="23277" y="80784"/>
                </a:cubicBezTo>
                <a:cubicBezTo>
                  <a:pt x="21451" y="78959"/>
                  <a:pt x="17800" y="72569"/>
                  <a:pt x="15974" y="62528"/>
                </a:cubicBezTo>
                <a:close/>
              </a:path>
            </a:pathLst>
          </a:custGeom>
          <a:solidFill>
            <a:srgbClr val="33333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30" name="任意多边形: 形状 129"/>
          <p:cNvSpPr/>
          <p:nvPr/>
        </p:nvSpPr>
        <p:spPr>
          <a:xfrm>
            <a:off x="6184975" y="2812377"/>
            <a:ext cx="18256" cy="27385"/>
          </a:xfrm>
          <a:custGeom>
            <a:avLst/>
            <a:gdLst>
              <a:gd name="connsiteX0" fmla="*/ 16887 w 18256"/>
              <a:gd name="connsiteY0" fmla="*/ 16887 h 27384"/>
              <a:gd name="connsiteX1" fmla="*/ 13236 w 18256"/>
              <a:gd name="connsiteY1" fmla="*/ 24190 h 27384"/>
              <a:gd name="connsiteX2" fmla="*/ 6846 w 18256"/>
              <a:gd name="connsiteY2" fmla="*/ 6846 h 27384"/>
              <a:gd name="connsiteX3" fmla="*/ 16887 w 18256"/>
              <a:gd name="connsiteY3" fmla="*/ 16887 h 27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56" h="27384">
                <a:moveTo>
                  <a:pt x="16887" y="16887"/>
                </a:moveTo>
                <a:cubicBezTo>
                  <a:pt x="15062" y="20538"/>
                  <a:pt x="14149" y="23277"/>
                  <a:pt x="13236" y="24190"/>
                </a:cubicBezTo>
                <a:cubicBezTo>
                  <a:pt x="11410" y="22364"/>
                  <a:pt x="8672" y="15974"/>
                  <a:pt x="6846" y="6846"/>
                </a:cubicBezTo>
                <a:lnTo>
                  <a:pt x="16887" y="16887"/>
                </a:lnTo>
                <a:close/>
              </a:path>
            </a:pathLst>
          </a:custGeom>
          <a:solidFill>
            <a:srgbClr val="F2F2F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31" name="任意多边形: 形状 130"/>
          <p:cNvSpPr/>
          <p:nvPr/>
        </p:nvSpPr>
        <p:spPr>
          <a:xfrm>
            <a:off x="6184975" y="2765823"/>
            <a:ext cx="27385" cy="36513"/>
          </a:xfrm>
          <a:custGeom>
            <a:avLst/>
            <a:gdLst>
              <a:gd name="connsiteX0" fmla="*/ 13236 w 27384"/>
              <a:gd name="connsiteY0" fmla="*/ 6846 h 36512"/>
              <a:gd name="connsiteX1" fmla="*/ 20538 w 27384"/>
              <a:gd name="connsiteY1" fmla="*/ 34231 h 36512"/>
              <a:gd name="connsiteX2" fmla="*/ 6846 w 27384"/>
              <a:gd name="connsiteY2" fmla="*/ 20538 h 36512"/>
              <a:gd name="connsiteX3" fmla="*/ 13236 w 27384"/>
              <a:gd name="connsiteY3" fmla="*/ 6846 h 36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84" h="36512">
                <a:moveTo>
                  <a:pt x="13236" y="6846"/>
                </a:moveTo>
                <a:cubicBezTo>
                  <a:pt x="15974" y="8672"/>
                  <a:pt x="20538" y="18713"/>
                  <a:pt x="20538" y="34231"/>
                </a:cubicBezTo>
                <a:lnTo>
                  <a:pt x="6846" y="20538"/>
                </a:lnTo>
                <a:cubicBezTo>
                  <a:pt x="8672" y="12323"/>
                  <a:pt x="11410" y="7759"/>
                  <a:pt x="13236" y="6846"/>
                </a:cubicBezTo>
                <a:close/>
              </a:path>
            </a:pathLst>
          </a:custGeom>
          <a:solidFill>
            <a:srgbClr val="F2F2F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32" name="任意多边形: 形状 131"/>
          <p:cNvSpPr/>
          <p:nvPr/>
        </p:nvSpPr>
        <p:spPr>
          <a:xfrm>
            <a:off x="6175847" y="2755782"/>
            <a:ext cx="45641" cy="91282"/>
          </a:xfrm>
          <a:custGeom>
            <a:avLst/>
            <a:gdLst>
              <a:gd name="connsiteX0" fmla="*/ 37882 w 45640"/>
              <a:gd name="connsiteY0" fmla="*/ 31492 h 91281"/>
              <a:gd name="connsiteX1" fmla="*/ 36969 w 45640"/>
              <a:gd name="connsiteY1" fmla="*/ 26928 h 91281"/>
              <a:gd name="connsiteX2" fmla="*/ 35144 w 45640"/>
              <a:gd name="connsiteY2" fmla="*/ 19626 h 91281"/>
              <a:gd name="connsiteX3" fmla="*/ 23277 w 45640"/>
              <a:gd name="connsiteY3" fmla="*/ 6846 h 91281"/>
              <a:gd name="connsiteX4" fmla="*/ 6846 w 45640"/>
              <a:gd name="connsiteY4" fmla="*/ 47923 h 91281"/>
              <a:gd name="connsiteX5" fmla="*/ 23277 w 45640"/>
              <a:gd name="connsiteY5" fmla="*/ 89000 h 91281"/>
              <a:gd name="connsiteX6" fmla="*/ 39708 w 45640"/>
              <a:gd name="connsiteY6" fmla="*/ 53400 h 91281"/>
              <a:gd name="connsiteX7" fmla="*/ 37882 w 45640"/>
              <a:gd name="connsiteY7" fmla="*/ 31492 h 91281"/>
              <a:gd name="connsiteX8" fmla="*/ 15974 w 45640"/>
              <a:gd name="connsiteY8" fmla="*/ 30579 h 91281"/>
              <a:gd name="connsiteX9" fmla="*/ 22364 w 45640"/>
              <a:gd name="connsiteY9" fmla="*/ 16887 h 91281"/>
              <a:gd name="connsiteX10" fmla="*/ 29667 w 45640"/>
              <a:gd name="connsiteY10" fmla="*/ 44272 h 91281"/>
              <a:gd name="connsiteX11" fmla="*/ 15974 w 45640"/>
              <a:gd name="connsiteY11" fmla="*/ 30579 h 91281"/>
              <a:gd name="connsiteX12" fmla="*/ 15974 w 45640"/>
              <a:gd name="connsiteY12" fmla="*/ 62528 h 91281"/>
              <a:gd name="connsiteX13" fmla="*/ 26928 w 45640"/>
              <a:gd name="connsiteY13" fmla="*/ 73482 h 91281"/>
              <a:gd name="connsiteX14" fmla="*/ 23277 w 45640"/>
              <a:gd name="connsiteY14" fmla="*/ 80784 h 91281"/>
              <a:gd name="connsiteX15" fmla="*/ 15974 w 45640"/>
              <a:gd name="connsiteY15" fmla="*/ 62528 h 91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5640" h="91281">
                <a:moveTo>
                  <a:pt x="37882" y="31492"/>
                </a:moveTo>
                <a:cubicBezTo>
                  <a:pt x="36969" y="27841"/>
                  <a:pt x="36969" y="27841"/>
                  <a:pt x="36969" y="26928"/>
                </a:cubicBezTo>
                <a:cubicBezTo>
                  <a:pt x="36969" y="26928"/>
                  <a:pt x="35144" y="19626"/>
                  <a:pt x="35144" y="19626"/>
                </a:cubicBezTo>
                <a:cubicBezTo>
                  <a:pt x="32405" y="12323"/>
                  <a:pt x="27841" y="6846"/>
                  <a:pt x="23277" y="6846"/>
                </a:cubicBezTo>
                <a:cubicBezTo>
                  <a:pt x="14149" y="6846"/>
                  <a:pt x="6846" y="25102"/>
                  <a:pt x="6846" y="47923"/>
                </a:cubicBezTo>
                <a:cubicBezTo>
                  <a:pt x="6846" y="70743"/>
                  <a:pt x="14149" y="89000"/>
                  <a:pt x="23277" y="89000"/>
                </a:cubicBezTo>
                <a:cubicBezTo>
                  <a:pt x="31492" y="89000"/>
                  <a:pt x="39708" y="70743"/>
                  <a:pt x="39708" y="53400"/>
                </a:cubicBezTo>
                <a:cubicBezTo>
                  <a:pt x="38795" y="36056"/>
                  <a:pt x="37882" y="35144"/>
                  <a:pt x="37882" y="31492"/>
                </a:cubicBezTo>
                <a:close/>
                <a:moveTo>
                  <a:pt x="15974" y="30579"/>
                </a:moveTo>
                <a:cubicBezTo>
                  <a:pt x="17800" y="23277"/>
                  <a:pt x="20538" y="17800"/>
                  <a:pt x="22364" y="16887"/>
                </a:cubicBezTo>
                <a:cubicBezTo>
                  <a:pt x="25102" y="18713"/>
                  <a:pt x="29667" y="28754"/>
                  <a:pt x="29667" y="44272"/>
                </a:cubicBezTo>
                <a:lnTo>
                  <a:pt x="15974" y="30579"/>
                </a:lnTo>
                <a:close/>
                <a:moveTo>
                  <a:pt x="15974" y="62528"/>
                </a:moveTo>
                <a:lnTo>
                  <a:pt x="26928" y="73482"/>
                </a:lnTo>
                <a:cubicBezTo>
                  <a:pt x="25102" y="77133"/>
                  <a:pt x="24190" y="79871"/>
                  <a:pt x="23277" y="80784"/>
                </a:cubicBezTo>
                <a:cubicBezTo>
                  <a:pt x="20538" y="78959"/>
                  <a:pt x="17800" y="72569"/>
                  <a:pt x="15974" y="62528"/>
                </a:cubicBezTo>
                <a:close/>
              </a:path>
            </a:pathLst>
          </a:custGeom>
          <a:solidFill>
            <a:srgbClr val="33333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33" name="任意多边形: 形状 132"/>
          <p:cNvSpPr/>
          <p:nvPr/>
        </p:nvSpPr>
        <p:spPr>
          <a:xfrm>
            <a:off x="6417123" y="2657997"/>
            <a:ext cx="127794" cy="45641"/>
          </a:xfrm>
          <a:custGeom>
            <a:avLst/>
            <a:gdLst>
              <a:gd name="connsiteX0" fmla="*/ 128872 w 127794"/>
              <a:gd name="connsiteY0" fmla="*/ 43473 h 45640"/>
              <a:gd name="connsiteX1" fmla="*/ 113354 w 127794"/>
              <a:gd name="connsiteY1" fmla="*/ 27042 h 45640"/>
              <a:gd name="connsiteX2" fmla="*/ 104226 w 127794"/>
              <a:gd name="connsiteY2" fmla="*/ 20652 h 45640"/>
              <a:gd name="connsiteX3" fmla="*/ 93272 w 127794"/>
              <a:gd name="connsiteY3" fmla="*/ 14263 h 45640"/>
              <a:gd name="connsiteX4" fmla="*/ 80492 w 127794"/>
              <a:gd name="connsiteY4" fmla="*/ 9699 h 45640"/>
              <a:gd name="connsiteX5" fmla="*/ 66800 w 127794"/>
              <a:gd name="connsiteY5" fmla="*/ 6960 h 45640"/>
              <a:gd name="connsiteX6" fmla="*/ 52195 w 127794"/>
              <a:gd name="connsiteY6" fmla="*/ 6960 h 45640"/>
              <a:gd name="connsiteX7" fmla="*/ 38503 w 127794"/>
              <a:gd name="connsiteY7" fmla="*/ 9699 h 45640"/>
              <a:gd name="connsiteX8" fmla="*/ 27549 w 127794"/>
              <a:gd name="connsiteY8" fmla="*/ 16088 h 45640"/>
              <a:gd name="connsiteX9" fmla="*/ 19334 w 127794"/>
              <a:gd name="connsiteY9" fmla="*/ 23391 h 45640"/>
              <a:gd name="connsiteX10" fmla="*/ 9293 w 127794"/>
              <a:gd name="connsiteY10" fmla="*/ 37083 h 45640"/>
              <a:gd name="connsiteX11" fmla="*/ 6554 w 127794"/>
              <a:gd name="connsiteY11" fmla="*/ 42560 h 45640"/>
              <a:gd name="connsiteX12" fmla="*/ 7467 w 127794"/>
              <a:gd name="connsiteY12" fmla="*/ 43473 h 45640"/>
              <a:gd name="connsiteX13" fmla="*/ 8380 w 127794"/>
              <a:gd name="connsiteY13" fmla="*/ 43473 h 45640"/>
              <a:gd name="connsiteX14" fmla="*/ 8380 w 127794"/>
              <a:gd name="connsiteY14" fmla="*/ 43473 h 45640"/>
              <a:gd name="connsiteX15" fmla="*/ 13857 w 127794"/>
              <a:gd name="connsiteY15" fmla="*/ 40734 h 45640"/>
              <a:gd name="connsiteX16" fmla="*/ 20247 w 127794"/>
              <a:gd name="connsiteY16" fmla="*/ 37996 h 45640"/>
              <a:gd name="connsiteX17" fmla="*/ 27549 w 127794"/>
              <a:gd name="connsiteY17" fmla="*/ 34345 h 45640"/>
              <a:gd name="connsiteX18" fmla="*/ 32113 w 127794"/>
              <a:gd name="connsiteY18" fmla="*/ 32519 h 45640"/>
              <a:gd name="connsiteX19" fmla="*/ 36677 w 127794"/>
              <a:gd name="connsiteY19" fmla="*/ 30693 h 45640"/>
              <a:gd name="connsiteX20" fmla="*/ 46718 w 127794"/>
              <a:gd name="connsiteY20" fmla="*/ 27042 h 45640"/>
              <a:gd name="connsiteX21" fmla="*/ 56759 w 127794"/>
              <a:gd name="connsiteY21" fmla="*/ 23391 h 45640"/>
              <a:gd name="connsiteX22" fmla="*/ 67713 w 127794"/>
              <a:gd name="connsiteY22" fmla="*/ 21565 h 45640"/>
              <a:gd name="connsiteX23" fmla="*/ 79580 w 127794"/>
              <a:gd name="connsiteY23" fmla="*/ 21565 h 45640"/>
              <a:gd name="connsiteX24" fmla="*/ 90533 w 127794"/>
              <a:gd name="connsiteY24" fmla="*/ 24304 h 45640"/>
              <a:gd name="connsiteX25" fmla="*/ 109703 w 127794"/>
              <a:gd name="connsiteY25" fmla="*/ 32519 h 45640"/>
              <a:gd name="connsiteX26" fmla="*/ 127046 w 127794"/>
              <a:gd name="connsiteY26" fmla="*/ 44386 h 45640"/>
              <a:gd name="connsiteX27" fmla="*/ 127959 w 127794"/>
              <a:gd name="connsiteY27" fmla="*/ 44386 h 45640"/>
              <a:gd name="connsiteX28" fmla="*/ 128872 w 127794"/>
              <a:gd name="connsiteY28" fmla="*/ 43473 h 45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27794" h="45640">
                <a:moveTo>
                  <a:pt x="128872" y="43473"/>
                </a:moveTo>
                <a:cubicBezTo>
                  <a:pt x="128872" y="43473"/>
                  <a:pt x="124308" y="36170"/>
                  <a:pt x="113354" y="27042"/>
                </a:cubicBezTo>
                <a:cubicBezTo>
                  <a:pt x="110615" y="25216"/>
                  <a:pt x="107877" y="22478"/>
                  <a:pt x="104226" y="20652"/>
                </a:cubicBezTo>
                <a:cubicBezTo>
                  <a:pt x="101487" y="17914"/>
                  <a:pt x="96923" y="17001"/>
                  <a:pt x="93272" y="14263"/>
                </a:cubicBezTo>
                <a:cubicBezTo>
                  <a:pt x="89620" y="12437"/>
                  <a:pt x="85056" y="10611"/>
                  <a:pt x="80492" y="9699"/>
                </a:cubicBezTo>
                <a:cubicBezTo>
                  <a:pt x="75928" y="8786"/>
                  <a:pt x="71364" y="6960"/>
                  <a:pt x="66800" y="6960"/>
                </a:cubicBezTo>
                <a:cubicBezTo>
                  <a:pt x="62236" y="6047"/>
                  <a:pt x="57672" y="6960"/>
                  <a:pt x="52195" y="6960"/>
                </a:cubicBezTo>
                <a:cubicBezTo>
                  <a:pt x="47631" y="6960"/>
                  <a:pt x="43067" y="8786"/>
                  <a:pt x="38503" y="9699"/>
                </a:cubicBezTo>
                <a:cubicBezTo>
                  <a:pt x="33939" y="11524"/>
                  <a:pt x="30287" y="13350"/>
                  <a:pt x="27549" y="16088"/>
                </a:cubicBezTo>
                <a:cubicBezTo>
                  <a:pt x="23898" y="17914"/>
                  <a:pt x="21159" y="21565"/>
                  <a:pt x="19334" y="23391"/>
                </a:cubicBezTo>
                <a:cubicBezTo>
                  <a:pt x="13857" y="27955"/>
                  <a:pt x="11118" y="33432"/>
                  <a:pt x="9293" y="37083"/>
                </a:cubicBezTo>
                <a:cubicBezTo>
                  <a:pt x="7467" y="40734"/>
                  <a:pt x="6554" y="42560"/>
                  <a:pt x="6554" y="42560"/>
                </a:cubicBezTo>
                <a:cubicBezTo>
                  <a:pt x="6554" y="43473"/>
                  <a:pt x="6554" y="43473"/>
                  <a:pt x="7467" y="43473"/>
                </a:cubicBezTo>
                <a:cubicBezTo>
                  <a:pt x="7467" y="43473"/>
                  <a:pt x="7467" y="43473"/>
                  <a:pt x="8380" y="43473"/>
                </a:cubicBezTo>
                <a:lnTo>
                  <a:pt x="8380" y="43473"/>
                </a:lnTo>
                <a:cubicBezTo>
                  <a:pt x="8380" y="43473"/>
                  <a:pt x="11118" y="42560"/>
                  <a:pt x="13857" y="40734"/>
                </a:cubicBezTo>
                <a:cubicBezTo>
                  <a:pt x="15683" y="39821"/>
                  <a:pt x="17508" y="38909"/>
                  <a:pt x="20247" y="37996"/>
                </a:cubicBezTo>
                <a:cubicBezTo>
                  <a:pt x="22072" y="36170"/>
                  <a:pt x="24811" y="35257"/>
                  <a:pt x="27549" y="34345"/>
                </a:cubicBezTo>
                <a:cubicBezTo>
                  <a:pt x="29375" y="33432"/>
                  <a:pt x="30287" y="33432"/>
                  <a:pt x="32113" y="32519"/>
                </a:cubicBezTo>
                <a:cubicBezTo>
                  <a:pt x="33939" y="31606"/>
                  <a:pt x="34851" y="30693"/>
                  <a:pt x="36677" y="30693"/>
                </a:cubicBezTo>
                <a:cubicBezTo>
                  <a:pt x="40328" y="29781"/>
                  <a:pt x="43067" y="27955"/>
                  <a:pt x="46718" y="27042"/>
                </a:cubicBezTo>
                <a:cubicBezTo>
                  <a:pt x="50369" y="26129"/>
                  <a:pt x="53108" y="24304"/>
                  <a:pt x="56759" y="23391"/>
                </a:cubicBezTo>
                <a:cubicBezTo>
                  <a:pt x="60411" y="22478"/>
                  <a:pt x="64062" y="21565"/>
                  <a:pt x="67713" y="21565"/>
                </a:cubicBezTo>
                <a:cubicBezTo>
                  <a:pt x="71364" y="20652"/>
                  <a:pt x="75928" y="21565"/>
                  <a:pt x="79580" y="21565"/>
                </a:cubicBezTo>
                <a:cubicBezTo>
                  <a:pt x="83231" y="21565"/>
                  <a:pt x="86882" y="23391"/>
                  <a:pt x="90533" y="24304"/>
                </a:cubicBezTo>
                <a:cubicBezTo>
                  <a:pt x="97836" y="27042"/>
                  <a:pt x="104226" y="29781"/>
                  <a:pt x="109703" y="32519"/>
                </a:cubicBezTo>
                <a:cubicBezTo>
                  <a:pt x="120656" y="38909"/>
                  <a:pt x="127046" y="44386"/>
                  <a:pt x="127046" y="44386"/>
                </a:cubicBezTo>
                <a:cubicBezTo>
                  <a:pt x="127046" y="44386"/>
                  <a:pt x="127959" y="44386"/>
                  <a:pt x="127959" y="44386"/>
                </a:cubicBezTo>
                <a:cubicBezTo>
                  <a:pt x="128872" y="44386"/>
                  <a:pt x="128872" y="44386"/>
                  <a:pt x="128872" y="43473"/>
                </a:cubicBezTo>
                <a:close/>
              </a:path>
            </a:pathLst>
          </a:custGeom>
          <a:solidFill>
            <a:srgbClr val="E09E51"/>
          </a:solidFill>
          <a:ln w="911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34" name="任意多边形: 形状 133"/>
          <p:cNvSpPr/>
          <p:nvPr/>
        </p:nvSpPr>
        <p:spPr>
          <a:xfrm>
            <a:off x="6145103" y="2639740"/>
            <a:ext cx="127794" cy="45641"/>
          </a:xfrm>
          <a:custGeom>
            <a:avLst/>
            <a:gdLst>
              <a:gd name="connsiteX0" fmla="*/ 6554 w 127794"/>
              <a:gd name="connsiteY0" fmla="*/ 43473 h 45640"/>
              <a:gd name="connsiteX1" fmla="*/ 22072 w 127794"/>
              <a:gd name="connsiteY1" fmla="*/ 27042 h 45640"/>
              <a:gd name="connsiteX2" fmla="*/ 31201 w 127794"/>
              <a:gd name="connsiteY2" fmla="*/ 20652 h 45640"/>
              <a:gd name="connsiteX3" fmla="*/ 42154 w 127794"/>
              <a:gd name="connsiteY3" fmla="*/ 14263 h 45640"/>
              <a:gd name="connsiteX4" fmla="*/ 54934 w 127794"/>
              <a:gd name="connsiteY4" fmla="*/ 9699 h 45640"/>
              <a:gd name="connsiteX5" fmla="*/ 68626 w 127794"/>
              <a:gd name="connsiteY5" fmla="*/ 6960 h 45640"/>
              <a:gd name="connsiteX6" fmla="*/ 83231 w 127794"/>
              <a:gd name="connsiteY6" fmla="*/ 6960 h 45640"/>
              <a:gd name="connsiteX7" fmla="*/ 96923 w 127794"/>
              <a:gd name="connsiteY7" fmla="*/ 9699 h 45640"/>
              <a:gd name="connsiteX8" fmla="*/ 108790 w 127794"/>
              <a:gd name="connsiteY8" fmla="*/ 16088 h 45640"/>
              <a:gd name="connsiteX9" fmla="*/ 117005 w 127794"/>
              <a:gd name="connsiteY9" fmla="*/ 23391 h 45640"/>
              <a:gd name="connsiteX10" fmla="*/ 127046 w 127794"/>
              <a:gd name="connsiteY10" fmla="*/ 37083 h 45640"/>
              <a:gd name="connsiteX11" fmla="*/ 129785 w 127794"/>
              <a:gd name="connsiteY11" fmla="*/ 42560 h 45640"/>
              <a:gd name="connsiteX12" fmla="*/ 128872 w 127794"/>
              <a:gd name="connsiteY12" fmla="*/ 43473 h 45640"/>
              <a:gd name="connsiteX13" fmla="*/ 127959 w 127794"/>
              <a:gd name="connsiteY13" fmla="*/ 43473 h 45640"/>
              <a:gd name="connsiteX14" fmla="*/ 127959 w 127794"/>
              <a:gd name="connsiteY14" fmla="*/ 43473 h 45640"/>
              <a:gd name="connsiteX15" fmla="*/ 122482 w 127794"/>
              <a:gd name="connsiteY15" fmla="*/ 40734 h 45640"/>
              <a:gd name="connsiteX16" fmla="*/ 116092 w 127794"/>
              <a:gd name="connsiteY16" fmla="*/ 37996 h 45640"/>
              <a:gd name="connsiteX17" fmla="*/ 108790 w 127794"/>
              <a:gd name="connsiteY17" fmla="*/ 34345 h 45640"/>
              <a:gd name="connsiteX18" fmla="*/ 104226 w 127794"/>
              <a:gd name="connsiteY18" fmla="*/ 32519 h 45640"/>
              <a:gd name="connsiteX19" fmla="*/ 99662 w 127794"/>
              <a:gd name="connsiteY19" fmla="*/ 30693 h 45640"/>
              <a:gd name="connsiteX20" fmla="*/ 89621 w 127794"/>
              <a:gd name="connsiteY20" fmla="*/ 27042 h 45640"/>
              <a:gd name="connsiteX21" fmla="*/ 79580 w 127794"/>
              <a:gd name="connsiteY21" fmla="*/ 23391 h 45640"/>
              <a:gd name="connsiteX22" fmla="*/ 68626 w 127794"/>
              <a:gd name="connsiteY22" fmla="*/ 21565 h 45640"/>
              <a:gd name="connsiteX23" fmla="*/ 56759 w 127794"/>
              <a:gd name="connsiteY23" fmla="*/ 21565 h 45640"/>
              <a:gd name="connsiteX24" fmla="*/ 45806 w 127794"/>
              <a:gd name="connsiteY24" fmla="*/ 24304 h 45640"/>
              <a:gd name="connsiteX25" fmla="*/ 26636 w 127794"/>
              <a:gd name="connsiteY25" fmla="*/ 32519 h 45640"/>
              <a:gd name="connsiteX26" fmla="*/ 9293 w 127794"/>
              <a:gd name="connsiteY26" fmla="*/ 44386 h 45640"/>
              <a:gd name="connsiteX27" fmla="*/ 8380 w 127794"/>
              <a:gd name="connsiteY27" fmla="*/ 44386 h 45640"/>
              <a:gd name="connsiteX28" fmla="*/ 6554 w 127794"/>
              <a:gd name="connsiteY28" fmla="*/ 43473 h 45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27794" h="45640">
                <a:moveTo>
                  <a:pt x="6554" y="43473"/>
                </a:moveTo>
                <a:cubicBezTo>
                  <a:pt x="6554" y="43473"/>
                  <a:pt x="11118" y="36170"/>
                  <a:pt x="22072" y="27042"/>
                </a:cubicBezTo>
                <a:cubicBezTo>
                  <a:pt x="24811" y="25216"/>
                  <a:pt x="27549" y="22478"/>
                  <a:pt x="31201" y="20652"/>
                </a:cubicBezTo>
                <a:cubicBezTo>
                  <a:pt x="33939" y="17914"/>
                  <a:pt x="38503" y="17001"/>
                  <a:pt x="42154" y="14263"/>
                </a:cubicBezTo>
                <a:cubicBezTo>
                  <a:pt x="45806" y="12437"/>
                  <a:pt x="50370" y="10611"/>
                  <a:pt x="54934" y="9699"/>
                </a:cubicBezTo>
                <a:cubicBezTo>
                  <a:pt x="59498" y="8786"/>
                  <a:pt x="64062" y="6960"/>
                  <a:pt x="68626" y="6960"/>
                </a:cubicBezTo>
                <a:cubicBezTo>
                  <a:pt x="73190" y="6047"/>
                  <a:pt x="77754" y="6960"/>
                  <a:pt x="83231" y="6960"/>
                </a:cubicBezTo>
                <a:cubicBezTo>
                  <a:pt x="87795" y="6960"/>
                  <a:pt x="92359" y="8786"/>
                  <a:pt x="96923" y="9699"/>
                </a:cubicBezTo>
                <a:cubicBezTo>
                  <a:pt x="101487" y="11524"/>
                  <a:pt x="105139" y="13350"/>
                  <a:pt x="108790" y="16088"/>
                </a:cubicBezTo>
                <a:cubicBezTo>
                  <a:pt x="112441" y="17914"/>
                  <a:pt x="115180" y="21565"/>
                  <a:pt x="117005" y="23391"/>
                </a:cubicBezTo>
                <a:cubicBezTo>
                  <a:pt x="122482" y="27955"/>
                  <a:pt x="125221" y="33432"/>
                  <a:pt x="127046" y="37083"/>
                </a:cubicBezTo>
                <a:cubicBezTo>
                  <a:pt x="128872" y="40734"/>
                  <a:pt x="129785" y="42560"/>
                  <a:pt x="129785" y="42560"/>
                </a:cubicBezTo>
                <a:cubicBezTo>
                  <a:pt x="129785" y="43473"/>
                  <a:pt x="129785" y="43473"/>
                  <a:pt x="128872" y="43473"/>
                </a:cubicBezTo>
                <a:cubicBezTo>
                  <a:pt x="128872" y="43473"/>
                  <a:pt x="128872" y="43473"/>
                  <a:pt x="127959" y="43473"/>
                </a:cubicBezTo>
                <a:lnTo>
                  <a:pt x="127959" y="43473"/>
                </a:lnTo>
                <a:cubicBezTo>
                  <a:pt x="127959" y="43473"/>
                  <a:pt x="125221" y="42560"/>
                  <a:pt x="122482" y="40734"/>
                </a:cubicBezTo>
                <a:cubicBezTo>
                  <a:pt x="120656" y="39821"/>
                  <a:pt x="118831" y="38909"/>
                  <a:pt x="116092" y="37996"/>
                </a:cubicBezTo>
                <a:cubicBezTo>
                  <a:pt x="114267" y="36170"/>
                  <a:pt x="111528" y="35257"/>
                  <a:pt x="108790" y="34345"/>
                </a:cubicBezTo>
                <a:cubicBezTo>
                  <a:pt x="106964" y="33432"/>
                  <a:pt x="106051" y="33432"/>
                  <a:pt x="104226" y="32519"/>
                </a:cubicBezTo>
                <a:cubicBezTo>
                  <a:pt x="102400" y="31606"/>
                  <a:pt x="101487" y="30693"/>
                  <a:pt x="99662" y="30693"/>
                </a:cubicBezTo>
                <a:cubicBezTo>
                  <a:pt x="96011" y="29781"/>
                  <a:pt x="93272" y="27955"/>
                  <a:pt x="89621" y="27042"/>
                </a:cubicBezTo>
                <a:cubicBezTo>
                  <a:pt x="85970" y="26129"/>
                  <a:pt x="83231" y="24304"/>
                  <a:pt x="79580" y="23391"/>
                </a:cubicBezTo>
                <a:cubicBezTo>
                  <a:pt x="75929" y="22478"/>
                  <a:pt x="72277" y="21565"/>
                  <a:pt x="68626" y="21565"/>
                </a:cubicBezTo>
                <a:cubicBezTo>
                  <a:pt x="64975" y="20652"/>
                  <a:pt x="60411" y="21565"/>
                  <a:pt x="56759" y="21565"/>
                </a:cubicBezTo>
                <a:cubicBezTo>
                  <a:pt x="53108" y="21565"/>
                  <a:pt x="49457" y="23391"/>
                  <a:pt x="45806" y="24304"/>
                </a:cubicBezTo>
                <a:cubicBezTo>
                  <a:pt x="38503" y="27042"/>
                  <a:pt x="32113" y="29781"/>
                  <a:pt x="26636" y="32519"/>
                </a:cubicBezTo>
                <a:cubicBezTo>
                  <a:pt x="15683" y="38909"/>
                  <a:pt x="9293" y="44386"/>
                  <a:pt x="9293" y="44386"/>
                </a:cubicBezTo>
                <a:cubicBezTo>
                  <a:pt x="9293" y="44386"/>
                  <a:pt x="8380" y="44386"/>
                  <a:pt x="8380" y="44386"/>
                </a:cubicBezTo>
                <a:cubicBezTo>
                  <a:pt x="6554" y="44386"/>
                  <a:pt x="6554" y="43473"/>
                  <a:pt x="6554" y="43473"/>
                </a:cubicBezTo>
                <a:close/>
              </a:path>
            </a:pathLst>
          </a:custGeom>
          <a:solidFill>
            <a:srgbClr val="E09E51"/>
          </a:solidFill>
          <a:ln w="911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35" name="任意多边形: 形状 134"/>
          <p:cNvSpPr/>
          <p:nvPr/>
        </p:nvSpPr>
        <p:spPr>
          <a:xfrm>
            <a:off x="5977145" y="3362184"/>
            <a:ext cx="228204" cy="118666"/>
          </a:xfrm>
          <a:custGeom>
            <a:avLst/>
            <a:gdLst>
              <a:gd name="connsiteX0" fmla="*/ 225630 w 228204"/>
              <a:gd name="connsiteY0" fmla="*/ 6554 h 118666"/>
              <a:gd name="connsiteX1" fmla="*/ 202810 w 228204"/>
              <a:gd name="connsiteY1" fmla="*/ 117918 h 118666"/>
              <a:gd name="connsiteX2" fmla="*/ 6554 w 228204"/>
              <a:gd name="connsiteY2" fmla="*/ 23898 h 118666"/>
              <a:gd name="connsiteX3" fmla="*/ 65887 w 228204"/>
              <a:gd name="connsiteY3" fmla="*/ 6554 h 118666"/>
              <a:gd name="connsiteX4" fmla="*/ 225630 w 228204"/>
              <a:gd name="connsiteY4" fmla="*/ 6554 h 11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8204" h="118666">
                <a:moveTo>
                  <a:pt x="225630" y="6554"/>
                </a:moveTo>
                <a:cubicBezTo>
                  <a:pt x="225630" y="6554"/>
                  <a:pt x="177251" y="49457"/>
                  <a:pt x="202810" y="117918"/>
                </a:cubicBezTo>
                <a:lnTo>
                  <a:pt x="6554" y="23898"/>
                </a:lnTo>
                <a:cubicBezTo>
                  <a:pt x="6554" y="23898"/>
                  <a:pt x="33939" y="6554"/>
                  <a:pt x="65887" y="6554"/>
                </a:cubicBezTo>
                <a:cubicBezTo>
                  <a:pt x="96923" y="6554"/>
                  <a:pt x="225630" y="6554"/>
                  <a:pt x="225630" y="6554"/>
                </a:cubicBezTo>
                <a:close/>
              </a:path>
            </a:pathLst>
          </a:custGeom>
          <a:solidFill>
            <a:srgbClr val="F2F2F2"/>
          </a:solidFill>
          <a:ln w="911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36" name="任意多边形: 形状 135"/>
          <p:cNvSpPr/>
          <p:nvPr/>
        </p:nvSpPr>
        <p:spPr>
          <a:xfrm>
            <a:off x="6277462" y="3350419"/>
            <a:ext cx="155179" cy="136923"/>
          </a:xfrm>
          <a:custGeom>
            <a:avLst/>
            <a:gdLst>
              <a:gd name="connsiteX0" fmla="*/ 6554 w 155178"/>
              <a:gd name="connsiteY0" fmla="*/ 18320 h 136922"/>
              <a:gd name="connsiteX1" fmla="*/ 150780 w 155178"/>
              <a:gd name="connsiteY1" fmla="*/ 18320 h 136922"/>
              <a:gd name="connsiteX2" fmla="*/ 150780 w 155178"/>
              <a:gd name="connsiteY2" fmla="*/ 134247 h 136922"/>
              <a:gd name="connsiteX3" fmla="*/ 6554 w 155178"/>
              <a:gd name="connsiteY3" fmla="*/ 18320 h 136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5178" h="136922">
                <a:moveTo>
                  <a:pt x="6554" y="18320"/>
                </a:moveTo>
                <a:cubicBezTo>
                  <a:pt x="6554" y="18320"/>
                  <a:pt x="107877" y="-8152"/>
                  <a:pt x="150780" y="18320"/>
                </a:cubicBezTo>
                <a:cubicBezTo>
                  <a:pt x="150780" y="18320"/>
                  <a:pt x="159908" y="108688"/>
                  <a:pt x="150780" y="134247"/>
                </a:cubicBezTo>
                <a:cubicBezTo>
                  <a:pt x="150780" y="133335"/>
                  <a:pt x="70452" y="30186"/>
                  <a:pt x="6554" y="18320"/>
                </a:cubicBezTo>
                <a:close/>
              </a:path>
            </a:pathLst>
          </a:custGeom>
          <a:solidFill>
            <a:srgbClr val="F2F2F2"/>
          </a:solidFill>
          <a:ln w="911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37" name="任意多边形: 形状 136"/>
          <p:cNvSpPr/>
          <p:nvPr/>
        </p:nvSpPr>
        <p:spPr>
          <a:xfrm>
            <a:off x="4926493" y="3119375"/>
            <a:ext cx="209948" cy="118666"/>
          </a:xfrm>
          <a:custGeom>
            <a:avLst/>
            <a:gdLst>
              <a:gd name="connsiteX0" fmla="*/ 6554 w 209947"/>
              <a:gd name="connsiteY0" fmla="*/ 6554 h 118666"/>
              <a:gd name="connsiteX1" fmla="*/ 90534 w 209947"/>
              <a:gd name="connsiteY1" fmla="*/ 108790 h 118666"/>
              <a:gd name="connsiteX2" fmla="*/ 208287 w 209947"/>
              <a:gd name="connsiteY2" fmla="*/ 70452 h 118666"/>
              <a:gd name="connsiteX3" fmla="*/ 6554 w 209947"/>
              <a:gd name="connsiteY3" fmla="*/ 6554 h 11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947" h="118666">
                <a:moveTo>
                  <a:pt x="6554" y="6554"/>
                </a:moveTo>
                <a:cubicBezTo>
                  <a:pt x="6554" y="6554"/>
                  <a:pt x="16595" y="84144"/>
                  <a:pt x="90534" y="108790"/>
                </a:cubicBezTo>
                <a:cubicBezTo>
                  <a:pt x="164472" y="132523"/>
                  <a:pt x="208287" y="70452"/>
                  <a:pt x="208287" y="70452"/>
                </a:cubicBezTo>
                <a:cubicBezTo>
                  <a:pt x="208287" y="70452"/>
                  <a:pt x="91446" y="95098"/>
                  <a:pt x="6554" y="6554"/>
                </a:cubicBezTo>
                <a:close/>
              </a:path>
            </a:pathLst>
          </a:custGeom>
          <a:solidFill>
            <a:srgbClr val="F2F2F2"/>
          </a:solidFill>
          <a:ln w="911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38" name="任意多边形: 形状 137"/>
          <p:cNvSpPr/>
          <p:nvPr/>
        </p:nvSpPr>
        <p:spPr>
          <a:xfrm>
            <a:off x="5833778" y="2313848"/>
            <a:ext cx="830663" cy="611587"/>
          </a:xfrm>
          <a:custGeom>
            <a:avLst/>
            <a:gdLst>
              <a:gd name="connsiteX0" fmla="*/ 84199 w 830663"/>
              <a:gd name="connsiteY0" fmla="*/ 208710 h 611587"/>
              <a:gd name="connsiteX1" fmla="*/ 380864 w 830663"/>
              <a:gd name="connsiteY1" fmla="*/ 7890 h 611587"/>
              <a:gd name="connsiteX2" fmla="*/ 831796 w 830663"/>
              <a:gd name="connsiteY2" fmla="*/ 332853 h 611587"/>
              <a:gd name="connsiteX3" fmla="*/ 187347 w 830663"/>
              <a:gd name="connsiteY3" fmla="*/ 278084 h 611587"/>
              <a:gd name="connsiteX4" fmla="*/ 173655 w 830663"/>
              <a:gd name="connsiteY4" fmla="*/ 609436 h 611587"/>
              <a:gd name="connsiteX5" fmla="*/ 134404 w 830663"/>
              <a:gd name="connsiteY5" fmla="*/ 609436 h 611587"/>
              <a:gd name="connsiteX6" fmla="*/ 126188 w 830663"/>
              <a:gd name="connsiteY6" fmla="*/ 512678 h 611587"/>
              <a:gd name="connsiteX7" fmla="*/ 44035 w 830663"/>
              <a:gd name="connsiteY7" fmla="*/ 474339 h 611587"/>
              <a:gd name="connsiteX8" fmla="*/ 84199 w 830663"/>
              <a:gd name="connsiteY8" fmla="*/ 208710 h 611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0663" h="611587">
                <a:moveTo>
                  <a:pt x="84199" y="208710"/>
                </a:moveTo>
                <a:cubicBezTo>
                  <a:pt x="84199" y="208710"/>
                  <a:pt x="69594" y="23408"/>
                  <a:pt x="380864" y="7890"/>
                </a:cubicBezTo>
                <a:cubicBezTo>
                  <a:pt x="692135" y="-6715"/>
                  <a:pt x="801673" y="98259"/>
                  <a:pt x="831796" y="332853"/>
                </a:cubicBezTo>
                <a:cubicBezTo>
                  <a:pt x="831796" y="332853"/>
                  <a:pt x="609981" y="372104"/>
                  <a:pt x="187347" y="278084"/>
                </a:cubicBezTo>
                <a:cubicBezTo>
                  <a:pt x="187347" y="278084"/>
                  <a:pt x="213819" y="509939"/>
                  <a:pt x="173655" y="609436"/>
                </a:cubicBezTo>
                <a:lnTo>
                  <a:pt x="134404" y="609436"/>
                </a:lnTo>
                <a:lnTo>
                  <a:pt x="126188" y="512678"/>
                </a:lnTo>
                <a:cubicBezTo>
                  <a:pt x="126188" y="512678"/>
                  <a:pt x="91502" y="468863"/>
                  <a:pt x="44035" y="474339"/>
                </a:cubicBezTo>
                <a:cubicBezTo>
                  <a:pt x="44035" y="476165"/>
                  <a:pt x="-62764" y="227879"/>
                  <a:pt x="84199" y="208710"/>
                </a:cubicBezTo>
                <a:close/>
              </a:path>
            </a:pathLst>
          </a:custGeom>
          <a:solidFill>
            <a:srgbClr val="E09E51"/>
          </a:solidFill>
          <a:ln w="911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39" name="任意多边形: 形状 138"/>
          <p:cNvSpPr/>
          <p:nvPr/>
        </p:nvSpPr>
        <p:spPr>
          <a:xfrm>
            <a:off x="6205349" y="3028093"/>
            <a:ext cx="209948" cy="118666"/>
          </a:xfrm>
          <a:custGeom>
            <a:avLst/>
            <a:gdLst>
              <a:gd name="connsiteX0" fmla="*/ 6554 w 209947"/>
              <a:gd name="connsiteY0" fmla="*/ 6554 h 118666"/>
              <a:gd name="connsiteX1" fmla="*/ 90534 w 209947"/>
              <a:gd name="connsiteY1" fmla="*/ 108790 h 118666"/>
              <a:gd name="connsiteX2" fmla="*/ 208287 w 209947"/>
              <a:gd name="connsiteY2" fmla="*/ 70452 h 118666"/>
              <a:gd name="connsiteX3" fmla="*/ 6554 w 209947"/>
              <a:gd name="connsiteY3" fmla="*/ 6554 h 11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947" h="118666">
                <a:moveTo>
                  <a:pt x="6554" y="6554"/>
                </a:moveTo>
                <a:cubicBezTo>
                  <a:pt x="6554" y="6554"/>
                  <a:pt x="16595" y="84144"/>
                  <a:pt x="90534" y="108790"/>
                </a:cubicBezTo>
                <a:cubicBezTo>
                  <a:pt x="164472" y="132523"/>
                  <a:pt x="208287" y="70452"/>
                  <a:pt x="208287" y="70452"/>
                </a:cubicBezTo>
                <a:cubicBezTo>
                  <a:pt x="208287" y="70452"/>
                  <a:pt x="91446" y="95098"/>
                  <a:pt x="6554" y="6554"/>
                </a:cubicBezTo>
                <a:close/>
              </a:path>
            </a:pathLst>
          </a:custGeom>
          <a:solidFill>
            <a:srgbClr val="F2F2F2"/>
          </a:solidFill>
          <a:ln w="911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40" name="任意多边形: 形状 139"/>
          <p:cNvSpPr/>
          <p:nvPr/>
        </p:nvSpPr>
        <p:spPr>
          <a:xfrm>
            <a:off x="5751547" y="4202888"/>
            <a:ext cx="255589" cy="292101"/>
          </a:xfrm>
          <a:custGeom>
            <a:avLst/>
            <a:gdLst>
              <a:gd name="connsiteX0" fmla="*/ 97056 w 255588"/>
              <a:gd name="connsiteY0" fmla="*/ 30288 h 292101"/>
              <a:gd name="connsiteX1" fmla="*/ 74236 w 255588"/>
              <a:gd name="connsiteY1" fmla="*/ 144390 h 292101"/>
              <a:gd name="connsiteX2" fmla="*/ 13077 w 255588"/>
              <a:gd name="connsiteY2" fmla="*/ 156256 h 292101"/>
              <a:gd name="connsiteX3" fmla="*/ 139045 w 255588"/>
              <a:gd name="connsiteY3" fmla="*/ 290440 h 292101"/>
              <a:gd name="connsiteX4" fmla="*/ 255886 w 255588"/>
              <a:gd name="connsiteY4" fmla="*/ 222892 h 292101"/>
              <a:gd name="connsiteX5" fmla="*/ 185599 w 255588"/>
              <a:gd name="connsiteY5" fmla="*/ 6554 h 292101"/>
              <a:gd name="connsiteX6" fmla="*/ 97056 w 255588"/>
              <a:gd name="connsiteY6" fmla="*/ 30288 h 29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5588" h="292101">
                <a:moveTo>
                  <a:pt x="97056" y="30288"/>
                </a:moveTo>
                <a:cubicBezTo>
                  <a:pt x="97056" y="30288"/>
                  <a:pt x="54154" y="66800"/>
                  <a:pt x="74236" y="144390"/>
                </a:cubicBezTo>
                <a:cubicBezTo>
                  <a:pt x="74236" y="144390"/>
                  <a:pt x="38636" y="118831"/>
                  <a:pt x="13077" y="156256"/>
                </a:cubicBezTo>
                <a:cubicBezTo>
                  <a:pt x="-12482" y="193682"/>
                  <a:pt x="38636" y="280399"/>
                  <a:pt x="139045" y="290440"/>
                </a:cubicBezTo>
                <a:cubicBezTo>
                  <a:pt x="239455" y="300482"/>
                  <a:pt x="255886" y="276748"/>
                  <a:pt x="255886" y="222892"/>
                </a:cubicBezTo>
                <a:cubicBezTo>
                  <a:pt x="255886" y="169036"/>
                  <a:pt x="256799" y="58585"/>
                  <a:pt x="185599" y="6554"/>
                </a:cubicBezTo>
                <a:lnTo>
                  <a:pt x="97056" y="30288"/>
                </a:lnTo>
                <a:close/>
              </a:path>
            </a:pathLst>
          </a:custGeom>
          <a:solidFill>
            <a:srgbClr val="FBC89C"/>
          </a:solidFill>
          <a:ln w="911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41" name="任意多边形: 形状 140"/>
          <p:cNvSpPr/>
          <p:nvPr/>
        </p:nvSpPr>
        <p:spPr>
          <a:xfrm>
            <a:off x="5560918" y="3454379"/>
            <a:ext cx="392511" cy="876304"/>
          </a:xfrm>
          <a:custGeom>
            <a:avLst/>
            <a:gdLst>
              <a:gd name="connsiteX0" fmla="*/ 222875 w 392511"/>
              <a:gd name="connsiteY0" fmla="*/ 6554 h 876304"/>
              <a:gd name="connsiteX1" fmla="*/ 9276 w 392511"/>
              <a:gd name="connsiteY1" fmla="*/ 472091 h 876304"/>
              <a:gd name="connsiteX2" fmla="*/ 172670 w 392511"/>
              <a:gd name="connsiteY2" fmla="*/ 873730 h 876304"/>
              <a:gd name="connsiteX3" fmla="*/ 391746 w 392511"/>
              <a:gd name="connsiteY3" fmla="*/ 775146 h 876304"/>
              <a:gd name="connsiteX4" fmla="*/ 305029 w 392511"/>
              <a:gd name="connsiteY4" fmla="*/ 603537 h 876304"/>
              <a:gd name="connsiteX5" fmla="*/ 327849 w 392511"/>
              <a:gd name="connsiteY5" fmla="*/ 308697 h 876304"/>
              <a:gd name="connsiteX6" fmla="*/ 222875 w 392511"/>
              <a:gd name="connsiteY6" fmla="*/ 6554 h 876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2511" h="876304">
                <a:moveTo>
                  <a:pt x="222875" y="6554"/>
                </a:moveTo>
                <a:cubicBezTo>
                  <a:pt x="222875" y="6554"/>
                  <a:pt x="-21760" y="182728"/>
                  <a:pt x="9276" y="472091"/>
                </a:cubicBezTo>
                <a:cubicBezTo>
                  <a:pt x="40312" y="761454"/>
                  <a:pt x="172670" y="873730"/>
                  <a:pt x="172670" y="873730"/>
                </a:cubicBezTo>
                <a:cubicBezTo>
                  <a:pt x="172670" y="873730"/>
                  <a:pt x="347018" y="873730"/>
                  <a:pt x="391746" y="775146"/>
                </a:cubicBezTo>
                <a:cubicBezTo>
                  <a:pt x="391746" y="775146"/>
                  <a:pt x="394485" y="693905"/>
                  <a:pt x="305029" y="603537"/>
                </a:cubicBezTo>
                <a:cubicBezTo>
                  <a:pt x="214660" y="513168"/>
                  <a:pt x="203706" y="327866"/>
                  <a:pt x="327849" y="308697"/>
                </a:cubicBezTo>
                <a:cubicBezTo>
                  <a:pt x="326936" y="309610"/>
                  <a:pt x="422782" y="103313"/>
                  <a:pt x="222875" y="6554"/>
                </a:cubicBezTo>
                <a:close/>
              </a:path>
            </a:pathLst>
          </a:custGeom>
          <a:solidFill>
            <a:srgbClr val="4D4D4D"/>
          </a:solidFill>
          <a:ln w="911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42" name="任意多边形: 形状 141"/>
          <p:cNvSpPr/>
          <p:nvPr/>
        </p:nvSpPr>
        <p:spPr>
          <a:xfrm>
            <a:off x="7073438" y="3247765"/>
            <a:ext cx="301230" cy="355999"/>
          </a:xfrm>
          <a:custGeom>
            <a:avLst/>
            <a:gdLst>
              <a:gd name="connsiteX0" fmla="*/ 213764 w 301229"/>
              <a:gd name="connsiteY0" fmla="*/ 96328 h 355998"/>
              <a:gd name="connsiteX1" fmla="*/ 142564 w 301229"/>
              <a:gd name="connsiteY1" fmla="*/ 108195 h 355998"/>
              <a:gd name="connsiteX2" fmla="*/ 85969 w 301229"/>
              <a:gd name="connsiteY2" fmla="*/ 50687 h 355998"/>
              <a:gd name="connsiteX3" fmla="*/ 75929 w 301229"/>
              <a:gd name="connsiteY3" fmla="*/ 131015 h 355998"/>
              <a:gd name="connsiteX4" fmla="*/ 54934 w 301229"/>
              <a:gd name="connsiteY4" fmla="*/ 142881 h 355998"/>
              <a:gd name="connsiteX5" fmla="*/ 54021 w 301229"/>
              <a:gd name="connsiteY5" fmla="*/ 142881 h 355998"/>
              <a:gd name="connsiteX6" fmla="*/ 54021 w 301229"/>
              <a:gd name="connsiteY6" fmla="*/ 142881 h 355998"/>
              <a:gd name="connsiteX7" fmla="*/ 6554 w 301229"/>
              <a:gd name="connsiteY7" fmla="*/ 192174 h 355998"/>
              <a:gd name="connsiteX8" fmla="*/ 41241 w 301229"/>
              <a:gd name="connsiteY8" fmla="*/ 277066 h 355998"/>
              <a:gd name="connsiteX9" fmla="*/ 136174 w 301229"/>
              <a:gd name="connsiteY9" fmla="*/ 324532 h 355998"/>
              <a:gd name="connsiteX10" fmla="*/ 177251 w 301229"/>
              <a:gd name="connsiteY10" fmla="*/ 345527 h 355998"/>
              <a:gd name="connsiteX11" fmla="*/ 295005 w 301229"/>
              <a:gd name="connsiteY11" fmla="*/ 204040 h 355998"/>
              <a:gd name="connsiteX12" fmla="*/ 213764 w 301229"/>
              <a:gd name="connsiteY12" fmla="*/ 96328 h 355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1229" h="355998">
                <a:moveTo>
                  <a:pt x="213764" y="96328"/>
                </a:moveTo>
                <a:cubicBezTo>
                  <a:pt x="195507" y="98153"/>
                  <a:pt x="169949" y="101805"/>
                  <a:pt x="142564" y="108195"/>
                </a:cubicBezTo>
                <a:cubicBezTo>
                  <a:pt x="172687" y="15087"/>
                  <a:pt x="66800" y="-35118"/>
                  <a:pt x="85969" y="50687"/>
                </a:cubicBezTo>
                <a:cubicBezTo>
                  <a:pt x="96010" y="95415"/>
                  <a:pt x="86882" y="119148"/>
                  <a:pt x="75929" y="131015"/>
                </a:cubicBezTo>
                <a:cubicBezTo>
                  <a:pt x="68626" y="134666"/>
                  <a:pt x="61323" y="139230"/>
                  <a:pt x="54934" y="142881"/>
                </a:cubicBezTo>
                <a:lnTo>
                  <a:pt x="54021" y="142881"/>
                </a:lnTo>
                <a:cubicBezTo>
                  <a:pt x="54021" y="142881"/>
                  <a:pt x="54021" y="142881"/>
                  <a:pt x="54021" y="142881"/>
                </a:cubicBezTo>
                <a:cubicBezTo>
                  <a:pt x="34852" y="155661"/>
                  <a:pt x="18421" y="171179"/>
                  <a:pt x="6554" y="192174"/>
                </a:cubicBezTo>
                <a:lnTo>
                  <a:pt x="41241" y="277066"/>
                </a:lnTo>
                <a:cubicBezTo>
                  <a:pt x="41241" y="277066"/>
                  <a:pt x="61323" y="353742"/>
                  <a:pt x="136174" y="324532"/>
                </a:cubicBezTo>
                <a:cubicBezTo>
                  <a:pt x="136174" y="324532"/>
                  <a:pt x="136174" y="324532"/>
                  <a:pt x="177251" y="345527"/>
                </a:cubicBezTo>
                <a:cubicBezTo>
                  <a:pt x="217415" y="366522"/>
                  <a:pt x="297743" y="304450"/>
                  <a:pt x="295005" y="204040"/>
                </a:cubicBezTo>
                <a:cubicBezTo>
                  <a:pt x="293179" y="103630"/>
                  <a:pt x="267620" y="89938"/>
                  <a:pt x="213764" y="96328"/>
                </a:cubicBezTo>
                <a:close/>
              </a:path>
            </a:pathLst>
          </a:custGeom>
          <a:solidFill>
            <a:srgbClr val="FBC89C"/>
          </a:solidFill>
          <a:ln w="911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43" name="任意多边形: 形状 142"/>
          <p:cNvSpPr/>
          <p:nvPr/>
        </p:nvSpPr>
        <p:spPr>
          <a:xfrm>
            <a:off x="6196221" y="3362184"/>
            <a:ext cx="146051" cy="118666"/>
          </a:xfrm>
          <a:custGeom>
            <a:avLst/>
            <a:gdLst>
              <a:gd name="connsiteX0" fmla="*/ 87795 w 146050"/>
              <a:gd name="connsiteY0" fmla="*/ 6554 h 118666"/>
              <a:gd name="connsiteX1" fmla="*/ 6554 w 146050"/>
              <a:gd name="connsiteY1" fmla="*/ 6554 h 118666"/>
              <a:gd name="connsiteX2" fmla="*/ 11118 w 146050"/>
              <a:gd name="connsiteY2" fmla="*/ 75016 h 118666"/>
              <a:gd name="connsiteX3" fmla="*/ 54934 w 146050"/>
              <a:gd name="connsiteY3" fmla="*/ 114267 h 118666"/>
              <a:gd name="connsiteX4" fmla="*/ 121569 w 146050"/>
              <a:gd name="connsiteY4" fmla="*/ 106964 h 118666"/>
              <a:gd name="connsiteX5" fmla="*/ 140739 w 146050"/>
              <a:gd name="connsiteY5" fmla="*/ 58585 h 118666"/>
              <a:gd name="connsiteX6" fmla="*/ 129785 w 146050"/>
              <a:gd name="connsiteY6" fmla="*/ 24811 h 118666"/>
              <a:gd name="connsiteX7" fmla="*/ 87795 w 146050"/>
              <a:gd name="connsiteY7" fmla="*/ 6554 h 11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6050" h="118666">
                <a:moveTo>
                  <a:pt x="87795" y="6554"/>
                </a:moveTo>
                <a:lnTo>
                  <a:pt x="6554" y="6554"/>
                </a:lnTo>
                <a:lnTo>
                  <a:pt x="11118" y="75016"/>
                </a:lnTo>
                <a:lnTo>
                  <a:pt x="54934" y="114267"/>
                </a:lnTo>
                <a:lnTo>
                  <a:pt x="121569" y="106964"/>
                </a:lnTo>
                <a:lnTo>
                  <a:pt x="140739" y="58585"/>
                </a:lnTo>
                <a:lnTo>
                  <a:pt x="129785" y="24811"/>
                </a:lnTo>
                <a:cubicBezTo>
                  <a:pt x="129785" y="24811"/>
                  <a:pt x="95098" y="6554"/>
                  <a:pt x="87795" y="6554"/>
                </a:cubicBezTo>
                <a:close/>
              </a:path>
            </a:pathLst>
          </a:custGeom>
          <a:solidFill>
            <a:srgbClr val="C1272D"/>
          </a:solidFill>
          <a:ln w="911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44" name="任意多边形: 形状 143"/>
          <p:cNvSpPr/>
          <p:nvPr/>
        </p:nvSpPr>
        <p:spPr>
          <a:xfrm>
            <a:off x="6244600" y="3463507"/>
            <a:ext cx="228204" cy="638972"/>
          </a:xfrm>
          <a:custGeom>
            <a:avLst/>
            <a:gdLst>
              <a:gd name="connsiteX0" fmla="*/ 6554 w 228204"/>
              <a:gd name="connsiteY0" fmla="*/ 12944 h 638971"/>
              <a:gd name="connsiteX1" fmla="*/ 101488 w 228204"/>
              <a:gd name="connsiteY1" fmla="*/ 245713 h 638971"/>
              <a:gd name="connsiteX2" fmla="*/ 226543 w 228204"/>
              <a:gd name="connsiteY2" fmla="*/ 638224 h 638971"/>
              <a:gd name="connsiteX3" fmla="*/ 190943 w 228204"/>
              <a:gd name="connsiteY3" fmla="*/ 180902 h 638971"/>
              <a:gd name="connsiteX4" fmla="*/ 74103 w 228204"/>
              <a:gd name="connsiteY4" fmla="*/ 6554 h 638971"/>
              <a:gd name="connsiteX5" fmla="*/ 6554 w 228204"/>
              <a:gd name="connsiteY5" fmla="*/ 12944 h 638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8204" h="638971">
                <a:moveTo>
                  <a:pt x="6554" y="12944"/>
                </a:moveTo>
                <a:lnTo>
                  <a:pt x="101488" y="245713"/>
                </a:lnTo>
                <a:cubicBezTo>
                  <a:pt x="101488" y="245713"/>
                  <a:pt x="221066" y="451096"/>
                  <a:pt x="226543" y="638224"/>
                </a:cubicBezTo>
                <a:cubicBezTo>
                  <a:pt x="226543" y="638224"/>
                  <a:pt x="228369" y="420973"/>
                  <a:pt x="190943" y="180902"/>
                </a:cubicBezTo>
                <a:cubicBezTo>
                  <a:pt x="190943" y="180902"/>
                  <a:pt x="110616" y="44893"/>
                  <a:pt x="74103" y="6554"/>
                </a:cubicBezTo>
                <a:lnTo>
                  <a:pt x="6554" y="12944"/>
                </a:lnTo>
                <a:close/>
              </a:path>
            </a:pathLst>
          </a:custGeom>
          <a:solidFill>
            <a:srgbClr val="ED1C24"/>
          </a:solidFill>
          <a:ln w="911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46" name="文本框 145"/>
          <p:cNvSpPr txBox="1"/>
          <p:nvPr/>
        </p:nvSpPr>
        <p:spPr>
          <a:xfrm>
            <a:off x="3406653" y="639054"/>
            <a:ext cx="48437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55A1B9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讲信用的才合作</a:t>
            </a:r>
          </a:p>
        </p:txBody>
      </p:sp>
      <p:sp>
        <p:nvSpPr>
          <p:cNvPr id="147" name="文本框 146"/>
          <p:cNvSpPr txBox="1"/>
          <p:nvPr/>
        </p:nvSpPr>
        <p:spPr>
          <a:xfrm>
            <a:off x="5407852" y="1232872"/>
            <a:ext cx="3221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55A1B9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我们都是平等的！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76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/>
          <p:cNvSpPr/>
          <p:nvPr/>
        </p:nvSpPr>
        <p:spPr>
          <a:xfrm>
            <a:off x="466408" y="497840"/>
            <a:ext cx="11186160" cy="5862320"/>
          </a:xfrm>
          <a:prstGeom prst="roundRect">
            <a:avLst>
              <a:gd name="adj" fmla="val 1699"/>
            </a:avLst>
          </a:prstGeom>
          <a:solidFill>
            <a:srgbClr val="F376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1" name="组合 100"/>
          <p:cNvGrpSpPr/>
          <p:nvPr/>
        </p:nvGrpSpPr>
        <p:grpSpPr>
          <a:xfrm>
            <a:off x="4552950" y="860064"/>
            <a:ext cx="3086100" cy="792422"/>
            <a:chOff x="4516438" y="860064"/>
            <a:chExt cx="3086100" cy="792422"/>
          </a:xfrm>
        </p:grpSpPr>
        <p:sp>
          <p:nvSpPr>
            <p:cNvPr id="4" name="矩形: 圆角 12"/>
            <p:cNvSpPr/>
            <p:nvPr/>
          </p:nvSpPr>
          <p:spPr>
            <a:xfrm>
              <a:off x="4516438" y="860064"/>
              <a:ext cx="3086100" cy="792422"/>
            </a:xfrm>
            <a:custGeom>
              <a:avLst/>
              <a:gdLst>
                <a:gd name="connsiteX0" fmla="*/ 0 w 3086100"/>
                <a:gd name="connsiteY0" fmla="*/ 172758 h 945066"/>
                <a:gd name="connsiteX1" fmla="*/ 172758 w 3086100"/>
                <a:gd name="connsiteY1" fmla="*/ 0 h 945066"/>
                <a:gd name="connsiteX2" fmla="*/ 2913342 w 3086100"/>
                <a:gd name="connsiteY2" fmla="*/ 0 h 945066"/>
                <a:gd name="connsiteX3" fmla="*/ 3086100 w 3086100"/>
                <a:gd name="connsiteY3" fmla="*/ 172758 h 945066"/>
                <a:gd name="connsiteX4" fmla="*/ 3086100 w 3086100"/>
                <a:gd name="connsiteY4" fmla="*/ 772308 h 945066"/>
                <a:gd name="connsiteX5" fmla="*/ 2913342 w 3086100"/>
                <a:gd name="connsiteY5" fmla="*/ 945066 h 945066"/>
                <a:gd name="connsiteX6" fmla="*/ 172758 w 3086100"/>
                <a:gd name="connsiteY6" fmla="*/ 945066 h 945066"/>
                <a:gd name="connsiteX7" fmla="*/ 0 w 3086100"/>
                <a:gd name="connsiteY7" fmla="*/ 772308 h 945066"/>
                <a:gd name="connsiteX8" fmla="*/ 0 w 3086100"/>
                <a:gd name="connsiteY8" fmla="*/ 172758 h 945066"/>
                <a:gd name="connsiteX0-1" fmla="*/ 0 w 3086100"/>
                <a:gd name="connsiteY0-2" fmla="*/ 245910 h 1018218"/>
                <a:gd name="connsiteX1-3" fmla="*/ 172758 w 3086100"/>
                <a:gd name="connsiteY1-4" fmla="*/ 73152 h 1018218"/>
                <a:gd name="connsiteX2-5" fmla="*/ 2980398 w 3086100"/>
                <a:gd name="connsiteY2-6" fmla="*/ 0 h 1018218"/>
                <a:gd name="connsiteX3-7" fmla="*/ 3086100 w 3086100"/>
                <a:gd name="connsiteY3-8" fmla="*/ 245910 h 1018218"/>
                <a:gd name="connsiteX4-9" fmla="*/ 3086100 w 3086100"/>
                <a:gd name="connsiteY4-10" fmla="*/ 845460 h 1018218"/>
                <a:gd name="connsiteX5-11" fmla="*/ 2913342 w 3086100"/>
                <a:gd name="connsiteY5-12" fmla="*/ 1018218 h 1018218"/>
                <a:gd name="connsiteX6-13" fmla="*/ 172758 w 3086100"/>
                <a:gd name="connsiteY6-14" fmla="*/ 1018218 h 1018218"/>
                <a:gd name="connsiteX7-15" fmla="*/ 0 w 3086100"/>
                <a:gd name="connsiteY7-16" fmla="*/ 845460 h 1018218"/>
                <a:gd name="connsiteX8-17" fmla="*/ 0 w 3086100"/>
                <a:gd name="connsiteY8-18" fmla="*/ 245910 h 10182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3086100" h="1018218">
                  <a:moveTo>
                    <a:pt x="0" y="245910"/>
                  </a:moveTo>
                  <a:cubicBezTo>
                    <a:pt x="0" y="150498"/>
                    <a:pt x="77346" y="73152"/>
                    <a:pt x="172758" y="73152"/>
                  </a:cubicBezTo>
                  <a:cubicBezTo>
                    <a:pt x="1086286" y="73152"/>
                    <a:pt x="2066870" y="0"/>
                    <a:pt x="2980398" y="0"/>
                  </a:cubicBezTo>
                  <a:cubicBezTo>
                    <a:pt x="3075810" y="0"/>
                    <a:pt x="3086100" y="150498"/>
                    <a:pt x="3086100" y="245910"/>
                  </a:cubicBezTo>
                  <a:lnTo>
                    <a:pt x="3086100" y="845460"/>
                  </a:lnTo>
                  <a:cubicBezTo>
                    <a:pt x="3086100" y="940872"/>
                    <a:pt x="3008754" y="1018218"/>
                    <a:pt x="2913342" y="1018218"/>
                  </a:cubicBezTo>
                  <a:lnTo>
                    <a:pt x="172758" y="1018218"/>
                  </a:lnTo>
                  <a:cubicBezTo>
                    <a:pt x="77346" y="1018218"/>
                    <a:pt x="0" y="940872"/>
                    <a:pt x="0" y="845460"/>
                  </a:cubicBezTo>
                  <a:lnTo>
                    <a:pt x="0" y="245910"/>
                  </a:lnTo>
                  <a:close/>
                </a:path>
              </a:pathLst>
            </a:custGeom>
            <a:solidFill>
              <a:srgbClr val="FECD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4773301" y="1048302"/>
              <a:ext cx="26453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latin typeface="方正兰亭粗黑简体" panose="02000000000000000000" pitchFamily="2" charset="-122"/>
                  <a:ea typeface="方正兰亭粗黑简体" panose="02000000000000000000" pitchFamily="2" charset="-122"/>
                </a:rPr>
                <a:t>区块链的应用领域</a:t>
              </a:r>
            </a:p>
          </p:txBody>
        </p:sp>
      </p:grpSp>
      <p:sp>
        <p:nvSpPr>
          <p:cNvPr id="23" name="椭圆 22"/>
          <p:cNvSpPr/>
          <p:nvPr/>
        </p:nvSpPr>
        <p:spPr>
          <a:xfrm>
            <a:off x="1200150" y="2381760"/>
            <a:ext cx="2168083" cy="2168083"/>
          </a:xfrm>
          <a:prstGeom prst="ellipse">
            <a:avLst/>
          </a:prstGeom>
          <a:solidFill>
            <a:srgbClr val="EA6F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3720392" y="2381760"/>
            <a:ext cx="2168083" cy="2168083"/>
          </a:xfrm>
          <a:prstGeom prst="ellipse">
            <a:avLst/>
          </a:prstGeom>
          <a:solidFill>
            <a:srgbClr val="EA6F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>
            <a:off x="6240634" y="2381760"/>
            <a:ext cx="2168083" cy="2168083"/>
          </a:xfrm>
          <a:prstGeom prst="ellipse">
            <a:avLst/>
          </a:prstGeom>
          <a:solidFill>
            <a:srgbClr val="EA6F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任意多边形: 形状 32"/>
          <p:cNvSpPr/>
          <p:nvPr/>
        </p:nvSpPr>
        <p:spPr>
          <a:xfrm rot="10800000">
            <a:off x="1259890" y="3818550"/>
            <a:ext cx="2041173" cy="732099"/>
          </a:xfrm>
          <a:custGeom>
            <a:avLst/>
            <a:gdLst>
              <a:gd name="connsiteX0" fmla="*/ 1020586 w 2041173"/>
              <a:gd name="connsiteY0" fmla="*/ 0 h 732099"/>
              <a:gd name="connsiteX1" fmla="*/ 2019439 w 2041173"/>
              <a:gd name="connsiteY1" fmla="*/ 662084 h 732099"/>
              <a:gd name="connsiteX2" fmla="*/ 2041173 w 2041173"/>
              <a:gd name="connsiteY2" fmla="*/ 732099 h 732099"/>
              <a:gd name="connsiteX3" fmla="*/ 0 w 2041173"/>
              <a:gd name="connsiteY3" fmla="*/ 732099 h 732099"/>
              <a:gd name="connsiteX4" fmla="*/ 21733 w 2041173"/>
              <a:gd name="connsiteY4" fmla="*/ 662084 h 732099"/>
              <a:gd name="connsiteX5" fmla="*/ 1020586 w 2041173"/>
              <a:gd name="connsiteY5" fmla="*/ 0 h 732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41173" h="732099">
                <a:moveTo>
                  <a:pt x="1020586" y="0"/>
                </a:moveTo>
                <a:cubicBezTo>
                  <a:pt x="1469611" y="0"/>
                  <a:pt x="1854872" y="273005"/>
                  <a:pt x="2019439" y="662084"/>
                </a:cubicBezTo>
                <a:lnTo>
                  <a:pt x="2041173" y="732099"/>
                </a:lnTo>
                <a:lnTo>
                  <a:pt x="0" y="732099"/>
                </a:lnTo>
                <a:lnTo>
                  <a:pt x="21733" y="662084"/>
                </a:lnTo>
                <a:cubicBezTo>
                  <a:pt x="186300" y="273005"/>
                  <a:pt x="571561" y="0"/>
                  <a:pt x="1020586" y="0"/>
                </a:cubicBezTo>
                <a:close/>
              </a:path>
            </a:pathLst>
          </a:custGeom>
          <a:solidFill>
            <a:srgbClr val="E85D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>
            <a:off x="8760877" y="2381760"/>
            <a:ext cx="2168083" cy="2168083"/>
          </a:xfrm>
          <a:prstGeom prst="ellipse">
            <a:avLst/>
          </a:prstGeom>
          <a:solidFill>
            <a:srgbClr val="EA6F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任意多边形: 形状 33"/>
          <p:cNvSpPr/>
          <p:nvPr/>
        </p:nvSpPr>
        <p:spPr>
          <a:xfrm rot="10800000">
            <a:off x="3783846" y="3818550"/>
            <a:ext cx="2041173" cy="732099"/>
          </a:xfrm>
          <a:custGeom>
            <a:avLst/>
            <a:gdLst>
              <a:gd name="connsiteX0" fmla="*/ 1020586 w 2041173"/>
              <a:gd name="connsiteY0" fmla="*/ 0 h 732099"/>
              <a:gd name="connsiteX1" fmla="*/ 2019439 w 2041173"/>
              <a:gd name="connsiteY1" fmla="*/ 662084 h 732099"/>
              <a:gd name="connsiteX2" fmla="*/ 2041173 w 2041173"/>
              <a:gd name="connsiteY2" fmla="*/ 732099 h 732099"/>
              <a:gd name="connsiteX3" fmla="*/ 0 w 2041173"/>
              <a:gd name="connsiteY3" fmla="*/ 732099 h 732099"/>
              <a:gd name="connsiteX4" fmla="*/ 21733 w 2041173"/>
              <a:gd name="connsiteY4" fmla="*/ 662084 h 732099"/>
              <a:gd name="connsiteX5" fmla="*/ 1020586 w 2041173"/>
              <a:gd name="connsiteY5" fmla="*/ 0 h 732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41173" h="732099">
                <a:moveTo>
                  <a:pt x="1020586" y="0"/>
                </a:moveTo>
                <a:cubicBezTo>
                  <a:pt x="1469611" y="0"/>
                  <a:pt x="1854872" y="273005"/>
                  <a:pt x="2019439" y="662084"/>
                </a:cubicBezTo>
                <a:lnTo>
                  <a:pt x="2041173" y="732099"/>
                </a:lnTo>
                <a:lnTo>
                  <a:pt x="0" y="732099"/>
                </a:lnTo>
                <a:lnTo>
                  <a:pt x="21733" y="662084"/>
                </a:lnTo>
                <a:cubicBezTo>
                  <a:pt x="186300" y="273005"/>
                  <a:pt x="571561" y="0"/>
                  <a:pt x="1020586" y="0"/>
                </a:cubicBezTo>
                <a:close/>
              </a:path>
            </a:pathLst>
          </a:custGeom>
          <a:solidFill>
            <a:srgbClr val="E85D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任意多边形: 形状 36"/>
          <p:cNvSpPr/>
          <p:nvPr/>
        </p:nvSpPr>
        <p:spPr>
          <a:xfrm rot="10800000">
            <a:off x="6308732" y="3818550"/>
            <a:ext cx="2041173" cy="732099"/>
          </a:xfrm>
          <a:custGeom>
            <a:avLst/>
            <a:gdLst>
              <a:gd name="connsiteX0" fmla="*/ 1020586 w 2041173"/>
              <a:gd name="connsiteY0" fmla="*/ 0 h 732099"/>
              <a:gd name="connsiteX1" fmla="*/ 2019439 w 2041173"/>
              <a:gd name="connsiteY1" fmla="*/ 662084 h 732099"/>
              <a:gd name="connsiteX2" fmla="*/ 2041173 w 2041173"/>
              <a:gd name="connsiteY2" fmla="*/ 732099 h 732099"/>
              <a:gd name="connsiteX3" fmla="*/ 0 w 2041173"/>
              <a:gd name="connsiteY3" fmla="*/ 732099 h 732099"/>
              <a:gd name="connsiteX4" fmla="*/ 21733 w 2041173"/>
              <a:gd name="connsiteY4" fmla="*/ 662084 h 732099"/>
              <a:gd name="connsiteX5" fmla="*/ 1020586 w 2041173"/>
              <a:gd name="connsiteY5" fmla="*/ 0 h 732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41173" h="732099">
                <a:moveTo>
                  <a:pt x="1020586" y="0"/>
                </a:moveTo>
                <a:cubicBezTo>
                  <a:pt x="1469611" y="0"/>
                  <a:pt x="1854872" y="273005"/>
                  <a:pt x="2019439" y="662084"/>
                </a:cubicBezTo>
                <a:lnTo>
                  <a:pt x="2041173" y="732099"/>
                </a:lnTo>
                <a:lnTo>
                  <a:pt x="0" y="732099"/>
                </a:lnTo>
                <a:lnTo>
                  <a:pt x="21733" y="662084"/>
                </a:lnTo>
                <a:cubicBezTo>
                  <a:pt x="186300" y="273005"/>
                  <a:pt x="571561" y="0"/>
                  <a:pt x="1020586" y="0"/>
                </a:cubicBezTo>
                <a:close/>
              </a:path>
            </a:pathLst>
          </a:custGeom>
          <a:solidFill>
            <a:srgbClr val="E85D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1682496" y="3914260"/>
            <a:ext cx="12050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数字货币</a:t>
            </a:r>
          </a:p>
        </p:txBody>
      </p:sp>
      <p:sp>
        <p:nvSpPr>
          <p:cNvPr id="38" name="任意多边形: 形状 37"/>
          <p:cNvSpPr/>
          <p:nvPr/>
        </p:nvSpPr>
        <p:spPr>
          <a:xfrm rot="10800000">
            <a:off x="8834714" y="3818550"/>
            <a:ext cx="2041173" cy="732099"/>
          </a:xfrm>
          <a:custGeom>
            <a:avLst/>
            <a:gdLst>
              <a:gd name="connsiteX0" fmla="*/ 1020586 w 2041173"/>
              <a:gd name="connsiteY0" fmla="*/ 0 h 732099"/>
              <a:gd name="connsiteX1" fmla="*/ 2019439 w 2041173"/>
              <a:gd name="connsiteY1" fmla="*/ 662084 h 732099"/>
              <a:gd name="connsiteX2" fmla="*/ 2041173 w 2041173"/>
              <a:gd name="connsiteY2" fmla="*/ 732099 h 732099"/>
              <a:gd name="connsiteX3" fmla="*/ 0 w 2041173"/>
              <a:gd name="connsiteY3" fmla="*/ 732099 h 732099"/>
              <a:gd name="connsiteX4" fmla="*/ 21733 w 2041173"/>
              <a:gd name="connsiteY4" fmla="*/ 662084 h 732099"/>
              <a:gd name="connsiteX5" fmla="*/ 1020586 w 2041173"/>
              <a:gd name="connsiteY5" fmla="*/ 0 h 732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41173" h="732099">
                <a:moveTo>
                  <a:pt x="1020586" y="0"/>
                </a:moveTo>
                <a:cubicBezTo>
                  <a:pt x="1469611" y="0"/>
                  <a:pt x="1854872" y="273005"/>
                  <a:pt x="2019439" y="662084"/>
                </a:cubicBezTo>
                <a:lnTo>
                  <a:pt x="2041173" y="732099"/>
                </a:lnTo>
                <a:lnTo>
                  <a:pt x="0" y="732099"/>
                </a:lnTo>
                <a:lnTo>
                  <a:pt x="21733" y="662084"/>
                </a:lnTo>
                <a:cubicBezTo>
                  <a:pt x="186300" y="273005"/>
                  <a:pt x="571561" y="0"/>
                  <a:pt x="1020586" y="0"/>
                </a:cubicBezTo>
                <a:close/>
              </a:path>
            </a:pathLst>
          </a:custGeom>
          <a:solidFill>
            <a:srgbClr val="E85D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4222721" y="3900533"/>
            <a:ext cx="12050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智能合约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6740254" y="3900533"/>
            <a:ext cx="12050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记录保全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9507278" y="3900533"/>
            <a:ext cx="6960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证券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1719238" y="4942389"/>
            <a:ext cx="1256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solidFill>
                  <a:schemeClr val="bg1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defRPr>
            </a:lvl1pPr>
          </a:lstStyle>
          <a:p>
            <a:r>
              <a:rPr lang="en-US" altLang="zh-CN" dirty="0"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P2P</a:t>
            </a:r>
            <a:r>
              <a:rPr lang="zh-CN" altLang="en-US" dirty="0"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借款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1294180" y="5324563"/>
            <a:ext cx="2041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全球支付、微金融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1407376" y="5706737"/>
            <a:ext cx="1814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电子商务、汇款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4212064" y="4942389"/>
            <a:ext cx="1122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solidFill>
                  <a:schemeClr val="bg1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defRPr>
            </a:lvl1pPr>
          </a:lstStyle>
          <a:p>
            <a:r>
              <a:rPr lang="zh-CN" altLang="en-US" dirty="0"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数字权益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4222721" y="5324563"/>
            <a:ext cx="1122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托管支付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4437401" y="5706737"/>
            <a:ext cx="671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博彩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6753252" y="4942389"/>
            <a:ext cx="1122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solidFill>
                  <a:schemeClr val="bg1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defRPr>
            </a:lvl1pPr>
          </a:lstStyle>
          <a:p>
            <a:r>
              <a:rPr lang="zh-CN" altLang="en-US" dirty="0"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知识财产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6213964" y="5324563"/>
            <a:ext cx="2287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健康护理、权属登记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6517533" y="5706737"/>
            <a:ext cx="1593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所有权、投票</a:t>
            </a:r>
          </a:p>
        </p:txBody>
      </p:sp>
      <p:sp>
        <p:nvSpPr>
          <p:cNvPr id="48" name="文本框 47"/>
          <p:cNvSpPr txBox="1"/>
          <p:nvPr/>
        </p:nvSpPr>
        <p:spPr>
          <a:xfrm>
            <a:off x="9294062" y="4942389"/>
            <a:ext cx="1122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solidFill>
                  <a:schemeClr val="bg1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defRPr>
            </a:lvl1pPr>
          </a:lstStyle>
          <a:p>
            <a:r>
              <a:rPr lang="zh-CN" altLang="en-US" dirty="0"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私有市场</a:t>
            </a:r>
          </a:p>
        </p:txBody>
      </p:sp>
      <p:sp>
        <p:nvSpPr>
          <p:cNvPr id="49" name="文本框 48"/>
          <p:cNvSpPr txBox="1"/>
          <p:nvPr/>
        </p:nvSpPr>
        <p:spPr>
          <a:xfrm>
            <a:off x="9195709" y="5353150"/>
            <a:ext cx="1337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solidFill>
                  <a:schemeClr val="bg1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defRPr>
            </a:lvl1pPr>
          </a:lstStyle>
          <a:p>
            <a:r>
              <a:rPr lang="zh-CN" altLang="en-US" dirty="0"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股权、众筹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9539724" y="5763911"/>
            <a:ext cx="649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solidFill>
                  <a:schemeClr val="bg1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defRPr>
            </a:lvl1pPr>
          </a:lstStyle>
          <a:p>
            <a:r>
              <a:rPr lang="zh-CN" altLang="en-US" dirty="0"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债券</a:t>
            </a:r>
          </a:p>
        </p:txBody>
      </p:sp>
      <p:pic>
        <p:nvPicPr>
          <p:cNvPr id="53" name="图形 52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57579" y="2617824"/>
            <a:ext cx="1000264" cy="1269867"/>
          </a:xfrm>
          <a:prstGeom prst="rect">
            <a:avLst/>
          </a:prstGeom>
        </p:spPr>
      </p:pic>
      <p:sp>
        <p:nvSpPr>
          <p:cNvPr id="56" name="任意多边形: 形状 55"/>
          <p:cNvSpPr/>
          <p:nvPr/>
        </p:nvSpPr>
        <p:spPr>
          <a:xfrm>
            <a:off x="5261654" y="3602005"/>
            <a:ext cx="94853" cy="75092"/>
          </a:xfrm>
          <a:custGeom>
            <a:avLst/>
            <a:gdLst>
              <a:gd name="connsiteX0" fmla="*/ 2964 w 94853"/>
              <a:gd name="connsiteY0" fmla="*/ 2964 h 75092"/>
              <a:gd name="connsiteX1" fmla="*/ 2964 w 94853"/>
              <a:gd name="connsiteY1" fmla="*/ 2964 h 75092"/>
              <a:gd name="connsiteX2" fmla="*/ 93470 w 94853"/>
              <a:gd name="connsiteY2" fmla="*/ 72523 h 75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853" h="75092">
                <a:moveTo>
                  <a:pt x="2964" y="2964"/>
                </a:moveTo>
                <a:lnTo>
                  <a:pt x="2964" y="2964"/>
                </a:lnTo>
                <a:lnTo>
                  <a:pt x="93470" y="72523"/>
                </a:lnTo>
                <a:close/>
              </a:path>
            </a:pathLst>
          </a:custGeom>
          <a:solidFill>
            <a:srgbClr val="599CB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63" name="任意多边形: 形状 62"/>
          <p:cNvSpPr/>
          <p:nvPr/>
        </p:nvSpPr>
        <p:spPr>
          <a:xfrm>
            <a:off x="5362041" y="3678678"/>
            <a:ext cx="23713" cy="19761"/>
          </a:xfrm>
          <a:custGeom>
            <a:avLst/>
            <a:gdLst>
              <a:gd name="connsiteX0" fmla="*/ 21144 w 23713"/>
              <a:gd name="connsiteY0" fmla="*/ 16006 h 19761"/>
              <a:gd name="connsiteX1" fmla="*/ 17587 w 23713"/>
              <a:gd name="connsiteY1" fmla="*/ 13240 h 19761"/>
              <a:gd name="connsiteX2" fmla="*/ 2964 w 23713"/>
              <a:gd name="connsiteY2" fmla="*/ 2964 h 19761"/>
              <a:gd name="connsiteX3" fmla="*/ 21144 w 23713"/>
              <a:gd name="connsiteY3" fmla="*/ 16797 h 19761"/>
              <a:gd name="connsiteX4" fmla="*/ 22330 w 23713"/>
              <a:gd name="connsiteY4" fmla="*/ 16006 h 19761"/>
              <a:gd name="connsiteX5" fmla="*/ 21144 w 23713"/>
              <a:gd name="connsiteY5" fmla="*/ 16006 h 19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713" h="19761">
                <a:moveTo>
                  <a:pt x="21144" y="16006"/>
                </a:moveTo>
                <a:lnTo>
                  <a:pt x="17587" y="13240"/>
                </a:lnTo>
                <a:cubicBezTo>
                  <a:pt x="9683" y="8102"/>
                  <a:pt x="2964" y="3359"/>
                  <a:pt x="2964" y="2964"/>
                </a:cubicBezTo>
                <a:lnTo>
                  <a:pt x="21144" y="16797"/>
                </a:lnTo>
                <a:lnTo>
                  <a:pt x="22330" y="16006"/>
                </a:lnTo>
                <a:lnTo>
                  <a:pt x="21144" y="16006"/>
                </a:lnTo>
                <a:close/>
              </a:path>
            </a:pathLst>
          </a:custGeom>
          <a:solidFill>
            <a:srgbClr val="EAAD4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65" name="任意多边形: 形状 64"/>
          <p:cNvSpPr/>
          <p:nvPr/>
        </p:nvSpPr>
        <p:spPr>
          <a:xfrm>
            <a:off x="5376664" y="3688954"/>
            <a:ext cx="63236" cy="31618"/>
          </a:xfrm>
          <a:custGeom>
            <a:avLst/>
            <a:gdLst>
              <a:gd name="connsiteX0" fmla="*/ 32211 w 63235"/>
              <a:gd name="connsiteY0" fmla="*/ 17192 h 31617"/>
              <a:gd name="connsiteX1" fmla="*/ 2964 w 63235"/>
              <a:gd name="connsiteY1" fmla="*/ 2964 h 31617"/>
              <a:gd name="connsiteX2" fmla="*/ 6521 w 63235"/>
              <a:gd name="connsiteY2" fmla="*/ 5731 h 31617"/>
              <a:gd name="connsiteX3" fmla="*/ 7707 w 63235"/>
              <a:gd name="connsiteY3" fmla="*/ 6126 h 31617"/>
              <a:gd name="connsiteX4" fmla="*/ 6521 w 63235"/>
              <a:gd name="connsiteY4" fmla="*/ 6916 h 31617"/>
              <a:gd name="connsiteX5" fmla="*/ 34977 w 63235"/>
              <a:gd name="connsiteY5" fmla="*/ 28654 h 31617"/>
              <a:gd name="connsiteX6" fmla="*/ 63828 w 63235"/>
              <a:gd name="connsiteY6" fmla="*/ 5731 h 31617"/>
              <a:gd name="connsiteX7" fmla="*/ 63038 w 63235"/>
              <a:gd name="connsiteY7" fmla="*/ 5336 h 31617"/>
              <a:gd name="connsiteX8" fmla="*/ 32211 w 63235"/>
              <a:gd name="connsiteY8" fmla="*/ 17192 h 31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235" h="31617">
                <a:moveTo>
                  <a:pt x="32211" y="17192"/>
                </a:moveTo>
                <a:cubicBezTo>
                  <a:pt x="25887" y="17192"/>
                  <a:pt x="12845" y="9683"/>
                  <a:pt x="2964" y="2964"/>
                </a:cubicBezTo>
                <a:lnTo>
                  <a:pt x="6521" y="5731"/>
                </a:lnTo>
                <a:lnTo>
                  <a:pt x="7707" y="6126"/>
                </a:lnTo>
                <a:lnTo>
                  <a:pt x="6521" y="6916"/>
                </a:lnTo>
                <a:lnTo>
                  <a:pt x="34977" y="28654"/>
                </a:lnTo>
                <a:lnTo>
                  <a:pt x="63828" y="5731"/>
                </a:lnTo>
                <a:lnTo>
                  <a:pt x="63038" y="5336"/>
                </a:lnTo>
                <a:cubicBezTo>
                  <a:pt x="55134" y="9683"/>
                  <a:pt x="40510" y="17192"/>
                  <a:pt x="32211" y="17192"/>
                </a:cubicBezTo>
                <a:close/>
              </a:path>
            </a:pathLst>
          </a:custGeom>
          <a:solidFill>
            <a:srgbClr val="EAAD4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grpSp>
        <p:nvGrpSpPr>
          <p:cNvPr id="95" name="组合 94"/>
          <p:cNvGrpSpPr/>
          <p:nvPr/>
        </p:nvGrpSpPr>
        <p:grpSpPr>
          <a:xfrm>
            <a:off x="4454969" y="2698667"/>
            <a:ext cx="914384" cy="1070894"/>
            <a:chOff x="4442123" y="2656002"/>
            <a:chExt cx="1002123" cy="1173651"/>
          </a:xfrm>
        </p:grpSpPr>
        <p:sp>
          <p:nvSpPr>
            <p:cNvPr id="60" name="任意多边形: 形状 59"/>
            <p:cNvSpPr/>
            <p:nvPr/>
          </p:nvSpPr>
          <p:spPr>
            <a:xfrm>
              <a:off x="5352160" y="3671564"/>
              <a:ext cx="15809" cy="11857"/>
            </a:xfrm>
            <a:custGeom>
              <a:avLst/>
              <a:gdLst>
                <a:gd name="connsiteX0" fmla="*/ 12845 w 15808"/>
                <a:gd name="connsiteY0" fmla="*/ 10078 h 11856"/>
                <a:gd name="connsiteX1" fmla="*/ 2964 w 15808"/>
                <a:gd name="connsiteY1" fmla="*/ 2964 h 11856"/>
                <a:gd name="connsiteX2" fmla="*/ 12845 w 15808"/>
                <a:gd name="connsiteY2" fmla="*/ 10078 h 11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808" h="11856">
                  <a:moveTo>
                    <a:pt x="12845" y="10078"/>
                  </a:moveTo>
                  <a:lnTo>
                    <a:pt x="2964" y="2964"/>
                  </a:lnTo>
                  <a:lnTo>
                    <a:pt x="12845" y="10078"/>
                  </a:lnTo>
                  <a:close/>
                </a:path>
              </a:pathLst>
            </a:custGeom>
            <a:solidFill>
              <a:srgbClr val="F9BA1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4" name="任意多边形: 形状 63"/>
            <p:cNvSpPr/>
            <p:nvPr/>
          </p:nvSpPr>
          <p:spPr>
            <a:xfrm>
              <a:off x="5436342" y="3688497"/>
              <a:ext cx="7904" cy="7904"/>
            </a:xfrm>
            <a:custGeom>
              <a:avLst/>
              <a:gdLst>
                <a:gd name="connsiteX0" fmla="*/ 2964 w 7904"/>
                <a:gd name="connsiteY0" fmla="*/ 5792 h 7904"/>
                <a:gd name="connsiteX1" fmla="*/ 3755 w 7904"/>
                <a:gd name="connsiteY1" fmla="*/ 6187 h 7904"/>
                <a:gd name="connsiteX2" fmla="*/ 8102 w 7904"/>
                <a:gd name="connsiteY2" fmla="*/ 3026 h 7904"/>
                <a:gd name="connsiteX3" fmla="*/ 2964 w 7904"/>
                <a:gd name="connsiteY3" fmla="*/ 5792 h 7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04" h="7904">
                  <a:moveTo>
                    <a:pt x="2964" y="5792"/>
                  </a:moveTo>
                  <a:lnTo>
                    <a:pt x="3755" y="6187"/>
                  </a:lnTo>
                  <a:lnTo>
                    <a:pt x="8102" y="3026"/>
                  </a:lnTo>
                  <a:cubicBezTo>
                    <a:pt x="8102" y="2630"/>
                    <a:pt x="6126" y="4211"/>
                    <a:pt x="2964" y="5792"/>
                  </a:cubicBezTo>
                  <a:close/>
                </a:path>
              </a:pathLst>
            </a:custGeom>
            <a:solidFill>
              <a:srgbClr val="EAAD4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6" name="任意多边形: 形状 65"/>
            <p:cNvSpPr/>
            <p:nvPr/>
          </p:nvSpPr>
          <p:spPr>
            <a:xfrm>
              <a:off x="4442123" y="2656002"/>
              <a:ext cx="782540" cy="1059196"/>
            </a:xfrm>
            <a:custGeom>
              <a:avLst/>
              <a:gdLst>
                <a:gd name="connsiteX0" fmla="*/ 1224 w 782539"/>
                <a:gd name="connsiteY0" fmla="*/ 1224 h 1059195"/>
                <a:gd name="connsiteX1" fmla="*/ 1224 w 782539"/>
                <a:gd name="connsiteY1" fmla="*/ 1059234 h 1059195"/>
                <a:gd name="connsiteX2" fmla="*/ 784950 w 782539"/>
                <a:gd name="connsiteY2" fmla="*/ 1059234 h 1059195"/>
                <a:gd name="connsiteX3" fmla="*/ 784950 w 782539"/>
                <a:gd name="connsiteY3" fmla="*/ 215435 h 1059195"/>
                <a:gd name="connsiteX4" fmla="*/ 573111 w 782539"/>
                <a:gd name="connsiteY4" fmla="*/ 3200 h 1059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2539" h="1059195">
                  <a:moveTo>
                    <a:pt x="1224" y="1224"/>
                  </a:moveTo>
                  <a:lnTo>
                    <a:pt x="1224" y="1059234"/>
                  </a:lnTo>
                  <a:lnTo>
                    <a:pt x="784950" y="1059234"/>
                  </a:lnTo>
                  <a:lnTo>
                    <a:pt x="784950" y="215435"/>
                  </a:lnTo>
                  <a:lnTo>
                    <a:pt x="573111" y="3200"/>
                  </a:lnTo>
                  <a:close/>
                </a:path>
              </a:pathLst>
            </a:custGeom>
            <a:solidFill>
              <a:srgbClr val="FFFFFF"/>
            </a:solidFill>
            <a:ln w="39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7" name="任意多边形: 形状 66"/>
            <p:cNvSpPr/>
            <p:nvPr/>
          </p:nvSpPr>
          <p:spPr>
            <a:xfrm>
              <a:off x="5014009" y="2657978"/>
              <a:ext cx="213420" cy="213420"/>
            </a:xfrm>
            <a:custGeom>
              <a:avLst/>
              <a:gdLst>
                <a:gd name="connsiteX0" fmla="*/ 213063 w 213419"/>
                <a:gd name="connsiteY0" fmla="*/ 213459 h 213420"/>
                <a:gd name="connsiteX1" fmla="*/ 1224 w 213419"/>
                <a:gd name="connsiteY1" fmla="*/ 1224 h 213420"/>
                <a:gd name="connsiteX2" fmla="*/ 1224 w 213419"/>
                <a:gd name="connsiteY2" fmla="*/ 214644 h 213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3419" h="213420">
                  <a:moveTo>
                    <a:pt x="213063" y="213459"/>
                  </a:moveTo>
                  <a:lnTo>
                    <a:pt x="1224" y="1224"/>
                  </a:lnTo>
                  <a:lnTo>
                    <a:pt x="1224" y="214644"/>
                  </a:lnTo>
                  <a:close/>
                </a:path>
              </a:pathLst>
            </a:custGeom>
            <a:solidFill>
              <a:srgbClr val="A2A1A1"/>
            </a:solidFill>
            <a:ln w="39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8" name="任意多边形: 形状 67"/>
            <p:cNvSpPr/>
            <p:nvPr/>
          </p:nvSpPr>
          <p:spPr>
            <a:xfrm>
              <a:off x="5042070" y="2870212"/>
              <a:ext cx="185754" cy="213420"/>
            </a:xfrm>
            <a:custGeom>
              <a:avLst/>
              <a:gdLst>
                <a:gd name="connsiteX0" fmla="*/ 1224 w 185754"/>
                <a:gd name="connsiteY0" fmla="*/ 2015 h 213420"/>
                <a:gd name="connsiteX1" fmla="*/ 185003 w 185754"/>
                <a:gd name="connsiteY1" fmla="*/ 213854 h 213420"/>
                <a:gd name="connsiteX2" fmla="*/ 185003 w 185754"/>
                <a:gd name="connsiteY2" fmla="*/ 1224 h 213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5754" h="213420">
                  <a:moveTo>
                    <a:pt x="1224" y="2015"/>
                  </a:moveTo>
                  <a:lnTo>
                    <a:pt x="185003" y="213854"/>
                  </a:lnTo>
                  <a:lnTo>
                    <a:pt x="185003" y="1224"/>
                  </a:lnTo>
                  <a:close/>
                </a:path>
              </a:pathLst>
            </a:custGeom>
            <a:solidFill>
              <a:srgbClr val="EAEAE9"/>
            </a:solidFill>
            <a:ln w="39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9" name="任意多边形: 形状 68"/>
            <p:cNvSpPr/>
            <p:nvPr/>
          </p:nvSpPr>
          <p:spPr>
            <a:xfrm>
              <a:off x="4516424" y="2976527"/>
              <a:ext cx="525645" cy="19761"/>
            </a:xfrm>
            <a:custGeom>
              <a:avLst/>
              <a:gdLst>
                <a:gd name="connsiteX0" fmla="*/ 1224 w 525645"/>
                <a:gd name="connsiteY0" fmla="*/ 1224 h 19761"/>
                <a:gd name="connsiteX1" fmla="*/ 526870 w 525645"/>
                <a:gd name="connsiteY1" fmla="*/ 1224 h 19761"/>
                <a:gd name="connsiteX2" fmla="*/ 526870 w 525645"/>
                <a:gd name="connsiteY2" fmla="*/ 21776 h 19761"/>
                <a:gd name="connsiteX3" fmla="*/ 1224 w 525645"/>
                <a:gd name="connsiteY3" fmla="*/ 21776 h 19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5645" h="19761">
                  <a:moveTo>
                    <a:pt x="1224" y="1224"/>
                  </a:moveTo>
                  <a:lnTo>
                    <a:pt x="526870" y="1224"/>
                  </a:lnTo>
                  <a:lnTo>
                    <a:pt x="526870" y="21776"/>
                  </a:lnTo>
                  <a:lnTo>
                    <a:pt x="1224" y="21776"/>
                  </a:lnTo>
                  <a:close/>
                </a:path>
              </a:pathLst>
            </a:custGeom>
            <a:solidFill>
              <a:srgbClr val="DAD7D3"/>
            </a:solidFill>
            <a:ln w="39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0" name="任意多边形: 形状 69"/>
            <p:cNvSpPr/>
            <p:nvPr/>
          </p:nvSpPr>
          <p:spPr>
            <a:xfrm>
              <a:off x="4516424" y="3029487"/>
              <a:ext cx="525645" cy="19761"/>
            </a:xfrm>
            <a:custGeom>
              <a:avLst/>
              <a:gdLst>
                <a:gd name="connsiteX0" fmla="*/ 1224 w 525645"/>
                <a:gd name="connsiteY0" fmla="*/ 1224 h 19761"/>
                <a:gd name="connsiteX1" fmla="*/ 526870 w 525645"/>
                <a:gd name="connsiteY1" fmla="*/ 1224 h 19761"/>
                <a:gd name="connsiteX2" fmla="*/ 526870 w 525645"/>
                <a:gd name="connsiteY2" fmla="*/ 21776 h 19761"/>
                <a:gd name="connsiteX3" fmla="*/ 1224 w 525645"/>
                <a:gd name="connsiteY3" fmla="*/ 21776 h 19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5645" h="19761">
                  <a:moveTo>
                    <a:pt x="1224" y="1224"/>
                  </a:moveTo>
                  <a:lnTo>
                    <a:pt x="526870" y="1224"/>
                  </a:lnTo>
                  <a:lnTo>
                    <a:pt x="526870" y="21776"/>
                  </a:lnTo>
                  <a:lnTo>
                    <a:pt x="1224" y="21776"/>
                  </a:lnTo>
                  <a:close/>
                </a:path>
              </a:pathLst>
            </a:custGeom>
            <a:solidFill>
              <a:srgbClr val="DAD7D3"/>
            </a:solidFill>
            <a:ln w="39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1" name="任意多边形: 形状 70"/>
            <p:cNvSpPr/>
            <p:nvPr/>
          </p:nvSpPr>
          <p:spPr>
            <a:xfrm>
              <a:off x="4516424" y="3082842"/>
              <a:ext cx="525645" cy="19761"/>
            </a:xfrm>
            <a:custGeom>
              <a:avLst/>
              <a:gdLst>
                <a:gd name="connsiteX0" fmla="*/ 1224 w 525645"/>
                <a:gd name="connsiteY0" fmla="*/ 1224 h 19761"/>
                <a:gd name="connsiteX1" fmla="*/ 526870 w 525645"/>
                <a:gd name="connsiteY1" fmla="*/ 1224 h 19761"/>
                <a:gd name="connsiteX2" fmla="*/ 526870 w 525645"/>
                <a:gd name="connsiteY2" fmla="*/ 21776 h 19761"/>
                <a:gd name="connsiteX3" fmla="*/ 1224 w 525645"/>
                <a:gd name="connsiteY3" fmla="*/ 21776 h 19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5645" h="19761">
                  <a:moveTo>
                    <a:pt x="1224" y="1224"/>
                  </a:moveTo>
                  <a:lnTo>
                    <a:pt x="526870" y="1224"/>
                  </a:lnTo>
                  <a:lnTo>
                    <a:pt x="526870" y="21776"/>
                  </a:lnTo>
                  <a:lnTo>
                    <a:pt x="1224" y="21776"/>
                  </a:lnTo>
                  <a:close/>
                </a:path>
              </a:pathLst>
            </a:custGeom>
            <a:solidFill>
              <a:srgbClr val="DAD7D3"/>
            </a:solidFill>
            <a:ln w="39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2" name="任意多边形: 形状 71"/>
            <p:cNvSpPr/>
            <p:nvPr/>
          </p:nvSpPr>
          <p:spPr>
            <a:xfrm>
              <a:off x="4516424" y="3135801"/>
              <a:ext cx="525645" cy="19761"/>
            </a:xfrm>
            <a:custGeom>
              <a:avLst/>
              <a:gdLst>
                <a:gd name="connsiteX0" fmla="*/ 1224 w 525645"/>
                <a:gd name="connsiteY0" fmla="*/ 1224 h 19761"/>
                <a:gd name="connsiteX1" fmla="*/ 526870 w 525645"/>
                <a:gd name="connsiteY1" fmla="*/ 1224 h 19761"/>
                <a:gd name="connsiteX2" fmla="*/ 526870 w 525645"/>
                <a:gd name="connsiteY2" fmla="*/ 21776 h 19761"/>
                <a:gd name="connsiteX3" fmla="*/ 1224 w 525645"/>
                <a:gd name="connsiteY3" fmla="*/ 21776 h 19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5645" h="19761">
                  <a:moveTo>
                    <a:pt x="1224" y="1224"/>
                  </a:moveTo>
                  <a:lnTo>
                    <a:pt x="526870" y="1224"/>
                  </a:lnTo>
                  <a:lnTo>
                    <a:pt x="526870" y="21776"/>
                  </a:lnTo>
                  <a:lnTo>
                    <a:pt x="1224" y="21776"/>
                  </a:lnTo>
                  <a:close/>
                </a:path>
              </a:pathLst>
            </a:custGeom>
            <a:solidFill>
              <a:srgbClr val="DAD7D3"/>
            </a:solidFill>
            <a:ln w="39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3" name="任意多边形: 形状 72"/>
            <p:cNvSpPr/>
            <p:nvPr/>
          </p:nvSpPr>
          <p:spPr>
            <a:xfrm>
              <a:off x="4516424" y="3189156"/>
              <a:ext cx="525645" cy="19761"/>
            </a:xfrm>
            <a:custGeom>
              <a:avLst/>
              <a:gdLst>
                <a:gd name="connsiteX0" fmla="*/ 1224 w 525645"/>
                <a:gd name="connsiteY0" fmla="*/ 1224 h 19761"/>
                <a:gd name="connsiteX1" fmla="*/ 526870 w 525645"/>
                <a:gd name="connsiteY1" fmla="*/ 1224 h 19761"/>
                <a:gd name="connsiteX2" fmla="*/ 526870 w 525645"/>
                <a:gd name="connsiteY2" fmla="*/ 21776 h 19761"/>
                <a:gd name="connsiteX3" fmla="*/ 1224 w 525645"/>
                <a:gd name="connsiteY3" fmla="*/ 21776 h 19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5645" h="19761">
                  <a:moveTo>
                    <a:pt x="1224" y="1224"/>
                  </a:moveTo>
                  <a:lnTo>
                    <a:pt x="526870" y="1224"/>
                  </a:lnTo>
                  <a:lnTo>
                    <a:pt x="526870" y="21776"/>
                  </a:lnTo>
                  <a:lnTo>
                    <a:pt x="1224" y="21776"/>
                  </a:lnTo>
                  <a:close/>
                </a:path>
              </a:pathLst>
            </a:custGeom>
            <a:solidFill>
              <a:srgbClr val="DAD7D3"/>
            </a:solidFill>
            <a:ln w="39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4" name="任意多边形: 形状 73"/>
            <p:cNvSpPr/>
            <p:nvPr/>
          </p:nvSpPr>
          <p:spPr>
            <a:xfrm>
              <a:off x="4516424" y="3242116"/>
              <a:ext cx="525645" cy="19761"/>
            </a:xfrm>
            <a:custGeom>
              <a:avLst/>
              <a:gdLst>
                <a:gd name="connsiteX0" fmla="*/ 1224 w 525645"/>
                <a:gd name="connsiteY0" fmla="*/ 1224 h 19761"/>
                <a:gd name="connsiteX1" fmla="*/ 526870 w 525645"/>
                <a:gd name="connsiteY1" fmla="*/ 1224 h 19761"/>
                <a:gd name="connsiteX2" fmla="*/ 526870 w 525645"/>
                <a:gd name="connsiteY2" fmla="*/ 21776 h 19761"/>
                <a:gd name="connsiteX3" fmla="*/ 1224 w 525645"/>
                <a:gd name="connsiteY3" fmla="*/ 21776 h 19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5645" h="19761">
                  <a:moveTo>
                    <a:pt x="1224" y="1224"/>
                  </a:moveTo>
                  <a:lnTo>
                    <a:pt x="526870" y="1224"/>
                  </a:lnTo>
                  <a:lnTo>
                    <a:pt x="526870" y="21776"/>
                  </a:lnTo>
                  <a:lnTo>
                    <a:pt x="1224" y="21776"/>
                  </a:lnTo>
                  <a:close/>
                </a:path>
              </a:pathLst>
            </a:custGeom>
            <a:solidFill>
              <a:srgbClr val="DAD7D3"/>
            </a:solidFill>
            <a:ln w="39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5" name="任意多边形: 形状 74"/>
            <p:cNvSpPr/>
            <p:nvPr/>
          </p:nvSpPr>
          <p:spPr>
            <a:xfrm>
              <a:off x="4516424" y="3295471"/>
              <a:ext cx="525645" cy="19761"/>
            </a:xfrm>
            <a:custGeom>
              <a:avLst/>
              <a:gdLst>
                <a:gd name="connsiteX0" fmla="*/ 1224 w 525645"/>
                <a:gd name="connsiteY0" fmla="*/ 1224 h 19761"/>
                <a:gd name="connsiteX1" fmla="*/ 526870 w 525645"/>
                <a:gd name="connsiteY1" fmla="*/ 1224 h 19761"/>
                <a:gd name="connsiteX2" fmla="*/ 526870 w 525645"/>
                <a:gd name="connsiteY2" fmla="*/ 21776 h 19761"/>
                <a:gd name="connsiteX3" fmla="*/ 1224 w 525645"/>
                <a:gd name="connsiteY3" fmla="*/ 21776 h 19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5645" h="19761">
                  <a:moveTo>
                    <a:pt x="1224" y="1224"/>
                  </a:moveTo>
                  <a:lnTo>
                    <a:pt x="526870" y="1224"/>
                  </a:lnTo>
                  <a:lnTo>
                    <a:pt x="526870" y="21776"/>
                  </a:lnTo>
                  <a:lnTo>
                    <a:pt x="1224" y="21776"/>
                  </a:lnTo>
                  <a:close/>
                </a:path>
              </a:pathLst>
            </a:custGeom>
            <a:solidFill>
              <a:srgbClr val="DAD7D3"/>
            </a:solidFill>
            <a:ln w="39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6" name="任意多边形: 形状 75"/>
            <p:cNvSpPr/>
            <p:nvPr/>
          </p:nvSpPr>
          <p:spPr>
            <a:xfrm>
              <a:off x="4516424" y="3348431"/>
              <a:ext cx="525645" cy="19761"/>
            </a:xfrm>
            <a:custGeom>
              <a:avLst/>
              <a:gdLst>
                <a:gd name="connsiteX0" fmla="*/ 1224 w 525645"/>
                <a:gd name="connsiteY0" fmla="*/ 1224 h 19761"/>
                <a:gd name="connsiteX1" fmla="*/ 526870 w 525645"/>
                <a:gd name="connsiteY1" fmla="*/ 1224 h 19761"/>
                <a:gd name="connsiteX2" fmla="*/ 526870 w 525645"/>
                <a:gd name="connsiteY2" fmla="*/ 21776 h 19761"/>
                <a:gd name="connsiteX3" fmla="*/ 1224 w 525645"/>
                <a:gd name="connsiteY3" fmla="*/ 21776 h 19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5645" h="19761">
                  <a:moveTo>
                    <a:pt x="1224" y="1224"/>
                  </a:moveTo>
                  <a:lnTo>
                    <a:pt x="526870" y="1224"/>
                  </a:lnTo>
                  <a:lnTo>
                    <a:pt x="526870" y="21776"/>
                  </a:lnTo>
                  <a:lnTo>
                    <a:pt x="1224" y="21776"/>
                  </a:lnTo>
                  <a:close/>
                </a:path>
              </a:pathLst>
            </a:custGeom>
            <a:solidFill>
              <a:srgbClr val="DAD7D3"/>
            </a:solidFill>
            <a:ln w="39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7" name="任意多边形: 形状 76"/>
            <p:cNvSpPr/>
            <p:nvPr/>
          </p:nvSpPr>
          <p:spPr>
            <a:xfrm>
              <a:off x="4516424" y="3401391"/>
              <a:ext cx="525645" cy="19761"/>
            </a:xfrm>
            <a:custGeom>
              <a:avLst/>
              <a:gdLst>
                <a:gd name="connsiteX0" fmla="*/ 1224 w 525645"/>
                <a:gd name="connsiteY0" fmla="*/ 1224 h 19761"/>
                <a:gd name="connsiteX1" fmla="*/ 526870 w 525645"/>
                <a:gd name="connsiteY1" fmla="*/ 1224 h 19761"/>
                <a:gd name="connsiteX2" fmla="*/ 526870 w 525645"/>
                <a:gd name="connsiteY2" fmla="*/ 21776 h 19761"/>
                <a:gd name="connsiteX3" fmla="*/ 1224 w 525645"/>
                <a:gd name="connsiteY3" fmla="*/ 21776 h 19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5645" h="19761">
                  <a:moveTo>
                    <a:pt x="1224" y="1224"/>
                  </a:moveTo>
                  <a:lnTo>
                    <a:pt x="526870" y="1224"/>
                  </a:lnTo>
                  <a:lnTo>
                    <a:pt x="526870" y="21776"/>
                  </a:lnTo>
                  <a:lnTo>
                    <a:pt x="1224" y="21776"/>
                  </a:lnTo>
                  <a:close/>
                </a:path>
              </a:pathLst>
            </a:custGeom>
            <a:solidFill>
              <a:srgbClr val="DAD7D3"/>
            </a:solidFill>
            <a:ln w="39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8" name="任意多边形: 形状 77"/>
            <p:cNvSpPr/>
            <p:nvPr/>
          </p:nvSpPr>
          <p:spPr>
            <a:xfrm>
              <a:off x="4516424" y="3454746"/>
              <a:ext cx="525645" cy="19761"/>
            </a:xfrm>
            <a:custGeom>
              <a:avLst/>
              <a:gdLst>
                <a:gd name="connsiteX0" fmla="*/ 1224 w 525645"/>
                <a:gd name="connsiteY0" fmla="*/ 1224 h 19761"/>
                <a:gd name="connsiteX1" fmla="*/ 526870 w 525645"/>
                <a:gd name="connsiteY1" fmla="*/ 1224 h 19761"/>
                <a:gd name="connsiteX2" fmla="*/ 526870 w 525645"/>
                <a:gd name="connsiteY2" fmla="*/ 21776 h 19761"/>
                <a:gd name="connsiteX3" fmla="*/ 1224 w 525645"/>
                <a:gd name="connsiteY3" fmla="*/ 21776 h 19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5645" h="19761">
                  <a:moveTo>
                    <a:pt x="1224" y="1224"/>
                  </a:moveTo>
                  <a:lnTo>
                    <a:pt x="526870" y="1224"/>
                  </a:lnTo>
                  <a:lnTo>
                    <a:pt x="526870" y="21776"/>
                  </a:lnTo>
                  <a:lnTo>
                    <a:pt x="1224" y="21776"/>
                  </a:lnTo>
                  <a:close/>
                </a:path>
              </a:pathLst>
            </a:custGeom>
            <a:solidFill>
              <a:srgbClr val="DAD7D3"/>
            </a:solidFill>
            <a:ln w="39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9" name="任意多边形: 形状 78"/>
            <p:cNvSpPr/>
            <p:nvPr/>
          </p:nvSpPr>
          <p:spPr>
            <a:xfrm>
              <a:off x="4516424" y="3507706"/>
              <a:ext cx="525645" cy="19761"/>
            </a:xfrm>
            <a:custGeom>
              <a:avLst/>
              <a:gdLst>
                <a:gd name="connsiteX0" fmla="*/ 1224 w 525645"/>
                <a:gd name="connsiteY0" fmla="*/ 1224 h 19761"/>
                <a:gd name="connsiteX1" fmla="*/ 526870 w 525645"/>
                <a:gd name="connsiteY1" fmla="*/ 1224 h 19761"/>
                <a:gd name="connsiteX2" fmla="*/ 526870 w 525645"/>
                <a:gd name="connsiteY2" fmla="*/ 21776 h 19761"/>
                <a:gd name="connsiteX3" fmla="*/ 1224 w 525645"/>
                <a:gd name="connsiteY3" fmla="*/ 21776 h 19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5645" h="19761">
                  <a:moveTo>
                    <a:pt x="1224" y="1224"/>
                  </a:moveTo>
                  <a:lnTo>
                    <a:pt x="526870" y="1224"/>
                  </a:lnTo>
                  <a:lnTo>
                    <a:pt x="526870" y="21776"/>
                  </a:lnTo>
                  <a:lnTo>
                    <a:pt x="1224" y="21776"/>
                  </a:lnTo>
                  <a:close/>
                </a:path>
              </a:pathLst>
            </a:custGeom>
            <a:solidFill>
              <a:srgbClr val="DAD7D3"/>
            </a:solidFill>
            <a:ln w="39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0" name="任意多边形: 形状 79"/>
            <p:cNvSpPr/>
            <p:nvPr/>
          </p:nvSpPr>
          <p:spPr>
            <a:xfrm>
              <a:off x="4516424" y="3561061"/>
              <a:ext cx="525645" cy="19761"/>
            </a:xfrm>
            <a:custGeom>
              <a:avLst/>
              <a:gdLst>
                <a:gd name="connsiteX0" fmla="*/ 1224 w 525645"/>
                <a:gd name="connsiteY0" fmla="*/ 1224 h 19761"/>
                <a:gd name="connsiteX1" fmla="*/ 526870 w 525645"/>
                <a:gd name="connsiteY1" fmla="*/ 1224 h 19761"/>
                <a:gd name="connsiteX2" fmla="*/ 526870 w 525645"/>
                <a:gd name="connsiteY2" fmla="*/ 21776 h 19761"/>
                <a:gd name="connsiteX3" fmla="*/ 1224 w 525645"/>
                <a:gd name="connsiteY3" fmla="*/ 21776 h 19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5645" h="19761">
                  <a:moveTo>
                    <a:pt x="1224" y="1224"/>
                  </a:moveTo>
                  <a:lnTo>
                    <a:pt x="526870" y="1224"/>
                  </a:lnTo>
                  <a:lnTo>
                    <a:pt x="526870" y="21776"/>
                  </a:lnTo>
                  <a:lnTo>
                    <a:pt x="1224" y="21776"/>
                  </a:lnTo>
                  <a:close/>
                </a:path>
              </a:pathLst>
            </a:custGeom>
            <a:solidFill>
              <a:srgbClr val="DAD7D3"/>
            </a:solidFill>
            <a:ln w="39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1" name="任意多边形: 形状 80"/>
            <p:cNvSpPr/>
            <p:nvPr/>
          </p:nvSpPr>
          <p:spPr>
            <a:xfrm>
              <a:off x="4516424" y="3614020"/>
              <a:ext cx="525645" cy="19761"/>
            </a:xfrm>
            <a:custGeom>
              <a:avLst/>
              <a:gdLst>
                <a:gd name="connsiteX0" fmla="*/ 1224 w 525645"/>
                <a:gd name="connsiteY0" fmla="*/ 1224 h 19761"/>
                <a:gd name="connsiteX1" fmla="*/ 526870 w 525645"/>
                <a:gd name="connsiteY1" fmla="*/ 1224 h 19761"/>
                <a:gd name="connsiteX2" fmla="*/ 526870 w 525645"/>
                <a:gd name="connsiteY2" fmla="*/ 21776 h 19761"/>
                <a:gd name="connsiteX3" fmla="*/ 1224 w 525645"/>
                <a:gd name="connsiteY3" fmla="*/ 21776 h 19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5645" h="19761">
                  <a:moveTo>
                    <a:pt x="1224" y="1224"/>
                  </a:moveTo>
                  <a:lnTo>
                    <a:pt x="526870" y="1224"/>
                  </a:lnTo>
                  <a:lnTo>
                    <a:pt x="526870" y="21776"/>
                  </a:lnTo>
                  <a:lnTo>
                    <a:pt x="1224" y="21776"/>
                  </a:lnTo>
                  <a:close/>
                </a:path>
              </a:pathLst>
            </a:custGeom>
            <a:solidFill>
              <a:srgbClr val="DAD7D3"/>
            </a:solidFill>
            <a:ln w="39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2" name="任意多边形: 形状 81"/>
            <p:cNvSpPr/>
            <p:nvPr/>
          </p:nvSpPr>
          <p:spPr>
            <a:xfrm>
              <a:off x="4516424" y="2727932"/>
              <a:ext cx="316178" cy="102758"/>
            </a:xfrm>
            <a:custGeom>
              <a:avLst/>
              <a:gdLst>
                <a:gd name="connsiteX0" fmla="*/ 1224 w 316177"/>
                <a:gd name="connsiteY0" fmla="*/ 1224 h 102757"/>
                <a:gd name="connsiteX1" fmla="*/ 316612 w 316177"/>
                <a:gd name="connsiteY1" fmla="*/ 1224 h 102757"/>
                <a:gd name="connsiteX2" fmla="*/ 316612 w 316177"/>
                <a:gd name="connsiteY2" fmla="*/ 103587 h 102757"/>
                <a:gd name="connsiteX3" fmla="*/ 1224 w 316177"/>
                <a:gd name="connsiteY3" fmla="*/ 103587 h 102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6177" h="102757">
                  <a:moveTo>
                    <a:pt x="1224" y="1224"/>
                  </a:moveTo>
                  <a:lnTo>
                    <a:pt x="316612" y="1224"/>
                  </a:lnTo>
                  <a:lnTo>
                    <a:pt x="316612" y="103587"/>
                  </a:lnTo>
                  <a:lnTo>
                    <a:pt x="1224" y="103587"/>
                  </a:lnTo>
                  <a:close/>
                </a:path>
              </a:pathLst>
            </a:custGeom>
            <a:solidFill>
              <a:srgbClr val="DAD7D3"/>
            </a:solidFill>
            <a:ln w="39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3" name="任意多边形: 形状 82"/>
            <p:cNvSpPr/>
            <p:nvPr/>
          </p:nvSpPr>
          <p:spPr>
            <a:xfrm>
              <a:off x="4895251" y="3180271"/>
              <a:ext cx="59283" cy="71140"/>
            </a:xfrm>
            <a:custGeom>
              <a:avLst/>
              <a:gdLst>
                <a:gd name="connsiteX0" fmla="*/ 44494 w 59283"/>
                <a:gd name="connsiteY0" fmla="*/ 57142 h 71140"/>
                <a:gd name="connsiteX1" fmla="*/ 15643 w 59283"/>
                <a:gd name="connsiteY1" fmla="*/ 67813 h 71140"/>
                <a:gd name="connsiteX2" fmla="*/ 15643 w 59283"/>
                <a:gd name="connsiteY2" fmla="*/ 67813 h 71140"/>
                <a:gd name="connsiteX3" fmla="*/ 4972 w 59283"/>
                <a:gd name="connsiteY3" fmla="*/ 38961 h 71140"/>
                <a:gd name="connsiteX4" fmla="*/ 15643 w 59283"/>
                <a:gd name="connsiteY4" fmla="*/ 15643 h 71140"/>
                <a:gd name="connsiteX5" fmla="*/ 44494 w 59283"/>
                <a:gd name="connsiteY5" fmla="*/ 4972 h 71140"/>
                <a:gd name="connsiteX6" fmla="*/ 44494 w 59283"/>
                <a:gd name="connsiteY6" fmla="*/ 4972 h 71140"/>
                <a:gd name="connsiteX7" fmla="*/ 55165 w 59283"/>
                <a:gd name="connsiteY7" fmla="*/ 33823 h 71140"/>
                <a:gd name="connsiteX8" fmla="*/ 44494 w 59283"/>
                <a:gd name="connsiteY8" fmla="*/ 57142 h 71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283" h="71140">
                  <a:moveTo>
                    <a:pt x="44494" y="57142"/>
                  </a:moveTo>
                  <a:cubicBezTo>
                    <a:pt x="39357" y="67813"/>
                    <a:pt x="26709" y="72950"/>
                    <a:pt x="15643" y="67813"/>
                  </a:cubicBezTo>
                  <a:lnTo>
                    <a:pt x="15643" y="67813"/>
                  </a:lnTo>
                  <a:cubicBezTo>
                    <a:pt x="4972" y="62675"/>
                    <a:pt x="-166" y="50028"/>
                    <a:pt x="4972" y="38961"/>
                  </a:cubicBezTo>
                  <a:lnTo>
                    <a:pt x="15643" y="15643"/>
                  </a:lnTo>
                  <a:cubicBezTo>
                    <a:pt x="20781" y="4972"/>
                    <a:pt x="33428" y="-166"/>
                    <a:pt x="44494" y="4972"/>
                  </a:cubicBezTo>
                  <a:lnTo>
                    <a:pt x="44494" y="4972"/>
                  </a:lnTo>
                  <a:cubicBezTo>
                    <a:pt x="55165" y="10110"/>
                    <a:pt x="60303" y="22757"/>
                    <a:pt x="55165" y="33823"/>
                  </a:cubicBezTo>
                  <a:lnTo>
                    <a:pt x="44494" y="57142"/>
                  </a:lnTo>
                  <a:close/>
                </a:path>
              </a:pathLst>
            </a:custGeom>
            <a:solidFill>
              <a:srgbClr val="E74F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4" name="任意多边形: 形状 83"/>
            <p:cNvSpPr/>
            <p:nvPr/>
          </p:nvSpPr>
          <p:spPr>
            <a:xfrm>
              <a:off x="4555788" y="3646270"/>
              <a:ext cx="51379" cy="55331"/>
            </a:xfrm>
            <a:custGeom>
              <a:avLst/>
              <a:gdLst>
                <a:gd name="connsiteX0" fmla="*/ 48810 w 51378"/>
                <a:gd name="connsiteY0" fmla="*/ 2964 h 55331"/>
                <a:gd name="connsiteX1" fmla="*/ 48810 w 51378"/>
                <a:gd name="connsiteY1" fmla="*/ 7312 h 55331"/>
                <a:gd name="connsiteX2" fmla="*/ 48810 w 51378"/>
                <a:gd name="connsiteY2" fmla="*/ 11659 h 55331"/>
                <a:gd name="connsiteX3" fmla="*/ 48810 w 51378"/>
                <a:gd name="connsiteY3" fmla="*/ 14426 h 55331"/>
                <a:gd name="connsiteX4" fmla="*/ 47229 w 51378"/>
                <a:gd name="connsiteY4" fmla="*/ 16007 h 55331"/>
                <a:gd name="connsiteX5" fmla="*/ 31420 w 51378"/>
                <a:gd name="connsiteY5" fmla="*/ 33396 h 55331"/>
                <a:gd name="connsiteX6" fmla="*/ 15611 w 51378"/>
                <a:gd name="connsiteY6" fmla="*/ 50786 h 55331"/>
                <a:gd name="connsiteX7" fmla="*/ 14030 w 51378"/>
                <a:gd name="connsiteY7" fmla="*/ 52367 h 55331"/>
                <a:gd name="connsiteX8" fmla="*/ 11264 w 51378"/>
                <a:gd name="connsiteY8" fmla="*/ 52762 h 55331"/>
                <a:gd name="connsiteX9" fmla="*/ 6916 w 51378"/>
                <a:gd name="connsiteY9" fmla="*/ 53157 h 55331"/>
                <a:gd name="connsiteX10" fmla="*/ 2964 w 51378"/>
                <a:gd name="connsiteY10" fmla="*/ 53553 h 55331"/>
                <a:gd name="connsiteX11" fmla="*/ 2964 w 51378"/>
                <a:gd name="connsiteY11" fmla="*/ 49600 h 55331"/>
                <a:gd name="connsiteX12" fmla="*/ 2964 w 51378"/>
                <a:gd name="connsiteY12" fmla="*/ 45253 h 55331"/>
                <a:gd name="connsiteX13" fmla="*/ 2964 w 51378"/>
                <a:gd name="connsiteY13" fmla="*/ 42486 h 55331"/>
                <a:gd name="connsiteX14" fmla="*/ 4545 w 51378"/>
                <a:gd name="connsiteY14" fmla="*/ 40510 h 55331"/>
                <a:gd name="connsiteX15" fmla="*/ 20354 w 51378"/>
                <a:gd name="connsiteY15" fmla="*/ 23121 h 55331"/>
                <a:gd name="connsiteX16" fmla="*/ 36163 w 51378"/>
                <a:gd name="connsiteY16" fmla="*/ 5731 h 55331"/>
                <a:gd name="connsiteX17" fmla="*/ 37744 w 51378"/>
                <a:gd name="connsiteY17" fmla="*/ 4150 h 55331"/>
                <a:gd name="connsiteX18" fmla="*/ 40510 w 51378"/>
                <a:gd name="connsiteY18" fmla="*/ 3755 h 55331"/>
                <a:gd name="connsiteX19" fmla="*/ 44858 w 51378"/>
                <a:gd name="connsiteY19" fmla="*/ 3359 h 55331"/>
                <a:gd name="connsiteX20" fmla="*/ 48810 w 51378"/>
                <a:gd name="connsiteY20" fmla="*/ 2964 h 55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1378" h="55331">
                  <a:moveTo>
                    <a:pt x="48810" y="2964"/>
                  </a:moveTo>
                  <a:cubicBezTo>
                    <a:pt x="48810" y="2964"/>
                    <a:pt x="48810" y="4545"/>
                    <a:pt x="48810" y="7312"/>
                  </a:cubicBezTo>
                  <a:cubicBezTo>
                    <a:pt x="48810" y="8497"/>
                    <a:pt x="48810" y="10078"/>
                    <a:pt x="48810" y="11659"/>
                  </a:cubicBezTo>
                  <a:cubicBezTo>
                    <a:pt x="48810" y="12449"/>
                    <a:pt x="48810" y="13240"/>
                    <a:pt x="48810" y="14426"/>
                  </a:cubicBezTo>
                  <a:cubicBezTo>
                    <a:pt x="48810" y="15216"/>
                    <a:pt x="47624" y="15216"/>
                    <a:pt x="47229" y="16007"/>
                  </a:cubicBezTo>
                  <a:cubicBezTo>
                    <a:pt x="42882" y="20749"/>
                    <a:pt x="36953" y="27073"/>
                    <a:pt x="31420" y="33396"/>
                  </a:cubicBezTo>
                  <a:cubicBezTo>
                    <a:pt x="25492" y="39720"/>
                    <a:pt x="19959" y="46043"/>
                    <a:pt x="15611" y="50786"/>
                  </a:cubicBezTo>
                  <a:cubicBezTo>
                    <a:pt x="14821" y="51181"/>
                    <a:pt x="14821" y="52367"/>
                    <a:pt x="14030" y="52367"/>
                  </a:cubicBezTo>
                  <a:cubicBezTo>
                    <a:pt x="13240" y="52367"/>
                    <a:pt x="12054" y="52762"/>
                    <a:pt x="11264" y="52762"/>
                  </a:cubicBezTo>
                  <a:cubicBezTo>
                    <a:pt x="9683" y="53157"/>
                    <a:pt x="8102" y="53157"/>
                    <a:pt x="6916" y="53157"/>
                  </a:cubicBezTo>
                  <a:cubicBezTo>
                    <a:pt x="4545" y="53553"/>
                    <a:pt x="2964" y="53553"/>
                    <a:pt x="2964" y="53553"/>
                  </a:cubicBezTo>
                  <a:cubicBezTo>
                    <a:pt x="2964" y="53553"/>
                    <a:pt x="2964" y="51972"/>
                    <a:pt x="2964" y="49600"/>
                  </a:cubicBezTo>
                  <a:cubicBezTo>
                    <a:pt x="2964" y="48415"/>
                    <a:pt x="2964" y="46834"/>
                    <a:pt x="2964" y="45253"/>
                  </a:cubicBezTo>
                  <a:cubicBezTo>
                    <a:pt x="2964" y="44463"/>
                    <a:pt x="2964" y="43672"/>
                    <a:pt x="2964" y="42486"/>
                  </a:cubicBezTo>
                  <a:cubicBezTo>
                    <a:pt x="2964" y="41301"/>
                    <a:pt x="4150" y="41301"/>
                    <a:pt x="4545" y="40510"/>
                  </a:cubicBezTo>
                  <a:cubicBezTo>
                    <a:pt x="8892" y="35768"/>
                    <a:pt x="14821" y="29444"/>
                    <a:pt x="20354" y="23121"/>
                  </a:cubicBezTo>
                  <a:cubicBezTo>
                    <a:pt x="26282" y="16797"/>
                    <a:pt x="31815" y="10473"/>
                    <a:pt x="36163" y="5731"/>
                  </a:cubicBezTo>
                  <a:cubicBezTo>
                    <a:pt x="36953" y="5336"/>
                    <a:pt x="36953" y="4150"/>
                    <a:pt x="37744" y="4150"/>
                  </a:cubicBezTo>
                  <a:cubicBezTo>
                    <a:pt x="38534" y="4150"/>
                    <a:pt x="39720" y="3755"/>
                    <a:pt x="40510" y="3755"/>
                  </a:cubicBezTo>
                  <a:cubicBezTo>
                    <a:pt x="42091" y="3359"/>
                    <a:pt x="43672" y="3359"/>
                    <a:pt x="44858" y="3359"/>
                  </a:cubicBezTo>
                  <a:cubicBezTo>
                    <a:pt x="47229" y="2964"/>
                    <a:pt x="48810" y="2964"/>
                    <a:pt x="48810" y="2964"/>
                  </a:cubicBezTo>
                  <a:close/>
                </a:path>
              </a:pathLst>
            </a:custGeom>
            <a:solidFill>
              <a:srgbClr val="E74F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5" name="任意多边形: 形状 84"/>
            <p:cNvSpPr/>
            <p:nvPr/>
          </p:nvSpPr>
          <p:spPr>
            <a:xfrm>
              <a:off x="4836991" y="3721943"/>
              <a:ext cx="35570" cy="59283"/>
            </a:xfrm>
            <a:custGeom>
              <a:avLst/>
              <a:gdLst>
                <a:gd name="connsiteX0" fmla="*/ 26477 w 35569"/>
                <a:gd name="connsiteY0" fmla="*/ 49019 h 59283"/>
                <a:gd name="connsiteX1" fmla="*/ 12645 w 35569"/>
                <a:gd name="connsiteY1" fmla="*/ 58504 h 59283"/>
                <a:gd name="connsiteX2" fmla="*/ 12645 w 35569"/>
                <a:gd name="connsiteY2" fmla="*/ 58504 h 59283"/>
                <a:gd name="connsiteX3" fmla="*/ 3159 w 35569"/>
                <a:gd name="connsiteY3" fmla="*/ 44276 h 59283"/>
                <a:gd name="connsiteX4" fmla="*/ 9088 w 35569"/>
                <a:gd name="connsiteY4" fmla="*/ 12659 h 59283"/>
                <a:gd name="connsiteX5" fmla="*/ 23316 w 35569"/>
                <a:gd name="connsiteY5" fmla="*/ 3173 h 59283"/>
                <a:gd name="connsiteX6" fmla="*/ 23316 w 35569"/>
                <a:gd name="connsiteY6" fmla="*/ 3173 h 59283"/>
                <a:gd name="connsiteX7" fmla="*/ 32801 w 35569"/>
                <a:gd name="connsiteY7" fmla="*/ 17401 h 59283"/>
                <a:gd name="connsiteX8" fmla="*/ 26477 w 35569"/>
                <a:gd name="connsiteY8" fmla="*/ 49019 h 59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569" h="59283">
                  <a:moveTo>
                    <a:pt x="26477" y="49019"/>
                  </a:moveTo>
                  <a:cubicBezTo>
                    <a:pt x="25292" y="55738"/>
                    <a:pt x="18968" y="59690"/>
                    <a:pt x="12645" y="58504"/>
                  </a:cubicBezTo>
                  <a:lnTo>
                    <a:pt x="12645" y="58504"/>
                  </a:lnTo>
                  <a:cubicBezTo>
                    <a:pt x="6321" y="57319"/>
                    <a:pt x="1974" y="50995"/>
                    <a:pt x="3159" y="44276"/>
                  </a:cubicBezTo>
                  <a:lnTo>
                    <a:pt x="9088" y="12659"/>
                  </a:lnTo>
                  <a:cubicBezTo>
                    <a:pt x="10273" y="5940"/>
                    <a:pt x="16597" y="1987"/>
                    <a:pt x="23316" y="3173"/>
                  </a:cubicBezTo>
                  <a:lnTo>
                    <a:pt x="23316" y="3173"/>
                  </a:lnTo>
                  <a:cubicBezTo>
                    <a:pt x="29639" y="4359"/>
                    <a:pt x="33987" y="10682"/>
                    <a:pt x="32801" y="17401"/>
                  </a:cubicBezTo>
                  <a:lnTo>
                    <a:pt x="26477" y="49019"/>
                  </a:lnTo>
                  <a:close/>
                </a:path>
              </a:pathLst>
            </a:custGeom>
            <a:solidFill>
              <a:srgbClr val="E74F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6" name="任意多边形: 形状 85"/>
            <p:cNvSpPr/>
            <p:nvPr/>
          </p:nvSpPr>
          <p:spPr>
            <a:xfrm>
              <a:off x="4820586" y="3743890"/>
              <a:ext cx="35570" cy="11857"/>
            </a:xfrm>
            <a:custGeom>
              <a:avLst/>
              <a:gdLst>
                <a:gd name="connsiteX0" fmla="*/ 34187 w 35569"/>
                <a:gd name="connsiteY0" fmla="*/ 8893 h 11856"/>
                <a:gd name="connsiteX1" fmla="*/ 2964 w 35569"/>
                <a:gd name="connsiteY1" fmla="*/ 2964 h 11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569" h="11856">
                  <a:moveTo>
                    <a:pt x="34187" y="8893"/>
                  </a:moveTo>
                  <a:lnTo>
                    <a:pt x="2964" y="2964"/>
                  </a:lnTo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7" name="任意多边形: 形状 86"/>
            <p:cNvSpPr/>
            <p:nvPr/>
          </p:nvSpPr>
          <p:spPr>
            <a:xfrm>
              <a:off x="4818747" y="3736384"/>
              <a:ext cx="39522" cy="23713"/>
            </a:xfrm>
            <a:custGeom>
              <a:avLst/>
              <a:gdLst>
                <a:gd name="connsiteX0" fmla="*/ 3463 w 39522"/>
                <a:gd name="connsiteY0" fmla="*/ 18220 h 23713"/>
                <a:gd name="connsiteX1" fmla="*/ 6252 w 39522"/>
                <a:gd name="connsiteY1" fmla="*/ 3463 h 23713"/>
                <a:gd name="connsiteX2" fmla="*/ 37708 w 39522"/>
                <a:gd name="connsiteY2" fmla="*/ 9408 h 23713"/>
                <a:gd name="connsiteX3" fmla="*/ 34919 w 39522"/>
                <a:gd name="connsiteY3" fmla="*/ 24165 h 23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522" h="23713">
                  <a:moveTo>
                    <a:pt x="3463" y="18220"/>
                  </a:moveTo>
                  <a:lnTo>
                    <a:pt x="6252" y="3463"/>
                  </a:lnTo>
                  <a:lnTo>
                    <a:pt x="37708" y="9408"/>
                  </a:lnTo>
                  <a:lnTo>
                    <a:pt x="34919" y="24165"/>
                  </a:lnTo>
                  <a:close/>
                </a:path>
              </a:pathLst>
            </a:custGeom>
            <a:solidFill>
              <a:srgbClr val="E74F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8" name="任意多边形: 形状 87"/>
            <p:cNvSpPr/>
            <p:nvPr/>
          </p:nvSpPr>
          <p:spPr>
            <a:xfrm>
              <a:off x="4800035" y="3758513"/>
              <a:ext cx="15809" cy="71140"/>
            </a:xfrm>
            <a:custGeom>
              <a:avLst/>
              <a:gdLst>
                <a:gd name="connsiteX0" fmla="*/ 14821 w 15808"/>
                <a:gd name="connsiteY0" fmla="*/ 2964 h 71140"/>
                <a:gd name="connsiteX1" fmla="*/ 2964 w 15808"/>
                <a:gd name="connsiteY1" fmla="*/ 70942 h 71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808" h="71140">
                  <a:moveTo>
                    <a:pt x="14821" y="2964"/>
                  </a:moveTo>
                  <a:lnTo>
                    <a:pt x="2964" y="70942"/>
                  </a:lnTo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9" name="任意多边形: 形状 88"/>
            <p:cNvSpPr/>
            <p:nvPr/>
          </p:nvSpPr>
          <p:spPr>
            <a:xfrm>
              <a:off x="4794391" y="3758513"/>
              <a:ext cx="27666" cy="71140"/>
            </a:xfrm>
            <a:custGeom>
              <a:avLst/>
              <a:gdLst>
                <a:gd name="connsiteX0" fmla="*/ 20465 w 27665"/>
                <a:gd name="connsiteY0" fmla="*/ 2964 h 71140"/>
                <a:gd name="connsiteX1" fmla="*/ 22836 w 27665"/>
                <a:gd name="connsiteY1" fmla="*/ 6521 h 71140"/>
                <a:gd name="connsiteX2" fmla="*/ 25207 w 27665"/>
                <a:gd name="connsiteY2" fmla="*/ 10473 h 71140"/>
                <a:gd name="connsiteX3" fmla="*/ 26393 w 27665"/>
                <a:gd name="connsiteY3" fmla="*/ 12845 h 71140"/>
                <a:gd name="connsiteX4" fmla="*/ 25998 w 27665"/>
                <a:gd name="connsiteY4" fmla="*/ 15216 h 71140"/>
                <a:gd name="connsiteX5" fmla="*/ 22045 w 27665"/>
                <a:gd name="connsiteY5" fmla="*/ 38534 h 71140"/>
                <a:gd name="connsiteX6" fmla="*/ 18093 w 27665"/>
                <a:gd name="connsiteY6" fmla="*/ 61852 h 71140"/>
                <a:gd name="connsiteX7" fmla="*/ 17698 w 27665"/>
                <a:gd name="connsiteY7" fmla="*/ 64224 h 71140"/>
                <a:gd name="connsiteX8" fmla="*/ 15722 w 27665"/>
                <a:gd name="connsiteY8" fmla="*/ 65804 h 71140"/>
                <a:gd name="connsiteX9" fmla="*/ 12165 w 27665"/>
                <a:gd name="connsiteY9" fmla="*/ 68571 h 71140"/>
                <a:gd name="connsiteX10" fmla="*/ 9003 w 27665"/>
                <a:gd name="connsiteY10" fmla="*/ 70942 h 71140"/>
                <a:gd name="connsiteX11" fmla="*/ 6632 w 27665"/>
                <a:gd name="connsiteY11" fmla="*/ 67385 h 71140"/>
                <a:gd name="connsiteX12" fmla="*/ 4261 w 27665"/>
                <a:gd name="connsiteY12" fmla="*/ 63433 h 71140"/>
                <a:gd name="connsiteX13" fmla="*/ 3075 w 27665"/>
                <a:gd name="connsiteY13" fmla="*/ 61062 h 71140"/>
                <a:gd name="connsiteX14" fmla="*/ 3470 w 27665"/>
                <a:gd name="connsiteY14" fmla="*/ 58691 h 71140"/>
                <a:gd name="connsiteX15" fmla="*/ 7422 w 27665"/>
                <a:gd name="connsiteY15" fmla="*/ 35372 h 71140"/>
                <a:gd name="connsiteX16" fmla="*/ 11374 w 27665"/>
                <a:gd name="connsiteY16" fmla="*/ 12054 h 71140"/>
                <a:gd name="connsiteX17" fmla="*/ 11770 w 27665"/>
                <a:gd name="connsiteY17" fmla="*/ 9683 h 71140"/>
                <a:gd name="connsiteX18" fmla="*/ 13746 w 27665"/>
                <a:gd name="connsiteY18" fmla="*/ 8102 h 71140"/>
                <a:gd name="connsiteX19" fmla="*/ 17303 w 27665"/>
                <a:gd name="connsiteY19" fmla="*/ 5336 h 71140"/>
                <a:gd name="connsiteX20" fmla="*/ 20465 w 27665"/>
                <a:gd name="connsiteY20" fmla="*/ 2964 h 71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665" h="71140">
                  <a:moveTo>
                    <a:pt x="20465" y="2964"/>
                  </a:moveTo>
                  <a:cubicBezTo>
                    <a:pt x="20465" y="2964"/>
                    <a:pt x="21650" y="4150"/>
                    <a:pt x="22836" y="6521"/>
                  </a:cubicBezTo>
                  <a:cubicBezTo>
                    <a:pt x="23626" y="7707"/>
                    <a:pt x="24417" y="8893"/>
                    <a:pt x="25207" y="10473"/>
                  </a:cubicBezTo>
                  <a:cubicBezTo>
                    <a:pt x="25603" y="11264"/>
                    <a:pt x="25998" y="12054"/>
                    <a:pt x="26393" y="12845"/>
                  </a:cubicBezTo>
                  <a:cubicBezTo>
                    <a:pt x="26788" y="13635"/>
                    <a:pt x="25998" y="14426"/>
                    <a:pt x="25998" y="15216"/>
                  </a:cubicBezTo>
                  <a:cubicBezTo>
                    <a:pt x="24812" y="21540"/>
                    <a:pt x="23626" y="29839"/>
                    <a:pt x="22045" y="38534"/>
                  </a:cubicBezTo>
                  <a:cubicBezTo>
                    <a:pt x="20465" y="46834"/>
                    <a:pt x="19279" y="55529"/>
                    <a:pt x="18093" y="61852"/>
                  </a:cubicBezTo>
                  <a:cubicBezTo>
                    <a:pt x="17698" y="62643"/>
                    <a:pt x="18488" y="63433"/>
                    <a:pt x="17698" y="64224"/>
                  </a:cubicBezTo>
                  <a:cubicBezTo>
                    <a:pt x="16908" y="65014"/>
                    <a:pt x="16512" y="65409"/>
                    <a:pt x="15722" y="65804"/>
                  </a:cubicBezTo>
                  <a:cubicBezTo>
                    <a:pt x="14536" y="66990"/>
                    <a:pt x="13351" y="67781"/>
                    <a:pt x="12165" y="68571"/>
                  </a:cubicBezTo>
                  <a:cubicBezTo>
                    <a:pt x="10189" y="70152"/>
                    <a:pt x="9003" y="70942"/>
                    <a:pt x="9003" y="70942"/>
                  </a:cubicBezTo>
                  <a:cubicBezTo>
                    <a:pt x="9003" y="70942"/>
                    <a:pt x="8213" y="69757"/>
                    <a:pt x="6632" y="67385"/>
                  </a:cubicBezTo>
                  <a:cubicBezTo>
                    <a:pt x="5841" y="66200"/>
                    <a:pt x="5051" y="65014"/>
                    <a:pt x="4261" y="63433"/>
                  </a:cubicBezTo>
                  <a:cubicBezTo>
                    <a:pt x="3865" y="62643"/>
                    <a:pt x="3470" y="61852"/>
                    <a:pt x="3075" y="61062"/>
                  </a:cubicBezTo>
                  <a:cubicBezTo>
                    <a:pt x="2680" y="60271"/>
                    <a:pt x="3470" y="59481"/>
                    <a:pt x="3470" y="58691"/>
                  </a:cubicBezTo>
                  <a:cubicBezTo>
                    <a:pt x="4656" y="52367"/>
                    <a:pt x="5841" y="44067"/>
                    <a:pt x="7422" y="35372"/>
                  </a:cubicBezTo>
                  <a:cubicBezTo>
                    <a:pt x="9003" y="27073"/>
                    <a:pt x="10189" y="18378"/>
                    <a:pt x="11374" y="12054"/>
                  </a:cubicBezTo>
                  <a:cubicBezTo>
                    <a:pt x="11770" y="11264"/>
                    <a:pt x="10979" y="10473"/>
                    <a:pt x="11770" y="9683"/>
                  </a:cubicBezTo>
                  <a:cubicBezTo>
                    <a:pt x="12560" y="8893"/>
                    <a:pt x="12955" y="8497"/>
                    <a:pt x="13746" y="8102"/>
                  </a:cubicBezTo>
                  <a:cubicBezTo>
                    <a:pt x="14931" y="6916"/>
                    <a:pt x="16117" y="6126"/>
                    <a:pt x="17303" y="5336"/>
                  </a:cubicBezTo>
                  <a:cubicBezTo>
                    <a:pt x="18884" y="4150"/>
                    <a:pt x="20465" y="2964"/>
                    <a:pt x="20465" y="2964"/>
                  </a:cubicBezTo>
                  <a:close/>
                </a:path>
              </a:pathLst>
            </a:custGeom>
            <a:solidFill>
              <a:srgbClr val="E74F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0" name="任意多边形: 形状 89"/>
            <p:cNvSpPr/>
            <p:nvPr/>
          </p:nvSpPr>
          <p:spPr>
            <a:xfrm>
              <a:off x="4712047" y="3389968"/>
              <a:ext cx="217372" cy="130423"/>
            </a:xfrm>
            <a:custGeom>
              <a:avLst/>
              <a:gdLst>
                <a:gd name="connsiteX0" fmla="*/ 215447 w 217372"/>
                <a:gd name="connsiteY0" fmla="*/ 100386 h 130423"/>
                <a:gd name="connsiteX1" fmla="*/ 207543 w 217372"/>
                <a:gd name="connsiteY1" fmla="*/ 93272 h 130423"/>
                <a:gd name="connsiteX2" fmla="*/ 200034 w 217372"/>
                <a:gd name="connsiteY2" fmla="*/ 93668 h 130423"/>
                <a:gd name="connsiteX3" fmla="*/ 200824 w 217372"/>
                <a:gd name="connsiteY3" fmla="*/ 82601 h 130423"/>
                <a:gd name="connsiteX4" fmla="*/ 192129 w 217372"/>
                <a:gd name="connsiteY4" fmla="*/ 72721 h 130423"/>
                <a:gd name="connsiteX5" fmla="*/ 182249 w 217372"/>
                <a:gd name="connsiteY5" fmla="*/ 81811 h 130423"/>
                <a:gd name="connsiteX6" fmla="*/ 181458 w 217372"/>
                <a:gd name="connsiteY6" fmla="*/ 93668 h 130423"/>
                <a:gd name="connsiteX7" fmla="*/ 37597 w 217372"/>
                <a:gd name="connsiteY7" fmla="*/ 26875 h 130423"/>
                <a:gd name="connsiteX8" fmla="*/ 45107 w 217372"/>
                <a:gd name="connsiteY8" fmla="*/ 19366 h 130423"/>
                <a:gd name="connsiteX9" fmla="*/ 45502 w 217372"/>
                <a:gd name="connsiteY9" fmla="*/ 5928 h 130423"/>
                <a:gd name="connsiteX10" fmla="*/ 32064 w 217372"/>
                <a:gd name="connsiteY10" fmla="*/ 5928 h 130423"/>
                <a:gd name="connsiteX11" fmla="*/ 24160 w 217372"/>
                <a:gd name="connsiteY11" fmla="*/ 13833 h 130423"/>
                <a:gd name="connsiteX12" fmla="*/ 19417 w 217372"/>
                <a:gd name="connsiteY12" fmla="*/ 8300 h 130423"/>
                <a:gd name="connsiteX13" fmla="*/ 9141 w 217372"/>
                <a:gd name="connsiteY13" fmla="*/ 7114 h 130423"/>
                <a:gd name="connsiteX14" fmla="*/ 7956 w 217372"/>
                <a:gd name="connsiteY14" fmla="*/ 17785 h 130423"/>
                <a:gd name="connsiteX15" fmla="*/ 13884 w 217372"/>
                <a:gd name="connsiteY15" fmla="*/ 24504 h 130423"/>
                <a:gd name="connsiteX16" fmla="*/ 5980 w 217372"/>
                <a:gd name="connsiteY16" fmla="*/ 32408 h 130423"/>
                <a:gd name="connsiteX17" fmla="*/ 5584 w 217372"/>
                <a:gd name="connsiteY17" fmla="*/ 45846 h 130423"/>
                <a:gd name="connsiteX18" fmla="*/ 19022 w 217372"/>
                <a:gd name="connsiteY18" fmla="*/ 45846 h 130423"/>
                <a:gd name="connsiteX19" fmla="*/ 27322 w 217372"/>
                <a:gd name="connsiteY19" fmla="*/ 37941 h 130423"/>
                <a:gd name="connsiteX20" fmla="*/ 101623 w 217372"/>
                <a:gd name="connsiteY20" fmla="*/ 88925 h 130423"/>
                <a:gd name="connsiteX21" fmla="*/ 181063 w 217372"/>
                <a:gd name="connsiteY21" fmla="*/ 109081 h 130423"/>
                <a:gd name="connsiteX22" fmla="*/ 180273 w 217372"/>
                <a:gd name="connsiteY22" fmla="*/ 119752 h 130423"/>
                <a:gd name="connsiteX23" fmla="*/ 188968 w 217372"/>
                <a:gd name="connsiteY23" fmla="*/ 129633 h 130423"/>
                <a:gd name="connsiteX24" fmla="*/ 198848 w 217372"/>
                <a:gd name="connsiteY24" fmla="*/ 120543 h 130423"/>
                <a:gd name="connsiteX25" fmla="*/ 199638 w 217372"/>
                <a:gd name="connsiteY25" fmla="*/ 109477 h 130423"/>
                <a:gd name="connsiteX26" fmla="*/ 208729 w 217372"/>
                <a:gd name="connsiteY26" fmla="*/ 109081 h 130423"/>
                <a:gd name="connsiteX27" fmla="*/ 215447 w 217372"/>
                <a:gd name="connsiteY27" fmla="*/ 100386 h 130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17372" h="130423">
                  <a:moveTo>
                    <a:pt x="215447" y="100386"/>
                  </a:moveTo>
                  <a:cubicBezTo>
                    <a:pt x="215052" y="96039"/>
                    <a:pt x="211890" y="93272"/>
                    <a:pt x="207543" y="93272"/>
                  </a:cubicBezTo>
                  <a:cubicBezTo>
                    <a:pt x="205172" y="93272"/>
                    <a:pt x="202800" y="93272"/>
                    <a:pt x="200034" y="93668"/>
                  </a:cubicBezTo>
                  <a:lnTo>
                    <a:pt x="200824" y="82601"/>
                  </a:lnTo>
                  <a:cubicBezTo>
                    <a:pt x="201219" y="77464"/>
                    <a:pt x="197267" y="72721"/>
                    <a:pt x="192129" y="72721"/>
                  </a:cubicBezTo>
                  <a:cubicBezTo>
                    <a:pt x="186991" y="72326"/>
                    <a:pt x="182644" y="76673"/>
                    <a:pt x="182249" y="81811"/>
                  </a:cubicBezTo>
                  <a:lnTo>
                    <a:pt x="181458" y="93668"/>
                  </a:lnTo>
                  <a:cubicBezTo>
                    <a:pt x="113480" y="88925"/>
                    <a:pt x="62892" y="50588"/>
                    <a:pt x="37597" y="26875"/>
                  </a:cubicBezTo>
                  <a:lnTo>
                    <a:pt x="45107" y="19366"/>
                  </a:lnTo>
                  <a:cubicBezTo>
                    <a:pt x="49059" y="15809"/>
                    <a:pt x="49059" y="9485"/>
                    <a:pt x="45502" y="5928"/>
                  </a:cubicBezTo>
                  <a:cubicBezTo>
                    <a:pt x="41945" y="1976"/>
                    <a:pt x="36017" y="1976"/>
                    <a:pt x="32064" y="5928"/>
                  </a:cubicBezTo>
                  <a:lnTo>
                    <a:pt x="24160" y="13833"/>
                  </a:lnTo>
                  <a:cubicBezTo>
                    <a:pt x="20998" y="10276"/>
                    <a:pt x="19417" y="8300"/>
                    <a:pt x="19417" y="8300"/>
                  </a:cubicBezTo>
                  <a:cubicBezTo>
                    <a:pt x="17046" y="5138"/>
                    <a:pt x="12303" y="4347"/>
                    <a:pt x="9141" y="7114"/>
                  </a:cubicBezTo>
                  <a:cubicBezTo>
                    <a:pt x="5980" y="9881"/>
                    <a:pt x="5189" y="14623"/>
                    <a:pt x="7956" y="17785"/>
                  </a:cubicBezTo>
                  <a:cubicBezTo>
                    <a:pt x="8351" y="18180"/>
                    <a:pt x="10327" y="20947"/>
                    <a:pt x="13884" y="24504"/>
                  </a:cubicBezTo>
                  <a:lnTo>
                    <a:pt x="5980" y="32408"/>
                  </a:lnTo>
                  <a:cubicBezTo>
                    <a:pt x="2027" y="35965"/>
                    <a:pt x="2027" y="42289"/>
                    <a:pt x="5584" y="45846"/>
                  </a:cubicBezTo>
                  <a:cubicBezTo>
                    <a:pt x="9141" y="49798"/>
                    <a:pt x="15070" y="49798"/>
                    <a:pt x="19022" y="45846"/>
                  </a:cubicBezTo>
                  <a:lnTo>
                    <a:pt x="27322" y="37941"/>
                  </a:lnTo>
                  <a:cubicBezTo>
                    <a:pt x="43131" y="52960"/>
                    <a:pt x="68030" y="73907"/>
                    <a:pt x="101623" y="88925"/>
                  </a:cubicBezTo>
                  <a:cubicBezTo>
                    <a:pt x="124546" y="99201"/>
                    <a:pt x="151026" y="107105"/>
                    <a:pt x="181063" y="109081"/>
                  </a:cubicBezTo>
                  <a:lnTo>
                    <a:pt x="180273" y="119752"/>
                  </a:lnTo>
                  <a:cubicBezTo>
                    <a:pt x="179877" y="124890"/>
                    <a:pt x="183830" y="129633"/>
                    <a:pt x="188968" y="129633"/>
                  </a:cubicBezTo>
                  <a:cubicBezTo>
                    <a:pt x="194105" y="130028"/>
                    <a:pt x="198453" y="125681"/>
                    <a:pt x="198848" y="120543"/>
                  </a:cubicBezTo>
                  <a:lnTo>
                    <a:pt x="199638" y="109477"/>
                  </a:lnTo>
                  <a:cubicBezTo>
                    <a:pt x="202800" y="109477"/>
                    <a:pt x="205567" y="109477"/>
                    <a:pt x="208729" y="109081"/>
                  </a:cubicBezTo>
                  <a:cubicBezTo>
                    <a:pt x="212681" y="108291"/>
                    <a:pt x="215843" y="104734"/>
                    <a:pt x="215447" y="100386"/>
                  </a:cubicBezTo>
                  <a:close/>
                </a:path>
              </a:pathLst>
            </a:custGeom>
            <a:solidFill>
              <a:srgbClr val="E74F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1" name="任意多边形: 形状 90"/>
            <p:cNvSpPr/>
            <p:nvPr/>
          </p:nvSpPr>
          <p:spPr>
            <a:xfrm>
              <a:off x="4561793" y="3251446"/>
              <a:ext cx="363604" cy="438697"/>
            </a:xfrm>
            <a:custGeom>
              <a:avLst/>
              <a:gdLst>
                <a:gd name="connsiteX0" fmla="*/ 42014 w 363604"/>
                <a:gd name="connsiteY0" fmla="*/ 429406 h 438696"/>
                <a:gd name="connsiteX1" fmla="*/ 11187 w 363604"/>
                <a:gd name="connsiteY1" fmla="*/ 432963 h 438696"/>
                <a:gd name="connsiteX2" fmla="*/ 11187 w 363604"/>
                <a:gd name="connsiteY2" fmla="*/ 432963 h 438696"/>
                <a:gd name="connsiteX3" fmla="*/ 8025 w 363604"/>
                <a:gd name="connsiteY3" fmla="*/ 402136 h 438696"/>
                <a:gd name="connsiteX4" fmla="*/ 321832 w 363604"/>
                <a:gd name="connsiteY4" fmla="*/ 11261 h 438696"/>
                <a:gd name="connsiteX5" fmla="*/ 352659 w 363604"/>
                <a:gd name="connsiteY5" fmla="*/ 7704 h 438696"/>
                <a:gd name="connsiteX6" fmla="*/ 352659 w 363604"/>
                <a:gd name="connsiteY6" fmla="*/ 7704 h 438696"/>
                <a:gd name="connsiteX7" fmla="*/ 356216 w 363604"/>
                <a:gd name="connsiteY7" fmla="*/ 38531 h 438696"/>
                <a:gd name="connsiteX8" fmla="*/ 42014 w 363604"/>
                <a:gd name="connsiteY8" fmla="*/ 429406 h 438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3604" h="438696">
                  <a:moveTo>
                    <a:pt x="42014" y="429406"/>
                  </a:moveTo>
                  <a:cubicBezTo>
                    <a:pt x="34505" y="438891"/>
                    <a:pt x="20672" y="440472"/>
                    <a:pt x="11187" y="432963"/>
                  </a:cubicBezTo>
                  <a:lnTo>
                    <a:pt x="11187" y="432963"/>
                  </a:lnTo>
                  <a:cubicBezTo>
                    <a:pt x="1702" y="425454"/>
                    <a:pt x="121" y="411621"/>
                    <a:pt x="8025" y="402136"/>
                  </a:cubicBezTo>
                  <a:lnTo>
                    <a:pt x="321832" y="11261"/>
                  </a:lnTo>
                  <a:cubicBezTo>
                    <a:pt x="329341" y="1775"/>
                    <a:pt x="343174" y="194"/>
                    <a:pt x="352659" y="7704"/>
                  </a:cubicBezTo>
                  <a:lnTo>
                    <a:pt x="352659" y="7704"/>
                  </a:lnTo>
                  <a:cubicBezTo>
                    <a:pt x="362144" y="15213"/>
                    <a:pt x="363725" y="29046"/>
                    <a:pt x="356216" y="38531"/>
                  </a:cubicBezTo>
                  <a:lnTo>
                    <a:pt x="42014" y="429406"/>
                  </a:lnTo>
                  <a:close/>
                </a:path>
              </a:pathLst>
            </a:custGeom>
            <a:solidFill>
              <a:srgbClr val="FFD06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2" name="任意多边形: 形状 91"/>
            <p:cNvSpPr/>
            <p:nvPr/>
          </p:nvSpPr>
          <p:spPr>
            <a:xfrm>
              <a:off x="4787363" y="3252208"/>
              <a:ext cx="138328" cy="541454"/>
            </a:xfrm>
            <a:custGeom>
              <a:avLst/>
              <a:gdLst>
                <a:gd name="connsiteX0" fmla="*/ 3384 w 138327"/>
                <a:gd name="connsiteY0" fmla="*/ 514011 h 541454"/>
                <a:gd name="connsiteX1" fmla="*/ 21169 w 138327"/>
                <a:gd name="connsiteY1" fmla="*/ 539701 h 541454"/>
                <a:gd name="connsiteX2" fmla="*/ 21169 w 138327"/>
                <a:gd name="connsiteY2" fmla="*/ 539701 h 541454"/>
                <a:gd name="connsiteX3" fmla="*/ 46859 w 138327"/>
                <a:gd name="connsiteY3" fmla="*/ 521916 h 541454"/>
                <a:gd name="connsiteX4" fmla="*/ 137760 w 138327"/>
                <a:gd name="connsiteY4" fmla="*/ 29074 h 541454"/>
                <a:gd name="connsiteX5" fmla="*/ 119975 w 138327"/>
                <a:gd name="connsiteY5" fmla="*/ 3384 h 541454"/>
                <a:gd name="connsiteX6" fmla="*/ 119975 w 138327"/>
                <a:gd name="connsiteY6" fmla="*/ 3384 h 541454"/>
                <a:gd name="connsiteX7" fmla="*/ 94285 w 138327"/>
                <a:gd name="connsiteY7" fmla="*/ 21169 h 541454"/>
                <a:gd name="connsiteX8" fmla="*/ 3384 w 138327"/>
                <a:gd name="connsiteY8" fmla="*/ 514011 h 541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8327" h="541454">
                  <a:moveTo>
                    <a:pt x="3384" y="514011"/>
                  </a:moveTo>
                  <a:cubicBezTo>
                    <a:pt x="1013" y="525868"/>
                    <a:pt x="8917" y="537329"/>
                    <a:pt x="21169" y="539701"/>
                  </a:cubicBezTo>
                  <a:lnTo>
                    <a:pt x="21169" y="539701"/>
                  </a:lnTo>
                  <a:cubicBezTo>
                    <a:pt x="33026" y="542072"/>
                    <a:pt x="44487" y="534168"/>
                    <a:pt x="46859" y="521916"/>
                  </a:cubicBezTo>
                  <a:lnTo>
                    <a:pt x="137760" y="29074"/>
                  </a:lnTo>
                  <a:cubicBezTo>
                    <a:pt x="140131" y="17217"/>
                    <a:pt x="132227" y="5756"/>
                    <a:pt x="119975" y="3384"/>
                  </a:cubicBezTo>
                  <a:lnTo>
                    <a:pt x="119975" y="3384"/>
                  </a:lnTo>
                  <a:cubicBezTo>
                    <a:pt x="108118" y="1013"/>
                    <a:pt x="96657" y="8917"/>
                    <a:pt x="94285" y="21169"/>
                  </a:cubicBezTo>
                  <a:lnTo>
                    <a:pt x="3384" y="514011"/>
                  </a:lnTo>
                  <a:close/>
                </a:path>
              </a:pathLst>
            </a:custGeom>
            <a:solidFill>
              <a:srgbClr val="FFD06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3" name="任意多边形: 形状 92"/>
            <p:cNvSpPr/>
            <p:nvPr/>
          </p:nvSpPr>
          <p:spPr>
            <a:xfrm>
              <a:off x="4837190" y="3225363"/>
              <a:ext cx="118567" cy="118567"/>
            </a:xfrm>
            <a:custGeom>
              <a:avLst/>
              <a:gdLst>
                <a:gd name="connsiteX0" fmla="*/ 112831 w 118566"/>
                <a:gd name="connsiteY0" fmla="*/ 84375 h 118566"/>
                <a:gd name="connsiteX1" fmla="*/ 36553 w 118566"/>
                <a:gd name="connsiteY1" fmla="*/ 112831 h 118566"/>
                <a:gd name="connsiteX2" fmla="*/ 8097 w 118566"/>
                <a:gd name="connsiteY2" fmla="*/ 36553 h 118566"/>
                <a:gd name="connsiteX3" fmla="*/ 84375 w 118566"/>
                <a:gd name="connsiteY3" fmla="*/ 8098 h 118566"/>
                <a:gd name="connsiteX4" fmla="*/ 112831 w 118566"/>
                <a:gd name="connsiteY4" fmla="*/ 84375 h 118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566" h="118566">
                  <a:moveTo>
                    <a:pt x="112831" y="84375"/>
                  </a:moveTo>
                  <a:cubicBezTo>
                    <a:pt x="99789" y="113227"/>
                    <a:pt x="65405" y="125874"/>
                    <a:pt x="36553" y="112831"/>
                  </a:cubicBezTo>
                  <a:cubicBezTo>
                    <a:pt x="7702" y="99394"/>
                    <a:pt x="-4945" y="65405"/>
                    <a:pt x="8097" y="36553"/>
                  </a:cubicBezTo>
                  <a:cubicBezTo>
                    <a:pt x="21535" y="7702"/>
                    <a:pt x="55524" y="-4945"/>
                    <a:pt x="84375" y="8098"/>
                  </a:cubicBezTo>
                  <a:cubicBezTo>
                    <a:pt x="113622" y="21140"/>
                    <a:pt x="126269" y="55524"/>
                    <a:pt x="112831" y="84375"/>
                  </a:cubicBezTo>
                  <a:close/>
                </a:path>
              </a:pathLst>
            </a:custGeom>
            <a:solidFill>
              <a:srgbClr val="E74F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4" name="任意多边形: 形状 93"/>
            <p:cNvSpPr/>
            <p:nvPr/>
          </p:nvSpPr>
          <p:spPr>
            <a:xfrm>
              <a:off x="4861478" y="3249651"/>
              <a:ext cx="71140" cy="71140"/>
            </a:xfrm>
            <a:custGeom>
              <a:avLst/>
              <a:gdLst>
                <a:gd name="connsiteX0" fmla="*/ 66806 w 71139"/>
                <a:gd name="connsiteY0" fmla="*/ 50207 h 71140"/>
                <a:gd name="connsiteX1" fmla="*/ 22541 w 71139"/>
                <a:gd name="connsiteY1" fmla="*/ 66806 h 71140"/>
                <a:gd name="connsiteX2" fmla="*/ 5942 w 71139"/>
                <a:gd name="connsiteY2" fmla="*/ 22541 h 71140"/>
                <a:gd name="connsiteX3" fmla="*/ 50207 w 71139"/>
                <a:gd name="connsiteY3" fmla="*/ 5942 h 71140"/>
                <a:gd name="connsiteX4" fmla="*/ 66806 w 71139"/>
                <a:gd name="connsiteY4" fmla="*/ 50207 h 71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139" h="71140">
                  <a:moveTo>
                    <a:pt x="66806" y="50207"/>
                  </a:moveTo>
                  <a:cubicBezTo>
                    <a:pt x="59297" y="67201"/>
                    <a:pt x="39141" y="74315"/>
                    <a:pt x="22541" y="66806"/>
                  </a:cubicBezTo>
                  <a:cubicBezTo>
                    <a:pt x="5547" y="58902"/>
                    <a:pt x="-1567" y="39141"/>
                    <a:pt x="5942" y="22541"/>
                  </a:cubicBezTo>
                  <a:cubicBezTo>
                    <a:pt x="13451" y="5547"/>
                    <a:pt x="33608" y="-1567"/>
                    <a:pt x="50207" y="5942"/>
                  </a:cubicBezTo>
                  <a:cubicBezTo>
                    <a:pt x="67201" y="13451"/>
                    <a:pt x="74711" y="33212"/>
                    <a:pt x="66806" y="50207"/>
                  </a:cubicBezTo>
                  <a:close/>
                </a:path>
              </a:pathLst>
            </a:custGeom>
            <a:solidFill>
              <a:srgbClr val="FFD06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pic>
        <p:nvPicPr>
          <p:cNvPr id="97" name="图形 96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66707" y="2817761"/>
            <a:ext cx="1195363" cy="1096499"/>
          </a:xfrm>
          <a:prstGeom prst="rect">
            <a:avLst/>
          </a:prstGeom>
        </p:spPr>
      </p:pic>
      <p:pic>
        <p:nvPicPr>
          <p:cNvPr id="99" name="图形 98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903225" y="2894122"/>
            <a:ext cx="859653" cy="859653"/>
          </a:xfrm>
          <a:prstGeom prst="rect">
            <a:avLst/>
          </a:prstGeom>
        </p:spPr>
      </p:pic>
      <p:pic>
        <p:nvPicPr>
          <p:cNvPr id="98" name="图形 97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674891" y="2749446"/>
            <a:ext cx="535154" cy="53515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750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: 形状 4"/>
          <p:cNvSpPr/>
          <p:nvPr/>
        </p:nvSpPr>
        <p:spPr>
          <a:xfrm>
            <a:off x="2651760" y="-5786"/>
            <a:ext cx="6876027" cy="6876027"/>
          </a:xfrm>
          <a:custGeom>
            <a:avLst/>
            <a:gdLst>
              <a:gd name="connsiteX0" fmla="*/ 5786 w 3437572"/>
              <a:gd name="connsiteY0" fmla="*/ 5786 h 3437572"/>
              <a:gd name="connsiteX1" fmla="*/ 3434787 w 3437572"/>
              <a:gd name="connsiteY1" fmla="*/ 5786 h 3437572"/>
              <a:gd name="connsiteX2" fmla="*/ 3434787 w 3437572"/>
              <a:gd name="connsiteY2" fmla="*/ 3434787 h 3437572"/>
              <a:gd name="connsiteX3" fmla="*/ 5786 w 3437572"/>
              <a:gd name="connsiteY3" fmla="*/ 3434787 h 3437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7572" h="3437572">
                <a:moveTo>
                  <a:pt x="5786" y="5786"/>
                </a:moveTo>
                <a:lnTo>
                  <a:pt x="3434787" y="5786"/>
                </a:lnTo>
                <a:lnTo>
                  <a:pt x="3434787" y="3434787"/>
                </a:lnTo>
                <a:lnTo>
                  <a:pt x="5786" y="3434787"/>
                </a:lnTo>
                <a:close/>
              </a:path>
            </a:pathLst>
          </a:custGeom>
          <a:solidFill>
            <a:srgbClr val="475059"/>
          </a:solidFill>
          <a:ln w="857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11401551" y="-440380"/>
            <a:ext cx="12192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rgbClr val="7A8896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4</a:t>
            </a:r>
            <a:br>
              <a:rPr lang="en-US" altLang="zh-CN" sz="3600" dirty="0">
                <a:solidFill>
                  <a:srgbClr val="7A8896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</a:br>
            <a:r>
              <a:rPr lang="en-US" altLang="zh-CN" sz="3600" dirty="0">
                <a:solidFill>
                  <a:srgbClr val="7A8896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2</a:t>
            </a:r>
            <a:br>
              <a:rPr lang="en-US" altLang="zh-CN" sz="3600" dirty="0">
                <a:solidFill>
                  <a:srgbClr val="7A8896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</a:br>
            <a:r>
              <a:rPr lang="en-US" altLang="zh-CN" sz="3600" dirty="0">
                <a:solidFill>
                  <a:srgbClr val="7A8896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3</a:t>
            </a:r>
            <a:br>
              <a:rPr lang="en-US" altLang="zh-CN" sz="3600" dirty="0">
                <a:solidFill>
                  <a:srgbClr val="7A8896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</a:br>
            <a:r>
              <a:rPr lang="en-US" altLang="zh-CN" sz="3600" dirty="0">
                <a:solidFill>
                  <a:srgbClr val="7A8896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8</a:t>
            </a:r>
            <a:br>
              <a:rPr lang="en-US" altLang="zh-CN" sz="3600" dirty="0">
                <a:solidFill>
                  <a:srgbClr val="7A8896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</a:br>
            <a:r>
              <a:rPr lang="en-US" altLang="zh-CN" sz="3600" dirty="0">
                <a:solidFill>
                  <a:srgbClr val="7A8896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5</a:t>
            </a:r>
            <a:br>
              <a:rPr lang="en-US" altLang="zh-CN" sz="3600" dirty="0">
                <a:solidFill>
                  <a:srgbClr val="7A8896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</a:br>
            <a:r>
              <a:rPr lang="en-US" altLang="zh-CN" sz="3600" dirty="0">
                <a:solidFill>
                  <a:srgbClr val="7A8896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e</a:t>
            </a:r>
            <a:br>
              <a:rPr lang="en-US" altLang="zh-CN" sz="3600" dirty="0">
                <a:solidFill>
                  <a:srgbClr val="7A8896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</a:br>
            <a:r>
              <a:rPr lang="en-US" altLang="zh-CN" sz="3600" dirty="0">
                <a:solidFill>
                  <a:srgbClr val="7A8896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f</a:t>
            </a:r>
          </a:p>
          <a:p>
            <a:r>
              <a:rPr lang="en-US" altLang="zh-CN" sz="3600" dirty="0">
                <a:solidFill>
                  <a:srgbClr val="7A8896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5</a:t>
            </a:r>
          </a:p>
          <a:p>
            <a:r>
              <a:rPr lang="en-US" altLang="zh-CN" sz="3600" dirty="0">
                <a:solidFill>
                  <a:srgbClr val="7A8896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s</a:t>
            </a:r>
            <a:endParaRPr lang="zh-CN" altLang="en-US" sz="3600" dirty="0">
              <a:solidFill>
                <a:srgbClr val="7A8896"/>
              </a:solidFill>
              <a:latin typeface="方正兰亭粗黑简体" panose="02000000000000000000" pitchFamily="2" charset="-122"/>
              <a:ea typeface="方正兰亭粗黑简体" panose="02000000000000000000" pitchFamily="2" charset="-122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10482130" y="-3363707"/>
            <a:ext cx="12192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rgbClr val="7A8896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3</a:t>
            </a:r>
          </a:p>
          <a:p>
            <a:r>
              <a:rPr lang="en-US" altLang="zh-CN" sz="3600" dirty="0">
                <a:solidFill>
                  <a:srgbClr val="7A8896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1</a:t>
            </a:r>
          </a:p>
          <a:p>
            <a:r>
              <a:rPr lang="en-US" altLang="zh-CN" sz="3600" dirty="0">
                <a:solidFill>
                  <a:srgbClr val="7A8896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e</a:t>
            </a:r>
          </a:p>
          <a:p>
            <a:r>
              <a:rPr lang="en-US" altLang="zh-CN" sz="3600" dirty="0">
                <a:solidFill>
                  <a:srgbClr val="7A8896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2</a:t>
            </a:r>
          </a:p>
          <a:p>
            <a:r>
              <a:rPr lang="en-US" altLang="zh-CN" sz="3600" dirty="0">
                <a:solidFill>
                  <a:srgbClr val="7A8896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4</a:t>
            </a:r>
          </a:p>
          <a:p>
            <a:r>
              <a:rPr lang="en-US" altLang="zh-CN" sz="3600" dirty="0">
                <a:solidFill>
                  <a:srgbClr val="7A8896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y</a:t>
            </a:r>
          </a:p>
          <a:p>
            <a:r>
              <a:rPr lang="en-US" altLang="zh-CN" sz="3600" dirty="0">
                <a:solidFill>
                  <a:srgbClr val="7A8896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2</a:t>
            </a:r>
          </a:p>
          <a:p>
            <a:r>
              <a:rPr lang="en-US" altLang="zh-CN" sz="3600" dirty="0">
                <a:solidFill>
                  <a:srgbClr val="7A8896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I</a:t>
            </a:r>
          </a:p>
          <a:p>
            <a:r>
              <a:rPr lang="en-US" altLang="zh-CN" sz="3600" dirty="0">
                <a:solidFill>
                  <a:srgbClr val="7A8896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Z</a:t>
            </a:r>
          </a:p>
          <a:p>
            <a:r>
              <a:rPr lang="en-US" altLang="zh-CN" sz="3600" dirty="0">
                <a:solidFill>
                  <a:srgbClr val="7A8896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1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1270449" y="169482"/>
            <a:ext cx="12192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rgbClr val="7A8896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4</a:t>
            </a:r>
            <a:br>
              <a:rPr lang="en-US" altLang="zh-CN" sz="3600" dirty="0">
                <a:solidFill>
                  <a:srgbClr val="7A8896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</a:br>
            <a:r>
              <a:rPr lang="en-US" altLang="zh-CN" sz="3600" dirty="0">
                <a:solidFill>
                  <a:srgbClr val="7A8896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2</a:t>
            </a:r>
            <a:br>
              <a:rPr lang="en-US" altLang="zh-CN" sz="3600" dirty="0">
                <a:solidFill>
                  <a:srgbClr val="7A8896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</a:br>
            <a:r>
              <a:rPr lang="en-US" altLang="zh-CN" sz="3600" dirty="0">
                <a:solidFill>
                  <a:srgbClr val="7A8896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3</a:t>
            </a:r>
            <a:br>
              <a:rPr lang="en-US" altLang="zh-CN" sz="3600" dirty="0">
                <a:solidFill>
                  <a:srgbClr val="7A8896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</a:br>
            <a:r>
              <a:rPr lang="en-US" altLang="zh-CN" sz="3600" dirty="0">
                <a:solidFill>
                  <a:srgbClr val="7A8896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8</a:t>
            </a:r>
            <a:br>
              <a:rPr lang="en-US" altLang="zh-CN" sz="3600" dirty="0">
                <a:solidFill>
                  <a:srgbClr val="7A8896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</a:br>
            <a:r>
              <a:rPr lang="en-US" altLang="zh-CN" sz="3600" dirty="0">
                <a:solidFill>
                  <a:srgbClr val="7A8896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5</a:t>
            </a:r>
            <a:br>
              <a:rPr lang="en-US" altLang="zh-CN" sz="3600" dirty="0">
                <a:solidFill>
                  <a:srgbClr val="7A8896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</a:br>
            <a:r>
              <a:rPr lang="en-US" altLang="zh-CN" sz="3600" dirty="0">
                <a:solidFill>
                  <a:srgbClr val="7A8896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e</a:t>
            </a:r>
            <a:br>
              <a:rPr lang="en-US" altLang="zh-CN" sz="3600" dirty="0">
                <a:solidFill>
                  <a:srgbClr val="7A8896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</a:br>
            <a:r>
              <a:rPr lang="en-US" altLang="zh-CN" sz="3600" dirty="0">
                <a:solidFill>
                  <a:srgbClr val="7A8896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f</a:t>
            </a:r>
          </a:p>
          <a:p>
            <a:r>
              <a:rPr lang="en-US" altLang="zh-CN" sz="3600" dirty="0">
                <a:solidFill>
                  <a:srgbClr val="7A8896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5</a:t>
            </a:r>
          </a:p>
          <a:p>
            <a:r>
              <a:rPr lang="en-US" altLang="zh-CN" sz="3600" dirty="0">
                <a:solidFill>
                  <a:srgbClr val="7A8896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s</a:t>
            </a:r>
            <a:endParaRPr lang="zh-CN" altLang="en-US" sz="3600" dirty="0">
              <a:solidFill>
                <a:srgbClr val="7A8896"/>
              </a:solidFill>
              <a:latin typeface="方正兰亭粗黑简体" panose="02000000000000000000" pitchFamily="2" charset="-122"/>
              <a:ea typeface="方正兰亭粗黑简体" panose="02000000000000000000" pitchFamily="2" charset="-122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275299" y="-2203311"/>
            <a:ext cx="12192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rgbClr val="7A8896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3</a:t>
            </a:r>
          </a:p>
          <a:p>
            <a:r>
              <a:rPr lang="en-US" altLang="zh-CN" sz="3600" dirty="0">
                <a:solidFill>
                  <a:srgbClr val="7A8896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1</a:t>
            </a:r>
          </a:p>
          <a:p>
            <a:r>
              <a:rPr lang="en-US" altLang="zh-CN" sz="3600" dirty="0">
                <a:solidFill>
                  <a:srgbClr val="7A8896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e</a:t>
            </a:r>
          </a:p>
          <a:p>
            <a:r>
              <a:rPr lang="en-US" altLang="zh-CN" sz="3600" dirty="0">
                <a:solidFill>
                  <a:srgbClr val="7A8896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2</a:t>
            </a:r>
          </a:p>
          <a:p>
            <a:r>
              <a:rPr lang="en-US" altLang="zh-CN" sz="3600" dirty="0">
                <a:solidFill>
                  <a:srgbClr val="7A8896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4</a:t>
            </a:r>
          </a:p>
          <a:p>
            <a:r>
              <a:rPr lang="en-US" altLang="zh-CN" sz="3600" dirty="0">
                <a:solidFill>
                  <a:srgbClr val="7A8896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y</a:t>
            </a:r>
          </a:p>
          <a:p>
            <a:r>
              <a:rPr lang="en-US" altLang="zh-CN" sz="3600" dirty="0">
                <a:solidFill>
                  <a:srgbClr val="7A8896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2</a:t>
            </a:r>
          </a:p>
          <a:p>
            <a:r>
              <a:rPr lang="en-US" altLang="zh-CN" sz="3600" dirty="0">
                <a:solidFill>
                  <a:srgbClr val="7A8896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I</a:t>
            </a:r>
          </a:p>
          <a:p>
            <a:r>
              <a:rPr lang="en-US" altLang="zh-CN" sz="3600" dirty="0">
                <a:solidFill>
                  <a:srgbClr val="7A8896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Z</a:t>
            </a:r>
          </a:p>
          <a:p>
            <a:r>
              <a:rPr lang="en-US" altLang="zh-CN" sz="3600" dirty="0">
                <a:solidFill>
                  <a:srgbClr val="7A8896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1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2020186" y="4395098"/>
            <a:ext cx="12192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rgbClr val="7A8896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4</a:t>
            </a:r>
            <a:br>
              <a:rPr lang="en-US" altLang="zh-CN" sz="3600" dirty="0">
                <a:solidFill>
                  <a:srgbClr val="7A8896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</a:br>
            <a:r>
              <a:rPr lang="en-US" altLang="zh-CN" sz="3600" dirty="0">
                <a:solidFill>
                  <a:srgbClr val="7A8896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2</a:t>
            </a:r>
            <a:br>
              <a:rPr lang="en-US" altLang="zh-CN" sz="3600" dirty="0">
                <a:solidFill>
                  <a:srgbClr val="7A8896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</a:br>
            <a:r>
              <a:rPr lang="en-US" altLang="zh-CN" sz="3600" dirty="0">
                <a:solidFill>
                  <a:srgbClr val="7A8896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3</a:t>
            </a:r>
            <a:br>
              <a:rPr lang="en-US" altLang="zh-CN" sz="3600" dirty="0">
                <a:solidFill>
                  <a:srgbClr val="7A8896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</a:br>
            <a:r>
              <a:rPr lang="en-US" altLang="zh-CN" sz="3600" dirty="0">
                <a:solidFill>
                  <a:srgbClr val="7A8896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8</a:t>
            </a:r>
            <a:br>
              <a:rPr lang="en-US" altLang="zh-CN" sz="3600" dirty="0">
                <a:solidFill>
                  <a:srgbClr val="7A8896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</a:br>
            <a:r>
              <a:rPr lang="en-US" altLang="zh-CN" sz="3600" dirty="0">
                <a:solidFill>
                  <a:srgbClr val="7A8896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5</a:t>
            </a:r>
            <a:br>
              <a:rPr lang="en-US" altLang="zh-CN" sz="3600" dirty="0">
                <a:solidFill>
                  <a:srgbClr val="7A8896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</a:br>
            <a:r>
              <a:rPr lang="en-US" altLang="zh-CN" sz="3600" dirty="0">
                <a:solidFill>
                  <a:srgbClr val="7A8896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e</a:t>
            </a:r>
            <a:br>
              <a:rPr lang="en-US" altLang="zh-CN" sz="3600" dirty="0">
                <a:solidFill>
                  <a:srgbClr val="7A8896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</a:br>
            <a:r>
              <a:rPr lang="en-US" altLang="zh-CN" sz="3600" dirty="0">
                <a:solidFill>
                  <a:srgbClr val="7A8896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f</a:t>
            </a:r>
          </a:p>
          <a:p>
            <a:r>
              <a:rPr lang="en-US" altLang="zh-CN" sz="3600" dirty="0">
                <a:solidFill>
                  <a:srgbClr val="7A8896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5</a:t>
            </a:r>
          </a:p>
          <a:p>
            <a:r>
              <a:rPr lang="en-US" altLang="zh-CN" sz="3600" dirty="0">
                <a:solidFill>
                  <a:srgbClr val="7A8896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s</a:t>
            </a:r>
            <a:endParaRPr lang="zh-CN" altLang="en-US" sz="3600" dirty="0">
              <a:solidFill>
                <a:srgbClr val="7A8896"/>
              </a:solidFill>
              <a:latin typeface="方正兰亭粗黑简体" panose="02000000000000000000" pitchFamily="2" charset="-122"/>
              <a:ea typeface="方正兰亭粗黑简体" panose="02000000000000000000" pitchFamily="2" charset="-122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9682770" y="4177244"/>
            <a:ext cx="12192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rgbClr val="7A8896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3</a:t>
            </a:r>
          </a:p>
          <a:p>
            <a:r>
              <a:rPr lang="en-US" altLang="zh-CN" sz="3600" dirty="0">
                <a:solidFill>
                  <a:srgbClr val="7A8896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1</a:t>
            </a:r>
          </a:p>
          <a:p>
            <a:r>
              <a:rPr lang="en-US" altLang="zh-CN" sz="3600" dirty="0">
                <a:solidFill>
                  <a:srgbClr val="7A8896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e</a:t>
            </a:r>
          </a:p>
          <a:p>
            <a:r>
              <a:rPr lang="en-US" altLang="zh-CN" sz="3600" dirty="0">
                <a:solidFill>
                  <a:srgbClr val="7A8896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2</a:t>
            </a:r>
          </a:p>
          <a:p>
            <a:r>
              <a:rPr lang="en-US" altLang="zh-CN" sz="3600" dirty="0">
                <a:solidFill>
                  <a:srgbClr val="7A8896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4</a:t>
            </a:r>
          </a:p>
          <a:p>
            <a:r>
              <a:rPr lang="en-US" altLang="zh-CN" sz="3600" dirty="0">
                <a:solidFill>
                  <a:srgbClr val="7A8896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y</a:t>
            </a:r>
          </a:p>
          <a:p>
            <a:r>
              <a:rPr lang="en-US" altLang="zh-CN" sz="3600" dirty="0">
                <a:solidFill>
                  <a:srgbClr val="7A8896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2</a:t>
            </a:r>
          </a:p>
          <a:p>
            <a:r>
              <a:rPr lang="en-US" altLang="zh-CN" sz="3600" dirty="0">
                <a:solidFill>
                  <a:srgbClr val="7A8896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I</a:t>
            </a:r>
          </a:p>
          <a:p>
            <a:r>
              <a:rPr lang="en-US" altLang="zh-CN" sz="3600" dirty="0">
                <a:solidFill>
                  <a:srgbClr val="7A8896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Z</a:t>
            </a:r>
          </a:p>
          <a:p>
            <a:r>
              <a:rPr lang="en-US" altLang="zh-CN" sz="3600" dirty="0">
                <a:solidFill>
                  <a:srgbClr val="7A8896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1</a:t>
            </a:r>
          </a:p>
        </p:txBody>
      </p:sp>
      <p:sp>
        <p:nvSpPr>
          <p:cNvPr id="48" name="文本框 47"/>
          <p:cNvSpPr txBox="1"/>
          <p:nvPr/>
        </p:nvSpPr>
        <p:spPr>
          <a:xfrm>
            <a:off x="2127550" y="-2288015"/>
            <a:ext cx="12192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rgbClr val="7A8896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3</a:t>
            </a:r>
          </a:p>
          <a:p>
            <a:r>
              <a:rPr lang="en-US" altLang="zh-CN" sz="3600" dirty="0">
                <a:solidFill>
                  <a:srgbClr val="7A8896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1</a:t>
            </a:r>
          </a:p>
          <a:p>
            <a:r>
              <a:rPr lang="en-US" altLang="zh-CN" sz="3600" dirty="0">
                <a:solidFill>
                  <a:srgbClr val="7A8896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e</a:t>
            </a:r>
          </a:p>
          <a:p>
            <a:r>
              <a:rPr lang="en-US" altLang="zh-CN" sz="3600" dirty="0">
                <a:solidFill>
                  <a:srgbClr val="7A8896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2</a:t>
            </a:r>
          </a:p>
          <a:p>
            <a:r>
              <a:rPr lang="en-US" altLang="zh-CN" sz="3600" dirty="0">
                <a:solidFill>
                  <a:srgbClr val="7A8896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4</a:t>
            </a:r>
          </a:p>
          <a:p>
            <a:r>
              <a:rPr lang="en-US" altLang="zh-CN" sz="3600" dirty="0">
                <a:solidFill>
                  <a:srgbClr val="7A8896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y</a:t>
            </a:r>
          </a:p>
          <a:p>
            <a:r>
              <a:rPr lang="en-US" altLang="zh-CN" sz="3600" dirty="0">
                <a:solidFill>
                  <a:srgbClr val="7A8896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2</a:t>
            </a:r>
          </a:p>
          <a:p>
            <a:r>
              <a:rPr lang="en-US" altLang="zh-CN" sz="3600" dirty="0">
                <a:solidFill>
                  <a:srgbClr val="7A8896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I</a:t>
            </a:r>
          </a:p>
          <a:p>
            <a:r>
              <a:rPr lang="en-US" altLang="zh-CN" sz="3600" dirty="0">
                <a:solidFill>
                  <a:srgbClr val="7A8896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Z</a:t>
            </a:r>
          </a:p>
          <a:p>
            <a:r>
              <a:rPr lang="en-US" altLang="zh-CN" sz="3600" dirty="0">
                <a:solidFill>
                  <a:srgbClr val="7A8896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1</a:t>
            </a:r>
          </a:p>
        </p:txBody>
      </p:sp>
      <p:sp>
        <p:nvSpPr>
          <p:cNvPr id="49" name="文本框 48"/>
          <p:cNvSpPr txBox="1"/>
          <p:nvPr/>
        </p:nvSpPr>
        <p:spPr>
          <a:xfrm>
            <a:off x="9427609" y="-2546930"/>
            <a:ext cx="12192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rgbClr val="7A8896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3</a:t>
            </a:r>
          </a:p>
          <a:p>
            <a:r>
              <a:rPr lang="en-US" altLang="zh-CN" sz="3600" dirty="0">
                <a:solidFill>
                  <a:srgbClr val="7A8896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1</a:t>
            </a:r>
          </a:p>
          <a:p>
            <a:r>
              <a:rPr lang="en-US" altLang="zh-CN" sz="3600" dirty="0">
                <a:solidFill>
                  <a:srgbClr val="7A8896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e</a:t>
            </a:r>
          </a:p>
          <a:p>
            <a:r>
              <a:rPr lang="en-US" altLang="zh-CN" sz="3600" dirty="0">
                <a:solidFill>
                  <a:srgbClr val="7A8896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2</a:t>
            </a:r>
          </a:p>
          <a:p>
            <a:r>
              <a:rPr lang="en-US" altLang="zh-CN" sz="3600" dirty="0">
                <a:solidFill>
                  <a:srgbClr val="7A8896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4</a:t>
            </a:r>
          </a:p>
          <a:p>
            <a:r>
              <a:rPr lang="en-US" altLang="zh-CN" sz="3600" dirty="0">
                <a:solidFill>
                  <a:srgbClr val="7A8896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y</a:t>
            </a:r>
          </a:p>
          <a:p>
            <a:r>
              <a:rPr lang="en-US" altLang="zh-CN" sz="3600" dirty="0">
                <a:solidFill>
                  <a:srgbClr val="7A8896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2</a:t>
            </a:r>
          </a:p>
          <a:p>
            <a:r>
              <a:rPr lang="en-US" altLang="zh-CN" sz="3600" dirty="0">
                <a:solidFill>
                  <a:srgbClr val="7A8896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I</a:t>
            </a:r>
          </a:p>
          <a:p>
            <a:r>
              <a:rPr lang="en-US" altLang="zh-CN" sz="3600" dirty="0">
                <a:solidFill>
                  <a:srgbClr val="7A8896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Z</a:t>
            </a:r>
          </a:p>
          <a:p>
            <a:r>
              <a:rPr lang="en-US" altLang="zh-CN" sz="3600" dirty="0">
                <a:solidFill>
                  <a:srgbClr val="7A8896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1</a:t>
            </a:r>
          </a:p>
        </p:txBody>
      </p:sp>
      <p:sp>
        <p:nvSpPr>
          <p:cNvPr id="51" name="文本框 50"/>
          <p:cNvSpPr txBox="1"/>
          <p:nvPr/>
        </p:nvSpPr>
        <p:spPr>
          <a:xfrm>
            <a:off x="10799878" y="4930863"/>
            <a:ext cx="12192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rgbClr val="7A8896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3</a:t>
            </a:r>
          </a:p>
          <a:p>
            <a:r>
              <a:rPr lang="en-US" altLang="zh-CN" sz="3600" dirty="0">
                <a:solidFill>
                  <a:srgbClr val="7A8896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1</a:t>
            </a:r>
          </a:p>
          <a:p>
            <a:r>
              <a:rPr lang="en-US" altLang="zh-CN" sz="3600" dirty="0">
                <a:solidFill>
                  <a:srgbClr val="7A8896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e</a:t>
            </a:r>
          </a:p>
          <a:p>
            <a:r>
              <a:rPr lang="en-US" altLang="zh-CN" sz="3600" dirty="0">
                <a:solidFill>
                  <a:srgbClr val="7A8896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2</a:t>
            </a:r>
          </a:p>
          <a:p>
            <a:r>
              <a:rPr lang="en-US" altLang="zh-CN" sz="3600" dirty="0">
                <a:solidFill>
                  <a:srgbClr val="7A8896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4</a:t>
            </a:r>
          </a:p>
          <a:p>
            <a:r>
              <a:rPr lang="en-US" altLang="zh-CN" sz="3600" dirty="0">
                <a:solidFill>
                  <a:srgbClr val="7A8896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y</a:t>
            </a:r>
          </a:p>
          <a:p>
            <a:r>
              <a:rPr lang="en-US" altLang="zh-CN" sz="3600" dirty="0">
                <a:solidFill>
                  <a:srgbClr val="7A8896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2</a:t>
            </a:r>
          </a:p>
          <a:p>
            <a:r>
              <a:rPr lang="en-US" altLang="zh-CN" sz="3600" dirty="0">
                <a:solidFill>
                  <a:srgbClr val="7A8896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I</a:t>
            </a:r>
          </a:p>
          <a:p>
            <a:r>
              <a:rPr lang="en-US" altLang="zh-CN" sz="3600" dirty="0">
                <a:solidFill>
                  <a:srgbClr val="7A8896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Z</a:t>
            </a:r>
          </a:p>
          <a:p>
            <a:r>
              <a:rPr lang="en-US" altLang="zh-CN" sz="3600" dirty="0">
                <a:solidFill>
                  <a:srgbClr val="7A8896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1</a:t>
            </a:r>
          </a:p>
        </p:txBody>
      </p:sp>
      <p:sp>
        <p:nvSpPr>
          <p:cNvPr id="52" name="文本框 51"/>
          <p:cNvSpPr txBox="1"/>
          <p:nvPr/>
        </p:nvSpPr>
        <p:spPr>
          <a:xfrm>
            <a:off x="418083" y="3731684"/>
            <a:ext cx="12192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rgbClr val="7A8896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3</a:t>
            </a:r>
          </a:p>
          <a:p>
            <a:r>
              <a:rPr lang="en-US" altLang="zh-CN" sz="3600" dirty="0">
                <a:solidFill>
                  <a:srgbClr val="7A8896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1</a:t>
            </a:r>
          </a:p>
          <a:p>
            <a:r>
              <a:rPr lang="en-US" altLang="zh-CN" sz="3600" dirty="0">
                <a:solidFill>
                  <a:srgbClr val="7A8896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e</a:t>
            </a:r>
          </a:p>
          <a:p>
            <a:r>
              <a:rPr lang="en-US" altLang="zh-CN" sz="3600" dirty="0">
                <a:solidFill>
                  <a:srgbClr val="7A8896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2</a:t>
            </a:r>
          </a:p>
          <a:p>
            <a:r>
              <a:rPr lang="en-US" altLang="zh-CN" sz="3600" dirty="0">
                <a:solidFill>
                  <a:srgbClr val="7A8896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4</a:t>
            </a:r>
          </a:p>
          <a:p>
            <a:r>
              <a:rPr lang="en-US" altLang="zh-CN" sz="3600" dirty="0">
                <a:solidFill>
                  <a:srgbClr val="7A8896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y</a:t>
            </a:r>
          </a:p>
          <a:p>
            <a:r>
              <a:rPr lang="en-US" altLang="zh-CN" sz="3600" dirty="0">
                <a:solidFill>
                  <a:srgbClr val="7A8896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2</a:t>
            </a:r>
          </a:p>
          <a:p>
            <a:r>
              <a:rPr lang="en-US" altLang="zh-CN" sz="3600" dirty="0">
                <a:solidFill>
                  <a:srgbClr val="7A8896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I</a:t>
            </a:r>
          </a:p>
          <a:p>
            <a:r>
              <a:rPr lang="en-US" altLang="zh-CN" sz="3600" dirty="0">
                <a:solidFill>
                  <a:srgbClr val="7A8896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Z</a:t>
            </a:r>
          </a:p>
          <a:p>
            <a:r>
              <a:rPr lang="en-US" altLang="zh-CN" sz="3600" dirty="0">
                <a:solidFill>
                  <a:srgbClr val="7A8896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1</a:t>
            </a:r>
          </a:p>
        </p:txBody>
      </p:sp>
      <p:sp>
        <p:nvSpPr>
          <p:cNvPr id="53" name="文本框 52"/>
          <p:cNvSpPr txBox="1"/>
          <p:nvPr/>
        </p:nvSpPr>
        <p:spPr>
          <a:xfrm>
            <a:off x="8306192" y="-4482910"/>
            <a:ext cx="12192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rgbClr val="7A8896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3</a:t>
            </a:r>
          </a:p>
          <a:p>
            <a:r>
              <a:rPr lang="en-US" altLang="zh-CN" sz="3600" dirty="0">
                <a:solidFill>
                  <a:srgbClr val="7A8896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1</a:t>
            </a:r>
          </a:p>
          <a:p>
            <a:r>
              <a:rPr lang="en-US" altLang="zh-CN" sz="3600" dirty="0">
                <a:solidFill>
                  <a:srgbClr val="7A8896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e</a:t>
            </a:r>
          </a:p>
          <a:p>
            <a:r>
              <a:rPr lang="en-US" altLang="zh-CN" sz="3600" dirty="0">
                <a:solidFill>
                  <a:srgbClr val="7A8896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2</a:t>
            </a:r>
          </a:p>
          <a:p>
            <a:r>
              <a:rPr lang="en-US" altLang="zh-CN" sz="3600" dirty="0">
                <a:solidFill>
                  <a:srgbClr val="7A8896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4</a:t>
            </a:r>
          </a:p>
          <a:p>
            <a:r>
              <a:rPr lang="en-US" altLang="zh-CN" sz="3600" dirty="0">
                <a:solidFill>
                  <a:srgbClr val="7A8896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y</a:t>
            </a:r>
          </a:p>
          <a:p>
            <a:r>
              <a:rPr lang="en-US" altLang="zh-CN" sz="3600" dirty="0">
                <a:solidFill>
                  <a:srgbClr val="7A8896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2</a:t>
            </a:r>
          </a:p>
          <a:p>
            <a:r>
              <a:rPr lang="en-US" altLang="zh-CN" sz="3600" dirty="0">
                <a:solidFill>
                  <a:srgbClr val="7A8896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I</a:t>
            </a:r>
          </a:p>
          <a:p>
            <a:r>
              <a:rPr lang="en-US" altLang="zh-CN" sz="3600" dirty="0">
                <a:solidFill>
                  <a:srgbClr val="7A8896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Z</a:t>
            </a:r>
          </a:p>
          <a:p>
            <a:r>
              <a:rPr lang="en-US" altLang="zh-CN" sz="3600" dirty="0">
                <a:solidFill>
                  <a:srgbClr val="7A8896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1</a:t>
            </a:r>
          </a:p>
        </p:txBody>
      </p:sp>
      <p:sp>
        <p:nvSpPr>
          <p:cNvPr id="54" name="文本框 53"/>
          <p:cNvSpPr txBox="1"/>
          <p:nvPr/>
        </p:nvSpPr>
        <p:spPr>
          <a:xfrm>
            <a:off x="5397795" y="169482"/>
            <a:ext cx="12192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rgbClr val="7A8896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4</a:t>
            </a:r>
            <a:br>
              <a:rPr lang="en-US" altLang="zh-CN" sz="3600" dirty="0">
                <a:solidFill>
                  <a:srgbClr val="7A8896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</a:br>
            <a:r>
              <a:rPr lang="en-US" altLang="zh-CN" sz="3600" dirty="0">
                <a:solidFill>
                  <a:srgbClr val="7A8896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2</a:t>
            </a:r>
            <a:br>
              <a:rPr lang="en-US" altLang="zh-CN" sz="3600" dirty="0">
                <a:solidFill>
                  <a:srgbClr val="7A8896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</a:br>
            <a:r>
              <a:rPr lang="en-US" altLang="zh-CN" sz="3600" dirty="0">
                <a:solidFill>
                  <a:srgbClr val="7A8896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3</a:t>
            </a:r>
            <a:br>
              <a:rPr lang="en-US" altLang="zh-CN" sz="3600" dirty="0">
                <a:solidFill>
                  <a:srgbClr val="7A8896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</a:br>
            <a:r>
              <a:rPr lang="en-US" altLang="zh-CN" sz="3600" dirty="0">
                <a:solidFill>
                  <a:srgbClr val="7A8896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8</a:t>
            </a:r>
            <a:br>
              <a:rPr lang="en-US" altLang="zh-CN" sz="3600" dirty="0">
                <a:solidFill>
                  <a:srgbClr val="7A8896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</a:br>
            <a:r>
              <a:rPr lang="en-US" altLang="zh-CN" sz="3600" dirty="0">
                <a:solidFill>
                  <a:srgbClr val="7A8896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5</a:t>
            </a:r>
            <a:br>
              <a:rPr lang="en-US" altLang="zh-CN" sz="3600" dirty="0">
                <a:solidFill>
                  <a:srgbClr val="7A8896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</a:br>
            <a:r>
              <a:rPr lang="en-US" altLang="zh-CN" sz="3600" dirty="0">
                <a:solidFill>
                  <a:srgbClr val="7A8896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e</a:t>
            </a:r>
            <a:br>
              <a:rPr lang="en-US" altLang="zh-CN" sz="3600" dirty="0">
                <a:solidFill>
                  <a:srgbClr val="7A8896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</a:br>
            <a:r>
              <a:rPr lang="en-US" altLang="zh-CN" sz="3600" dirty="0">
                <a:solidFill>
                  <a:srgbClr val="7A8896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f</a:t>
            </a:r>
          </a:p>
          <a:p>
            <a:r>
              <a:rPr lang="en-US" altLang="zh-CN" sz="3600" dirty="0">
                <a:solidFill>
                  <a:srgbClr val="7A8896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5</a:t>
            </a:r>
          </a:p>
          <a:p>
            <a:r>
              <a:rPr lang="en-US" altLang="zh-CN" sz="3600" dirty="0">
                <a:solidFill>
                  <a:srgbClr val="7A8896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s</a:t>
            </a:r>
            <a:endParaRPr lang="zh-CN" altLang="en-US" sz="3600" dirty="0">
              <a:solidFill>
                <a:srgbClr val="7A8896"/>
              </a:solidFill>
              <a:latin typeface="方正兰亭粗黑简体" panose="02000000000000000000" pitchFamily="2" charset="-122"/>
              <a:ea typeface="方正兰亭粗黑简体" panose="02000000000000000000" pitchFamily="2" charset="-122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3770293" y="-2203311"/>
            <a:ext cx="12192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rgbClr val="7A8896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3</a:t>
            </a:r>
          </a:p>
          <a:p>
            <a:r>
              <a:rPr lang="en-US" altLang="zh-CN" sz="3600" dirty="0">
                <a:solidFill>
                  <a:srgbClr val="7A8896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1</a:t>
            </a:r>
          </a:p>
          <a:p>
            <a:r>
              <a:rPr lang="en-US" altLang="zh-CN" sz="3600" dirty="0">
                <a:solidFill>
                  <a:srgbClr val="7A8896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e</a:t>
            </a:r>
          </a:p>
          <a:p>
            <a:r>
              <a:rPr lang="en-US" altLang="zh-CN" sz="3600" dirty="0">
                <a:solidFill>
                  <a:srgbClr val="7A8896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2</a:t>
            </a:r>
          </a:p>
          <a:p>
            <a:r>
              <a:rPr lang="en-US" altLang="zh-CN" sz="3600" dirty="0">
                <a:solidFill>
                  <a:srgbClr val="7A8896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4</a:t>
            </a:r>
          </a:p>
          <a:p>
            <a:r>
              <a:rPr lang="en-US" altLang="zh-CN" sz="3600" dirty="0">
                <a:solidFill>
                  <a:srgbClr val="7A8896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y</a:t>
            </a:r>
          </a:p>
          <a:p>
            <a:r>
              <a:rPr lang="en-US" altLang="zh-CN" sz="3600" dirty="0">
                <a:solidFill>
                  <a:srgbClr val="7A8896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2</a:t>
            </a:r>
          </a:p>
          <a:p>
            <a:r>
              <a:rPr lang="en-US" altLang="zh-CN" sz="3600" dirty="0">
                <a:solidFill>
                  <a:srgbClr val="7A8896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I</a:t>
            </a:r>
          </a:p>
          <a:p>
            <a:r>
              <a:rPr lang="en-US" altLang="zh-CN" sz="3600" dirty="0">
                <a:solidFill>
                  <a:srgbClr val="7A8896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Z</a:t>
            </a:r>
          </a:p>
          <a:p>
            <a:r>
              <a:rPr lang="en-US" altLang="zh-CN" sz="3600" dirty="0">
                <a:solidFill>
                  <a:srgbClr val="7A8896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1</a:t>
            </a:r>
          </a:p>
        </p:txBody>
      </p:sp>
      <p:sp>
        <p:nvSpPr>
          <p:cNvPr id="56" name="文本框 55"/>
          <p:cNvSpPr txBox="1"/>
          <p:nvPr/>
        </p:nvSpPr>
        <p:spPr>
          <a:xfrm>
            <a:off x="7531516" y="4395098"/>
            <a:ext cx="12192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rgbClr val="7A8896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4</a:t>
            </a:r>
            <a:br>
              <a:rPr lang="en-US" altLang="zh-CN" sz="3600" dirty="0">
                <a:solidFill>
                  <a:srgbClr val="7A8896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</a:br>
            <a:r>
              <a:rPr lang="en-US" altLang="zh-CN" sz="3600" dirty="0">
                <a:solidFill>
                  <a:srgbClr val="7A8896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2</a:t>
            </a:r>
            <a:br>
              <a:rPr lang="en-US" altLang="zh-CN" sz="3600" dirty="0">
                <a:solidFill>
                  <a:srgbClr val="7A8896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</a:br>
            <a:r>
              <a:rPr lang="en-US" altLang="zh-CN" sz="3600" dirty="0">
                <a:solidFill>
                  <a:srgbClr val="7A8896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3</a:t>
            </a:r>
            <a:br>
              <a:rPr lang="en-US" altLang="zh-CN" sz="3600" dirty="0">
                <a:solidFill>
                  <a:srgbClr val="7A8896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</a:br>
            <a:r>
              <a:rPr lang="en-US" altLang="zh-CN" sz="3600" dirty="0">
                <a:solidFill>
                  <a:srgbClr val="7A8896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8</a:t>
            </a:r>
            <a:br>
              <a:rPr lang="en-US" altLang="zh-CN" sz="3600" dirty="0">
                <a:solidFill>
                  <a:srgbClr val="7A8896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</a:br>
            <a:r>
              <a:rPr lang="en-US" altLang="zh-CN" sz="3600" dirty="0">
                <a:solidFill>
                  <a:srgbClr val="7A8896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5</a:t>
            </a:r>
            <a:br>
              <a:rPr lang="en-US" altLang="zh-CN" sz="3600" dirty="0">
                <a:solidFill>
                  <a:srgbClr val="7A8896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</a:br>
            <a:r>
              <a:rPr lang="en-US" altLang="zh-CN" sz="3600" dirty="0">
                <a:solidFill>
                  <a:srgbClr val="7A8896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e</a:t>
            </a:r>
            <a:br>
              <a:rPr lang="en-US" altLang="zh-CN" sz="3600" dirty="0">
                <a:solidFill>
                  <a:srgbClr val="7A8896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</a:br>
            <a:r>
              <a:rPr lang="en-US" altLang="zh-CN" sz="3600" dirty="0">
                <a:solidFill>
                  <a:srgbClr val="7A8896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f</a:t>
            </a:r>
          </a:p>
          <a:p>
            <a:r>
              <a:rPr lang="en-US" altLang="zh-CN" sz="3600" dirty="0">
                <a:solidFill>
                  <a:srgbClr val="7A8896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5</a:t>
            </a:r>
          </a:p>
          <a:p>
            <a:r>
              <a:rPr lang="en-US" altLang="zh-CN" sz="3600" dirty="0">
                <a:solidFill>
                  <a:srgbClr val="7A8896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s</a:t>
            </a:r>
            <a:endParaRPr lang="zh-CN" altLang="en-US" sz="3600" dirty="0">
              <a:solidFill>
                <a:srgbClr val="7A8896"/>
              </a:solidFill>
              <a:latin typeface="方正兰亭粗黑简体" panose="02000000000000000000" pitchFamily="2" charset="-122"/>
              <a:ea typeface="方正兰亭粗黑简体" panose="02000000000000000000" pitchFamily="2" charset="-122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6442432" y="-2053965"/>
            <a:ext cx="12192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rgbClr val="7A8896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3</a:t>
            </a:r>
          </a:p>
          <a:p>
            <a:r>
              <a:rPr lang="en-US" altLang="zh-CN" sz="3600" dirty="0">
                <a:solidFill>
                  <a:srgbClr val="7A8896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1</a:t>
            </a:r>
          </a:p>
          <a:p>
            <a:r>
              <a:rPr lang="en-US" altLang="zh-CN" sz="3600" dirty="0">
                <a:solidFill>
                  <a:srgbClr val="7A8896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e</a:t>
            </a:r>
          </a:p>
          <a:p>
            <a:r>
              <a:rPr lang="en-US" altLang="zh-CN" sz="3600" dirty="0">
                <a:solidFill>
                  <a:srgbClr val="7A8896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2</a:t>
            </a:r>
          </a:p>
          <a:p>
            <a:r>
              <a:rPr lang="en-US" altLang="zh-CN" sz="3600" dirty="0">
                <a:solidFill>
                  <a:srgbClr val="7A8896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4</a:t>
            </a:r>
          </a:p>
          <a:p>
            <a:r>
              <a:rPr lang="en-US" altLang="zh-CN" sz="3600" dirty="0">
                <a:solidFill>
                  <a:srgbClr val="7A8896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y</a:t>
            </a:r>
          </a:p>
          <a:p>
            <a:r>
              <a:rPr lang="en-US" altLang="zh-CN" sz="3600" dirty="0">
                <a:solidFill>
                  <a:srgbClr val="7A8896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2</a:t>
            </a:r>
          </a:p>
          <a:p>
            <a:r>
              <a:rPr lang="en-US" altLang="zh-CN" sz="3600" dirty="0">
                <a:solidFill>
                  <a:srgbClr val="7A8896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I</a:t>
            </a:r>
          </a:p>
          <a:p>
            <a:r>
              <a:rPr lang="en-US" altLang="zh-CN" sz="3600" dirty="0">
                <a:solidFill>
                  <a:srgbClr val="7A8896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Z</a:t>
            </a:r>
          </a:p>
          <a:p>
            <a:r>
              <a:rPr lang="en-US" altLang="zh-CN" sz="3600" dirty="0">
                <a:solidFill>
                  <a:srgbClr val="7A8896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1</a:t>
            </a:r>
          </a:p>
        </p:txBody>
      </p:sp>
      <p:sp>
        <p:nvSpPr>
          <p:cNvPr id="58" name="文本框 57"/>
          <p:cNvSpPr txBox="1"/>
          <p:nvPr/>
        </p:nvSpPr>
        <p:spPr>
          <a:xfrm>
            <a:off x="4334450" y="3731684"/>
            <a:ext cx="12192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rgbClr val="7A8896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3</a:t>
            </a:r>
          </a:p>
          <a:p>
            <a:r>
              <a:rPr lang="en-US" altLang="zh-CN" sz="3600" dirty="0">
                <a:solidFill>
                  <a:srgbClr val="7A8896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1</a:t>
            </a:r>
          </a:p>
          <a:p>
            <a:r>
              <a:rPr lang="en-US" altLang="zh-CN" sz="3600" dirty="0">
                <a:solidFill>
                  <a:srgbClr val="7A8896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e</a:t>
            </a:r>
          </a:p>
          <a:p>
            <a:r>
              <a:rPr lang="en-US" altLang="zh-CN" sz="3600" dirty="0">
                <a:solidFill>
                  <a:srgbClr val="7A8896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2</a:t>
            </a:r>
          </a:p>
          <a:p>
            <a:r>
              <a:rPr lang="en-US" altLang="zh-CN" sz="3600" dirty="0">
                <a:solidFill>
                  <a:srgbClr val="7A8896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4</a:t>
            </a:r>
          </a:p>
          <a:p>
            <a:r>
              <a:rPr lang="en-US" altLang="zh-CN" sz="3600" dirty="0">
                <a:solidFill>
                  <a:srgbClr val="7A8896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y</a:t>
            </a:r>
          </a:p>
          <a:p>
            <a:r>
              <a:rPr lang="en-US" altLang="zh-CN" sz="3600" dirty="0">
                <a:solidFill>
                  <a:srgbClr val="7A8896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2</a:t>
            </a:r>
          </a:p>
          <a:p>
            <a:r>
              <a:rPr lang="en-US" altLang="zh-CN" sz="3600" dirty="0">
                <a:solidFill>
                  <a:srgbClr val="7A8896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I</a:t>
            </a:r>
          </a:p>
          <a:p>
            <a:r>
              <a:rPr lang="en-US" altLang="zh-CN" sz="3600" dirty="0">
                <a:solidFill>
                  <a:srgbClr val="7A8896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Z</a:t>
            </a:r>
          </a:p>
          <a:p>
            <a:r>
              <a:rPr lang="en-US" altLang="zh-CN" sz="3600" dirty="0">
                <a:solidFill>
                  <a:srgbClr val="7A8896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1</a:t>
            </a:r>
          </a:p>
        </p:txBody>
      </p:sp>
      <p:sp>
        <p:nvSpPr>
          <p:cNvPr id="59" name="矩形 58"/>
          <p:cNvSpPr/>
          <p:nvPr/>
        </p:nvSpPr>
        <p:spPr>
          <a:xfrm>
            <a:off x="11939" y="-19585"/>
            <a:ext cx="12192000" cy="6876027"/>
          </a:xfrm>
          <a:prstGeom prst="rect">
            <a:avLst/>
          </a:prstGeom>
          <a:solidFill>
            <a:srgbClr val="363D44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6" name="组合 75"/>
          <p:cNvGrpSpPr/>
          <p:nvPr/>
        </p:nvGrpSpPr>
        <p:grpSpPr>
          <a:xfrm>
            <a:off x="4283640" y="541807"/>
            <a:ext cx="3624720" cy="792422"/>
            <a:chOff x="4411159" y="624545"/>
            <a:chExt cx="3624720" cy="792422"/>
          </a:xfrm>
        </p:grpSpPr>
        <p:sp>
          <p:nvSpPr>
            <p:cNvPr id="73" name="矩形: 圆角 12"/>
            <p:cNvSpPr/>
            <p:nvPr/>
          </p:nvSpPr>
          <p:spPr>
            <a:xfrm>
              <a:off x="4411159" y="624545"/>
              <a:ext cx="3624720" cy="792422"/>
            </a:xfrm>
            <a:custGeom>
              <a:avLst/>
              <a:gdLst>
                <a:gd name="connsiteX0" fmla="*/ 0 w 3086100"/>
                <a:gd name="connsiteY0" fmla="*/ 172758 h 945066"/>
                <a:gd name="connsiteX1" fmla="*/ 172758 w 3086100"/>
                <a:gd name="connsiteY1" fmla="*/ 0 h 945066"/>
                <a:gd name="connsiteX2" fmla="*/ 2913342 w 3086100"/>
                <a:gd name="connsiteY2" fmla="*/ 0 h 945066"/>
                <a:gd name="connsiteX3" fmla="*/ 3086100 w 3086100"/>
                <a:gd name="connsiteY3" fmla="*/ 172758 h 945066"/>
                <a:gd name="connsiteX4" fmla="*/ 3086100 w 3086100"/>
                <a:gd name="connsiteY4" fmla="*/ 772308 h 945066"/>
                <a:gd name="connsiteX5" fmla="*/ 2913342 w 3086100"/>
                <a:gd name="connsiteY5" fmla="*/ 945066 h 945066"/>
                <a:gd name="connsiteX6" fmla="*/ 172758 w 3086100"/>
                <a:gd name="connsiteY6" fmla="*/ 945066 h 945066"/>
                <a:gd name="connsiteX7" fmla="*/ 0 w 3086100"/>
                <a:gd name="connsiteY7" fmla="*/ 772308 h 945066"/>
                <a:gd name="connsiteX8" fmla="*/ 0 w 3086100"/>
                <a:gd name="connsiteY8" fmla="*/ 172758 h 945066"/>
                <a:gd name="connsiteX0-1" fmla="*/ 0 w 3086100"/>
                <a:gd name="connsiteY0-2" fmla="*/ 245910 h 1018218"/>
                <a:gd name="connsiteX1-3" fmla="*/ 172758 w 3086100"/>
                <a:gd name="connsiteY1-4" fmla="*/ 73152 h 1018218"/>
                <a:gd name="connsiteX2-5" fmla="*/ 2980398 w 3086100"/>
                <a:gd name="connsiteY2-6" fmla="*/ 0 h 1018218"/>
                <a:gd name="connsiteX3-7" fmla="*/ 3086100 w 3086100"/>
                <a:gd name="connsiteY3-8" fmla="*/ 245910 h 1018218"/>
                <a:gd name="connsiteX4-9" fmla="*/ 3086100 w 3086100"/>
                <a:gd name="connsiteY4-10" fmla="*/ 845460 h 1018218"/>
                <a:gd name="connsiteX5-11" fmla="*/ 2913342 w 3086100"/>
                <a:gd name="connsiteY5-12" fmla="*/ 1018218 h 1018218"/>
                <a:gd name="connsiteX6-13" fmla="*/ 172758 w 3086100"/>
                <a:gd name="connsiteY6-14" fmla="*/ 1018218 h 1018218"/>
                <a:gd name="connsiteX7-15" fmla="*/ 0 w 3086100"/>
                <a:gd name="connsiteY7-16" fmla="*/ 845460 h 1018218"/>
                <a:gd name="connsiteX8-17" fmla="*/ 0 w 3086100"/>
                <a:gd name="connsiteY8-18" fmla="*/ 245910 h 10182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3086100" h="1018218">
                  <a:moveTo>
                    <a:pt x="0" y="245910"/>
                  </a:moveTo>
                  <a:cubicBezTo>
                    <a:pt x="0" y="150498"/>
                    <a:pt x="77346" y="73152"/>
                    <a:pt x="172758" y="73152"/>
                  </a:cubicBezTo>
                  <a:cubicBezTo>
                    <a:pt x="1086286" y="73152"/>
                    <a:pt x="2066870" y="0"/>
                    <a:pt x="2980398" y="0"/>
                  </a:cubicBezTo>
                  <a:cubicBezTo>
                    <a:pt x="3075810" y="0"/>
                    <a:pt x="3086100" y="150498"/>
                    <a:pt x="3086100" y="245910"/>
                  </a:cubicBezTo>
                  <a:lnTo>
                    <a:pt x="3086100" y="845460"/>
                  </a:lnTo>
                  <a:cubicBezTo>
                    <a:pt x="3086100" y="940872"/>
                    <a:pt x="3008754" y="1018218"/>
                    <a:pt x="2913342" y="1018218"/>
                  </a:cubicBezTo>
                  <a:lnTo>
                    <a:pt x="172758" y="1018218"/>
                  </a:lnTo>
                  <a:cubicBezTo>
                    <a:pt x="77346" y="1018218"/>
                    <a:pt x="0" y="940872"/>
                    <a:pt x="0" y="845460"/>
                  </a:cubicBezTo>
                  <a:lnTo>
                    <a:pt x="0" y="245910"/>
                  </a:lnTo>
                  <a:close/>
                </a:path>
              </a:pathLst>
            </a:custGeom>
            <a:solidFill>
              <a:srgbClr val="FECD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4" name="文本框 73"/>
            <p:cNvSpPr txBox="1"/>
            <p:nvPr/>
          </p:nvSpPr>
          <p:spPr>
            <a:xfrm>
              <a:off x="4588271" y="812783"/>
              <a:ext cx="32323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latin typeface="方正兰亭粗黑简体" panose="02000000000000000000" pitchFamily="2" charset="-122"/>
                  <a:ea typeface="方正兰亭粗黑简体" panose="02000000000000000000" pitchFamily="2" charset="-122"/>
                </a:rPr>
                <a:t>比特币与区块链的关系</a:t>
              </a:r>
            </a:p>
          </p:txBody>
        </p:sp>
      </p:grpSp>
      <p:sp>
        <p:nvSpPr>
          <p:cNvPr id="77" name="矩形 76"/>
          <p:cNvSpPr/>
          <p:nvPr/>
        </p:nvSpPr>
        <p:spPr>
          <a:xfrm>
            <a:off x="-8140" y="4201641"/>
            <a:ext cx="12168122" cy="2682202"/>
          </a:xfrm>
          <a:prstGeom prst="rect">
            <a:avLst/>
          </a:prstGeom>
          <a:gradFill>
            <a:gsLst>
              <a:gs pos="100000">
                <a:srgbClr val="3B434B"/>
              </a:gs>
              <a:gs pos="0">
                <a:srgbClr val="3B434B">
                  <a:alpha val="64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2" name="组合 71"/>
          <p:cNvGrpSpPr/>
          <p:nvPr/>
        </p:nvGrpSpPr>
        <p:grpSpPr>
          <a:xfrm>
            <a:off x="4059919" y="1858757"/>
            <a:ext cx="4670548" cy="3310224"/>
            <a:chOff x="3103035" y="1214741"/>
            <a:chExt cx="6842815" cy="4849806"/>
          </a:xfrm>
        </p:grpSpPr>
        <p:grpSp>
          <p:nvGrpSpPr>
            <p:cNvPr id="39" name="组合 38"/>
            <p:cNvGrpSpPr/>
            <p:nvPr/>
          </p:nvGrpSpPr>
          <p:grpSpPr>
            <a:xfrm>
              <a:off x="3103035" y="1214741"/>
              <a:ext cx="6386405" cy="4849806"/>
              <a:chOff x="6425355" y="697373"/>
              <a:chExt cx="2990346" cy="2270855"/>
            </a:xfrm>
          </p:grpSpPr>
          <p:sp>
            <p:nvSpPr>
              <p:cNvPr id="6" name="任意多边形: 形状 5"/>
              <p:cNvSpPr/>
              <p:nvPr/>
            </p:nvSpPr>
            <p:spPr>
              <a:xfrm>
                <a:off x="6425355" y="697373"/>
                <a:ext cx="1714500" cy="2203133"/>
              </a:xfrm>
              <a:custGeom>
                <a:avLst/>
                <a:gdLst>
                  <a:gd name="connsiteX0" fmla="*/ 311011 w 1714500"/>
                  <a:gd name="connsiteY0" fmla="*/ 6429 h 2203132"/>
                  <a:gd name="connsiteX1" fmla="*/ 1715186 w 1714500"/>
                  <a:gd name="connsiteY1" fmla="*/ 237887 h 2203132"/>
                  <a:gd name="connsiteX2" fmla="*/ 1408291 w 1714500"/>
                  <a:gd name="connsiteY2" fmla="*/ 2143554 h 2203132"/>
                  <a:gd name="connsiteX3" fmla="*/ 1334567 w 1714500"/>
                  <a:gd name="connsiteY3" fmla="*/ 2203561 h 2203132"/>
                  <a:gd name="connsiteX4" fmla="*/ 61551 w 1714500"/>
                  <a:gd name="connsiteY4" fmla="*/ 1994392 h 2203132"/>
                  <a:gd name="connsiteX5" fmla="*/ 7544 w 1714500"/>
                  <a:gd name="connsiteY5" fmla="*/ 1846945 h 2203132"/>
                  <a:gd name="connsiteX6" fmla="*/ 311011 w 1714500"/>
                  <a:gd name="connsiteY6" fmla="*/ 6429 h 2203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14500" h="2203132">
                    <a:moveTo>
                      <a:pt x="311011" y="6429"/>
                    </a:moveTo>
                    <a:lnTo>
                      <a:pt x="1715186" y="237887"/>
                    </a:lnTo>
                    <a:lnTo>
                      <a:pt x="1408291" y="2143554"/>
                    </a:lnTo>
                    <a:cubicBezTo>
                      <a:pt x="1408291" y="2143554"/>
                      <a:pt x="1398004" y="2212134"/>
                      <a:pt x="1334567" y="2203561"/>
                    </a:cubicBezTo>
                    <a:cubicBezTo>
                      <a:pt x="1271131" y="2194989"/>
                      <a:pt x="61551" y="1994392"/>
                      <a:pt x="61551" y="1994392"/>
                    </a:cubicBezTo>
                    <a:cubicBezTo>
                      <a:pt x="61551" y="1994392"/>
                      <a:pt x="-2743" y="1971246"/>
                      <a:pt x="7544" y="1846945"/>
                    </a:cubicBezTo>
                    <a:cubicBezTo>
                      <a:pt x="21260" y="1678924"/>
                      <a:pt x="311011" y="6429"/>
                      <a:pt x="311011" y="6429"/>
                    </a:cubicBezTo>
                    <a:close/>
                  </a:path>
                </a:pathLst>
              </a:custGeom>
              <a:solidFill>
                <a:srgbClr val="F2936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" name="任意多边形: 形状 6"/>
              <p:cNvSpPr/>
              <p:nvPr/>
            </p:nvSpPr>
            <p:spPr>
              <a:xfrm>
                <a:off x="6452227" y="2567892"/>
                <a:ext cx="1371600" cy="308610"/>
              </a:xfrm>
              <a:custGeom>
                <a:avLst/>
                <a:gdLst>
                  <a:gd name="connsiteX0" fmla="*/ 1367702 w 1371600"/>
                  <a:gd name="connsiteY0" fmla="*/ 224171 h 308610"/>
                  <a:gd name="connsiteX1" fmla="*/ 7247 w 1371600"/>
                  <a:gd name="connsiteY1" fmla="*/ 6429 h 308610"/>
                  <a:gd name="connsiteX2" fmla="*/ 70683 w 1371600"/>
                  <a:gd name="connsiteY2" fmla="*/ 105870 h 308610"/>
                  <a:gd name="connsiteX3" fmla="*/ 1313696 w 1371600"/>
                  <a:gd name="connsiteY3" fmla="*/ 305610 h 308610"/>
                  <a:gd name="connsiteX4" fmla="*/ 1367702 w 1371600"/>
                  <a:gd name="connsiteY4" fmla="*/ 224171 h 308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71600" h="308610">
                    <a:moveTo>
                      <a:pt x="1367702" y="224171"/>
                    </a:moveTo>
                    <a:lnTo>
                      <a:pt x="7247" y="6429"/>
                    </a:lnTo>
                    <a:cubicBezTo>
                      <a:pt x="7247" y="6429"/>
                      <a:pt x="-5612" y="93869"/>
                      <a:pt x="70683" y="105870"/>
                    </a:cubicBezTo>
                    <a:cubicBezTo>
                      <a:pt x="176125" y="121301"/>
                      <a:pt x="1313696" y="305610"/>
                      <a:pt x="1313696" y="305610"/>
                    </a:cubicBezTo>
                    <a:cubicBezTo>
                      <a:pt x="1313696" y="305610"/>
                      <a:pt x="1359987" y="299609"/>
                      <a:pt x="1367702" y="224171"/>
                    </a:cubicBezTo>
                    <a:close/>
                  </a:path>
                </a:pathLst>
              </a:custGeom>
              <a:solidFill>
                <a:srgbClr val="F4F4F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" name="任意多边形: 形状 7"/>
              <p:cNvSpPr/>
              <p:nvPr/>
            </p:nvSpPr>
            <p:spPr>
              <a:xfrm>
                <a:off x="7123628" y="1145659"/>
                <a:ext cx="557213" cy="137160"/>
              </a:xfrm>
              <a:custGeom>
                <a:avLst/>
                <a:gdLst>
                  <a:gd name="connsiteX0" fmla="*/ 13604 w 557212"/>
                  <a:gd name="connsiteY0" fmla="*/ 7366 h 137160"/>
                  <a:gd name="connsiteX1" fmla="*/ 553638 w 557212"/>
                  <a:gd name="connsiteY1" fmla="*/ 93889 h 137160"/>
                  <a:gd name="connsiteX2" fmla="*/ 547400 w 557212"/>
                  <a:gd name="connsiteY2" fmla="*/ 132826 h 137160"/>
                  <a:gd name="connsiteX3" fmla="*/ 7366 w 557212"/>
                  <a:gd name="connsiteY3" fmla="*/ 46302 h 137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7212" h="137160">
                    <a:moveTo>
                      <a:pt x="13604" y="7366"/>
                    </a:moveTo>
                    <a:lnTo>
                      <a:pt x="553638" y="93889"/>
                    </a:lnTo>
                    <a:lnTo>
                      <a:pt x="547400" y="132826"/>
                    </a:lnTo>
                    <a:lnTo>
                      <a:pt x="7366" y="46302"/>
                    </a:lnTo>
                    <a:close/>
                  </a:path>
                </a:pathLst>
              </a:custGeom>
              <a:solidFill>
                <a:srgbClr val="F9F9F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" name="任意多边形: 形状 8"/>
              <p:cNvSpPr/>
              <p:nvPr/>
            </p:nvSpPr>
            <p:spPr>
              <a:xfrm>
                <a:off x="7140770" y="1017862"/>
                <a:ext cx="557213" cy="137160"/>
              </a:xfrm>
              <a:custGeom>
                <a:avLst/>
                <a:gdLst>
                  <a:gd name="connsiteX0" fmla="*/ 13604 w 557212"/>
                  <a:gd name="connsiteY0" fmla="*/ 7365 h 137160"/>
                  <a:gd name="connsiteX1" fmla="*/ 553638 w 557212"/>
                  <a:gd name="connsiteY1" fmla="*/ 93889 h 137160"/>
                  <a:gd name="connsiteX2" fmla="*/ 547400 w 557212"/>
                  <a:gd name="connsiteY2" fmla="*/ 132826 h 137160"/>
                  <a:gd name="connsiteX3" fmla="*/ 7366 w 557212"/>
                  <a:gd name="connsiteY3" fmla="*/ 46302 h 137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7212" h="137160">
                    <a:moveTo>
                      <a:pt x="13604" y="7365"/>
                    </a:moveTo>
                    <a:lnTo>
                      <a:pt x="553638" y="93889"/>
                    </a:lnTo>
                    <a:lnTo>
                      <a:pt x="547400" y="132826"/>
                    </a:lnTo>
                    <a:lnTo>
                      <a:pt x="7366" y="46302"/>
                    </a:lnTo>
                    <a:close/>
                  </a:path>
                </a:pathLst>
              </a:custGeom>
              <a:solidFill>
                <a:srgbClr val="F9F9F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" name="任意多边形: 形状 9"/>
              <p:cNvSpPr/>
              <p:nvPr/>
            </p:nvSpPr>
            <p:spPr>
              <a:xfrm>
                <a:off x="7105637" y="1273330"/>
                <a:ext cx="557213" cy="137160"/>
              </a:xfrm>
              <a:custGeom>
                <a:avLst/>
                <a:gdLst>
                  <a:gd name="connsiteX0" fmla="*/ 13604 w 557212"/>
                  <a:gd name="connsiteY0" fmla="*/ 7365 h 137160"/>
                  <a:gd name="connsiteX1" fmla="*/ 553638 w 557212"/>
                  <a:gd name="connsiteY1" fmla="*/ 93889 h 137160"/>
                  <a:gd name="connsiteX2" fmla="*/ 547399 w 557212"/>
                  <a:gd name="connsiteY2" fmla="*/ 132826 h 137160"/>
                  <a:gd name="connsiteX3" fmla="*/ 7365 w 557212"/>
                  <a:gd name="connsiteY3" fmla="*/ 46302 h 137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7212" h="137160">
                    <a:moveTo>
                      <a:pt x="13604" y="7365"/>
                    </a:moveTo>
                    <a:lnTo>
                      <a:pt x="553638" y="93889"/>
                    </a:lnTo>
                    <a:lnTo>
                      <a:pt x="547399" y="132826"/>
                    </a:lnTo>
                    <a:lnTo>
                      <a:pt x="7365" y="46302"/>
                    </a:lnTo>
                    <a:close/>
                  </a:path>
                </a:pathLst>
              </a:custGeom>
              <a:solidFill>
                <a:srgbClr val="F9F9F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" name="任意多边形: 形状 10"/>
              <p:cNvSpPr/>
              <p:nvPr/>
            </p:nvSpPr>
            <p:spPr>
              <a:xfrm>
                <a:off x="7632621" y="739378"/>
                <a:ext cx="1783080" cy="2228850"/>
              </a:xfrm>
              <a:custGeom>
                <a:avLst/>
                <a:gdLst>
                  <a:gd name="connsiteX0" fmla="*/ 6429 w 1783080"/>
                  <a:gd name="connsiteY0" fmla="*/ 278178 h 2228850"/>
                  <a:gd name="connsiteX1" fmla="*/ 1402890 w 1783080"/>
                  <a:gd name="connsiteY1" fmla="*/ 6429 h 2228850"/>
                  <a:gd name="connsiteX2" fmla="*/ 1779222 w 1783080"/>
                  <a:gd name="connsiteY2" fmla="*/ 1900095 h 2228850"/>
                  <a:gd name="connsiteX3" fmla="*/ 1731217 w 1783080"/>
                  <a:gd name="connsiteY3" fmla="*/ 1981533 h 2228850"/>
                  <a:gd name="connsiteX4" fmla="*/ 465058 w 1783080"/>
                  <a:gd name="connsiteY4" fmla="*/ 2228422 h 2228850"/>
                  <a:gd name="connsiteX5" fmla="*/ 363045 w 1783080"/>
                  <a:gd name="connsiteY5" fmla="*/ 2109264 h 2228850"/>
                  <a:gd name="connsiteX6" fmla="*/ 6429 w 1783080"/>
                  <a:gd name="connsiteY6" fmla="*/ 278178 h 2228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83080" h="2228850">
                    <a:moveTo>
                      <a:pt x="6429" y="278178"/>
                    </a:moveTo>
                    <a:lnTo>
                      <a:pt x="1402890" y="6429"/>
                    </a:lnTo>
                    <a:lnTo>
                      <a:pt x="1779222" y="1900095"/>
                    </a:lnTo>
                    <a:cubicBezTo>
                      <a:pt x="1779222" y="1900095"/>
                      <a:pt x="1792939" y="1967817"/>
                      <a:pt x="1731217" y="1981533"/>
                    </a:cubicBezTo>
                    <a:cubicBezTo>
                      <a:pt x="1669494" y="1995249"/>
                      <a:pt x="465058" y="2228422"/>
                      <a:pt x="465058" y="2228422"/>
                    </a:cubicBezTo>
                    <a:cubicBezTo>
                      <a:pt x="465058" y="2228422"/>
                      <a:pt x="396478" y="2229279"/>
                      <a:pt x="363045" y="2109264"/>
                    </a:cubicBezTo>
                    <a:cubicBezTo>
                      <a:pt x="318469" y="1946386"/>
                      <a:pt x="6429" y="278178"/>
                      <a:pt x="6429" y="278178"/>
                    </a:cubicBezTo>
                    <a:close/>
                  </a:path>
                </a:pathLst>
              </a:custGeom>
              <a:solidFill>
                <a:srgbClr val="FFDB7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" name="任意多边形: 形状 11"/>
              <p:cNvSpPr/>
              <p:nvPr/>
            </p:nvSpPr>
            <p:spPr>
              <a:xfrm>
                <a:off x="8024384" y="2590181"/>
                <a:ext cx="1363028" cy="351473"/>
              </a:xfrm>
              <a:custGeom>
                <a:avLst/>
                <a:gdLst>
                  <a:gd name="connsiteX0" fmla="*/ 1357455 w 1363027"/>
                  <a:gd name="connsiteY0" fmla="*/ 6429 h 351472"/>
                  <a:gd name="connsiteX1" fmla="*/ 6429 w 1363027"/>
                  <a:gd name="connsiteY1" fmla="*/ 276463 h 351472"/>
                  <a:gd name="connsiteX2" fmla="*/ 100727 w 1363027"/>
                  <a:gd name="connsiteY2" fmla="*/ 347615 h 351472"/>
                  <a:gd name="connsiteX3" fmla="*/ 1335167 w 1363027"/>
                  <a:gd name="connsiteY3" fmla="*/ 101584 h 351472"/>
                  <a:gd name="connsiteX4" fmla="*/ 1357455 w 1363027"/>
                  <a:gd name="connsiteY4" fmla="*/ 6429 h 3514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3027" h="351472">
                    <a:moveTo>
                      <a:pt x="1357455" y="6429"/>
                    </a:moveTo>
                    <a:lnTo>
                      <a:pt x="6429" y="276463"/>
                    </a:lnTo>
                    <a:cubicBezTo>
                      <a:pt x="6429" y="276463"/>
                      <a:pt x="24431" y="363045"/>
                      <a:pt x="100727" y="347615"/>
                    </a:cubicBezTo>
                    <a:cubicBezTo>
                      <a:pt x="204454" y="325326"/>
                      <a:pt x="1335167" y="101584"/>
                      <a:pt x="1335167" y="101584"/>
                    </a:cubicBezTo>
                    <a:cubicBezTo>
                      <a:pt x="1335167" y="101584"/>
                      <a:pt x="1377172" y="80153"/>
                      <a:pt x="1357455" y="6429"/>
                    </a:cubicBezTo>
                    <a:close/>
                  </a:path>
                </a:pathLst>
              </a:custGeom>
              <a:solidFill>
                <a:srgbClr val="F4F4F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3" name="任意多边形: 形状 12"/>
              <p:cNvSpPr/>
              <p:nvPr/>
            </p:nvSpPr>
            <p:spPr>
              <a:xfrm>
                <a:off x="8163349" y="1183904"/>
                <a:ext cx="557213" cy="154305"/>
              </a:xfrm>
              <a:custGeom>
                <a:avLst/>
                <a:gdLst>
                  <a:gd name="connsiteX0" fmla="*/ 7564 w 557212"/>
                  <a:gd name="connsiteY0" fmla="*/ 114707 h 154305"/>
                  <a:gd name="connsiteX1" fmla="*/ 543879 w 557212"/>
                  <a:gd name="connsiteY1" fmla="*/ 7564 h 154305"/>
                  <a:gd name="connsiteX2" fmla="*/ 551604 w 557212"/>
                  <a:gd name="connsiteY2" fmla="*/ 46233 h 154305"/>
                  <a:gd name="connsiteX3" fmla="*/ 15289 w 557212"/>
                  <a:gd name="connsiteY3" fmla="*/ 153375 h 1543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7212" h="154305">
                    <a:moveTo>
                      <a:pt x="7564" y="114707"/>
                    </a:moveTo>
                    <a:lnTo>
                      <a:pt x="543879" y="7564"/>
                    </a:lnTo>
                    <a:lnTo>
                      <a:pt x="551604" y="46233"/>
                    </a:lnTo>
                    <a:lnTo>
                      <a:pt x="15289" y="153375"/>
                    </a:lnTo>
                    <a:close/>
                  </a:path>
                </a:pathLst>
              </a:custGeom>
              <a:solidFill>
                <a:srgbClr val="F9F9F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4" name="任意多边形: 形状 13"/>
              <p:cNvSpPr/>
              <p:nvPr/>
            </p:nvSpPr>
            <p:spPr>
              <a:xfrm>
                <a:off x="8135886" y="1057760"/>
                <a:ext cx="557213" cy="154305"/>
              </a:xfrm>
              <a:custGeom>
                <a:avLst/>
                <a:gdLst>
                  <a:gd name="connsiteX0" fmla="*/ 7564 w 557212"/>
                  <a:gd name="connsiteY0" fmla="*/ 114707 h 154305"/>
                  <a:gd name="connsiteX1" fmla="*/ 543879 w 557212"/>
                  <a:gd name="connsiteY1" fmla="*/ 7564 h 154305"/>
                  <a:gd name="connsiteX2" fmla="*/ 551604 w 557212"/>
                  <a:gd name="connsiteY2" fmla="*/ 46233 h 154305"/>
                  <a:gd name="connsiteX3" fmla="*/ 15289 w 557212"/>
                  <a:gd name="connsiteY3" fmla="*/ 153375 h 1543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7212" h="154305">
                    <a:moveTo>
                      <a:pt x="7564" y="114707"/>
                    </a:moveTo>
                    <a:lnTo>
                      <a:pt x="543879" y="7564"/>
                    </a:lnTo>
                    <a:lnTo>
                      <a:pt x="551604" y="46233"/>
                    </a:lnTo>
                    <a:lnTo>
                      <a:pt x="15289" y="153375"/>
                    </a:lnTo>
                    <a:close/>
                  </a:path>
                </a:pathLst>
              </a:custGeom>
              <a:solidFill>
                <a:srgbClr val="F9F9F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" name="任意多边形: 形状 14"/>
              <p:cNvSpPr/>
              <p:nvPr/>
            </p:nvSpPr>
            <p:spPr>
              <a:xfrm>
                <a:off x="8191652" y="1309858"/>
                <a:ext cx="557213" cy="154305"/>
              </a:xfrm>
              <a:custGeom>
                <a:avLst/>
                <a:gdLst>
                  <a:gd name="connsiteX0" fmla="*/ 7564 w 557212"/>
                  <a:gd name="connsiteY0" fmla="*/ 114707 h 154305"/>
                  <a:gd name="connsiteX1" fmla="*/ 543879 w 557212"/>
                  <a:gd name="connsiteY1" fmla="*/ 7564 h 154305"/>
                  <a:gd name="connsiteX2" fmla="*/ 551604 w 557212"/>
                  <a:gd name="connsiteY2" fmla="*/ 46233 h 154305"/>
                  <a:gd name="connsiteX3" fmla="*/ 15289 w 557212"/>
                  <a:gd name="connsiteY3" fmla="*/ 153375 h 1543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7212" h="154305">
                    <a:moveTo>
                      <a:pt x="7564" y="114707"/>
                    </a:moveTo>
                    <a:lnTo>
                      <a:pt x="543879" y="7564"/>
                    </a:lnTo>
                    <a:lnTo>
                      <a:pt x="551604" y="46233"/>
                    </a:lnTo>
                    <a:lnTo>
                      <a:pt x="15289" y="153375"/>
                    </a:lnTo>
                    <a:close/>
                  </a:path>
                </a:pathLst>
              </a:custGeom>
              <a:solidFill>
                <a:srgbClr val="F9F9F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6" name="任意多边形: 形状 15"/>
              <p:cNvSpPr/>
              <p:nvPr/>
            </p:nvSpPr>
            <p:spPr>
              <a:xfrm>
                <a:off x="6483906" y="859393"/>
                <a:ext cx="2648903" cy="1800225"/>
              </a:xfrm>
              <a:custGeom>
                <a:avLst/>
                <a:gdLst>
                  <a:gd name="connsiteX0" fmla="*/ 2612470 w 2648902"/>
                  <a:gd name="connsiteY0" fmla="*/ 6429 h 1800225"/>
                  <a:gd name="connsiteX1" fmla="*/ 1326594 w 2648902"/>
                  <a:gd name="connsiteY1" fmla="*/ 51864 h 1800225"/>
                  <a:gd name="connsiteX2" fmla="*/ 40719 w 2648902"/>
                  <a:gd name="connsiteY2" fmla="*/ 6429 h 1800225"/>
                  <a:gd name="connsiteX3" fmla="*/ 6429 w 2648902"/>
                  <a:gd name="connsiteY3" fmla="*/ 46720 h 1800225"/>
                  <a:gd name="connsiteX4" fmla="*/ 6429 w 2648902"/>
                  <a:gd name="connsiteY4" fmla="*/ 1801511 h 1800225"/>
                  <a:gd name="connsiteX5" fmla="*/ 1326594 w 2648902"/>
                  <a:gd name="connsiteY5" fmla="*/ 1801511 h 1800225"/>
                  <a:gd name="connsiteX6" fmla="*/ 2646760 w 2648902"/>
                  <a:gd name="connsiteY6" fmla="*/ 1801511 h 1800225"/>
                  <a:gd name="connsiteX7" fmla="*/ 2646760 w 2648902"/>
                  <a:gd name="connsiteY7" fmla="*/ 46720 h 1800225"/>
                  <a:gd name="connsiteX8" fmla="*/ 2612470 w 2648902"/>
                  <a:gd name="connsiteY8" fmla="*/ 6429 h 1800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48902" h="1800225">
                    <a:moveTo>
                      <a:pt x="2612470" y="6429"/>
                    </a:moveTo>
                    <a:lnTo>
                      <a:pt x="1326594" y="51864"/>
                    </a:lnTo>
                    <a:lnTo>
                      <a:pt x="40719" y="6429"/>
                    </a:lnTo>
                    <a:cubicBezTo>
                      <a:pt x="12430" y="6429"/>
                      <a:pt x="6429" y="46720"/>
                      <a:pt x="6429" y="46720"/>
                    </a:cubicBezTo>
                    <a:lnTo>
                      <a:pt x="6429" y="1801511"/>
                    </a:lnTo>
                    <a:lnTo>
                      <a:pt x="1326594" y="1801511"/>
                    </a:lnTo>
                    <a:lnTo>
                      <a:pt x="2646760" y="1801511"/>
                    </a:lnTo>
                    <a:lnTo>
                      <a:pt x="2646760" y="46720"/>
                    </a:lnTo>
                    <a:cubicBezTo>
                      <a:pt x="2646760" y="46720"/>
                      <a:pt x="2640759" y="6429"/>
                      <a:pt x="2612470" y="6429"/>
                    </a:cubicBezTo>
                    <a:close/>
                  </a:path>
                </a:pathLst>
              </a:custGeom>
              <a:solidFill>
                <a:srgbClr val="F2B54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7" name="任意多边形: 形状 16"/>
              <p:cNvSpPr/>
              <p:nvPr/>
            </p:nvSpPr>
            <p:spPr>
              <a:xfrm>
                <a:off x="6549914" y="769858"/>
                <a:ext cx="1285875" cy="1825943"/>
              </a:xfrm>
              <a:custGeom>
                <a:avLst/>
                <a:gdLst>
                  <a:gd name="connsiteX0" fmla="*/ 6429 w 1285875"/>
                  <a:gd name="connsiteY0" fmla="*/ 95964 h 1825942"/>
                  <a:gd name="connsiteX1" fmla="*/ 1281160 w 1285875"/>
                  <a:gd name="connsiteY1" fmla="*/ 95964 h 1825942"/>
                  <a:gd name="connsiteX2" fmla="*/ 1281160 w 1285875"/>
                  <a:gd name="connsiteY2" fmla="*/ 1821609 h 1825942"/>
                  <a:gd name="connsiteX3" fmla="*/ 6429 w 1285875"/>
                  <a:gd name="connsiteY3" fmla="*/ 1821609 h 1825942"/>
                  <a:gd name="connsiteX4" fmla="*/ 6429 w 1285875"/>
                  <a:gd name="connsiteY4" fmla="*/ 95964 h 1825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85875" h="1825942">
                    <a:moveTo>
                      <a:pt x="6429" y="95964"/>
                    </a:moveTo>
                    <a:cubicBezTo>
                      <a:pt x="6429" y="95964"/>
                      <a:pt x="878253" y="-105489"/>
                      <a:pt x="1281160" y="95964"/>
                    </a:cubicBezTo>
                    <a:lnTo>
                      <a:pt x="1281160" y="1821609"/>
                    </a:lnTo>
                    <a:lnTo>
                      <a:pt x="6429" y="1821609"/>
                    </a:lnTo>
                    <a:lnTo>
                      <a:pt x="6429" y="95964"/>
                    </a:lnTo>
                    <a:close/>
                  </a:path>
                </a:pathLst>
              </a:custGeom>
              <a:solidFill>
                <a:srgbClr val="FBFDF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8" name="任意多边形: 形状 17"/>
              <p:cNvSpPr/>
              <p:nvPr/>
            </p:nvSpPr>
            <p:spPr>
              <a:xfrm>
                <a:off x="7823787" y="735592"/>
                <a:ext cx="1243013" cy="1860233"/>
              </a:xfrm>
              <a:custGeom>
                <a:avLst/>
                <a:gdLst>
                  <a:gd name="connsiteX0" fmla="*/ 6429 w 1243012"/>
                  <a:gd name="connsiteY0" fmla="*/ 130230 h 1860232"/>
                  <a:gd name="connsiteX1" fmla="*/ 657939 w 1243012"/>
                  <a:gd name="connsiteY1" fmla="*/ 28217 h 1860232"/>
                  <a:gd name="connsiteX2" fmla="*/ 1240869 w 1243012"/>
                  <a:gd name="connsiteY2" fmla="*/ 113085 h 1860232"/>
                  <a:gd name="connsiteX3" fmla="*/ 1240869 w 1243012"/>
                  <a:gd name="connsiteY3" fmla="*/ 1855874 h 1860232"/>
                  <a:gd name="connsiteX4" fmla="*/ 6429 w 1243012"/>
                  <a:gd name="connsiteY4" fmla="*/ 1855874 h 1860232"/>
                  <a:gd name="connsiteX5" fmla="*/ 6429 w 1243012"/>
                  <a:gd name="connsiteY5" fmla="*/ 130230 h 1860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43012" h="1860232">
                    <a:moveTo>
                      <a:pt x="6429" y="130230"/>
                    </a:moveTo>
                    <a:cubicBezTo>
                      <a:pt x="6429" y="130230"/>
                      <a:pt x="75009" y="-55793"/>
                      <a:pt x="657939" y="28217"/>
                    </a:cubicBezTo>
                    <a:cubicBezTo>
                      <a:pt x="1240869" y="113085"/>
                      <a:pt x="1240869" y="113085"/>
                      <a:pt x="1240869" y="113085"/>
                    </a:cubicBezTo>
                    <a:lnTo>
                      <a:pt x="1240869" y="1855874"/>
                    </a:lnTo>
                    <a:lnTo>
                      <a:pt x="6429" y="1855874"/>
                    </a:lnTo>
                    <a:lnTo>
                      <a:pt x="6429" y="130230"/>
                    </a:lnTo>
                    <a:close/>
                  </a:path>
                </a:pathLst>
              </a:custGeom>
              <a:solidFill>
                <a:srgbClr val="FBFDF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9" name="任意多边形: 形状 18"/>
              <p:cNvSpPr/>
              <p:nvPr/>
            </p:nvSpPr>
            <p:spPr>
              <a:xfrm>
                <a:off x="6549057" y="2497122"/>
                <a:ext cx="1285875" cy="94298"/>
              </a:xfrm>
              <a:custGeom>
                <a:avLst/>
                <a:gdLst>
                  <a:gd name="connsiteX0" fmla="*/ 1281160 w 1285875"/>
                  <a:gd name="connsiteY0" fmla="*/ 95202 h 94297"/>
                  <a:gd name="connsiteX1" fmla="*/ 6429 w 1285875"/>
                  <a:gd name="connsiteY1" fmla="*/ 95202 h 94297"/>
                  <a:gd name="connsiteX2" fmla="*/ 1281160 w 1285875"/>
                  <a:gd name="connsiteY2" fmla="*/ 95202 h 94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85875" h="94297">
                    <a:moveTo>
                      <a:pt x="1281160" y="95202"/>
                    </a:moveTo>
                    <a:cubicBezTo>
                      <a:pt x="1281160" y="95202"/>
                      <a:pt x="1098566" y="-104537"/>
                      <a:pt x="6429" y="95202"/>
                    </a:cubicBezTo>
                    <a:lnTo>
                      <a:pt x="1281160" y="95202"/>
                    </a:lnTo>
                    <a:close/>
                  </a:path>
                </a:pathLst>
              </a:custGeom>
              <a:solidFill>
                <a:srgbClr val="CBE6E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2" name="任意多边形: 形状 21"/>
              <p:cNvSpPr/>
              <p:nvPr/>
            </p:nvSpPr>
            <p:spPr>
              <a:xfrm>
                <a:off x="6687074" y="1233059"/>
                <a:ext cx="1054418" cy="180023"/>
              </a:xfrm>
              <a:custGeom>
                <a:avLst/>
                <a:gdLst>
                  <a:gd name="connsiteX0" fmla="*/ 6429 w 1054417"/>
                  <a:gd name="connsiteY0" fmla="*/ 74247 h 180022"/>
                  <a:gd name="connsiteX1" fmla="*/ 1052274 w 1054417"/>
                  <a:gd name="connsiteY1" fmla="*/ 74247 h 180022"/>
                  <a:gd name="connsiteX2" fmla="*/ 1052274 w 1054417"/>
                  <a:gd name="connsiteY2" fmla="*/ 177117 h 180022"/>
                  <a:gd name="connsiteX3" fmla="*/ 6429 w 1054417"/>
                  <a:gd name="connsiteY3" fmla="*/ 142827 h 180022"/>
                  <a:gd name="connsiteX4" fmla="*/ 6429 w 1054417"/>
                  <a:gd name="connsiteY4" fmla="*/ 74247 h 180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54417" h="180022">
                    <a:moveTo>
                      <a:pt x="6429" y="74247"/>
                    </a:moveTo>
                    <a:cubicBezTo>
                      <a:pt x="6429" y="74247"/>
                      <a:pt x="777954" y="-78343"/>
                      <a:pt x="1052274" y="74247"/>
                    </a:cubicBezTo>
                    <a:lnTo>
                      <a:pt x="1052274" y="177117"/>
                    </a:lnTo>
                    <a:cubicBezTo>
                      <a:pt x="1052274" y="177117"/>
                      <a:pt x="994839" y="11668"/>
                      <a:pt x="6429" y="142827"/>
                    </a:cubicBezTo>
                    <a:lnTo>
                      <a:pt x="6429" y="74247"/>
                    </a:lnTo>
                    <a:close/>
                  </a:path>
                </a:pathLst>
              </a:custGeom>
              <a:solidFill>
                <a:srgbClr val="CBE6E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3" name="任意多边形: 形状 22"/>
              <p:cNvSpPr/>
              <p:nvPr/>
            </p:nvSpPr>
            <p:spPr>
              <a:xfrm>
                <a:off x="6687074" y="1404509"/>
                <a:ext cx="1054418" cy="180023"/>
              </a:xfrm>
              <a:custGeom>
                <a:avLst/>
                <a:gdLst>
                  <a:gd name="connsiteX0" fmla="*/ 6429 w 1054417"/>
                  <a:gd name="connsiteY0" fmla="*/ 74247 h 180022"/>
                  <a:gd name="connsiteX1" fmla="*/ 1052274 w 1054417"/>
                  <a:gd name="connsiteY1" fmla="*/ 74247 h 180022"/>
                  <a:gd name="connsiteX2" fmla="*/ 1052274 w 1054417"/>
                  <a:gd name="connsiteY2" fmla="*/ 177117 h 180022"/>
                  <a:gd name="connsiteX3" fmla="*/ 6429 w 1054417"/>
                  <a:gd name="connsiteY3" fmla="*/ 142827 h 180022"/>
                  <a:gd name="connsiteX4" fmla="*/ 6429 w 1054417"/>
                  <a:gd name="connsiteY4" fmla="*/ 74247 h 180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54417" h="180022">
                    <a:moveTo>
                      <a:pt x="6429" y="74247"/>
                    </a:moveTo>
                    <a:cubicBezTo>
                      <a:pt x="6429" y="74247"/>
                      <a:pt x="777954" y="-78343"/>
                      <a:pt x="1052274" y="74247"/>
                    </a:cubicBezTo>
                    <a:lnTo>
                      <a:pt x="1052274" y="177117"/>
                    </a:lnTo>
                    <a:cubicBezTo>
                      <a:pt x="1052274" y="177117"/>
                      <a:pt x="994839" y="11668"/>
                      <a:pt x="6429" y="142827"/>
                    </a:cubicBezTo>
                    <a:lnTo>
                      <a:pt x="6429" y="74247"/>
                    </a:lnTo>
                    <a:close/>
                  </a:path>
                </a:pathLst>
              </a:custGeom>
              <a:solidFill>
                <a:srgbClr val="CBE6E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4" name="任意多边形: 形状 23"/>
              <p:cNvSpPr/>
              <p:nvPr/>
            </p:nvSpPr>
            <p:spPr>
              <a:xfrm>
                <a:off x="6687074" y="1575959"/>
                <a:ext cx="1054418" cy="180023"/>
              </a:xfrm>
              <a:custGeom>
                <a:avLst/>
                <a:gdLst>
                  <a:gd name="connsiteX0" fmla="*/ 6429 w 1054417"/>
                  <a:gd name="connsiteY0" fmla="*/ 74247 h 180022"/>
                  <a:gd name="connsiteX1" fmla="*/ 1052274 w 1054417"/>
                  <a:gd name="connsiteY1" fmla="*/ 74247 h 180022"/>
                  <a:gd name="connsiteX2" fmla="*/ 1052274 w 1054417"/>
                  <a:gd name="connsiteY2" fmla="*/ 177117 h 180022"/>
                  <a:gd name="connsiteX3" fmla="*/ 6429 w 1054417"/>
                  <a:gd name="connsiteY3" fmla="*/ 142827 h 180022"/>
                  <a:gd name="connsiteX4" fmla="*/ 6429 w 1054417"/>
                  <a:gd name="connsiteY4" fmla="*/ 74247 h 180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54417" h="180022">
                    <a:moveTo>
                      <a:pt x="6429" y="74247"/>
                    </a:moveTo>
                    <a:cubicBezTo>
                      <a:pt x="6429" y="74247"/>
                      <a:pt x="777954" y="-78343"/>
                      <a:pt x="1052274" y="74247"/>
                    </a:cubicBezTo>
                    <a:lnTo>
                      <a:pt x="1052274" y="177117"/>
                    </a:lnTo>
                    <a:cubicBezTo>
                      <a:pt x="1052274" y="177117"/>
                      <a:pt x="994839" y="11668"/>
                      <a:pt x="6429" y="142827"/>
                    </a:cubicBezTo>
                    <a:lnTo>
                      <a:pt x="6429" y="74247"/>
                    </a:lnTo>
                    <a:close/>
                  </a:path>
                </a:pathLst>
              </a:custGeom>
              <a:solidFill>
                <a:srgbClr val="CBE6E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5" name="任意多边形: 形状 24"/>
              <p:cNvSpPr/>
              <p:nvPr/>
            </p:nvSpPr>
            <p:spPr>
              <a:xfrm>
                <a:off x="6687074" y="1747409"/>
                <a:ext cx="1054418" cy="180023"/>
              </a:xfrm>
              <a:custGeom>
                <a:avLst/>
                <a:gdLst>
                  <a:gd name="connsiteX0" fmla="*/ 6429 w 1054417"/>
                  <a:gd name="connsiteY0" fmla="*/ 74247 h 180022"/>
                  <a:gd name="connsiteX1" fmla="*/ 1052274 w 1054417"/>
                  <a:gd name="connsiteY1" fmla="*/ 74247 h 180022"/>
                  <a:gd name="connsiteX2" fmla="*/ 1052274 w 1054417"/>
                  <a:gd name="connsiteY2" fmla="*/ 177117 h 180022"/>
                  <a:gd name="connsiteX3" fmla="*/ 6429 w 1054417"/>
                  <a:gd name="connsiteY3" fmla="*/ 142827 h 180022"/>
                  <a:gd name="connsiteX4" fmla="*/ 6429 w 1054417"/>
                  <a:gd name="connsiteY4" fmla="*/ 74247 h 180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54417" h="180022">
                    <a:moveTo>
                      <a:pt x="6429" y="74247"/>
                    </a:moveTo>
                    <a:cubicBezTo>
                      <a:pt x="6429" y="74247"/>
                      <a:pt x="777954" y="-78343"/>
                      <a:pt x="1052274" y="74247"/>
                    </a:cubicBezTo>
                    <a:lnTo>
                      <a:pt x="1052274" y="177117"/>
                    </a:lnTo>
                    <a:cubicBezTo>
                      <a:pt x="1052274" y="177117"/>
                      <a:pt x="994839" y="11668"/>
                      <a:pt x="6429" y="142827"/>
                    </a:cubicBezTo>
                    <a:lnTo>
                      <a:pt x="6429" y="74247"/>
                    </a:lnTo>
                    <a:close/>
                  </a:path>
                </a:pathLst>
              </a:custGeom>
              <a:solidFill>
                <a:srgbClr val="CBE6E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6" name="任意多边形: 形状 25"/>
              <p:cNvSpPr/>
              <p:nvPr/>
            </p:nvSpPr>
            <p:spPr>
              <a:xfrm>
                <a:off x="6687074" y="1918859"/>
                <a:ext cx="1054418" cy="180023"/>
              </a:xfrm>
              <a:custGeom>
                <a:avLst/>
                <a:gdLst>
                  <a:gd name="connsiteX0" fmla="*/ 6429 w 1054417"/>
                  <a:gd name="connsiteY0" fmla="*/ 74247 h 180022"/>
                  <a:gd name="connsiteX1" fmla="*/ 1052274 w 1054417"/>
                  <a:gd name="connsiteY1" fmla="*/ 74247 h 180022"/>
                  <a:gd name="connsiteX2" fmla="*/ 1052274 w 1054417"/>
                  <a:gd name="connsiteY2" fmla="*/ 177117 h 180022"/>
                  <a:gd name="connsiteX3" fmla="*/ 6429 w 1054417"/>
                  <a:gd name="connsiteY3" fmla="*/ 142827 h 180022"/>
                  <a:gd name="connsiteX4" fmla="*/ 6429 w 1054417"/>
                  <a:gd name="connsiteY4" fmla="*/ 74247 h 180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54417" h="180022">
                    <a:moveTo>
                      <a:pt x="6429" y="74247"/>
                    </a:moveTo>
                    <a:cubicBezTo>
                      <a:pt x="6429" y="74247"/>
                      <a:pt x="777954" y="-78343"/>
                      <a:pt x="1052274" y="74247"/>
                    </a:cubicBezTo>
                    <a:lnTo>
                      <a:pt x="1052274" y="177117"/>
                    </a:lnTo>
                    <a:cubicBezTo>
                      <a:pt x="1052274" y="177117"/>
                      <a:pt x="994839" y="11668"/>
                      <a:pt x="6429" y="142827"/>
                    </a:cubicBezTo>
                    <a:lnTo>
                      <a:pt x="6429" y="74247"/>
                    </a:lnTo>
                    <a:close/>
                  </a:path>
                </a:pathLst>
              </a:custGeom>
              <a:solidFill>
                <a:srgbClr val="CBE6E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7" name="任意多边形: 形状 26"/>
              <p:cNvSpPr/>
              <p:nvPr/>
            </p:nvSpPr>
            <p:spPr>
              <a:xfrm>
                <a:off x="6687074" y="2090309"/>
                <a:ext cx="1054418" cy="180023"/>
              </a:xfrm>
              <a:custGeom>
                <a:avLst/>
                <a:gdLst>
                  <a:gd name="connsiteX0" fmla="*/ 6429 w 1054417"/>
                  <a:gd name="connsiteY0" fmla="*/ 74247 h 180022"/>
                  <a:gd name="connsiteX1" fmla="*/ 1052274 w 1054417"/>
                  <a:gd name="connsiteY1" fmla="*/ 74247 h 180022"/>
                  <a:gd name="connsiteX2" fmla="*/ 1052274 w 1054417"/>
                  <a:gd name="connsiteY2" fmla="*/ 177117 h 180022"/>
                  <a:gd name="connsiteX3" fmla="*/ 6429 w 1054417"/>
                  <a:gd name="connsiteY3" fmla="*/ 142827 h 180022"/>
                  <a:gd name="connsiteX4" fmla="*/ 6429 w 1054417"/>
                  <a:gd name="connsiteY4" fmla="*/ 74247 h 180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54417" h="180022">
                    <a:moveTo>
                      <a:pt x="6429" y="74247"/>
                    </a:moveTo>
                    <a:cubicBezTo>
                      <a:pt x="6429" y="74247"/>
                      <a:pt x="777954" y="-78343"/>
                      <a:pt x="1052274" y="74247"/>
                    </a:cubicBezTo>
                    <a:lnTo>
                      <a:pt x="1052274" y="177117"/>
                    </a:lnTo>
                    <a:cubicBezTo>
                      <a:pt x="1052274" y="177117"/>
                      <a:pt x="994839" y="11668"/>
                      <a:pt x="6429" y="142827"/>
                    </a:cubicBezTo>
                    <a:lnTo>
                      <a:pt x="6429" y="74247"/>
                    </a:lnTo>
                    <a:close/>
                  </a:path>
                </a:pathLst>
              </a:custGeom>
              <a:solidFill>
                <a:srgbClr val="CBE6E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8" name="任意多边形: 形状 27"/>
              <p:cNvSpPr/>
              <p:nvPr/>
            </p:nvSpPr>
            <p:spPr>
              <a:xfrm>
                <a:off x="6687074" y="2261759"/>
                <a:ext cx="1054418" cy="180023"/>
              </a:xfrm>
              <a:custGeom>
                <a:avLst/>
                <a:gdLst>
                  <a:gd name="connsiteX0" fmla="*/ 6429 w 1054417"/>
                  <a:gd name="connsiteY0" fmla="*/ 74247 h 180022"/>
                  <a:gd name="connsiteX1" fmla="*/ 1052274 w 1054417"/>
                  <a:gd name="connsiteY1" fmla="*/ 74247 h 180022"/>
                  <a:gd name="connsiteX2" fmla="*/ 1052274 w 1054417"/>
                  <a:gd name="connsiteY2" fmla="*/ 177117 h 180022"/>
                  <a:gd name="connsiteX3" fmla="*/ 6429 w 1054417"/>
                  <a:gd name="connsiteY3" fmla="*/ 142827 h 180022"/>
                  <a:gd name="connsiteX4" fmla="*/ 6429 w 1054417"/>
                  <a:gd name="connsiteY4" fmla="*/ 74247 h 180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54417" h="180022">
                    <a:moveTo>
                      <a:pt x="6429" y="74247"/>
                    </a:moveTo>
                    <a:cubicBezTo>
                      <a:pt x="6429" y="74247"/>
                      <a:pt x="777954" y="-78343"/>
                      <a:pt x="1052274" y="74247"/>
                    </a:cubicBezTo>
                    <a:lnTo>
                      <a:pt x="1052274" y="177117"/>
                    </a:lnTo>
                    <a:cubicBezTo>
                      <a:pt x="1052274" y="177117"/>
                      <a:pt x="994839" y="11668"/>
                      <a:pt x="6429" y="142827"/>
                    </a:cubicBezTo>
                    <a:lnTo>
                      <a:pt x="6429" y="74247"/>
                    </a:lnTo>
                    <a:close/>
                  </a:path>
                </a:pathLst>
              </a:custGeom>
              <a:solidFill>
                <a:srgbClr val="CBE6E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9" name="任意多边形: 形状 28"/>
              <p:cNvSpPr/>
              <p:nvPr/>
            </p:nvSpPr>
            <p:spPr>
              <a:xfrm>
                <a:off x="7918085" y="1357360"/>
                <a:ext cx="1054418" cy="180023"/>
              </a:xfrm>
              <a:custGeom>
                <a:avLst/>
                <a:gdLst>
                  <a:gd name="connsiteX0" fmla="*/ 1052274 w 1054417"/>
                  <a:gd name="connsiteY0" fmla="*/ 74247 h 180022"/>
                  <a:gd name="connsiteX1" fmla="*/ 6429 w 1054417"/>
                  <a:gd name="connsiteY1" fmla="*/ 74247 h 180022"/>
                  <a:gd name="connsiteX2" fmla="*/ 6429 w 1054417"/>
                  <a:gd name="connsiteY2" fmla="*/ 177117 h 180022"/>
                  <a:gd name="connsiteX3" fmla="*/ 1052274 w 1054417"/>
                  <a:gd name="connsiteY3" fmla="*/ 142827 h 180022"/>
                  <a:gd name="connsiteX4" fmla="*/ 1052274 w 1054417"/>
                  <a:gd name="connsiteY4" fmla="*/ 74247 h 180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54417" h="180022">
                    <a:moveTo>
                      <a:pt x="1052274" y="74247"/>
                    </a:moveTo>
                    <a:cubicBezTo>
                      <a:pt x="1052274" y="74247"/>
                      <a:pt x="280749" y="-78343"/>
                      <a:pt x="6429" y="74247"/>
                    </a:cubicBezTo>
                    <a:lnTo>
                      <a:pt x="6429" y="177117"/>
                    </a:lnTo>
                    <a:cubicBezTo>
                      <a:pt x="6429" y="177117"/>
                      <a:pt x="63865" y="11668"/>
                      <a:pt x="1052274" y="142827"/>
                    </a:cubicBezTo>
                    <a:lnTo>
                      <a:pt x="1052274" y="74247"/>
                    </a:lnTo>
                    <a:close/>
                  </a:path>
                </a:pathLst>
              </a:custGeom>
              <a:solidFill>
                <a:srgbClr val="CBE6E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0" name="任意多边形: 形状 29"/>
              <p:cNvSpPr/>
              <p:nvPr/>
            </p:nvSpPr>
            <p:spPr>
              <a:xfrm>
                <a:off x="7918085" y="1528810"/>
                <a:ext cx="1054418" cy="180023"/>
              </a:xfrm>
              <a:custGeom>
                <a:avLst/>
                <a:gdLst>
                  <a:gd name="connsiteX0" fmla="*/ 1052274 w 1054417"/>
                  <a:gd name="connsiteY0" fmla="*/ 74247 h 180022"/>
                  <a:gd name="connsiteX1" fmla="*/ 6429 w 1054417"/>
                  <a:gd name="connsiteY1" fmla="*/ 74247 h 180022"/>
                  <a:gd name="connsiteX2" fmla="*/ 6429 w 1054417"/>
                  <a:gd name="connsiteY2" fmla="*/ 177117 h 180022"/>
                  <a:gd name="connsiteX3" fmla="*/ 1052274 w 1054417"/>
                  <a:gd name="connsiteY3" fmla="*/ 142827 h 180022"/>
                  <a:gd name="connsiteX4" fmla="*/ 1052274 w 1054417"/>
                  <a:gd name="connsiteY4" fmla="*/ 74247 h 180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54417" h="180022">
                    <a:moveTo>
                      <a:pt x="1052274" y="74247"/>
                    </a:moveTo>
                    <a:cubicBezTo>
                      <a:pt x="1052274" y="74247"/>
                      <a:pt x="280749" y="-78343"/>
                      <a:pt x="6429" y="74247"/>
                    </a:cubicBezTo>
                    <a:lnTo>
                      <a:pt x="6429" y="177117"/>
                    </a:lnTo>
                    <a:cubicBezTo>
                      <a:pt x="6429" y="177117"/>
                      <a:pt x="63865" y="11668"/>
                      <a:pt x="1052274" y="142827"/>
                    </a:cubicBezTo>
                    <a:lnTo>
                      <a:pt x="1052274" y="74247"/>
                    </a:lnTo>
                    <a:close/>
                  </a:path>
                </a:pathLst>
              </a:custGeom>
              <a:solidFill>
                <a:srgbClr val="CBE6E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1" name="任意多边形: 形状 30"/>
              <p:cNvSpPr/>
              <p:nvPr/>
            </p:nvSpPr>
            <p:spPr>
              <a:xfrm>
                <a:off x="7918085" y="1700260"/>
                <a:ext cx="1054418" cy="180023"/>
              </a:xfrm>
              <a:custGeom>
                <a:avLst/>
                <a:gdLst>
                  <a:gd name="connsiteX0" fmla="*/ 1052274 w 1054417"/>
                  <a:gd name="connsiteY0" fmla="*/ 74247 h 180022"/>
                  <a:gd name="connsiteX1" fmla="*/ 6429 w 1054417"/>
                  <a:gd name="connsiteY1" fmla="*/ 74247 h 180022"/>
                  <a:gd name="connsiteX2" fmla="*/ 6429 w 1054417"/>
                  <a:gd name="connsiteY2" fmla="*/ 177117 h 180022"/>
                  <a:gd name="connsiteX3" fmla="*/ 1052274 w 1054417"/>
                  <a:gd name="connsiteY3" fmla="*/ 142827 h 180022"/>
                  <a:gd name="connsiteX4" fmla="*/ 1052274 w 1054417"/>
                  <a:gd name="connsiteY4" fmla="*/ 74247 h 180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54417" h="180022">
                    <a:moveTo>
                      <a:pt x="1052274" y="74247"/>
                    </a:moveTo>
                    <a:cubicBezTo>
                      <a:pt x="1052274" y="74247"/>
                      <a:pt x="280749" y="-78343"/>
                      <a:pt x="6429" y="74247"/>
                    </a:cubicBezTo>
                    <a:lnTo>
                      <a:pt x="6429" y="177117"/>
                    </a:lnTo>
                    <a:cubicBezTo>
                      <a:pt x="6429" y="177117"/>
                      <a:pt x="63865" y="11668"/>
                      <a:pt x="1052274" y="142827"/>
                    </a:cubicBezTo>
                    <a:lnTo>
                      <a:pt x="1052274" y="74247"/>
                    </a:lnTo>
                    <a:close/>
                  </a:path>
                </a:pathLst>
              </a:custGeom>
              <a:solidFill>
                <a:srgbClr val="CBE6E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2" name="任意多边形: 形状 31"/>
              <p:cNvSpPr/>
              <p:nvPr/>
            </p:nvSpPr>
            <p:spPr>
              <a:xfrm>
                <a:off x="7918085" y="1871710"/>
                <a:ext cx="1054418" cy="180023"/>
              </a:xfrm>
              <a:custGeom>
                <a:avLst/>
                <a:gdLst>
                  <a:gd name="connsiteX0" fmla="*/ 1052274 w 1054417"/>
                  <a:gd name="connsiteY0" fmla="*/ 74247 h 180022"/>
                  <a:gd name="connsiteX1" fmla="*/ 6429 w 1054417"/>
                  <a:gd name="connsiteY1" fmla="*/ 74247 h 180022"/>
                  <a:gd name="connsiteX2" fmla="*/ 6429 w 1054417"/>
                  <a:gd name="connsiteY2" fmla="*/ 177117 h 180022"/>
                  <a:gd name="connsiteX3" fmla="*/ 1052274 w 1054417"/>
                  <a:gd name="connsiteY3" fmla="*/ 142827 h 180022"/>
                  <a:gd name="connsiteX4" fmla="*/ 1052274 w 1054417"/>
                  <a:gd name="connsiteY4" fmla="*/ 74247 h 180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54417" h="180022">
                    <a:moveTo>
                      <a:pt x="1052274" y="74247"/>
                    </a:moveTo>
                    <a:cubicBezTo>
                      <a:pt x="1052274" y="74247"/>
                      <a:pt x="280749" y="-78343"/>
                      <a:pt x="6429" y="74247"/>
                    </a:cubicBezTo>
                    <a:lnTo>
                      <a:pt x="6429" y="177117"/>
                    </a:lnTo>
                    <a:cubicBezTo>
                      <a:pt x="6429" y="177117"/>
                      <a:pt x="63865" y="11668"/>
                      <a:pt x="1052274" y="142827"/>
                    </a:cubicBezTo>
                    <a:lnTo>
                      <a:pt x="1052274" y="74247"/>
                    </a:lnTo>
                    <a:close/>
                  </a:path>
                </a:pathLst>
              </a:custGeom>
              <a:solidFill>
                <a:srgbClr val="CBE6E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3" name="任意多边形: 形状 32"/>
              <p:cNvSpPr/>
              <p:nvPr/>
            </p:nvSpPr>
            <p:spPr>
              <a:xfrm>
                <a:off x="7918085" y="2043160"/>
                <a:ext cx="1054418" cy="180023"/>
              </a:xfrm>
              <a:custGeom>
                <a:avLst/>
                <a:gdLst>
                  <a:gd name="connsiteX0" fmla="*/ 1052274 w 1054417"/>
                  <a:gd name="connsiteY0" fmla="*/ 74247 h 180022"/>
                  <a:gd name="connsiteX1" fmla="*/ 6429 w 1054417"/>
                  <a:gd name="connsiteY1" fmla="*/ 74247 h 180022"/>
                  <a:gd name="connsiteX2" fmla="*/ 6429 w 1054417"/>
                  <a:gd name="connsiteY2" fmla="*/ 177117 h 180022"/>
                  <a:gd name="connsiteX3" fmla="*/ 1052274 w 1054417"/>
                  <a:gd name="connsiteY3" fmla="*/ 142827 h 180022"/>
                  <a:gd name="connsiteX4" fmla="*/ 1052274 w 1054417"/>
                  <a:gd name="connsiteY4" fmla="*/ 74247 h 180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54417" h="180022">
                    <a:moveTo>
                      <a:pt x="1052274" y="74247"/>
                    </a:moveTo>
                    <a:cubicBezTo>
                      <a:pt x="1052274" y="74247"/>
                      <a:pt x="280749" y="-78343"/>
                      <a:pt x="6429" y="74247"/>
                    </a:cubicBezTo>
                    <a:lnTo>
                      <a:pt x="6429" y="177117"/>
                    </a:lnTo>
                    <a:cubicBezTo>
                      <a:pt x="6429" y="177117"/>
                      <a:pt x="63865" y="11668"/>
                      <a:pt x="1052274" y="142827"/>
                    </a:cubicBezTo>
                    <a:lnTo>
                      <a:pt x="1052274" y="74247"/>
                    </a:lnTo>
                    <a:close/>
                  </a:path>
                </a:pathLst>
              </a:custGeom>
              <a:solidFill>
                <a:srgbClr val="CBE6E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4" name="任意多边形: 形状 33"/>
              <p:cNvSpPr/>
              <p:nvPr/>
            </p:nvSpPr>
            <p:spPr>
              <a:xfrm>
                <a:off x="7918085" y="2214610"/>
                <a:ext cx="1054418" cy="180023"/>
              </a:xfrm>
              <a:custGeom>
                <a:avLst/>
                <a:gdLst>
                  <a:gd name="connsiteX0" fmla="*/ 1052274 w 1054417"/>
                  <a:gd name="connsiteY0" fmla="*/ 74247 h 180022"/>
                  <a:gd name="connsiteX1" fmla="*/ 6429 w 1054417"/>
                  <a:gd name="connsiteY1" fmla="*/ 74247 h 180022"/>
                  <a:gd name="connsiteX2" fmla="*/ 6429 w 1054417"/>
                  <a:gd name="connsiteY2" fmla="*/ 177117 h 180022"/>
                  <a:gd name="connsiteX3" fmla="*/ 1052274 w 1054417"/>
                  <a:gd name="connsiteY3" fmla="*/ 142827 h 180022"/>
                  <a:gd name="connsiteX4" fmla="*/ 1052274 w 1054417"/>
                  <a:gd name="connsiteY4" fmla="*/ 74247 h 180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54417" h="180022">
                    <a:moveTo>
                      <a:pt x="1052274" y="74247"/>
                    </a:moveTo>
                    <a:cubicBezTo>
                      <a:pt x="1052274" y="74247"/>
                      <a:pt x="280749" y="-78343"/>
                      <a:pt x="6429" y="74247"/>
                    </a:cubicBezTo>
                    <a:lnTo>
                      <a:pt x="6429" y="177117"/>
                    </a:lnTo>
                    <a:cubicBezTo>
                      <a:pt x="6429" y="177117"/>
                      <a:pt x="63865" y="11668"/>
                      <a:pt x="1052274" y="142827"/>
                    </a:cubicBezTo>
                    <a:lnTo>
                      <a:pt x="1052274" y="74247"/>
                    </a:lnTo>
                    <a:close/>
                  </a:path>
                </a:pathLst>
              </a:custGeom>
              <a:solidFill>
                <a:srgbClr val="CBE6E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5" name="任意多边形: 形状 34"/>
              <p:cNvSpPr/>
              <p:nvPr/>
            </p:nvSpPr>
            <p:spPr>
              <a:xfrm>
                <a:off x="7918085" y="889397"/>
                <a:ext cx="582930" cy="437198"/>
              </a:xfrm>
              <a:custGeom>
                <a:avLst/>
                <a:gdLst>
                  <a:gd name="connsiteX0" fmla="*/ 6429 w 582930"/>
                  <a:gd name="connsiteY0" fmla="*/ 92154 h 437197"/>
                  <a:gd name="connsiteX1" fmla="*/ 6429 w 582930"/>
                  <a:gd name="connsiteY1" fmla="*/ 435054 h 437197"/>
                  <a:gd name="connsiteX2" fmla="*/ 141018 w 582930"/>
                  <a:gd name="connsiteY2" fmla="*/ 377619 h 437197"/>
                  <a:gd name="connsiteX3" fmla="*/ 580787 w 582930"/>
                  <a:gd name="connsiteY3" fmla="*/ 388763 h 437197"/>
                  <a:gd name="connsiteX4" fmla="*/ 580787 w 582930"/>
                  <a:gd name="connsiteY4" fmla="*/ 6429 h 437197"/>
                  <a:gd name="connsiteX5" fmla="*/ 149590 w 582930"/>
                  <a:gd name="connsiteY5" fmla="*/ 6429 h 437197"/>
                  <a:gd name="connsiteX6" fmla="*/ 6429 w 582930"/>
                  <a:gd name="connsiteY6" fmla="*/ 92154 h 437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82930" h="437197">
                    <a:moveTo>
                      <a:pt x="6429" y="92154"/>
                    </a:moveTo>
                    <a:lnTo>
                      <a:pt x="6429" y="435054"/>
                    </a:lnTo>
                    <a:cubicBezTo>
                      <a:pt x="6429" y="435054"/>
                      <a:pt x="83582" y="388763"/>
                      <a:pt x="141018" y="377619"/>
                    </a:cubicBezTo>
                    <a:cubicBezTo>
                      <a:pt x="198454" y="366474"/>
                      <a:pt x="580787" y="388763"/>
                      <a:pt x="580787" y="388763"/>
                    </a:cubicBezTo>
                    <a:lnTo>
                      <a:pt x="580787" y="6429"/>
                    </a:lnTo>
                    <a:lnTo>
                      <a:pt x="149590" y="6429"/>
                    </a:lnTo>
                    <a:cubicBezTo>
                      <a:pt x="149590" y="6429"/>
                      <a:pt x="6429" y="40719"/>
                      <a:pt x="6429" y="92154"/>
                    </a:cubicBezTo>
                    <a:close/>
                  </a:path>
                </a:pathLst>
              </a:custGeom>
              <a:solidFill>
                <a:srgbClr val="CBE6E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6" name="任意多边形: 形状 35"/>
              <p:cNvSpPr/>
              <p:nvPr/>
            </p:nvSpPr>
            <p:spPr>
              <a:xfrm>
                <a:off x="7823787" y="2484168"/>
                <a:ext cx="1243013" cy="111443"/>
              </a:xfrm>
              <a:custGeom>
                <a:avLst/>
                <a:gdLst>
                  <a:gd name="connsiteX0" fmla="*/ 6429 w 1243012"/>
                  <a:gd name="connsiteY0" fmla="*/ 108156 h 111442"/>
                  <a:gd name="connsiteX1" fmla="*/ 1240869 w 1243012"/>
                  <a:gd name="connsiteY1" fmla="*/ 108156 h 111442"/>
                  <a:gd name="connsiteX2" fmla="*/ 6429 w 1243012"/>
                  <a:gd name="connsiteY2" fmla="*/ 108156 h 111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43012" h="111442">
                    <a:moveTo>
                      <a:pt x="6429" y="108156"/>
                    </a:moveTo>
                    <a:cubicBezTo>
                      <a:pt x="6429" y="108156"/>
                      <a:pt x="212169" y="-120729"/>
                      <a:pt x="1240869" y="108156"/>
                    </a:cubicBezTo>
                    <a:lnTo>
                      <a:pt x="6429" y="108156"/>
                    </a:lnTo>
                    <a:close/>
                  </a:path>
                </a:pathLst>
              </a:custGeom>
              <a:solidFill>
                <a:srgbClr val="CBE6E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7" name="任意多边形: 形状 36"/>
              <p:cNvSpPr/>
              <p:nvPr/>
            </p:nvSpPr>
            <p:spPr>
              <a:xfrm>
                <a:off x="7823787" y="859393"/>
                <a:ext cx="8573" cy="1740218"/>
              </a:xfrm>
              <a:custGeom>
                <a:avLst/>
                <a:gdLst>
                  <a:gd name="connsiteX0" fmla="*/ 6429 w 8572"/>
                  <a:gd name="connsiteY0" fmla="*/ 6429 h 1740217"/>
                  <a:gd name="connsiteX1" fmla="*/ 9858 w 8572"/>
                  <a:gd name="connsiteY1" fmla="*/ 1735503 h 17402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572" h="1740217">
                    <a:moveTo>
                      <a:pt x="6429" y="6429"/>
                    </a:moveTo>
                    <a:lnTo>
                      <a:pt x="9858" y="1735503"/>
                    </a:lnTo>
                  </a:path>
                </a:pathLst>
              </a:custGeom>
              <a:ln w="9525" cap="flat">
                <a:solidFill>
                  <a:srgbClr val="CBE6ED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sp>
          <p:nvSpPr>
            <p:cNvPr id="41" name="文本框 40"/>
            <p:cNvSpPr txBox="1"/>
            <p:nvPr/>
          </p:nvSpPr>
          <p:spPr>
            <a:xfrm>
              <a:off x="3860131" y="1646406"/>
              <a:ext cx="1994401" cy="5862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000" dirty="0">
                  <a:solidFill>
                    <a:srgbClr val="55A1B9"/>
                  </a:solidFill>
                  <a:latin typeface="方正兰亭粗黑简体" panose="02000000000000000000" pitchFamily="2" charset="-122"/>
                  <a:ea typeface="方正兰亭粗黑简体" panose="02000000000000000000" pitchFamily="2" charset="-122"/>
                </a:rPr>
                <a:t>交易信息</a:t>
              </a:r>
            </a:p>
          </p:txBody>
        </p:sp>
        <p:pic>
          <p:nvPicPr>
            <p:cNvPr id="40" name="图形 39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760623" y="1751613"/>
              <a:ext cx="623764" cy="623764"/>
            </a:xfrm>
            <a:prstGeom prst="rect">
              <a:avLst/>
            </a:prstGeom>
          </p:spPr>
        </p:pic>
        <p:sp>
          <p:nvSpPr>
            <p:cNvPr id="66" name="任意多边形: 形状 65"/>
            <p:cNvSpPr/>
            <p:nvPr/>
          </p:nvSpPr>
          <p:spPr>
            <a:xfrm>
              <a:off x="8013822" y="3869344"/>
              <a:ext cx="1932028" cy="1657703"/>
            </a:xfrm>
            <a:custGeom>
              <a:avLst/>
              <a:gdLst>
                <a:gd name="connsiteX0" fmla="*/ 1919909 w 1932027"/>
                <a:gd name="connsiteY0" fmla="*/ 1439057 h 1657702"/>
                <a:gd name="connsiteX1" fmla="*/ 1880328 w 1932027"/>
                <a:gd name="connsiteY1" fmla="*/ 1577003 h 1657702"/>
                <a:gd name="connsiteX2" fmla="*/ 1871706 w 1932027"/>
                <a:gd name="connsiteY2" fmla="*/ 1587584 h 1657702"/>
                <a:gd name="connsiteX3" fmla="*/ 1746301 w 1932027"/>
                <a:gd name="connsiteY3" fmla="*/ 1650287 h 1657702"/>
                <a:gd name="connsiteX4" fmla="*/ 1206 w 1932027"/>
                <a:gd name="connsiteY4" fmla="*/ 212435 h 1657702"/>
                <a:gd name="connsiteX5" fmla="*/ 175206 w 1932027"/>
                <a:gd name="connsiteY5" fmla="*/ 1206 h 1657702"/>
                <a:gd name="connsiteX6" fmla="*/ 1919909 w 1932027"/>
                <a:gd name="connsiteY6" fmla="*/ 1439057 h 1657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32027" h="1657702">
                  <a:moveTo>
                    <a:pt x="1919909" y="1439057"/>
                  </a:moveTo>
                  <a:cubicBezTo>
                    <a:pt x="1944206" y="1459044"/>
                    <a:pt x="1926963" y="1520571"/>
                    <a:pt x="1880328" y="1577003"/>
                  </a:cubicBezTo>
                  <a:lnTo>
                    <a:pt x="1871706" y="1587584"/>
                  </a:lnTo>
                  <a:cubicBezTo>
                    <a:pt x="1825071" y="1644017"/>
                    <a:pt x="1770598" y="1670273"/>
                    <a:pt x="1746301" y="1650287"/>
                  </a:cubicBezTo>
                  <a:lnTo>
                    <a:pt x="1206" y="212435"/>
                  </a:lnTo>
                  <a:lnTo>
                    <a:pt x="175206" y="1206"/>
                  </a:lnTo>
                  <a:lnTo>
                    <a:pt x="1919909" y="1439057"/>
                  </a:lnTo>
                  <a:close/>
                </a:path>
              </a:pathLst>
            </a:custGeom>
            <a:solidFill>
              <a:srgbClr val="FCC10D"/>
            </a:solidFill>
            <a:ln w="39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7" name="任意多边形: 形状 66"/>
            <p:cNvSpPr/>
            <p:nvPr/>
          </p:nvSpPr>
          <p:spPr>
            <a:xfrm>
              <a:off x="7786132" y="3731006"/>
              <a:ext cx="403649" cy="348784"/>
            </a:xfrm>
            <a:custGeom>
              <a:avLst/>
              <a:gdLst>
                <a:gd name="connsiteX0" fmla="*/ 402503 w 403648"/>
                <a:gd name="connsiteY0" fmla="*/ 139935 h 348783"/>
                <a:gd name="connsiteX1" fmla="*/ 228895 w 403648"/>
                <a:gd name="connsiteY1" fmla="*/ 350773 h 348783"/>
                <a:gd name="connsiteX2" fmla="*/ 1206 w 403648"/>
                <a:gd name="connsiteY2" fmla="*/ 1206 h 348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3648" h="348783">
                  <a:moveTo>
                    <a:pt x="402503" y="139935"/>
                  </a:moveTo>
                  <a:lnTo>
                    <a:pt x="228895" y="350773"/>
                  </a:lnTo>
                  <a:lnTo>
                    <a:pt x="1206" y="1206"/>
                  </a:lnTo>
                  <a:close/>
                </a:path>
              </a:pathLst>
            </a:custGeom>
            <a:solidFill>
              <a:srgbClr val="DBD1CF"/>
            </a:solidFill>
            <a:ln w="39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8" name="等腰三角形 67"/>
            <p:cNvSpPr/>
            <p:nvPr/>
          </p:nvSpPr>
          <p:spPr>
            <a:xfrm rot="18498809">
              <a:off x="7803113" y="3689178"/>
              <a:ext cx="141967" cy="221949"/>
            </a:xfrm>
            <a:prstGeom prst="triangle">
              <a:avLst/>
            </a:prstGeom>
            <a:solidFill>
              <a:srgbClr val="17B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0" name="矩形 69"/>
            <p:cNvSpPr/>
            <p:nvPr/>
          </p:nvSpPr>
          <p:spPr>
            <a:xfrm rot="2420957">
              <a:off x="9633267" y="5219687"/>
              <a:ext cx="291010" cy="275873"/>
            </a:xfrm>
            <a:custGeom>
              <a:avLst/>
              <a:gdLst>
                <a:gd name="connsiteX0" fmla="*/ 0 w 283594"/>
                <a:gd name="connsiteY0" fmla="*/ 0 h 269229"/>
                <a:gd name="connsiteX1" fmla="*/ 283594 w 283594"/>
                <a:gd name="connsiteY1" fmla="*/ 0 h 269229"/>
                <a:gd name="connsiteX2" fmla="*/ 283594 w 283594"/>
                <a:gd name="connsiteY2" fmla="*/ 269229 h 269229"/>
                <a:gd name="connsiteX3" fmla="*/ 0 w 283594"/>
                <a:gd name="connsiteY3" fmla="*/ 269229 h 269229"/>
                <a:gd name="connsiteX4" fmla="*/ 0 w 283594"/>
                <a:gd name="connsiteY4" fmla="*/ 0 h 269229"/>
                <a:gd name="connsiteX0-1" fmla="*/ 0 w 298405"/>
                <a:gd name="connsiteY0-2" fmla="*/ 0 h 269229"/>
                <a:gd name="connsiteX1-3" fmla="*/ 283594 w 298405"/>
                <a:gd name="connsiteY1-4" fmla="*/ 0 h 269229"/>
                <a:gd name="connsiteX2-5" fmla="*/ 298367 w 298405"/>
                <a:gd name="connsiteY2-6" fmla="*/ 137054 h 269229"/>
                <a:gd name="connsiteX3-7" fmla="*/ 283594 w 298405"/>
                <a:gd name="connsiteY3-8" fmla="*/ 269229 h 269229"/>
                <a:gd name="connsiteX4-9" fmla="*/ 0 w 298405"/>
                <a:gd name="connsiteY4-10" fmla="*/ 269229 h 269229"/>
                <a:gd name="connsiteX5" fmla="*/ 0 w 298405"/>
                <a:gd name="connsiteY5" fmla="*/ 0 h 269229"/>
                <a:gd name="connsiteX0-11" fmla="*/ 0 w 298405"/>
                <a:gd name="connsiteY0-12" fmla="*/ 0 h 269229"/>
                <a:gd name="connsiteX1-13" fmla="*/ 283594 w 298405"/>
                <a:gd name="connsiteY1-14" fmla="*/ 0 h 269229"/>
                <a:gd name="connsiteX2-15" fmla="*/ 298367 w 298405"/>
                <a:gd name="connsiteY2-16" fmla="*/ 137054 h 269229"/>
                <a:gd name="connsiteX3-17" fmla="*/ 265692 w 298405"/>
                <a:gd name="connsiteY3-18" fmla="*/ 267773 h 269229"/>
                <a:gd name="connsiteX4-19" fmla="*/ 0 w 298405"/>
                <a:gd name="connsiteY4-20" fmla="*/ 269229 h 269229"/>
                <a:gd name="connsiteX5-21" fmla="*/ 0 w 298405"/>
                <a:gd name="connsiteY5-22" fmla="*/ 0 h 269229"/>
                <a:gd name="connsiteX0-23" fmla="*/ 0 w 298389"/>
                <a:gd name="connsiteY0-24" fmla="*/ 0 h 269229"/>
                <a:gd name="connsiteX1-25" fmla="*/ 270917 w 298389"/>
                <a:gd name="connsiteY1-26" fmla="*/ 771 h 269229"/>
                <a:gd name="connsiteX2-27" fmla="*/ 298367 w 298389"/>
                <a:gd name="connsiteY2-28" fmla="*/ 137054 h 269229"/>
                <a:gd name="connsiteX3-29" fmla="*/ 265692 w 298389"/>
                <a:gd name="connsiteY3-30" fmla="*/ 267773 h 269229"/>
                <a:gd name="connsiteX4-31" fmla="*/ 0 w 298389"/>
                <a:gd name="connsiteY4-32" fmla="*/ 269229 h 269229"/>
                <a:gd name="connsiteX5-33" fmla="*/ 0 w 298389"/>
                <a:gd name="connsiteY5-34" fmla="*/ 0 h 269229"/>
                <a:gd name="connsiteX0-35" fmla="*/ 0 w 298389"/>
                <a:gd name="connsiteY0-36" fmla="*/ 0 h 272706"/>
                <a:gd name="connsiteX1-37" fmla="*/ 270917 w 298389"/>
                <a:gd name="connsiteY1-38" fmla="*/ 771 h 272706"/>
                <a:gd name="connsiteX2-39" fmla="*/ 298367 w 298389"/>
                <a:gd name="connsiteY2-40" fmla="*/ 137054 h 272706"/>
                <a:gd name="connsiteX3-41" fmla="*/ 259885 w 298389"/>
                <a:gd name="connsiteY3-42" fmla="*/ 272706 h 272706"/>
                <a:gd name="connsiteX4-43" fmla="*/ 0 w 298389"/>
                <a:gd name="connsiteY4-44" fmla="*/ 269229 h 272706"/>
                <a:gd name="connsiteX5-45" fmla="*/ 0 w 298389"/>
                <a:gd name="connsiteY5-46" fmla="*/ 0 h 272706"/>
                <a:gd name="connsiteX0-47" fmla="*/ 0 w 298389"/>
                <a:gd name="connsiteY0-48" fmla="*/ 0 h 272706"/>
                <a:gd name="connsiteX1-49" fmla="*/ 270917 w 298389"/>
                <a:gd name="connsiteY1-50" fmla="*/ 771 h 272706"/>
                <a:gd name="connsiteX2-51" fmla="*/ 298367 w 298389"/>
                <a:gd name="connsiteY2-52" fmla="*/ 137054 h 272706"/>
                <a:gd name="connsiteX3-53" fmla="*/ 259885 w 298389"/>
                <a:gd name="connsiteY3-54" fmla="*/ 272706 h 272706"/>
                <a:gd name="connsiteX4-55" fmla="*/ 0 w 298389"/>
                <a:gd name="connsiteY4-56" fmla="*/ 269229 h 272706"/>
                <a:gd name="connsiteX5-57" fmla="*/ 0 w 298389"/>
                <a:gd name="connsiteY5-58" fmla="*/ 0 h 272706"/>
                <a:gd name="connsiteX0-59" fmla="*/ 0 w 298397"/>
                <a:gd name="connsiteY0-60" fmla="*/ 0 h 272706"/>
                <a:gd name="connsiteX1-61" fmla="*/ 278754 w 298397"/>
                <a:gd name="connsiteY1-62" fmla="*/ 4112 h 272706"/>
                <a:gd name="connsiteX2-63" fmla="*/ 298367 w 298397"/>
                <a:gd name="connsiteY2-64" fmla="*/ 137054 h 272706"/>
                <a:gd name="connsiteX3-65" fmla="*/ 259885 w 298397"/>
                <a:gd name="connsiteY3-66" fmla="*/ 272706 h 272706"/>
                <a:gd name="connsiteX4-67" fmla="*/ 0 w 298397"/>
                <a:gd name="connsiteY4-68" fmla="*/ 269229 h 272706"/>
                <a:gd name="connsiteX5-69" fmla="*/ 0 w 298397"/>
                <a:gd name="connsiteY5-70" fmla="*/ 0 h 272706"/>
                <a:gd name="connsiteX0-71" fmla="*/ 0 w 298384"/>
                <a:gd name="connsiteY0-72" fmla="*/ 0 h 272706"/>
                <a:gd name="connsiteX1-73" fmla="*/ 262861 w 298384"/>
                <a:gd name="connsiteY1-74" fmla="*/ 116 h 272706"/>
                <a:gd name="connsiteX2-75" fmla="*/ 298367 w 298384"/>
                <a:gd name="connsiteY2-76" fmla="*/ 137054 h 272706"/>
                <a:gd name="connsiteX3-77" fmla="*/ 259885 w 298384"/>
                <a:gd name="connsiteY3-78" fmla="*/ 272706 h 272706"/>
                <a:gd name="connsiteX4-79" fmla="*/ 0 w 298384"/>
                <a:gd name="connsiteY4-80" fmla="*/ 269229 h 272706"/>
                <a:gd name="connsiteX5-81" fmla="*/ 0 w 298384"/>
                <a:gd name="connsiteY5-82" fmla="*/ 0 h 272706"/>
                <a:gd name="connsiteX0-83" fmla="*/ 0 w 273595"/>
                <a:gd name="connsiteY0-84" fmla="*/ 0 h 272706"/>
                <a:gd name="connsiteX1-85" fmla="*/ 262861 w 273595"/>
                <a:gd name="connsiteY1-86" fmla="*/ 116 h 272706"/>
                <a:gd name="connsiteX2-87" fmla="*/ 271951 w 273595"/>
                <a:gd name="connsiteY2-88" fmla="*/ 129499 h 272706"/>
                <a:gd name="connsiteX3-89" fmla="*/ 259885 w 273595"/>
                <a:gd name="connsiteY3-90" fmla="*/ 272706 h 272706"/>
                <a:gd name="connsiteX4-91" fmla="*/ 0 w 273595"/>
                <a:gd name="connsiteY4-92" fmla="*/ 269229 h 272706"/>
                <a:gd name="connsiteX5-93" fmla="*/ 0 w 273595"/>
                <a:gd name="connsiteY5-94" fmla="*/ 0 h 272706"/>
                <a:gd name="connsiteX0-95" fmla="*/ 0 w 290409"/>
                <a:gd name="connsiteY0-96" fmla="*/ 0 h 272706"/>
                <a:gd name="connsiteX1-97" fmla="*/ 262861 w 290409"/>
                <a:gd name="connsiteY1-98" fmla="*/ 116 h 272706"/>
                <a:gd name="connsiteX2-99" fmla="*/ 290387 w 290409"/>
                <a:gd name="connsiteY2-100" fmla="*/ 118836 h 272706"/>
                <a:gd name="connsiteX3-101" fmla="*/ 259885 w 290409"/>
                <a:gd name="connsiteY3-102" fmla="*/ 272706 h 272706"/>
                <a:gd name="connsiteX4-103" fmla="*/ 0 w 290409"/>
                <a:gd name="connsiteY4-104" fmla="*/ 269229 h 272706"/>
                <a:gd name="connsiteX5-105" fmla="*/ 0 w 290409"/>
                <a:gd name="connsiteY5-106" fmla="*/ 0 h 272706"/>
                <a:gd name="connsiteX0-107" fmla="*/ 0 w 291728"/>
                <a:gd name="connsiteY0-108" fmla="*/ 0 h 272706"/>
                <a:gd name="connsiteX1-109" fmla="*/ 262861 w 291728"/>
                <a:gd name="connsiteY1-110" fmla="*/ 116 h 272706"/>
                <a:gd name="connsiteX2-111" fmla="*/ 290387 w 291728"/>
                <a:gd name="connsiteY2-112" fmla="*/ 118836 h 272706"/>
                <a:gd name="connsiteX3-113" fmla="*/ 259885 w 291728"/>
                <a:gd name="connsiteY3-114" fmla="*/ 272706 h 272706"/>
                <a:gd name="connsiteX4-115" fmla="*/ 0 w 291728"/>
                <a:gd name="connsiteY4-116" fmla="*/ 269229 h 272706"/>
                <a:gd name="connsiteX5-117" fmla="*/ 0 w 291728"/>
                <a:gd name="connsiteY5-118" fmla="*/ 0 h 272706"/>
                <a:gd name="connsiteX0-119" fmla="*/ 0 w 292481"/>
                <a:gd name="connsiteY0-120" fmla="*/ 0 h 272706"/>
                <a:gd name="connsiteX1-121" fmla="*/ 262861 w 292481"/>
                <a:gd name="connsiteY1-122" fmla="*/ 116 h 272706"/>
                <a:gd name="connsiteX2-123" fmla="*/ 290387 w 292481"/>
                <a:gd name="connsiteY2-124" fmla="*/ 118836 h 272706"/>
                <a:gd name="connsiteX3-125" fmla="*/ 288532 w 292481"/>
                <a:gd name="connsiteY3-126" fmla="*/ 180402 h 272706"/>
                <a:gd name="connsiteX4-127" fmla="*/ 259885 w 292481"/>
                <a:gd name="connsiteY4-128" fmla="*/ 272706 h 272706"/>
                <a:gd name="connsiteX5-129" fmla="*/ 0 w 292481"/>
                <a:gd name="connsiteY5-130" fmla="*/ 269229 h 272706"/>
                <a:gd name="connsiteX6" fmla="*/ 0 w 292481"/>
                <a:gd name="connsiteY6" fmla="*/ 0 h 272706"/>
                <a:gd name="connsiteX0-131" fmla="*/ 0 w 292481"/>
                <a:gd name="connsiteY0-132" fmla="*/ 0 h 269229"/>
                <a:gd name="connsiteX1-133" fmla="*/ 262861 w 292481"/>
                <a:gd name="connsiteY1-134" fmla="*/ 116 h 269229"/>
                <a:gd name="connsiteX2-135" fmla="*/ 290387 w 292481"/>
                <a:gd name="connsiteY2-136" fmla="*/ 118836 h 269229"/>
                <a:gd name="connsiteX3-137" fmla="*/ 288532 w 292481"/>
                <a:gd name="connsiteY3-138" fmla="*/ 180402 h 269229"/>
                <a:gd name="connsiteX4-139" fmla="*/ 250814 w 292481"/>
                <a:gd name="connsiteY4-140" fmla="*/ 267914 h 269229"/>
                <a:gd name="connsiteX5-141" fmla="*/ 0 w 292481"/>
                <a:gd name="connsiteY5-142" fmla="*/ 269229 h 269229"/>
                <a:gd name="connsiteX6-143" fmla="*/ 0 w 292481"/>
                <a:gd name="connsiteY6-144" fmla="*/ 0 h 269229"/>
                <a:gd name="connsiteX0-145" fmla="*/ 0 w 292481"/>
                <a:gd name="connsiteY0-146" fmla="*/ 0 h 269229"/>
                <a:gd name="connsiteX1-147" fmla="*/ 262861 w 292481"/>
                <a:gd name="connsiteY1-148" fmla="*/ 116 h 269229"/>
                <a:gd name="connsiteX2-149" fmla="*/ 290387 w 292481"/>
                <a:gd name="connsiteY2-150" fmla="*/ 118836 h 269229"/>
                <a:gd name="connsiteX3-151" fmla="*/ 288532 w 292481"/>
                <a:gd name="connsiteY3-152" fmla="*/ 180402 h 269229"/>
                <a:gd name="connsiteX4-153" fmla="*/ 239058 w 292481"/>
                <a:gd name="connsiteY4-154" fmla="*/ 263025 h 269229"/>
                <a:gd name="connsiteX5-155" fmla="*/ 0 w 292481"/>
                <a:gd name="connsiteY5-156" fmla="*/ 269229 h 269229"/>
                <a:gd name="connsiteX6-157" fmla="*/ 0 w 292481"/>
                <a:gd name="connsiteY6-158" fmla="*/ 0 h 269229"/>
                <a:gd name="connsiteX0-159" fmla="*/ 0 w 292481"/>
                <a:gd name="connsiteY0-160" fmla="*/ 0 h 269229"/>
                <a:gd name="connsiteX1-161" fmla="*/ 290387 w 292481"/>
                <a:gd name="connsiteY1-162" fmla="*/ 118836 h 269229"/>
                <a:gd name="connsiteX2-163" fmla="*/ 288532 w 292481"/>
                <a:gd name="connsiteY2-164" fmla="*/ 180402 h 269229"/>
                <a:gd name="connsiteX3-165" fmla="*/ 239058 w 292481"/>
                <a:gd name="connsiteY3-166" fmla="*/ 263025 h 269229"/>
                <a:gd name="connsiteX4-167" fmla="*/ 0 w 292481"/>
                <a:gd name="connsiteY4-168" fmla="*/ 269229 h 269229"/>
                <a:gd name="connsiteX5-169" fmla="*/ 0 w 292481"/>
                <a:gd name="connsiteY5-170" fmla="*/ 0 h 269229"/>
                <a:gd name="connsiteX0-171" fmla="*/ 0 w 288972"/>
                <a:gd name="connsiteY0-172" fmla="*/ 0 h 269229"/>
                <a:gd name="connsiteX1-173" fmla="*/ 250212 w 288972"/>
                <a:gd name="connsiteY1-174" fmla="*/ 900 h 269229"/>
                <a:gd name="connsiteX2-175" fmla="*/ 288532 w 288972"/>
                <a:gd name="connsiteY2-176" fmla="*/ 180402 h 269229"/>
                <a:gd name="connsiteX3-177" fmla="*/ 239058 w 288972"/>
                <a:gd name="connsiteY3-178" fmla="*/ 263025 h 269229"/>
                <a:gd name="connsiteX4-179" fmla="*/ 0 w 288972"/>
                <a:gd name="connsiteY4-180" fmla="*/ 269229 h 269229"/>
                <a:gd name="connsiteX5-181" fmla="*/ 0 w 288972"/>
                <a:gd name="connsiteY5-182" fmla="*/ 0 h 269229"/>
                <a:gd name="connsiteX0-183" fmla="*/ 0 w 291010"/>
                <a:gd name="connsiteY0-184" fmla="*/ 0 h 269229"/>
                <a:gd name="connsiteX1-185" fmla="*/ 250212 w 291010"/>
                <a:gd name="connsiteY1-186" fmla="*/ 900 h 269229"/>
                <a:gd name="connsiteX2-187" fmla="*/ 283844 w 291010"/>
                <a:gd name="connsiteY2-188" fmla="*/ 70171 h 269229"/>
                <a:gd name="connsiteX3-189" fmla="*/ 288532 w 291010"/>
                <a:gd name="connsiteY3-190" fmla="*/ 180402 h 269229"/>
                <a:gd name="connsiteX4-191" fmla="*/ 239058 w 291010"/>
                <a:gd name="connsiteY4-192" fmla="*/ 263025 h 269229"/>
                <a:gd name="connsiteX5-193" fmla="*/ 0 w 291010"/>
                <a:gd name="connsiteY5-194" fmla="*/ 269229 h 269229"/>
                <a:gd name="connsiteX6-195" fmla="*/ 0 w 291010"/>
                <a:gd name="connsiteY6-196" fmla="*/ 0 h 26922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  <a:cxn ang="0">
                  <a:pos x="connsiteX6-143" y="connsiteY6-144"/>
                </a:cxn>
              </a:cxnLst>
              <a:rect l="l" t="t" r="r" b="b"/>
              <a:pathLst>
                <a:path w="291010" h="269229">
                  <a:moveTo>
                    <a:pt x="0" y="0"/>
                  </a:moveTo>
                  <a:lnTo>
                    <a:pt x="250212" y="900"/>
                  </a:lnTo>
                  <a:cubicBezTo>
                    <a:pt x="295172" y="13728"/>
                    <a:pt x="277457" y="40254"/>
                    <a:pt x="283844" y="70171"/>
                  </a:cubicBezTo>
                  <a:cubicBezTo>
                    <a:pt x="290231" y="100088"/>
                    <a:pt x="293649" y="149392"/>
                    <a:pt x="288532" y="180402"/>
                  </a:cubicBezTo>
                  <a:cubicBezTo>
                    <a:pt x="283415" y="211412"/>
                    <a:pt x="285768" y="248559"/>
                    <a:pt x="239058" y="263025"/>
                  </a:cubicBezTo>
                  <a:lnTo>
                    <a:pt x="0" y="2692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D1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5" name="文本框 74"/>
          <p:cNvSpPr txBox="1"/>
          <p:nvPr/>
        </p:nvSpPr>
        <p:spPr>
          <a:xfrm>
            <a:off x="209353" y="5660316"/>
            <a:ext cx="11773294" cy="967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区块链技术是比特币的底层技术</a:t>
            </a:r>
            <a:endParaRPr lang="en-US" altLang="zh-CN" sz="2000" dirty="0">
              <a:solidFill>
                <a:schemeClr val="bg1"/>
              </a:solidFill>
              <a:latin typeface="方正兰亭粗黑简体" panose="02000000000000000000" pitchFamily="2" charset="-122"/>
              <a:ea typeface="方正兰亭粗黑简体" panose="02000000000000000000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比特币的交易信息都被记录在一个去中心化的账本上面，这个账本就是区块链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475</Words>
  <Application>Microsoft Office PowerPoint</Application>
  <PresentationFormat>宽屏</PresentationFormat>
  <Paragraphs>188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7" baseType="lpstr">
      <vt:lpstr>方正兰亭细黑_GBK</vt:lpstr>
      <vt:lpstr>Calibri</vt:lpstr>
      <vt:lpstr>等线</vt:lpstr>
      <vt:lpstr>等线 Light</vt:lpstr>
      <vt:lpstr>方正兰亭粗黑简体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4</cp:revision>
  <dcterms:created xsi:type="dcterms:W3CDTF">2018-03-10T04:28:00Z</dcterms:created>
  <dcterms:modified xsi:type="dcterms:W3CDTF">2021-01-05T12:30:11Z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