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86" r:id="rId2"/>
    <p:sldId id="395" r:id="rId3"/>
    <p:sldId id="263" r:id="rId4"/>
    <p:sldId id="369" r:id="rId5"/>
    <p:sldId id="362" r:id="rId6"/>
    <p:sldId id="383" r:id="rId7"/>
    <p:sldId id="384" r:id="rId8"/>
    <p:sldId id="358" r:id="rId9"/>
    <p:sldId id="367" r:id="rId10"/>
    <p:sldId id="354" r:id="rId11"/>
    <p:sldId id="329" r:id="rId12"/>
    <p:sldId id="396" r:id="rId13"/>
    <p:sldId id="385" r:id="rId14"/>
    <p:sldId id="377" r:id="rId15"/>
    <p:sldId id="397" r:id="rId16"/>
    <p:sldId id="373" r:id="rId17"/>
    <p:sldId id="394" r:id="rId18"/>
    <p:sldId id="372" r:id="rId19"/>
    <p:sldId id="366" r:id="rId20"/>
    <p:sldId id="390" r:id="rId21"/>
  </p:sldIdLst>
  <p:sldSz cx="9144000" cy="51450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06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" loCatId="picture" qsTypeId="urn:microsoft.com/office/officeart/2005/8/quickstyle/simple1#18" qsCatId="simple" csTypeId="urn:microsoft.com/office/officeart/2005/8/colors/colorful5#12" csCatId="colorful" phldr="1"/>
      <dgm:spPr/>
    </dgm:pt>
    <dgm:pt modelId="{7A236058-1BB6-40B9-9348-7BFCF74797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2000" dirty="0">
              <a:latin typeface="+mj-lt"/>
            </a:rPr>
            <a:t> </a:t>
          </a:r>
        </a:p>
      </dgm:t>
    </dgm:pt>
    <dgm:pt modelId="{E137A754-910B-4A5F-944B-024BF7FEDA5B}" type="sib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type="parTrans" cxnId="{FD6DD1D8-C034-48BB-8FFA-29BD3E37E4B3}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noFill/>
        <a:ln>
          <a:noFill/>
        </a:ln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0F6C998-5693-4BDD-9069-AF61DC425B3A}" type="pres">
      <dgm:prSet presAssocID="{7A236058-1BB6-40B9-9348-7BFCF74797F7}" presName="parentRect" presStyleLbl="alignNode1" presStyleIdx="0" presStyleCnt="1"/>
      <dgm:spPr/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741" custLinFactNeighborY="42878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>
          <a:noFill/>
        </a:ln>
      </dgm:spPr>
    </dgm:pt>
  </dgm:ptLst>
  <dgm:cxnLst>
    <dgm:cxn modelId="{AC784D14-EA3E-49A2-947B-BB8C5D703E37}" type="presOf" srcId="{BE287C42-CD8A-42CE-8E3E-73C352BD5920}" destId="{8120550C-BC87-497C-9931-B1A996EE60C0}" srcOrd="0" destOrd="0" presId="urn:microsoft.com/office/officeart/2005/8/layout/bList2#1"/>
    <dgm:cxn modelId="{889BF55E-7215-46B6-B4E6-F9A8CDB05BF1}" type="presOf" srcId="{7A236058-1BB6-40B9-9348-7BFCF74797F7}" destId="{8341A2DB-1040-453E-BC64-20AB0EC705B0}" srcOrd="0" destOrd="0" presId="urn:microsoft.com/office/officeart/2005/8/layout/bList2#1"/>
    <dgm:cxn modelId="{4CEAE268-06F0-4A37-92AC-E4D3F03D7DB4}" type="presOf" srcId="{7A236058-1BB6-40B9-9348-7BFCF74797F7}" destId="{E0F6C998-5693-4BDD-9069-AF61DC425B3A}" srcOrd="1" destOrd="0" presId="urn:microsoft.com/office/officeart/2005/8/layout/bList2#1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8F3B3CA0-7AFE-4AC1-8072-5C546E1FF685}" type="presParOf" srcId="{8120550C-BC87-497C-9931-B1A996EE60C0}" destId="{DBB6DB41-98F6-46AA-B628-CAF983E62B48}" srcOrd="0" destOrd="0" presId="urn:microsoft.com/office/officeart/2005/8/layout/bList2#1"/>
    <dgm:cxn modelId="{F9667BC0-3CF3-4817-839C-687FD94B2E6C}" type="presParOf" srcId="{DBB6DB41-98F6-46AA-B628-CAF983E62B48}" destId="{A523E08F-BB9E-46F9-A45A-A55A85EE4841}" srcOrd="0" destOrd="0" presId="urn:microsoft.com/office/officeart/2005/8/layout/bList2#1"/>
    <dgm:cxn modelId="{21D95475-EE8A-4E37-9B00-7E1FE92F8975}" type="presParOf" srcId="{DBB6DB41-98F6-46AA-B628-CAF983E62B48}" destId="{8341A2DB-1040-453E-BC64-20AB0EC705B0}" srcOrd="1" destOrd="0" presId="urn:microsoft.com/office/officeart/2005/8/layout/bList2#1"/>
    <dgm:cxn modelId="{CCA03F30-5613-4E08-9A04-D4DA794EB041}" type="presParOf" srcId="{DBB6DB41-98F6-46AA-B628-CAF983E62B48}" destId="{E0F6C998-5693-4BDD-9069-AF61DC425B3A}" srcOrd="2" destOrd="0" presId="urn:microsoft.com/office/officeart/2005/8/layout/bList2#1"/>
    <dgm:cxn modelId="{3A1F0C23-1DB8-467D-9284-05F63F56DC33}" type="presParOf" srcId="{DBB6DB41-98F6-46AA-B628-CAF983E62B48}" destId="{B6A09970-208A-49BF-904E-B64EBDB1A8AC}" srcOrd="3" destOrd="0" presId="urn:microsoft.com/office/officeart/2005/8/layout/bList2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70562" y="34886"/>
          <a:ext cx="551988" cy="412048"/>
        </a:xfrm>
        <a:prstGeom prst="round2SameRect">
          <a:avLst>
            <a:gd name="adj1" fmla="val 8000"/>
            <a:gd name="adj2" fmla="val 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70562" y="446934"/>
          <a:ext cx="551988" cy="1771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 </a:t>
          </a:r>
        </a:p>
      </dsp:txBody>
      <dsp:txXfrm>
        <a:off x="70562" y="446934"/>
        <a:ext cx="388724" cy="177180"/>
      </dsp:txXfrm>
    </dsp:sp>
    <dsp:sp modelId="{B6A09970-208A-49BF-904E-B64EBDB1A8AC}">
      <dsp:nvSpPr>
        <dsp:cNvPr id="0" name=""/>
        <dsp:cNvSpPr/>
      </dsp:nvSpPr>
      <dsp:spPr>
        <a:xfrm>
          <a:off x="0" y="302"/>
          <a:ext cx="1142273" cy="114305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6570D-A9DA-4CA3-BE98-55692B62D85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680C-2A23-4F48-827E-EED156A343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B05D-94AF-4999-ACB1-C89D7F27719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>
              <a:buFont typeface="Arial" panose="020B0604020202020204" pitchFamily="34" charset="0"/>
              <a:buNone/>
            </a:pPr>
            <a:fld id="{C0DA812A-4878-4F65-B861-4659C70E8DD8}" type="slidenum">
              <a:rPr lang="zh-CN" altLang="en-US" sz="1200">
                <a:latin typeface="Calibri" panose="020F0502020204030204" pitchFamily="34" charset="0"/>
              </a:rPr>
              <a:t>16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www.33ppt.com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4396F-7CC6-42E5-83BE-72592AAF95C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www.33ppt.com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80C-2A23-4F48-827E-EED156A343F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60276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45445" y="196280"/>
            <a:ext cx="1395262" cy="284697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1400" b="0" dirty="0">
                <a:ln w="9525" cmpd="sng">
                  <a:noFill/>
                  <a:prstDash val="solid"/>
                </a:ln>
                <a:solidFill>
                  <a:schemeClr val="accent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工作规划和展望</a:t>
            </a:r>
            <a:endParaRPr lang="en-US" altLang="zh-CN" sz="500" b="0" dirty="0">
              <a:ln w="9525" cmpd="sng">
                <a:noFill/>
                <a:prstDash val="solid"/>
              </a:ln>
              <a:solidFill>
                <a:schemeClr val="accent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367"/>
            <a:ext cx="3810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39"/>
            <a:ext cx="8229600" cy="85751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71"/>
            <a:ext cx="5029200" cy="323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/>
              <a:t>2021/1/5</a:t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/>
              <a:t>‹#›</a:t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88"/>
            <a:ext cx="3942159" cy="52327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257"/>
            <a:ext cx="3942159" cy="28074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76872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54"/>
            <a:ext cx="3399235" cy="388978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t>5/01/2021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722F6D6F-DD99-46DF-A9EA-728D63EA6A31}" type="datetimeFigureOut">
              <a:rPr lang="en-AU" smtClean="0"/>
              <a:t>5/01/2021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Lato Light" panose="020F0302020204030203" pitchFamily="34" charset="0"/>
              </a:defRPr>
            </a:lvl1pPr>
          </a:lstStyle>
          <a:p>
            <a:fld id="{84AD2E7E-F7BA-4F6B-9D0C-0B2331C2AE06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60276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45445" y="196280"/>
            <a:ext cx="1574798" cy="284697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1400" b="0">
                <a:ln w="9525" cmpd="sng">
                  <a:noFill/>
                  <a:prstDash val="solid"/>
                </a:ln>
                <a:solidFill>
                  <a:schemeClr val="accen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单击此处添加标题</a:t>
            </a:r>
            <a:endParaRPr lang="en-US" altLang="zh-CN" sz="500" b="0" dirty="0">
              <a:ln w="9525" cmpd="sng">
                <a:noFill/>
                <a:prstDash val="solid"/>
              </a:ln>
              <a:solidFill>
                <a:schemeClr val="accen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60276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45445" y="196280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1400" b="0" dirty="0">
                <a:ln w="9525" cmpd="sng">
                  <a:noFill/>
                  <a:prstDash val="solid"/>
                </a:ln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自我评价</a:t>
            </a:r>
            <a:endParaRPr lang="en-US" altLang="zh-CN" sz="500" b="0" dirty="0">
              <a:ln w="9525" cmpd="sng">
                <a:noFill/>
                <a:prstDash val="solid"/>
              </a:ln>
              <a:solidFill>
                <a:schemeClr val="accent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60276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45445" y="196280"/>
            <a:ext cx="856653" cy="284697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1400" b="0" dirty="0">
                <a:ln w="952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工作体会</a:t>
            </a:r>
            <a:endParaRPr lang="en-US" altLang="zh-CN" sz="500" b="0" dirty="0">
              <a:ln w="9525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54E3-2E1C-4A1F-8D37-52E9231683F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9C60-B43F-4143-9180-07A2EA8265D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"/>
            <a:ext cx="9144000" cy="5145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1" name="图片 20" descr="ce13d93838e3fb646f804e6941ba5fa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3"/>
          <a:stretch>
            <a:fillRect/>
          </a:stretch>
        </p:blipFill>
        <p:spPr>
          <a:xfrm>
            <a:off x="-3330" y="3976700"/>
            <a:ext cx="9144000" cy="1165383"/>
          </a:xfrm>
          <a:prstGeom prst="rect">
            <a:avLst/>
          </a:prstGeom>
        </p:spPr>
      </p:pic>
      <p:pic>
        <p:nvPicPr>
          <p:cNvPr id="19" name="图片 18" descr="ad41a977c43e51262de62b6b752a334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592324"/>
            <a:ext cx="9144000" cy="359325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499992" y="1636440"/>
            <a:ext cx="406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互联网区块链</a:t>
            </a:r>
            <a:endParaRPr kumimoji="1" lang="en-US" altLang="zh-CN" sz="4000" dirty="0">
              <a:solidFill>
                <a:schemeClr val="accent3">
                  <a:lumMod val="40000"/>
                  <a:lumOff val="6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kumimoji="1" lang="zh-CN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技术介绍</a:t>
            </a:r>
            <a:r>
              <a:rPr kumimoji="1" lang="en-US" altLang="zh-CN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PPT</a:t>
            </a:r>
            <a:r>
              <a:rPr kumimoji="1" lang="zh-CN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44008" y="3112604"/>
            <a:ext cx="1915909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汇报人：</a:t>
            </a:r>
            <a:r>
              <a:rPr kumimoji="1" lang="en-US" altLang="zh-CN">
                <a:solidFill>
                  <a:schemeClr val="accent1">
                    <a:lumMod val="20000"/>
                    <a:lumOff val="8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xiazaii</a:t>
            </a:r>
            <a:endParaRPr kumimoji="1" lang="zh-CN" altLang="en-US" dirty="0">
              <a:solidFill>
                <a:schemeClr val="accent1">
                  <a:lumMod val="20000"/>
                  <a:lumOff val="8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95736" y="199648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LOGO</a:t>
            </a:r>
            <a:endParaRPr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5410" y="1542656"/>
            <a:ext cx="1454727" cy="12062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" name="文本框 13"/>
          <p:cNvSpPr txBox="1"/>
          <p:nvPr/>
        </p:nvSpPr>
        <p:spPr>
          <a:xfrm>
            <a:off x="555367" y="3224809"/>
            <a:ext cx="169481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err="1">
                <a:solidFill>
                  <a:schemeClr val="bg1"/>
                </a:solidFill>
              </a:rPr>
              <a:t>Lorem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</a:rPr>
              <a:t>Curabitur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elementum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posuere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pretium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250179" y="3085621"/>
            <a:ext cx="0" cy="145533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732810" y="1542656"/>
            <a:ext cx="1454727" cy="1206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6" name="文本框 16"/>
          <p:cNvSpPr txBox="1"/>
          <p:nvPr/>
        </p:nvSpPr>
        <p:spPr>
          <a:xfrm>
            <a:off x="2612767" y="3224809"/>
            <a:ext cx="169481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err="1">
                <a:solidFill>
                  <a:schemeClr val="bg1"/>
                </a:solidFill>
              </a:rPr>
              <a:t>Lorem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</a:rPr>
              <a:t>Curabitur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elementum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posuere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pretium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307579" y="3085621"/>
            <a:ext cx="0" cy="145533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771973" y="1542656"/>
            <a:ext cx="1454727" cy="12062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9" name="文本框 19"/>
          <p:cNvSpPr txBox="1"/>
          <p:nvPr/>
        </p:nvSpPr>
        <p:spPr>
          <a:xfrm>
            <a:off x="4651930" y="3224809"/>
            <a:ext cx="169481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err="1">
                <a:solidFill>
                  <a:schemeClr val="bg1"/>
                </a:solidFill>
              </a:rPr>
              <a:t>Lorem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</a:rPr>
              <a:t>Curabitur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elementum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posuere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pretium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466785" y="3085621"/>
            <a:ext cx="0" cy="1455338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931178" y="1542656"/>
            <a:ext cx="1454727" cy="120626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perspectiveRight" fov="7200000">
              <a:rot lat="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2" name="文本框 22"/>
          <p:cNvSpPr txBox="1"/>
          <p:nvPr/>
        </p:nvSpPr>
        <p:spPr>
          <a:xfrm>
            <a:off x="6811135" y="3224809"/>
            <a:ext cx="169481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00" dirty="0" err="1">
                <a:solidFill>
                  <a:schemeClr val="bg1"/>
                </a:solidFill>
              </a:rPr>
              <a:t>Lorem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</a:rPr>
              <a:t>Curabitur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elementum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posuere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pretium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9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9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9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8" grpId="0" animBg="1"/>
      <p:bldP spid="9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无标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Arc 237"/>
          <p:cNvSpPr/>
          <p:nvPr/>
        </p:nvSpPr>
        <p:spPr>
          <a:xfrm rot="11954329">
            <a:off x="2981969" y="1364757"/>
            <a:ext cx="3412142" cy="3412145"/>
          </a:xfrm>
          <a:prstGeom prst="arc">
            <a:avLst>
              <a:gd name="adj1" fmla="val 11549422"/>
              <a:gd name="adj2" fmla="val 18526912"/>
            </a:avLst>
          </a:prstGeom>
          <a:noFill/>
          <a:ln w="28575" cap="flat" cmpd="sng" algn="ctr">
            <a:solidFill>
              <a:srgbClr val="969696"/>
            </a:solidFill>
            <a:prstDash val="sysDot"/>
            <a:tailEnd type="triangle"/>
          </a:ln>
          <a:effectLst/>
        </p:spPr>
        <p:txBody>
          <a:bodyPr rtlCol="0" anchor="ctr"/>
          <a:lstStyle/>
          <a:p>
            <a:pPr algn="ctr" defTabSz="1029970">
              <a:defRPr/>
            </a:pPr>
            <a:endParaRPr lang="en-US" sz="2660" kern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148005" y="3074172"/>
            <a:ext cx="388848" cy="386000"/>
          </a:xfrm>
          <a:custGeom>
            <a:avLst/>
            <a:gdLst/>
            <a:ahLst/>
            <a:cxnLst>
              <a:cxn ang="0">
                <a:pos x="2" y="468"/>
              </a:cxn>
              <a:cxn ang="0">
                <a:pos x="452" y="180"/>
              </a:cxn>
              <a:cxn ang="0">
                <a:pos x="374" y="101"/>
              </a:cxn>
              <a:cxn ang="0">
                <a:pos x="373" y="101"/>
              </a:cxn>
              <a:cxn ang="0">
                <a:pos x="295" y="22"/>
              </a:cxn>
              <a:cxn ang="0">
                <a:pos x="1" y="468"/>
              </a:cxn>
              <a:cxn ang="0">
                <a:pos x="0" y="468"/>
              </a:cxn>
              <a:cxn ang="0">
                <a:pos x="1" y="468"/>
              </a:cxn>
              <a:cxn ang="0">
                <a:pos x="1" y="469"/>
              </a:cxn>
              <a:cxn ang="0">
                <a:pos x="2" y="468"/>
              </a:cxn>
            </a:cxnLst>
            <a:rect l="0" t="0" r="r" b="b"/>
            <a:pathLst>
              <a:path w="470" h="469">
                <a:moveTo>
                  <a:pt x="2" y="468"/>
                </a:moveTo>
                <a:cubicBezTo>
                  <a:pt x="470" y="426"/>
                  <a:pt x="452" y="180"/>
                  <a:pt x="452" y="180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295" y="22"/>
                  <a:pt x="295" y="22"/>
                  <a:pt x="295" y="22"/>
                </a:cubicBezTo>
                <a:cubicBezTo>
                  <a:pt x="295" y="22"/>
                  <a:pt x="50" y="0"/>
                  <a:pt x="1" y="468"/>
                </a:cubicBezTo>
                <a:cubicBezTo>
                  <a:pt x="0" y="468"/>
                  <a:pt x="0" y="468"/>
                  <a:pt x="0" y="468"/>
                </a:cubicBezTo>
                <a:cubicBezTo>
                  <a:pt x="1" y="468"/>
                  <a:pt x="1" y="468"/>
                  <a:pt x="1" y="468"/>
                </a:cubicBezTo>
                <a:cubicBezTo>
                  <a:pt x="1" y="469"/>
                  <a:pt x="1" y="469"/>
                  <a:pt x="1" y="469"/>
                </a:cubicBezTo>
                <a:lnTo>
                  <a:pt x="2" y="468"/>
                </a:lnTo>
                <a:close/>
              </a:path>
            </a:pathLst>
          </a:custGeom>
          <a:solidFill>
            <a:srgbClr val="F19B14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4345989" y="2975891"/>
            <a:ext cx="307660" cy="30766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64" y="216"/>
              </a:cxn>
              <a:cxn ang="0">
                <a:pos x="216" y="163"/>
              </a:cxn>
              <a:cxn ang="0">
                <a:pos x="52" y="0"/>
              </a:cxn>
              <a:cxn ang="0">
                <a:pos x="0" y="54"/>
              </a:cxn>
            </a:cxnLst>
            <a:rect l="0" t="0" r="r" b="b"/>
            <a:pathLst>
              <a:path w="216" h="216">
                <a:moveTo>
                  <a:pt x="0" y="54"/>
                </a:moveTo>
                <a:lnTo>
                  <a:pt x="164" y="216"/>
                </a:lnTo>
                <a:lnTo>
                  <a:pt x="216" y="163"/>
                </a:lnTo>
                <a:lnTo>
                  <a:pt x="52" y="0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4345989" y="2975891"/>
            <a:ext cx="307660" cy="30766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64" y="216"/>
              </a:cxn>
              <a:cxn ang="0">
                <a:pos x="216" y="163"/>
              </a:cxn>
              <a:cxn ang="0">
                <a:pos x="52" y="0"/>
              </a:cxn>
              <a:cxn ang="0">
                <a:pos x="0" y="54"/>
              </a:cxn>
            </a:cxnLst>
            <a:rect l="0" t="0" r="r" b="b"/>
            <a:pathLst>
              <a:path w="216" h="216">
                <a:moveTo>
                  <a:pt x="0" y="54"/>
                </a:moveTo>
                <a:lnTo>
                  <a:pt x="164" y="216"/>
                </a:lnTo>
                <a:lnTo>
                  <a:pt x="216" y="163"/>
                </a:lnTo>
                <a:lnTo>
                  <a:pt x="52" y="0"/>
                </a:lnTo>
                <a:lnTo>
                  <a:pt x="0" y="54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3928655" y="2538617"/>
            <a:ext cx="1152299" cy="1145177"/>
          </a:xfrm>
          <a:custGeom>
            <a:avLst/>
            <a:gdLst/>
            <a:ahLst/>
            <a:cxnLst>
              <a:cxn ang="0">
                <a:pos x="1114" y="270"/>
              </a:cxn>
              <a:cxn ang="0">
                <a:pos x="140" y="268"/>
              </a:cxn>
              <a:cxn ang="0">
                <a:pos x="0" y="479"/>
              </a:cxn>
              <a:cxn ang="0">
                <a:pos x="766" y="624"/>
              </a:cxn>
              <a:cxn ang="0">
                <a:pos x="922" y="1388"/>
              </a:cxn>
              <a:cxn ang="0">
                <a:pos x="1130" y="1245"/>
              </a:cxn>
              <a:cxn ang="0">
                <a:pos x="1114" y="270"/>
              </a:cxn>
            </a:cxnLst>
            <a:rect l="0" t="0" r="r" b="b"/>
            <a:pathLst>
              <a:path w="1395" h="1388">
                <a:moveTo>
                  <a:pt x="1114" y="270"/>
                </a:moveTo>
                <a:cubicBezTo>
                  <a:pt x="841" y="1"/>
                  <a:pt x="405" y="0"/>
                  <a:pt x="140" y="268"/>
                </a:cubicBezTo>
                <a:cubicBezTo>
                  <a:pt x="79" y="331"/>
                  <a:pt x="32" y="402"/>
                  <a:pt x="0" y="479"/>
                </a:cubicBezTo>
                <a:cubicBezTo>
                  <a:pt x="251" y="369"/>
                  <a:pt x="556" y="417"/>
                  <a:pt x="766" y="624"/>
                </a:cubicBezTo>
                <a:cubicBezTo>
                  <a:pt x="976" y="831"/>
                  <a:pt x="1028" y="1136"/>
                  <a:pt x="922" y="1388"/>
                </a:cubicBezTo>
                <a:cubicBezTo>
                  <a:pt x="998" y="1355"/>
                  <a:pt x="1069" y="1307"/>
                  <a:pt x="1130" y="1245"/>
                </a:cubicBezTo>
                <a:cubicBezTo>
                  <a:pt x="1395" y="976"/>
                  <a:pt x="1388" y="540"/>
                  <a:pt x="1114" y="27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Freeform 10"/>
          <p:cNvSpPr/>
          <p:nvPr/>
        </p:nvSpPr>
        <p:spPr bwMode="auto">
          <a:xfrm>
            <a:off x="4344565" y="1923297"/>
            <a:ext cx="1336040" cy="1347435"/>
          </a:xfrm>
          <a:custGeom>
            <a:avLst/>
            <a:gdLst/>
            <a:ahLst/>
            <a:cxnLst>
              <a:cxn ang="0">
                <a:pos x="462" y="557"/>
              </a:cxn>
              <a:cxn ang="0">
                <a:pos x="0" y="1288"/>
              </a:cxn>
              <a:cxn ang="0">
                <a:pos x="201" y="1433"/>
              </a:cxn>
              <a:cxn ang="0">
                <a:pos x="349" y="1632"/>
              </a:cxn>
              <a:cxn ang="0">
                <a:pos x="1073" y="1160"/>
              </a:cxn>
              <a:cxn ang="0">
                <a:pos x="1589" y="24"/>
              </a:cxn>
              <a:cxn ang="0">
                <a:pos x="462" y="557"/>
              </a:cxn>
            </a:cxnLst>
            <a:rect l="0" t="0" r="r" b="b"/>
            <a:pathLst>
              <a:path w="1618" h="1632">
                <a:moveTo>
                  <a:pt x="462" y="557"/>
                </a:moveTo>
                <a:cubicBezTo>
                  <a:pt x="236" y="786"/>
                  <a:pt x="78" y="1044"/>
                  <a:pt x="0" y="1288"/>
                </a:cubicBezTo>
                <a:cubicBezTo>
                  <a:pt x="72" y="1325"/>
                  <a:pt x="140" y="1373"/>
                  <a:pt x="201" y="1433"/>
                </a:cubicBezTo>
                <a:cubicBezTo>
                  <a:pt x="262" y="1493"/>
                  <a:pt x="311" y="1560"/>
                  <a:pt x="349" y="1632"/>
                </a:cubicBezTo>
                <a:cubicBezTo>
                  <a:pt x="591" y="1550"/>
                  <a:pt x="847" y="1389"/>
                  <a:pt x="1073" y="1160"/>
                </a:cubicBezTo>
                <a:cubicBezTo>
                  <a:pt x="1432" y="796"/>
                  <a:pt x="1618" y="358"/>
                  <a:pt x="1589" y="24"/>
                </a:cubicBezTo>
                <a:cubicBezTo>
                  <a:pt x="1255" y="0"/>
                  <a:pt x="820" y="193"/>
                  <a:pt x="462" y="557"/>
                </a:cubicBezTo>
              </a:path>
            </a:pathLst>
          </a:custGeom>
          <a:solidFill>
            <a:srgbClr val="262626">
              <a:lumMod val="10000"/>
              <a:lumOff val="90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4501243" y="1940390"/>
            <a:ext cx="1179362" cy="1330343"/>
          </a:xfrm>
          <a:custGeom>
            <a:avLst/>
            <a:gdLst/>
            <a:ahLst/>
            <a:cxnLst>
              <a:cxn ang="0">
                <a:pos x="1399" y="2"/>
              </a:cxn>
              <a:cxn ang="0">
                <a:pos x="0" y="1401"/>
              </a:cxn>
              <a:cxn ang="0">
                <a:pos x="11" y="1411"/>
              </a:cxn>
              <a:cxn ang="0">
                <a:pos x="159" y="1610"/>
              </a:cxn>
              <a:cxn ang="0">
                <a:pos x="883" y="1138"/>
              </a:cxn>
              <a:cxn ang="0">
                <a:pos x="1399" y="2"/>
              </a:cxn>
            </a:cxnLst>
            <a:rect l="0" t="0" r="r" b="b"/>
            <a:pathLst>
              <a:path w="1428" h="1610">
                <a:moveTo>
                  <a:pt x="1399" y="2"/>
                </a:moveTo>
                <a:cubicBezTo>
                  <a:pt x="1361" y="0"/>
                  <a:pt x="0" y="1401"/>
                  <a:pt x="0" y="1401"/>
                </a:cubicBezTo>
                <a:cubicBezTo>
                  <a:pt x="4" y="1405"/>
                  <a:pt x="7" y="1408"/>
                  <a:pt x="11" y="1411"/>
                </a:cubicBezTo>
                <a:cubicBezTo>
                  <a:pt x="72" y="1471"/>
                  <a:pt x="121" y="1538"/>
                  <a:pt x="159" y="1610"/>
                </a:cubicBezTo>
                <a:cubicBezTo>
                  <a:pt x="401" y="1528"/>
                  <a:pt x="657" y="1367"/>
                  <a:pt x="883" y="1138"/>
                </a:cubicBezTo>
                <a:cubicBezTo>
                  <a:pt x="1242" y="774"/>
                  <a:pt x="1428" y="336"/>
                  <a:pt x="1399" y="2"/>
                </a:cubicBezTo>
              </a:path>
            </a:pathLst>
          </a:custGeom>
          <a:solidFill>
            <a:srgbClr val="CFCFC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4308956" y="2738025"/>
            <a:ext cx="565468" cy="572589"/>
          </a:xfrm>
          <a:custGeom>
            <a:avLst/>
            <a:gdLst/>
            <a:ahLst/>
            <a:cxnLst>
              <a:cxn ang="0">
                <a:pos x="276" y="282"/>
              </a:cxn>
              <a:cxn ang="0">
                <a:pos x="0" y="694"/>
              </a:cxn>
              <a:cxn ang="0">
                <a:pos x="407" y="411"/>
              </a:cxn>
              <a:cxn ang="0">
                <a:pos x="684" y="0"/>
              </a:cxn>
              <a:cxn ang="0">
                <a:pos x="276" y="282"/>
              </a:cxn>
            </a:cxnLst>
            <a:rect l="0" t="0" r="r" b="b"/>
            <a:pathLst>
              <a:path w="684" h="694">
                <a:moveTo>
                  <a:pt x="276" y="282"/>
                </a:moveTo>
                <a:cubicBezTo>
                  <a:pt x="127" y="433"/>
                  <a:pt x="24" y="591"/>
                  <a:pt x="0" y="694"/>
                </a:cubicBezTo>
                <a:cubicBezTo>
                  <a:pt x="102" y="668"/>
                  <a:pt x="258" y="563"/>
                  <a:pt x="407" y="411"/>
                </a:cubicBezTo>
                <a:cubicBezTo>
                  <a:pt x="556" y="260"/>
                  <a:pt x="659" y="103"/>
                  <a:pt x="684" y="0"/>
                </a:cubicBezTo>
                <a:cubicBezTo>
                  <a:pt x="581" y="26"/>
                  <a:pt x="425" y="131"/>
                  <a:pt x="276" y="282"/>
                </a:cubicBezTo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Freeform 13"/>
          <p:cNvSpPr/>
          <p:nvPr/>
        </p:nvSpPr>
        <p:spPr bwMode="auto">
          <a:xfrm>
            <a:off x="4308956" y="2738025"/>
            <a:ext cx="565468" cy="572589"/>
          </a:xfrm>
          <a:custGeom>
            <a:avLst/>
            <a:gdLst/>
            <a:ahLst/>
            <a:cxnLst>
              <a:cxn ang="0">
                <a:pos x="1" y="689"/>
              </a:cxn>
              <a:cxn ang="0">
                <a:pos x="0" y="694"/>
              </a:cxn>
              <a:cxn ang="0">
                <a:pos x="407" y="411"/>
              </a:cxn>
              <a:cxn ang="0">
                <a:pos x="684" y="0"/>
              </a:cxn>
              <a:cxn ang="0">
                <a:pos x="679" y="1"/>
              </a:cxn>
              <a:cxn ang="0">
                <a:pos x="1" y="689"/>
              </a:cxn>
            </a:cxnLst>
            <a:rect l="0" t="0" r="r" b="b"/>
            <a:pathLst>
              <a:path w="684" h="694">
                <a:moveTo>
                  <a:pt x="1" y="689"/>
                </a:moveTo>
                <a:cubicBezTo>
                  <a:pt x="1" y="690"/>
                  <a:pt x="0" y="692"/>
                  <a:pt x="0" y="694"/>
                </a:cubicBezTo>
                <a:cubicBezTo>
                  <a:pt x="102" y="668"/>
                  <a:pt x="258" y="563"/>
                  <a:pt x="407" y="411"/>
                </a:cubicBezTo>
                <a:cubicBezTo>
                  <a:pt x="556" y="260"/>
                  <a:pt x="659" y="103"/>
                  <a:pt x="684" y="0"/>
                </a:cubicBezTo>
                <a:cubicBezTo>
                  <a:pt x="682" y="0"/>
                  <a:pt x="680" y="1"/>
                  <a:pt x="679" y="1"/>
                </a:cubicBezTo>
                <a:cubicBezTo>
                  <a:pt x="1" y="689"/>
                  <a:pt x="1" y="689"/>
                  <a:pt x="1" y="689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Freeform 16"/>
          <p:cNvSpPr/>
          <p:nvPr/>
        </p:nvSpPr>
        <p:spPr bwMode="auto">
          <a:xfrm>
            <a:off x="4909320" y="2336359"/>
            <a:ext cx="343269" cy="327601"/>
          </a:xfrm>
          <a:custGeom>
            <a:avLst/>
            <a:gdLst/>
            <a:ahLst/>
            <a:cxnLst>
              <a:cxn ang="0">
                <a:pos x="340" y="57"/>
              </a:cxn>
              <a:cxn ang="0">
                <a:pos x="338" y="55"/>
              </a:cxn>
              <a:cxn ang="0">
                <a:pos x="204" y="0"/>
              </a:cxn>
              <a:cxn ang="0">
                <a:pos x="71" y="55"/>
              </a:cxn>
              <a:cxn ang="0">
                <a:pos x="74" y="320"/>
              </a:cxn>
              <a:cxn ang="0">
                <a:pos x="75" y="322"/>
              </a:cxn>
              <a:cxn ang="0">
                <a:pos x="342" y="322"/>
              </a:cxn>
              <a:cxn ang="0">
                <a:pos x="340" y="57"/>
              </a:cxn>
            </a:cxnLst>
            <a:rect l="0" t="0" r="r" b="b"/>
            <a:pathLst>
              <a:path w="414" h="396">
                <a:moveTo>
                  <a:pt x="340" y="57"/>
                </a:moveTo>
                <a:cubicBezTo>
                  <a:pt x="338" y="55"/>
                  <a:pt x="338" y="55"/>
                  <a:pt x="338" y="55"/>
                </a:cubicBezTo>
                <a:cubicBezTo>
                  <a:pt x="302" y="20"/>
                  <a:pt x="254" y="0"/>
                  <a:pt x="204" y="0"/>
                </a:cubicBezTo>
                <a:cubicBezTo>
                  <a:pt x="153" y="0"/>
                  <a:pt x="106" y="19"/>
                  <a:pt x="71" y="55"/>
                </a:cubicBezTo>
                <a:cubicBezTo>
                  <a:pt x="0" y="127"/>
                  <a:pt x="1" y="246"/>
                  <a:pt x="74" y="320"/>
                </a:cubicBezTo>
                <a:cubicBezTo>
                  <a:pt x="75" y="322"/>
                  <a:pt x="75" y="322"/>
                  <a:pt x="75" y="322"/>
                </a:cubicBezTo>
                <a:cubicBezTo>
                  <a:pt x="150" y="395"/>
                  <a:pt x="270" y="396"/>
                  <a:pt x="342" y="322"/>
                </a:cubicBezTo>
                <a:cubicBezTo>
                  <a:pt x="414" y="250"/>
                  <a:pt x="413" y="131"/>
                  <a:pt x="340" y="57"/>
                </a:cubicBezTo>
              </a:path>
            </a:pathLst>
          </a:custGeom>
          <a:solidFill>
            <a:srgbClr val="F19B14"/>
          </a:solidFill>
          <a:ln w="57150">
            <a:solidFill>
              <a:schemeClr val="accent2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5136504" y="2048640"/>
            <a:ext cx="420184" cy="420184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2" y="28"/>
              </a:cxn>
              <a:cxn ang="0">
                <a:pos x="479" y="509"/>
              </a:cxn>
              <a:cxn ang="0">
                <a:pos x="509" y="446"/>
              </a:cxn>
              <a:cxn ang="0">
                <a:pos x="57" y="0"/>
              </a:cxn>
            </a:cxnLst>
            <a:rect l="0" t="0" r="r" b="b"/>
            <a:pathLst>
              <a:path w="509" h="509">
                <a:moveTo>
                  <a:pt x="57" y="0"/>
                </a:moveTo>
                <a:cubicBezTo>
                  <a:pt x="24" y="15"/>
                  <a:pt x="2" y="28"/>
                  <a:pt x="2" y="28"/>
                </a:cubicBezTo>
                <a:cubicBezTo>
                  <a:pt x="0" y="28"/>
                  <a:pt x="288" y="254"/>
                  <a:pt x="479" y="509"/>
                </a:cubicBezTo>
                <a:cubicBezTo>
                  <a:pt x="479" y="509"/>
                  <a:pt x="503" y="462"/>
                  <a:pt x="509" y="446"/>
                </a:cubicBezTo>
                <a:cubicBezTo>
                  <a:pt x="505" y="287"/>
                  <a:pt x="274" y="7"/>
                  <a:pt x="57" y="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Freeform 31"/>
          <p:cNvSpPr/>
          <p:nvPr/>
        </p:nvSpPr>
        <p:spPr bwMode="auto">
          <a:xfrm>
            <a:off x="5657816" y="1950359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5657816" y="1951784"/>
            <a:ext cx="1425" cy="14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5" name="Freeform 33"/>
          <p:cNvSpPr/>
          <p:nvPr/>
        </p:nvSpPr>
        <p:spPr bwMode="auto">
          <a:xfrm>
            <a:off x="5657816" y="1951784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5657816" y="1951784"/>
            <a:ext cx="1425" cy="14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Freeform 35"/>
          <p:cNvSpPr/>
          <p:nvPr/>
        </p:nvSpPr>
        <p:spPr bwMode="auto">
          <a:xfrm>
            <a:off x="5657816" y="1951784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8" name="Freeform 36"/>
          <p:cNvSpPr/>
          <p:nvPr/>
        </p:nvSpPr>
        <p:spPr bwMode="auto">
          <a:xfrm>
            <a:off x="5657816" y="1953208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Freeform 37"/>
          <p:cNvSpPr>
            <a:spLocks noEditPoints="1"/>
          </p:cNvSpPr>
          <p:nvPr/>
        </p:nvSpPr>
        <p:spPr bwMode="auto">
          <a:xfrm>
            <a:off x="5656390" y="1953208"/>
            <a:ext cx="4274" cy="10397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62"/>
              </a:cxn>
              <a:cxn ang="0">
                <a:pos x="0" y="126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4" h="126">
                <a:moveTo>
                  <a:pt x="1" y="0"/>
                </a:moveTo>
                <a:cubicBezTo>
                  <a:pt x="2" y="20"/>
                  <a:pt x="3" y="41"/>
                  <a:pt x="3" y="62"/>
                </a:cubicBezTo>
                <a:cubicBezTo>
                  <a:pt x="3" y="83"/>
                  <a:pt x="2" y="104"/>
                  <a:pt x="0" y="126"/>
                </a:cubicBezTo>
                <a:cubicBezTo>
                  <a:pt x="4" y="83"/>
                  <a:pt x="4" y="41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Freeform 38"/>
          <p:cNvSpPr/>
          <p:nvPr/>
        </p:nvSpPr>
        <p:spPr bwMode="auto">
          <a:xfrm>
            <a:off x="5656390" y="1943238"/>
            <a:ext cx="2849" cy="6124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4" y="74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0"/>
              </a:cxn>
              <a:cxn ang="0">
                <a:pos x="2" y="10"/>
              </a:cxn>
              <a:cxn ang="0">
                <a:pos x="2" y="10"/>
              </a:cxn>
              <a:cxn ang="0">
                <a:pos x="2" y="1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4" h="7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3" y="25"/>
                  <a:pt x="4" y="49"/>
                  <a:pt x="4" y="74"/>
                </a:cubicBezTo>
                <a:cubicBezTo>
                  <a:pt x="4" y="53"/>
                  <a:pt x="3" y="3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7"/>
                  <a:pt x="1" y="4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1" name="Freeform 40"/>
          <p:cNvSpPr/>
          <p:nvPr/>
        </p:nvSpPr>
        <p:spPr bwMode="auto">
          <a:xfrm>
            <a:off x="5656391" y="2057186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4632283" y="2468823"/>
            <a:ext cx="898766" cy="801910"/>
          </a:xfrm>
          <a:custGeom>
            <a:avLst/>
            <a:gdLst/>
            <a:ahLst/>
            <a:cxnLst>
              <a:cxn ang="0">
                <a:pos x="72" y="943"/>
              </a:cxn>
              <a:cxn ang="0">
                <a:pos x="0" y="970"/>
              </a:cxn>
              <a:cxn ang="0">
                <a:pos x="0" y="970"/>
              </a:cxn>
              <a:cxn ang="0">
                <a:pos x="72" y="943"/>
              </a:cxn>
              <a:cxn ang="0">
                <a:pos x="72" y="943"/>
              </a:cxn>
              <a:cxn ang="0">
                <a:pos x="1088" y="0"/>
              </a:cxn>
              <a:cxn ang="0">
                <a:pos x="724" y="498"/>
              </a:cxn>
              <a:cxn ang="0">
                <a:pos x="1088" y="0"/>
              </a:cxn>
              <a:cxn ang="0">
                <a:pos x="1088" y="0"/>
              </a:cxn>
            </a:cxnLst>
            <a:rect l="0" t="0" r="r" b="b"/>
            <a:pathLst>
              <a:path w="1088" h="970">
                <a:moveTo>
                  <a:pt x="72" y="943"/>
                </a:moveTo>
                <a:cubicBezTo>
                  <a:pt x="48" y="953"/>
                  <a:pt x="24" y="962"/>
                  <a:pt x="0" y="970"/>
                </a:cubicBezTo>
                <a:cubicBezTo>
                  <a:pt x="0" y="970"/>
                  <a:pt x="0" y="970"/>
                  <a:pt x="0" y="970"/>
                </a:cubicBezTo>
                <a:cubicBezTo>
                  <a:pt x="24" y="962"/>
                  <a:pt x="48" y="953"/>
                  <a:pt x="72" y="943"/>
                </a:cubicBezTo>
                <a:cubicBezTo>
                  <a:pt x="72" y="943"/>
                  <a:pt x="72" y="943"/>
                  <a:pt x="72" y="943"/>
                </a:cubicBezTo>
                <a:moveTo>
                  <a:pt x="1088" y="0"/>
                </a:moveTo>
                <a:cubicBezTo>
                  <a:pt x="1001" y="170"/>
                  <a:pt x="879" y="341"/>
                  <a:pt x="724" y="498"/>
                </a:cubicBezTo>
                <a:cubicBezTo>
                  <a:pt x="879" y="341"/>
                  <a:pt x="1001" y="170"/>
                  <a:pt x="1088" y="0"/>
                </a:cubicBezTo>
                <a:cubicBezTo>
                  <a:pt x="1088" y="0"/>
                  <a:pt x="1088" y="0"/>
                  <a:pt x="1088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Freeform 42"/>
          <p:cNvSpPr/>
          <p:nvPr/>
        </p:nvSpPr>
        <p:spPr bwMode="auto">
          <a:xfrm>
            <a:off x="4692106" y="3094113"/>
            <a:ext cx="284870" cy="153830"/>
          </a:xfrm>
          <a:custGeom>
            <a:avLst/>
            <a:gdLst/>
            <a:ahLst/>
            <a:cxnLst>
              <a:cxn ang="0">
                <a:pos x="344" y="0"/>
              </a:cxn>
              <a:cxn ang="0">
                <a:pos x="0" y="186"/>
              </a:cxn>
              <a:cxn ang="0">
                <a:pos x="0" y="186"/>
              </a:cxn>
              <a:cxn ang="0">
                <a:pos x="344" y="0"/>
              </a:cxn>
            </a:cxnLst>
            <a:rect l="0" t="0" r="r" b="b"/>
            <a:pathLst>
              <a:path w="344" h="186">
                <a:moveTo>
                  <a:pt x="344" y="0"/>
                </a:moveTo>
                <a:cubicBezTo>
                  <a:pt x="230" y="79"/>
                  <a:pt x="114" y="141"/>
                  <a:pt x="0" y="186"/>
                </a:cubicBezTo>
                <a:cubicBezTo>
                  <a:pt x="0" y="186"/>
                  <a:pt x="0" y="186"/>
                  <a:pt x="0" y="186"/>
                </a:cubicBezTo>
                <a:cubicBezTo>
                  <a:pt x="114" y="141"/>
                  <a:pt x="230" y="79"/>
                  <a:pt x="344" y="0"/>
                </a:cubicBezTo>
              </a:path>
            </a:pathLst>
          </a:custGeom>
          <a:solidFill>
            <a:srgbClr val="264561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4" name="Freeform 14"/>
          <p:cNvSpPr/>
          <p:nvPr/>
        </p:nvSpPr>
        <p:spPr bwMode="auto">
          <a:xfrm>
            <a:off x="5182081" y="1936118"/>
            <a:ext cx="485704" cy="484279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233" y="357"/>
              </a:cxn>
              <a:cxn ang="0">
                <a:pos x="452" y="587"/>
              </a:cxn>
              <a:cxn ang="0">
                <a:pos x="573" y="12"/>
              </a:cxn>
              <a:cxn ang="0">
                <a:pos x="0" y="142"/>
              </a:cxn>
            </a:cxnLst>
            <a:rect l="0" t="0" r="r" b="b"/>
            <a:pathLst>
              <a:path w="588" h="587">
                <a:moveTo>
                  <a:pt x="0" y="142"/>
                </a:moveTo>
                <a:cubicBezTo>
                  <a:pt x="79" y="210"/>
                  <a:pt x="157" y="281"/>
                  <a:pt x="233" y="357"/>
                </a:cubicBezTo>
                <a:cubicBezTo>
                  <a:pt x="310" y="433"/>
                  <a:pt x="383" y="510"/>
                  <a:pt x="452" y="587"/>
                </a:cubicBezTo>
                <a:cubicBezTo>
                  <a:pt x="546" y="384"/>
                  <a:pt x="588" y="184"/>
                  <a:pt x="573" y="12"/>
                </a:cubicBezTo>
                <a:cubicBezTo>
                  <a:pt x="401" y="0"/>
                  <a:pt x="202" y="45"/>
                  <a:pt x="0" y="142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5" name="Arc 249"/>
          <p:cNvSpPr/>
          <p:nvPr/>
        </p:nvSpPr>
        <p:spPr>
          <a:xfrm rot="16019950">
            <a:off x="2803298" y="1622065"/>
            <a:ext cx="2737842" cy="2422499"/>
          </a:xfrm>
          <a:prstGeom prst="arc">
            <a:avLst>
              <a:gd name="adj1" fmla="val 16200000"/>
              <a:gd name="adj2" fmla="val 19414057"/>
            </a:avLst>
          </a:prstGeom>
          <a:noFill/>
          <a:ln w="28575" cap="flat" cmpd="sng" algn="ctr">
            <a:solidFill>
              <a:srgbClr val="969696"/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1029970">
              <a:defRPr/>
            </a:pPr>
            <a:endParaRPr lang="en-US" sz="2660" ker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6" name="Freeform 7"/>
          <p:cNvSpPr>
            <a:spLocks noEditPoints="1"/>
          </p:cNvSpPr>
          <p:nvPr/>
        </p:nvSpPr>
        <p:spPr bwMode="auto">
          <a:xfrm>
            <a:off x="2414625" y="3030332"/>
            <a:ext cx="673123" cy="811602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3087748" y="3014556"/>
            <a:ext cx="643323" cy="827378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8" name="Freeform 135"/>
          <p:cNvSpPr>
            <a:spLocks noEditPoints="1"/>
          </p:cNvSpPr>
          <p:nvPr/>
        </p:nvSpPr>
        <p:spPr bwMode="auto">
          <a:xfrm>
            <a:off x="2860922" y="3287713"/>
            <a:ext cx="423851" cy="397024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9" name="Freeform 7"/>
          <p:cNvSpPr>
            <a:spLocks noEditPoints="1"/>
          </p:cNvSpPr>
          <p:nvPr/>
        </p:nvSpPr>
        <p:spPr bwMode="auto">
          <a:xfrm>
            <a:off x="3351911" y="1085932"/>
            <a:ext cx="673123" cy="811602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chemeClr val="accent2">
              <a:alpha val="82000"/>
            </a:scheme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0" name="Freeform 8"/>
          <p:cNvSpPr/>
          <p:nvPr/>
        </p:nvSpPr>
        <p:spPr bwMode="auto">
          <a:xfrm>
            <a:off x="4025033" y="1070156"/>
            <a:ext cx="643323" cy="827378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3834452" y="1316966"/>
            <a:ext cx="351365" cy="332243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2" name="Freeform 7"/>
          <p:cNvSpPr>
            <a:spLocks noEditPoints="1"/>
          </p:cNvSpPr>
          <p:nvPr/>
        </p:nvSpPr>
        <p:spPr bwMode="auto">
          <a:xfrm>
            <a:off x="5585199" y="3040300"/>
            <a:ext cx="673123" cy="811602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6258321" y="3024524"/>
            <a:ext cx="643323" cy="827378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4" name="Freeform 62"/>
          <p:cNvSpPr>
            <a:spLocks noChangeAspect="1" noEditPoints="1"/>
          </p:cNvSpPr>
          <p:nvPr/>
        </p:nvSpPr>
        <p:spPr bwMode="auto">
          <a:xfrm>
            <a:off x="6009004" y="3249238"/>
            <a:ext cx="468833" cy="47258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6258322" y="3968505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单击编辑标题</a:t>
            </a:r>
            <a:endParaRPr 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6258322" y="4270845"/>
            <a:ext cx="17504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100" dirty="0" err="1">
                <a:solidFill>
                  <a:schemeClr val="bg1"/>
                </a:solidFill>
              </a:rPr>
              <a:t>Lorem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ipsum</a:t>
            </a:r>
            <a:r>
              <a:rPr lang="en-US" altLang="zh-CN" sz="1100" dirty="0">
                <a:solidFill>
                  <a:schemeClr val="bg1"/>
                </a:solidFill>
              </a:rPr>
              <a:t> dolor sit </a:t>
            </a:r>
            <a:r>
              <a:rPr lang="en-US" altLang="zh-CN" sz="1100" dirty="0" err="1">
                <a:solidFill>
                  <a:schemeClr val="bg1"/>
                </a:solidFill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</a:rPr>
              <a:t>consectetur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adipiscing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1775173" y="1189223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单击编辑标题</a:t>
            </a:r>
            <a:endParaRPr 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1489420" y="1403652"/>
            <a:ext cx="17504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100" dirty="0" err="1">
                <a:solidFill>
                  <a:schemeClr val="bg1"/>
                </a:solidFill>
              </a:rPr>
              <a:t>Lorem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ipsum</a:t>
            </a:r>
            <a:r>
              <a:rPr lang="en-US" altLang="zh-CN" sz="1100" dirty="0">
                <a:solidFill>
                  <a:schemeClr val="bg1"/>
                </a:solidFill>
              </a:rPr>
              <a:t> dolor sit </a:t>
            </a:r>
            <a:r>
              <a:rPr lang="en-US" altLang="zh-CN" sz="1100" dirty="0" err="1">
                <a:solidFill>
                  <a:schemeClr val="bg1"/>
                </a:solidFill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</a:rPr>
              <a:t>consectetur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adipiscing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9" name="TextBox 13"/>
          <p:cNvSpPr txBox="1"/>
          <p:nvPr/>
        </p:nvSpPr>
        <p:spPr>
          <a:xfrm>
            <a:off x="1483443" y="4056415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单击编辑标题</a:t>
            </a:r>
            <a:endParaRPr lang="en-US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1197690" y="4270845"/>
            <a:ext cx="175049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1100" dirty="0" err="1">
                <a:solidFill>
                  <a:schemeClr val="bg1"/>
                </a:solidFill>
              </a:rPr>
              <a:t>Lorem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ipsum</a:t>
            </a:r>
            <a:r>
              <a:rPr lang="en-US" altLang="zh-CN" sz="1100" dirty="0">
                <a:solidFill>
                  <a:schemeClr val="bg1"/>
                </a:solidFill>
              </a:rPr>
              <a:t> dolor sit </a:t>
            </a:r>
            <a:r>
              <a:rPr lang="en-US" altLang="zh-CN" sz="1100" dirty="0" err="1">
                <a:solidFill>
                  <a:schemeClr val="bg1"/>
                </a:solidFill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</a:rPr>
              <a:t>consectetur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adipiscing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无标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347864" y="3134262"/>
            <a:ext cx="2501324" cy="406243"/>
          </a:xfrm>
          <a:prstGeom prst="roundRect">
            <a:avLst>
              <a:gd name="adj" fmla="val 50000"/>
            </a:avLst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24" tIns="25862" rIns="51724" bIns="25862" rtlCol="0" anchor="ctr"/>
          <a:lstStyle/>
          <a:p>
            <a:pPr algn="ctr"/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527832" y="3167191"/>
            <a:ext cx="2089852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spcAft>
                <a:spcPts val="900"/>
              </a:spcAft>
            </a:pPr>
            <a:r>
              <a:rPr lang="zh-CN" altLang="en-US" sz="20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单击此处添加标题</a:t>
            </a:r>
            <a:endParaRPr lang="en-US" altLang="zh-CN" sz="800" dirty="0">
              <a:ln w="9525" cmpd="sng">
                <a:noFill/>
                <a:prstDash val="solid"/>
              </a:ln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626016" y="3811006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366820" y="3811006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6016" y="4002832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6820" y="4002832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3419872" y="984221"/>
            <a:ext cx="2328380" cy="234026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103948" y="1668297"/>
            <a:ext cx="936000" cy="937192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risUPC" pitchFamily="34" charset="-34"/>
                <a:ea typeface="微软雅黑" panose="020B0503020204020204" pitchFamily="34" charset="-122"/>
                <a:cs typeface="IrisUPC" pitchFamily="34" charset="-34"/>
                <a:sym typeface="Arial" panose="020B0604020202020204" pitchFamily="34" charset="0"/>
              </a:rPr>
              <a:t>02</a:t>
            </a:r>
            <a:endParaRPr lang="zh-CN" altLang="en-US" sz="6000" dirty="0">
              <a:solidFill>
                <a:schemeClr val="bg1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  <p:bldP spid="10" grpId="0"/>
      <p:bldP spid="11" grpId="0"/>
      <p:bldP spid="1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Rectangle 3"/>
          <p:cNvSpPr/>
          <p:nvPr/>
        </p:nvSpPr>
        <p:spPr>
          <a:xfrm>
            <a:off x="7060453" y="2255626"/>
            <a:ext cx="541202" cy="12654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060453" y="3250340"/>
            <a:ext cx="541202" cy="54139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1456420"/>
            <a:ext cx="541202" cy="20646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00192" y="3250340"/>
            <a:ext cx="541202" cy="54139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9933" y="1774384"/>
            <a:ext cx="541202" cy="17466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39933" y="3250340"/>
            <a:ext cx="541202" cy="54139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9673" y="2607966"/>
            <a:ext cx="541202" cy="9130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79673" y="3250340"/>
            <a:ext cx="541202" cy="54139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9413" y="2255626"/>
            <a:ext cx="541202" cy="1265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9413" y="3250340"/>
            <a:ext cx="541202" cy="54139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2" tIns="32506" rIns="65012" bIns="32506" rtlCol="0" anchor="ctr"/>
          <a:lstStyle/>
          <a:p>
            <a:pPr algn="just">
              <a:lnSpc>
                <a:spcPct val="120000"/>
              </a:lnSpc>
            </a:pP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193637" y="3380991"/>
            <a:ext cx="274829" cy="27539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6442068" y="3378470"/>
            <a:ext cx="257447" cy="274929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5672179" y="3405193"/>
            <a:ext cx="275299" cy="231692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31"/>
          <p:cNvGrpSpPr/>
          <p:nvPr/>
        </p:nvGrpSpPr>
        <p:grpSpPr>
          <a:xfrm>
            <a:off x="4912623" y="3383572"/>
            <a:ext cx="274829" cy="274929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35"/>
          <p:cNvGrpSpPr/>
          <p:nvPr/>
        </p:nvGrpSpPr>
        <p:grpSpPr>
          <a:xfrm>
            <a:off x="4152597" y="3422045"/>
            <a:ext cx="274829" cy="214774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020707" y="3847361"/>
            <a:ext cx="538609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0735" y="3847360"/>
            <a:ext cx="538609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44751" y="3847360"/>
            <a:ext cx="538609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61512" y="3844840"/>
            <a:ext cx="538609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1487" y="3845144"/>
            <a:ext cx="538609" cy="1108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3352" y="116373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96%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62573" y="1965365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21985" y="2344329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02093" y="2006002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46%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67355" y="152025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82%</a:t>
            </a:r>
            <a:endParaRPr lang="en-GB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06665" y="2058011"/>
            <a:ext cx="897682" cy="1687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06590" y="2585338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03544" y="2232230"/>
            <a:ext cx="2495485" cy="21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677369" y="2623353"/>
            <a:ext cx="1204316" cy="168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303543" y="2816961"/>
            <a:ext cx="2495486" cy="21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56787" y="3158577"/>
            <a:ext cx="24344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59"/>
          <p:cNvGrpSpPr/>
          <p:nvPr/>
        </p:nvGrpSpPr>
        <p:grpSpPr>
          <a:xfrm>
            <a:off x="1410224" y="3375636"/>
            <a:ext cx="302313" cy="302423"/>
            <a:chOff x="3510757" y="2582069"/>
            <a:chExt cx="464344" cy="464344"/>
          </a:xfrm>
          <a:solidFill>
            <a:schemeClr val="accent4"/>
          </a:solidFill>
        </p:grpSpPr>
        <p:sp>
          <p:nvSpPr>
            <p:cNvPr id="61" name="AutoShape 126"/>
            <p:cNvSpPr/>
            <p:nvPr/>
          </p:nvSpPr>
          <p:spPr bwMode="auto">
            <a:xfrm>
              <a:off x="3510757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AutoShape 127"/>
            <p:cNvSpPr/>
            <p:nvPr/>
          </p:nvSpPr>
          <p:spPr bwMode="auto">
            <a:xfrm>
              <a:off x="3698875" y="265430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1" tIns="17441" rIns="17441" bIns="17441" anchor="ctr"/>
            <a:lstStyle/>
            <a:p>
              <a:pPr algn="just" defTabSz="148590" hangingPunct="0">
                <a:lnSpc>
                  <a:spcPct val="120000"/>
                </a:lnSpc>
              </a:pPr>
              <a:endParaRPr 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789461" y="3357335"/>
            <a:ext cx="1974210" cy="21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310507" y="3761121"/>
            <a:ext cx="2453164" cy="21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Freeform 733"/>
          <p:cNvSpPr/>
          <p:nvPr/>
        </p:nvSpPr>
        <p:spPr bwMode="auto">
          <a:xfrm>
            <a:off x="780732" y="1492091"/>
            <a:ext cx="1600200" cy="2263162"/>
          </a:xfrm>
          <a:custGeom>
            <a:avLst/>
            <a:gdLst>
              <a:gd name="T0" fmla="*/ 59 w 118"/>
              <a:gd name="T1" fmla="*/ 167 h 167"/>
              <a:gd name="T2" fmla="*/ 0 w 118"/>
              <a:gd name="T3" fmla="*/ 108 h 167"/>
              <a:gd name="T4" fmla="*/ 42 w 118"/>
              <a:gd name="T5" fmla="*/ 52 h 167"/>
              <a:gd name="T6" fmla="*/ 42 w 118"/>
              <a:gd name="T7" fmla="*/ 9 h 167"/>
              <a:gd name="T8" fmla="*/ 37 w 118"/>
              <a:gd name="T9" fmla="*/ 9 h 167"/>
              <a:gd name="T10" fmla="*/ 32 w 118"/>
              <a:gd name="T11" fmla="*/ 4 h 167"/>
              <a:gd name="T12" fmla="*/ 37 w 118"/>
              <a:gd name="T13" fmla="*/ 0 h 167"/>
              <a:gd name="T14" fmla="*/ 47 w 118"/>
              <a:gd name="T15" fmla="*/ 0 h 167"/>
              <a:gd name="T16" fmla="*/ 51 w 118"/>
              <a:gd name="T17" fmla="*/ 4 h 167"/>
              <a:gd name="T18" fmla="*/ 51 w 118"/>
              <a:gd name="T19" fmla="*/ 55 h 167"/>
              <a:gd name="T20" fmla="*/ 48 w 118"/>
              <a:gd name="T21" fmla="*/ 60 h 167"/>
              <a:gd name="T22" fmla="*/ 10 w 118"/>
              <a:gd name="T23" fmla="*/ 108 h 167"/>
              <a:gd name="T24" fmla="*/ 59 w 118"/>
              <a:gd name="T25" fmla="*/ 157 h 167"/>
              <a:gd name="T26" fmla="*/ 109 w 118"/>
              <a:gd name="T27" fmla="*/ 108 h 167"/>
              <a:gd name="T28" fmla="*/ 71 w 118"/>
              <a:gd name="T29" fmla="*/ 60 h 167"/>
              <a:gd name="T30" fmla="*/ 67 w 118"/>
              <a:gd name="T31" fmla="*/ 55 h 167"/>
              <a:gd name="T32" fmla="*/ 67 w 118"/>
              <a:gd name="T33" fmla="*/ 4 h 167"/>
              <a:gd name="T34" fmla="*/ 72 w 118"/>
              <a:gd name="T35" fmla="*/ 0 h 167"/>
              <a:gd name="T36" fmla="*/ 81 w 118"/>
              <a:gd name="T37" fmla="*/ 0 h 167"/>
              <a:gd name="T38" fmla="*/ 86 w 118"/>
              <a:gd name="T39" fmla="*/ 4 h 167"/>
              <a:gd name="T40" fmla="*/ 81 w 118"/>
              <a:gd name="T41" fmla="*/ 9 h 167"/>
              <a:gd name="T42" fmla="*/ 77 w 118"/>
              <a:gd name="T43" fmla="*/ 9 h 167"/>
              <a:gd name="T44" fmla="*/ 77 w 118"/>
              <a:gd name="T45" fmla="*/ 52 h 167"/>
              <a:gd name="T46" fmla="*/ 118 w 118"/>
              <a:gd name="T47" fmla="*/ 108 h 167"/>
              <a:gd name="T48" fmla="*/ 59 w 118"/>
              <a:gd name="T49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8" h="167">
                <a:moveTo>
                  <a:pt x="59" y="167"/>
                </a:moveTo>
                <a:cubicBezTo>
                  <a:pt x="27" y="167"/>
                  <a:pt x="0" y="140"/>
                  <a:pt x="0" y="108"/>
                </a:cubicBezTo>
                <a:cubicBezTo>
                  <a:pt x="0" y="82"/>
                  <a:pt x="17" y="59"/>
                  <a:pt x="42" y="52"/>
                </a:cubicBezTo>
                <a:cubicBezTo>
                  <a:pt x="42" y="9"/>
                  <a:pt x="42" y="9"/>
                  <a:pt x="42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4" y="9"/>
                  <a:pt x="32" y="7"/>
                  <a:pt x="32" y="4"/>
                </a:cubicBezTo>
                <a:cubicBezTo>
                  <a:pt x="32" y="2"/>
                  <a:pt x="34" y="0"/>
                  <a:pt x="3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2"/>
                  <a:pt x="51" y="4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8"/>
                  <a:pt x="50" y="60"/>
                  <a:pt x="48" y="60"/>
                </a:cubicBezTo>
                <a:cubicBezTo>
                  <a:pt x="25" y="65"/>
                  <a:pt x="10" y="85"/>
                  <a:pt x="10" y="108"/>
                </a:cubicBezTo>
                <a:cubicBezTo>
                  <a:pt x="10" y="135"/>
                  <a:pt x="32" y="157"/>
                  <a:pt x="59" y="157"/>
                </a:cubicBezTo>
                <a:cubicBezTo>
                  <a:pt x="86" y="157"/>
                  <a:pt x="109" y="135"/>
                  <a:pt x="109" y="108"/>
                </a:cubicBezTo>
                <a:cubicBezTo>
                  <a:pt x="109" y="85"/>
                  <a:pt x="93" y="65"/>
                  <a:pt x="71" y="60"/>
                </a:cubicBezTo>
                <a:cubicBezTo>
                  <a:pt x="69" y="60"/>
                  <a:pt x="67" y="58"/>
                  <a:pt x="67" y="55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2"/>
                  <a:pt x="69" y="0"/>
                  <a:pt x="7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4" y="0"/>
                  <a:pt x="86" y="2"/>
                  <a:pt x="86" y="4"/>
                </a:cubicBezTo>
                <a:cubicBezTo>
                  <a:pt x="86" y="7"/>
                  <a:pt x="84" y="9"/>
                  <a:pt x="81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52"/>
                  <a:pt x="77" y="52"/>
                  <a:pt x="77" y="52"/>
                </a:cubicBezTo>
                <a:cubicBezTo>
                  <a:pt x="101" y="59"/>
                  <a:pt x="118" y="82"/>
                  <a:pt x="118" y="108"/>
                </a:cubicBezTo>
                <a:cubicBezTo>
                  <a:pt x="118" y="140"/>
                  <a:pt x="92" y="167"/>
                  <a:pt x="59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733"/>
          <p:cNvSpPr/>
          <p:nvPr/>
        </p:nvSpPr>
        <p:spPr bwMode="auto">
          <a:xfrm>
            <a:off x="2755688" y="1492091"/>
            <a:ext cx="1600200" cy="2263162"/>
          </a:xfrm>
          <a:custGeom>
            <a:avLst/>
            <a:gdLst>
              <a:gd name="T0" fmla="*/ 59 w 118"/>
              <a:gd name="T1" fmla="*/ 167 h 167"/>
              <a:gd name="T2" fmla="*/ 0 w 118"/>
              <a:gd name="T3" fmla="*/ 108 h 167"/>
              <a:gd name="T4" fmla="*/ 42 w 118"/>
              <a:gd name="T5" fmla="*/ 52 h 167"/>
              <a:gd name="T6" fmla="*/ 42 w 118"/>
              <a:gd name="T7" fmla="*/ 9 h 167"/>
              <a:gd name="T8" fmla="*/ 37 w 118"/>
              <a:gd name="T9" fmla="*/ 9 h 167"/>
              <a:gd name="T10" fmla="*/ 32 w 118"/>
              <a:gd name="T11" fmla="*/ 4 h 167"/>
              <a:gd name="T12" fmla="*/ 37 w 118"/>
              <a:gd name="T13" fmla="*/ 0 h 167"/>
              <a:gd name="T14" fmla="*/ 47 w 118"/>
              <a:gd name="T15" fmla="*/ 0 h 167"/>
              <a:gd name="T16" fmla="*/ 51 w 118"/>
              <a:gd name="T17" fmla="*/ 4 h 167"/>
              <a:gd name="T18" fmla="*/ 51 w 118"/>
              <a:gd name="T19" fmla="*/ 55 h 167"/>
              <a:gd name="T20" fmla="*/ 48 w 118"/>
              <a:gd name="T21" fmla="*/ 60 h 167"/>
              <a:gd name="T22" fmla="*/ 10 w 118"/>
              <a:gd name="T23" fmla="*/ 108 h 167"/>
              <a:gd name="T24" fmla="*/ 59 w 118"/>
              <a:gd name="T25" fmla="*/ 157 h 167"/>
              <a:gd name="T26" fmla="*/ 109 w 118"/>
              <a:gd name="T27" fmla="*/ 108 h 167"/>
              <a:gd name="T28" fmla="*/ 71 w 118"/>
              <a:gd name="T29" fmla="*/ 60 h 167"/>
              <a:gd name="T30" fmla="*/ 67 w 118"/>
              <a:gd name="T31" fmla="*/ 55 h 167"/>
              <a:gd name="T32" fmla="*/ 67 w 118"/>
              <a:gd name="T33" fmla="*/ 4 h 167"/>
              <a:gd name="T34" fmla="*/ 72 w 118"/>
              <a:gd name="T35" fmla="*/ 0 h 167"/>
              <a:gd name="T36" fmla="*/ 81 w 118"/>
              <a:gd name="T37" fmla="*/ 0 h 167"/>
              <a:gd name="T38" fmla="*/ 86 w 118"/>
              <a:gd name="T39" fmla="*/ 4 h 167"/>
              <a:gd name="T40" fmla="*/ 81 w 118"/>
              <a:gd name="T41" fmla="*/ 9 h 167"/>
              <a:gd name="T42" fmla="*/ 77 w 118"/>
              <a:gd name="T43" fmla="*/ 9 h 167"/>
              <a:gd name="T44" fmla="*/ 77 w 118"/>
              <a:gd name="T45" fmla="*/ 52 h 167"/>
              <a:gd name="T46" fmla="*/ 118 w 118"/>
              <a:gd name="T47" fmla="*/ 108 h 167"/>
              <a:gd name="T48" fmla="*/ 59 w 118"/>
              <a:gd name="T49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8" h="167">
                <a:moveTo>
                  <a:pt x="59" y="167"/>
                </a:moveTo>
                <a:cubicBezTo>
                  <a:pt x="27" y="167"/>
                  <a:pt x="0" y="140"/>
                  <a:pt x="0" y="108"/>
                </a:cubicBezTo>
                <a:cubicBezTo>
                  <a:pt x="0" y="82"/>
                  <a:pt x="17" y="59"/>
                  <a:pt x="42" y="52"/>
                </a:cubicBezTo>
                <a:cubicBezTo>
                  <a:pt x="42" y="9"/>
                  <a:pt x="42" y="9"/>
                  <a:pt x="42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4" y="9"/>
                  <a:pt x="32" y="7"/>
                  <a:pt x="32" y="4"/>
                </a:cubicBezTo>
                <a:cubicBezTo>
                  <a:pt x="32" y="2"/>
                  <a:pt x="34" y="0"/>
                  <a:pt x="3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2"/>
                  <a:pt x="51" y="4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8"/>
                  <a:pt x="50" y="60"/>
                  <a:pt x="48" y="60"/>
                </a:cubicBezTo>
                <a:cubicBezTo>
                  <a:pt x="25" y="65"/>
                  <a:pt x="10" y="85"/>
                  <a:pt x="10" y="108"/>
                </a:cubicBezTo>
                <a:cubicBezTo>
                  <a:pt x="10" y="135"/>
                  <a:pt x="32" y="157"/>
                  <a:pt x="59" y="157"/>
                </a:cubicBezTo>
                <a:cubicBezTo>
                  <a:pt x="86" y="157"/>
                  <a:pt x="109" y="135"/>
                  <a:pt x="109" y="108"/>
                </a:cubicBezTo>
                <a:cubicBezTo>
                  <a:pt x="109" y="85"/>
                  <a:pt x="93" y="65"/>
                  <a:pt x="71" y="60"/>
                </a:cubicBezTo>
                <a:cubicBezTo>
                  <a:pt x="69" y="60"/>
                  <a:pt x="67" y="58"/>
                  <a:pt x="67" y="55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2"/>
                  <a:pt x="69" y="0"/>
                  <a:pt x="7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4" y="0"/>
                  <a:pt x="86" y="2"/>
                  <a:pt x="86" y="4"/>
                </a:cubicBezTo>
                <a:cubicBezTo>
                  <a:pt x="86" y="7"/>
                  <a:pt x="84" y="9"/>
                  <a:pt x="81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52"/>
                  <a:pt x="77" y="52"/>
                  <a:pt x="77" y="52"/>
                </a:cubicBezTo>
                <a:cubicBezTo>
                  <a:pt x="101" y="59"/>
                  <a:pt x="118" y="82"/>
                  <a:pt x="118" y="108"/>
                </a:cubicBezTo>
                <a:cubicBezTo>
                  <a:pt x="118" y="140"/>
                  <a:pt x="92" y="167"/>
                  <a:pt x="59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733"/>
          <p:cNvSpPr/>
          <p:nvPr/>
        </p:nvSpPr>
        <p:spPr bwMode="auto">
          <a:xfrm>
            <a:off x="4730644" y="1492091"/>
            <a:ext cx="1600200" cy="2263162"/>
          </a:xfrm>
          <a:custGeom>
            <a:avLst/>
            <a:gdLst>
              <a:gd name="T0" fmla="*/ 59 w 118"/>
              <a:gd name="T1" fmla="*/ 167 h 167"/>
              <a:gd name="T2" fmla="*/ 0 w 118"/>
              <a:gd name="T3" fmla="*/ 108 h 167"/>
              <a:gd name="T4" fmla="*/ 42 w 118"/>
              <a:gd name="T5" fmla="*/ 52 h 167"/>
              <a:gd name="T6" fmla="*/ 42 w 118"/>
              <a:gd name="T7" fmla="*/ 9 h 167"/>
              <a:gd name="T8" fmla="*/ 37 w 118"/>
              <a:gd name="T9" fmla="*/ 9 h 167"/>
              <a:gd name="T10" fmla="*/ 32 w 118"/>
              <a:gd name="T11" fmla="*/ 4 h 167"/>
              <a:gd name="T12" fmla="*/ 37 w 118"/>
              <a:gd name="T13" fmla="*/ 0 h 167"/>
              <a:gd name="T14" fmla="*/ 47 w 118"/>
              <a:gd name="T15" fmla="*/ 0 h 167"/>
              <a:gd name="T16" fmla="*/ 51 w 118"/>
              <a:gd name="T17" fmla="*/ 4 h 167"/>
              <a:gd name="T18" fmla="*/ 51 w 118"/>
              <a:gd name="T19" fmla="*/ 55 h 167"/>
              <a:gd name="T20" fmla="*/ 48 w 118"/>
              <a:gd name="T21" fmla="*/ 60 h 167"/>
              <a:gd name="T22" fmla="*/ 10 w 118"/>
              <a:gd name="T23" fmla="*/ 108 h 167"/>
              <a:gd name="T24" fmla="*/ 59 w 118"/>
              <a:gd name="T25" fmla="*/ 157 h 167"/>
              <a:gd name="T26" fmla="*/ 109 w 118"/>
              <a:gd name="T27" fmla="*/ 108 h 167"/>
              <a:gd name="T28" fmla="*/ 71 w 118"/>
              <a:gd name="T29" fmla="*/ 60 h 167"/>
              <a:gd name="T30" fmla="*/ 67 w 118"/>
              <a:gd name="T31" fmla="*/ 55 h 167"/>
              <a:gd name="T32" fmla="*/ 67 w 118"/>
              <a:gd name="T33" fmla="*/ 4 h 167"/>
              <a:gd name="T34" fmla="*/ 72 w 118"/>
              <a:gd name="T35" fmla="*/ 0 h 167"/>
              <a:gd name="T36" fmla="*/ 81 w 118"/>
              <a:gd name="T37" fmla="*/ 0 h 167"/>
              <a:gd name="T38" fmla="*/ 86 w 118"/>
              <a:gd name="T39" fmla="*/ 4 h 167"/>
              <a:gd name="T40" fmla="*/ 81 w 118"/>
              <a:gd name="T41" fmla="*/ 9 h 167"/>
              <a:gd name="T42" fmla="*/ 77 w 118"/>
              <a:gd name="T43" fmla="*/ 9 h 167"/>
              <a:gd name="T44" fmla="*/ 77 w 118"/>
              <a:gd name="T45" fmla="*/ 52 h 167"/>
              <a:gd name="T46" fmla="*/ 118 w 118"/>
              <a:gd name="T47" fmla="*/ 108 h 167"/>
              <a:gd name="T48" fmla="*/ 59 w 118"/>
              <a:gd name="T49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8" h="167">
                <a:moveTo>
                  <a:pt x="59" y="167"/>
                </a:moveTo>
                <a:cubicBezTo>
                  <a:pt x="27" y="167"/>
                  <a:pt x="0" y="140"/>
                  <a:pt x="0" y="108"/>
                </a:cubicBezTo>
                <a:cubicBezTo>
                  <a:pt x="0" y="82"/>
                  <a:pt x="17" y="59"/>
                  <a:pt x="42" y="52"/>
                </a:cubicBezTo>
                <a:cubicBezTo>
                  <a:pt x="42" y="9"/>
                  <a:pt x="42" y="9"/>
                  <a:pt x="42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4" y="9"/>
                  <a:pt x="32" y="7"/>
                  <a:pt x="32" y="4"/>
                </a:cubicBezTo>
                <a:cubicBezTo>
                  <a:pt x="32" y="2"/>
                  <a:pt x="34" y="0"/>
                  <a:pt x="3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2"/>
                  <a:pt x="51" y="4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8"/>
                  <a:pt x="50" y="60"/>
                  <a:pt x="48" y="60"/>
                </a:cubicBezTo>
                <a:cubicBezTo>
                  <a:pt x="25" y="65"/>
                  <a:pt x="10" y="85"/>
                  <a:pt x="10" y="108"/>
                </a:cubicBezTo>
                <a:cubicBezTo>
                  <a:pt x="10" y="135"/>
                  <a:pt x="32" y="157"/>
                  <a:pt x="59" y="157"/>
                </a:cubicBezTo>
                <a:cubicBezTo>
                  <a:pt x="86" y="157"/>
                  <a:pt x="109" y="135"/>
                  <a:pt x="109" y="108"/>
                </a:cubicBezTo>
                <a:cubicBezTo>
                  <a:pt x="109" y="85"/>
                  <a:pt x="93" y="65"/>
                  <a:pt x="71" y="60"/>
                </a:cubicBezTo>
                <a:cubicBezTo>
                  <a:pt x="69" y="60"/>
                  <a:pt x="67" y="58"/>
                  <a:pt x="67" y="55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2"/>
                  <a:pt x="69" y="0"/>
                  <a:pt x="7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4" y="0"/>
                  <a:pt x="86" y="2"/>
                  <a:pt x="86" y="4"/>
                </a:cubicBezTo>
                <a:cubicBezTo>
                  <a:pt x="86" y="7"/>
                  <a:pt x="84" y="9"/>
                  <a:pt x="81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52"/>
                  <a:pt x="77" y="52"/>
                  <a:pt x="77" y="52"/>
                </a:cubicBezTo>
                <a:cubicBezTo>
                  <a:pt x="101" y="59"/>
                  <a:pt x="118" y="82"/>
                  <a:pt x="118" y="108"/>
                </a:cubicBezTo>
                <a:cubicBezTo>
                  <a:pt x="118" y="140"/>
                  <a:pt x="92" y="167"/>
                  <a:pt x="59" y="16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733"/>
          <p:cNvSpPr/>
          <p:nvPr/>
        </p:nvSpPr>
        <p:spPr bwMode="auto">
          <a:xfrm>
            <a:off x="6705600" y="1492091"/>
            <a:ext cx="1600200" cy="2263162"/>
          </a:xfrm>
          <a:custGeom>
            <a:avLst/>
            <a:gdLst>
              <a:gd name="T0" fmla="*/ 59 w 118"/>
              <a:gd name="T1" fmla="*/ 167 h 167"/>
              <a:gd name="T2" fmla="*/ 0 w 118"/>
              <a:gd name="T3" fmla="*/ 108 h 167"/>
              <a:gd name="T4" fmla="*/ 42 w 118"/>
              <a:gd name="T5" fmla="*/ 52 h 167"/>
              <a:gd name="T6" fmla="*/ 42 w 118"/>
              <a:gd name="T7" fmla="*/ 9 h 167"/>
              <a:gd name="T8" fmla="*/ 37 w 118"/>
              <a:gd name="T9" fmla="*/ 9 h 167"/>
              <a:gd name="T10" fmla="*/ 32 w 118"/>
              <a:gd name="T11" fmla="*/ 4 h 167"/>
              <a:gd name="T12" fmla="*/ 37 w 118"/>
              <a:gd name="T13" fmla="*/ 0 h 167"/>
              <a:gd name="T14" fmla="*/ 47 w 118"/>
              <a:gd name="T15" fmla="*/ 0 h 167"/>
              <a:gd name="T16" fmla="*/ 51 w 118"/>
              <a:gd name="T17" fmla="*/ 4 h 167"/>
              <a:gd name="T18" fmla="*/ 51 w 118"/>
              <a:gd name="T19" fmla="*/ 55 h 167"/>
              <a:gd name="T20" fmla="*/ 48 w 118"/>
              <a:gd name="T21" fmla="*/ 60 h 167"/>
              <a:gd name="T22" fmla="*/ 10 w 118"/>
              <a:gd name="T23" fmla="*/ 108 h 167"/>
              <a:gd name="T24" fmla="*/ 59 w 118"/>
              <a:gd name="T25" fmla="*/ 157 h 167"/>
              <a:gd name="T26" fmla="*/ 109 w 118"/>
              <a:gd name="T27" fmla="*/ 108 h 167"/>
              <a:gd name="T28" fmla="*/ 71 w 118"/>
              <a:gd name="T29" fmla="*/ 60 h 167"/>
              <a:gd name="T30" fmla="*/ 67 w 118"/>
              <a:gd name="T31" fmla="*/ 55 h 167"/>
              <a:gd name="T32" fmla="*/ 67 w 118"/>
              <a:gd name="T33" fmla="*/ 4 h 167"/>
              <a:gd name="T34" fmla="*/ 72 w 118"/>
              <a:gd name="T35" fmla="*/ 0 h 167"/>
              <a:gd name="T36" fmla="*/ 81 w 118"/>
              <a:gd name="T37" fmla="*/ 0 h 167"/>
              <a:gd name="T38" fmla="*/ 86 w 118"/>
              <a:gd name="T39" fmla="*/ 4 h 167"/>
              <a:gd name="T40" fmla="*/ 81 w 118"/>
              <a:gd name="T41" fmla="*/ 9 h 167"/>
              <a:gd name="T42" fmla="*/ 77 w 118"/>
              <a:gd name="T43" fmla="*/ 9 h 167"/>
              <a:gd name="T44" fmla="*/ 77 w 118"/>
              <a:gd name="T45" fmla="*/ 52 h 167"/>
              <a:gd name="T46" fmla="*/ 118 w 118"/>
              <a:gd name="T47" fmla="*/ 108 h 167"/>
              <a:gd name="T48" fmla="*/ 59 w 118"/>
              <a:gd name="T49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8" h="167">
                <a:moveTo>
                  <a:pt x="59" y="167"/>
                </a:moveTo>
                <a:cubicBezTo>
                  <a:pt x="27" y="167"/>
                  <a:pt x="0" y="140"/>
                  <a:pt x="0" y="108"/>
                </a:cubicBezTo>
                <a:cubicBezTo>
                  <a:pt x="0" y="82"/>
                  <a:pt x="17" y="59"/>
                  <a:pt x="42" y="52"/>
                </a:cubicBezTo>
                <a:cubicBezTo>
                  <a:pt x="42" y="9"/>
                  <a:pt x="42" y="9"/>
                  <a:pt x="42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4" y="9"/>
                  <a:pt x="32" y="7"/>
                  <a:pt x="32" y="4"/>
                </a:cubicBezTo>
                <a:cubicBezTo>
                  <a:pt x="32" y="2"/>
                  <a:pt x="34" y="0"/>
                  <a:pt x="3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2"/>
                  <a:pt x="51" y="4"/>
                </a:cubicBezTo>
                <a:cubicBezTo>
                  <a:pt x="51" y="55"/>
                  <a:pt x="51" y="55"/>
                  <a:pt x="51" y="55"/>
                </a:cubicBezTo>
                <a:cubicBezTo>
                  <a:pt x="51" y="58"/>
                  <a:pt x="50" y="60"/>
                  <a:pt x="48" y="60"/>
                </a:cubicBezTo>
                <a:cubicBezTo>
                  <a:pt x="25" y="65"/>
                  <a:pt x="10" y="85"/>
                  <a:pt x="10" y="108"/>
                </a:cubicBezTo>
                <a:cubicBezTo>
                  <a:pt x="10" y="135"/>
                  <a:pt x="32" y="157"/>
                  <a:pt x="59" y="157"/>
                </a:cubicBezTo>
                <a:cubicBezTo>
                  <a:pt x="86" y="157"/>
                  <a:pt x="109" y="135"/>
                  <a:pt x="109" y="108"/>
                </a:cubicBezTo>
                <a:cubicBezTo>
                  <a:pt x="109" y="85"/>
                  <a:pt x="93" y="65"/>
                  <a:pt x="71" y="60"/>
                </a:cubicBezTo>
                <a:cubicBezTo>
                  <a:pt x="69" y="60"/>
                  <a:pt x="67" y="58"/>
                  <a:pt x="67" y="55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2"/>
                  <a:pt x="69" y="0"/>
                  <a:pt x="7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4" y="0"/>
                  <a:pt x="86" y="2"/>
                  <a:pt x="86" y="4"/>
                </a:cubicBezTo>
                <a:cubicBezTo>
                  <a:pt x="86" y="7"/>
                  <a:pt x="84" y="9"/>
                  <a:pt x="81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52"/>
                  <a:pt x="77" y="52"/>
                  <a:pt x="77" y="52"/>
                </a:cubicBezTo>
                <a:cubicBezTo>
                  <a:pt x="101" y="59"/>
                  <a:pt x="118" y="82"/>
                  <a:pt x="118" y="108"/>
                </a:cubicBezTo>
                <a:cubicBezTo>
                  <a:pt x="118" y="140"/>
                  <a:pt x="92" y="167"/>
                  <a:pt x="59" y="1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aphicFrame>
        <p:nvGraphicFramePr>
          <p:cNvPr id="16" name="Diagram 15"/>
          <p:cNvGraphicFramePr/>
          <p:nvPr/>
        </p:nvGraphicFramePr>
        <p:xfrm>
          <a:off x="1009332" y="2383229"/>
          <a:ext cx="1143000" cy="1143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6"/>
          <p:cNvGrpSpPr/>
          <p:nvPr/>
        </p:nvGrpSpPr>
        <p:grpSpPr>
          <a:xfrm>
            <a:off x="3276282" y="2535675"/>
            <a:ext cx="559012" cy="503980"/>
            <a:chOff x="7318375" y="4537075"/>
            <a:chExt cx="498476" cy="449263"/>
          </a:xfrm>
          <a:solidFill>
            <a:schemeClr val="accent4"/>
          </a:solidFill>
        </p:grpSpPr>
        <p:sp>
          <p:nvSpPr>
            <p:cNvPr id="18" name="Freeform 17"/>
            <p:cNvSpPr/>
            <p:nvPr/>
          </p:nvSpPr>
          <p:spPr bwMode="auto">
            <a:xfrm>
              <a:off x="7637463" y="4683125"/>
              <a:ext cx="179388" cy="195263"/>
            </a:xfrm>
            <a:custGeom>
              <a:avLst/>
              <a:gdLst>
                <a:gd name="T0" fmla="*/ 7 w 48"/>
                <a:gd name="T1" fmla="*/ 29 h 52"/>
                <a:gd name="T2" fmla="*/ 2 w 48"/>
                <a:gd name="T3" fmla="*/ 30 h 52"/>
                <a:gd name="T4" fmla="*/ 2 w 48"/>
                <a:gd name="T5" fmla="*/ 36 h 52"/>
                <a:gd name="T6" fmla="*/ 2 w 48"/>
                <a:gd name="T7" fmla="*/ 36 h 52"/>
                <a:gd name="T8" fmla="*/ 2 w 48"/>
                <a:gd name="T9" fmla="*/ 36 h 52"/>
                <a:gd name="T10" fmla="*/ 0 w 48"/>
                <a:gd name="T11" fmla="*/ 50 h 52"/>
                <a:gd name="T12" fmla="*/ 7 w 48"/>
                <a:gd name="T13" fmla="*/ 52 h 52"/>
                <a:gd name="T14" fmla="*/ 18 w 48"/>
                <a:gd name="T15" fmla="*/ 40 h 52"/>
                <a:gd name="T16" fmla="*/ 16 w 48"/>
                <a:gd name="T17" fmla="*/ 34 h 52"/>
                <a:gd name="T18" fmla="*/ 29 w 48"/>
                <a:gd name="T19" fmla="*/ 21 h 52"/>
                <a:gd name="T20" fmla="*/ 37 w 48"/>
                <a:gd name="T21" fmla="*/ 21 h 52"/>
                <a:gd name="T22" fmla="*/ 48 w 48"/>
                <a:gd name="T23" fmla="*/ 10 h 52"/>
                <a:gd name="T24" fmla="*/ 37 w 48"/>
                <a:gd name="T25" fmla="*/ 10 h 52"/>
                <a:gd name="T26" fmla="*/ 37 w 48"/>
                <a:gd name="T27" fmla="*/ 0 h 52"/>
                <a:gd name="T28" fmla="*/ 26 w 48"/>
                <a:gd name="T29" fmla="*/ 10 h 52"/>
                <a:gd name="T30" fmla="*/ 26 w 48"/>
                <a:gd name="T31" fmla="*/ 18 h 52"/>
                <a:gd name="T32" fmla="*/ 13 w 48"/>
                <a:gd name="T33" fmla="*/ 31 h 52"/>
                <a:gd name="T34" fmla="*/ 7 w 48"/>
                <a:gd name="T35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2">
                  <a:moveTo>
                    <a:pt x="7" y="29"/>
                  </a:moveTo>
                  <a:cubicBezTo>
                    <a:pt x="5" y="29"/>
                    <a:pt x="3" y="29"/>
                    <a:pt x="2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1"/>
                    <a:pt x="4" y="52"/>
                    <a:pt x="7" y="52"/>
                  </a:cubicBezTo>
                  <a:cubicBezTo>
                    <a:pt x="13" y="52"/>
                    <a:pt x="18" y="47"/>
                    <a:pt x="18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0"/>
                    <a:pt x="9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7573963" y="4683125"/>
              <a:ext cx="157163" cy="41275"/>
            </a:xfrm>
            <a:custGeom>
              <a:avLst/>
              <a:gdLst>
                <a:gd name="T0" fmla="*/ 38 w 42"/>
                <a:gd name="T1" fmla="*/ 10 h 11"/>
                <a:gd name="T2" fmla="*/ 39 w 42"/>
                <a:gd name="T3" fmla="*/ 7 h 11"/>
                <a:gd name="T4" fmla="*/ 42 w 42"/>
                <a:gd name="T5" fmla="*/ 4 h 11"/>
                <a:gd name="T6" fmla="*/ 24 w 42"/>
                <a:gd name="T7" fmla="*/ 0 h 11"/>
                <a:gd name="T8" fmla="*/ 0 w 42"/>
                <a:gd name="T9" fmla="*/ 7 h 11"/>
                <a:gd name="T10" fmla="*/ 8 w 42"/>
                <a:gd name="T11" fmla="*/ 11 h 11"/>
                <a:gd name="T12" fmla="*/ 24 w 42"/>
                <a:gd name="T13" fmla="*/ 7 h 11"/>
                <a:gd name="T14" fmla="*/ 38 w 42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1">
                  <a:moveTo>
                    <a:pt x="38" y="10"/>
                  </a:moveTo>
                  <a:cubicBezTo>
                    <a:pt x="38" y="9"/>
                    <a:pt x="38" y="8"/>
                    <a:pt x="39" y="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7" y="1"/>
                    <a:pt x="30" y="0"/>
                    <a:pt x="24" y="0"/>
                  </a:cubicBezTo>
                  <a:cubicBezTo>
                    <a:pt x="15" y="0"/>
                    <a:pt x="7" y="2"/>
                    <a:pt x="0" y="7"/>
                  </a:cubicBezTo>
                  <a:cubicBezTo>
                    <a:pt x="3" y="8"/>
                    <a:pt x="6" y="9"/>
                    <a:pt x="8" y="11"/>
                  </a:cubicBezTo>
                  <a:cubicBezTo>
                    <a:pt x="13" y="9"/>
                    <a:pt x="18" y="7"/>
                    <a:pt x="24" y="7"/>
                  </a:cubicBezTo>
                  <a:cubicBezTo>
                    <a:pt x="29" y="7"/>
                    <a:pt x="33" y="8"/>
                    <a:pt x="3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604125" y="4765675"/>
              <a:ext cx="212725" cy="220663"/>
            </a:xfrm>
            <a:custGeom>
              <a:avLst/>
              <a:gdLst>
                <a:gd name="T0" fmla="*/ 52 w 57"/>
                <a:gd name="T1" fmla="*/ 0 h 59"/>
                <a:gd name="T2" fmla="*/ 49 w 57"/>
                <a:gd name="T3" fmla="*/ 3 h 59"/>
                <a:gd name="T4" fmla="*/ 46 w 57"/>
                <a:gd name="T5" fmla="*/ 4 h 59"/>
                <a:gd name="T6" fmla="*/ 49 w 57"/>
                <a:gd name="T7" fmla="*/ 18 h 59"/>
                <a:gd name="T8" fmla="*/ 16 w 57"/>
                <a:gd name="T9" fmla="*/ 52 h 59"/>
                <a:gd name="T10" fmla="*/ 4 w 57"/>
                <a:gd name="T11" fmla="*/ 50 h 59"/>
                <a:gd name="T12" fmla="*/ 0 w 57"/>
                <a:gd name="T13" fmla="*/ 56 h 59"/>
                <a:gd name="T14" fmla="*/ 16 w 57"/>
                <a:gd name="T15" fmla="*/ 59 h 59"/>
                <a:gd name="T16" fmla="*/ 57 w 57"/>
                <a:gd name="T17" fmla="*/ 18 h 59"/>
                <a:gd name="T18" fmla="*/ 52 w 57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9">
                  <a:moveTo>
                    <a:pt x="52" y="0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7" y="4"/>
                    <a:pt x="46" y="4"/>
                  </a:cubicBezTo>
                  <a:cubicBezTo>
                    <a:pt x="48" y="9"/>
                    <a:pt x="49" y="13"/>
                    <a:pt x="49" y="18"/>
                  </a:cubicBezTo>
                  <a:cubicBezTo>
                    <a:pt x="49" y="37"/>
                    <a:pt x="34" y="52"/>
                    <a:pt x="16" y="52"/>
                  </a:cubicBezTo>
                  <a:cubicBezTo>
                    <a:pt x="12" y="52"/>
                    <a:pt x="8" y="51"/>
                    <a:pt x="4" y="50"/>
                  </a:cubicBezTo>
                  <a:cubicBezTo>
                    <a:pt x="3" y="52"/>
                    <a:pt x="2" y="54"/>
                    <a:pt x="0" y="56"/>
                  </a:cubicBezTo>
                  <a:cubicBezTo>
                    <a:pt x="5" y="58"/>
                    <a:pt x="10" y="59"/>
                    <a:pt x="16" y="59"/>
                  </a:cubicBezTo>
                  <a:cubicBezTo>
                    <a:pt x="38" y="59"/>
                    <a:pt x="57" y="41"/>
                    <a:pt x="57" y="18"/>
                  </a:cubicBezTo>
                  <a:cubicBezTo>
                    <a:pt x="57" y="12"/>
                    <a:pt x="55" y="6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7629525" y="4792663"/>
              <a:ext cx="127000" cy="138113"/>
            </a:xfrm>
            <a:custGeom>
              <a:avLst/>
              <a:gdLst>
                <a:gd name="T0" fmla="*/ 34 w 34"/>
                <a:gd name="T1" fmla="*/ 11 h 37"/>
                <a:gd name="T2" fmla="*/ 31 w 34"/>
                <a:gd name="T3" fmla="*/ 0 h 37"/>
                <a:gd name="T4" fmla="*/ 26 w 34"/>
                <a:gd name="T5" fmla="*/ 5 h 37"/>
                <a:gd name="T6" fmla="*/ 27 w 34"/>
                <a:gd name="T7" fmla="*/ 11 h 37"/>
                <a:gd name="T8" fmla="*/ 9 w 34"/>
                <a:gd name="T9" fmla="*/ 30 h 37"/>
                <a:gd name="T10" fmla="*/ 1 w 34"/>
                <a:gd name="T11" fmla="*/ 28 h 37"/>
                <a:gd name="T12" fmla="*/ 1 w 34"/>
                <a:gd name="T13" fmla="*/ 31 h 37"/>
                <a:gd name="T14" fmla="*/ 1 w 34"/>
                <a:gd name="T15" fmla="*/ 31 h 37"/>
                <a:gd name="T16" fmla="*/ 1 w 34"/>
                <a:gd name="T17" fmla="*/ 31 h 37"/>
                <a:gd name="T18" fmla="*/ 0 w 34"/>
                <a:gd name="T19" fmla="*/ 36 h 37"/>
                <a:gd name="T20" fmla="*/ 9 w 34"/>
                <a:gd name="T21" fmla="*/ 37 h 37"/>
                <a:gd name="T22" fmla="*/ 34 w 34"/>
                <a:gd name="T23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7">
                  <a:moveTo>
                    <a:pt x="34" y="11"/>
                  </a:moveTo>
                  <a:cubicBezTo>
                    <a:pt x="34" y="7"/>
                    <a:pt x="33" y="3"/>
                    <a:pt x="31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7" y="22"/>
                    <a:pt x="19" y="30"/>
                    <a:pt x="9" y="30"/>
                  </a:cubicBezTo>
                  <a:cubicBezTo>
                    <a:pt x="6" y="30"/>
                    <a:pt x="3" y="29"/>
                    <a:pt x="1" y="28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0" y="34"/>
                    <a:pt x="0" y="36"/>
                  </a:cubicBezTo>
                  <a:cubicBezTo>
                    <a:pt x="3" y="36"/>
                    <a:pt x="5" y="37"/>
                    <a:pt x="9" y="37"/>
                  </a:cubicBezTo>
                  <a:cubicBezTo>
                    <a:pt x="23" y="37"/>
                    <a:pt x="34" y="26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26350" y="4740275"/>
              <a:ext cx="77788" cy="28575"/>
            </a:xfrm>
            <a:custGeom>
              <a:avLst/>
              <a:gdLst>
                <a:gd name="T0" fmla="*/ 10 w 21"/>
                <a:gd name="T1" fmla="*/ 7 h 8"/>
                <a:gd name="T2" fmla="*/ 16 w 21"/>
                <a:gd name="T3" fmla="*/ 8 h 8"/>
                <a:gd name="T4" fmla="*/ 21 w 21"/>
                <a:gd name="T5" fmla="*/ 3 h 8"/>
                <a:gd name="T6" fmla="*/ 10 w 21"/>
                <a:gd name="T7" fmla="*/ 0 h 8"/>
                <a:gd name="T8" fmla="*/ 0 w 21"/>
                <a:gd name="T9" fmla="*/ 2 h 8"/>
                <a:gd name="T10" fmla="*/ 3 w 21"/>
                <a:gd name="T11" fmla="*/ 8 h 8"/>
                <a:gd name="T12" fmla="*/ 10 w 2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2" y="7"/>
                    <a:pt x="14" y="7"/>
                    <a:pt x="16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8" y="1"/>
                    <a:pt x="14" y="0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5" y="7"/>
                    <a:pt x="7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7318375" y="4729163"/>
              <a:ext cx="303213" cy="257175"/>
            </a:xfrm>
            <a:custGeom>
              <a:avLst/>
              <a:gdLst>
                <a:gd name="T0" fmla="*/ 22 w 81"/>
                <a:gd name="T1" fmla="*/ 0 h 69"/>
                <a:gd name="T2" fmla="*/ 33 w 81"/>
                <a:gd name="T3" fmla="*/ 0 h 69"/>
                <a:gd name="T4" fmla="*/ 36 w 81"/>
                <a:gd name="T5" fmla="*/ 10 h 69"/>
                <a:gd name="T6" fmla="*/ 33 w 81"/>
                <a:gd name="T7" fmla="*/ 48 h 69"/>
                <a:gd name="T8" fmla="*/ 41 w 81"/>
                <a:gd name="T9" fmla="*/ 62 h 69"/>
                <a:gd name="T10" fmla="*/ 48 w 81"/>
                <a:gd name="T11" fmla="*/ 48 h 69"/>
                <a:gd name="T12" fmla="*/ 44 w 81"/>
                <a:gd name="T13" fmla="*/ 10 h 69"/>
                <a:gd name="T14" fmla="*/ 47 w 81"/>
                <a:gd name="T15" fmla="*/ 0 h 69"/>
                <a:gd name="T16" fmla="*/ 59 w 81"/>
                <a:gd name="T17" fmla="*/ 0 h 69"/>
                <a:gd name="T18" fmla="*/ 59 w 81"/>
                <a:gd name="T19" fmla="*/ 0 h 69"/>
                <a:gd name="T20" fmla="*/ 80 w 81"/>
                <a:gd name="T21" fmla="*/ 23 h 69"/>
                <a:gd name="T22" fmla="*/ 77 w 81"/>
                <a:gd name="T23" fmla="*/ 47 h 69"/>
                <a:gd name="T24" fmla="*/ 56 w 81"/>
                <a:gd name="T25" fmla="*/ 69 h 69"/>
                <a:gd name="T26" fmla="*/ 25 w 81"/>
                <a:gd name="T27" fmla="*/ 69 h 69"/>
                <a:gd name="T28" fmla="*/ 5 w 81"/>
                <a:gd name="T29" fmla="*/ 46 h 69"/>
                <a:gd name="T30" fmla="*/ 2 w 81"/>
                <a:gd name="T31" fmla="*/ 23 h 69"/>
                <a:gd name="T32" fmla="*/ 22 w 81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69">
                  <a:moveTo>
                    <a:pt x="22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1"/>
                    <a:pt x="33" y="7"/>
                    <a:pt x="36" y="10"/>
                  </a:cubicBezTo>
                  <a:cubicBezTo>
                    <a:pt x="36" y="10"/>
                    <a:pt x="31" y="39"/>
                    <a:pt x="33" y="48"/>
                  </a:cubicBezTo>
                  <a:cubicBezTo>
                    <a:pt x="34" y="52"/>
                    <a:pt x="37" y="62"/>
                    <a:pt x="41" y="62"/>
                  </a:cubicBezTo>
                  <a:cubicBezTo>
                    <a:pt x="44" y="62"/>
                    <a:pt x="47" y="52"/>
                    <a:pt x="48" y="48"/>
                  </a:cubicBezTo>
                  <a:cubicBezTo>
                    <a:pt x="50" y="38"/>
                    <a:pt x="44" y="10"/>
                    <a:pt x="44" y="10"/>
                  </a:cubicBezTo>
                  <a:cubicBezTo>
                    <a:pt x="45" y="9"/>
                    <a:pt x="46" y="7"/>
                    <a:pt x="4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81" y="11"/>
                    <a:pt x="80" y="23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4" y="59"/>
                    <a:pt x="68" y="69"/>
                    <a:pt x="56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14" y="69"/>
                    <a:pt x="7" y="59"/>
                    <a:pt x="5" y="4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0"/>
                    <a:pt x="11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392988" y="4537075"/>
              <a:ext cx="153988" cy="1539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4970485" y="2383229"/>
            <a:ext cx="1120518" cy="11208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5323583" y="2731400"/>
            <a:ext cx="414322" cy="424524"/>
          </a:xfrm>
          <a:custGeom>
            <a:avLst/>
            <a:gdLst>
              <a:gd name="T0" fmla="*/ 93 w 122"/>
              <a:gd name="T1" fmla="*/ 35 h 125"/>
              <a:gd name="T2" fmla="*/ 84 w 122"/>
              <a:gd name="T3" fmla="*/ 5 h 125"/>
              <a:gd name="T4" fmla="*/ 55 w 122"/>
              <a:gd name="T5" fmla="*/ 32 h 125"/>
              <a:gd name="T6" fmla="*/ 26 w 122"/>
              <a:gd name="T7" fmla="*/ 34 h 125"/>
              <a:gd name="T8" fmla="*/ 26 w 122"/>
              <a:gd name="T9" fmla="*/ 48 h 125"/>
              <a:gd name="T10" fmla="*/ 15 w 122"/>
              <a:gd name="T11" fmla="*/ 64 h 125"/>
              <a:gd name="T12" fmla="*/ 15 w 122"/>
              <a:gd name="T13" fmla="*/ 102 h 125"/>
              <a:gd name="T14" fmla="*/ 38 w 122"/>
              <a:gd name="T15" fmla="*/ 113 h 125"/>
              <a:gd name="T16" fmla="*/ 57 w 122"/>
              <a:gd name="T17" fmla="*/ 125 h 125"/>
              <a:gd name="T18" fmla="*/ 69 w 122"/>
              <a:gd name="T19" fmla="*/ 121 h 125"/>
              <a:gd name="T20" fmla="*/ 88 w 122"/>
              <a:gd name="T21" fmla="*/ 125 h 125"/>
              <a:gd name="T22" fmla="*/ 107 w 122"/>
              <a:gd name="T23" fmla="*/ 110 h 125"/>
              <a:gd name="T24" fmla="*/ 122 w 122"/>
              <a:gd name="T25" fmla="*/ 75 h 125"/>
              <a:gd name="T26" fmla="*/ 4 w 122"/>
              <a:gd name="T27" fmla="*/ 83 h 125"/>
              <a:gd name="T28" fmla="*/ 11 w 122"/>
              <a:gd name="T29" fmla="*/ 83 h 125"/>
              <a:gd name="T30" fmla="*/ 20 w 122"/>
              <a:gd name="T31" fmla="*/ 92 h 125"/>
              <a:gd name="T32" fmla="*/ 20 w 122"/>
              <a:gd name="T33" fmla="*/ 78 h 125"/>
              <a:gd name="T34" fmla="*/ 20 w 122"/>
              <a:gd name="T35" fmla="*/ 92 h 125"/>
              <a:gd name="T36" fmla="*/ 65 w 122"/>
              <a:gd name="T37" fmla="*/ 27 h 125"/>
              <a:gd name="T38" fmla="*/ 71 w 122"/>
              <a:gd name="T39" fmla="*/ 31 h 125"/>
              <a:gd name="T40" fmla="*/ 75 w 122"/>
              <a:gd name="T41" fmla="*/ 30 h 125"/>
              <a:gd name="T42" fmla="*/ 69 w 122"/>
              <a:gd name="T43" fmla="*/ 16 h 125"/>
              <a:gd name="T44" fmla="*/ 78 w 122"/>
              <a:gd name="T45" fmla="*/ 12 h 125"/>
              <a:gd name="T46" fmla="*/ 79 w 122"/>
              <a:gd name="T47" fmla="*/ 11 h 125"/>
              <a:gd name="T48" fmla="*/ 82 w 122"/>
              <a:gd name="T49" fmla="*/ 13 h 125"/>
              <a:gd name="T50" fmla="*/ 82 w 122"/>
              <a:gd name="T51" fmla="*/ 13 h 125"/>
              <a:gd name="T52" fmla="*/ 86 w 122"/>
              <a:gd name="T53" fmla="*/ 17 h 125"/>
              <a:gd name="T54" fmla="*/ 79 w 122"/>
              <a:gd name="T55" fmla="*/ 17 h 125"/>
              <a:gd name="T56" fmla="*/ 78 w 122"/>
              <a:gd name="T57" fmla="*/ 23 h 125"/>
              <a:gd name="T58" fmla="*/ 81 w 122"/>
              <a:gd name="T59" fmla="*/ 32 h 125"/>
              <a:gd name="T60" fmla="*/ 71 w 122"/>
              <a:gd name="T61" fmla="*/ 37 h 125"/>
              <a:gd name="T62" fmla="*/ 71 w 122"/>
              <a:gd name="T63" fmla="*/ 37 h 125"/>
              <a:gd name="T64" fmla="*/ 67 w 122"/>
              <a:gd name="T65" fmla="*/ 36 h 125"/>
              <a:gd name="T66" fmla="*/ 68 w 122"/>
              <a:gd name="T67" fmla="*/ 35 h 125"/>
              <a:gd name="T68" fmla="*/ 62 w 122"/>
              <a:gd name="T69" fmla="*/ 30 h 125"/>
              <a:gd name="T70" fmla="*/ 99 w 122"/>
              <a:gd name="T71" fmla="*/ 58 h 125"/>
              <a:gd name="T72" fmla="*/ 69 w 122"/>
              <a:gd name="T73" fmla="*/ 49 h 125"/>
              <a:gd name="T74" fmla="*/ 38 w 122"/>
              <a:gd name="T75" fmla="*/ 58 h 125"/>
              <a:gd name="T76" fmla="*/ 46 w 122"/>
              <a:gd name="T77" fmla="*/ 46 h 125"/>
              <a:gd name="T78" fmla="*/ 66 w 122"/>
              <a:gd name="T79" fmla="*/ 44 h 125"/>
              <a:gd name="T80" fmla="*/ 92 w 122"/>
              <a:gd name="T81" fmla="*/ 46 h 125"/>
              <a:gd name="T82" fmla="*/ 99 w 122"/>
              <a:gd name="T83" fmla="*/ 5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2" h="125">
                <a:moveTo>
                  <a:pt x="122" y="75"/>
                </a:moveTo>
                <a:cubicBezTo>
                  <a:pt x="122" y="58"/>
                  <a:pt x="110" y="43"/>
                  <a:pt x="93" y="35"/>
                </a:cubicBezTo>
                <a:cubicBezTo>
                  <a:pt x="94" y="34"/>
                  <a:pt x="94" y="34"/>
                  <a:pt x="94" y="33"/>
                </a:cubicBezTo>
                <a:cubicBezTo>
                  <a:pt x="99" y="22"/>
                  <a:pt x="94" y="10"/>
                  <a:pt x="84" y="5"/>
                </a:cubicBezTo>
                <a:cubicBezTo>
                  <a:pt x="73" y="0"/>
                  <a:pt x="60" y="5"/>
                  <a:pt x="55" y="15"/>
                </a:cubicBezTo>
                <a:cubicBezTo>
                  <a:pt x="53" y="21"/>
                  <a:pt x="53" y="27"/>
                  <a:pt x="55" y="32"/>
                </a:cubicBezTo>
                <a:cubicBezTo>
                  <a:pt x="49" y="33"/>
                  <a:pt x="43" y="35"/>
                  <a:pt x="38" y="39"/>
                </a:cubicBezTo>
                <a:cubicBezTo>
                  <a:pt x="34" y="34"/>
                  <a:pt x="29" y="32"/>
                  <a:pt x="26" y="34"/>
                </a:cubicBezTo>
                <a:cubicBezTo>
                  <a:pt x="22" y="37"/>
                  <a:pt x="22" y="43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2" y="53"/>
                  <a:pt x="19" y="58"/>
                  <a:pt x="17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7" y="64"/>
                  <a:pt x="0" y="72"/>
                  <a:pt x="0" y="83"/>
                </a:cubicBezTo>
                <a:cubicBezTo>
                  <a:pt x="0" y="94"/>
                  <a:pt x="7" y="102"/>
                  <a:pt x="15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9" y="106"/>
                  <a:pt x="33" y="110"/>
                  <a:pt x="38" y="113"/>
                </a:cubicBezTo>
                <a:cubicBezTo>
                  <a:pt x="39" y="120"/>
                  <a:pt x="44" y="125"/>
                  <a:pt x="50" y="125"/>
                </a:cubicBezTo>
                <a:cubicBezTo>
                  <a:pt x="57" y="125"/>
                  <a:pt x="57" y="125"/>
                  <a:pt x="57" y="125"/>
                </a:cubicBezTo>
                <a:cubicBezTo>
                  <a:pt x="60" y="125"/>
                  <a:pt x="63" y="123"/>
                  <a:pt x="65" y="120"/>
                </a:cubicBezTo>
                <a:cubicBezTo>
                  <a:pt x="66" y="121"/>
                  <a:pt x="68" y="121"/>
                  <a:pt x="69" y="121"/>
                </a:cubicBezTo>
                <a:cubicBezTo>
                  <a:pt x="72" y="121"/>
                  <a:pt x="76" y="120"/>
                  <a:pt x="79" y="120"/>
                </a:cubicBezTo>
                <a:cubicBezTo>
                  <a:pt x="81" y="123"/>
                  <a:pt x="84" y="125"/>
                  <a:pt x="88" y="125"/>
                </a:cubicBezTo>
                <a:cubicBezTo>
                  <a:pt x="95" y="125"/>
                  <a:pt x="95" y="125"/>
                  <a:pt x="95" y="125"/>
                </a:cubicBezTo>
                <a:cubicBezTo>
                  <a:pt x="102" y="125"/>
                  <a:pt x="107" y="118"/>
                  <a:pt x="107" y="110"/>
                </a:cubicBezTo>
                <a:cubicBezTo>
                  <a:pt x="107" y="109"/>
                  <a:pt x="107" y="108"/>
                  <a:pt x="107" y="107"/>
                </a:cubicBezTo>
                <a:cubicBezTo>
                  <a:pt x="116" y="99"/>
                  <a:pt x="122" y="88"/>
                  <a:pt x="122" y="75"/>
                </a:cubicBezTo>
                <a:close/>
                <a:moveTo>
                  <a:pt x="8" y="90"/>
                </a:moveTo>
                <a:cubicBezTo>
                  <a:pt x="5" y="90"/>
                  <a:pt x="4" y="87"/>
                  <a:pt x="4" y="83"/>
                </a:cubicBezTo>
                <a:cubicBezTo>
                  <a:pt x="4" y="79"/>
                  <a:pt x="5" y="76"/>
                  <a:pt x="8" y="76"/>
                </a:cubicBezTo>
                <a:cubicBezTo>
                  <a:pt x="10" y="76"/>
                  <a:pt x="11" y="79"/>
                  <a:pt x="11" y="83"/>
                </a:cubicBezTo>
                <a:cubicBezTo>
                  <a:pt x="11" y="87"/>
                  <a:pt x="10" y="90"/>
                  <a:pt x="8" y="90"/>
                </a:cubicBezTo>
                <a:close/>
                <a:moveTo>
                  <a:pt x="20" y="92"/>
                </a:moveTo>
                <a:cubicBezTo>
                  <a:pt x="18" y="92"/>
                  <a:pt x="16" y="89"/>
                  <a:pt x="16" y="85"/>
                </a:cubicBezTo>
                <a:cubicBezTo>
                  <a:pt x="16" y="81"/>
                  <a:pt x="18" y="78"/>
                  <a:pt x="20" y="78"/>
                </a:cubicBezTo>
                <a:cubicBezTo>
                  <a:pt x="22" y="78"/>
                  <a:pt x="24" y="81"/>
                  <a:pt x="24" y="85"/>
                </a:cubicBezTo>
                <a:cubicBezTo>
                  <a:pt x="24" y="89"/>
                  <a:pt x="22" y="92"/>
                  <a:pt x="20" y="92"/>
                </a:cubicBezTo>
                <a:close/>
                <a:moveTo>
                  <a:pt x="62" y="30"/>
                </a:moveTo>
                <a:cubicBezTo>
                  <a:pt x="65" y="27"/>
                  <a:pt x="65" y="27"/>
                  <a:pt x="65" y="27"/>
                </a:cubicBezTo>
                <a:cubicBezTo>
                  <a:pt x="66" y="28"/>
                  <a:pt x="67" y="29"/>
                  <a:pt x="69" y="30"/>
                </a:cubicBezTo>
                <a:cubicBezTo>
                  <a:pt x="70" y="30"/>
                  <a:pt x="70" y="31"/>
                  <a:pt x="71" y="31"/>
                </a:cubicBezTo>
                <a:cubicBezTo>
                  <a:pt x="73" y="32"/>
                  <a:pt x="74" y="32"/>
                  <a:pt x="75" y="30"/>
                </a:cubicBezTo>
                <a:cubicBezTo>
                  <a:pt x="75" y="30"/>
                  <a:pt x="75" y="30"/>
                  <a:pt x="75" y="30"/>
                </a:cubicBezTo>
                <a:cubicBezTo>
                  <a:pt x="76" y="29"/>
                  <a:pt x="75" y="28"/>
                  <a:pt x="73" y="25"/>
                </a:cubicBezTo>
                <a:cubicBezTo>
                  <a:pt x="69" y="22"/>
                  <a:pt x="68" y="19"/>
                  <a:pt x="69" y="16"/>
                </a:cubicBezTo>
                <a:cubicBezTo>
                  <a:pt x="71" y="13"/>
                  <a:pt x="74" y="11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0"/>
                  <a:pt x="80" y="10"/>
                  <a:pt x="81" y="10"/>
                </a:cubicBezTo>
                <a:cubicBezTo>
                  <a:pt x="82" y="11"/>
                  <a:pt x="82" y="12"/>
                  <a:pt x="82" y="13"/>
                </a:cubicBezTo>
                <a:cubicBezTo>
                  <a:pt x="82" y="13"/>
                  <a:pt x="82" y="13"/>
                  <a:pt x="82" y="13"/>
                </a:cubicBezTo>
                <a:cubicBezTo>
                  <a:pt x="82" y="13"/>
                  <a:pt x="82" y="13"/>
                  <a:pt x="82" y="13"/>
                </a:cubicBezTo>
                <a:cubicBezTo>
                  <a:pt x="82" y="14"/>
                  <a:pt x="82" y="14"/>
                  <a:pt x="82" y="14"/>
                </a:cubicBezTo>
                <a:cubicBezTo>
                  <a:pt x="84" y="15"/>
                  <a:pt x="85" y="16"/>
                  <a:pt x="86" y="17"/>
                </a:cubicBezTo>
                <a:cubicBezTo>
                  <a:pt x="83" y="21"/>
                  <a:pt x="83" y="21"/>
                  <a:pt x="83" y="21"/>
                </a:cubicBezTo>
                <a:cubicBezTo>
                  <a:pt x="83" y="20"/>
                  <a:pt x="81" y="18"/>
                  <a:pt x="79" y="17"/>
                </a:cubicBezTo>
                <a:cubicBezTo>
                  <a:pt x="77" y="16"/>
                  <a:pt x="75" y="17"/>
                  <a:pt x="75" y="18"/>
                </a:cubicBezTo>
                <a:cubicBezTo>
                  <a:pt x="74" y="19"/>
                  <a:pt x="75" y="20"/>
                  <a:pt x="78" y="23"/>
                </a:cubicBezTo>
                <a:cubicBezTo>
                  <a:pt x="81" y="26"/>
                  <a:pt x="82" y="28"/>
                  <a:pt x="81" y="31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5"/>
                  <a:pt x="76" y="37"/>
                  <a:pt x="71" y="36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0" y="38"/>
                  <a:pt x="69" y="39"/>
                  <a:pt x="68" y="38"/>
                </a:cubicBezTo>
                <a:cubicBezTo>
                  <a:pt x="67" y="38"/>
                  <a:pt x="67" y="37"/>
                  <a:pt x="67" y="36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5" y="33"/>
                  <a:pt x="63" y="32"/>
                  <a:pt x="62" y="30"/>
                </a:cubicBezTo>
                <a:cubicBezTo>
                  <a:pt x="62" y="30"/>
                  <a:pt x="62" y="30"/>
                  <a:pt x="62" y="30"/>
                </a:cubicBezTo>
                <a:close/>
                <a:moveTo>
                  <a:pt x="99" y="58"/>
                </a:moveTo>
                <a:cubicBezTo>
                  <a:pt x="97" y="57"/>
                  <a:pt x="94" y="55"/>
                  <a:pt x="92" y="54"/>
                </a:cubicBezTo>
                <a:cubicBezTo>
                  <a:pt x="85" y="50"/>
                  <a:pt x="77" y="49"/>
                  <a:pt x="69" y="49"/>
                </a:cubicBezTo>
                <a:cubicBezTo>
                  <a:pt x="60" y="49"/>
                  <a:pt x="53" y="50"/>
                  <a:pt x="46" y="54"/>
                </a:cubicBezTo>
                <a:cubicBezTo>
                  <a:pt x="43" y="55"/>
                  <a:pt x="40" y="57"/>
                  <a:pt x="38" y="58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3" y="47"/>
                  <a:pt x="46" y="46"/>
                </a:cubicBezTo>
                <a:cubicBezTo>
                  <a:pt x="51" y="44"/>
                  <a:pt x="56" y="42"/>
                  <a:pt x="62" y="41"/>
                </a:cubicBezTo>
                <a:cubicBezTo>
                  <a:pt x="63" y="42"/>
                  <a:pt x="64" y="43"/>
                  <a:pt x="66" y="44"/>
                </a:cubicBezTo>
                <a:cubicBezTo>
                  <a:pt x="72" y="46"/>
                  <a:pt x="79" y="46"/>
                  <a:pt x="85" y="43"/>
                </a:cubicBezTo>
                <a:cubicBezTo>
                  <a:pt x="87" y="44"/>
                  <a:pt x="89" y="45"/>
                  <a:pt x="92" y="46"/>
                </a:cubicBezTo>
                <a:cubicBezTo>
                  <a:pt x="94" y="47"/>
                  <a:pt x="97" y="49"/>
                  <a:pt x="99" y="51"/>
                </a:cubicBezTo>
                <a:lnTo>
                  <a:pt x="99" y="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Pie 28"/>
          <p:cNvSpPr/>
          <p:nvPr/>
        </p:nvSpPr>
        <p:spPr>
          <a:xfrm>
            <a:off x="6981825" y="2456019"/>
            <a:ext cx="1047750" cy="1048073"/>
          </a:xfrm>
          <a:prstGeom prst="pie">
            <a:avLst>
              <a:gd name="adj1" fmla="val 0"/>
              <a:gd name="adj2" fmla="val 1077400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7326767" y="2562653"/>
            <a:ext cx="357866" cy="291522"/>
            <a:chOff x="7412038" y="2814638"/>
            <a:chExt cx="463550" cy="379412"/>
          </a:xfrm>
          <a:solidFill>
            <a:schemeClr val="bg1">
              <a:lumMod val="50000"/>
            </a:schemeClr>
          </a:solidFill>
        </p:grpSpPr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7412038" y="2814638"/>
              <a:ext cx="463550" cy="379412"/>
            </a:xfrm>
            <a:custGeom>
              <a:avLst/>
              <a:gdLst>
                <a:gd name="T0" fmla="*/ 117 w 124"/>
                <a:gd name="T1" fmla="*/ 0 h 101"/>
                <a:gd name="T2" fmla="*/ 6 w 124"/>
                <a:gd name="T3" fmla="*/ 0 h 101"/>
                <a:gd name="T4" fmla="*/ 0 w 124"/>
                <a:gd name="T5" fmla="*/ 7 h 101"/>
                <a:gd name="T6" fmla="*/ 0 w 124"/>
                <a:gd name="T7" fmla="*/ 94 h 101"/>
                <a:gd name="T8" fmla="*/ 6 w 124"/>
                <a:gd name="T9" fmla="*/ 101 h 101"/>
                <a:gd name="T10" fmla="*/ 117 w 124"/>
                <a:gd name="T11" fmla="*/ 101 h 101"/>
                <a:gd name="T12" fmla="*/ 124 w 124"/>
                <a:gd name="T13" fmla="*/ 94 h 101"/>
                <a:gd name="T14" fmla="*/ 124 w 124"/>
                <a:gd name="T15" fmla="*/ 7 h 101"/>
                <a:gd name="T16" fmla="*/ 117 w 124"/>
                <a:gd name="T17" fmla="*/ 0 h 101"/>
                <a:gd name="T18" fmla="*/ 7 w 124"/>
                <a:gd name="T19" fmla="*/ 5 h 101"/>
                <a:gd name="T20" fmla="*/ 14 w 124"/>
                <a:gd name="T21" fmla="*/ 5 h 101"/>
                <a:gd name="T22" fmla="*/ 14 w 124"/>
                <a:gd name="T23" fmla="*/ 11 h 101"/>
                <a:gd name="T24" fmla="*/ 7 w 124"/>
                <a:gd name="T25" fmla="*/ 11 h 101"/>
                <a:gd name="T26" fmla="*/ 7 w 124"/>
                <a:gd name="T27" fmla="*/ 5 h 101"/>
                <a:gd name="T28" fmla="*/ 116 w 124"/>
                <a:gd name="T29" fmla="*/ 93 h 101"/>
                <a:gd name="T30" fmla="*/ 7 w 124"/>
                <a:gd name="T31" fmla="*/ 93 h 101"/>
                <a:gd name="T32" fmla="*/ 7 w 124"/>
                <a:gd name="T33" fmla="*/ 16 h 101"/>
                <a:gd name="T34" fmla="*/ 116 w 124"/>
                <a:gd name="T35" fmla="*/ 16 h 101"/>
                <a:gd name="T36" fmla="*/ 116 w 124"/>
                <a:gd name="T37" fmla="*/ 93 h 101"/>
                <a:gd name="T38" fmla="*/ 116 w 124"/>
                <a:gd name="T39" fmla="*/ 11 h 101"/>
                <a:gd name="T40" fmla="*/ 85 w 124"/>
                <a:gd name="T41" fmla="*/ 11 h 101"/>
                <a:gd name="T42" fmla="*/ 85 w 124"/>
                <a:gd name="T43" fmla="*/ 5 h 101"/>
                <a:gd name="T44" fmla="*/ 116 w 124"/>
                <a:gd name="T45" fmla="*/ 5 h 101"/>
                <a:gd name="T46" fmla="*/ 116 w 124"/>
                <a:gd name="T47" fmla="*/ 1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101">
                  <a:moveTo>
                    <a:pt x="1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3" y="101"/>
                    <a:pt x="6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21" y="101"/>
                    <a:pt x="124" y="98"/>
                    <a:pt x="124" y="94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lose/>
                  <a:moveTo>
                    <a:pt x="7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5"/>
                  </a:lnTo>
                  <a:close/>
                  <a:moveTo>
                    <a:pt x="116" y="93"/>
                  </a:moveTo>
                  <a:cubicBezTo>
                    <a:pt x="7" y="93"/>
                    <a:pt x="7" y="93"/>
                    <a:pt x="7" y="9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16" y="16"/>
                    <a:pt x="116" y="16"/>
                    <a:pt x="116" y="16"/>
                  </a:cubicBezTo>
                  <a:lnTo>
                    <a:pt x="116" y="93"/>
                  </a:lnTo>
                  <a:close/>
                  <a:moveTo>
                    <a:pt x="116" y="11"/>
                  </a:move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116" y="5"/>
                    <a:pt x="116" y="5"/>
                    <a:pt x="116" y="5"/>
                  </a:cubicBezTo>
                  <a:lnTo>
                    <a:pt x="11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7497763" y="2968625"/>
              <a:ext cx="82550" cy="101600"/>
            </a:xfrm>
            <a:custGeom>
              <a:avLst/>
              <a:gdLst>
                <a:gd name="T0" fmla="*/ 21 w 22"/>
                <a:gd name="T1" fmla="*/ 26 h 27"/>
                <a:gd name="T2" fmla="*/ 15 w 22"/>
                <a:gd name="T3" fmla="*/ 27 h 27"/>
                <a:gd name="T4" fmla="*/ 0 w 22"/>
                <a:gd name="T5" fmla="*/ 14 h 27"/>
                <a:gd name="T6" fmla="*/ 15 w 22"/>
                <a:gd name="T7" fmla="*/ 0 h 27"/>
                <a:gd name="T8" fmla="*/ 22 w 22"/>
                <a:gd name="T9" fmla="*/ 1 h 27"/>
                <a:gd name="T10" fmla="*/ 21 w 22"/>
                <a:gd name="T11" fmla="*/ 6 h 27"/>
                <a:gd name="T12" fmla="*/ 15 w 22"/>
                <a:gd name="T13" fmla="*/ 5 h 27"/>
                <a:gd name="T14" fmla="*/ 7 w 22"/>
                <a:gd name="T15" fmla="*/ 14 h 27"/>
                <a:gd name="T16" fmla="*/ 15 w 22"/>
                <a:gd name="T17" fmla="*/ 22 h 27"/>
                <a:gd name="T18" fmla="*/ 21 w 22"/>
                <a:gd name="T19" fmla="*/ 21 h 27"/>
                <a:gd name="T20" fmla="*/ 21 w 22"/>
                <a:gd name="T2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7">
                  <a:moveTo>
                    <a:pt x="21" y="26"/>
                  </a:moveTo>
                  <a:cubicBezTo>
                    <a:pt x="20" y="27"/>
                    <a:pt x="18" y="27"/>
                    <a:pt x="15" y="27"/>
                  </a:cubicBezTo>
                  <a:cubicBezTo>
                    <a:pt x="5" y="27"/>
                    <a:pt x="0" y="22"/>
                    <a:pt x="0" y="14"/>
                  </a:cubicBezTo>
                  <a:cubicBezTo>
                    <a:pt x="0" y="5"/>
                    <a:pt x="7" y="0"/>
                    <a:pt x="15" y="0"/>
                  </a:cubicBezTo>
                  <a:cubicBezTo>
                    <a:pt x="18" y="0"/>
                    <a:pt x="21" y="0"/>
                    <a:pt x="22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5"/>
                    <a:pt x="18" y="5"/>
                    <a:pt x="15" y="5"/>
                  </a:cubicBezTo>
                  <a:cubicBezTo>
                    <a:pt x="11" y="5"/>
                    <a:pt x="7" y="8"/>
                    <a:pt x="7" y="14"/>
                  </a:cubicBezTo>
                  <a:cubicBezTo>
                    <a:pt x="7" y="19"/>
                    <a:pt x="10" y="22"/>
                    <a:pt x="15" y="22"/>
                  </a:cubicBezTo>
                  <a:cubicBezTo>
                    <a:pt x="17" y="22"/>
                    <a:pt x="19" y="22"/>
                    <a:pt x="21" y="21"/>
                  </a:cubicBezTo>
                  <a:lnTo>
                    <a:pt x="2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7591426" y="2968625"/>
              <a:ext cx="112713" cy="101600"/>
            </a:xfrm>
            <a:custGeom>
              <a:avLst/>
              <a:gdLst>
                <a:gd name="T0" fmla="*/ 23 w 30"/>
                <a:gd name="T1" fmla="*/ 17 h 27"/>
                <a:gd name="T2" fmla="*/ 23 w 30"/>
                <a:gd name="T3" fmla="*/ 6 h 27"/>
                <a:gd name="T4" fmla="*/ 23 w 30"/>
                <a:gd name="T5" fmla="*/ 6 h 27"/>
                <a:gd name="T6" fmla="*/ 20 w 30"/>
                <a:gd name="T7" fmla="*/ 16 h 27"/>
                <a:gd name="T8" fmla="*/ 17 w 30"/>
                <a:gd name="T9" fmla="*/ 27 h 27"/>
                <a:gd name="T10" fmla="*/ 12 w 30"/>
                <a:gd name="T11" fmla="*/ 27 h 27"/>
                <a:gd name="T12" fmla="*/ 9 w 30"/>
                <a:gd name="T13" fmla="*/ 16 h 27"/>
                <a:gd name="T14" fmla="*/ 7 w 30"/>
                <a:gd name="T15" fmla="*/ 6 h 27"/>
                <a:gd name="T16" fmla="*/ 6 w 30"/>
                <a:gd name="T17" fmla="*/ 6 h 27"/>
                <a:gd name="T18" fmla="*/ 6 w 30"/>
                <a:gd name="T19" fmla="*/ 17 h 27"/>
                <a:gd name="T20" fmla="*/ 6 w 30"/>
                <a:gd name="T21" fmla="*/ 27 h 27"/>
                <a:gd name="T22" fmla="*/ 0 w 30"/>
                <a:gd name="T23" fmla="*/ 27 h 27"/>
                <a:gd name="T24" fmla="*/ 2 w 30"/>
                <a:gd name="T25" fmla="*/ 0 h 27"/>
                <a:gd name="T26" fmla="*/ 10 w 30"/>
                <a:gd name="T27" fmla="*/ 0 h 27"/>
                <a:gd name="T28" fmla="*/ 12 w 30"/>
                <a:gd name="T29" fmla="*/ 9 h 27"/>
                <a:gd name="T30" fmla="*/ 15 w 30"/>
                <a:gd name="T31" fmla="*/ 19 h 27"/>
                <a:gd name="T32" fmla="*/ 15 w 30"/>
                <a:gd name="T33" fmla="*/ 19 h 27"/>
                <a:gd name="T34" fmla="*/ 17 w 30"/>
                <a:gd name="T35" fmla="*/ 9 h 27"/>
                <a:gd name="T36" fmla="*/ 20 w 30"/>
                <a:gd name="T37" fmla="*/ 0 h 27"/>
                <a:gd name="T38" fmla="*/ 28 w 30"/>
                <a:gd name="T39" fmla="*/ 0 h 27"/>
                <a:gd name="T40" fmla="*/ 30 w 30"/>
                <a:gd name="T41" fmla="*/ 27 h 27"/>
                <a:gd name="T42" fmla="*/ 24 w 30"/>
                <a:gd name="T43" fmla="*/ 27 h 27"/>
                <a:gd name="T44" fmla="*/ 23 w 30"/>
                <a:gd name="T45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27">
                  <a:moveTo>
                    <a:pt x="23" y="17"/>
                  </a:moveTo>
                  <a:cubicBezTo>
                    <a:pt x="23" y="13"/>
                    <a:pt x="23" y="9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9"/>
                    <a:pt x="21" y="13"/>
                    <a:pt x="20" y="1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3"/>
                    <a:pt x="7" y="9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9"/>
                    <a:pt x="6" y="13"/>
                    <a:pt x="6" y="1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12"/>
                    <a:pt x="14" y="16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6"/>
                    <a:pt x="16" y="12"/>
                    <a:pt x="17" y="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3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7715251" y="2968625"/>
              <a:ext cx="71438" cy="101600"/>
            </a:xfrm>
            <a:custGeom>
              <a:avLst/>
              <a:gdLst>
                <a:gd name="T0" fmla="*/ 2 w 19"/>
                <a:gd name="T1" fmla="*/ 21 h 27"/>
                <a:gd name="T2" fmla="*/ 8 w 19"/>
                <a:gd name="T3" fmla="*/ 22 h 27"/>
                <a:gd name="T4" fmla="*/ 13 w 19"/>
                <a:gd name="T5" fmla="*/ 19 h 27"/>
                <a:gd name="T6" fmla="*/ 8 w 19"/>
                <a:gd name="T7" fmla="*/ 16 h 27"/>
                <a:gd name="T8" fmla="*/ 1 w 19"/>
                <a:gd name="T9" fmla="*/ 8 h 27"/>
                <a:gd name="T10" fmla="*/ 11 w 19"/>
                <a:gd name="T11" fmla="*/ 0 h 27"/>
                <a:gd name="T12" fmla="*/ 18 w 19"/>
                <a:gd name="T13" fmla="*/ 1 h 27"/>
                <a:gd name="T14" fmla="*/ 16 w 19"/>
                <a:gd name="T15" fmla="*/ 6 h 27"/>
                <a:gd name="T16" fmla="*/ 11 w 19"/>
                <a:gd name="T17" fmla="*/ 5 h 27"/>
                <a:gd name="T18" fmla="*/ 7 w 19"/>
                <a:gd name="T19" fmla="*/ 7 h 27"/>
                <a:gd name="T20" fmla="*/ 12 w 19"/>
                <a:gd name="T21" fmla="*/ 11 h 27"/>
                <a:gd name="T22" fmla="*/ 19 w 19"/>
                <a:gd name="T23" fmla="*/ 19 h 27"/>
                <a:gd name="T24" fmla="*/ 8 w 19"/>
                <a:gd name="T25" fmla="*/ 27 h 27"/>
                <a:gd name="T26" fmla="*/ 0 w 19"/>
                <a:gd name="T27" fmla="*/ 26 h 27"/>
                <a:gd name="T28" fmla="*/ 2 w 19"/>
                <a:gd name="T29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7">
                  <a:moveTo>
                    <a:pt x="2" y="21"/>
                  </a:moveTo>
                  <a:cubicBezTo>
                    <a:pt x="3" y="22"/>
                    <a:pt x="6" y="22"/>
                    <a:pt x="8" y="22"/>
                  </a:cubicBezTo>
                  <a:cubicBezTo>
                    <a:pt x="11" y="22"/>
                    <a:pt x="13" y="21"/>
                    <a:pt x="13" y="19"/>
                  </a:cubicBezTo>
                  <a:cubicBezTo>
                    <a:pt x="13" y="18"/>
                    <a:pt x="11" y="17"/>
                    <a:pt x="8" y="16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3"/>
                    <a:pt x="5" y="0"/>
                    <a:pt x="11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5"/>
                    <a:pt x="14" y="5"/>
                    <a:pt x="11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7" y="9"/>
                    <a:pt x="8" y="10"/>
                    <a:pt x="12" y="11"/>
                  </a:cubicBezTo>
                  <a:cubicBezTo>
                    <a:pt x="17" y="13"/>
                    <a:pt x="19" y="15"/>
                    <a:pt x="19" y="19"/>
                  </a:cubicBezTo>
                  <a:cubicBezTo>
                    <a:pt x="19" y="24"/>
                    <a:pt x="15" y="27"/>
                    <a:pt x="8" y="27"/>
                  </a:cubicBezTo>
                  <a:cubicBezTo>
                    <a:pt x="5" y="27"/>
                    <a:pt x="2" y="27"/>
                    <a:pt x="0" y="26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0032" y="3941118"/>
            <a:ext cx="1201601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54988" y="3941118"/>
            <a:ext cx="1201601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944" y="3941118"/>
            <a:ext cx="1201601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04900" y="3941118"/>
            <a:ext cx="1201601" cy="36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Graphic spid="16" grpId="0">
        <p:bldAsOne/>
      </p:bldGraphic>
      <p:bldP spid="26" grpId="0" animBg="1"/>
      <p:bldP spid="27" grpId="0" animBg="1"/>
      <p:bldP spid="29" grpId="0" animBg="1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无标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347864" y="3134262"/>
            <a:ext cx="2501324" cy="406243"/>
          </a:xfrm>
          <a:prstGeom prst="roundRect">
            <a:avLst>
              <a:gd name="adj" fmla="val 50000"/>
            </a:avLst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24" tIns="25862" rIns="51724" bIns="25862" rtlCol="0" anchor="ctr"/>
          <a:lstStyle/>
          <a:p>
            <a:pPr algn="ctr"/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527832" y="3167191"/>
            <a:ext cx="2089852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spcAft>
                <a:spcPts val="900"/>
              </a:spcAft>
            </a:pPr>
            <a:r>
              <a:rPr lang="zh-CN" altLang="en-US" sz="20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单击此处添加标题</a:t>
            </a:r>
            <a:endParaRPr lang="en-US" altLang="zh-CN" sz="800" dirty="0">
              <a:ln w="9525" cmpd="sng">
                <a:noFill/>
                <a:prstDash val="solid"/>
              </a:ln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626016" y="3811006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366820" y="3811006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6016" y="4002832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6820" y="4002832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3419872" y="984221"/>
            <a:ext cx="2328380" cy="234026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103948" y="1668297"/>
            <a:ext cx="936000" cy="937192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risUPC" pitchFamily="34" charset="-34"/>
                <a:ea typeface="微软雅黑" panose="020B0503020204020204" pitchFamily="34" charset="-122"/>
                <a:cs typeface="IrisUPC" pitchFamily="34" charset="-34"/>
                <a:sym typeface="Arial" panose="020B0604020202020204" pitchFamily="34" charset="0"/>
              </a:rPr>
              <a:t>03</a:t>
            </a:r>
            <a:endParaRPr lang="zh-CN" altLang="en-US" sz="6000" dirty="0">
              <a:solidFill>
                <a:schemeClr val="bg1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  <p:bldP spid="10" grpId="0"/>
      <p:bldP spid="11" grpId="0"/>
      <p:bldP spid="1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377" name="右箭头 42"/>
          <p:cNvSpPr>
            <a:spLocks noChangeArrowheads="1"/>
          </p:cNvSpPr>
          <p:nvPr/>
        </p:nvSpPr>
        <p:spPr bwMode="auto">
          <a:xfrm>
            <a:off x="250825" y="736602"/>
            <a:ext cx="5040313" cy="1281113"/>
          </a:xfrm>
          <a:prstGeom prst="rightArrow">
            <a:avLst>
              <a:gd name="adj1" fmla="val 50000"/>
              <a:gd name="adj2" fmla="val 47795"/>
            </a:avLst>
          </a:prstGeom>
          <a:solidFill>
            <a:schemeClr val="accent1"/>
          </a:solidFill>
          <a:ln w="25400" algn="ctr">
            <a:noFill/>
            <a:miter lim="800000"/>
          </a:ln>
        </p:spPr>
        <p:txBody>
          <a:bodyPr lIns="93007" tIns="46503" rIns="93007" bIns="46503" anchor="ctr"/>
          <a:lstStyle/>
          <a:p>
            <a:pPr algn="ctr" defTabSz="930275"/>
            <a:endParaRPr lang="zh-CN" altLang="en-US" b="1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237" name="右箭头 43"/>
          <p:cNvSpPr>
            <a:spLocks noChangeArrowheads="1"/>
          </p:cNvSpPr>
          <p:nvPr/>
        </p:nvSpPr>
        <p:spPr bwMode="auto">
          <a:xfrm>
            <a:off x="2141538" y="1358900"/>
            <a:ext cx="5041900" cy="1282700"/>
          </a:xfrm>
          <a:prstGeom prst="rightArrow">
            <a:avLst>
              <a:gd name="adj1" fmla="val 50000"/>
              <a:gd name="adj2" fmla="val 47751"/>
            </a:avLst>
          </a:prstGeom>
          <a:solidFill>
            <a:schemeClr val="accent2"/>
          </a:solidFill>
          <a:ln w="25400" algn="ctr">
            <a:noFill/>
            <a:miter lim="800000"/>
          </a:ln>
        </p:spPr>
        <p:txBody>
          <a:bodyPr lIns="93007" tIns="46503" rIns="93007" bIns="46503" anchor="ctr"/>
          <a:lstStyle/>
          <a:p>
            <a:pPr algn="ctr" defTabSz="930275"/>
            <a:endParaRPr lang="zh-CN" altLang="en-US" b="1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8379" name="右箭头 44"/>
          <p:cNvSpPr>
            <a:spLocks noChangeArrowheads="1"/>
          </p:cNvSpPr>
          <p:nvPr/>
        </p:nvSpPr>
        <p:spPr bwMode="auto">
          <a:xfrm>
            <a:off x="3943350" y="1955800"/>
            <a:ext cx="5040313" cy="1282700"/>
          </a:xfrm>
          <a:prstGeom prst="rightArrow">
            <a:avLst>
              <a:gd name="adj1" fmla="val 50000"/>
              <a:gd name="adj2" fmla="val 47777"/>
            </a:avLst>
          </a:prstGeom>
          <a:solidFill>
            <a:schemeClr val="accent3"/>
          </a:solidFill>
          <a:ln w="25400" algn="ctr">
            <a:noFill/>
            <a:miter lim="800000"/>
          </a:ln>
        </p:spPr>
        <p:txBody>
          <a:bodyPr lIns="93007" tIns="46503" rIns="93007" bIns="46503" anchor="ctr"/>
          <a:lstStyle/>
          <a:p>
            <a:pPr algn="ctr" defTabSz="93027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2239" name="矩形 45"/>
          <p:cNvSpPr>
            <a:spLocks noChangeArrowheads="1"/>
          </p:cNvSpPr>
          <p:nvPr/>
        </p:nvSpPr>
        <p:spPr bwMode="auto">
          <a:xfrm>
            <a:off x="323850" y="1838326"/>
            <a:ext cx="1530350" cy="1004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3007" tIns="46503" rIns="93007" bIns="46503">
            <a:spAutoFit/>
          </a:bodyPr>
          <a:lstStyle/>
          <a:p>
            <a:pPr algn="just" defTabSz="930275">
              <a:lnSpc>
                <a:spcPct val="130000"/>
              </a:lnSpc>
              <a:spcAft>
                <a:spcPts val="615"/>
              </a:spcAft>
              <a:defRPr/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  <a:p>
            <a:pPr algn="just" defTabSz="930275" fontAlgn="auto">
              <a:lnSpc>
                <a:spcPct val="130000"/>
              </a:lnSpc>
              <a:spcBef>
                <a:spcPts val="0"/>
              </a:spcBef>
              <a:spcAft>
                <a:spcPts val="615"/>
              </a:spcAft>
              <a:defRPr/>
            </a:pPr>
            <a:endParaRPr lang="zh-CN" altLang="en-US" sz="105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240" name="TextBox 46"/>
          <p:cNvSpPr txBox="1">
            <a:spLocks noChangeArrowheads="1"/>
          </p:cNvSpPr>
          <p:nvPr/>
        </p:nvSpPr>
        <p:spPr bwMode="auto">
          <a:xfrm>
            <a:off x="1384300" y="1196976"/>
            <a:ext cx="1728788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3007" tIns="46503" rIns="93007" bIns="46503">
            <a:spAutoFit/>
          </a:bodyPr>
          <a:lstStyle/>
          <a:p>
            <a:pPr defTabSz="930275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2241" name="TextBox 47"/>
          <p:cNvSpPr txBox="1">
            <a:spLocks noChangeArrowheads="1"/>
          </p:cNvSpPr>
          <p:nvPr/>
        </p:nvSpPr>
        <p:spPr bwMode="auto">
          <a:xfrm>
            <a:off x="3257550" y="1812925"/>
            <a:ext cx="1727200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3007" tIns="46503" rIns="93007" bIns="46503">
            <a:spAutoFit/>
          </a:bodyPr>
          <a:lstStyle/>
          <a:p>
            <a:pPr defTabSz="930275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2242" name="矩形 48"/>
          <p:cNvSpPr>
            <a:spLocks noChangeArrowheads="1"/>
          </p:cNvSpPr>
          <p:nvPr/>
        </p:nvSpPr>
        <p:spPr bwMode="auto">
          <a:xfrm>
            <a:off x="2251075" y="2433640"/>
            <a:ext cx="1530350" cy="578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3007" tIns="46503" rIns="93007" bIns="46503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2243" name="矩形 49"/>
          <p:cNvSpPr>
            <a:spLocks noChangeArrowheads="1"/>
          </p:cNvSpPr>
          <p:nvPr/>
        </p:nvSpPr>
        <p:spPr bwMode="auto">
          <a:xfrm>
            <a:off x="4103688" y="2994026"/>
            <a:ext cx="1530350" cy="578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3007" tIns="46503" rIns="93007" bIns="46503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2244" name="TextBox 50"/>
          <p:cNvSpPr txBox="1">
            <a:spLocks noChangeArrowheads="1"/>
          </p:cNvSpPr>
          <p:nvPr/>
        </p:nvSpPr>
        <p:spPr bwMode="auto">
          <a:xfrm>
            <a:off x="5059363" y="2416177"/>
            <a:ext cx="1725612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3007" tIns="46503" rIns="93007" bIns="46503">
            <a:spAutoFit/>
          </a:bodyPr>
          <a:lstStyle/>
          <a:p>
            <a:pPr defTabSz="930275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2246" name="矩形 52"/>
          <p:cNvSpPr>
            <a:spLocks noChangeArrowheads="1"/>
          </p:cNvSpPr>
          <p:nvPr/>
        </p:nvSpPr>
        <p:spPr bwMode="auto">
          <a:xfrm>
            <a:off x="1169988" y="3871914"/>
            <a:ext cx="6589712" cy="1031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3007" tIns="46503" rIns="93007" bIns="46503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ct val="20000"/>
              </a:spcBef>
            </a:pPr>
            <a:endParaRPr lang="en-US" altLang="zh-CN" sz="105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en-US" altLang="zh-CN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  <p:bldP spid="52237" grpId="0" animBg="1"/>
      <p:bldP spid="58379" grpId="0" animBg="1"/>
      <p:bldP spid="52239" grpId="0"/>
      <p:bldP spid="52240" grpId="0"/>
      <p:bldP spid="52241" grpId="0"/>
      <p:bldP spid="52242" grpId="0"/>
      <p:bldP spid="52243" grpId="0"/>
      <p:bldP spid="52244" grpId="0"/>
      <p:bldP spid="522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170" name="平行四边形 14"/>
          <p:cNvSpPr>
            <a:spLocks noChangeArrowheads="1"/>
          </p:cNvSpPr>
          <p:nvPr/>
        </p:nvSpPr>
        <p:spPr bwMode="auto">
          <a:xfrm rot="10800000">
            <a:off x="2862264" y="3680955"/>
            <a:ext cx="5651897" cy="295259"/>
          </a:xfrm>
          <a:prstGeom prst="parallelogram">
            <a:avLst>
              <a:gd name="adj" fmla="val 190171"/>
            </a:avLst>
          </a:prstGeom>
          <a:solidFill>
            <a:srgbClr val="D8D8D8">
              <a:alpha val="55000"/>
            </a:srgbClr>
          </a:solidFill>
          <a:ln w="12700">
            <a:solidFill>
              <a:srgbClr val="F2F2F2"/>
            </a:solidFill>
            <a:miter lim="800000"/>
          </a:ln>
        </p:spPr>
        <p:txBody>
          <a:bodyPr lIns="68577" tIns="34289" rIns="68577" bIns="3428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上箭头 16"/>
          <p:cNvSpPr>
            <a:spLocks noChangeArrowheads="1"/>
          </p:cNvSpPr>
          <p:nvPr/>
        </p:nvSpPr>
        <p:spPr bwMode="auto">
          <a:xfrm>
            <a:off x="5817394" y="1884401"/>
            <a:ext cx="773906" cy="1873942"/>
          </a:xfrm>
          <a:prstGeom prst="upArrow">
            <a:avLst>
              <a:gd name="adj1" fmla="val 50000"/>
              <a:gd name="adj2" fmla="val 49911"/>
            </a:avLst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68577" tIns="34289" rIns="68577" bIns="3428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上箭头 19"/>
          <p:cNvSpPr>
            <a:spLocks noChangeArrowheads="1"/>
          </p:cNvSpPr>
          <p:nvPr/>
        </p:nvSpPr>
        <p:spPr bwMode="auto">
          <a:xfrm>
            <a:off x="6923486" y="1481992"/>
            <a:ext cx="772715" cy="227754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>
            <a:noFill/>
            <a:miter lim="800000"/>
          </a:ln>
        </p:spPr>
        <p:txBody>
          <a:bodyPr lIns="68577" tIns="34289" rIns="68577" bIns="3428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上箭头 20"/>
          <p:cNvSpPr>
            <a:spLocks noChangeArrowheads="1"/>
          </p:cNvSpPr>
          <p:nvPr/>
        </p:nvSpPr>
        <p:spPr bwMode="auto">
          <a:xfrm>
            <a:off x="3531395" y="2733270"/>
            <a:ext cx="772716" cy="1025072"/>
          </a:xfrm>
          <a:prstGeom prst="upArrow">
            <a:avLst>
              <a:gd name="adj1" fmla="val 50000"/>
              <a:gd name="adj2" fmla="val 49977"/>
            </a:avLst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68577" tIns="34289" rIns="68577" bIns="3428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上箭头 21"/>
          <p:cNvSpPr>
            <a:spLocks noChangeArrowheads="1"/>
          </p:cNvSpPr>
          <p:nvPr/>
        </p:nvSpPr>
        <p:spPr bwMode="auto">
          <a:xfrm>
            <a:off x="4712495" y="2130847"/>
            <a:ext cx="772716" cy="1678689"/>
          </a:xfrm>
          <a:prstGeom prst="upArrow">
            <a:avLst>
              <a:gd name="adj1" fmla="val 50000"/>
              <a:gd name="adj2" fmla="val 49999"/>
            </a:avLst>
          </a:prstGeom>
          <a:solidFill>
            <a:schemeClr val="accent2"/>
          </a:solidFill>
          <a:ln w="12700">
            <a:noFill/>
            <a:miter lim="800000"/>
          </a:ln>
        </p:spPr>
        <p:txBody>
          <a:bodyPr lIns="68577" tIns="34289" rIns="68577" bIns="3428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文本框 23"/>
          <p:cNvSpPr>
            <a:spLocks noChangeArrowheads="1"/>
          </p:cNvSpPr>
          <p:nvPr/>
        </p:nvSpPr>
        <p:spPr bwMode="auto">
          <a:xfrm>
            <a:off x="3607594" y="2378483"/>
            <a:ext cx="772716" cy="288052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/>
          <a:p>
            <a:r>
              <a:rPr lang="zh-CN" altLang="en-US" sz="14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一般</a:t>
            </a:r>
          </a:p>
        </p:txBody>
      </p:sp>
      <p:sp>
        <p:nvSpPr>
          <p:cNvPr id="7177" name="文本框 24"/>
          <p:cNvSpPr>
            <a:spLocks noChangeArrowheads="1"/>
          </p:cNvSpPr>
          <p:nvPr/>
        </p:nvSpPr>
        <p:spPr bwMode="auto">
          <a:xfrm>
            <a:off x="4804172" y="1784393"/>
            <a:ext cx="566738" cy="288052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/>
          <a:p>
            <a:r>
              <a:rPr lang="zh-CN" altLang="en-US" sz="14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中等</a:t>
            </a:r>
            <a:endParaRPr lang="zh-CN" altLang="en-US" sz="1140" dirty="0">
              <a:solidFill>
                <a:schemeClr val="bg1"/>
              </a:solidFill>
            </a:endParaRPr>
          </a:p>
        </p:txBody>
      </p:sp>
      <p:sp>
        <p:nvSpPr>
          <p:cNvPr id="7178" name="文本框 25"/>
          <p:cNvSpPr>
            <a:spLocks noChangeArrowheads="1"/>
          </p:cNvSpPr>
          <p:nvPr/>
        </p:nvSpPr>
        <p:spPr bwMode="auto">
          <a:xfrm>
            <a:off x="5920978" y="1514137"/>
            <a:ext cx="566738" cy="288052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/>
          <a:p>
            <a:r>
              <a:rPr lang="zh-CN" altLang="en-US" sz="14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较好</a:t>
            </a:r>
          </a:p>
        </p:txBody>
      </p:sp>
      <p:sp>
        <p:nvSpPr>
          <p:cNvPr id="7179" name="文本框 26"/>
          <p:cNvSpPr>
            <a:spLocks noChangeArrowheads="1"/>
          </p:cNvSpPr>
          <p:nvPr/>
        </p:nvSpPr>
        <p:spPr bwMode="auto">
          <a:xfrm>
            <a:off x="6923486" y="1111727"/>
            <a:ext cx="800100" cy="288052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/>
          <a:p>
            <a:r>
              <a:rPr lang="zh-CN" altLang="en-US" sz="14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前景好</a:t>
            </a:r>
          </a:p>
        </p:txBody>
      </p:sp>
      <p:sp>
        <p:nvSpPr>
          <p:cNvPr id="7180" name="文本框 28"/>
          <p:cNvSpPr>
            <a:spLocks noChangeArrowheads="1"/>
          </p:cNvSpPr>
          <p:nvPr/>
        </p:nvSpPr>
        <p:spPr bwMode="auto">
          <a:xfrm>
            <a:off x="1030191" y="1884400"/>
            <a:ext cx="1980033" cy="377024"/>
          </a:xfrm>
          <a:prstGeom prst="rect">
            <a:avLst/>
          </a:prstGeom>
          <a:noFill/>
          <a:ln>
            <a:noFill/>
          </a:ln>
        </p:spPr>
        <p:txBody>
          <a:bodyPr wrap="square" lIns="68577" tIns="34289" rIns="68577" bIns="34289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000" dirty="0" err="1">
                <a:solidFill>
                  <a:schemeClr val="bg1"/>
                </a:solidFill>
              </a:rPr>
              <a:t>Lorem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566739" y="1649861"/>
            <a:ext cx="427435" cy="607186"/>
            <a:chOff x="0" y="0"/>
            <a:chExt cx="570354" cy="809083"/>
          </a:xfrm>
        </p:grpSpPr>
        <p:sp>
          <p:nvSpPr>
            <p:cNvPr id="7192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570354" cy="6478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56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  <a:sym typeface="微软雅黑 Light" panose="020B0502040204020203" pitchFamily="2" charset="-122"/>
                </a:rPr>
                <a:t>1</a:t>
              </a:r>
              <a:endParaRPr lang="zh-CN" altLang="en-US" sz="2560" dirty="0">
                <a:solidFill>
                  <a:schemeClr val="bg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  <a:sym typeface="微软雅黑 Light" panose="020B0502040204020203" pitchFamily="2" charset="-122"/>
              </a:endParaRPr>
            </a:p>
          </p:txBody>
        </p:sp>
        <p:sp>
          <p:nvSpPr>
            <p:cNvPr id="7193" name="直角三角形 31"/>
            <p:cNvSpPr>
              <a:spLocks noChangeArrowheads="1"/>
            </p:cNvSpPr>
            <p:nvPr/>
          </p:nvSpPr>
          <p:spPr bwMode="auto">
            <a:xfrm rot="-5559855">
              <a:off x="155637" y="454384"/>
              <a:ext cx="200467" cy="161249"/>
            </a:xfrm>
            <a:prstGeom prst="rtTriangle">
              <a:avLst/>
            </a:prstGeom>
            <a:solidFill>
              <a:srgbClr val="E4E4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855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94" name="直接连接符 32"/>
            <p:cNvSpPr>
              <a:spLocks noChangeShapeType="1"/>
            </p:cNvSpPr>
            <p:nvPr/>
          </p:nvSpPr>
          <p:spPr bwMode="auto">
            <a:xfrm flipH="1">
              <a:off x="49654" y="110840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</a:ln>
          </p:spPr>
          <p:txBody>
            <a:bodyPr/>
            <a:lstStyle/>
            <a:p>
              <a:endParaRPr lang="zh-CN" altLang="en-US" sz="855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33"/>
          <p:cNvGrpSpPr/>
          <p:nvPr/>
        </p:nvGrpSpPr>
        <p:grpSpPr bwMode="auto">
          <a:xfrm>
            <a:off x="441416" y="2849945"/>
            <a:ext cx="442323" cy="571449"/>
            <a:chOff x="61610" y="0"/>
            <a:chExt cx="590776" cy="761795"/>
          </a:xfrm>
        </p:grpSpPr>
        <p:grpSp>
          <p:nvGrpSpPr>
            <p:cNvPr id="4" name="组合 34"/>
            <p:cNvGrpSpPr/>
            <p:nvPr/>
          </p:nvGrpSpPr>
          <p:grpSpPr bwMode="auto">
            <a:xfrm>
              <a:off x="61610" y="0"/>
              <a:ext cx="570354" cy="664218"/>
              <a:chOff x="61610" y="0"/>
              <a:chExt cx="570354" cy="664218"/>
            </a:xfrm>
          </p:grpSpPr>
          <p:sp>
            <p:nvSpPr>
              <p:cNvPr id="7190" name="文本框 36"/>
              <p:cNvSpPr>
                <a:spLocks noChangeArrowheads="1"/>
              </p:cNvSpPr>
              <p:nvPr/>
            </p:nvSpPr>
            <p:spPr bwMode="auto">
              <a:xfrm>
                <a:off x="61610" y="0"/>
                <a:ext cx="570354" cy="6481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560" dirty="0">
                    <a:solidFill>
                      <a:schemeClr val="bg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  <a:sym typeface="微软雅黑 Light" panose="020B0502040204020203" pitchFamily="2" charset="-122"/>
                  </a:rPr>
                  <a:t>2</a:t>
                </a:r>
                <a:endParaRPr lang="zh-CN" altLang="en-US" sz="2560" dirty="0">
                  <a:solidFill>
                    <a:schemeClr val="bg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  <a:sym typeface="微软雅黑 Light" panose="020B0502040204020203" pitchFamily="2" charset="-122"/>
                </a:endParaRPr>
              </a:p>
            </p:txBody>
          </p:sp>
          <p:sp>
            <p:nvSpPr>
              <p:cNvPr id="7191" name="直角三角形 37"/>
              <p:cNvSpPr>
                <a:spLocks noChangeArrowheads="1"/>
              </p:cNvSpPr>
              <p:nvPr/>
            </p:nvSpPr>
            <p:spPr bwMode="auto">
              <a:xfrm rot="15766010">
                <a:off x="198194" y="351306"/>
                <a:ext cx="308422" cy="317401"/>
              </a:xfrm>
              <a:prstGeom prst="rtTriangle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lang="zh-CN" altLang="zh-CN" sz="855">
                  <a:solidFill>
                    <a:schemeClr val="bg1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7189" name="直接连接符 35"/>
            <p:cNvSpPr>
              <a:spLocks noChangeShapeType="1"/>
            </p:cNvSpPr>
            <p:nvPr/>
          </p:nvSpPr>
          <p:spPr bwMode="auto">
            <a:xfrm flipH="1">
              <a:off x="131686" y="63552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</a:ln>
          </p:spPr>
          <p:txBody>
            <a:bodyPr/>
            <a:lstStyle/>
            <a:p>
              <a:endParaRPr lang="zh-CN" altLang="en-US" sz="855">
                <a:solidFill>
                  <a:schemeClr val="bg1"/>
                </a:solidFill>
              </a:endParaRPr>
            </a:p>
          </p:txBody>
        </p:sp>
      </p:grpSp>
      <p:sp>
        <p:nvSpPr>
          <p:cNvPr id="7183" name="文本框 38"/>
          <p:cNvSpPr>
            <a:spLocks noChangeArrowheads="1"/>
          </p:cNvSpPr>
          <p:nvPr/>
        </p:nvSpPr>
        <p:spPr bwMode="auto">
          <a:xfrm>
            <a:off x="982566" y="3113058"/>
            <a:ext cx="2041262" cy="377024"/>
          </a:xfrm>
          <a:prstGeom prst="rect">
            <a:avLst/>
          </a:prstGeom>
          <a:noFill/>
          <a:ln>
            <a:noFill/>
          </a:ln>
        </p:spPr>
        <p:txBody>
          <a:bodyPr wrap="square" lIns="68577" tIns="34289" rIns="68577" bIns="34289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000" dirty="0" err="1">
                <a:solidFill>
                  <a:schemeClr val="bg1"/>
                </a:solidFill>
              </a:rPr>
              <a:t>Lorem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184" name="文本框 39"/>
          <p:cNvSpPr>
            <a:spLocks noChangeArrowheads="1"/>
          </p:cNvSpPr>
          <p:nvPr/>
        </p:nvSpPr>
        <p:spPr bwMode="auto">
          <a:xfrm>
            <a:off x="3607594" y="4078603"/>
            <a:ext cx="772716" cy="222468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/>
          <a:p>
            <a:r>
              <a:rPr lang="zh-CN" altLang="en-US" sz="99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趋势</a:t>
            </a:r>
            <a:r>
              <a:rPr lang="en-US" altLang="zh-CN" sz="99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99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5" name="文本框 40"/>
          <p:cNvSpPr>
            <a:spLocks noChangeArrowheads="1"/>
          </p:cNvSpPr>
          <p:nvPr/>
        </p:nvSpPr>
        <p:spPr bwMode="auto">
          <a:xfrm>
            <a:off x="4764881" y="4078603"/>
            <a:ext cx="772716" cy="222468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/>
          <a:p>
            <a:r>
              <a:rPr lang="zh-CN" altLang="en-US" sz="99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趋势</a:t>
            </a:r>
            <a:r>
              <a:rPr lang="en-US" altLang="zh-CN" sz="99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99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6" name="文本框 41"/>
          <p:cNvSpPr>
            <a:spLocks noChangeArrowheads="1"/>
          </p:cNvSpPr>
          <p:nvPr/>
        </p:nvSpPr>
        <p:spPr bwMode="auto">
          <a:xfrm>
            <a:off x="5920980" y="4078603"/>
            <a:ext cx="772715" cy="222468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/>
          <a:p>
            <a:r>
              <a:rPr lang="zh-CN" altLang="en-US" sz="99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趋势</a:t>
            </a:r>
            <a:r>
              <a:rPr lang="en-US" altLang="zh-CN" sz="99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99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7" name="文本框 42"/>
          <p:cNvSpPr>
            <a:spLocks noChangeArrowheads="1"/>
          </p:cNvSpPr>
          <p:nvPr/>
        </p:nvSpPr>
        <p:spPr bwMode="auto">
          <a:xfrm>
            <a:off x="7029450" y="4078603"/>
            <a:ext cx="773906" cy="222468"/>
          </a:xfrm>
          <a:prstGeom prst="rect">
            <a:avLst/>
          </a:prstGeom>
          <a:noFill/>
          <a:ln>
            <a:noFill/>
          </a:ln>
        </p:spPr>
        <p:txBody>
          <a:bodyPr lIns="68577" tIns="34289" rIns="68577" bIns="34289">
            <a:spAutoFit/>
          </a:bodyPr>
          <a:lstStyle/>
          <a:p>
            <a:r>
              <a:rPr lang="zh-CN" altLang="en-US" sz="99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趋势</a:t>
            </a:r>
            <a:r>
              <a:rPr lang="en-US" altLang="zh-CN" sz="99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99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6" grpId="0"/>
      <p:bldP spid="7177" grpId="0"/>
      <p:bldP spid="7178" grpId="0"/>
      <p:bldP spid="7179" grpId="0"/>
      <p:bldP spid="7180" grpId="0"/>
      <p:bldP spid="7183" grpId="0"/>
      <p:bldP spid="7184" grpId="0"/>
      <p:bldP spid="7185" grpId="0"/>
      <p:bldP spid="7186" grpId="0"/>
      <p:bldP spid="71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 bwMode="auto">
          <a:xfrm>
            <a:off x="1536757" y="1398289"/>
            <a:ext cx="1296080" cy="182064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2785386" y="1398289"/>
            <a:ext cx="1296080" cy="182064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135587" y="2081031"/>
            <a:ext cx="987490" cy="113790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123077" y="1170710"/>
            <a:ext cx="1458090" cy="204822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3447096" y="1714491"/>
            <a:ext cx="1296080" cy="150444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4059895" y="1398289"/>
            <a:ext cx="1296080" cy="182064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4861900" y="2081031"/>
            <a:ext cx="987490" cy="113790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5368245" y="1398289"/>
            <a:ext cx="1296080" cy="182064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6703814" y="1398289"/>
            <a:ext cx="1296080" cy="182064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5980458" y="1170710"/>
            <a:ext cx="1458090" cy="204822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79415" tIns="39708" rIns="79415" bIns="39708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36"/>
          <p:cNvGrpSpPr/>
          <p:nvPr/>
        </p:nvGrpSpPr>
        <p:grpSpPr>
          <a:xfrm>
            <a:off x="1217631" y="3336546"/>
            <a:ext cx="769441" cy="642613"/>
            <a:chOff x="794991" y="3281022"/>
            <a:chExt cx="886059" cy="739740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120"/>
            <p:cNvGrpSpPr/>
            <p:nvPr/>
          </p:nvGrpSpPr>
          <p:grpSpPr>
            <a:xfrm>
              <a:off x="794991" y="3475474"/>
              <a:ext cx="886059" cy="545288"/>
              <a:chOff x="852598" y="3705902"/>
              <a:chExt cx="886059" cy="54528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852598" y="4056918"/>
                <a:ext cx="886059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7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137"/>
          <p:cNvGrpSpPr/>
          <p:nvPr/>
        </p:nvGrpSpPr>
        <p:grpSpPr>
          <a:xfrm>
            <a:off x="1859204" y="3336541"/>
            <a:ext cx="769441" cy="925047"/>
            <a:chOff x="1452336" y="3281022"/>
            <a:chExt cx="886062" cy="1064864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107"/>
            <p:cNvGrpSpPr/>
            <p:nvPr/>
          </p:nvGrpSpPr>
          <p:grpSpPr>
            <a:xfrm>
              <a:off x="1452336" y="3475474"/>
              <a:ext cx="886062" cy="870412"/>
              <a:chOff x="1501132" y="3705902"/>
              <a:chExt cx="886062" cy="870412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501132" y="4382042"/>
                <a:ext cx="886062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 136"/>
          <p:cNvGrpSpPr/>
          <p:nvPr/>
        </p:nvGrpSpPr>
        <p:grpSpPr>
          <a:xfrm>
            <a:off x="2500773" y="3336543"/>
            <a:ext cx="769441" cy="642616"/>
            <a:chOff x="794994" y="3281022"/>
            <a:chExt cx="886062" cy="739744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" name="Group 120"/>
            <p:cNvGrpSpPr/>
            <p:nvPr/>
          </p:nvGrpSpPr>
          <p:grpSpPr>
            <a:xfrm>
              <a:off x="794994" y="3475474"/>
              <a:ext cx="886062" cy="545292"/>
              <a:chOff x="852601" y="3705902"/>
              <a:chExt cx="886062" cy="54529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852601" y="4056922"/>
                <a:ext cx="886062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137"/>
          <p:cNvGrpSpPr/>
          <p:nvPr/>
        </p:nvGrpSpPr>
        <p:grpSpPr>
          <a:xfrm>
            <a:off x="3142345" y="3336541"/>
            <a:ext cx="769441" cy="925047"/>
            <a:chOff x="1452336" y="3281022"/>
            <a:chExt cx="886062" cy="1064864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" name="Group 107"/>
            <p:cNvGrpSpPr/>
            <p:nvPr/>
          </p:nvGrpSpPr>
          <p:grpSpPr>
            <a:xfrm>
              <a:off x="1452336" y="3475474"/>
              <a:ext cx="886062" cy="870412"/>
              <a:chOff x="1501132" y="3705902"/>
              <a:chExt cx="886062" cy="87041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501132" y="4382042"/>
                <a:ext cx="886062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36"/>
          <p:cNvGrpSpPr/>
          <p:nvPr/>
        </p:nvGrpSpPr>
        <p:grpSpPr>
          <a:xfrm>
            <a:off x="3783916" y="3336543"/>
            <a:ext cx="769441" cy="642616"/>
            <a:chOff x="794994" y="3281022"/>
            <a:chExt cx="886062" cy="739744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" name="Group 120"/>
            <p:cNvGrpSpPr/>
            <p:nvPr/>
          </p:nvGrpSpPr>
          <p:grpSpPr>
            <a:xfrm>
              <a:off x="794994" y="3475474"/>
              <a:ext cx="886062" cy="545292"/>
              <a:chOff x="852601" y="3705902"/>
              <a:chExt cx="886062" cy="545292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852601" y="4056922"/>
                <a:ext cx="886062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7"/>
          <p:cNvGrpSpPr/>
          <p:nvPr/>
        </p:nvGrpSpPr>
        <p:grpSpPr>
          <a:xfrm>
            <a:off x="4425487" y="3336541"/>
            <a:ext cx="769441" cy="925047"/>
            <a:chOff x="1452336" y="3281022"/>
            <a:chExt cx="886062" cy="1064864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5" name="Group 107"/>
            <p:cNvGrpSpPr/>
            <p:nvPr/>
          </p:nvGrpSpPr>
          <p:grpSpPr>
            <a:xfrm>
              <a:off x="1452336" y="3475474"/>
              <a:ext cx="886062" cy="870412"/>
              <a:chOff x="1501132" y="3705902"/>
              <a:chExt cx="886062" cy="870412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501132" y="4382042"/>
                <a:ext cx="886062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36"/>
          <p:cNvGrpSpPr/>
          <p:nvPr/>
        </p:nvGrpSpPr>
        <p:grpSpPr>
          <a:xfrm>
            <a:off x="5067058" y="3336543"/>
            <a:ext cx="769441" cy="642616"/>
            <a:chOff x="794994" y="3281022"/>
            <a:chExt cx="886062" cy="739744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Group 120"/>
            <p:cNvGrpSpPr/>
            <p:nvPr/>
          </p:nvGrpSpPr>
          <p:grpSpPr>
            <a:xfrm>
              <a:off x="794994" y="3475474"/>
              <a:ext cx="886062" cy="545292"/>
              <a:chOff x="852601" y="3705902"/>
              <a:chExt cx="886062" cy="545292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852601" y="4056922"/>
                <a:ext cx="886062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37"/>
          <p:cNvGrpSpPr/>
          <p:nvPr/>
        </p:nvGrpSpPr>
        <p:grpSpPr>
          <a:xfrm>
            <a:off x="5708628" y="3336541"/>
            <a:ext cx="769441" cy="925047"/>
            <a:chOff x="1452336" y="3281022"/>
            <a:chExt cx="886062" cy="1064864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0" name="Group 127"/>
            <p:cNvGrpSpPr/>
            <p:nvPr/>
          </p:nvGrpSpPr>
          <p:grpSpPr>
            <a:xfrm>
              <a:off x="1452336" y="3475474"/>
              <a:ext cx="886062" cy="870412"/>
              <a:chOff x="1501132" y="3705902"/>
              <a:chExt cx="886062" cy="870412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501132" y="4382042"/>
                <a:ext cx="886062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136"/>
          <p:cNvGrpSpPr/>
          <p:nvPr/>
        </p:nvGrpSpPr>
        <p:grpSpPr>
          <a:xfrm>
            <a:off x="6350199" y="3336543"/>
            <a:ext cx="769441" cy="642616"/>
            <a:chOff x="794994" y="3281022"/>
            <a:chExt cx="886062" cy="739744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3" name="Group 120"/>
            <p:cNvGrpSpPr/>
            <p:nvPr/>
          </p:nvGrpSpPr>
          <p:grpSpPr>
            <a:xfrm>
              <a:off x="794994" y="3475474"/>
              <a:ext cx="886062" cy="545292"/>
              <a:chOff x="852601" y="3705902"/>
              <a:chExt cx="886062" cy="545292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852601" y="4056922"/>
                <a:ext cx="886062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137"/>
          <p:cNvGrpSpPr/>
          <p:nvPr/>
        </p:nvGrpSpPr>
        <p:grpSpPr>
          <a:xfrm>
            <a:off x="6991768" y="3336541"/>
            <a:ext cx="769441" cy="925047"/>
            <a:chOff x="1452336" y="3281022"/>
            <a:chExt cx="886062" cy="1064864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5" name="Group 137"/>
            <p:cNvGrpSpPr/>
            <p:nvPr/>
          </p:nvGrpSpPr>
          <p:grpSpPr>
            <a:xfrm>
              <a:off x="1452336" y="3475474"/>
              <a:ext cx="886062" cy="870412"/>
              <a:chOff x="1501132" y="3705902"/>
              <a:chExt cx="886062" cy="870412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501132" y="4382042"/>
                <a:ext cx="886062" cy="19427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矩形 62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39" y="2499215"/>
            <a:ext cx="1133668" cy="1134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TEXT IN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6231" y="2499215"/>
            <a:ext cx="1133668" cy="1134019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02616" y="2499215"/>
            <a:ext cx="1133668" cy="1134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TEXT IN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69451" y="2499215"/>
            <a:ext cx="1133668" cy="1134019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480212" y="2499215"/>
            <a:ext cx="1133668" cy="1134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YOUR TEXT IN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80212" y="2499215"/>
            <a:ext cx="1133668" cy="1134019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3301582" y="1279971"/>
            <a:ext cx="0" cy="23672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026779" y="1279971"/>
            <a:ext cx="0" cy="23672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14839" y="1636440"/>
            <a:ext cx="2424163" cy="500147"/>
          </a:xfrm>
          <a:prstGeom prst="rect">
            <a:avLst/>
          </a:prstGeom>
          <a:noFill/>
        </p:spPr>
        <p:txBody>
          <a:bodyPr wrap="square" lIns="0" tIns="34295" rIns="0" bIns="34295" rtlCol="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br>
              <a:rPr lang="en-US" altLang="zh-CN" sz="1400" b="1" dirty="0">
                <a:solidFill>
                  <a:schemeClr val="bg1"/>
                </a:solidFill>
              </a:rPr>
            </a:b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4839" y="1943480"/>
            <a:ext cx="2424163" cy="377036"/>
          </a:xfrm>
          <a:prstGeom prst="rect">
            <a:avLst/>
          </a:prstGeom>
          <a:noFill/>
        </p:spPr>
        <p:txBody>
          <a:bodyPr wrap="square" lIns="0" tIns="34295" rIns="0" bIns="34295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02615" y="1636440"/>
            <a:ext cx="2424163" cy="500147"/>
          </a:xfrm>
          <a:prstGeom prst="rect">
            <a:avLst/>
          </a:prstGeom>
          <a:noFill/>
        </p:spPr>
        <p:txBody>
          <a:bodyPr wrap="square" lIns="0" tIns="34295" rIns="0" bIns="34295" rtlCol="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br>
              <a:rPr lang="en-US" altLang="zh-CN" sz="1400" b="1" dirty="0">
                <a:solidFill>
                  <a:schemeClr val="bg1"/>
                </a:solidFill>
              </a:rPr>
            </a:b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02615" y="1943480"/>
            <a:ext cx="2424163" cy="377036"/>
          </a:xfrm>
          <a:prstGeom prst="rect">
            <a:avLst/>
          </a:prstGeom>
          <a:noFill/>
        </p:spPr>
        <p:txBody>
          <a:bodyPr wrap="square" lIns="0" tIns="34295" rIns="0" bIns="34295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80212" y="1636440"/>
            <a:ext cx="2424163" cy="500147"/>
          </a:xfrm>
          <a:prstGeom prst="rect">
            <a:avLst/>
          </a:prstGeom>
          <a:noFill/>
        </p:spPr>
        <p:txBody>
          <a:bodyPr wrap="square" lIns="0" tIns="34295" rIns="0" bIns="34295" rtlCol="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br>
              <a:rPr lang="en-US" altLang="zh-CN" sz="1400" b="1" dirty="0">
                <a:solidFill>
                  <a:schemeClr val="bg1"/>
                </a:solidFill>
              </a:rPr>
            </a:b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80212" y="1943480"/>
            <a:ext cx="2424163" cy="377036"/>
          </a:xfrm>
          <a:prstGeom prst="rect">
            <a:avLst/>
          </a:prstGeom>
          <a:noFill/>
        </p:spPr>
        <p:txBody>
          <a:bodyPr wrap="square" lIns="0" tIns="34295" rIns="0" bIns="34295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内容占位符 2"/>
          <p:cNvSpPr txBox="1"/>
          <p:nvPr/>
        </p:nvSpPr>
        <p:spPr>
          <a:xfrm>
            <a:off x="1352104" y="4048708"/>
            <a:ext cx="1692188" cy="64807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altLang="zh-CN" sz="400" b="1" dirty="0">
              <a:ln w="9525" cmpd="sng">
                <a:noFill/>
                <a:prstDash val="solid"/>
              </a:ln>
              <a:solidFill>
                <a:schemeClr val="accen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1200" b="1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单击此处添加标题</a:t>
            </a:r>
            <a:endParaRPr lang="en-US" altLang="zh-CN" sz="400" dirty="0">
              <a:ln w="9525" cmpd="sng">
                <a:noFill/>
                <a:prstDash val="solid"/>
              </a:ln>
              <a:solidFill>
                <a:schemeClr val="accen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pic>
        <p:nvPicPr>
          <p:cNvPr id="29" name="图片 28" descr="ce13d93838e3fb646f804e6941ba5fa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43"/>
          <a:stretch>
            <a:fillRect/>
          </a:stretch>
        </p:blipFill>
        <p:spPr>
          <a:xfrm>
            <a:off x="0" y="3979705"/>
            <a:ext cx="9144000" cy="11653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084" y="2104492"/>
            <a:ext cx="1944216" cy="19541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365" y="1564432"/>
            <a:ext cx="1872208" cy="1881760"/>
          </a:xfrm>
          <a:prstGeom prst="rect">
            <a:avLst/>
          </a:prstGeom>
        </p:spPr>
      </p:pic>
      <p:sp>
        <p:nvSpPr>
          <p:cNvPr id="30" name="内容占位符 2"/>
          <p:cNvSpPr txBox="1"/>
          <p:nvPr/>
        </p:nvSpPr>
        <p:spPr>
          <a:xfrm>
            <a:off x="3944392" y="3652664"/>
            <a:ext cx="1404156" cy="64807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altLang="zh-CN" sz="400" b="1" dirty="0">
              <a:ln w="9525" cmpd="sng">
                <a:noFill/>
                <a:prstDash val="solid"/>
              </a:ln>
              <a:solidFill>
                <a:schemeClr val="accen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1200" b="1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单击此处添加标题</a:t>
            </a:r>
            <a:endParaRPr lang="en-US" altLang="zh-CN" sz="400" dirty="0">
              <a:ln w="9525" cmpd="sng">
                <a:noFill/>
                <a:prstDash val="solid"/>
              </a:ln>
              <a:solidFill>
                <a:schemeClr val="accen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31" name="内容占位符 2"/>
          <p:cNvSpPr txBox="1"/>
          <p:nvPr/>
        </p:nvSpPr>
        <p:spPr>
          <a:xfrm>
            <a:off x="6464672" y="4120716"/>
            <a:ext cx="1692188" cy="64807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altLang="zh-CN" sz="400" b="1" dirty="0">
              <a:ln w="9525" cmpd="sng">
                <a:noFill/>
                <a:prstDash val="solid"/>
              </a:ln>
              <a:solidFill>
                <a:schemeClr val="accen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zh-CN" altLang="en-US" sz="1200" b="1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单击此处添加标题</a:t>
            </a:r>
            <a:endParaRPr lang="en-US" altLang="zh-CN" sz="400" dirty="0">
              <a:ln w="9525" cmpd="sng">
                <a:noFill/>
                <a:prstDash val="solid"/>
              </a:ln>
              <a:solidFill>
                <a:schemeClr val="accen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180" y="2104492"/>
            <a:ext cx="1856668" cy="186614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3959932" y="475600"/>
            <a:ext cx="1210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solidFill>
                  <a:srgbClr val="DCFA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</a:t>
            </a:r>
            <a:r>
              <a:rPr kumimoji="1" lang="en-US" altLang="zh-CN" sz="3200" dirty="0">
                <a:solidFill>
                  <a:srgbClr val="DCFA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zh-CN" altLang="en-US" sz="3200" dirty="0">
                <a:solidFill>
                  <a:srgbClr val="DCFA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879812" y="1780456"/>
            <a:ext cx="3672408" cy="12464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5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</a:t>
            </a:r>
            <a:r>
              <a:rPr lang="en-US" altLang="zh-CN" sz="5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en-US" altLang="zh-CN" sz="5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</a:t>
            </a:r>
            <a:r>
              <a:rPr lang="en-US" altLang="zh-CN" sz="5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71900" y="3184612"/>
            <a:ext cx="1915909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accent1">
                    <a:lumMod val="20000"/>
                    <a:lumOff val="8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汇报人：</a:t>
            </a:r>
            <a:r>
              <a:rPr kumimoji="1" lang="en-US" altLang="zh-CN">
                <a:solidFill>
                  <a:schemeClr val="accent1">
                    <a:lumMod val="20000"/>
                    <a:lumOff val="8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xiazaii</a:t>
            </a:r>
            <a:endParaRPr kumimoji="1" lang="zh-CN" altLang="en-US" dirty="0">
              <a:solidFill>
                <a:schemeClr val="accent1">
                  <a:lumMod val="20000"/>
                  <a:lumOff val="8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无标题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347864" y="3134262"/>
            <a:ext cx="2501324" cy="406243"/>
          </a:xfrm>
          <a:prstGeom prst="roundRect">
            <a:avLst>
              <a:gd name="adj" fmla="val 50000"/>
            </a:avLst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24" tIns="25862" rIns="51724" bIns="25862" rtlCol="0" anchor="ctr"/>
          <a:lstStyle/>
          <a:p>
            <a:pPr algn="ctr"/>
            <a:endParaRPr lang="zh-CN" altLang="en-US" sz="11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527832" y="3167191"/>
            <a:ext cx="2089852" cy="30777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spcAft>
                <a:spcPts val="900"/>
              </a:spcAft>
            </a:pPr>
            <a:r>
              <a:rPr lang="zh-CN" altLang="en-US" sz="200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ea"/>
              </a:rPr>
              <a:t>单击此处添加标题</a:t>
            </a:r>
            <a:endParaRPr lang="en-US" altLang="zh-CN" sz="800" dirty="0">
              <a:ln w="9525" cmpd="sng">
                <a:noFill/>
                <a:prstDash val="solid"/>
              </a:ln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+mn-ea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626016" y="3811006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366820" y="3811006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6016" y="4002832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6820" y="4002832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3419872" y="984221"/>
            <a:ext cx="2328380" cy="234026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103948" y="1668297"/>
            <a:ext cx="936000" cy="937192"/>
          </a:xfrm>
          <a:prstGeom prst="ellipse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IrisUPC" pitchFamily="34" charset="-34"/>
                <a:ea typeface="微软雅黑" panose="020B0503020204020204" pitchFamily="34" charset="-122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6000" dirty="0">
              <a:solidFill>
                <a:schemeClr val="bg1"/>
              </a:solidFill>
              <a:latin typeface="IrisUPC" pitchFamily="34" charset="-34"/>
              <a:ea typeface="微软雅黑" panose="020B0503020204020204" pitchFamily="34" charset="-122"/>
              <a:cs typeface="IrisUPC" pitchFamily="34" charset="-3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  <p:bldP spid="10" grpId="0"/>
      <p:bldP spid="11" grpId="0"/>
      <p:bldP spid="1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等腰三角形 38"/>
          <p:cNvSpPr/>
          <p:nvPr/>
        </p:nvSpPr>
        <p:spPr bwMode="auto">
          <a:xfrm rot="5400000">
            <a:off x="-255556" y="2188393"/>
            <a:ext cx="1279920" cy="7683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sp>
        <p:nvSpPr>
          <p:cNvPr id="2" name="任意多边形 1"/>
          <p:cNvSpPr/>
          <p:nvPr/>
        </p:nvSpPr>
        <p:spPr>
          <a:xfrm>
            <a:off x="762209" y="2566192"/>
            <a:ext cx="8368841" cy="0"/>
          </a:xfrm>
          <a:custGeom>
            <a:avLst/>
            <a:gdLst>
              <a:gd name="connsiteX0" fmla="*/ 0 w 8369300"/>
              <a:gd name="connsiteY0" fmla="*/ 0 h 0"/>
              <a:gd name="connsiteX1" fmla="*/ 8369300 w 8369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9300">
                <a:moveTo>
                  <a:pt x="0" y="0"/>
                </a:moveTo>
                <a:lnTo>
                  <a:pt x="8369300" y="0"/>
                </a:lnTo>
              </a:path>
            </a:pathLst>
          </a:custGeom>
          <a:noFill/>
          <a:ln>
            <a:solidFill>
              <a:srgbClr val="D5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814666" y="2283530"/>
            <a:ext cx="550831" cy="55262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6" name="组合 42"/>
          <p:cNvGrpSpPr/>
          <p:nvPr/>
        </p:nvGrpSpPr>
        <p:grpSpPr bwMode="auto">
          <a:xfrm>
            <a:off x="4035456" y="2283530"/>
            <a:ext cx="550833" cy="552620"/>
            <a:chOff x="2307521" y="2283162"/>
            <a:chExt cx="551398" cy="551398"/>
          </a:xfrm>
        </p:grpSpPr>
        <p:sp>
          <p:nvSpPr>
            <p:cNvPr id="44" name="矩形 43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五角星 44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7" name="组合 55"/>
          <p:cNvGrpSpPr/>
          <p:nvPr/>
        </p:nvGrpSpPr>
        <p:grpSpPr bwMode="auto">
          <a:xfrm>
            <a:off x="6356254" y="2283530"/>
            <a:ext cx="552419" cy="552620"/>
            <a:chOff x="2307521" y="2283162"/>
            <a:chExt cx="551398" cy="551398"/>
          </a:xfrm>
        </p:grpSpPr>
        <p:sp>
          <p:nvSpPr>
            <p:cNvPr id="57" name="矩形 56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58" name="五角星 57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783659" y="1239749"/>
            <a:ext cx="2321664" cy="894706"/>
            <a:chOff x="4267635" y="880115"/>
            <a:chExt cx="2320294" cy="894557"/>
          </a:xfrm>
        </p:grpSpPr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400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1000" dirty="0" err="1">
                  <a:solidFill>
                    <a:schemeClr val="bg1"/>
                  </a:solidFill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171424" cy="2615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9" name="组合 7"/>
          <p:cNvGrpSpPr/>
          <p:nvPr/>
        </p:nvGrpSpPr>
        <p:grpSpPr bwMode="auto">
          <a:xfrm>
            <a:off x="3627638" y="3092622"/>
            <a:ext cx="2321664" cy="894706"/>
            <a:chOff x="4267635" y="880115"/>
            <a:chExt cx="2320294" cy="894557"/>
          </a:xfrm>
        </p:grpSpPr>
        <p:sp>
          <p:nvSpPr>
            <p:cNvPr id="36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400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1000" dirty="0" err="1">
                  <a:solidFill>
                    <a:schemeClr val="bg1"/>
                  </a:solidFill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171424" cy="2615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10" name="组合 7"/>
          <p:cNvGrpSpPr/>
          <p:nvPr/>
        </p:nvGrpSpPr>
        <p:grpSpPr bwMode="auto">
          <a:xfrm>
            <a:off x="5663744" y="1220038"/>
            <a:ext cx="2321664" cy="894706"/>
            <a:chOff x="4267635" y="880115"/>
            <a:chExt cx="2320294" cy="894557"/>
          </a:xfrm>
        </p:grpSpPr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267635" y="1374629"/>
              <a:ext cx="2320294" cy="4000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1000" dirty="0" err="1">
                  <a:solidFill>
                    <a:schemeClr val="bg1"/>
                  </a:solidFill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4354766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4273628" y="880115"/>
              <a:ext cx="1171424" cy="26156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1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 37"/>
          <p:cNvSpPr/>
          <p:nvPr/>
        </p:nvSpPr>
        <p:spPr bwMode="auto">
          <a:xfrm flipH="1">
            <a:off x="4833238" y="1716562"/>
            <a:ext cx="1644499" cy="940255"/>
          </a:xfrm>
          <a:custGeom>
            <a:avLst/>
            <a:gdLst>
              <a:gd name="T0" fmla="*/ 0 w 1043"/>
              <a:gd name="T1" fmla="*/ 0 h 438"/>
              <a:gd name="T2" fmla="*/ 1043 w 1043"/>
              <a:gd name="T3" fmla="*/ 425 h 4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438">
                <a:moveTo>
                  <a:pt x="0" y="0"/>
                </a:moveTo>
                <a:cubicBezTo>
                  <a:pt x="828" y="0"/>
                  <a:pt x="524" y="438"/>
                  <a:pt x="1043" y="425"/>
                </a:cubicBezTo>
              </a:path>
            </a:pathLst>
          </a:cu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38"/>
          <p:cNvSpPr/>
          <p:nvPr/>
        </p:nvSpPr>
        <p:spPr bwMode="auto">
          <a:xfrm>
            <a:off x="2680587" y="2236335"/>
            <a:ext cx="2285608" cy="407531"/>
          </a:xfrm>
          <a:custGeom>
            <a:avLst/>
            <a:gdLst>
              <a:gd name="T0" fmla="*/ 0 w 1043"/>
              <a:gd name="T1" fmla="*/ 0 h 190"/>
              <a:gd name="T2" fmla="*/ 1043 w 1043"/>
              <a:gd name="T3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190">
                <a:moveTo>
                  <a:pt x="0" y="0"/>
                </a:moveTo>
                <a:cubicBezTo>
                  <a:pt x="828" y="0"/>
                  <a:pt x="524" y="190"/>
                  <a:pt x="1043" y="185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39"/>
          <p:cNvSpPr/>
          <p:nvPr/>
        </p:nvSpPr>
        <p:spPr bwMode="auto">
          <a:xfrm>
            <a:off x="2680587" y="1157935"/>
            <a:ext cx="2285608" cy="1516150"/>
          </a:xfrm>
          <a:custGeom>
            <a:avLst/>
            <a:gdLst>
              <a:gd name="T0" fmla="*/ 0 w 1043"/>
              <a:gd name="T1" fmla="*/ 0 h 706"/>
              <a:gd name="T2" fmla="*/ 1043 w 1043"/>
              <a:gd name="T3" fmla="*/ 684 h 70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706">
                <a:moveTo>
                  <a:pt x="0" y="0"/>
                </a:moveTo>
                <a:cubicBezTo>
                  <a:pt x="828" y="0"/>
                  <a:pt x="524" y="706"/>
                  <a:pt x="1043" y="684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40"/>
          <p:cNvSpPr/>
          <p:nvPr/>
        </p:nvSpPr>
        <p:spPr bwMode="auto">
          <a:xfrm flipH="1">
            <a:off x="4833238" y="2616236"/>
            <a:ext cx="1644499" cy="1011054"/>
          </a:xfrm>
          <a:custGeom>
            <a:avLst/>
            <a:gdLst>
              <a:gd name="T0" fmla="*/ 0 w 1043"/>
              <a:gd name="T1" fmla="*/ 471 h 471"/>
              <a:gd name="T2" fmla="*/ 1043 w 1043"/>
              <a:gd name="T3" fmla="*/ 14 h 4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471">
                <a:moveTo>
                  <a:pt x="0" y="471"/>
                </a:moveTo>
                <a:cubicBezTo>
                  <a:pt x="828" y="471"/>
                  <a:pt x="524" y="0"/>
                  <a:pt x="1043" y="14"/>
                </a:cubicBezTo>
              </a:path>
            </a:pathLst>
          </a:cu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41"/>
          <p:cNvSpPr/>
          <p:nvPr/>
        </p:nvSpPr>
        <p:spPr bwMode="auto">
          <a:xfrm>
            <a:off x="2680587" y="2626597"/>
            <a:ext cx="2285608" cy="506822"/>
          </a:xfrm>
          <a:custGeom>
            <a:avLst/>
            <a:gdLst>
              <a:gd name="T0" fmla="*/ 0 w 1043"/>
              <a:gd name="T1" fmla="*/ 236 h 236"/>
              <a:gd name="T2" fmla="*/ 1043 w 1043"/>
              <a:gd name="T3" fmla="*/ 8 h 2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236">
                <a:moveTo>
                  <a:pt x="0" y="236"/>
                </a:moveTo>
                <a:cubicBezTo>
                  <a:pt x="828" y="236"/>
                  <a:pt x="524" y="0"/>
                  <a:pt x="1043" y="8"/>
                </a:cubicBez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42"/>
          <p:cNvSpPr/>
          <p:nvPr/>
        </p:nvSpPr>
        <p:spPr bwMode="auto">
          <a:xfrm>
            <a:off x="2680587" y="2603285"/>
            <a:ext cx="2285608" cy="1414267"/>
          </a:xfrm>
          <a:custGeom>
            <a:avLst/>
            <a:gdLst>
              <a:gd name="T0" fmla="*/ 0 w 1043"/>
              <a:gd name="T1" fmla="*/ 659 h 659"/>
              <a:gd name="T2" fmla="*/ 1043 w 1043"/>
              <a:gd name="T3" fmla="*/ 20 h 6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659">
                <a:moveTo>
                  <a:pt x="0" y="659"/>
                </a:moveTo>
                <a:cubicBezTo>
                  <a:pt x="828" y="659"/>
                  <a:pt x="524" y="0"/>
                  <a:pt x="1043" y="20"/>
                </a:cubicBezTo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4837610" y="2645592"/>
            <a:ext cx="1644497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83534" y="2195096"/>
            <a:ext cx="850292" cy="8505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85725" y="84435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9657" y="1194986"/>
            <a:ext cx="1819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4" name="矩形 13"/>
          <p:cNvSpPr/>
          <p:nvPr/>
        </p:nvSpPr>
        <p:spPr>
          <a:xfrm>
            <a:off x="985725" y="1852464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9657" y="2203098"/>
            <a:ext cx="1819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" name="矩形 15"/>
          <p:cNvSpPr/>
          <p:nvPr/>
        </p:nvSpPr>
        <p:spPr>
          <a:xfrm>
            <a:off x="985725" y="2816108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09657" y="2989844"/>
            <a:ext cx="1819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8" name="矩形 17"/>
          <p:cNvSpPr/>
          <p:nvPr/>
        </p:nvSpPr>
        <p:spPr>
          <a:xfrm>
            <a:off x="985725" y="372467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9657" y="4003298"/>
            <a:ext cx="1819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0" name="矩形 19"/>
          <p:cNvSpPr/>
          <p:nvPr/>
        </p:nvSpPr>
        <p:spPr>
          <a:xfrm>
            <a:off x="609657" y="1669232"/>
            <a:ext cx="1743754" cy="54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9657" y="2679194"/>
            <a:ext cx="1743754" cy="54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9657" y="3557670"/>
            <a:ext cx="1743754" cy="54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76256" y="1348408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59417" y="1699042"/>
            <a:ext cx="1819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5" name="矩形 24"/>
          <p:cNvSpPr/>
          <p:nvPr/>
        </p:nvSpPr>
        <p:spPr>
          <a:xfrm>
            <a:off x="6876256" y="22845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59417" y="2635146"/>
            <a:ext cx="1819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7" name="矩形 26"/>
          <p:cNvSpPr/>
          <p:nvPr/>
        </p:nvSpPr>
        <p:spPr>
          <a:xfrm>
            <a:off x="6876256" y="336463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59417" y="3715266"/>
            <a:ext cx="1819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1050" dirty="0" err="1">
                <a:solidFill>
                  <a:schemeClr val="bg1"/>
                </a:solidFill>
              </a:rPr>
              <a:t>Lorem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ipsum</a:t>
            </a:r>
            <a:r>
              <a:rPr lang="en-US" altLang="zh-CN" sz="1050" dirty="0">
                <a:solidFill>
                  <a:schemeClr val="bg1"/>
                </a:solidFill>
              </a:rPr>
              <a:t> dolor sit </a:t>
            </a:r>
            <a:r>
              <a:rPr lang="en-US" altLang="zh-CN" sz="1050" dirty="0" err="1">
                <a:solidFill>
                  <a:schemeClr val="bg1"/>
                </a:solidFill>
              </a:rPr>
              <a:t>amet</a:t>
            </a:r>
            <a:r>
              <a:rPr lang="en-US" altLang="zh-CN" sz="1050" dirty="0">
                <a:solidFill>
                  <a:schemeClr val="bg1"/>
                </a:solidFill>
              </a:rPr>
              <a:t>, </a:t>
            </a:r>
            <a:r>
              <a:rPr lang="en-US" altLang="zh-CN" sz="1050" dirty="0" err="1">
                <a:solidFill>
                  <a:schemeClr val="bg1"/>
                </a:solidFill>
              </a:rPr>
              <a:t>consectetur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adipiscing</a:t>
            </a:r>
            <a:r>
              <a:rPr lang="en-US" altLang="zh-CN" sz="1050" dirty="0">
                <a:solidFill>
                  <a:schemeClr val="bg1"/>
                </a:solidFill>
              </a:rPr>
              <a:t> </a:t>
            </a:r>
            <a:r>
              <a:rPr lang="en-US" altLang="zh-CN" sz="1050" dirty="0" err="1">
                <a:solidFill>
                  <a:schemeClr val="bg1"/>
                </a:solidFill>
              </a:rPr>
              <a:t>elit</a:t>
            </a:r>
            <a:r>
              <a:rPr lang="en-US" altLang="zh-CN" sz="1050" dirty="0">
                <a:solidFill>
                  <a:schemeClr val="bg1"/>
                </a:solidFill>
              </a:rPr>
              <a:t>. </a:t>
            </a:r>
          </a:p>
        </p:txBody>
      </p:sp>
      <p:grpSp>
        <p:nvGrpSpPr>
          <p:cNvPr id="2" name="组合 28"/>
          <p:cNvGrpSpPr/>
          <p:nvPr/>
        </p:nvGrpSpPr>
        <p:grpSpPr>
          <a:xfrm>
            <a:off x="4702514" y="2445221"/>
            <a:ext cx="481012" cy="372780"/>
            <a:chOff x="2916238" y="5043488"/>
            <a:chExt cx="641349" cy="496887"/>
          </a:xfrm>
          <a:solidFill>
            <a:schemeClr val="bg1"/>
          </a:solidFill>
        </p:grpSpPr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2916238" y="5099050"/>
              <a:ext cx="552450" cy="441325"/>
            </a:xfrm>
            <a:custGeom>
              <a:avLst/>
              <a:gdLst>
                <a:gd name="T0" fmla="*/ 133 w 162"/>
                <a:gd name="T1" fmla="*/ 54 h 129"/>
                <a:gd name="T2" fmla="*/ 130 w 162"/>
                <a:gd name="T3" fmla="*/ 49 h 129"/>
                <a:gd name="T4" fmla="*/ 128 w 162"/>
                <a:gd name="T5" fmla="*/ 30 h 129"/>
                <a:gd name="T6" fmla="*/ 94 w 162"/>
                <a:gd name="T7" fmla="*/ 31 h 129"/>
                <a:gd name="T8" fmla="*/ 88 w 162"/>
                <a:gd name="T9" fmla="*/ 23 h 129"/>
                <a:gd name="T10" fmla="*/ 61 w 162"/>
                <a:gd name="T11" fmla="*/ 9 h 129"/>
                <a:gd name="T12" fmla="*/ 15 w 162"/>
                <a:gd name="T13" fmla="*/ 47 h 129"/>
                <a:gd name="T14" fmla="*/ 2 w 162"/>
                <a:gd name="T15" fmla="*/ 82 h 129"/>
                <a:gd name="T16" fmla="*/ 69 w 162"/>
                <a:gd name="T17" fmla="*/ 127 h 129"/>
                <a:gd name="T18" fmla="*/ 150 w 162"/>
                <a:gd name="T19" fmla="*/ 91 h 129"/>
                <a:gd name="T20" fmla="*/ 133 w 162"/>
                <a:gd name="T21" fmla="*/ 54 h 129"/>
                <a:gd name="T22" fmla="*/ 71 w 162"/>
                <a:gd name="T23" fmla="*/ 118 h 129"/>
                <a:gd name="T24" fmla="*/ 19 w 162"/>
                <a:gd name="T25" fmla="*/ 85 h 129"/>
                <a:gd name="T26" fmla="*/ 71 w 162"/>
                <a:gd name="T27" fmla="*/ 48 h 129"/>
                <a:gd name="T28" fmla="*/ 124 w 162"/>
                <a:gd name="T29" fmla="*/ 79 h 129"/>
                <a:gd name="T30" fmla="*/ 71 w 162"/>
                <a:gd name="T31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29">
                  <a:moveTo>
                    <a:pt x="133" y="54"/>
                  </a:moveTo>
                  <a:cubicBezTo>
                    <a:pt x="126" y="53"/>
                    <a:pt x="130" y="49"/>
                    <a:pt x="130" y="49"/>
                  </a:cubicBezTo>
                  <a:cubicBezTo>
                    <a:pt x="130" y="49"/>
                    <a:pt x="137" y="38"/>
                    <a:pt x="128" y="30"/>
                  </a:cubicBezTo>
                  <a:cubicBezTo>
                    <a:pt x="118" y="20"/>
                    <a:pt x="94" y="31"/>
                    <a:pt x="94" y="31"/>
                  </a:cubicBezTo>
                  <a:cubicBezTo>
                    <a:pt x="85" y="34"/>
                    <a:pt x="87" y="30"/>
                    <a:pt x="88" y="23"/>
                  </a:cubicBezTo>
                  <a:cubicBezTo>
                    <a:pt x="88" y="14"/>
                    <a:pt x="86" y="0"/>
                    <a:pt x="61" y="9"/>
                  </a:cubicBezTo>
                  <a:cubicBezTo>
                    <a:pt x="36" y="17"/>
                    <a:pt x="15" y="47"/>
                    <a:pt x="15" y="47"/>
                  </a:cubicBezTo>
                  <a:cubicBezTo>
                    <a:pt x="0" y="67"/>
                    <a:pt x="2" y="82"/>
                    <a:pt x="2" y="82"/>
                  </a:cubicBezTo>
                  <a:cubicBezTo>
                    <a:pt x="5" y="116"/>
                    <a:pt x="41" y="125"/>
                    <a:pt x="69" y="127"/>
                  </a:cubicBezTo>
                  <a:cubicBezTo>
                    <a:pt x="98" y="129"/>
                    <a:pt x="138" y="117"/>
                    <a:pt x="150" y="91"/>
                  </a:cubicBezTo>
                  <a:cubicBezTo>
                    <a:pt x="162" y="66"/>
                    <a:pt x="140" y="56"/>
                    <a:pt x="133" y="54"/>
                  </a:cubicBezTo>
                  <a:close/>
                  <a:moveTo>
                    <a:pt x="71" y="118"/>
                  </a:moveTo>
                  <a:cubicBezTo>
                    <a:pt x="42" y="119"/>
                    <a:pt x="19" y="104"/>
                    <a:pt x="19" y="85"/>
                  </a:cubicBezTo>
                  <a:cubicBezTo>
                    <a:pt x="19" y="65"/>
                    <a:pt x="42" y="50"/>
                    <a:pt x="71" y="48"/>
                  </a:cubicBezTo>
                  <a:cubicBezTo>
                    <a:pt x="100" y="47"/>
                    <a:pt x="124" y="59"/>
                    <a:pt x="124" y="79"/>
                  </a:cubicBezTo>
                  <a:cubicBezTo>
                    <a:pt x="124" y="98"/>
                    <a:pt x="100" y="116"/>
                    <a:pt x="71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3038475" y="5297488"/>
              <a:ext cx="219075" cy="195262"/>
            </a:xfrm>
            <a:custGeom>
              <a:avLst/>
              <a:gdLst>
                <a:gd name="T0" fmla="*/ 29 w 64"/>
                <a:gd name="T1" fmla="*/ 3 h 57"/>
                <a:gd name="T2" fmla="*/ 4 w 64"/>
                <a:gd name="T3" fmla="*/ 34 h 57"/>
                <a:gd name="T4" fmla="*/ 11 w 64"/>
                <a:gd name="T5" fmla="*/ 47 h 57"/>
                <a:gd name="T6" fmla="*/ 55 w 64"/>
                <a:gd name="T7" fmla="*/ 39 h 57"/>
                <a:gd name="T8" fmla="*/ 29 w 64"/>
                <a:gd name="T9" fmla="*/ 3 h 57"/>
                <a:gd name="T10" fmla="*/ 22 w 64"/>
                <a:gd name="T11" fmla="*/ 42 h 57"/>
                <a:gd name="T12" fmla="*/ 12 w 64"/>
                <a:gd name="T13" fmla="*/ 35 h 57"/>
                <a:gd name="T14" fmla="*/ 22 w 64"/>
                <a:gd name="T15" fmla="*/ 25 h 57"/>
                <a:gd name="T16" fmla="*/ 32 w 64"/>
                <a:gd name="T17" fmla="*/ 32 h 57"/>
                <a:gd name="T18" fmla="*/ 22 w 64"/>
                <a:gd name="T19" fmla="*/ 42 h 57"/>
                <a:gd name="T20" fmla="*/ 39 w 64"/>
                <a:gd name="T21" fmla="*/ 27 h 57"/>
                <a:gd name="T22" fmla="*/ 34 w 64"/>
                <a:gd name="T23" fmla="*/ 27 h 57"/>
                <a:gd name="T24" fmla="*/ 35 w 64"/>
                <a:gd name="T25" fmla="*/ 21 h 57"/>
                <a:gd name="T26" fmla="*/ 41 w 64"/>
                <a:gd name="T27" fmla="*/ 21 h 57"/>
                <a:gd name="T28" fmla="*/ 39 w 64"/>
                <a:gd name="T2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57">
                  <a:moveTo>
                    <a:pt x="29" y="3"/>
                  </a:moveTo>
                  <a:cubicBezTo>
                    <a:pt x="0" y="7"/>
                    <a:pt x="4" y="34"/>
                    <a:pt x="4" y="34"/>
                  </a:cubicBezTo>
                  <a:cubicBezTo>
                    <a:pt x="4" y="34"/>
                    <a:pt x="3" y="43"/>
                    <a:pt x="11" y="47"/>
                  </a:cubicBezTo>
                  <a:cubicBezTo>
                    <a:pt x="29" y="57"/>
                    <a:pt x="46" y="51"/>
                    <a:pt x="55" y="39"/>
                  </a:cubicBezTo>
                  <a:cubicBezTo>
                    <a:pt x="64" y="28"/>
                    <a:pt x="59" y="0"/>
                    <a:pt x="29" y="3"/>
                  </a:cubicBezTo>
                  <a:close/>
                  <a:moveTo>
                    <a:pt x="22" y="42"/>
                  </a:moveTo>
                  <a:cubicBezTo>
                    <a:pt x="17" y="42"/>
                    <a:pt x="12" y="39"/>
                    <a:pt x="12" y="35"/>
                  </a:cubicBezTo>
                  <a:cubicBezTo>
                    <a:pt x="12" y="30"/>
                    <a:pt x="16" y="25"/>
                    <a:pt x="22" y="25"/>
                  </a:cubicBezTo>
                  <a:cubicBezTo>
                    <a:pt x="28" y="24"/>
                    <a:pt x="32" y="28"/>
                    <a:pt x="32" y="32"/>
                  </a:cubicBezTo>
                  <a:cubicBezTo>
                    <a:pt x="32" y="37"/>
                    <a:pt x="28" y="41"/>
                    <a:pt x="22" y="42"/>
                  </a:cubicBezTo>
                  <a:close/>
                  <a:moveTo>
                    <a:pt x="39" y="27"/>
                  </a:moveTo>
                  <a:cubicBezTo>
                    <a:pt x="38" y="28"/>
                    <a:pt x="35" y="28"/>
                    <a:pt x="34" y="27"/>
                  </a:cubicBezTo>
                  <a:cubicBezTo>
                    <a:pt x="33" y="25"/>
                    <a:pt x="34" y="22"/>
                    <a:pt x="35" y="21"/>
                  </a:cubicBezTo>
                  <a:cubicBezTo>
                    <a:pt x="38" y="19"/>
                    <a:pt x="40" y="20"/>
                    <a:pt x="41" y="21"/>
                  </a:cubicBezTo>
                  <a:cubicBezTo>
                    <a:pt x="42" y="23"/>
                    <a:pt x="41" y="26"/>
                    <a:pt x="3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3328988" y="5119688"/>
              <a:ext cx="119062" cy="122237"/>
            </a:xfrm>
            <a:custGeom>
              <a:avLst/>
              <a:gdLst>
                <a:gd name="T0" fmla="*/ 27 w 35"/>
                <a:gd name="T1" fmla="*/ 36 h 36"/>
                <a:gd name="T2" fmla="*/ 31 w 35"/>
                <a:gd name="T3" fmla="*/ 32 h 36"/>
                <a:gd name="T4" fmla="*/ 31 w 35"/>
                <a:gd name="T5" fmla="*/ 32 h 36"/>
                <a:gd name="T6" fmla="*/ 5 w 35"/>
                <a:gd name="T7" fmla="*/ 5 h 36"/>
                <a:gd name="T8" fmla="*/ 0 w 35"/>
                <a:gd name="T9" fmla="*/ 10 h 36"/>
                <a:gd name="T10" fmla="*/ 5 w 35"/>
                <a:gd name="T11" fmla="*/ 15 h 36"/>
                <a:gd name="T12" fmla="*/ 22 w 35"/>
                <a:gd name="T13" fmla="*/ 32 h 36"/>
                <a:gd name="T14" fmla="*/ 27 w 3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27" y="36"/>
                  </a:moveTo>
                  <a:cubicBezTo>
                    <a:pt x="29" y="36"/>
                    <a:pt x="31" y="35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0"/>
                    <a:pt x="5" y="5"/>
                    <a:pt x="5" y="5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26" y="10"/>
                    <a:pt x="22" y="32"/>
                    <a:pt x="22" y="32"/>
                  </a:cubicBezTo>
                  <a:cubicBezTo>
                    <a:pt x="22" y="34"/>
                    <a:pt x="24" y="36"/>
                    <a:pt x="27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3305175" y="5043488"/>
              <a:ext cx="252412" cy="236537"/>
            </a:xfrm>
            <a:custGeom>
              <a:avLst/>
              <a:gdLst>
                <a:gd name="T0" fmla="*/ 30 w 74"/>
                <a:gd name="T1" fmla="*/ 2 h 69"/>
                <a:gd name="T2" fmla="*/ 6 w 74"/>
                <a:gd name="T3" fmla="*/ 3 h 69"/>
                <a:gd name="T4" fmla="*/ 5 w 74"/>
                <a:gd name="T5" fmla="*/ 3 h 69"/>
                <a:gd name="T6" fmla="*/ 5 w 74"/>
                <a:gd name="T7" fmla="*/ 3 h 69"/>
                <a:gd name="T8" fmla="*/ 0 w 74"/>
                <a:gd name="T9" fmla="*/ 10 h 69"/>
                <a:gd name="T10" fmla="*/ 7 w 74"/>
                <a:gd name="T11" fmla="*/ 17 h 69"/>
                <a:gd name="T12" fmla="*/ 13 w 74"/>
                <a:gd name="T13" fmla="*/ 15 h 69"/>
                <a:gd name="T14" fmla="*/ 48 w 74"/>
                <a:gd name="T15" fmla="*/ 32 h 69"/>
                <a:gd name="T16" fmla="*/ 50 w 74"/>
                <a:gd name="T17" fmla="*/ 56 h 69"/>
                <a:gd name="T18" fmla="*/ 49 w 74"/>
                <a:gd name="T19" fmla="*/ 62 h 69"/>
                <a:gd name="T20" fmla="*/ 56 w 74"/>
                <a:gd name="T21" fmla="*/ 69 h 69"/>
                <a:gd name="T22" fmla="*/ 63 w 74"/>
                <a:gd name="T23" fmla="*/ 63 h 69"/>
                <a:gd name="T24" fmla="*/ 63 w 74"/>
                <a:gd name="T25" fmla="*/ 63 h 69"/>
                <a:gd name="T26" fmla="*/ 30 w 74"/>
                <a:gd name="T2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69">
                  <a:moveTo>
                    <a:pt x="30" y="2"/>
                  </a:moveTo>
                  <a:cubicBezTo>
                    <a:pt x="20" y="0"/>
                    <a:pt x="9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4"/>
                    <a:pt x="3" y="17"/>
                    <a:pt x="7" y="17"/>
                  </a:cubicBezTo>
                  <a:cubicBezTo>
                    <a:pt x="7" y="17"/>
                    <a:pt x="11" y="16"/>
                    <a:pt x="13" y="15"/>
                  </a:cubicBezTo>
                  <a:cubicBezTo>
                    <a:pt x="16" y="14"/>
                    <a:pt x="37" y="14"/>
                    <a:pt x="48" y="32"/>
                  </a:cubicBezTo>
                  <a:cubicBezTo>
                    <a:pt x="54" y="45"/>
                    <a:pt x="51" y="54"/>
                    <a:pt x="50" y="56"/>
                  </a:cubicBezTo>
                  <a:cubicBezTo>
                    <a:pt x="50" y="56"/>
                    <a:pt x="49" y="59"/>
                    <a:pt x="49" y="62"/>
                  </a:cubicBezTo>
                  <a:cubicBezTo>
                    <a:pt x="49" y="66"/>
                    <a:pt x="52" y="69"/>
                    <a:pt x="56" y="69"/>
                  </a:cubicBezTo>
                  <a:cubicBezTo>
                    <a:pt x="59" y="69"/>
                    <a:pt x="62" y="6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4" y="25"/>
                    <a:pt x="49" y="7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6321859" y="1537668"/>
            <a:ext cx="354992" cy="3551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321859" y="2452350"/>
            <a:ext cx="354992" cy="3551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321859" y="3424200"/>
            <a:ext cx="354992" cy="3551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07384" y="1573490"/>
            <a:ext cx="396262" cy="307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07384" y="2488172"/>
            <a:ext cx="396262" cy="307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07384" y="3460022"/>
            <a:ext cx="396262" cy="307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Freeform 5"/>
          <p:cNvSpPr>
            <a:spLocks noChangeArrowheads="1"/>
          </p:cNvSpPr>
          <p:nvPr/>
        </p:nvSpPr>
        <p:spPr bwMode="auto">
          <a:xfrm>
            <a:off x="2116138" y="1112840"/>
            <a:ext cx="1468437" cy="1500187"/>
          </a:xfrm>
          <a:custGeom>
            <a:avLst/>
            <a:gdLst>
              <a:gd name="T0" fmla="*/ 2147483647 w 455"/>
              <a:gd name="T1" fmla="*/ 2147483647 h 459"/>
              <a:gd name="T2" fmla="*/ 2147483647 w 455"/>
              <a:gd name="T3" fmla="*/ 2147483647 h 459"/>
              <a:gd name="T4" fmla="*/ 2147483647 w 455"/>
              <a:gd name="T5" fmla="*/ 0 h 459"/>
              <a:gd name="T6" fmla="*/ 0 w 455"/>
              <a:gd name="T7" fmla="*/ 2147483647 h 459"/>
              <a:gd name="T8" fmla="*/ 2147483647 w 455"/>
              <a:gd name="T9" fmla="*/ 2147483647 h 459"/>
              <a:gd name="T10" fmla="*/ 2147483647 w 455"/>
              <a:gd name="T11" fmla="*/ 2147483647 h 4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5"/>
              <a:gd name="T19" fmla="*/ 0 h 459"/>
              <a:gd name="T20" fmla="*/ 455 w 455"/>
              <a:gd name="T21" fmla="*/ 459 h 4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5" h="459">
                <a:moveTo>
                  <a:pt x="225" y="459"/>
                </a:moveTo>
                <a:cubicBezTo>
                  <a:pt x="352" y="459"/>
                  <a:pt x="455" y="357"/>
                  <a:pt x="455" y="230"/>
                </a:cubicBezTo>
                <a:cubicBezTo>
                  <a:pt x="455" y="103"/>
                  <a:pt x="352" y="0"/>
                  <a:pt x="225" y="0"/>
                </a:cubicBezTo>
                <a:cubicBezTo>
                  <a:pt x="114" y="0"/>
                  <a:pt x="20" y="80"/>
                  <a:pt x="0" y="185"/>
                </a:cubicBezTo>
                <a:cubicBezTo>
                  <a:pt x="5" y="459"/>
                  <a:pt x="5" y="459"/>
                  <a:pt x="5" y="459"/>
                </a:cubicBezTo>
                <a:lnTo>
                  <a:pt x="225" y="45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</a:ln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19" name="Freeform 6"/>
          <p:cNvSpPr>
            <a:spLocks noChangeArrowheads="1"/>
          </p:cNvSpPr>
          <p:nvPr/>
        </p:nvSpPr>
        <p:spPr bwMode="auto">
          <a:xfrm>
            <a:off x="4087813" y="1147765"/>
            <a:ext cx="1471612" cy="1501775"/>
          </a:xfrm>
          <a:custGeom>
            <a:avLst/>
            <a:gdLst>
              <a:gd name="T0" fmla="*/ 2147483647 w 456"/>
              <a:gd name="T1" fmla="*/ 2147483647 h 459"/>
              <a:gd name="T2" fmla="*/ 2147483647 w 456"/>
              <a:gd name="T3" fmla="*/ 2147483647 h 459"/>
              <a:gd name="T4" fmla="*/ 2147483647 w 456"/>
              <a:gd name="T5" fmla="*/ 0 h 459"/>
              <a:gd name="T6" fmla="*/ 0 w 456"/>
              <a:gd name="T7" fmla="*/ 2147483647 h 459"/>
              <a:gd name="T8" fmla="*/ 2147483647 w 456"/>
              <a:gd name="T9" fmla="*/ 2147483647 h 459"/>
              <a:gd name="T10" fmla="*/ 2147483647 w 456"/>
              <a:gd name="T11" fmla="*/ 2147483647 h 4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459"/>
              <a:gd name="T20" fmla="*/ 456 w 456"/>
              <a:gd name="T21" fmla="*/ 459 h 4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459">
                <a:moveTo>
                  <a:pt x="226" y="459"/>
                </a:moveTo>
                <a:cubicBezTo>
                  <a:pt x="353" y="459"/>
                  <a:pt x="456" y="356"/>
                  <a:pt x="456" y="229"/>
                </a:cubicBezTo>
                <a:cubicBezTo>
                  <a:pt x="456" y="102"/>
                  <a:pt x="353" y="0"/>
                  <a:pt x="226" y="0"/>
                </a:cubicBezTo>
                <a:cubicBezTo>
                  <a:pt x="114" y="0"/>
                  <a:pt x="21" y="79"/>
                  <a:pt x="0" y="185"/>
                </a:cubicBezTo>
                <a:cubicBezTo>
                  <a:pt x="5" y="459"/>
                  <a:pt x="5" y="459"/>
                  <a:pt x="5" y="459"/>
                </a:cubicBezTo>
                <a:lnTo>
                  <a:pt x="226" y="45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</a:ln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35" name="Freeform 7"/>
          <p:cNvSpPr>
            <a:spLocks noChangeArrowheads="1"/>
          </p:cNvSpPr>
          <p:nvPr/>
        </p:nvSpPr>
        <p:spPr bwMode="auto">
          <a:xfrm>
            <a:off x="6146800" y="1130302"/>
            <a:ext cx="1473200" cy="1503363"/>
          </a:xfrm>
          <a:custGeom>
            <a:avLst/>
            <a:gdLst>
              <a:gd name="T0" fmla="*/ 2147483647 w 456"/>
              <a:gd name="T1" fmla="*/ 2147483647 h 460"/>
              <a:gd name="T2" fmla="*/ 2147483647 w 456"/>
              <a:gd name="T3" fmla="*/ 2147483647 h 460"/>
              <a:gd name="T4" fmla="*/ 2147483647 w 456"/>
              <a:gd name="T5" fmla="*/ 0 h 460"/>
              <a:gd name="T6" fmla="*/ 0 w 456"/>
              <a:gd name="T7" fmla="*/ 2147483647 h 460"/>
              <a:gd name="T8" fmla="*/ 58907202 w 456"/>
              <a:gd name="T9" fmla="*/ 2147483647 h 460"/>
              <a:gd name="T10" fmla="*/ 2147483647 w 456"/>
              <a:gd name="T11" fmla="*/ 2147483647 h 4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6"/>
              <a:gd name="T19" fmla="*/ 0 h 460"/>
              <a:gd name="T20" fmla="*/ 456 w 456"/>
              <a:gd name="T21" fmla="*/ 460 h 4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6" h="460">
                <a:moveTo>
                  <a:pt x="226" y="460"/>
                </a:moveTo>
                <a:cubicBezTo>
                  <a:pt x="353" y="460"/>
                  <a:pt x="456" y="357"/>
                  <a:pt x="456" y="230"/>
                </a:cubicBezTo>
                <a:cubicBezTo>
                  <a:pt x="456" y="103"/>
                  <a:pt x="353" y="0"/>
                  <a:pt x="226" y="0"/>
                </a:cubicBezTo>
                <a:cubicBezTo>
                  <a:pt x="114" y="0"/>
                  <a:pt x="21" y="80"/>
                  <a:pt x="0" y="186"/>
                </a:cubicBezTo>
                <a:cubicBezTo>
                  <a:pt x="5" y="460"/>
                  <a:pt x="5" y="460"/>
                  <a:pt x="5" y="460"/>
                </a:cubicBezTo>
                <a:lnTo>
                  <a:pt x="226" y="46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</a:ln>
        </p:spPr>
        <p:txBody>
          <a:bodyPr lIns="68571" tIns="34285" rIns="68571" bIns="342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" name="Freeform 378"/>
          <p:cNvSpPr>
            <a:spLocks noChangeArrowheads="1"/>
          </p:cNvSpPr>
          <p:nvPr/>
        </p:nvSpPr>
        <p:spPr bwMode="auto">
          <a:xfrm>
            <a:off x="1236664" y="2828926"/>
            <a:ext cx="823912" cy="212725"/>
          </a:xfrm>
          <a:custGeom>
            <a:avLst/>
            <a:gdLst>
              <a:gd name="T0" fmla="*/ 2147483647 w 255"/>
              <a:gd name="T1" fmla="*/ 2147483647 h 65"/>
              <a:gd name="T2" fmla="*/ 2147483647 w 255"/>
              <a:gd name="T3" fmla="*/ 0 h 65"/>
              <a:gd name="T4" fmla="*/ 2147483647 w 255"/>
              <a:gd name="T5" fmla="*/ 0 h 65"/>
              <a:gd name="T6" fmla="*/ 0 w 255"/>
              <a:gd name="T7" fmla="*/ 2147483647 h 65"/>
              <a:gd name="T8" fmla="*/ 0 w 255"/>
              <a:gd name="T9" fmla="*/ 2147483647 h 65"/>
              <a:gd name="T10" fmla="*/ 2147483647 w 255"/>
              <a:gd name="T11" fmla="*/ 2147483647 h 65"/>
              <a:gd name="T12" fmla="*/ 2147483647 w 255"/>
              <a:gd name="T13" fmla="*/ 2147483647 h 65"/>
              <a:gd name="T14" fmla="*/ 2147483647 w 255"/>
              <a:gd name="T15" fmla="*/ 2147483647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5"/>
              <a:gd name="T25" fmla="*/ 0 h 65"/>
              <a:gd name="T26" fmla="*/ 255 w 255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5" h="65">
                <a:moveTo>
                  <a:pt x="255" y="33"/>
                </a:moveTo>
                <a:cubicBezTo>
                  <a:pt x="255" y="15"/>
                  <a:pt x="248" y="0"/>
                  <a:pt x="23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15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50"/>
                  <a:pt x="7" y="65"/>
                  <a:pt x="17" y="65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48" y="65"/>
                  <a:pt x="255" y="50"/>
                  <a:pt x="255" y="3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</a:ln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37" name="Freeform 379"/>
          <p:cNvSpPr>
            <a:spLocks noChangeArrowheads="1"/>
          </p:cNvSpPr>
          <p:nvPr/>
        </p:nvSpPr>
        <p:spPr bwMode="auto">
          <a:xfrm>
            <a:off x="2082800" y="2828926"/>
            <a:ext cx="827088" cy="212725"/>
          </a:xfrm>
          <a:custGeom>
            <a:avLst/>
            <a:gdLst>
              <a:gd name="T0" fmla="*/ 2147483647 w 256"/>
              <a:gd name="T1" fmla="*/ 2147483647 h 65"/>
              <a:gd name="T2" fmla="*/ 2147483647 w 256"/>
              <a:gd name="T3" fmla="*/ 0 h 65"/>
              <a:gd name="T4" fmla="*/ 2147483647 w 256"/>
              <a:gd name="T5" fmla="*/ 0 h 65"/>
              <a:gd name="T6" fmla="*/ 0 w 256"/>
              <a:gd name="T7" fmla="*/ 2147483647 h 65"/>
              <a:gd name="T8" fmla="*/ 0 w 256"/>
              <a:gd name="T9" fmla="*/ 2147483647 h 65"/>
              <a:gd name="T10" fmla="*/ 2147483647 w 256"/>
              <a:gd name="T11" fmla="*/ 2147483647 h 65"/>
              <a:gd name="T12" fmla="*/ 2147483647 w 256"/>
              <a:gd name="T13" fmla="*/ 2147483647 h 65"/>
              <a:gd name="T14" fmla="*/ 2147483647 w 256"/>
              <a:gd name="T15" fmla="*/ 2147483647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6"/>
              <a:gd name="T25" fmla="*/ 0 h 65"/>
              <a:gd name="T26" fmla="*/ 256 w 256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6" h="65">
                <a:moveTo>
                  <a:pt x="256" y="33"/>
                </a:moveTo>
                <a:cubicBezTo>
                  <a:pt x="256" y="15"/>
                  <a:pt x="248" y="0"/>
                  <a:pt x="23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15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50"/>
                  <a:pt x="8" y="65"/>
                  <a:pt x="17" y="65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48" y="65"/>
                  <a:pt x="256" y="50"/>
                  <a:pt x="256" y="3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</a:ln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38" name="Freeform 380"/>
          <p:cNvSpPr>
            <a:spLocks noChangeArrowheads="1"/>
          </p:cNvSpPr>
          <p:nvPr/>
        </p:nvSpPr>
        <p:spPr bwMode="auto">
          <a:xfrm>
            <a:off x="2806700" y="2828926"/>
            <a:ext cx="1333500" cy="212725"/>
          </a:xfrm>
          <a:custGeom>
            <a:avLst/>
            <a:gdLst>
              <a:gd name="T0" fmla="*/ 2147483647 w 413"/>
              <a:gd name="T1" fmla="*/ 2147483647 h 65"/>
              <a:gd name="T2" fmla="*/ 2147483647 w 413"/>
              <a:gd name="T3" fmla="*/ 0 h 65"/>
              <a:gd name="T4" fmla="*/ 2147483647 w 413"/>
              <a:gd name="T5" fmla="*/ 0 h 65"/>
              <a:gd name="T6" fmla="*/ 0 w 413"/>
              <a:gd name="T7" fmla="*/ 2147483647 h 65"/>
              <a:gd name="T8" fmla="*/ 0 w 413"/>
              <a:gd name="T9" fmla="*/ 2147483647 h 65"/>
              <a:gd name="T10" fmla="*/ 2147483647 w 413"/>
              <a:gd name="T11" fmla="*/ 2147483647 h 65"/>
              <a:gd name="T12" fmla="*/ 2147483647 w 413"/>
              <a:gd name="T13" fmla="*/ 2147483647 h 65"/>
              <a:gd name="T14" fmla="*/ 2147483647 w 413"/>
              <a:gd name="T15" fmla="*/ 2147483647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3"/>
              <a:gd name="T25" fmla="*/ 0 h 65"/>
              <a:gd name="T26" fmla="*/ 413 w 413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3" h="65">
                <a:moveTo>
                  <a:pt x="413" y="33"/>
                </a:moveTo>
                <a:cubicBezTo>
                  <a:pt x="413" y="15"/>
                  <a:pt x="405" y="0"/>
                  <a:pt x="39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15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50"/>
                  <a:pt x="8" y="65"/>
                  <a:pt x="17" y="65"/>
                </a:cubicBezTo>
                <a:cubicBezTo>
                  <a:pt x="396" y="65"/>
                  <a:pt x="396" y="65"/>
                  <a:pt x="396" y="65"/>
                </a:cubicBezTo>
                <a:cubicBezTo>
                  <a:pt x="405" y="65"/>
                  <a:pt x="413" y="50"/>
                  <a:pt x="413" y="3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</a:ln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39" name="Freeform 381"/>
          <p:cNvSpPr>
            <a:spLocks noChangeArrowheads="1"/>
          </p:cNvSpPr>
          <p:nvPr/>
        </p:nvSpPr>
        <p:spPr bwMode="auto">
          <a:xfrm>
            <a:off x="3792538" y="2828926"/>
            <a:ext cx="1330325" cy="212725"/>
          </a:xfrm>
          <a:custGeom>
            <a:avLst/>
            <a:gdLst>
              <a:gd name="T0" fmla="*/ 2147483647 w 413"/>
              <a:gd name="T1" fmla="*/ 2147483647 h 65"/>
              <a:gd name="T2" fmla="*/ 2147483647 w 413"/>
              <a:gd name="T3" fmla="*/ 0 h 65"/>
              <a:gd name="T4" fmla="*/ 2147483647 w 413"/>
              <a:gd name="T5" fmla="*/ 0 h 65"/>
              <a:gd name="T6" fmla="*/ 0 w 413"/>
              <a:gd name="T7" fmla="*/ 2147483647 h 65"/>
              <a:gd name="T8" fmla="*/ 0 w 413"/>
              <a:gd name="T9" fmla="*/ 2147483647 h 65"/>
              <a:gd name="T10" fmla="*/ 2147483647 w 413"/>
              <a:gd name="T11" fmla="*/ 2147483647 h 65"/>
              <a:gd name="T12" fmla="*/ 2147483647 w 413"/>
              <a:gd name="T13" fmla="*/ 2147483647 h 65"/>
              <a:gd name="T14" fmla="*/ 2147483647 w 413"/>
              <a:gd name="T15" fmla="*/ 2147483647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3"/>
              <a:gd name="T25" fmla="*/ 0 h 65"/>
              <a:gd name="T26" fmla="*/ 413 w 413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3" h="65">
                <a:moveTo>
                  <a:pt x="413" y="33"/>
                </a:moveTo>
                <a:cubicBezTo>
                  <a:pt x="413" y="15"/>
                  <a:pt x="405" y="0"/>
                  <a:pt x="39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15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50"/>
                  <a:pt x="7" y="65"/>
                  <a:pt x="17" y="65"/>
                </a:cubicBezTo>
                <a:cubicBezTo>
                  <a:pt x="396" y="65"/>
                  <a:pt x="396" y="65"/>
                  <a:pt x="396" y="65"/>
                </a:cubicBezTo>
                <a:cubicBezTo>
                  <a:pt x="405" y="65"/>
                  <a:pt x="413" y="50"/>
                  <a:pt x="413" y="3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</a:ln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40" name="Freeform 382"/>
          <p:cNvSpPr>
            <a:spLocks noChangeArrowheads="1"/>
          </p:cNvSpPr>
          <p:nvPr/>
        </p:nvSpPr>
        <p:spPr bwMode="auto">
          <a:xfrm>
            <a:off x="4997451" y="2828926"/>
            <a:ext cx="2530475" cy="212725"/>
          </a:xfrm>
          <a:custGeom>
            <a:avLst/>
            <a:gdLst>
              <a:gd name="T0" fmla="*/ 2147483647 w 514"/>
              <a:gd name="T1" fmla="*/ 385795227 h 65"/>
              <a:gd name="T2" fmla="*/ 2147483647 w 514"/>
              <a:gd name="T3" fmla="*/ 0 h 65"/>
              <a:gd name="T4" fmla="*/ 465445203 w 514"/>
              <a:gd name="T5" fmla="*/ 0 h 65"/>
              <a:gd name="T6" fmla="*/ 0 w 514"/>
              <a:gd name="T7" fmla="*/ 385795227 h 65"/>
              <a:gd name="T8" fmla="*/ 0 w 514"/>
              <a:gd name="T9" fmla="*/ 385795227 h 65"/>
              <a:gd name="T10" fmla="*/ 465445203 w 514"/>
              <a:gd name="T11" fmla="*/ 759900104 h 65"/>
              <a:gd name="T12" fmla="*/ 2147483647 w 514"/>
              <a:gd name="T13" fmla="*/ 759900104 h 65"/>
              <a:gd name="T14" fmla="*/ 2147483647 w 514"/>
              <a:gd name="T15" fmla="*/ 385795227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4"/>
              <a:gd name="T25" fmla="*/ 0 h 65"/>
              <a:gd name="T26" fmla="*/ 514 w 514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4" h="65">
                <a:moveTo>
                  <a:pt x="514" y="33"/>
                </a:moveTo>
                <a:cubicBezTo>
                  <a:pt x="514" y="15"/>
                  <a:pt x="506" y="0"/>
                  <a:pt x="49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15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50"/>
                  <a:pt x="7" y="65"/>
                  <a:pt x="17" y="65"/>
                </a:cubicBezTo>
                <a:cubicBezTo>
                  <a:pt x="497" y="65"/>
                  <a:pt x="497" y="65"/>
                  <a:pt x="497" y="65"/>
                </a:cubicBezTo>
                <a:cubicBezTo>
                  <a:pt x="506" y="65"/>
                  <a:pt x="514" y="50"/>
                  <a:pt x="514" y="3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</a:ln>
        </p:spPr>
        <p:txBody>
          <a:bodyPr lIns="68571" tIns="34285" rIns="68571" bIns="3428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41" name="Oval 414"/>
          <p:cNvSpPr>
            <a:spLocks noChangeArrowheads="1"/>
          </p:cNvSpPr>
          <p:nvPr/>
        </p:nvSpPr>
        <p:spPr bwMode="auto">
          <a:xfrm>
            <a:off x="6203950" y="2722563"/>
            <a:ext cx="452438" cy="4556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lIns="64793" tIns="32396" rIns="64793" bIns="32396"/>
          <a:lstStyle/>
          <a:p>
            <a:pPr defTabSz="913130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2" name="Oval 415"/>
          <p:cNvSpPr>
            <a:spLocks noChangeArrowheads="1"/>
          </p:cNvSpPr>
          <p:nvPr/>
        </p:nvSpPr>
        <p:spPr bwMode="auto">
          <a:xfrm>
            <a:off x="6337300" y="2841626"/>
            <a:ext cx="185738" cy="187325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lIns="64793" tIns="32396" rIns="64793" bIns="32396"/>
          <a:lstStyle/>
          <a:p>
            <a:pPr defTabSz="9131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1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3" name="Oval 416"/>
          <p:cNvSpPr>
            <a:spLocks noChangeArrowheads="1"/>
          </p:cNvSpPr>
          <p:nvPr/>
        </p:nvSpPr>
        <p:spPr bwMode="auto">
          <a:xfrm>
            <a:off x="4006851" y="2708276"/>
            <a:ext cx="452438" cy="4556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lIns="64793" tIns="32396" rIns="64793" bIns="32396"/>
          <a:lstStyle/>
          <a:p>
            <a:pPr defTabSz="913130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4" name="Oval 417"/>
          <p:cNvSpPr>
            <a:spLocks noChangeArrowheads="1"/>
          </p:cNvSpPr>
          <p:nvPr/>
        </p:nvSpPr>
        <p:spPr bwMode="auto">
          <a:xfrm>
            <a:off x="4140200" y="2841626"/>
            <a:ext cx="187325" cy="1873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lIns="64793" tIns="32396" rIns="64793" bIns="32396"/>
          <a:lstStyle/>
          <a:p>
            <a:pPr defTabSz="913130"/>
            <a:endParaRPr lang="zh-CN" altLang="zh-CN" sz="11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5" name="Oval 416"/>
          <p:cNvSpPr>
            <a:spLocks noChangeArrowheads="1"/>
          </p:cNvSpPr>
          <p:nvPr/>
        </p:nvSpPr>
        <p:spPr bwMode="auto">
          <a:xfrm>
            <a:off x="1841500" y="2708276"/>
            <a:ext cx="450850" cy="4556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lIns="64793" tIns="32396" rIns="64793" bIns="32396"/>
          <a:lstStyle/>
          <a:p>
            <a:pPr defTabSz="913130"/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7" name="Oval 417"/>
          <p:cNvSpPr>
            <a:spLocks noChangeArrowheads="1"/>
          </p:cNvSpPr>
          <p:nvPr/>
        </p:nvSpPr>
        <p:spPr bwMode="auto">
          <a:xfrm>
            <a:off x="1974850" y="2841626"/>
            <a:ext cx="188913" cy="1873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lIns="64793" tIns="32396" rIns="64793" bIns="32396"/>
          <a:lstStyle/>
          <a:p>
            <a:pPr defTabSz="913130"/>
            <a:endParaRPr lang="zh-CN" altLang="zh-CN" sz="11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8" name="TextBox 692"/>
          <p:cNvSpPr>
            <a:spLocks noChangeArrowheads="1"/>
          </p:cNvSpPr>
          <p:nvPr/>
        </p:nvSpPr>
        <p:spPr bwMode="auto">
          <a:xfrm>
            <a:off x="2257426" y="1411290"/>
            <a:ext cx="849313" cy="280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793" tIns="32396" rIns="64793" bIns="32396">
            <a:spAutoFit/>
          </a:bodyPr>
          <a:lstStyle/>
          <a:p>
            <a:pPr defTabSz="913130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2170114" y="1825627"/>
            <a:ext cx="1352550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4793" tIns="32396" rIns="64793" bIns="32396">
            <a:spAutoFit/>
          </a:bodyPr>
          <a:lstStyle/>
          <a:p>
            <a:pPr defTabSz="913130"/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/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/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/>
            <a:endParaRPr lang="zh-CN" altLang="en-US" sz="800" dirty="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TextBox 692"/>
          <p:cNvSpPr>
            <a:spLocks noChangeArrowheads="1"/>
          </p:cNvSpPr>
          <p:nvPr/>
        </p:nvSpPr>
        <p:spPr bwMode="auto">
          <a:xfrm>
            <a:off x="4225926" y="1411290"/>
            <a:ext cx="847725" cy="280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793" tIns="32396" rIns="64793" bIns="32396">
            <a:spAutoFit/>
          </a:bodyPr>
          <a:lstStyle/>
          <a:p>
            <a:pPr defTabSz="913130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1" name="矩形 1"/>
          <p:cNvSpPr>
            <a:spLocks noChangeArrowheads="1"/>
          </p:cNvSpPr>
          <p:nvPr/>
        </p:nvSpPr>
        <p:spPr bwMode="auto">
          <a:xfrm>
            <a:off x="4140201" y="1825627"/>
            <a:ext cx="1349375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4793" tIns="32396" rIns="64793" bIns="32396">
            <a:spAutoFit/>
          </a:bodyPr>
          <a:lstStyle/>
          <a:p>
            <a:pPr defTabSz="913130"/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/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/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/>
            <a:endParaRPr lang="zh-CN" altLang="en-US" sz="8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TextBox 692"/>
          <p:cNvSpPr>
            <a:spLocks noChangeArrowheads="1"/>
          </p:cNvSpPr>
          <p:nvPr/>
        </p:nvSpPr>
        <p:spPr bwMode="auto">
          <a:xfrm>
            <a:off x="6291264" y="1411290"/>
            <a:ext cx="849312" cy="280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793" tIns="32396" rIns="64793" bIns="32396">
            <a:spAutoFit/>
          </a:bodyPr>
          <a:lstStyle/>
          <a:p>
            <a:pPr defTabSz="913130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3" name="矩形 1"/>
          <p:cNvSpPr>
            <a:spLocks noChangeArrowheads="1"/>
          </p:cNvSpPr>
          <p:nvPr/>
        </p:nvSpPr>
        <p:spPr bwMode="auto">
          <a:xfrm>
            <a:off x="6205538" y="1825627"/>
            <a:ext cx="1350962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4793" tIns="32396" rIns="64793" bIns="32396">
            <a:spAutoFit/>
          </a:bodyPr>
          <a:lstStyle/>
          <a:p>
            <a:pPr defTabSz="913130"/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/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/>
            <a:r>
              <a: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请在这里输入您要的内容</a:t>
            </a:r>
            <a:endParaRPr lang="en-US" altLang="zh-CN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3130"/>
            <a:endParaRPr lang="zh-CN" altLang="en-US" sz="800">
              <a:solidFill>
                <a:srgbClr val="242D3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TextBox 692"/>
          <p:cNvSpPr>
            <a:spLocks noChangeArrowheads="1"/>
          </p:cNvSpPr>
          <p:nvPr/>
        </p:nvSpPr>
        <p:spPr bwMode="auto">
          <a:xfrm>
            <a:off x="2124076" y="3508375"/>
            <a:ext cx="849313" cy="280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4793" tIns="32396" rIns="64793" bIns="32396">
            <a:spAutoFit/>
          </a:bodyPr>
          <a:lstStyle/>
          <a:p>
            <a:pPr defTabSz="9131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55" name="矩形 1"/>
          <p:cNvSpPr>
            <a:spLocks noChangeArrowheads="1"/>
          </p:cNvSpPr>
          <p:nvPr/>
        </p:nvSpPr>
        <p:spPr bwMode="auto">
          <a:xfrm>
            <a:off x="3451225" y="3498852"/>
            <a:ext cx="4076700" cy="1081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4793" tIns="32396" rIns="64793" bIns="32396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1000" dirty="0" err="1">
                <a:solidFill>
                  <a:schemeClr val="bg1"/>
                </a:solidFill>
              </a:rPr>
              <a:t>Lorem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</a:rPr>
              <a:t>Lorem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  <a:r>
              <a:rPr lang="en-US" altLang="zh-CN" sz="1000" dirty="0" err="1">
                <a:solidFill>
                  <a:schemeClr val="bg1"/>
                </a:solidFill>
              </a:rPr>
              <a:t>Lorem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ipsum</a:t>
            </a:r>
            <a:r>
              <a:rPr lang="en-US" altLang="zh-CN" sz="1000" dirty="0">
                <a:solidFill>
                  <a:schemeClr val="bg1"/>
                </a:solidFill>
              </a:rPr>
              <a:t> dolor sit </a:t>
            </a:r>
            <a:r>
              <a:rPr lang="en-US" altLang="zh-CN" sz="1000" dirty="0" err="1">
                <a:solidFill>
                  <a:schemeClr val="bg1"/>
                </a:solidFill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</a:rPr>
              <a:t>. </a:t>
            </a:r>
          </a:p>
          <a:p>
            <a:pPr>
              <a:spcBef>
                <a:spcPct val="20000"/>
              </a:spcBef>
            </a:pPr>
            <a:endParaRPr lang="en-US" altLang="zh-CN" sz="10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</a:pPr>
            <a:endParaRPr lang="en-US" altLang="zh-CN" sz="1000" dirty="0">
              <a:solidFill>
                <a:schemeClr val="bg1"/>
              </a:solidFill>
            </a:endParaRPr>
          </a:p>
          <a:p>
            <a:pPr defTabSz="9131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直接连接符 31"/>
          <p:cNvSpPr>
            <a:spLocks noChangeShapeType="1"/>
          </p:cNvSpPr>
          <p:nvPr/>
        </p:nvSpPr>
        <p:spPr bwMode="auto">
          <a:xfrm>
            <a:off x="2243139" y="1776413"/>
            <a:ext cx="1196975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57" name="直接连接符 32"/>
          <p:cNvSpPr>
            <a:spLocks noChangeShapeType="1"/>
          </p:cNvSpPr>
          <p:nvPr/>
        </p:nvSpPr>
        <p:spPr bwMode="auto">
          <a:xfrm>
            <a:off x="4206875" y="1776413"/>
            <a:ext cx="1192213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lIns="68571" tIns="34285" rIns="68571" bIns="34285"/>
          <a:lstStyle/>
          <a:p>
            <a:endParaRPr lang="zh-CN" altLang="en-US"/>
          </a:p>
        </p:txBody>
      </p:sp>
      <p:sp>
        <p:nvSpPr>
          <p:cNvPr id="58" name="直接连接符 33"/>
          <p:cNvSpPr>
            <a:spLocks noChangeShapeType="1"/>
          </p:cNvSpPr>
          <p:nvPr/>
        </p:nvSpPr>
        <p:spPr bwMode="auto">
          <a:xfrm>
            <a:off x="6257926" y="1776413"/>
            <a:ext cx="1196975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lIns="68571" tIns="34285" rIns="68571" bIns="34285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Freeform 12"/>
          <p:cNvSpPr/>
          <p:nvPr/>
        </p:nvSpPr>
        <p:spPr bwMode="black">
          <a:xfrm flipH="1">
            <a:off x="5485471" y="1527433"/>
            <a:ext cx="688238" cy="299562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/>
          <a:p>
            <a:pPr algn="ctr"/>
            <a:endParaRPr lang="en-US" sz="1600" dirty="0">
              <a:latin typeface="微软雅黑" panose="020B0503020204020204" pitchFamily="34" charset="-122"/>
            </a:endParaRPr>
          </a:p>
        </p:txBody>
      </p:sp>
      <p:sp>
        <p:nvSpPr>
          <p:cNvPr id="14" name="Freeform 13"/>
          <p:cNvSpPr/>
          <p:nvPr/>
        </p:nvSpPr>
        <p:spPr bwMode="black">
          <a:xfrm flipH="1" flipV="1">
            <a:off x="5485471" y="3538796"/>
            <a:ext cx="688238" cy="276586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/>
          <a:p>
            <a:pPr algn="ctr"/>
            <a:endParaRPr lang="en-US" sz="1600" dirty="0">
              <a:latin typeface="微软雅黑" panose="020B0503020204020204" pitchFamily="34" charset="-122"/>
            </a:endParaRPr>
          </a:p>
        </p:txBody>
      </p:sp>
      <p:cxnSp>
        <p:nvCxnSpPr>
          <p:cNvPr id="15" name="Straight Connector 14"/>
          <p:cNvCxnSpPr>
            <a:stCxn id="23" idx="2"/>
          </p:cNvCxnSpPr>
          <p:nvPr/>
        </p:nvCxnSpPr>
        <p:spPr bwMode="black">
          <a:xfrm flipH="1">
            <a:off x="5840685" y="2701780"/>
            <a:ext cx="491816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Freeform 19"/>
          <p:cNvSpPr/>
          <p:nvPr/>
        </p:nvSpPr>
        <p:spPr bwMode="black">
          <a:xfrm>
            <a:off x="2975122" y="1527433"/>
            <a:ext cx="688238" cy="299562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/>
          <a:p>
            <a:pPr algn="ctr"/>
            <a:endParaRPr lang="en-US" sz="1600" dirty="0">
              <a:latin typeface="微软雅黑" panose="020B0503020204020204" pitchFamily="34" charset="-122"/>
            </a:endParaRPr>
          </a:p>
        </p:txBody>
      </p:sp>
      <p:sp>
        <p:nvSpPr>
          <p:cNvPr id="21" name="Freeform 20"/>
          <p:cNvSpPr/>
          <p:nvPr/>
        </p:nvSpPr>
        <p:spPr bwMode="black">
          <a:xfrm flipV="1">
            <a:off x="2975122" y="3538796"/>
            <a:ext cx="688238" cy="276586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 anchorCtr="0"/>
          <a:lstStyle/>
          <a:p>
            <a:pPr algn="ctr"/>
            <a:endParaRPr lang="en-US" sz="1600" dirty="0">
              <a:latin typeface="微软雅黑" panose="020B0503020204020204" pitchFamily="34" charset="-122"/>
            </a:endParaRPr>
          </a:p>
        </p:txBody>
      </p:sp>
      <p:cxnSp>
        <p:nvCxnSpPr>
          <p:cNvPr id="22" name="Straight Connector 21"/>
          <p:cNvCxnSpPr>
            <a:stCxn id="26" idx="6"/>
          </p:cNvCxnSpPr>
          <p:nvPr/>
        </p:nvCxnSpPr>
        <p:spPr bwMode="black">
          <a:xfrm>
            <a:off x="2866269" y="2701780"/>
            <a:ext cx="459056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Oval 15"/>
          <p:cNvSpPr/>
          <p:nvPr/>
        </p:nvSpPr>
        <p:spPr>
          <a:xfrm>
            <a:off x="6174120" y="1223388"/>
            <a:ext cx="602234" cy="6024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32500" y="2400570"/>
            <a:ext cx="602234" cy="6024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66291" y="3515914"/>
            <a:ext cx="602234" cy="6024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97697" y="1223388"/>
            <a:ext cx="602234" cy="6024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64035" y="2400570"/>
            <a:ext cx="602234" cy="6024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389868" y="3515914"/>
            <a:ext cx="602234" cy="6024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7" name="Freeform 8"/>
          <p:cNvSpPr>
            <a:spLocks noEditPoints="1"/>
          </p:cNvSpPr>
          <p:nvPr/>
        </p:nvSpPr>
        <p:spPr bwMode="auto">
          <a:xfrm>
            <a:off x="2523973" y="1322424"/>
            <a:ext cx="349684" cy="404349"/>
          </a:xfrm>
          <a:custGeom>
            <a:avLst/>
            <a:gdLst>
              <a:gd name="T0" fmla="*/ 99 w 206"/>
              <a:gd name="T1" fmla="*/ 210 h 238"/>
              <a:gd name="T2" fmla="*/ 74 w 206"/>
              <a:gd name="T3" fmla="*/ 210 h 238"/>
              <a:gd name="T4" fmla="*/ 86 w 206"/>
              <a:gd name="T5" fmla="*/ 203 h 238"/>
              <a:gd name="T6" fmla="*/ 86 w 206"/>
              <a:gd name="T7" fmla="*/ 218 h 238"/>
              <a:gd name="T8" fmla="*/ 86 w 206"/>
              <a:gd name="T9" fmla="*/ 203 h 238"/>
              <a:gd name="T10" fmla="*/ 203 w 206"/>
              <a:gd name="T11" fmla="*/ 180 h 238"/>
              <a:gd name="T12" fmla="*/ 196 w 206"/>
              <a:gd name="T13" fmla="*/ 147 h 238"/>
              <a:gd name="T14" fmla="*/ 176 w 206"/>
              <a:gd name="T15" fmla="*/ 116 h 238"/>
              <a:gd name="T16" fmla="*/ 172 w 206"/>
              <a:gd name="T17" fmla="*/ 14 h 238"/>
              <a:gd name="T18" fmla="*/ 14 w 206"/>
              <a:gd name="T19" fmla="*/ 0 h 238"/>
              <a:gd name="T20" fmla="*/ 0 w 206"/>
              <a:gd name="T21" fmla="*/ 219 h 238"/>
              <a:gd name="T22" fmla="*/ 146 w 206"/>
              <a:gd name="T23" fmla="*/ 233 h 238"/>
              <a:gd name="T24" fmla="*/ 151 w 206"/>
              <a:gd name="T25" fmla="*/ 238 h 238"/>
              <a:gd name="T26" fmla="*/ 153 w 206"/>
              <a:gd name="T27" fmla="*/ 235 h 238"/>
              <a:gd name="T28" fmla="*/ 98 w 206"/>
              <a:gd name="T29" fmla="*/ 182 h 238"/>
              <a:gd name="T30" fmla="*/ 87 w 206"/>
              <a:gd name="T31" fmla="*/ 164 h 238"/>
              <a:gd name="T32" fmla="*/ 98 w 206"/>
              <a:gd name="T33" fmla="*/ 165 h 238"/>
              <a:gd name="T34" fmla="*/ 119 w 206"/>
              <a:gd name="T35" fmla="*/ 180 h 238"/>
              <a:gd name="T36" fmla="*/ 123 w 206"/>
              <a:gd name="T37" fmla="*/ 168 h 238"/>
              <a:gd name="T38" fmla="*/ 97 w 206"/>
              <a:gd name="T39" fmla="*/ 94 h 238"/>
              <a:gd name="T40" fmla="*/ 108 w 206"/>
              <a:gd name="T41" fmla="*/ 99 h 238"/>
              <a:gd name="T42" fmla="*/ 125 w 206"/>
              <a:gd name="T43" fmla="*/ 136 h 238"/>
              <a:gd name="T44" fmla="*/ 130 w 206"/>
              <a:gd name="T45" fmla="*/ 135 h 238"/>
              <a:gd name="T46" fmla="*/ 146 w 206"/>
              <a:gd name="T47" fmla="*/ 128 h 238"/>
              <a:gd name="T48" fmla="*/ 157 w 206"/>
              <a:gd name="T49" fmla="*/ 122 h 238"/>
              <a:gd name="T50" fmla="*/ 167 w 206"/>
              <a:gd name="T51" fmla="*/ 125 h 238"/>
              <a:gd name="T52" fmla="*/ 176 w 206"/>
              <a:gd name="T53" fmla="*/ 120 h 238"/>
              <a:gd name="T54" fmla="*/ 192 w 206"/>
              <a:gd name="T55" fmla="*/ 148 h 238"/>
              <a:gd name="T56" fmla="*/ 198 w 206"/>
              <a:gd name="T57" fmla="*/ 180 h 238"/>
              <a:gd name="T58" fmla="*/ 204 w 206"/>
              <a:gd name="T59" fmla="*/ 208 h 238"/>
              <a:gd name="T60" fmla="*/ 151 w 206"/>
              <a:gd name="T61" fmla="*/ 119 h 238"/>
              <a:gd name="T62" fmla="*/ 130 w 206"/>
              <a:gd name="T63" fmla="*/ 126 h 238"/>
              <a:gd name="T64" fmla="*/ 113 w 206"/>
              <a:gd name="T65" fmla="*/ 98 h 238"/>
              <a:gd name="T66" fmla="*/ 95 w 206"/>
              <a:gd name="T67" fmla="*/ 89 h 238"/>
              <a:gd name="T68" fmla="*/ 119 w 206"/>
              <a:gd name="T69" fmla="*/ 169 h 238"/>
              <a:gd name="T70" fmla="*/ 100 w 206"/>
              <a:gd name="T71" fmla="*/ 162 h 238"/>
              <a:gd name="T72" fmla="*/ 83 w 206"/>
              <a:gd name="T73" fmla="*/ 161 h 238"/>
              <a:gd name="T74" fmla="*/ 95 w 206"/>
              <a:gd name="T75" fmla="*/ 186 h 238"/>
              <a:gd name="T76" fmla="*/ 21 w 206"/>
              <a:gd name="T77" fmla="*/ 188 h 238"/>
              <a:gd name="T78" fmla="*/ 151 w 206"/>
              <a:gd name="T79" fmla="*/ 22 h 238"/>
              <a:gd name="T80" fmla="*/ 167 w 206"/>
              <a:gd name="T81" fmla="*/ 119 h 238"/>
              <a:gd name="T82" fmla="*/ 157 w 206"/>
              <a:gd name="T83" fmla="*/ 117 h 238"/>
              <a:gd name="T84" fmla="*/ 155 w 206"/>
              <a:gd name="T85" fmla="*/ 20 h 238"/>
              <a:gd name="T86" fmla="*/ 19 w 206"/>
              <a:gd name="T87" fmla="*/ 18 h 238"/>
              <a:gd name="T88" fmla="*/ 17 w 206"/>
              <a:gd name="T89" fmla="*/ 190 h 238"/>
              <a:gd name="T90" fmla="*/ 103 w 206"/>
              <a:gd name="T91" fmla="*/ 192 h 238"/>
              <a:gd name="T92" fmla="*/ 144 w 206"/>
              <a:gd name="T93" fmla="*/ 228 h 238"/>
              <a:gd name="T94" fmla="*/ 5 w 206"/>
              <a:gd name="T95" fmla="*/ 219 h 238"/>
              <a:gd name="T96" fmla="*/ 14 w 206"/>
              <a:gd name="T97" fmla="*/ 5 h 238"/>
              <a:gd name="T98" fmla="*/ 167 w 206"/>
              <a:gd name="T99" fmla="*/ 1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6" h="238">
                <a:moveTo>
                  <a:pt x="86" y="223"/>
                </a:moveTo>
                <a:cubicBezTo>
                  <a:pt x="93" y="223"/>
                  <a:pt x="99" y="217"/>
                  <a:pt x="99" y="210"/>
                </a:cubicBezTo>
                <a:cubicBezTo>
                  <a:pt x="99" y="203"/>
                  <a:pt x="93" y="198"/>
                  <a:pt x="86" y="198"/>
                </a:cubicBezTo>
                <a:cubicBezTo>
                  <a:pt x="79" y="198"/>
                  <a:pt x="74" y="204"/>
                  <a:pt x="74" y="210"/>
                </a:cubicBezTo>
                <a:cubicBezTo>
                  <a:pt x="74" y="217"/>
                  <a:pt x="79" y="223"/>
                  <a:pt x="86" y="223"/>
                </a:cubicBezTo>
                <a:close/>
                <a:moveTo>
                  <a:pt x="86" y="203"/>
                </a:moveTo>
                <a:cubicBezTo>
                  <a:pt x="91" y="203"/>
                  <a:pt x="94" y="206"/>
                  <a:pt x="94" y="210"/>
                </a:cubicBezTo>
                <a:cubicBezTo>
                  <a:pt x="94" y="214"/>
                  <a:pt x="91" y="218"/>
                  <a:pt x="86" y="218"/>
                </a:cubicBezTo>
                <a:cubicBezTo>
                  <a:pt x="81" y="218"/>
                  <a:pt x="79" y="214"/>
                  <a:pt x="79" y="210"/>
                </a:cubicBezTo>
                <a:cubicBezTo>
                  <a:pt x="79" y="206"/>
                  <a:pt x="81" y="203"/>
                  <a:pt x="86" y="203"/>
                </a:cubicBezTo>
                <a:close/>
                <a:moveTo>
                  <a:pt x="205" y="205"/>
                </a:moveTo>
                <a:cubicBezTo>
                  <a:pt x="202" y="197"/>
                  <a:pt x="202" y="188"/>
                  <a:pt x="203" y="180"/>
                </a:cubicBezTo>
                <a:cubicBezTo>
                  <a:pt x="203" y="174"/>
                  <a:pt x="204" y="169"/>
                  <a:pt x="202" y="165"/>
                </a:cubicBezTo>
                <a:cubicBezTo>
                  <a:pt x="200" y="162"/>
                  <a:pt x="198" y="154"/>
                  <a:pt x="196" y="147"/>
                </a:cubicBezTo>
                <a:cubicBezTo>
                  <a:pt x="194" y="138"/>
                  <a:pt x="192" y="130"/>
                  <a:pt x="190" y="126"/>
                </a:cubicBezTo>
                <a:cubicBezTo>
                  <a:pt x="187" y="120"/>
                  <a:pt x="182" y="116"/>
                  <a:pt x="176" y="116"/>
                </a:cubicBezTo>
                <a:cubicBezTo>
                  <a:pt x="175" y="115"/>
                  <a:pt x="173" y="116"/>
                  <a:pt x="172" y="116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2" y="5"/>
                  <a:pt x="164" y="0"/>
                  <a:pt x="15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0"/>
                  <a:pt x="0" y="5"/>
                  <a:pt x="0" y="14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27"/>
                  <a:pt x="8" y="233"/>
                  <a:pt x="14" y="233"/>
                </a:cubicBezTo>
                <a:cubicBezTo>
                  <a:pt x="146" y="233"/>
                  <a:pt x="146" y="233"/>
                  <a:pt x="146" y="233"/>
                </a:cubicBezTo>
                <a:cubicBezTo>
                  <a:pt x="147" y="234"/>
                  <a:pt x="148" y="235"/>
                  <a:pt x="149" y="237"/>
                </a:cubicBezTo>
                <a:cubicBezTo>
                  <a:pt x="149" y="238"/>
                  <a:pt x="150" y="238"/>
                  <a:pt x="151" y="238"/>
                </a:cubicBezTo>
                <a:cubicBezTo>
                  <a:pt x="151" y="238"/>
                  <a:pt x="152" y="238"/>
                  <a:pt x="152" y="238"/>
                </a:cubicBezTo>
                <a:cubicBezTo>
                  <a:pt x="153" y="238"/>
                  <a:pt x="154" y="236"/>
                  <a:pt x="153" y="235"/>
                </a:cubicBezTo>
                <a:cubicBezTo>
                  <a:pt x="147" y="221"/>
                  <a:pt x="136" y="209"/>
                  <a:pt x="129" y="207"/>
                </a:cubicBezTo>
                <a:cubicBezTo>
                  <a:pt x="125" y="205"/>
                  <a:pt x="108" y="191"/>
                  <a:pt x="98" y="182"/>
                </a:cubicBezTo>
                <a:cubicBezTo>
                  <a:pt x="93" y="178"/>
                  <a:pt x="90" y="175"/>
                  <a:pt x="88" y="173"/>
                </a:cubicBezTo>
                <a:cubicBezTo>
                  <a:pt x="84" y="170"/>
                  <a:pt x="85" y="166"/>
                  <a:pt x="87" y="164"/>
                </a:cubicBezTo>
                <a:cubicBezTo>
                  <a:pt x="87" y="163"/>
                  <a:pt x="90" y="160"/>
                  <a:pt x="94" y="163"/>
                </a:cubicBezTo>
                <a:cubicBezTo>
                  <a:pt x="95" y="163"/>
                  <a:pt x="96" y="164"/>
                  <a:pt x="98" y="165"/>
                </a:cubicBezTo>
                <a:cubicBezTo>
                  <a:pt x="103" y="169"/>
                  <a:pt x="111" y="175"/>
                  <a:pt x="115" y="179"/>
                </a:cubicBezTo>
                <a:cubicBezTo>
                  <a:pt x="117" y="181"/>
                  <a:pt x="119" y="180"/>
                  <a:pt x="119" y="180"/>
                </a:cubicBezTo>
                <a:cubicBezTo>
                  <a:pt x="122" y="179"/>
                  <a:pt x="123" y="173"/>
                  <a:pt x="123" y="169"/>
                </a:cubicBezTo>
                <a:cubicBezTo>
                  <a:pt x="123" y="169"/>
                  <a:pt x="123" y="168"/>
                  <a:pt x="123" y="168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92" y="101"/>
                  <a:pt x="93" y="96"/>
                  <a:pt x="97" y="94"/>
                </a:cubicBezTo>
                <a:cubicBezTo>
                  <a:pt x="99" y="93"/>
                  <a:pt x="102" y="93"/>
                  <a:pt x="104" y="94"/>
                </a:cubicBezTo>
                <a:cubicBezTo>
                  <a:pt x="106" y="95"/>
                  <a:pt x="108" y="97"/>
                  <a:pt x="108" y="99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6" y="137"/>
                  <a:pt x="127" y="137"/>
                  <a:pt x="128" y="137"/>
                </a:cubicBezTo>
                <a:cubicBezTo>
                  <a:pt x="129" y="137"/>
                  <a:pt x="130" y="136"/>
                  <a:pt x="130" y="135"/>
                </a:cubicBezTo>
                <a:cubicBezTo>
                  <a:pt x="130" y="133"/>
                  <a:pt x="130" y="131"/>
                  <a:pt x="132" y="130"/>
                </a:cubicBezTo>
                <a:cubicBezTo>
                  <a:pt x="136" y="127"/>
                  <a:pt x="141" y="127"/>
                  <a:pt x="146" y="128"/>
                </a:cubicBezTo>
                <a:cubicBezTo>
                  <a:pt x="147" y="129"/>
                  <a:pt x="148" y="129"/>
                  <a:pt x="149" y="127"/>
                </a:cubicBezTo>
                <a:cubicBezTo>
                  <a:pt x="150" y="124"/>
                  <a:pt x="154" y="122"/>
                  <a:pt x="157" y="122"/>
                </a:cubicBezTo>
                <a:cubicBezTo>
                  <a:pt x="161" y="122"/>
                  <a:pt x="164" y="122"/>
                  <a:pt x="165" y="124"/>
                </a:cubicBezTo>
                <a:cubicBezTo>
                  <a:pt x="166" y="125"/>
                  <a:pt x="166" y="125"/>
                  <a:pt x="167" y="125"/>
                </a:cubicBezTo>
                <a:cubicBezTo>
                  <a:pt x="168" y="125"/>
                  <a:pt x="169" y="125"/>
                  <a:pt x="169" y="124"/>
                </a:cubicBezTo>
                <a:cubicBezTo>
                  <a:pt x="170" y="122"/>
                  <a:pt x="173" y="120"/>
                  <a:pt x="176" y="120"/>
                </a:cubicBezTo>
                <a:cubicBezTo>
                  <a:pt x="178" y="120"/>
                  <a:pt x="183" y="121"/>
                  <a:pt x="186" y="128"/>
                </a:cubicBezTo>
                <a:cubicBezTo>
                  <a:pt x="188" y="132"/>
                  <a:pt x="190" y="140"/>
                  <a:pt x="192" y="148"/>
                </a:cubicBezTo>
                <a:cubicBezTo>
                  <a:pt x="194" y="156"/>
                  <a:pt x="196" y="164"/>
                  <a:pt x="198" y="167"/>
                </a:cubicBezTo>
                <a:cubicBezTo>
                  <a:pt x="199" y="170"/>
                  <a:pt x="199" y="175"/>
                  <a:pt x="198" y="180"/>
                </a:cubicBezTo>
                <a:cubicBezTo>
                  <a:pt x="198" y="188"/>
                  <a:pt x="197" y="198"/>
                  <a:pt x="201" y="207"/>
                </a:cubicBezTo>
                <a:cubicBezTo>
                  <a:pt x="202" y="208"/>
                  <a:pt x="203" y="208"/>
                  <a:pt x="204" y="208"/>
                </a:cubicBezTo>
                <a:cubicBezTo>
                  <a:pt x="205" y="207"/>
                  <a:pt x="206" y="206"/>
                  <a:pt x="205" y="205"/>
                </a:cubicBezTo>
                <a:close/>
                <a:moveTo>
                  <a:pt x="151" y="119"/>
                </a:moveTo>
                <a:cubicBezTo>
                  <a:pt x="149" y="120"/>
                  <a:pt x="147" y="122"/>
                  <a:pt x="145" y="124"/>
                </a:cubicBezTo>
                <a:cubicBezTo>
                  <a:pt x="140" y="122"/>
                  <a:pt x="134" y="123"/>
                  <a:pt x="130" y="126"/>
                </a:cubicBezTo>
                <a:cubicBezTo>
                  <a:pt x="129" y="127"/>
                  <a:pt x="128" y="127"/>
                  <a:pt x="127" y="128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2" y="94"/>
                  <a:pt x="109" y="91"/>
                  <a:pt x="106" y="89"/>
                </a:cubicBezTo>
                <a:cubicBezTo>
                  <a:pt x="102" y="88"/>
                  <a:pt x="99" y="88"/>
                  <a:pt x="95" y="89"/>
                </a:cubicBezTo>
                <a:cubicBezTo>
                  <a:pt x="89" y="92"/>
                  <a:pt x="86" y="101"/>
                  <a:pt x="90" y="109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19" y="172"/>
                  <a:pt x="118" y="174"/>
                  <a:pt x="118" y="175"/>
                </a:cubicBezTo>
                <a:cubicBezTo>
                  <a:pt x="113" y="171"/>
                  <a:pt x="106" y="166"/>
                  <a:pt x="100" y="162"/>
                </a:cubicBezTo>
                <a:cubicBezTo>
                  <a:pt x="99" y="161"/>
                  <a:pt x="98" y="160"/>
                  <a:pt x="97" y="159"/>
                </a:cubicBezTo>
                <a:cubicBezTo>
                  <a:pt x="92" y="156"/>
                  <a:pt x="87" y="157"/>
                  <a:pt x="83" y="161"/>
                </a:cubicBezTo>
                <a:cubicBezTo>
                  <a:pt x="80" y="166"/>
                  <a:pt x="79" y="173"/>
                  <a:pt x="85" y="177"/>
                </a:cubicBezTo>
                <a:cubicBezTo>
                  <a:pt x="87" y="178"/>
                  <a:pt x="91" y="182"/>
                  <a:pt x="95" y="186"/>
                </a:cubicBezTo>
                <a:cubicBezTo>
                  <a:pt x="96" y="186"/>
                  <a:pt x="97" y="187"/>
                  <a:pt x="98" y="188"/>
                </a:cubicBezTo>
                <a:cubicBezTo>
                  <a:pt x="21" y="188"/>
                  <a:pt x="21" y="188"/>
                  <a:pt x="21" y="188"/>
                </a:cubicBezTo>
                <a:cubicBezTo>
                  <a:pt x="21" y="22"/>
                  <a:pt x="21" y="22"/>
                  <a:pt x="21" y="22"/>
                </a:cubicBezTo>
                <a:cubicBezTo>
                  <a:pt x="151" y="22"/>
                  <a:pt x="151" y="22"/>
                  <a:pt x="151" y="22"/>
                </a:cubicBezTo>
                <a:lnTo>
                  <a:pt x="151" y="119"/>
                </a:lnTo>
                <a:close/>
                <a:moveTo>
                  <a:pt x="167" y="119"/>
                </a:moveTo>
                <a:cubicBezTo>
                  <a:pt x="167" y="119"/>
                  <a:pt x="167" y="119"/>
                  <a:pt x="167" y="119"/>
                </a:cubicBezTo>
                <a:cubicBezTo>
                  <a:pt x="164" y="118"/>
                  <a:pt x="161" y="117"/>
                  <a:pt x="157" y="117"/>
                </a:cubicBezTo>
                <a:cubicBezTo>
                  <a:pt x="156" y="117"/>
                  <a:pt x="156" y="117"/>
                  <a:pt x="155" y="118"/>
                </a:cubicBezTo>
                <a:cubicBezTo>
                  <a:pt x="155" y="20"/>
                  <a:pt x="155" y="20"/>
                  <a:pt x="155" y="20"/>
                </a:cubicBezTo>
                <a:cubicBezTo>
                  <a:pt x="155" y="19"/>
                  <a:pt x="154" y="18"/>
                  <a:pt x="153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7" y="19"/>
                  <a:pt x="17" y="20"/>
                </a:cubicBezTo>
                <a:cubicBezTo>
                  <a:pt x="17" y="190"/>
                  <a:pt x="17" y="190"/>
                  <a:pt x="17" y="190"/>
                </a:cubicBezTo>
                <a:cubicBezTo>
                  <a:pt x="17" y="191"/>
                  <a:pt x="18" y="192"/>
                  <a:pt x="19" y="192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15" y="202"/>
                  <a:pt x="124" y="210"/>
                  <a:pt x="127" y="211"/>
                </a:cubicBezTo>
                <a:cubicBezTo>
                  <a:pt x="131" y="212"/>
                  <a:pt x="138" y="219"/>
                  <a:pt x="144" y="228"/>
                </a:cubicBezTo>
                <a:cubicBezTo>
                  <a:pt x="14" y="228"/>
                  <a:pt x="14" y="228"/>
                  <a:pt x="14" y="228"/>
                </a:cubicBezTo>
                <a:cubicBezTo>
                  <a:pt x="10" y="228"/>
                  <a:pt x="5" y="224"/>
                  <a:pt x="5" y="219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8"/>
                  <a:pt x="10" y="5"/>
                  <a:pt x="14" y="5"/>
                </a:cubicBezTo>
                <a:cubicBezTo>
                  <a:pt x="158" y="5"/>
                  <a:pt x="158" y="5"/>
                  <a:pt x="158" y="5"/>
                </a:cubicBezTo>
                <a:cubicBezTo>
                  <a:pt x="162" y="5"/>
                  <a:pt x="167" y="8"/>
                  <a:pt x="167" y="14"/>
                </a:cubicBezTo>
                <a:lnTo>
                  <a:pt x="167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2447884" y="2501423"/>
            <a:ext cx="234538" cy="400716"/>
          </a:xfrm>
          <a:custGeom>
            <a:avLst/>
            <a:gdLst>
              <a:gd name="T0" fmla="*/ 120 w 138"/>
              <a:gd name="T1" fmla="*/ 0 h 236"/>
              <a:gd name="T2" fmla="*/ 18 w 138"/>
              <a:gd name="T3" fmla="*/ 0 h 236"/>
              <a:gd name="T4" fmla="*/ 0 w 138"/>
              <a:gd name="T5" fmla="*/ 18 h 236"/>
              <a:gd name="T6" fmla="*/ 0 w 138"/>
              <a:gd name="T7" fmla="*/ 219 h 236"/>
              <a:gd name="T8" fmla="*/ 18 w 138"/>
              <a:gd name="T9" fmla="*/ 236 h 236"/>
              <a:gd name="T10" fmla="*/ 120 w 138"/>
              <a:gd name="T11" fmla="*/ 236 h 236"/>
              <a:gd name="T12" fmla="*/ 138 w 138"/>
              <a:gd name="T13" fmla="*/ 219 h 236"/>
              <a:gd name="T14" fmla="*/ 138 w 138"/>
              <a:gd name="T15" fmla="*/ 18 h 236"/>
              <a:gd name="T16" fmla="*/ 120 w 138"/>
              <a:gd name="T17" fmla="*/ 0 h 236"/>
              <a:gd name="T18" fmla="*/ 133 w 138"/>
              <a:gd name="T19" fmla="*/ 219 h 236"/>
              <a:gd name="T20" fmla="*/ 120 w 138"/>
              <a:gd name="T21" fmla="*/ 232 h 236"/>
              <a:gd name="T22" fmla="*/ 18 w 138"/>
              <a:gd name="T23" fmla="*/ 232 h 236"/>
              <a:gd name="T24" fmla="*/ 5 w 138"/>
              <a:gd name="T25" fmla="*/ 219 h 236"/>
              <a:gd name="T26" fmla="*/ 5 w 138"/>
              <a:gd name="T27" fmla="*/ 199 h 236"/>
              <a:gd name="T28" fmla="*/ 133 w 138"/>
              <a:gd name="T29" fmla="*/ 199 h 236"/>
              <a:gd name="T30" fmla="*/ 133 w 138"/>
              <a:gd name="T31" fmla="*/ 219 h 236"/>
              <a:gd name="T32" fmla="*/ 133 w 138"/>
              <a:gd name="T33" fmla="*/ 194 h 236"/>
              <a:gd name="T34" fmla="*/ 5 w 138"/>
              <a:gd name="T35" fmla="*/ 194 h 236"/>
              <a:gd name="T36" fmla="*/ 5 w 138"/>
              <a:gd name="T37" fmla="*/ 35 h 236"/>
              <a:gd name="T38" fmla="*/ 133 w 138"/>
              <a:gd name="T39" fmla="*/ 35 h 236"/>
              <a:gd name="T40" fmla="*/ 133 w 138"/>
              <a:gd name="T41" fmla="*/ 194 h 236"/>
              <a:gd name="T42" fmla="*/ 133 w 138"/>
              <a:gd name="T43" fmla="*/ 30 h 236"/>
              <a:gd name="T44" fmla="*/ 5 w 138"/>
              <a:gd name="T45" fmla="*/ 30 h 236"/>
              <a:gd name="T46" fmla="*/ 5 w 138"/>
              <a:gd name="T47" fmla="*/ 18 h 236"/>
              <a:gd name="T48" fmla="*/ 18 w 138"/>
              <a:gd name="T49" fmla="*/ 5 h 236"/>
              <a:gd name="T50" fmla="*/ 120 w 138"/>
              <a:gd name="T51" fmla="*/ 5 h 236"/>
              <a:gd name="T52" fmla="*/ 133 w 138"/>
              <a:gd name="T53" fmla="*/ 18 h 236"/>
              <a:gd name="T54" fmla="*/ 133 w 138"/>
              <a:gd name="T55" fmla="*/ 30 h 236"/>
              <a:gd name="T56" fmla="*/ 87 w 138"/>
              <a:gd name="T57" fmla="*/ 16 h 236"/>
              <a:gd name="T58" fmla="*/ 51 w 138"/>
              <a:gd name="T59" fmla="*/ 16 h 236"/>
              <a:gd name="T60" fmla="*/ 49 w 138"/>
              <a:gd name="T61" fmla="*/ 18 h 236"/>
              <a:gd name="T62" fmla="*/ 51 w 138"/>
              <a:gd name="T63" fmla="*/ 20 h 236"/>
              <a:gd name="T64" fmla="*/ 87 w 138"/>
              <a:gd name="T65" fmla="*/ 20 h 236"/>
              <a:gd name="T66" fmla="*/ 89 w 138"/>
              <a:gd name="T67" fmla="*/ 18 h 236"/>
              <a:gd name="T68" fmla="*/ 87 w 138"/>
              <a:gd name="T69" fmla="*/ 16 h 236"/>
              <a:gd name="T70" fmla="*/ 69 w 138"/>
              <a:gd name="T71" fmla="*/ 226 h 236"/>
              <a:gd name="T72" fmla="*/ 79 w 138"/>
              <a:gd name="T73" fmla="*/ 216 h 236"/>
              <a:gd name="T74" fmla="*/ 69 w 138"/>
              <a:gd name="T75" fmla="*/ 205 h 236"/>
              <a:gd name="T76" fmla="*/ 59 w 138"/>
              <a:gd name="T77" fmla="*/ 216 h 236"/>
              <a:gd name="T78" fmla="*/ 69 w 138"/>
              <a:gd name="T79" fmla="*/ 226 h 236"/>
              <a:gd name="T80" fmla="*/ 69 w 138"/>
              <a:gd name="T81" fmla="*/ 210 h 236"/>
              <a:gd name="T82" fmla="*/ 75 w 138"/>
              <a:gd name="T83" fmla="*/ 216 h 236"/>
              <a:gd name="T84" fmla="*/ 69 w 138"/>
              <a:gd name="T85" fmla="*/ 221 h 236"/>
              <a:gd name="T86" fmla="*/ 63 w 138"/>
              <a:gd name="T87" fmla="*/ 216 h 236"/>
              <a:gd name="T88" fmla="*/ 69 w 138"/>
              <a:gd name="T89" fmla="*/ 21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8" h="236">
                <a:moveTo>
                  <a:pt x="120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28"/>
                  <a:pt x="8" y="236"/>
                  <a:pt x="18" y="236"/>
                </a:cubicBezTo>
                <a:cubicBezTo>
                  <a:pt x="120" y="236"/>
                  <a:pt x="120" y="236"/>
                  <a:pt x="120" y="236"/>
                </a:cubicBezTo>
                <a:cubicBezTo>
                  <a:pt x="130" y="236"/>
                  <a:pt x="138" y="228"/>
                  <a:pt x="138" y="219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0" y="0"/>
                </a:cubicBezTo>
                <a:close/>
                <a:moveTo>
                  <a:pt x="133" y="219"/>
                </a:moveTo>
                <a:cubicBezTo>
                  <a:pt x="133" y="226"/>
                  <a:pt x="127" y="232"/>
                  <a:pt x="120" y="232"/>
                </a:cubicBezTo>
                <a:cubicBezTo>
                  <a:pt x="18" y="232"/>
                  <a:pt x="18" y="232"/>
                  <a:pt x="18" y="232"/>
                </a:cubicBezTo>
                <a:cubicBezTo>
                  <a:pt x="11" y="232"/>
                  <a:pt x="5" y="226"/>
                  <a:pt x="5" y="219"/>
                </a:cubicBezTo>
                <a:cubicBezTo>
                  <a:pt x="5" y="199"/>
                  <a:pt x="5" y="199"/>
                  <a:pt x="5" y="199"/>
                </a:cubicBezTo>
                <a:cubicBezTo>
                  <a:pt x="133" y="199"/>
                  <a:pt x="133" y="199"/>
                  <a:pt x="133" y="199"/>
                </a:cubicBezTo>
                <a:lnTo>
                  <a:pt x="133" y="219"/>
                </a:lnTo>
                <a:close/>
                <a:moveTo>
                  <a:pt x="133" y="194"/>
                </a:moveTo>
                <a:cubicBezTo>
                  <a:pt x="5" y="194"/>
                  <a:pt x="5" y="194"/>
                  <a:pt x="5" y="194"/>
                </a:cubicBezTo>
                <a:cubicBezTo>
                  <a:pt x="5" y="35"/>
                  <a:pt x="5" y="35"/>
                  <a:pt x="5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194"/>
                </a:lnTo>
                <a:close/>
                <a:moveTo>
                  <a:pt x="133" y="30"/>
                </a:moveTo>
                <a:cubicBezTo>
                  <a:pt x="5" y="30"/>
                  <a:pt x="5" y="30"/>
                  <a:pt x="5" y="30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1"/>
                  <a:pt x="11" y="5"/>
                  <a:pt x="18" y="5"/>
                </a:cubicBezTo>
                <a:cubicBezTo>
                  <a:pt x="120" y="5"/>
                  <a:pt x="120" y="5"/>
                  <a:pt x="120" y="5"/>
                </a:cubicBezTo>
                <a:cubicBezTo>
                  <a:pt x="127" y="5"/>
                  <a:pt x="133" y="11"/>
                  <a:pt x="133" y="18"/>
                </a:cubicBezTo>
                <a:lnTo>
                  <a:pt x="133" y="30"/>
                </a:lnTo>
                <a:close/>
                <a:moveTo>
                  <a:pt x="87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0" y="16"/>
                  <a:pt x="49" y="17"/>
                  <a:pt x="49" y="18"/>
                </a:cubicBezTo>
                <a:cubicBezTo>
                  <a:pt x="49" y="19"/>
                  <a:pt x="50" y="20"/>
                  <a:pt x="51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9" y="19"/>
                  <a:pt x="89" y="18"/>
                </a:cubicBezTo>
                <a:cubicBezTo>
                  <a:pt x="89" y="17"/>
                  <a:pt x="88" y="16"/>
                  <a:pt x="87" y="16"/>
                </a:cubicBezTo>
                <a:close/>
                <a:moveTo>
                  <a:pt x="69" y="226"/>
                </a:moveTo>
                <a:cubicBezTo>
                  <a:pt x="75" y="226"/>
                  <a:pt x="79" y="221"/>
                  <a:pt x="79" y="216"/>
                </a:cubicBezTo>
                <a:cubicBezTo>
                  <a:pt x="79" y="210"/>
                  <a:pt x="75" y="205"/>
                  <a:pt x="69" y="205"/>
                </a:cubicBezTo>
                <a:cubicBezTo>
                  <a:pt x="63" y="205"/>
                  <a:pt x="59" y="210"/>
                  <a:pt x="59" y="216"/>
                </a:cubicBezTo>
                <a:cubicBezTo>
                  <a:pt x="59" y="221"/>
                  <a:pt x="63" y="226"/>
                  <a:pt x="69" y="226"/>
                </a:cubicBezTo>
                <a:close/>
                <a:moveTo>
                  <a:pt x="69" y="210"/>
                </a:moveTo>
                <a:cubicBezTo>
                  <a:pt x="72" y="210"/>
                  <a:pt x="75" y="213"/>
                  <a:pt x="75" y="216"/>
                </a:cubicBezTo>
                <a:cubicBezTo>
                  <a:pt x="75" y="219"/>
                  <a:pt x="72" y="221"/>
                  <a:pt x="69" y="221"/>
                </a:cubicBezTo>
                <a:cubicBezTo>
                  <a:pt x="66" y="221"/>
                  <a:pt x="63" y="219"/>
                  <a:pt x="63" y="216"/>
                </a:cubicBezTo>
                <a:cubicBezTo>
                  <a:pt x="63" y="213"/>
                  <a:pt x="66" y="210"/>
                  <a:pt x="69" y="2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6469988" y="2541435"/>
            <a:ext cx="327260" cy="320692"/>
          </a:xfrm>
          <a:custGeom>
            <a:avLst/>
            <a:gdLst>
              <a:gd name="T0" fmla="*/ 44 w 193"/>
              <a:gd name="T1" fmla="*/ 157 h 189"/>
              <a:gd name="T2" fmla="*/ 17 w 193"/>
              <a:gd name="T3" fmla="*/ 182 h 189"/>
              <a:gd name="T4" fmla="*/ 7 w 193"/>
              <a:gd name="T5" fmla="*/ 175 h 189"/>
              <a:gd name="T6" fmla="*/ 32 w 193"/>
              <a:gd name="T7" fmla="*/ 145 h 189"/>
              <a:gd name="T8" fmla="*/ 33 w 193"/>
              <a:gd name="T9" fmla="*/ 140 h 189"/>
              <a:gd name="T10" fmla="*/ 2 w 193"/>
              <a:gd name="T11" fmla="*/ 174 h 189"/>
              <a:gd name="T12" fmla="*/ 0 w 193"/>
              <a:gd name="T13" fmla="*/ 189 h 189"/>
              <a:gd name="T14" fmla="*/ 3 w 193"/>
              <a:gd name="T15" fmla="*/ 189 h 189"/>
              <a:gd name="T16" fmla="*/ 42 w 193"/>
              <a:gd name="T17" fmla="*/ 177 h 189"/>
              <a:gd name="T18" fmla="*/ 46 w 193"/>
              <a:gd name="T19" fmla="*/ 154 h 189"/>
              <a:gd name="T20" fmla="*/ 120 w 193"/>
              <a:gd name="T21" fmla="*/ 46 h 189"/>
              <a:gd name="T22" fmla="*/ 132 w 193"/>
              <a:gd name="T23" fmla="*/ 73 h 189"/>
              <a:gd name="T24" fmla="*/ 143 w 193"/>
              <a:gd name="T25" fmla="*/ 46 h 189"/>
              <a:gd name="T26" fmla="*/ 140 w 193"/>
              <a:gd name="T27" fmla="*/ 65 h 189"/>
              <a:gd name="T28" fmla="*/ 124 w 193"/>
              <a:gd name="T29" fmla="*/ 65 h 189"/>
              <a:gd name="T30" fmla="*/ 132 w 193"/>
              <a:gd name="T31" fmla="*/ 46 h 189"/>
              <a:gd name="T32" fmla="*/ 140 w 193"/>
              <a:gd name="T33" fmla="*/ 65 h 189"/>
              <a:gd name="T34" fmla="*/ 176 w 193"/>
              <a:gd name="T35" fmla="*/ 0 h 189"/>
              <a:gd name="T36" fmla="*/ 79 w 193"/>
              <a:gd name="T37" fmla="*/ 65 h 189"/>
              <a:gd name="T38" fmla="*/ 14 w 193"/>
              <a:gd name="T39" fmla="*/ 95 h 189"/>
              <a:gd name="T40" fmla="*/ 17 w 193"/>
              <a:gd name="T41" fmla="*/ 98 h 189"/>
              <a:gd name="T42" fmla="*/ 46 w 193"/>
              <a:gd name="T43" fmla="*/ 101 h 189"/>
              <a:gd name="T44" fmla="*/ 36 w 193"/>
              <a:gd name="T45" fmla="*/ 120 h 189"/>
              <a:gd name="T46" fmla="*/ 65 w 193"/>
              <a:gd name="T47" fmla="*/ 155 h 189"/>
              <a:gd name="T48" fmla="*/ 79 w 193"/>
              <a:gd name="T49" fmla="*/ 143 h 189"/>
              <a:gd name="T50" fmla="*/ 88 w 193"/>
              <a:gd name="T51" fmla="*/ 144 h 189"/>
              <a:gd name="T52" fmla="*/ 91 w 193"/>
              <a:gd name="T53" fmla="*/ 172 h 189"/>
              <a:gd name="T54" fmla="*/ 93 w 193"/>
              <a:gd name="T55" fmla="*/ 175 h 189"/>
              <a:gd name="T56" fmla="*/ 121 w 193"/>
              <a:gd name="T57" fmla="*/ 151 h 189"/>
              <a:gd name="T58" fmla="*/ 160 w 193"/>
              <a:gd name="T59" fmla="*/ 78 h 189"/>
              <a:gd name="T60" fmla="*/ 21 w 193"/>
              <a:gd name="T61" fmla="*/ 92 h 189"/>
              <a:gd name="T62" fmla="*/ 74 w 193"/>
              <a:gd name="T63" fmla="*/ 69 h 189"/>
              <a:gd name="T64" fmla="*/ 21 w 193"/>
              <a:gd name="T65" fmla="*/ 92 h 189"/>
              <a:gd name="T66" fmla="*/ 49 w 193"/>
              <a:gd name="T67" fmla="*/ 140 h 189"/>
              <a:gd name="T68" fmla="*/ 48 w 193"/>
              <a:gd name="T69" fmla="*/ 115 h 189"/>
              <a:gd name="T70" fmla="*/ 75 w 193"/>
              <a:gd name="T71" fmla="*/ 141 h 189"/>
              <a:gd name="T72" fmla="*/ 117 w 193"/>
              <a:gd name="T73" fmla="*/ 149 h 189"/>
              <a:gd name="T74" fmla="*/ 94 w 193"/>
              <a:gd name="T75" fmla="*/ 138 h 189"/>
              <a:gd name="T76" fmla="*/ 117 w 193"/>
              <a:gd name="T77" fmla="*/ 149 h 189"/>
              <a:gd name="T78" fmla="*/ 90 w 193"/>
              <a:gd name="T79" fmla="*/ 135 h 189"/>
              <a:gd name="T80" fmla="*/ 84 w 193"/>
              <a:gd name="T81" fmla="*/ 140 h 189"/>
              <a:gd name="T82" fmla="*/ 49 w 193"/>
              <a:gd name="T83" fmla="*/ 104 h 189"/>
              <a:gd name="T84" fmla="*/ 54 w 193"/>
              <a:gd name="T85" fmla="*/ 99 h 189"/>
              <a:gd name="T86" fmla="*/ 176 w 193"/>
              <a:gd name="T87" fmla="*/ 4 h 189"/>
              <a:gd name="T88" fmla="*/ 157 w 193"/>
              <a:gd name="T89" fmla="*/ 7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" h="189">
                <a:moveTo>
                  <a:pt x="46" y="154"/>
                </a:moveTo>
                <a:cubicBezTo>
                  <a:pt x="45" y="154"/>
                  <a:pt x="44" y="156"/>
                  <a:pt x="44" y="157"/>
                </a:cubicBezTo>
                <a:cubicBezTo>
                  <a:pt x="46" y="163"/>
                  <a:pt x="44" y="168"/>
                  <a:pt x="39" y="174"/>
                </a:cubicBezTo>
                <a:cubicBezTo>
                  <a:pt x="33" y="179"/>
                  <a:pt x="25" y="180"/>
                  <a:pt x="17" y="182"/>
                </a:cubicBezTo>
                <a:cubicBezTo>
                  <a:pt x="13" y="182"/>
                  <a:pt x="9" y="183"/>
                  <a:pt x="5" y="184"/>
                </a:cubicBezTo>
                <a:cubicBezTo>
                  <a:pt x="6" y="181"/>
                  <a:pt x="6" y="178"/>
                  <a:pt x="7" y="175"/>
                </a:cubicBezTo>
                <a:cubicBezTo>
                  <a:pt x="8" y="166"/>
                  <a:pt x="10" y="156"/>
                  <a:pt x="16" y="150"/>
                </a:cubicBezTo>
                <a:cubicBezTo>
                  <a:pt x="21" y="145"/>
                  <a:pt x="27" y="143"/>
                  <a:pt x="32" y="145"/>
                </a:cubicBezTo>
                <a:cubicBezTo>
                  <a:pt x="33" y="145"/>
                  <a:pt x="35" y="144"/>
                  <a:pt x="35" y="143"/>
                </a:cubicBezTo>
                <a:cubicBezTo>
                  <a:pt x="35" y="142"/>
                  <a:pt x="35" y="140"/>
                  <a:pt x="33" y="140"/>
                </a:cubicBezTo>
                <a:cubicBezTo>
                  <a:pt x="26" y="138"/>
                  <a:pt x="19" y="141"/>
                  <a:pt x="12" y="147"/>
                </a:cubicBezTo>
                <a:cubicBezTo>
                  <a:pt x="5" y="154"/>
                  <a:pt x="4" y="164"/>
                  <a:pt x="2" y="174"/>
                </a:cubicBezTo>
                <a:cubicBezTo>
                  <a:pt x="2" y="178"/>
                  <a:pt x="1" y="183"/>
                  <a:pt x="0" y="186"/>
                </a:cubicBezTo>
                <a:cubicBezTo>
                  <a:pt x="0" y="187"/>
                  <a:pt x="0" y="188"/>
                  <a:pt x="0" y="189"/>
                </a:cubicBezTo>
                <a:cubicBezTo>
                  <a:pt x="1" y="189"/>
                  <a:pt x="1" y="189"/>
                  <a:pt x="2" y="189"/>
                </a:cubicBezTo>
                <a:cubicBezTo>
                  <a:pt x="2" y="189"/>
                  <a:pt x="3" y="189"/>
                  <a:pt x="3" y="189"/>
                </a:cubicBezTo>
                <a:cubicBezTo>
                  <a:pt x="7" y="188"/>
                  <a:pt x="12" y="187"/>
                  <a:pt x="17" y="186"/>
                </a:cubicBezTo>
                <a:cubicBezTo>
                  <a:pt x="26" y="185"/>
                  <a:pt x="36" y="183"/>
                  <a:pt x="42" y="177"/>
                </a:cubicBezTo>
                <a:cubicBezTo>
                  <a:pt x="48" y="171"/>
                  <a:pt x="51" y="163"/>
                  <a:pt x="49" y="156"/>
                </a:cubicBezTo>
                <a:cubicBezTo>
                  <a:pt x="49" y="154"/>
                  <a:pt x="47" y="154"/>
                  <a:pt x="46" y="154"/>
                </a:cubicBezTo>
                <a:close/>
                <a:moveTo>
                  <a:pt x="132" y="42"/>
                </a:moveTo>
                <a:cubicBezTo>
                  <a:pt x="127" y="42"/>
                  <a:pt x="123" y="43"/>
                  <a:pt x="120" y="46"/>
                </a:cubicBezTo>
                <a:cubicBezTo>
                  <a:pt x="114" y="52"/>
                  <a:pt x="114" y="63"/>
                  <a:pt x="120" y="69"/>
                </a:cubicBezTo>
                <a:cubicBezTo>
                  <a:pt x="123" y="72"/>
                  <a:pt x="127" y="73"/>
                  <a:pt x="132" y="73"/>
                </a:cubicBezTo>
                <a:cubicBezTo>
                  <a:pt x="136" y="73"/>
                  <a:pt x="140" y="72"/>
                  <a:pt x="143" y="69"/>
                </a:cubicBezTo>
                <a:cubicBezTo>
                  <a:pt x="149" y="63"/>
                  <a:pt x="149" y="52"/>
                  <a:pt x="143" y="46"/>
                </a:cubicBezTo>
                <a:cubicBezTo>
                  <a:pt x="140" y="43"/>
                  <a:pt x="136" y="42"/>
                  <a:pt x="132" y="42"/>
                </a:cubicBezTo>
                <a:close/>
                <a:moveTo>
                  <a:pt x="140" y="65"/>
                </a:moveTo>
                <a:cubicBezTo>
                  <a:pt x="137" y="68"/>
                  <a:pt x="135" y="69"/>
                  <a:pt x="132" y="69"/>
                </a:cubicBezTo>
                <a:cubicBezTo>
                  <a:pt x="129" y="69"/>
                  <a:pt x="126" y="68"/>
                  <a:pt x="124" y="65"/>
                </a:cubicBezTo>
                <a:cubicBezTo>
                  <a:pt x="119" y="61"/>
                  <a:pt x="119" y="54"/>
                  <a:pt x="124" y="50"/>
                </a:cubicBezTo>
                <a:cubicBezTo>
                  <a:pt x="126" y="47"/>
                  <a:pt x="129" y="46"/>
                  <a:pt x="132" y="46"/>
                </a:cubicBezTo>
                <a:cubicBezTo>
                  <a:pt x="135" y="46"/>
                  <a:pt x="137" y="47"/>
                  <a:pt x="140" y="50"/>
                </a:cubicBezTo>
                <a:cubicBezTo>
                  <a:pt x="144" y="54"/>
                  <a:pt x="144" y="61"/>
                  <a:pt x="140" y="65"/>
                </a:cubicBezTo>
                <a:close/>
                <a:moveTo>
                  <a:pt x="187" y="2"/>
                </a:moveTo>
                <a:cubicBezTo>
                  <a:pt x="185" y="1"/>
                  <a:pt x="181" y="0"/>
                  <a:pt x="176" y="0"/>
                </a:cubicBezTo>
                <a:cubicBezTo>
                  <a:pt x="164" y="0"/>
                  <a:pt x="134" y="6"/>
                  <a:pt x="111" y="29"/>
                </a:cubicBezTo>
                <a:cubicBezTo>
                  <a:pt x="79" y="65"/>
                  <a:pt x="79" y="65"/>
                  <a:pt x="79" y="65"/>
                </a:cubicBezTo>
                <a:cubicBezTo>
                  <a:pt x="73" y="65"/>
                  <a:pt x="51" y="63"/>
                  <a:pt x="38" y="68"/>
                </a:cubicBezTo>
                <a:cubicBezTo>
                  <a:pt x="24" y="73"/>
                  <a:pt x="14" y="94"/>
                  <a:pt x="14" y="95"/>
                </a:cubicBezTo>
                <a:cubicBezTo>
                  <a:pt x="14" y="96"/>
                  <a:pt x="14" y="97"/>
                  <a:pt x="14" y="97"/>
                </a:cubicBezTo>
                <a:cubicBezTo>
                  <a:pt x="15" y="98"/>
                  <a:pt x="16" y="98"/>
                  <a:pt x="17" y="98"/>
                </a:cubicBezTo>
                <a:cubicBezTo>
                  <a:pt x="29" y="94"/>
                  <a:pt x="42" y="97"/>
                  <a:pt x="48" y="99"/>
                </a:cubicBezTo>
                <a:cubicBezTo>
                  <a:pt x="46" y="101"/>
                  <a:pt x="46" y="101"/>
                  <a:pt x="46" y="101"/>
                </a:cubicBezTo>
                <a:cubicBezTo>
                  <a:pt x="44" y="103"/>
                  <a:pt x="44" y="107"/>
                  <a:pt x="46" y="11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1" y="125"/>
                  <a:pt x="38" y="135"/>
                  <a:pt x="46" y="143"/>
                </a:cubicBezTo>
                <a:cubicBezTo>
                  <a:pt x="52" y="149"/>
                  <a:pt x="60" y="155"/>
                  <a:pt x="65" y="155"/>
                </a:cubicBezTo>
                <a:cubicBezTo>
                  <a:pt x="67" y="155"/>
                  <a:pt x="68" y="154"/>
                  <a:pt x="69" y="153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81" y="144"/>
                  <a:pt x="83" y="145"/>
                  <a:pt x="84" y="145"/>
                </a:cubicBezTo>
                <a:cubicBezTo>
                  <a:pt x="86" y="145"/>
                  <a:pt x="87" y="144"/>
                  <a:pt x="88" y="144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92" y="147"/>
                  <a:pt x="95" y="160"/>
                  <a:pt x="91" y="172"/>
                </a:cubicBezTo>
                <a:cubicBezTo>
                  <a:pt x="91" y="173"/>
                  <a:pt x="91" y="174"/>
                  <a:pt x="92" y="175"/>
                </a:cubicBezTo>
                <a:cubicBezTo>
                  <a:pt x="92" y="175"/>
                  <a:pt x="93" y="175"/>
                  <a:pt x="93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5" y="175"/>
                  <a:pt x="116" y="165"/>
                  <a:pt x="121" y="151"/>
                </a:cubicBezTo>
                <a:cubicBezTo>
                  <a:pt x="126" y="139"/>
                  <a:pt x="125" y="116"/>
                  <a:pt x="124" y="111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88" y="50"/>
                  <a:pt x="193" y="9"/>
                  <a:pt x="187" y="2"/>
                </a:cubicBezTo>
                <a:close/>
                <a:moveTo>
                  <a:pt x="21" y="92"/>
                </a:moveTo>
                <a:cubicBezTo>
                  <a:pt x="24" y="86"/>
                  <a:pt x="31" y="75"/>
                  <a:pt x="40" y="72"/>
                </a:cubicBezTo>
                <a:cubicBezTo>
                  <a:pt x="49" y="69"/>
                  <a:pt x="66" y="69"/>
                  <a:pt x="74" y="69"/>
                </a:cubicBezTo>
                <a:cubicBezTo>
                  <a:pt x="51" y="95"/>
                  <a:pt x="51" y="95"/>
                  <a:pt x="51" y="95"/>
                </a:cubicBezTo>
                <a:cubicBezTo>
                  <a:pt x="47" y="93"/>
                  <a:pt x="34" y="89"/>
                  <a:pt x="21" y="92"/>
                </a:cubicBezTo>
                <a:close/>
                <a:moveTo>
                  <a:pt x="66" y="150"/>
                </a:moveTo>
                <a:cubicBezTo>
                  <a:pt x="65" y="151"/>
                  <a:pt x="58" y="148"/>
                  <a:pt x="49" y="140"/>
                </a:cubicBezTo>
                <a:cubicBezTo>
                  <a:pt x="41" y="132"/>
                  <a:pt x="38" y="125"/>
                  <a:pt x="39" y="123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51" y="120"/>
                  <a:pt x="56" y="125"/>
                  <a:pt x="60" y="129"/>
                </a:cubicBezTo>
                <a:cubicBezTo>
                  <a:pt x="65" y="134"/>
                  <a:pt x="70" y="138"/>
                  <a:pt x="75" y="141"/>
                </a:cubicBezTo>
                <a:lnTo>
                  <a:pt x="66" y="150"/>
                </a:lnTo>
                <a:close/>
                <a:moveTo>
                  <a:pt x="117" y="149"/>
                </a:moveTo>
                <a:cubicBezTo>
                  <a:pt x="114" y="158"/>
                  <a:pt x="103" y="165"/>
                  <a:pt x="97" y="169"/>
                </a:cubicBezTo>
                <a:cubicBezTo>
                  <a:pt x="100" y="155"/>
                  <a:pt x="96" y="142"/>
                  <a:pt x="94" y="138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23"/>
                  <a:pt x="121" y="140"/>
                  <a:pt x="117" y="149"/>
                </a:cubicBezTo>
                <a:close/>
                <a:moveTo>
                  <a:pt x="90" y="135"/>
                </a:moveTo>
                <a:cubicBezTo>
                  <a:pt x="90" y="135"/>
                  <a:pt x="90" y="135"/>
                  <a:pt x="90" y="135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40"/>
                  <a:pt x="85" y="140"/>
                  <a:pt x="84" y="140"/>
                </a:cubicBezTo>
                <a:cubicBezTo>
                  <a:pt x="81" y="140"/>
                  <a:pt x="72" y="135"/>
                  <a:pt x="63" y="126"/>
                </a:cubicBezTo>
                <a:cubicBezTo>
                  <a:pt x="52" y="115"/>
                  <a:pt x="48" y="106"/>
                  <a:pt x="49" y="104"/>
                </a:cubicBezTo>
                <a:cubicBezTo>
                  <a:pt x="54" y="99"/>
                  <a:pt x="54" y="99"/>
                  <a:pt x="54" y="99"/>
                </a:cubicBezTo>
                <a:cubicBezTo>
                  <a:pt x="54" y="99"/>
                  <a:pt x="54" y="99"/>
                  <a:pt x="54" y="99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35" y="12"/>
                  <a:pt x="163" y="4"/>
                  <a:pt x="176" y="4"/>
                </a:cubicBezTo>
                <a:cubicBezTo>
                  <a:pt x="181" y="4"/>
                  <a:pt x="183" y="5"/>
                  <a:pt x="183" y="6"/>
                </a:cubicBezTo>
                <a:cubicBezTo>
                  <a:pt x="188" y="10"/>
                  <a:pt x="184" y="48"/>
                  <a:pt x="157" y="75"/>
                </a:cubicBezTo>
                <a:lnTo>
                  <a:pt x="90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2" name="Freeform 13"/>
          <p:cNvSpPr>
            <a:spLocks noEditPoints="1"/>
          </p:cNvSpPr>
          <p:nvPr/>
        </p:nvSpPr>
        <p:spPr bwMode="auto">
          <a:xfrm>
            <a:off x="2547659" y="3677088"/>
            <a:ext cx="286655" cy="280074"/>
          </a:xfrm>
          <a:custGeom>
            <a:avLst/>
            <a:gdLst>
              <a:gd name="T0" fmla="*/ 153 w 169"/>
              <a:gd name="T1" fmla="*/ 144 h 165"/>
              <a:gd name="T2" fmla="*/ 134 w 169"/>
              <a:gd name="T3" fmla="*/ 144 h 165"/>
              <a:gd name="T4" fmla="*/ 144 w 169"/>
              <a:gd name="T5" fmla="*/ 139 h 165"/>
              <a:gd name="T6" fmla="*/ 144 w 169"/>
              <a:gd name="T7" fmla="*/ 149 h 165"/>
              <a:gd name="T8" fmla="*/ 144 w 169"/>
              <a:gd name="T9" fmla="*/ 139 h 165"/>
              <a:gd name="T10" fmla="*/ 168 w 169"/>
              <a:gd name="T11" fmla="*/ 49 h 165"/>
              <a:gd name="T12" fmla="*/ 143 w 169"/>
              <a:gd name="T13" fmla="*/ 0 h 165"/>
              <a:gd name="T14" fmla="*/ 24 w 169"/>
              <a:gd name="T15" fmla="*/ 2 h 165"/>
              <a:gd name="T16" fmla="*/ 0 w 169"/>
              <a:gd name="T17" fmla="*/ 49 h 165"/>
              <a:gd name="T18" fmla="*/ 0 w 169"/>
              <a:gd name="T19" fmla="*/ 163 h 165"/>
              <a:gd name="T20" fmla="*/ 166 w 169"/>
              <a:gd name="T21" fmla="*/ 165 h 165"/>
              <a:gd name="T22" fmla="*/ 169 w 169"/>
              <a:gd name="T23" fmla="*/ 50 h 165"/>
              <a:gd name="T24" fmla="*/ 27 w 169"/>
              <a:gd name="T25" fmla="*/ 5 h 165"/>
              <a:gd name="T26" fmla="*/ 163 w 169"/>
              <a:gd name="T27" fmla="*/ 48 h 165"/>
              <a:gd name="T28" fmla="*/ 27 w 169"/>
              <a:gd name="T29" fmla="*/ 5 h 165"/>
              <a:gd name="T30" fmla="*/ 5 w 169"/>
              <a:gd name="T31" fmla="*/ 160 h 165"/>
              <a:gd name="T32" fmla="*/ 164 w 169"/>
              <a:gd name="T33" fmla="*/ 127 h 165"/>
              <a:gd name="T34" fmla="*/ 164 w 169"/>
              <a:gd name="T35" fmla="*/ 123 h 165"/>
              <a:gd name="T36" fmla="*/ 5 w 169"/>
              <a:gd name="T37" fmla="*/ 90 h 165"/>
              <a:gd name="T38" fmla="*/ 164 w 169"/>
              <a:gd name="T39" fmla="*/ 123 h 165"/>
              <a:gd name="T40" fmla="*/ 5 w 169"/>
              <a:gd name="T41" fmla="*/ 85 h 165"/>
              <a:gd name="T42" fmla="*/ 164 w 169"/>
              <a:gd name="T43" fmla="*/ 53 h 165"/>
              <a:gd name="T44" fmla="*/ 122 w 169"/>
              <a:gd name="T45" fmla="*/ 79 h 165"/>
              <a:gd name="T46" fmla="*/ 122 w 169"/>
              <a:gd name="T47" fmla="*/ 59 h 165"/>
              <a:gd name="T48" fmla="*/ 122 w 169"/>
              <a:gd name="T49" fmla="*/ 79 h 165"/>
              <a:gd name="T50" fmla="*/ 127 w 169"/>
              <a:gd name="T51" fmla="*/ 69 h 165"/>
              <a:gd name="T52" fmla="*/ 117 w 169"/>
              <a:gd name="T53" fmla="*/ 69 h 165"/>
              <a:gd name="T54" fmla="*/ 144 w 169"/>
              <a:gd name="T55" fmla="*/ 79 h 165"/>
              <a:gd name="T56" fmla="*/ 144 w 169"/>
              <a:gd name="T57" fmla="*/ 59 h 165"/>
              <a:gd name="T58" fmla="*/ 144 w 169"/>
              <a:gd name="T59" fmla="*/ 79 h 165"/>
              <a:gd name="T60" fmla="*/ 149 w 169"/>
              <a:gd name="T61" fmla="*/ 69 h 165"/>
              <a:gd name="T62" fmla="*/ 139 w 169"/>
              <a:gd name="T63" fmla="*/ 69 h 165"/>
              <a:gd name="T64" fmla="*/ 122 w 169"/>
              <a:gd name="T65" fmla="*/ 116 h 165"/>
              <a:gd name="T66" fmla="*/ 122 w 169"/>
              <a:gd name="T67" fmla="*/ 97 h 165"/>
              <a:gd name="T68" fmla="*/ 122 w 169"/>
              <a:gd name="T69" fmla="*/ 116 h 165"/>
              <a:gd name="T70" fmla="*/ 127 w 169"/>
              <a:gd name="T71" fmla="*/ 106 h 165"/>
              <a:gd name="T72" fmla="*/ 117 w 169"/>
              <a:gd name="T73" fmla="*/ 106 h 165"/>
              <a:gd name="T74" fmla="*/ 122 w 169"/>
              <a:gd name="T75" fmla="*/ 154 h 165"/>
              <a:gd name="T76" fmla="*/ 122 w 169"/>
              <a:gd name="T77" fmla="*/ 134 h 165"/>
              <a:gd name="T78" fmla="*/ 122 w 169"/>
              <a:gd name="T79" fmla="*/ 154 h 165"/>
              <a:gd name="T80" fmla="*/ 127 w 169"/>
              <a:gd name="T81" fmla="*/ 144 h 165"/>
              <a:gd name="T82" fmla="*/ 117 w 169"/>
              <a:gd name="T83" fmla="*/ 144 h 165"/>
              <a:gd name="T84" fmla="*/ 144 w 169"/>
              <a:gd name="T85" fmla="*/ 116 h 165"/>
              <a:gd name="T86" fmla="*/ 144 w 169"/>
              <a:gd name="T87" fmla="*/ 97 h 165"/>
              <a:gd name="T88" fmla="*/ 144 w 169"/>
              <a:gd name="T89" fmla="*/ 116 h 165"/>
              <a:gd name="T90" fmla="*/ 149 w 169"/>
              <a:gd name="T91" fmla="*/ 106 h 165"/>
              <a:gd name="T92" fmla="*/ 139 w 169"/>
              <a:gd name="T93" fmla="*/ 10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" h="165">
                <a:moveTo>
                  <a:pt x="144" y="154"/>
                </a:moveTo>
                <a:cubicBezTo>
                  <a:pt x="149" y="154"/>
                  <a:pt x="153" y="149"/>
                  <a:pt x="153" y="144"/>
                </a:cubicBezTo>
                <a:cubicBezTo>
                  <a:pt x="153" y="139"/>
                  <a:pt x="149" y="134"/>
                  <a:pt x="144" y="134"/>
                </a:cubicBezTo>
                <a:cubicBezTo>
                  <a:pt x="138" y="134"/>
                  <a:pt x="134" y="139"/>
                  <a:pt x="134" y="144"/>
                </a:cubicBezTo>
                <a:cubicBezTo>
                  <a:pt x="134" y="149"/>
                  <a:pt x="138" y="154"/>
                  <a:pt x="144" y="154"/>
                </a:cubicBezTo>
                <a:close/>
                <a:moveTo>
                  <a:pt x="144" y="139"/>
                </a:moveTo>
                <a:cubicBezTo>
                  <a:pt x="146" y="139"/>
                  <a:pt x="149" y="141"/>
                  <a:pt x="149" y="144"/>
                </a:cubicBezTo>
                <a:cubicBezTo>
                  <a:pt x="149" y="147"/>
                  <a:pt x="146" y="149"/>
                  <a:pt x="144" y="149"/>
                </a:cubicBezTo>
                <a:cubicBezTo>
                  <a:pt x="141" y="149"/>
                  <a:pt x="139" y="147"/>
                  <a:pt x="139" y="144"/>
                </a:cubicBezTo>
                <a:cubicBezTo>
                  <a:pt x="139" y="141"/>
                  <a:pt x="141" y="139"/>
                  <a:pt x="144" y="139"/>
                </a:cubicBezTo>
                <a:close/>
                <a:moveTo>
                  <a:pt x="168" y="49"/>
                </a:moveTo>
                <a:cubicBezTo>
                  <a:pt x="168" y="49"/>
                  <a:pt x="168" y="49"/>
                  <a:pt x="168" y="49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1"/>
                  <a:pt x="144" y="0"/>
                  <a:pt x="14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4"/>
                  <a:pt x="1" y="165"/>
                  <a:pt x="2" y="165"/>
                </a:cubicBezTo>
                <a:cubicBezTo>
                  <a:pt x="166" y="165"/>
                  <a:pt x="166" y="165"/>
                  <a:pt x="166" y="165"/>
                </a:cubicBezTo>
                <a:cubicBezTo>
                  <a:pt x="168" y="165"/>
                  <a:pt x="169" y="164"/>
                  <a:pt x="169" y="163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9" y="50"/>
                  <a:pt x="169" y="50"/>
                  <a:pt x="168" y="49"/>
                </a:cubicBezTo>
                <a:close/>
                <a:moveTo>
                  <a:pt x="27" y="5"/>
                </a:moveTo>
                <a:cubicBezTo>
                  <a:pt x="141" y="5"/>
                  <a:pt x="141" y="5"/>
                  <a:pt x="141" y="5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6" y="48"/>
                  <a:pt x="6" y="48"/>
                  <a:pt x="6" y="48"/>
                </a:cubicBezTo>
                <a:lnTo>
                  <a:pt x="27" y="5"/>
                </a:lnTo>
                <a:close/>
                <a:moveTo>
                  <a:pt x="164" y="160"/>
                </a:moveTo>
                <a:cubicBezTo>
                  <a:pt x="5" y="160"/>
                  <a:pt x="5" y="160"/>
                  <a:pt x="5" y="160"/>
                </a:cubicBezTo>
                <a:cubicBezTo>
                  <a:pt x="5" y="127"/>
                  <a:pt x="5" y="127"/>
                  <a:pt x="5" y="127"/>
                </a:cubicBezTo>
                <a:cubicBezTo>
                  <a:pt x="164" y="127"/>
                  <a:pt x="164" y="127"/>
                  <a:pt x="164" y="127"/>
                </a:cubicBezTo>
                <a:lnTo>
                  <a:pt x="164" y="160"/>
                </a:lnTo>
                <a:close/>
                <a:moveTo>
                  <a:pt x="164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90"/>
                  <a:pt x="5" y="90"/>
                  <a:pt x="5" y="90"/>
                </a:cubicBezTo>
                <a:cubicBezTo>
                  <a:pt x="164" y="90"/>
                  <a:pt x="164" y="90"/>
                  <a:pt x="164" y="90"/>
                </a:cubicBezTo>
                <a:lnTo>
                  <a:pt x="164" y="123"/>
                </a:lnTo>
                <a:close/>
                <a:moveTo>
                  <a:pt x="164" y="85"/>
                </a:moveTo>
                <a:cubicBezTo>
                  <a:pt x="5" y="85"/>
                  <a:pt x="5" y="85"/>
                  <a:pt x="5" y="85"/>
                </a:cubicBezTo>
                <a:cubicBezTo>
                  <a:pt x="5" y="53"/>
                  <a:pt x="5" y="53"/>
                  <a:pt x="5" y="53"/>
                </a:cubicBezTo>
                <a:cubicBezTo>
                  <a:pt x="164" y="53"/>
                  <a:pt x="164" y="53"/>
                  <a:pt x="164" y="53"/>
                </a:cubicBezTo>
                <a:lnTo>
                  <a:pt x="164" y="85"/>
                </a:lnTo>
                <a:close/>
                <a:moveTo>
                  <a:pt x="122" y="79"/>
                </a:moveTo>
                <a:cubicBezTo>
                  <a:pt x="127" y="79"/>
                  <a:pt x="131" y="74"/>
                  <a:pt x="131" y="69"/>
                </a:cubicBezTo>
                <a:cubicBezTo>
                  <a:pt x="131" y="64"/>
                  <a:pt x="127" y="59"/>
                  <a:pt x="122" y="59"/>
                </a:cubicBezTo>
                <a:cubicBezTo>
                  <a:pt x="116" y="59"/>
                  <a:pt x="112" y="64"/>
                  <a:pt x="112" y="69"/>
                </a:cubicBezTo>
                <a:cubicBezTo>
                  <a:pt x="112" y="74"/>
                  <a:pt x="116" y="79"/>
                  <a:pt x="122" y="79"/>
                </a:cubicBezTo>
                <a:close/>
                <a:moveTo>
                  <a:pt x="122" y="64"/>
                </a:moveTo>
                <a:cubicBezTo>
                  <a:pt x="125" y="64"/>
                  <a:pt x="127" y="66"/>
                  <a:pt x="127" y="69"/>
                </a:cubicBezTo>
                <a:cubicBezTo>
                  <a:pt x="127" y="72"/>
                  <a:pt x="125" y="74"/>
                  <a:pt x="122" y="74"/>
                </a:cubicBezTo>
                <a:cubicBezTo>
                  <a:pt x="119" y="74"/>
                  <a:pt x="117" y="72"/>
                  <a:pt x="117" y="69"/>
                </a:cubicBezTo>
                <a:cubicBezTo>
                  <a:pt x="117" y="66"/>
                  <a:pt x="119" y="64"/>
                  <a:pt x="122" y="64"/>
                </a:cubicBezTo>
                <a:close/>
                <a:moveTo>
                  <a:pt x="144" y="79"/>
                </a:moveTo>
                <a:cubicBezTo>
                  <a:pt x="149" y="79"/>
                  <a:pt x="153" y="74"/>
                  <a:pt x="153" y="69"/>
                </a:cubicBezTo>
                <a:cubicBezTo>
                  <a:pt x="153" y="64"/>
                  <a:pt x="149" y="59"/>
                  <a:pt x="144" y="59"/>
                </a:cubicBezTo>
                <a:cubicBezTo>
                  <a:pt x="138" y="59"/>
                  <a:pt x="134" y="64"/>
                  <a:pt x="134" y="69"/>
                </a:cubicBezTo>
                <a:cubicBezTo>
                  <a:pt x="134" y="74"/>
                  <a:pt x="138" y="79"/>
                  <a:pt x="144" y="79"/>
                </a:cubicBezTo>
                <a:close/>
                <a:moveTo>
                  <a:pt x="144" y="64"/>
                </a:moveTo>
                <a:cubicBezTo>
                  <a:pt x="146" y="64"/>
                  <a:pt x="149" y="66"/>
                  <a:pt x="149" y="69"/>
                </a:cubicBezTo>
                <a:cubicBezTo>
                  <a:pt x="149" y="72"/>
                  <a:pt x="146" y="74"/>
                  <a:pt x="144" y="74"/>
                </a:cubicBezTo>
                <a:cubicBezTo>
                  <a:pt x="141" y="74"/>
                  <a:pt x="139" y="72"/>
                  <a:pt x="139" y="69"/>
                </a:cubicBezTo>
                <a:cubicBezTo>
                  <a:pt x="139" y="66"/>
                  <a:pt x="141" y="64"/>
                  <a:pt x="144" y="64"/>
                </a:cubicBezTo>
                <a:close/>
                <a:moveTo>
                  <a:pt x="122" y="116"/>
                </a:moveTo>
                <a:cubicBezTo>
                  <a:pt x="127" y="116"/>
                  <a:pt x="131" y="112"/>
                  <a:pt x="131" y="106"/>
                </a:cubicBezTo>
                <a:cubicBezTo>
                  <a:pt x="131" y="101"/>
                  <a:pt x="127" y="97"/>
                  <a:pt x="122" y="97"/>
                </a:cubicBezTo>
                <a:cubicBezTo>
                  <a:pt x="116" y="97"/>
                  <a:pt x="112" y="101"/>
                  <a:pt x="112" y="106"/>
                </a:cubicBezTo>
                <a:cubicBezTo>
                  <a:pt x="112" y="112"/>
                  <a:pt x="116" y="116"/>
                  <a:pt x="122" y="116"/>
                </a:cubicBezTo>
                <a:close/>
                <a:moveTo>
                  <a:pt x="122" y="101"/>
                </a:moveTo>
                <a:cubicBezTo>
                  <a:pt x="125" y="101"/>
                  <a:pt x="127" y="104"/>
                  <a:pt x="127" y="106"/>
                </a:cubicBezTo>
                <a:cubicBezTo>
                  <a:pt x="127" y="109"/>
                  <a:pt x="125" y="111"/>
                  <a:pt x="122" y="111"/>
                </a:cubicBezTo>
                <a:cubicBezTo>
                  <a:pt x="119" y="111"/>
                  <a:pt x="117" y="109"/>
                  <a:pt x="117" y="106"/>
                </a:cubicBezTo>
                <a:cubicBezTo>
                  <a:pt x="117" y="104"/>
                  <a:pt x="119" y="101"/>
                  <a:pt x="122" y="101"/>
                </a:cubicBezTo>
                <a:close/>
                <a:moveTo>
                  <a:pt x="122" y="154"/>
                </a:moveTo>
                <a:cubicBezTo>
                  <a:pt x="127" y="154"/>
                  <a:pt x="131" y="149"/>
                  <a:pt x="131" y="144"/>
                </a:cubicBezTo>
                <a:cubicBezTo>
                  <a:pt x="131" y="139"/>
                  <a:pt x="127" y="134"/>
                  <a:pt x="122" y="134"/>
                </a:cubicBezTo>
                <a:cubicBezTo>
                  <a:pt x="116" y="134"/>
                  <a:pt x="112" y="139"/>
                  <a:pt x="112" y="144"/>
                </a:cubicBezTo>
                <a:cubicBezTo>
                  <a:pt x="112" y="149"/>
                  <a:pt x="116" y="154"/>
                  <a:pt x="122" y="154"/>
                </a:cubicBezTo>
                <a:close/>
                <a:moveTo>
                  <a:pt x="122" y="139"/>
                </a:moveTo>
                <a:cubicBezTo>
                  <a:pt x="125" y="139"/>
                  <a:pt x="127" y="141"/>
                  <a:pt x="127" y="144"/>
                </a:cubicBezTo>
                <a:cubicBezTo>
                  <a:pt x="127" y="147"/>
                  <a:pt x="125" y="149"/>
                  <a:pt x="122" y="149"/>
                </a:cubicBezTo>
                <a:cubicBezTo>
                  <a:pt x="119" y="149"/>
                  <a:pt x="117" y="147"/>
                  <a:pt x="117" y="144"/>
                </a:cubicBezTo>
                <a:cubicBezTo>
                  <a:pt x="117" y="141"/>
                  <a:pt x="119" y="139"/>
                  <a:pt x="122" y="139"/>
                </a:cubicBezTo>
                <a:close/>
                <a:moveTo>
                  <a:pt x="144" y="116"/>
                </a:moveTo>
                <a:cubicBezTo>
                  <a:pt x="149" y="116"/>
                  <a:pt x="153" y="112"/>
                  <a:pt x="153" y="106"/>
                </a:cubicBezTo>
                <a:cubicBezTo>
                  <a:pt x="153" y="101"/>
                  <a:pt x="149" y="97"/>
                  <a:pt x="144" y="97"/>
                </a:cubicBezTo>
                <a:cubicBezTo>
                  <a:pt x="138" y="97"/>
                  <a:pt x="134" y="101"/>
                  <a:pt x="134" y="106"/>
                </a:cubicBezTo>
                <a:cubicBezTo>
                  <a:pt x="134" y="112"/>
                  <a:pt x="138" y="116"/>
                  <a:pt x="144" y="116"/>
                </a:cubicBezTo>
                <a:close/>
                <a:moveTo>
                  <a:pt x="144" y="101"/>
                </a:moveTo>
                <a:cubicBezTo>
                  <a:pt x="146" y="101"/>
                  <a:pt x="149" y="104"/>
                  <a:pt x="149" y="106"/>
                </a:cubicBezTo>
                <a:cubicBezTo>
                  <a:pt x="149" y="109"/>
                  <a:pt x="146" y="111"/>
                  <a:pt x="144" y="111"/>
                </a:cubicBezTo>
                <a:cubicBezTo>
                  <a:pt x="141" y="111"/>
                  <a:pt x="139" y="109"/>
                  <a:pt x="139" y="106"/>
                </a:cubicBezTo>
                <a:cubicBezTo>
                  <a:pt x="139" y="104"/>
                  <a:pt x="141" y="101"/>
                  <a:pt x="144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3" name="Freeform 14"/>
          <p:cNvSpPr>
            <a:spLocks noEditPoints="1"/>
          </p:cNvSpPr>
          <p:nvPr/>
        </p:nvSpPr>
        <p:spPr bwMode="auto">
          <a:xfrm>
            <a:off x="6304688" y="3654354"/>
            <a:ext cx="325441" cy="325541"/>
          </a:xfrm>
          <a:custGeom>
            <a:avLst/>
            <a:gdLst>
              <a:gd name="T0" fmla="*/ 34 w 192"/>
              <a:gd name="T1" fmla="*/ 158 h 192"/>
              <a:gd name="T2" fmla="*/ 20 w 192"/>
              <a:gd name="T3" fmla="*/ 130 h 192"/>
              <a:gd name="T4" fmla="*/ 30 w 192"/>
              <a:gd name="T5" fmla="*/ 162 h 192"/>
              <a:gd name="T6" fmla="*/ 60 w 192"/>
              <a:gd name="T7" fmla="*/ 174 h 192"/>
              <a:gd name="T8" fmla="*/ 60 w 192"/>
              <a:gd name="T9" fmla="*/ 170 h 192"/>
              <a:gd name="T10" fmla="*/ 25 w 192"/>
              <a:gd name="T11" fmla="*/ 167 h 192"/>
              <a:gd name="T12" fmla="*/ 7 w 192"/>
              <a:gd name="T13" fmla="*/ 130 h 192"/>
              <a:gd name="T14" fmla="*/ 5 w 192"/>
              <a:gd name="T15" fmla="*/ 132 h 192"/>
              <a:gd name="T16" fmla="*/ 60 w 192"/>
              <a:gd name="T17" fmla="*/ 187 h 192"/>
              <a:gd name="T18" fmla="*/ 62 w 192"/>
              <a:gd name="T19" fmla="*/ 184 h 192"/>
              <a:gd name="T20" fmla="*/ 191 w 192"/>
              <a:gd name="T21" fmla="*/ 163 h 192"/>
              <a:gd name="T22" fmla="*/ 144 w 192"/>
              <a:gd name="T23" fmla="*/ 119 h 192"/>
              <a:gd name="T24" fmla="*/ 123 w 192"/>
              <a:gd name="T25" fmla="*/ 119 h 192"/>
              <a:gd name="T26" fmla="*/ 145 w 192"/>
              <a:gd name="T27" fmla="*/ 47 h 192"/>
              <a:gd name="T28" fmla="*/ 94 w 192"/>
              <a:gd name="T29" fmla="*/ 47 h 192"/>
              <a:gd name="T30" fmla="*/ 62 w 192"/>
              <a:gd name="T31" fmla="*/ 59 h 192"/>
              <a:gd name="T32" fmla="*/ 73 w 192"/>
              <a:gd name="T33" fmla="*/ 45 h 192"/>
              <a:gd name="T34" fmla="*/ 25 w 192"/>
              <a:gd name="T35" fmla="*/ 0 h 192"/>
              <a:gd name="T36" fmla="*/ 0 w 192"/>
              <a:gd name="T37" fmla="*/ 29 h 192"/>
              <a:gd name="T38" fmla="*/ 47 w 192"/>
              <a:gd name="T39" fmla="*/ 74 h 192"/>
              <a:gd name="T40" fmla="*/ 59 w 192"/>
              <a:gd name="T41" fmla="*/ 62 h 192"/>
              <a:gd name="T42" fmla="*/ 52 w 192"/>
              <a:gd name="T43" fmla="*/ 90 h 192"/>
              <a:gd name="T44" fmla="*/ 63 w 192"/>
              <a:gd name="T45" fmla="*/ 104 h 192"/>
              <a:gd name="T46" fmla="*/ 28 w 192"/>
              <a:gd name="T47" fmla="*/ 113 h 192"/>
              <a:gd name="T48" fmla="*/ 75 w 192"/>
              <a:gd name="T49" fmla="*/ 164 h 192"/>
              <a:gd name="T50" fmla="*/ 78 w 192"/>
              <a:gd name="T51" fmla="*/ 164 h 192"/>
              <a:gd name="T52" fmla="*/ 88 w 192"/>
              <a:gd name="T53" fmla="*/ 129 h 192"/>
              <a:gd name="T54" fmla="*/ 100 w 192"/>
              <a:gd name="T55" fmla="*/ 141 h 192"/>
              <a:gd name="T56" fmla="*/ 120 w 192"/>
              <a:gd name="T57" fmla="*/ 123 h 192"/>
              <a:gd name="T58" fmla="*/ 119 w 192"/>
              <a:gd name="T59" fmla="*/ 144 h 192"/>
              <a:gd name="T60" fmla="*/ 119 w 192"/>
              <a:gd name="T61" fmla="*/ 147 h 192"/>
              <a:gd name="T62" fmla="*/ 165 w 192"/>
              <a:gd name="T63" fmla="*/ 192 h 192"/>
              <a:gd name="T64" fmla="*/ 191 w 192"/>
              <a:gd name="T65" fmla="*/ 166 h 192"/>
              <a:gd name="T66" fmla="*/ 191 w 192"/>
              <a:gd name="T67" fmla="*/ 163 h 192"/>
              <a:gd name="T68" fmla="*/ 57 w 192"/>
              <a:gd name="T69" fmla="*/ 57 h 192"/>
              <a:gd name="T70" fmla="*/ 47 w 192"/>
              <a:gd name="T71" fmla="*/ 68 h 192"/>
              <a:gd name="T72" fmla="*/ 27 w 192"/>
              <a:gd name="T73" fmla="*/ 5 h 192"/>
              <a:gd name="T74" fmla="*/ 57 w 192"/>
              <a:gd name="T75" fmla="*/ 57 h 192"/>
              <a:gd name="T76" fmla="*/ 33 w 192"/>
              <a:gd name="T77" fmla="*/ 115 h 192"/>
              <a:gd name="T78" fmla="*/ 75 w 192"/>
              <a:gd name="T79" fmla="*/ 117 h 192"/>
              <a:gd name="T80" fmla="*/ 77 w 192"/>
              <a:gd name="T81" fmla="*/ 159 h 192"/>
              <a:gd name="T82" fmla="*/ 118 w 192"/>
              <a:gd name="T83" fmla="*/ 118 h 192"/>
              <a:gd name="T84" fmla="*/ 100 w 192"/>
              <a:gd name="T85" fmla="*/ 135 h 192"/>
              <a:gd name="T86" fmla="*/ 98 w 192"/>
              <a:gd name="T87" fmla="*/ 50 h 192"/>
              <a:gd name="T88" fmla="*/ 142 w 192"/>
              <a:gd name="T89" fmla="*/ 50 h 192"/>
              <a:gd name="T90" fmla="*/ 118 w 192"/>
              <a:gd name="T91" fmla="*/ 118 h 192"/>
              <a:gd name="T92" fmla="*/ 124 w 192"/>
              <a:gd name="T93" fmla="*/ 145 h 192"/>
              <a:gd name="T94" fmla="*/ 186 w 192"/>
              <a:gd name="T95" fmla="*/ 165 h 192"/>
              <a:gd name="T96" fmla="*/ 60 w 192"/>
              <a:gd name="T97" fmla="*/ 157 h 192"/>
              <a:gd name="T98" fmla="*/ 35 w 192"/>
              <a:gd name="T99" fmla="*/ 132 h 192"/>
              <a:gd name="T100" fmla="*/ 32 w 192"/>
              <a:gd name="T101" fmla="*/ 129 h 192"/>
              <a:gd name="T102" fmla="*/ 39 w 192"/>
              <a:gd name="T103" fmla="*/ 153 h 192"/>
              <a:gd name="T104" fmla="*/ 60 w 192"/>
              <a:gd name="T105" fmla="*/ 162 h 192"/>
              <a:gd name="T106" fmla="*/ 60 w 192"/>
              <a:gd name="T107" fmla="*/ 15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2" h="192">
                <a:moveTo>
                  <a:pt x="60" y="170"/>
                </a:moveTo>
                <a:cubicBezTo>
                  <a:pt x="50" y="169"/>
                  <a:pt x="41" y="165"/>
                  <a:pt x="34" y="158"/>
                </a:cubicBezTo>
                <a:cubicBezTo>
                  <a:pt x="26" y="151"/>
                  <a:pt x="22" y="142"/>
                  <a:pt x="22" y="132"/>
                </a:cubicBezTo>
                <a:cubicBezTo>
                  <a:pt x="22" y="131"/>
                  <a:pt x="21" y="129"/>
                  <a:pt x="20" y="130"/>
                </a:cubicBezTo>
                <a:cubicBezTo>
                  <a:pt x="19" y="130"/>
                  <a:pt x="18" y="131"/>
                  <a:pt x="18" y="132"/>
                </a:cubicBezTo>
                <a:cubicBezTo>
                  <a:pt x="18" y="143"/>
                  <a:pt x="22" y="154"/>
                  <a:pt x="30" y="162"/>
                </a:cubicBezTo>
                <a:cubicBezTo>
                  <a:pt x="38" y="169"/>
                  <a:pt x="49" y="174"/>
                  <a:pt x="60" y="174"/>
                </a:cubicBezTo>
                <a:cubicBezTo>
                  <a:pt x="60" y="174"/>
                  <a:pt x="60" y="174"/>
                  <a:pt x="60" y="174"/>
                </a:cubicBezTo>
                <a:cubicBezTo>
                  <a:pt x="61" y="174"/>
                  <a:pt x="62" y="173"/>
                  <a:pt x="62" y="172"/>
                </a:cubicBezTo>
                <a:cubicBezTo>
                  <a:pt x="62" y="171"/>
                  <a:pt x="61" y="170"/>
                  <a:pt x="60" y="170"/>
                </a:cubicBezTo>
                <a:close/>
                <a:moveTo>
                  <a:pt x="60" y="182"/>
                </a:moveTo>
                <a:cubicBezTo>
                  <a:pt x="46" y="182"/>
                  <a:pt x="34" y="176"/>
                  <a:pt x="25" y="167"/>
                </a:cubicBezTo>
                <a:cubicBezTo>
                  <a:pt x="15" y="158"/>
                  <a:pt x="10" y="145"/>
                  <a:pt x="10" y="132"/>
                </a:cubicBezTo>
                <a:cubicBezTo>
                  <a:pt x="10" y="131"/>
                  <a:pt x="9" y="130"/>
                  <a:pt x="7" y="130"/>
                </a:cubicBezTo>
                <a:cubicBezTo>
                  <a:pt x="7" y="130"/>
                  <a:pt x="7" y="130"/>
                  <a:pt x="7" y="130"/>
                </a:cubicBezTo>
                <a:cubicBezTo>
                  <a:pt x="6" y="130"/>
                  <a:pt x="5" y="131"/>
                  <a:pt x="5" y="132"/>
                </a:cubicBezTo>
                <a:cubicBezTo>
                  <a:pt x="5" y="147"/>
                  <a:pt x="11" y="160"/>
                  <a:pt x="21" y="170"/>
                </a:cubicBezTo>
                <a:cubicBezTo>
                  <a:pt x="32" y="181"/>
                  <a:pt x="45" y="186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7"/>
                  <a:pt x="62" y="186"/>
                  <a:pt x="62" y="184"/>
                </a:cubicBezTo>
                <a:cubicBezTo>
                  <a:pt x="62" y="183"/>
                  <a:pt x="61" y="182"/>
                  <a:pt x="60" y="182"/>
                </a:cubicBezTo>
                <a:close/>
                <a:moveTo>
                  <a:pt x="191" y="163"/>
                </a:moveTo>
                <a:cubicBezTo>
                  <a:pt x="147" y="119"/>
                  <a:pt x="147" y="119"/>
                  <a:pt x="147" y="119"/>
                </a:cubicBezTo>
                <a:cubicBezTo>
                  <a:pt x="146" y="118"/>
                  <a:pt x="145" y="118"/>
                  <a:pt x="144" y="119"/>
                </a:cubicBezTo>
                <a:cubicBezTo>
                  <a:pt x="133" y="129"/>
                  <a:pt x="133" y="129"/>
                  <a:pt x="133" y="12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45" y="98"/>
                  <a:pt x="145" y="98"/>
                  <a:pt x="145" y="98"/>
                </a:cubicBezTo>
                <a:cubicBezTo>
                  <a:pt x="159" y="84"/>
                  <a:pt x="159" y="61"/>
                  <a:pt x="145" y="47"/>
                </a:cubicBezTo>
                <a:cubicBezTo>
                  <a:pt x="138" y="40"/>
                  <a:pt x="129" y="36"/>
                  <a:pt x="120" y="36"/>
                </a:cubicBezTo>
                <a:cubicBezTo>
                  <a:pt x="110" y="36"/>
                  <a:pt x="101" y="40"/>
                  <a:pt x="94" y="47"/>
                </a:cubicBezTo>
                <a:cubicBezTo>
                  <a:pt x="72" y="69"/>
                  <a:pt x="72" y="69"/>
                  <a:pt x="72" y="69"/>
                </a:cubicBezTo>
                <a:cubicBezTo>
                  <a:pt x="62" y="59"/>
                  <a:pt x="62" y="59"/>
                  <a:pt x="62" y="59"/>
                </a:cubicBezTo>
                <a:cubicBezTo>
                  <a:pt x="73" y="48"/>
                  <a:pt x="73" y="48"/>
                  <a:pt x="73" y="48"/>
                </a:cubicBezTo>
                <a:cubicBezTo>
                  <a:pt x="74" y="47"/>
                  <a:pt x="74" y="46"/>
                  <a:pt x="73" y="45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6" y="0"/>
                  <a:pt x="25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0" y="28"/>
                  <a:pt x="0" y="29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74"/>
                  <a:pt x="46" y="74"/>
                  <a:pt x="47" y="74"/>
                </a:cubicBezTo>
                <a:cubicBezTo>
                  <a:pt x="47" y="74"/>
                  <a:pt x="48" y="74"/>
                  <a:pt x="48" y="73"/>
                </a:cubicBezTo>
                <a:cubicBezTo>
                  <a:pt x="59" y="62"/>
                  <a:pt x="59" y="62"/>
                  <a:pt x="59" y="62"/>
                </a:cubicBezTo>
                <a:cubicBezTo>
                  <a:pt x="69" y="72"/>
                  <a:pt x="69" y="72"/>
                  <a:pt x="69" y="72"/>
                </a:cubicBezTo>
                <a:cubicBezTo>
                  <a:pt x="52" y="90"/>
                  <a:pt x="52" y="90"/>
                  <a:pt x="52" y="90"/>
                </a:cubicBezTo>
                <a:cubicBezTo>
                  <a:pt x="51" y="91"/>
                  <a:pt x="51" y="92"/>
                  <a:pt x="52" y="93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0" y="103"/>
                  <a:pt x="56" y="103"/>
                  <a:pt x="53" y="103"/>
                </a:cubicBezTo>
                <a:cubicBezTo>
                  <a:pt x="44" y="103"/>
                  <a:pt x="35" y="107"/>
                  <a:pt x="28" y="113"/>
                </a:cubicBezTo>
                <a:cubicBezTo>
                  <a:pt x="27" y="114"/>
                  <a:pt x="27" y="116"/>
                  <a:pt x="28" y="11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6" y="164"/>
                  <a:pt x="76" y="165"/>
                  <a:pt x="77" y="165"/>
                </a:cubicBezTo>
                <a:cubicBezTo>
                  <a:pt x="77" y="165"/>
                  <a:pt x="78" y="164"/>
                  <a:pt x="78" y="164"/>
                </a:cubicBezTo>
                <a:cubicBezTo>
                  <a:pt x="85" y="157"/>
                  <a:pt x="89" y="148"/>
                  <a:pt x="89" y="139"/>
                </a:cubicBezTo>
                <a:cubicBezTo>
                  <a:pt x="89" y="135"/>
                  <a:pt x="89" y="132"/>
                  <a:pt x="88" y="129"/>
                </a:cubicBezTo>
                <a:cubicBezTo>
                  <a:pt x="99" y="140"/>
                  <a:pt x="99" y="140"/>
                  <a:pt x="99" y="140"/>
                </a:cubicBezTo>
                <a:cubicBezTo>
                  <a:pt x="99" y="141"/>
                  <a:pt x="100" y="141"/>
                  <a:pt x="100" y="141"/>
                </a:cubicBezTo>
                <a:cubicBezTo>
                  <a:pt x="101" y="141"/>
                  <a:pt x="102" y="141"/>
                  <a:pt x="102" y="140"/>
                </a:cubicBezTo>
                <a:cubicBezTo>
                  <a:pt x="120" y="123"/>
                  <a:pt x="120" y="123"/>
                  <a:pt x="120" y="12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8" y="144"/>
                  <a:pt x="118" y="145"/>
                  <a:pt x="118" y="145"/>
                </a:cubicBezTo>
                <a:cubicBezTo>
                  <a:pt x="118" y="146"/>
                  <a:pt x="118" y="146"/>
                  <a:pt x="119" y="147"/>
                </a:cubicBezTo>
                <a:cubicBezTo>
                  <a:pt x="163" y="191"/>
                  <a:pt x="163" y="191"/>
                  <a:pt x="163" y="191"/>
                </a:cubicBezTo>
                <a:cubicBezTo>
                  <a:pt x="164" y="192"/>
                  <a:pt x="164" y="192"/>
                  <a:pt x="165" y="192"/>
                </a:cubicBezTo>
                <a:cubicBezTo>
                  <a:pt x="165" y="192"/>
                  <a:pt x="166" y="192"/>
                  <a:pt x="166" y="191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6"/>
                  <a:pt x="192" y="165"/>
                  <a:pt x="192" y="165"/>
                </a:cubicBezTo>
                <a:cubicBezTo>
                  <a:pt x="192" y="164"/>
                  <a:pt x="192" y="163"/>
                  <a:pt x="191" y="163"/>
                </a:cubicBezTo>
                <a:close/>
                <a:moveTo>
                  <a:pt x="57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47" y="68"/>
                  <a:pt x="47" y="68"/>
                  <a:pt x="47" y="68"/>
                </a:cubicBezTo>
                <a:cubicBezTo>
                  <a:pt x="5" y="27"/>
                  <a:pt x="5" y="27"/>
                  <a:pt x="5" y="27"/>
                </a:cubicBezTo>
                <a:cubicBezTo>
                  <a:pt x="27" y="5"/>
                  <a:pt x="27" y="5"/>
                  <a:pt x="27" y="5"/>
                </a:cubicBezTo>
                <a:cubicBezTo>
                  <a:pt x="68" y="47"/>
                  <a:pt x="68" y="47"/>
                  <a:pt x="68" y="47"/>
                </a:cubicBezTo>
                <a:lnTo>
                  <a:pt x="57" y="57"/>
                </a:lnTo>
                <a:close/>
                <a:moveTo>
                  <a:pt x="77" y="159"/>
                </a:moveTo>
                <a:cubicBezTo>
                  <a:pt x="33" y="115"/>
                  <a:pt x="33" y="115"/>
                  <a:pt x="33" y="115"/>
                </a:cubicBezTo>
                <a:cubicBezTo>
                  <a:pt x="39" y="110"/>
                  <a:pt x="46" y="108"/>
                  <a:pt x="53" y="108"/>
                </a:cubicBezTo>
                <a:cubicBezTo>
                  <a:pt x="62" y="108"/>
                  <a:pt x="69" y="111"/>
                  <a:pt x="75" y="117"/>
                </a:cubicBezTo>
                <a:cubicBezTo>
                  <a:pt x="81" y="122"/>
                  <a:pt x="84" y="130"/>
                  <a:pt x="84" y="139"/>
                </a:cubicBezTo>
                <a:cubicBezTo>
                  <a:pt x="84" y="146"/>
                  <a:pt x="82" y="153"/>
                  <a:pt x="77" y="159"/>
                </a:cubicBezTo>
                <a:close/>
                <a:moveTo>
                  <a:pt x="118" y="118"/>
                </a:moveTo>
                <a:cubicBezTo>
                  <a:pt x="118" y="118"/>
                  <a:pt x="118" y="118"/>
                  <a:pt x="118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00" y="135"/>
                  <a:pt x="100" y="135"/>
                  <a:pt x="100" y="135"/>
                </a:cubicBezTo>
                <a:cubicBezTo>
                  <a:pt x="56" y="91"/>
                  <a:pt x="56" y="91"/>
                  <a:pt x="56" y="91"/>
                </a:cubicBezTo>
                <a:cubicBezTo>
                  <a:pt x="98" y="50"/>
                  <a:pt x="98" y="50"/>
                  <a:pt x="98" y="50"/>
                </a:cubicBezTo>
                <a:cubicBezTo>
                  <a:pt x="103" y="44"/>
                  <a:pt x="111" y="41"/>
                  <a:pt x="120" y="41"/>
                </a:cubicBezTo>
                <a:cubicBezTo>
                  <a:pt x="128" y="41"/>
                  <a:pt x="136" y="44"/>
                  <a:pt x="142" y="50"/>
                </a:cubicBezTo>
                <a:cubicBezTo>
                  <a:pt x="154" y="62"/>
                  <a:pt x="154" y="82"/>
                  <a:pt x="142" y="94"/>
                </a:cubicBezTo>
                <a:lnTo>
                  <a:pt x="118" y="118"/>
                </a:lnTo>
                <a:close/>
                <a:moveTo>
                  <a:pt x="165" y="186"/>
                </a:moveTo>
                <a:cubicBezTo>
                  <a:pt x="124" y="145"/>
                  <a:pt x="124" y="145"/>
                  <a:pt x="124" y="145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86" y="165"/>
                  <a:pt x="186" y="165"/>
                  <a:pt x="186" y="165"/>
                </a:cubicBezTo>
                <a:lnTo>
                  <a:pt x="165" y="186"/>
                </a:lnTo>
                <a:close/>
                <a:moveTo>
                  <a:pt x="60" y="157"/>
                </a:moveTo>
                <a:cubicBezTo>
                  <a:pt x="53" y="157"/>
                  <a:pt x="47" y="154"/>
                  <a:pt x="42" y="149"/>
                </a:cubicBezTo>
                <a:cubicBezTo>
                  <a:pt x="38" y="145"/>
                  <a:pt x="35" y="138"/>
                  <a:pt x="35" y="132"/>
                </a:cubicBezTo>
                <a:cubicBezTo>
                  <a:pt x="35" y="130"/>
                  <a:pt x="34" y="129"/>
                  <a:pt x="32" y="129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31" y="129"/>
                  <a:pt x="30" y="130"/>
                  <a:pt x="30" y="132"/>
                </a:cubicBezTo>
                <a:cubicBezTo>
                  <a:pt x="30" y="140"/>
                  <a:pt x="33" y="147"/>
                  <a:pt x="39" y="153"/>
                </a:cubicBezTo>
                <a:cubicBezTo>
                  <a:pt x="45" y="158"/>
                  <a:pt x="52" y="162"/>
                  <a:pt x="60" y="162"/>
                </a:cubicBezTo>
                <a:cubicBezTo>
                  <a:pt x="60" y="162"/>
                  <a:pt x="60" y="162"/>
                  <a:pt x="60" y="162"/>
                </a:cubicBezTo>
                <a:cubicBezTo>
                  <a:pt x="61" y="162"/>
                  <a:pt x="62" y="161"/>
                  <a:pt x="63" y="160"/>
                </a:cubicBezTo>
                <a:cubicBezTo>
                  <a:pt x="63" y="158"/>
                  <a:pt x="62" y="157"/>
                  <a:pt x="60" y="1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6" name="Freeform 17"/>
          <p:cNvSpPr>
            <a:spLocks noEditPoints="1"/>
          </p:cNvSpPr>
          <p:nvPr/>
        </p:nvSpPr>
        <p:spPr bwMode="auto">
          <a:xfrm>
            <a:off x="6339486" y="1345459"/>
            <a:ext cx="271504" cy="358276"/>
          </a:xfrm>
          <a:custGeom>
            <a:avLst/>
            <a:gdLst>
              <a:gd name="T0" fmla="*/ 61 w 160"/>
              <a:gd name="T1" fmla="*/ 71 h 211"/>
              <a:gd name="T2" fmla="*/ 24 w 160"/>
              <a:gd name="T3" fmla="*/ 80 h 211"/>
              <a:gd name="T4" fmla="*/ 49 w 160"/>
              <a:gd name="T5" fmla="*/ 108 h 211"/>
              <a:gd name="T6" fmla="*/ 45 w 160"/>
              <a:gd name="T7" fmla="*/ 146 h 211"/>
              <a:gd name="T8" fmla="*/ 80 w 160"/>
              <a:gd name="T9" fmla="*/ 131 h 211"/>
              <a:gd name="T10" fmla="*/ 112 w 160"/>
              <a:gd name="T11" fmla="*/ 147 h 211"/>
              <a:gd name="T12" fmla="*/ 117 w 160"/>
              <a:gd name="T13" fmla="*/ 141 h 211"/>
              <a:gd name="T14" fmla="*/ 135 w 160"/>
              <a:gd name="T15" fmla="*/ 85 h 211"/>
              <a:gd name="T16" fmla="*/ 132 w 160"/>
              <a:gd name="T17" fmla="*/ 76 h 211"/>
              <a:gd name="T18" fmla="*/ 85 w 160"/>
              <a:gd name="T19" fmla="*/ 42 h 211"/>
              <a:gd name="T20" fmla="*/ 75 w 160"/>
              <a:gd name="T21" fmla="*/ 42 h 211"/>
              <a:gd name="T22" fmla="*/ 96 w 160"/>
              <a:gd name="T23" fmla="*/ 74 h 211"/>
              <a:gd name="T24" fmla="*/ 131 w 160"/>
              <a:gd name="T25" fmla="*/ 81 h 211"/>
              <a:gd name="T26" fmla="*/ 132 w 160"/>
              <a:gd name="T27" fmla="*/ 82 h 211"/>
              <a:gd name="T28" fmla="*/ 106 w 160"/>
              <a:gd name="T29" fmla="*/ 108 h 211"/>
              <a:gd name="T30" fmla="*/ 112 w 160"/>
              <a:gd name="T31" fmla="*/ 142 h 211"/>
              <a:gd name="T32" fmla="*/ 81 w 160"/>
              <a:gd name="T33" fmla="*/ 126 h 211"/>
              <a:gd name="T34" fmla="*/ 79 w 160"/>
              <a:gd name="T35" fmla="*/ 126 h 211"/>
              <a:gd name="T36" fmla="*/ 48 w 160"/>
              <a:gd name="T37" fmla="*/ 142 h 211"/>
              <a:gd name="T38" fmla="*/ 54 w 160"/>
              <a:gd name="T39" fmla="*/ 108 h 211"/>
              <a:gd name="T40" fmla="*/ 28 w 160"/>
              <a:gd name="T41" fmla="*/ 82 h 211"/>
              <a:gd name="T42" fmla="*/ 29 w 160"/>
              <a:gd name="T43" fmla="*/ 81 h 211"/>
              <a:gd name="T44" fmla="*/ 64 w 160"/>
              <a:gd name="T45" fmla="*/ 74 h 211"/>
              <a:gd name="T46" fmla="*/ 80 w 160"/>
              <a:gd name="T47" fmla="*/ 44 h 211"/>
              <a:gd name="T48" fmla="*/ 80 w 160"/>
              <a:gd name="T49" fmla="*/ 0 h 211"/>
              <a:gd name="T50" fmla="*/ 0 w 160"/>
              <a:gd name="T51" fmla="*/ 15 h 211"/>
              <a:gd name="T52" fmla="*/ 34 w 160"/>
              <a:gd name="T53" fmla="*/ 184 h 211"/>
              <a:gd name="T54" fmla="*/ 80 w 160"/>
              <a:gd name="T55" fmla="*/ 211 h 211"/>
              <a:gd name="T56" fmla="*/ 125 w 160"/>
              <a:gd name="T57" fmla="*/ 187 h 211"/>
              <a:gd name="T58" fmla="*/ 160 w 160"/>
              <a:gd name="T59" fmla="*/ 15 h 211"/>
              <a:gd name="T60" fmla="*/ 155 w 160"/>
              <a:gd name="T61" fmla="*/ 145 h 211"/>
              <a:gd name="T62" fmla="*/ 37 w 160"/>
              <a:gd name="T63" fmla="*/ 181 h 211"/>
              <a:gd name="T64" fmla="*/ 5 w 160"/>
              <a:gd name="T65" fmla="*/ 17 h 211"/>
              <a:gd name="T66" fmla="*/ 155 w 160"/>
              <a:gd name="T67" fmla="*/ 17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0" h="211">
                <a:moveTo>
                  <a:pt x="75" y="42"/>
                </a:moveTo>
                <a:cubicBezTo>
                  <a:pt x="61" y="71"/>
                  <a:pt x="61" y="71"/>
                  <a:pt x="61" y="71"/>
                </a:cubicBez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8"/>
                  <a:pt x="24" y="80"/>
                </a:cubicBezTo>
                <a:cubicBezTo>
                  <a:pt x="23" y="81"/>
                  <a:pt x="24" y="84"/>
                  <a:pt x="25" y="85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3" y="143"/>
                  <a:pt x="44" y="145"/>
                  <a:pt x="45" y="146"/>
                </a:cubicBezTo>
                <a:cubicBezTo>
                  <a:pt x="47" y="147"/>
                  <a:pt x="49" y="147"/>
                  <a:pt x="51" y="146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109" y="146"/>
                  <a:pt x="109" y="146"/>
                  <a:pt x="109" y="146"/>
                </a:cubicBezTo>
                <a:cubicBezTo>
                  <a:pt x="110" y="146"/>
                  <a:pt x="111" y="147"/>
                  <a:pt x="112" y="147"/>
                </a:cubicBezTo>
                <a:cubicBezTo>
                  <a:pt x="113" y="147"/>
                  <a:pt x="114" y="146"/>
                  <a:pt x="115" y="146"/>
                </a:cubicBezTo>
                <a:cubicBezTo>
                  <a:pt x="116" y="145"/>
                  <a:pt x="117" y="143"/>
                  <a:pt x="117" y="141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135" y="85"/>
                  <a:pt x="135" y="85"/>
                  <a:pt x="135" y="85"/>
                </a:cubicBezTo>
                <a:cubicBezTo>
                  <a:pt x="136" y="84"/>
                  <a:pt x="137" y="81"/>
                  <a:pt x="136" y="80"/>
                </a:cubicBezTo>
                <a:cubicBezTo>
                  <a:pt x="136" y="78"/>
                  <a:pt x="134" y="76"/>
                  <a:pt x="132" y="76"/>
                </a:cubicBezTo>
                <a:cubicBezTo>
                  <a:pt x="99" y="71"/>
                  <a:pt x="99" y="71"/>
                  <a:pt x="99" y="71"/>
                </a:cubicBezTo>
                <a:cubicBezTo>
                  <a:pt x="85" y="42"/>
                  <a:pt x="85" y="42"/>
                  <a:pt x="85" y="42"/>
                </a:cubicBezTo>
                <a:cubicBezTo>
                  <a:pt x="84" y="40"/>
                  <a:pt x="82" y="39"/>
                  <a:pt x="80" y="39"/>
                </a:cubicBezTo>
                <a:cubicBezTo>
                  <a:pt x="78" y="39"/>
                  <a:pt x="76" y="40"/>
                  <a:pt x="75" y="42"/>
                </a:cubicBezTo>
                <a:close/>
                <a:moveTo>
                  <a:pt x="80" y="44"/>
                </a:moveTo>
                <a:cubicBezTo>
                  <a:pt x="96" y="74"/>
                  <a:pt x="96" y="74"/>
                  <a:pt x="96" y="74"/>
                </a:cubicBezTo>
                <a:cubicBezTo>
                  <a:pt x="96" y="75"/>
                  <a:pt x="97" y="76"/>
                  <a:pt x="97" y="76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32" y="81"/>
                  <a:pt x="132" y="81"/>
                  <a:pt x="132" y="81"/>
                </a:cubicBezTo>
                <a:cubicBezTo>
                  <a:pt x="132" y="81"/>
                  <a:pt x="132" y="81"/>
                  <a:pt x="132" y="82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6" y="106"/>
                  <a:pt x="106" y="107"/>
                  <a:pt x="106" y="108"/>
                </a:cubicBezTo>
                <a:cubicBezTo>
                  <a:pt x="112" y="141"/>
                  <a:pt x="112" y="141"/>
                  <a:pt x="112" y="141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12" y="142"/>
                  <a:pt x="112" y="142"/>
                  <a:pt x="111" y="142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81" y="126"/>
                  <a:pt x="80" y="126"/>
                  <a:pt x="80" y="126"/>
                </a:cubicBezTo>
                <a:cubicBezTo>
                  <a:pt x="80" y="126"/>
                  <a:pt x="79" y="126"/>
                  <a:pt x="79" y="126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8" y="142"/>
                  <a:pt x="48" y="142"/>
                  <a:pt x="48" y="141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107"/>
                  <a:pt x="53" y="106"/>
                  <a:pt x="53" y="106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1"/>
                  <a:pt x="28" y="81"/>
                  <a:pt x="28" y="81"/>
                </a:cubicBezTo>
                <a:cubicBezTo>
                  <a:pt x="28" y="81"/>
                  <a:pt x="28" y="81"/>
                  <a:pt x="29" y="81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6"/>
                  <a:pt x="64" y="75"/>
                  <a:pt x="64" y="74"/>
                </a:cubicBezTo>
                <a:cubicBezTo>
                  <a:pt x="79" y="44"/>
                  <a:pt x="79" y="44"/>
                  <a:pt x="79" y="44"/>
                </a:cubicBezTo>
                <a:cubicBezTo>
                  <a:pt x="80" y="43"/>
                  <a:pt x="80" y="43"/>
                  <a:pt x="80" y="44"/>
                </a:cubicBezTo>
                <a:close/>
                <a:moveTo>
                  <a:pt x="158" y="13"/>
                </a:moveTo>
                <a:cubicBezTo>
                  <a:pt x="138" y="7"/>
                  <a:pt x="109" y="0"/>
                  <a:pt x="80" y="0"/>
                </a:cubicBezTo>
                <a:cubicBezTo>
                  <a:pt x="56" y="0"/>
                  <a:pt x="31" y="4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0"/>
                  <a:pt x="5" y="162"/>
                  <a:pt x="34" y="184"/>
                </a:cubicBezTo>
                <a:cubicBezTo>
                  <a:pt x="52" y="198"/>
                  <a:pt x="72" y="209"/>
                  <a:pt x="79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7" y="210"/>
                  <a:pt x="107" y="199"/>
                  <a:pt x="125" y="187"/>
                </a:cubicBezTo>
                <a:cubicBezTo>
                  <a:pt x="141" y="175"/>
                  <a:pt x="160" y="159"/>
                  <a:pt x="160" y="145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60" y="14"/>
                  <a:pt x="159" y="13"/>
                  <a:pt x="158" y="13"/>
                </a:cubicBezTo>
                <a:close/>
                <a:moveTo>
                  <a:pt x="155" y="145"/>
                </a:moveTo>
                <a:cubicBezTo>
                  <a:pt x="155" y="167"/>
                  <a:pt x="94" y="203"/>
                  <a:pt x="80" y="206"/>
                </a:cubicBezTo>
                <a:cubicBezTo>
                  <a:pt x="73" y="205"/>
                  <a:pt x="55" y="195"/>
                  <a:pt x="37" y="181"/>
                </a:cubicBezTo>
                <a:cubicBezTo>
                  <a:pt x="17" y="165"/>
                  <a:pt x="5" y="152"/>
                  <a:pt x="5" y="145"/>
                </a:cubicBezTo>
                <a:cubicBezTo>
                  <a:pt x="5" y="17"/>
                  <a:pt x="5" y="17"/>
                  <a:pt x="5" y="17"/>
                </a:cubicBezTo>
                <a:cubicBezTo>
                  <a:pt x="33" y="9"/>
                  <a:pt x="57" y="5"/>
                  <a:pt x="80" y="5"/>
                </a:cubicBezTo>
                <a:cubicBezTo>
                  <a:pt x="108" y="5"/>
                  <a:pt x="136" y="11"/>
                  <a:pt x="155" y="17"/>
                </a:cubicBezTo>
                <a:lnTo>
                  <a:pt x="155" y="1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9" name="Text Placeholder 1"/>
          <p:cNvSpPr txBox="1"/>
          <p:nvPr/>
        </p:nvSpPr>
        <p:spPr>
          <a:xfrm>
            <a:off x="6837549" y="1529087"/>
            <a:ext cx="1586362" cy="40286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  <a:r>
              <a:rPr lang="en-US" altLang="zh-CN" sz="900" dirty="0" err="1">
                <a:solidFill>
                  <a:schemeClr val="bg1"/>
                </a:solidFill>
              </a:rPr>
              <a:t>Curabitur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elementum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posuere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pretium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0" name="Text Placeholder 2"/>
          <p:cNvSpPr txBox="1"/>
          <p:nvPr/>
        </p:nvSpPr>
        <p:spPr>
          <a:xfrm>
            <a:off x="6765336" y="1274450"/>
            <a:ext cx="1362098" cy="21068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 Placeholder 1"/>
          <p:cNvSpPr txBox="1"/>
          <p:nvPr/>
        </p:nvSpPr>
        <p:spPr>
          <a:xfrm>
            <a:off x="7070674" y="2706270"/>
            <a:ext cx="1586362" cy="40286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  <a:r>
              <a:rPr lang="en-US" altLang="zh-CN" sz="900" dirty="0" err="1">
                <a:solidFill>
                  <a:schemeClr val="bg1"/>
                </a:solidFill>
              </a:rPr>
              <a:t>Curabitur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elementum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posuere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pretium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2" name="Text Placeholder 2"/>
          <p:cNvSpPr txBox="1"/>
          <p:nvPr/>
        </p:nvSpPr>
        <p:spPr>
          <a:xfrm>
            <a:off x="6998461" y="2451633"/>
            <a:ext cx="1362098" cy="21068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Text Placeholder 1"/>
          <p:cNvSpPr txBox="1"/>
          <p:nvPr/>
        </p:nvSpPr>
        <p:spPr>
          <a:xfrm>
            <a:off x="6848567" y="3861872"/>
            <a:ext cx="1586362" cy="40286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  <a:r>
              <a:rPr lang="en-US" altLang="zh-CN" sz="900" dirty="0" err="1">
                <a:solidFill>
                  <a:schemeClr val="bg1"/>
                </a:solidFill>
              </a:rPr>
              <a:t>Curabitur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elementum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posuere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pretium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4" name="Text Placeholder 2"/>
          <p:cNvSpPr txBox="1"/>
          <p:nvPr/>
        </p:nvSpPr>
        <p:spPr>
          <a:xfrm>
            <a:off x="6776354" y="3607235"/>
            <a:ext cx="1362098" cy="21068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4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Rectangle 71"/>
          <p:cNvSpPr/>
          <p:nvPr/>
        </p:nvSpPr>
        <p:spPr>
          <a:xfrm>
            <a:off x="756050" y="1485456"/>
            <a:ext cx="166289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  <a:r>
              <a:rPr lang="en-US" altLang="zh-CN" sz="900" dirty="0" err="1">
                <a:solidFill>
                  <a:schemeClr val="bg1"/>
                </a:solidFill>
              </a:rPr>
              <a:t>Curabitur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elementum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posuere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pretium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6" name="TextBox 72"/>
          <p:cNvSpPr txBox="1"/>
          <p:nvPr/>
        </p:nvSpPr>
        <p:spPr>
          <a:xfrm>
            <a:off x="1052527" y="1274451"/>
            <a:ext cx="1369982" cy="2539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71"/>
          <p:cNvSpPr/>
          <p:nvPr/>
        </p:nvSpPr>
        <p:spPr>
          <a:xfrm>
            <a:off x="529912" y="2662639"/>
            <a:ext cx="1662893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  <a:r>
              <a:rPr lang="en-US" altLang="zh-CN" sz="900" dirty="0" err="1">
                <a:solidFill>
                  <a:schemeClr val="bg1"/>
                </a:solidFill>
              </a:rPr>
              <a:t>Curabitur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elementum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posuere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pretium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  <a:p>
            <a:pPr algn="r"/>
            <a:endParaRPr lang="en-GB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72"/>
          <p:cNvSpPr txBox="1"/>
          <p:nvPr/>
        </p:nvSpPr>
        <p:spPr>
          <a:xfrm>
            <a:off x="826389" y="2451633"/>
            <a:ext cx="1369982" cy="2539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71"/>
          <p:cNvSpPr/>
          <p:nvPr/>
        </p:nvSpPr>
        <p:spPr>
          <a:xfrm>
            <a:off x="697369" y="3772393"/>
            <a:ext cx="166289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  <a:r>
              <a:rPr lang="en-US" altLang="zh-CN" sz="900" dirty="0" err="1">
                <a:solidFill>
                  <a:schemeClr val="bg1"/>
                </a:solidFill>
              </a:rPr>
              <a:t>Curabitur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elementum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posuere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pretium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7" name="TextBox 72"/>
          <p:cNvSpPr txBox="1"/>
          <p:nvPr/>
        </p:nvSpPr>
        <p:spPr>
          <a:xfrm>
            <a:off x="993846" y="3561387"/>
            <a:ext cx="1369982" cy="2539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GB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038" y="1600436"/>
            <a:ext cx="2310094" cy="2321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Freeform 19"/>
          <p:cNvSpPr/>
          <p:nvPr/>
        </p:nvSpPr>
        <p:spPr bwMode="auto">
          <a:xfrm>
            <a:off x="1176228" y="3112728"/>
            <a:ext cx="1594159" cy="1381583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5032" tIns="32516" rIns="65032" bIns="32516"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20"/>
          <p:cNvSpPr/>
          <p:nvPr/>
        </p:nvSpPr>
        <p:spPr bwMode="auto">
          <a:xfrm>
            <a:off x="1176228" y="2461662"/>
            <a:ext cx="1594159" cy="1381583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21"/>
          <p:cNvSpPr/>
          <p:nvPr/>
        </p:nvSpPr>
        <p:spPr bwMode="auto">
          <a:xfrm>
            <a:off x="1176228" y="1810596"/>
            <a:ext cx="1594159" cy="1381583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5032" tIns="32516" rIns="65032" bIns="32516"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22"/>
          <p:cNvSpPr/>
          <p:nvPr/>
        </p:nvSpPr>
        <p:spPr bwMode="auto">
          <a:xfrm>
            <a:off x="1176228" y="1159532"/>
            <a:ext cx="1594159" cy="1383791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551 h 17"/>
              <a:gd name="T4" fmla="*/ 1147763 w 18"/>
              <a:gd name="T5" fmla="*/ 644058 h 17"/>
              <a:gd name="T6" fmla="*/ 1083998 w 18"/>
              <a:gd name="T7" fmla="*/ 761160 h 17"/>
              <a:gd name="T8" fmla="*/ 637646 w 18"/>
              <a:gd name="T9" fmla="*/ 995363 h 17"/>
              <a:gd name="T10" fmla="*/ 510117 w 18"/>
              <a:gd name="T11" fmla="*/ 995363 h 17"/>
              <a:gd name="T12" fmla="*/ 63765 w 18"/>
              <a:gd name="T13" fmla="*/ 761160 h 17"/>
              <a:gd name="T14" fmla="*/ 0 w 18"/>
              <a:gd name="T15" fmla="*/ 644058 h 17"/>
              <a:gd name="T16" fmla="*/ 0 w 18"/>
              <a:gd name="T17" fmla="*/ 58551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72" tIns="34286" rIns="68572" bIns="34286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052954" y="1353663"/>
            <a:ext cx="2264444" cy="0"/>
          </a:xfrm>
          <a:prstGeom prst="line">
            <a:avLst/>
          </a:prstGeom>
          <a:ln w="63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052954" y="2457713"/>
            <a:ext cx="2264444" cy="0"/>
          </a:xfrm>
          <a:prstGeom prst="line">
            <a:avLst/>
          </a:prstGeom>
          <a:ln w="635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052954" y="3252105"/>
            <a:ext cx="2264444" cy="0"/>
          </a:xfrm>
          <a:prstGeom prst="line">
            <a:avLst/>
          </a:prstGeom>
          <a:ln w="635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052954" y="4145350"/>
            <a:ext cx="2264444" cy="0"/>
          </a:xfrm>
          <a:prstGeom prst="line">
            <a:avLst/>
          </a:prstGeom>
          <a:ln w="635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59356" y="1272676"/>
            <a:ext cx="0" cy="2131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49831" y="2351715"/>
            <a:ext cx="0" cy="21199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439116" y="3174690"/>
            <a:ext cx="0" cy="2131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429592" y="4009577"/>
            <a:ext cx="0" cy="21318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58"/>
          <p:cNvSpPr txBox="1"/>
          <p:nvPr/>
        </p:nvSpPr>
        <p:spPr>
          <a:xfrm>
            <a:off x="1477439" y="1962261"/>
            <a:ext cx="1006023" cy="425766"/>
          </a:xfrm>
          <a:prstGeom prst="rect">
            <a:avLst/>
          </a:prstGeom>
          <a:noFill/>
        </p:spPr>
        <p:txBody>
          <a:bodyPr lIns="65032" tIns="32516" rIns="65032" bIns="32516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9"/>
          <p:cNvSpPr txBox="1"/>
          <p:nvPr/>
        </p:nvSpPr>
        <p:spPr>
          <a:xfrm>
            <a:off x="1470296" y="2610161"/>
            <a:ext cx="1006023" cy="425766"/>
          </a:xfrm>
          <a:prstGeom prst="rect">
            <a:avLst/>
          </a:prstGeom>
          <a:noFill/>
        </p:spPr>
        <p:txBody>
          <a:bodyPr lIns="65032" tIns="32516" rIns="65032" bIns="32516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60"/>
          <p:cNvSpPr txBox="1"/>
          <p:nvPr/>
        </p:nvSpPr>
        <p:spPr>
          <a:xfrm>
            <a:off x="1470296" y="3258061"/>
            <a:ext cx="1006023" cy="425766"/>
          </a:xfrm>
          <a:prstGeom prst="rect">
            <a:avLst/>
          </a:prstGeom>
          <a:noFill/>
        </p:spPr>
        <p:txBody>
          <a:bodyPr lIns="65032" tIns="32516" rIns="65032" bIns="32516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61"/>
          <p:cNvSpPr txBox="1"/>
          <p:nvPr/>
        </p:nvSpPr>
        <p:spPr>
          <a:xfrm>
            <a:off x="1470296" y="3897623"/>
            <a:ext cx="1006023" cy="425766"/>
          </a:xfrm>
          <a:prstGeom prst="rect">
            <a:avLst/>
          </a:prstGeom>
          <a:noFill/>
        </p:spPr>
        <p:txBody>
          <a:bodyPr lIns="65032" tIns="32516" rIns="65032" bIns="32516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62"/>
          <p:cNvGrpSpPr/>
          <p:nvPr/>
        </p:nvGrpSpPr>
        <p:grpSpPr>
          <a:xfrm>
            <a:off x="1703444" y="1378132"/>
            <a:ext cx="540317" cy="539629"/>
            <a:chOff x="3175" y="0"/>
            <a:chExt cx="971551" cy="969963"/>
          </a:xfrm>
          <a:solidFill>
            <a:schemeClr val="bg1"/>
          </a:solidFill>
        </p:grpSpPr>
        <p:sp>
          <p:nvSpPr>
            <p:cNvPr id="19" name="Freeform 47"/>
            <p:cNvSpPr/>
            <p:nvPr/>
          </p:nvSpPr>
          <p:spPr bwMode="auto">
            <a:xfrm>
              <a:off x="674688" y="98425"/>
              <a:ext cx="201613" cy="201613"/>
            </a:xfrm>
            <a:custGeom>
              <a:avLst/>
              <a:gdLst>
                <a:gd name="T0" fmla="*/ 0 w 127"/>
                <a:gd name="T1" fmla="*/ 0 h 127"/>
                <a:gd name="T2" fmla="*/ 0 w 127"/>
                <a:gd name="T3" fmla="*/ 21 h 127"/>
                <a:gd name="T4" fmla="*/ 107 w 127"/>
                <a:gd name="T5" fmla="*/ 21 h 127"/>
                <a:gd name="T6" fmla="*/ 107 w 127"/>
                <a:gd name="T7" fmla="*/ 127 h 127"/>
                <a:gd name="T8" fmla="*/ 127 w 127"/>
                <a:gd name="T9" fmla="*/ 127 h 127"/>
                <a:gd name="T10" fmla="*/ 127 w 127"/>
                <a:gd name="T11" fmla="*/ 0 h 127"/>
                <a:gd name="T12" fmla="*/ 0 w 127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7">
                  <a:moveTo>
                    <a:pt x="0" y="0"/>
                  </a:moveTo>
                  <a:lnTo>
                    <a:pt x="0" y="21"/>
                  </a:lnTo>
                  <a:lnTo>
                    <a:pt x="107" y="21"/>
                  </a:lnTo>
                  <a:lnTo>
                    <a:pt x="107" y="127"/>
                  </a:lnTo>
                  <a:lnTo>
                    <a:pt x="127" y="127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101600" y="671513"/>
              <a:ext cx="201613" cy="200025"/>
            </a:xfrm>
            <a:custGeom>
              <a:avLst/>
              <a:gdLst>
                <a:gd name="T0" fmla="*/ 0 w 127"/>
                <a:gd name="T1" fmla="*/ 0 h 126"/>
                <a:gd name="T2" fmla="*/ 0 w 127"/>
                <a:gd name="T3" fmla="*/ 126 h 126"/>
                <a:gd name="T4" fmla="*/ 127 w 127"/>
                <a:gd name="T5" fmla="*/ 126 h 126"/>
                <a:gd name="T6" fmla="*/ 127 w 127"/>
                <a:gd name="T7" fmla="*/ 106 h 126"/>
                <a:gd name="T8" fmla="*/ 21 w 127"/>
                <a:gd name="T9" fmla="*/ 106 h 126"/>
                <a:gd name="T10" fmla="*/ 21 w 127"/>
                <a:gd name="T11" fmla="*/ 0 h 126"/>
                <a:gd name="T12" fmla="*/ 0 w 127"/>
                <a:gd name="T13" fmla="*/ 0 h 126"/>
                <a:gd name="T14" fmla="*/ 0 w 127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6">
                  <a:moveTo>
                    <a:pt x="0" y="0"/>
                  </a:moveTo>
                  <a:lnTo>
                    <a:pt x="0" y="126"/>
                  </a:lnTo>
                  <a:lnTo>
                    <a:pt x="127" y="126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49"/>
            <p:cNvSpPr/>
            <p:nvPr/>
          </p:nvSpPr>
          <p:spPr bwMode="auto">
            <a:xfrm>
              <a:off x="674688" y="671513"/>
              <a:ext cx="201613" cy="200025"/>
            </a:xfrm>
            <a:custGeom>
              <a:avLst/>
              <a:gdLst>
                <a:gd name="T0" fmla="*/ 107 w 127"/>
                <a:gd name="T1" fmla="*/ 0 h 126"/>
                <a:gd name="T2" fmla="*/ 107 w 127"/>
                <a:gd name="T3" fmla="*/ 106 h 126"/>
                <a:gd name="T4" fmla="*/ 0 w 127"/>
                <a:gd name="T5" fmla="*/ 106 h 126"/>
                <a:gd name="T6" fmla="*/ 0 w 127"/>
                <a:gd name="T7" fmla="*/ 126 h 126"/>
                <a:gd name="T8" fmla="*/ 127 w 127"/>
                <a:gd name="T9" fmla="*/ 126 h 126"/>
                <a:gd name="T10" fmla="*/ 127 w 127"/>
                <a:gd name="T11" fmla="*/ 0 h 126"/>
                <a:gd name="T12" fmla="*/ 107 w 127"/>
                <a:gd name="T13" fmla="*/ 0 h 126"/>
                <a:gd name="T14" fmla="*/ 107 w 127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6">
                  <a:moveTo>
                    <a:pt x="107" y="0"/>
                  </a:moveTo>
                  <a:lnTo>
                    <a:pt x="107" y="106"/>
                  </a:lnTo>
                  <a:lnTo>
                    <a:pt x="0" y="106"/>
                  </a:lnTo>
                  <a:lnTo>
                    <a:pt x="0" y="126"/>
                  </a:lnTo>
                  <a:lnTo>
                    <a:pt x="127" y="126"/>
                  </a:lnTo>
                  <a:lnTo>
                    <a:pt x="12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50"/>
            <p:cNvSpPr/>
            <p:nvPr/>
          </p:nvSpPr>
          <p:spPr bwMode="auto">
            <a:xfrm>
              <a:off x="101600" y="98425"/>
              <a:ext cx="201613" cy="201613"/>
            </a:xfrm>
            <a:custGeom>
              <a:avLst/>
              <a:gdLst>
                <a:gd name="T0" fmla="*/ 0 w 127"/>
                <a:gd name="T1" fmla="*/ 0 h 127"/>
                <a:gd name="T2" fmla="*/ 0 w 127"/>
                <a:gd name="T3" fmla="*/ 127 h 127"/>
                <a:gd name="T4" fmla="*/ 21 w 127"/>
                <a:gd name="T5" fmla="*/ 127 h 127"/>
                <a:gd name="T6" fmla="*/ 21 w 127"/>
                <a:gd name="T7" fmla="*/ 21 h 127"/>
                <a:gd name="T8" fmla="*/ 127 w 127"/>
                <a:gd name="T9" fmla="*/ 21 h 127"/>
                <a:gd name="T10" fmla="*/ 127 w 127"/>
                <a:gd name="T11" fmla="*/ 0 h 127"/>
                <a:gd name="T12" fmla="*/ 0 w 127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7">
                  <a:moveTo>
                    <a:pt x="0" y="0"/>
                  </a:moveTo>
                  <a:lnTo>
                    <a:pt x="0" y="127"/>
                  </a:lnTo>
                  <a:lnTo>
                    <a:pt x="21" y="127"/>
                  </a:lnTo>
                  <a:lnTo>
                    <a:pt x="21" y="21"/>
                  </a:lnTo>
                  <a:lnTo>
                    <a:pt x="127" y="21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51"/>
            <p:cNvSpPr>
              <a:spLocks noChangeArrowheads="1"/>
            </p:cNvSpPr>
            <p:nvPr/>
          </p:nvSpPr>
          <p:spPr bwMode="auto">
            <a:xfrm>
              <a:off x="3175" y="469900"/>
              <a:ext cx="230188" cy="31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52"/>
            <p:cNvSpPr>
              <a:spLocks noChangeArrowheads="1"/>
            </p:cNvSpPr>
            <p:nvPr/>
          </p:nvSpPr>
          <p:spPr bwMode="auto">
            <a:xfrm>
              <a:off x="744538" y="469900"/>
              <a:ext cx="230188" cy="3175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auto">
            <a:xfrm>
              <a:off x="473075" y="741363"/>
              <a:ext cx="31750" cy="2286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54"/>
            <p:cNvSpPr>
              <a:spLocks noChangeArrowheads="1"/>
            </p:cNvSpPr>
            <p:nvPr/>
          </p:nvSpPr>
          <p:spPr bwMode="auto">
            <a:xfrm>
              <a:off x="473075" y="0"/>
              <a:ext cx="31750" cy="228600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407988" y="309563"/>
              <a:ext cx="163513" cy="169863"/>
            </a:xfrm>
            <a:custGeom>
              <a:avLst/>
              <a:gdLst>
                <a:gd name="T0" fmla="*/ 180 w 360"/>
                <a:gd name="T1" fmla="*/ 0 h 375"/>
                <a:gd name="T2" fmla="*/ 0 w 360"/>
                <a:gd name="T3" fmla="*/ 91 h 375"/>
                <a:gd name="T4" fmla="*/ 0 w 360"/>
                <a:gd name="T5" fmla="*/ 284 h 375"/>
                <a:gd name="T6" fmla="*/ 180 w 360"/>
                <a:gd name="T7" fmla="*/ 375 h 375"/>
                <a:gd name="T8" fmla="*/ 360 w 360"/>
                <a:gd name="T9" fmla="*/ 285 h 375"/>
                <a:gd name="T10" fmla="*/ 360 w 360"/>
                <a:gd name="T11" fmla="*/ 91 h 375"/>
                <a:gd name="T12" fmla="*/ 180 w 360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375">
                  <a:moveTo>
                    <a:pt x="180" y="0"/>
                  </a:moveTo>
                  <a:cubicBezTo>
                    <a:pt x="117" y="32"/>
                    <a:pt x="59" y="6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63" y="316"/>
                    <a:pt x="123" y="345"/>
                    <a:pt x="180" y="375"/>
                  </a:cubicBezTo>
                  <a:cubicBezTo>
                    <a:pt x="242" y="344"/>
                    <a:pt x="307" y="310"/>
                    <a:pt x="360" y="285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298" y="60"/>
                    <a:pt x="233" y="27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347663" y="477838"/>
              <a:ext cx="284163" cy="184150"/>
            </a:xfrm>
            <a:custGeom>
              <a:avLst/>
              <a:gdLst>
                <a:gd name="T0" fmla="*/ 0 w 179"/>
                <a:gd name="T1" fmla="*/ 0 h 116"/>
                <a:gd name="T2" fmla="*/ 0 w 179"/>
                <a:gd name="T3" fmla="*/ 74 h 116"/>
                <a:gd name="T4" fmla="*/ 89 w 179"/>
                <a:gd name="T5" fmla="*/ 116 h 116"/>
                <a:gd name="T6" fmla="*/ 179 w 179"/>
                <a:gd name="T7" fmla="*/ 67 h 116"/>
                <a:gd name="T8" fmla="*/ 179 w 179"/>
                <a:gd name="T9" fmla="*/ 0 h 116"/>
                <a:gd name="T10" fmla="*/ 158 w 179"/>
                <a:gd name="T11" fmla="*/ 0 h 116"/>
                <a:gd name="T12" fmla="*/ 158 w 179"/>
                <a:gd name="T13" fmla="*/ 55 h 116"/>
                <a:gd name="T14" fmla="*/ 89 w 179"/>
                <a:gd name="T15" fmla="*/ 93 h 116"/>
                <a:gd name="T16" fmla="*/ 20 w 179"/>
                <a:gd name="T17" fmla="*/ 61 h 116"/>
                <a:gd name="T18" fmla="*/ 20 w 179"/>
                <a:gd name="T19" fmla="*/ 0 h 116"/>
                <a:gd name="T20" fmla="*/ 0 w 179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16">
                  <a:moveTo>
                    <a:pt x="0" y="0"/>
                  </a:moveTo>
                  <a:lnTo>
                    <a:pt x="0" y="74"/>
                  </a:lnTo>
                  <a:lnTo>
                    <a:pt x="89" y="116"/>
                  </a:lnTo>
                  <a:lnTo>
                    <a:pt x="179" y="67"/>
                  </a:lnTo>
                  <a:lnTo>
                    <a:pt x="179" y="0"/>
                  </a:lnTo>
                  <a:lnTo>
                    <a:pt x="158" y="0"/>
                  </a:lnTo>
                  <a:lnTo>
                    <a:pt x="158" y="55"/>
                  </a:lnTo>
                  <a:lnTo>
                    <a:pt x="89" y="93"/>
                  </a:lnTo>
                  <a:lnTo>
                    <a:pt x="20" y="6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9"/>
          <p:cNvSpPr txBox="1"/>
          <p:nvPr/>
        </p:nvSpPr>
        <p:spPr>
          <a:xfrm>
            <a:off x="5599965" y="1087089"/>
            <a:ext cx="1054664" cy="250333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0"/>
          <p:cNvSpPr txBox="1"/>
          <p:nvPr/>
        </p:nvSpPr>
        <p:spPr>
          <a:xfrm>
            <a:off x="5599965" y="1324569"/>
            <a:ext cx="2146788" cy="342666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1" name="文本框 31"/>
          <p:cNvSpPr txBox="1"/>
          <p:nvPr/>
        </p:nvSpPr>
        <p:spPr>
          <a:xfrm>
            <a:off x="5599965" y="2107664"/>
            <a:ext cx="1054664" cy="250333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2"/>
          <p:cNvSpPr txBox="1"/>
          <p:nvPr/>
        </p:nvSpPr>
        <p:spPr>
          <a:xfrm>
            <a:off x="5599965" y="2345144"/>
            <a:ext cx="2146788" cy="342666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3" name="文本框 33"/>
          <p:cNvSpPr txBox="1"/>
          <p:nvPr/>
        </p:nvSpPr>
        <p:spPr>
          <a:xfrm>
            <a:off x="5599965" y="2960012"/>
            <a:ext cx="1054664" cy="250333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4"/>
          <p:cNvSpPr txBox="1"/>
          <p:nvPr/>
        </p:nvSpPr>
        <p:spPr>
          <a:xfrm>
            <a:off x="5599965" y="3197493"/>
            <a:ext cx="2146788" cy="342666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5" name="文本框 35"/>
          <p:cNvSpPr txBox="1"/>
          <p:nvPr/>
        </p:nvSpPr>
        <p:spPr>
          <a:xfrm>
            <a:off x="5599965" y="3868436"/>
            <a:ext cx="1054664" cy="250333"/>
          </a:xfrm>
          <a:prstGeom prst="rect">
            <a:avLst/>
          </a:prstGeom>
          <a:noFill/>
        </p:spPr>
        <p:txBody>
          <a:bodyPr wrap="none" lIns="65032" tIns="32516" rIns="65032" bIns="32516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6"/>
          <p:cNvSpPr txBox="1"/>
          <p:nvPr/>
        </p:nvSpPr>
        <p:spPr>
          <a:xfrm>
            <a:off x="5599965" y="4105917"/>
            <a:ext cx="2146788" cy="342666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900" dirty="0" err="1">
                <a:solidFill>
                  <a:schemeClr val="bg1"/>
                </a:solidFill>
              </a:rPr>
              <a:t>Lorem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ipsum</a:t>
            </a:r>
            <a:r>
              <a:rPr lang="en-US" altLang="zh-CN" sz="900" dirty="0">
                <a:solidFill>
                  <a:schemeClr val="bg1"/>
                </a:solidFill>
              </a:rPr>
              <a:t> dolor sit </a:t>
            </a:r>
            <a:r>
              <a:rPr lang="en-US" altLang="zh-CN" sz="900" dirty="0" err="1">
                <a:solidFill>
                  <a:schemeClr val="bg1"/>
                </a:solidFill>
              </a:rPr>
              <a:t>amet</a:t>
            </a:r>
            <a:r>
              <a:rPr lang="en-US" altLang="zh-CN" sz="900" dirty="0">
                <a:solidFill>
                  <a:schemeClr val="bg1"/>
                </a:solidFill>
              </a:rPr>
              <a:t>, </a:t>
            </a:r>
            <a:r>
              <a:rPr lang="en-US" altLang="zh-CN" sz="900" dirty="0" err="1">
                <a:solidFill>
                  <a:schemeClr val="bg1"/>
                </a:solidFill>
              </a:rPr>
              <a:t>consectetur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adipiscing</a:t>
            </a:r>
            <a:r>
              <a:rPr lang="en-US" altLang="zh-CN" sz="900" dirty="0">
                <a:solidFill>
                  <a:schemeClr val="bg1"/>
                </a:solidFill>
              </a:rPr>
              <a:t> </a:t>
            </a:r>
            <a:r>
              <a:rPr lang="en-US" altLang="zh-CN" sz="900" dirty="0" err="1">
                <a:solidFill>
                  <a:schemeClr val="bg1"/>
                </a:solidFill>
              </a:rPr>
              <a:t>elit</a:t>
            </a:r>
            <a:r>
              <a:rPr lang="en-US" altLang="zh-CN" sz="900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2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" presetClass="entr" presetSubtype="2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2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 build="p"/>
      <p:bldP spid="15" grpId="0" build="p"/>
      <p:bldP spid="16" grpId="0" build="p"/>
      <p:bldP spid="17" grpId="0" build="p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 descr="无标题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9" name="矩形 88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40404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Group 121"/>
          <p:cNvGrpSpPr/>
          <p:nvPr/>
        </p:nvGrpSpPr>
        <p:grpSpPr bwMode="auto">
          <a:xfrm>
            <a:off x="2376526" y="1780457"/>
            <a:ext cx="4319710" cy="3505049"/>
            <a:chOff x="67198" y="1770765"/>
            <a:chExt cx="7541523" cy="6116367"/>
          </a:xfrm>
        </p:grpSpPr>
        <p:grpSp>
          <p:nvGrpSpPr>
            <p:cNvPr id="3" name="Group 61"/>
            <p:cNvGrpSpPr/>
            <p:nvPr/>
          </p:nvGrpSpPr>
          <p:grpSpPr bwMode="auto">
            <a:xfrm rot="-4051556">
              <a:off x="574405" y="3583286"/>
              <a:ext cx="1849437" cy="2863851"/>
              <a:chOff x="2031209" y="3465939"/>
              <a:chExt cx="1849437" cy="2863851"/>
            </a:xfrm>
          </p:grpSpPr>
          <p:sp>
            <p:nvSpPr>
              <p:cNvPr id="63" name="Freeform 17"/>
              <p:cNvSpPr/>
              <p:nvPr/>
            </p:nvSpPr>
            <p:spPr bwMode="auto">
              <a:xfrm>
                <a:off x="2882125" y="6006753"/>
                <a:ext cx="142869" cy="322301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61493" name="Freeform 63"/>
              <p:cNvSpPr/>
              <p:nvPr/>
            </p:nvSpPr>
            <p:spPr bwMode="auto">
              <a:xfrm>
                <a:off x="2031209" y="3465939"/>
                <a:ext cx="923925" cy="2566988"/>
              </a:xfrm>
              <a:custGeom>
                <a:avLst/>
                <a:gdLst>
                  <a:gd name="T0" fmla="*/ 0 w 245"/>
                  <a:gd name="T1" fmla="*/ 1614718 h 682"/>
                  <a:gd name="T2" fmla="*/ 923925 w 245"/>
                  <a:gd name="T3" fmla="*/ 2566988 h 682"/>
                  <a:gd name="T4" fmla="*/ 923925 w 245"/>
                  <a:gd name="T5" fmla="*/ 0 h 682"/>
                  <a:gd name="T6" fmla="*/ 0 w 245"/>
                  <a:gd name="T7" fmla="*/ 1614718 h 6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956012" y="3465005"/>
                <a:ext cx="925471" cy="2567293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grpSp>
            <p:nvGrpSpPr>
              <p:cNvPr id="4" name="Group 65"/>
              <p:cNvGrpSpPr/>
              <p:nvPr/>
            </p:nvGrpSpPr>
            <p:grpSpPr>
              <a:xfrm>
                <a:off x="2307434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67" name="Freeform 7"/>
                <p:cNvSpPr/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68" name="Freeform 8"/>
                <p:cNvSpPr/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69" name="Freeform 9"/>
                <p:cNvSpPr/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70" name="Freeform 10"/>
                <p:cNvSpPr/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71" name="Freeform 11"/>
                <p:cNvSpPr/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72" name="Freeform 12"/>
                <p:cNvSpPr/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</p:grpSp>
        </p:grpSp>
        <p:sp>
          <p:nvSpPr>
            <p:cNvPr id="73" name="Freeform 72"/>
            <p:cNvSpPr/>
            <p:nvPr/>
          </p:nvSpPr>
          <p:spPr bwMode="auto">
            <a:xfrm>
              <a:off x="3175893" y="4691636"/>
              <a:ext cx="1482902" cy="3195496"/>
            </a:xfrm>
            <a:custGeom>
              <a:avLst/>
              <a:gdLst>
                <a:gd name="T0" fmla="*/ 558 w 679"/>
                <a:gd name="T1" fmla="*/ 1235 h 1235"/>
                <a:gd name="T2" fmla="*/ 517 w 679"/>
                <a:gd name="T3" fmla="*/ 546 h 1235"/>
                <a:gd name="T4" fmla="*/ 669 w 679"/>
                <a:gd name="T5" fmla="*/ 191 h 1235"/>
                <a:gd name="T6" fmla="*/ 593 w 679"/>
                <a:gd name="T7" fmla="*/ 207 h 1235"/>
                <a:gd name="T8" fmla="*/ 451 w 679"/>
                <a:gd name="T9" fmla="*/ 310 h 1235"/>
                <a:gd name="T10" fmla="*/ 331 w 679"/>
                <a:gd name="T11" fmla="*/ 25 h 1235"/>
                <a:gd name="T12" fmla="*/ 319 w 679"/>
                <a:gd name="T13" fmla="*/ 214 h 1235"/>
                <a:gd name="T14" fmla="*/ 199 w 679"/>
                <a:gd name="T15" fmla="*/ 139 h 1235"/>
                <a:gd name="T16" fmla="*/ 110 w 679"/>
                <a:gd name="T17" fmla="*/ 71 h 1235"/>
                <a:gd name="T18" fmla="*/ 216 w 679"/>
                <a:gd name="T19" fmla="*/ 311 h 1235"/>
                <a:gd name="T20" fmla="*/ 40 w 679"/>
                <a:gd name="T21" fmla="*/ 150 h 1235"/>
                <a:gd name="T22" fmla="*/ 37 w 679"/>
                <a:gd name="T23" fmla="*/ 224 h 1235"/>
                <a:gd name="T24" fmla="*/ 180 w 679"/>
                <a:gd name="T25" fmla="*/ 388 h 1235"/>
                <a:gd name="T26" fmla="*/ 44 w 679"/>
                <a:gd name="T27" fmla="*/ 317 h 1235"/>
                <a:gd name="T28" fmla="*/ 85 w 679"/>
                <a:gd name="T29" fmla="*/ 408 h 1235"/>
                <a:gd name="T30" fmla="*/ 303 w 679"/>
                <a:gd name="T31" fmla="*/ 668 h 1235"/>
                <a:gd name="T32" fmla="*/ 275 w 679"/>
                <a:gd name="T33" fmla="*/ 1139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9" h="1235">
                  <a:moveTo>
                    <a:pt x="558" y="1235"/>
                  </a:moveTo>
                  <a:cubicBezTo>
                    <a:pt x="558" y="1235"/>
                    <a:pt x="455" y="806"/>
                    <a:pt x="517" y="546"/>
                  </a:cubicBezTo>
                  <a:cubicBezTo>
                    <a:pt x="580" y="285"/>
                    <a:pt x="679" y="231"/>
                    <a:pt x="669" y="191"/>
                  </a:cubicBezTo>
                  <a:cubicBezTo>
                    <a:pt x="660" y="151"/>
                    <a:pt x="609" y="170"/>
                    <a:pt x="593" y="207"/>
                  </a:cubicBezTo>
                  <a:cubicBezTo>
                    <a:pt x="577" y="243"/>
                    <a:pt x="512" y="323"/>
                    <a:pt x="451" y="310"/>
                  </a:cubicBezTo>
                  <a:cubicBezTo>
                    <a:pt x="391" y="297"/>
                    <a:pt x="375" y="49"/>
                    <a:pt x="331" y="25"/>
                  </a:cubicBezTo>
                  <a:cubicBezTo>
                    <a:pt x="287" y="0"/>
                    <a:pt x="302" y="114"/>
                    <a:pt x="319" y="214"/>
                  </a:cubicBezTo>
                  <a:cubicBezTo>
                    <a:pt x="336" y="313"/>
                    <a:pt x="252" y="258"/>
                    <a:pt x="199" y="139"/>
                  </a:cubicBezTo>
                  <a:cubicBezTo>
                    <a:pt x="146" y="20"/>
                    <a:pt x="115" y="54"/>
                    <a:pt x="110" y="71"/>
                  </a:cubicBezTo>
                  <a:cubicBezTo>
                    <a:pt x="104" y="88"/>
                    <a:pt x="225" y="300"/>
                    <a:pt x="216" y="311"/>
                  </a:cubicBezTo>
                  <a:cubicBezTo>
                    <a:pt x="208" y="321"/>
                    <a:pt x="55" y="145"/>
                    <a:pt x="40" y="150"/>
                  </a:cubicBezTo>
                  <a:cubicBezTo>
                    <a:pt x="26" y="155"/>
                    <a:pt x="0" y="169"/>
                    <a:pt x="37" y="224"/>
                  </a:cubicBezTo>
                  <a:cubicBezTo>
                    <a:pt x="73" y="280"/>
                    <a:pt x="187" y="373"/>
                    <a:pt x="180" y="388"/>
                  </a:cubicBezTo>
                  <a:cubicBezTo>
                    <a:pt x="173" y="404"/>
                    <a:pt x="78" y="319"/>
                    <a:pt x="44" y="317"/>
                  </a:cubicBezTo>
                  <a:cubicBezTo>
                    <a:pt x="9" y="315"/>
                    <a:pt x="23" y="364"/>
                    <a:pt x="85" y="408"/>
                  </a:cubicBezTo>
                  <a:cubicBezTo>
                    <a:pt x="147" y="452"/>
                    <a:pt x="298" y="501"/>
                    <a:pt x="303" y="668"/>
                  </a:cubicBezTo>
                  <a:cubicBezTo>
                    <a:pt x="308" y="835"/>
                    <a:pt x="275" y="1139"/>
                    <a:pt x="275" y="113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lIns="121899" tIns="60949" rIns="121899" bIns="60949"/>
            <a:lstStyle/>
            <a:p>
              <a:pPr>
                <a:defRPr/>
              </a:pPr>
              <a:endParaRPr lang="en-US" sz="2400" dirty="0"/>
            </a:p>
          </p:txBody>
        </p:sp>
        <p:grpSp>
          <p:nvGrpSpPr>
            <p:cNvPr id="6" name="Group 73"/>
            <p:cNvGrpSpPr/>
            <p:nvPr/>
          </p:nvGrpSpPr>
          <p:grpSpPr bwMode="auto">
            <a:xfrm rot="-1075517">
              <a:off x="1992330" y="1882257"/>
              <a:ext cx="1849437" cy="2863851"/>
              <a:chOff x="2031209" y="3465939"/>
              <a:chExt cx="1849437" cy="2863851"/>
            </a:xfrm>
          </p:grpSpPr>
          <p:sp>
            <p:nvSpPr>
              <p:cNvPr id="75" name="Freeform 17"/>
              <p:cNvSpPr/>
              <p:nvPr/>
            </p:nvSpPr>
            <p:spPr bwMode="auto">
              <a:xfrm>
                <a:off x="2884206" y="6006436"/>
                <a:ext cx="141304" cy="322249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61489" name="Freeform 75"/>
              <p:cNvSpPr/>
              <p:nvPr/>
            </p:nvSpPr>
            <p:spPr bwMode="auto">
              <a:xfrm>
                <a:off x="2031209" y="3465939"/>
                <a:ext cx="923925" cy="2566988"/>
              </a:xfrm>
              <a:custGeom>
                <a:avLst/>
                <a:gdLst>
                  <a:gd name="T0" fmla="*/ 0 w 245"/>
                  <a:gd name="T1" fmla="*/ 1614718 h 682"/>
                  <a:gd name="T2" fmla="*/ 923925 w 245"/>
                  <a:gd name="T3" fmla="*/ 2566988 h 682"/>
                  <a:gd name="T4" fmla="*/ 923925 w 245"/>
                  <a:gd name="T5" fmla="*/ 0 h 682"/>
                  <a:gd name="T6" fmla="*/ 0 w 245"/>
                  <a:gd name="T7" fmla="*/ 1614718 h 6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956440" y="3464083"/>
                <a:ext cx="924035" cy="2566874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grpSp>
            <p:nvGrpSpPr>
              <p:cNvPr id="7" name="Group 77"/>
              <p:cNvGrpSpPr/>
              <p:nvPr/>
            </p:nvGrpSpPr>
            <p:grpSpPr>
              <a:xfrm>
                <a:off x="2307434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79" name="Freeform 7"/>
                <p:cNvSpPr/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80" name="Freeform 8"/>
                <p:cNvSpPr/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81" name="Freeform 9"/>
                <p:cNvSpPr/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82" name="Freeform 10"/>
                <p:cNvSpPr/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83" name="Freeform 11"/>
                <p:cNvSpPr/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84" name="Freeform 12"/>
                <p:cNvSpPr/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</p:grpSp>
        </p:grpSp>
        <p:grpSp>
          <p:nvGrpSpPr>
            <p:cNvPr id="8" name="Group 84"/>
            <p:cNvGrpSpPr/>
            <p:nvPr/>
          </p:nvGrpSpPr>
          <p:grpSpPr bwMode="auto">
            <a:xfrm rot="1429292">
              <a:off x="4171297" y="1770765"/>
              <a:ext cx="1849437" cy="2863851"/>
              <a:chOff x="2031209" y="3465939"/>
              <a:chExt cx="1849437" cy="2863851"/>
            </a:xfrm>
          </p:grpSpPr>
          <p:sp>
            <p:nvSpPr>
              <p:cNvPr id="86" name="Freeform 17"/>
              <p:cNvSpPr/>
              <p:nvPr/>
            </p:nvSpPr>
            <p:spPr bwMode="auto">
              <a:xfrm>
                <a:off x="2882388" y="6006937"/>
                <a:ext cx="142892" cy="322249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029587" y="3464463"/>
                <a:ext cx="924035" cy="2566873"/>
              </a:xfrm>
              <a:custGeom>
                <a:avLst/>
                <a:gdLst>
                  <a:gd name="T0" fmla="*/ 0 w 245"/>
                  <a:gd name="T1" fmla="*/ 429 h 682"/>
                  <a:gd name="T2" fmla="*/ 245 w 245"/>
                  <a:gd name="T3" fmla="*/ 682 h 682"/>
                  <a:gd name="T4" fmla="*/ 245 w 245"/>
                  <a:gd name="T5" fmla="*/ 0 h 682"/>
                  <a:gd name="T6" fmla="*/ 0 w 245"/>
                  <a:gd name="T7" fmla="*/ 429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953548" y="3465771"/>
                <a:ext cx="925623" cy="2566873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grpSp>
            <p:nvGrpSpPr>
              <p:cNvPr id="9" name="Group 88"/>
              <p:cNvGrpSpPr/>
              <p:nvPr/>
            </p:nvGrpSpPr>
            <p:grpSpPr>
              <a:xfrm>
                <a:off x="2307434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90" name="Freeform 7"/>
                <p:cNvSpPr/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91" name="Freeform 8"/>
                <p:cNvSpPr/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92" name="Freeform 9"/>
                <p:cNvSpPr/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93" name="Freeform 10"/>
                <p:cNvSpPr/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94" name="Freeform 11"/>
                <p:cNvSpPr/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95" name="Freeform 12"/>
                <p:cNvSpPr/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</p:grpSp>
        </p:grpSp>
        <p:grpSp>
          <p:nvGrpSpPr>
            <p:cNvPr id="10" name="Group 95"/>
            <p:cNvGrpSpPr/>
            <p:nvPr/>
          </p:nvGrpSpPr>
          <p:grpSpPr bwMode="auto">
            <a:xfrm rot="4330128">
              <a:off x="5252077" y="3644657"/>
              <a:ext cx="1849437" cy="2863851"/>
              <a:chOff x="2031209" y="3465939"/>
              <a:chExt cx="1849437" cy="2863851"/>
            </a:xfrm>
          </p:grpSpPr>
          <p:sp>
            <p:nvSpPr>
              <p:cNvPr id="97" name="Freeform 17"/>
              <p:cNvSpPr/>
              <p:nvPr/>
            </p:nvSpPr>
            <p:spPr bwMode="auto">
              <a:xfrm>
                <a:off x="2882796" y="6009717"/>
                <a:ext cx="142869" cy="322301"/>
              </a:xfrm>
              <a:custGeom>
                <a:avLst/>
                <a:gdLst>
                  <a:gd name="T0" fmla="*/ 0 w 35"/>
                  <a:gd name="T1" fmla="*/ 65 h 83"/>
                  <a:gd name="T2" fmla="*/ 17 w 35"/>
                  <a:gd name="T3" fmla="*/ 83 h 83"/>
                  <a:gd name="T4" fmla="*/ 35 w 35"/>
                  <a:gd name="T5" fmla="*/ 65 h 83"/>
                  <a:gd name="T6" fmla="*/ 35 w 35"/>
                  <a:gd name="T7" fmla="*/ 0 h 83"/>
                  <a:gd name="T8" fmla="*/ 0 w 35"/>
                  <a:gd name="T9" fmla="*/ 0 h 83"/>
                  <a:gd name="T10" fmla="*/ 0 w 35"/>
                  <a:gd name="T11" fmla="*/ 6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3">
                    <a:moveTo>
                      <a:pt x="0" y="65"/>
                    </a:moveTo>
                    <a:cubicBezTo>
                      <a:pt x="0" y="75"/>
                      <a:pt x="7" y="83"/>
                      <a:pt x="17" y="83"/>
                    </a:cubicBezTo>
                    <a:cubicBezTo>
                      <a:pt x="27" y="83"/>
                      <a:pt x="35" y="75"/>
                      <a:pt x="35" y="65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30034" y="3467638"/>
                <a:ext cx="923884" cy="2567293"/>
              </a:xfrm>
              <a:custGeom>
                <a:avLst/>
                <a:gdLst>
                  <a:gd name="T0" fmla="*/ 0 w 245"/>
                  <a:gd name="T1" fmla="*/ 429 h 682"/>
                  <a:gd name="T2" fmla="*/ 245 w 245"/>
                  <a:gd name="T3" fmla="*/ 682 h 682"/>
                  <a:gd name="T4" fmla="*/ 245 w 245"/>
                  <a:gd name="T5" fmla="*/ 0 h 682"/>
                  <a:gd name="T6" fmla="*/ 0 w 245"/>
                  <a:gd name="T7" fmla="*/ 429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429"/>
                    </a:moveTo>
                    <a:cubicBezTo>
                      <a:pt x="0" y="617"/>
                      <a:pt x="165" y="682"/>
                      <a:pt x="245" y="682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0"/>
                      <a:pt x="0" y="241"/>
                      <a:pt x="0" y="4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953711" y="3468187"/>
                <a:ext cx="925471" cy="2567293"/>
              </a:xfrm>
              <a:custGeom>
                <a:avLst/>
                <a:gdLst>
                  <a:gd name="T0" fmla="*/ 0 w 245"/>
                  <a:gd name="T1" fmla="*/ 0 h 682"/>
                  <a:gd name="T2" fmla="*/ 0 w 245"/>
                  <a:gd name="T3" fmla="*/ 682 h 682"/>
                  <a:gd name="T4" fmla="*/ 245 w 245"/>
                  <a:gd name="T5" fmla="*/ 429 h 682"/>
                  <a:gd name="T6" fmla="*/ 0 w 245"/>
                  <a:gd name="T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682">
                    <a:moveTo>
                      <a:pt x="0" y="0"/>
                    </a:moveTo>
                    <a:cubicBezTo>
                      <a:pt x="0" y="682"/>
                      <a:pt x="0" y="682"/>
                      <a:pt x="0" y="682"/>
                    </a:cubicBezTo>
                    <a:cubicBezTo>
                      <a:pt x="80" y="682"/>
                      <a:pt x="245" y="617"/>
                      <a:pt x="245" y="429"/>
                    </a:cubicBezTo>
                    <a:cubicBezTo>
                      <a:pt x="245" y="2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grpSp>
            <p:nvGrpSpPr>
              <p:cNvPr id="11" name="Group 99"/>
              <p:cNvGrpSpPr/>
              <p:nvPr/>
            </p:nvGrpSpPr>
            <p:grpSpPr>
              <a:xfrm>
                <a:off x="2307434" y="3958064"/>
                <a:ext cx="1296987" cy="1885951"/>
                <a:chOff x="4360863" y="3244850"/>
                <a:chExt cx="1296987" cy="1885951"/>
              </a:xfrm>
              <a:solidFill>
                <a:srgbClr val="FFFFFF">
                  <a:alpha val="10000"/>
                </a:srgbClr>
              </a:solidFill>
            </p:grpSpPr>
            <p:sp>
              <p:nvSpPr>
                <p:cNvPr id="101" name="Freeform 7"/>
                <p:cNvSpPr/>
                <p:nvPr/>
              </p:nvSpPr>
              <p:spPr bwMode="auto">
                <a:xfrm>
                  <a:off x="4492625" y="4818063"/>
                  <a:ext cx="1033462" cy="312738"/>
                </a:xfrm>
                <a:custGeom>
                  <a:avLst/>
                  <a:gdLst>
                    <a:gd name="T0" fmla="*/ 639 w 651"/>
                    <a:gd name="T1" fmla="*/ 0 h 197"/>
                    <a:gd name="T2" fmla="*/ 325 w 651"/>
                    <a:gd name="T3" fmla="*/ 166 h 197"/>
                    <a:gd name="T4" fmla="*/ 12 w 651"/>
                    <a:gd name="T5" fmla="*/ 0 h 197"/>
                    <a:gd name="T6" fmla="*/ 0 w 651"/>
                    <a:gd name="T7" fmla="*/ 24 h 197"/>
                    <a:gd name="T8" fmla="*/ 325 w 651"/>
                    <a:gd name="T9" fmla="*/ 195 h 197"/>
                    <a:gd name="T10" fmla="*/ 325 w 651"/>
                    <a:gd name="T11" fmla="*/ 197 h 197"/>
                    <a:gd name="T12" fmla="*/ 325 w 651"/>
                    <a:gd name="T13" fmla="*/ 197 h 197"/>
                    <a:gd name="T14" fmla="*/ 325 w 651"/>
                    <a:gd name="T15" fmla="*/ 197 h 197"/>
                    <a:gd name="T16" fmla="*/ 325 w 651"/>
                    <a:gd name="T17" fmla="*/ 195 h 197"/>
                    <a:gd name="T18" fmla="*/ 651 w 651"/>
                    <a:gd name="T19" fmla="*/ 24 h 197"/>
                    <a:gd name="T20" fmla="*/ 639 w 651"/>
                    <a:gd name="T21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639" y="0"/>
                      </a:move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5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5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102" name="Freeform 8"/>
                <p:cNvSpPr/>
                <p:nvPr/>
              </p:nvSpPr>
              <p:spPr bwMode="auto">
                <a:xfrm>
                  <a:off x="4360863" y="4452938"/>
                  <a:ext cx="1296987" cy="381000"/>
                </a:xfrm>
                <a:custGeom>
                  <a:avLst/>
                  <a:gdLst>
                    <a:gd name="T0" fmla="*/ 408 w 817"/>
                    <a:gd name="T1" fmla="*/ 211 h 240"/>
                    <a:gd name="T2" fmla="*/ 12 w 817"/>
                    <a:gd name="T3" fmla="*/ 0 h 240"/>
                    <a:gd name="T4" fmla="*/ 0 w 817"/>
                    <a:gd name="T5" fmla="*/ 24 h 240"/>
                    <a:gd name="T6" fmla="*/ 408 w 817"/>
                    <a:gd name="T7" fmla="*/ 240 h 240"/>
                    <a:gd name="T8" fmla="*/ 408 w 817"/>
                    <a:gd name="T9" fmla="*/ 240 h 240"/>
                    <a:gd name="T10" fmla="*/ 408 w 817"/>
                    <a:gd name="T11" fmla="*/ 240 h 240"/>
                    <a:gd name="T12" fmla="*/ 408 w 817"/>
                    <a:gd name="T13" fmla="*/ 240 h 240"/>
                    <a:gd name="T14" fmla="*/ 408 w 817"/>
                    <a:gd name="T15" fmla="*/ 240 h 240"/>
                    <a:gd name="T16" fmla="*/ 817 w 817"/>
                    <a:gd name="T17" fmla="*/ 24 h 240"/>
                    <a:gd name="T18" fmla="*/ 805 w 817"/>
                    <a:gd name="T19" fmla="*/ 0 h 240"/>
                    <a:gd name="T20" fmla="*/ 408 w 817"/>
                    <a:gd name="T21" fmla="*/ 211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11"/>
                      </a:move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817" y="24"/>
                      </a:lnTo>
                      <a:lnTo>
                        <a:pt x="805" y="0"/>
                      </a:lnTo>
                      <a:lnTo>
                        <a:pt x="408" y="2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103" name="Freeform 9"/>
                <p:cNvSpPr/>
                <p:nvPr/>
              </p:nvSpPr>
              <p:spPr bwMode="auto">
                <a:xfrm>
                  <a:off x="4360863" y="4125913"/>
                  <a:ext cx="1296987" cy="381000"/>
                </a:xfrm>
                <a:custGeom>
                  <a:avLst/>
                  <a:gdLst>
                    <a:gd name="T0" fmla="*/ 408 w 817"/>
                    <a:gd name="T1" fmla="*/ 240 h 240"/>
                    <a:gd name="T2" fmla="*/ 408 w 817"/>
                    <a:gd name="T3" fmla="*/ 240 h 240"/>
                    <a:gd name="T4" fmla="*/ 408 w 817"/>
                    <a:gd name="T5" fmla="*/ 240 h 240"/>
                    <a:gd name="T6" fmla="*/ 408 w 817"/>
                    <a:gd name="T7" fmla="*/ 237 h 240"/>
                    <a:gd name="T8" fmla="*/ 817 w 817"/>
                    <a:gd name="T9" fmla="*/ 21 h 240"/>
                    <a:gd name="T10" fmla="*/ 805 w 817"/>
                    <a:gd name="T11" fmla="*/ 0 h 240"/>
                    <a:gd name="T12" fmla="*/ 408 w 817"/>
                    <a:gd name="T13" fmla="*/ 209 h 240"/>
                    <a:gd name="T14" fmla="*/ 12 w 817"/>
                    <a:gd name="T15" fmla="*/ 0 h 240"/>
                    <a:gd name="T16" fmla="*/ 0 w 817"/>
                    <a:gd name="T17" fmla="*/ 21 h 240"/>
                    <a:gd name="T18" fmla="*/ 408 w 817"/>
                    <a:gd name="T19" fmla="*/ 237 h 240"/>
                    <a:gd name="T20" fmla="*/ 408 w 817"/>
                    <a:gd name="T21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17" h="240">
                      <a:moveTo>
                        <a:pt x="408" y="240"/>
                      </a:moveTo>
                      <a:lnTo>
                        <a:pt x="408" y="240"/>
                      </a:lnTo>
                      <a:lnTo>
                        <a:pt x="408" y="240"/>
                      </a:lnTo>
                      <a:lnTo>
                        <a:pt x="408" y="237"/>
                      </a:lnTo>
                      <a:lnTo>
                        <a:pt x="817" y="21"/>
                      </a:lnTo>
                      <a:lnTo>
                        <a:pt x="805" y="0"/>
                      </a:lnTo>
                      <a:lnTo>
                        <a:pt x="408" y="209"/>
                      </a:lnTo>
                      <a:lnTo>
                        <a:pt x="12" y="0"/>
                      </a:lnTo>
                      <a:lnTo>
                        <a:pt x="0" y="21"/>
                      </a:lnTo>
                      <a:lnTo>
                        <a:pt x="408" y="237"/>
                      </a:lnTo>
                      <a:lnTo>
                        <a:pt x="408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104" name="Freeform 10"/>
                <p:cNvSpPr/>
                <p:nvPr/>
              </p:nvSpPr>
              <p:spPr bwMode="auto">
                <a:xfrm>
                  <a:off x="4492625" y="3829050"/>
                  <a:ext cx="1033462" cy="312738"/>
                </a:xfrm>
                <a:custGeom>
                  <a:avLst/>
                  <a:gdLst>
                    <a:gd name="T0" fmla="*/ 325 w 651"/>
                    <a:gd name="T1" fmla="*/ 197 h 197"/>
                    <a:gd name="T2" fmla="*/ 325 w 651"/>
                    <a:gd name="T3" fmla="*/ 197 h 197"/>
                    <a:gd name="T4" fmla="*/ 325 w 651"/>
                    <a:gd name="T5" fmla="*/ 197 h 197"/>
                    <a:gd name="T6" fmla="*/ 325 w 651"/>
                    <a:gd name="T7" fmla="*/ 197 h 197"/>
                    <a:gd name="T8" fmla="*/ 651 w 651"/>
                    <a:gd name="T9" fmla="*/ 24 h 197"/>
                    <a:gd name="T10" fmla="*/ 639 w 651"/>
                    <a:gd name="T11" fmla="*/ 0 h 197"/>
                    <a:gd name="T12" fmla="*/ 325 w 651"/>
                    <a:gd name="T13" fmla="*/ 166 h 197"/>
                    <a:gd name="T14" fmla="*/ 12 w 651"/>
                    <a:gd name="T15" fmla="*/ 0 h 197"/>
                    <a:gd name="T16" fmla="*/ 0 w 651"/>
                    <a:gd name="T17" fmla="*/ 24 h 197"/>
                    <a:gd name="T18" fmla="*/ 325 w 651"/>
                    <a:gd name="T19" fmla="*/ 197 h 197"/>
                    <a:gd name="T20" fmla="*/ 325 w 651"/>
                    <a:gd name="T21" fmla="*/ 19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1" h="197">
                      <a:moveTo>
                        <a:pt x="325" y="197"/>
                      </a:move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lnTo>
                        <a:pt x="651" y="24"/>
                      </a:lnTo>
                      <a:lnTo>
                        <a:pt x="639" y="0"/>
                      </a:lnTo>
                      <a:lnTo>
                        <a:pt x="325" y="166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325" y="197"/>
                      </a:lnTo>
                      <a:lnTo>
                        <a:pt x="325" y="1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105" name="Freeform 11"/>
                <p:cNvSpPr/>
                <p:nvPr/>
              </p:nvSpPr>
              <p:spPr bwMode="auto">
                <a:xfrm>
                  <a:off x="4684713" y="3549650"/>
                  <a:ext cx="649287" cy="211138"/>
                </a:xfrm>
                <a:custGeom>
                  <a:avLst/>
                  <a:gdLst>
                    <a:gd name="T0" fmla="*/ 204 w 409"/>
                    <a:gd name="T1" fmla="*/ 133 h 133"/>
                    <a:gd name="T2" fmla="*/ 204 w 409"/>
                    <a:gd name="T3" fmla="*/ 133 h 133"/>
                    <a:gd name="T4" fmla="*/ 204 w 409"/>
                    <a:gd name="T5" fmla="*/ 133 h 133"/>
                    <a:gd name="T6" fmla="*/ 204 w 409"/>
                    <a:gd name="T7" fmla="*/ 131 h 133"/>
                    <a:gd name="T8" fmla="*/ 409 w 409"/>
                    <a:gd name="T9" fmla="*/ 24 h 133"/>
                    <a:gd name="T10" fmla="*/ 397 w 409"/>
                    <a:gd name="T11" fmla="*/ 0 h 133"/>
                    <a:gd name="T12" fmla="*/ 204 w 409"/>
                    <a:gd name="T13" fmla="*/ 102 h 133"/>
                    <a:gd name="T14" fmla="*/ 12 w 409"/>
                    <a:gd name="T15" fmla="*/ 0 h 133"/>
                    <a:gd name="T16" fmla="*/ 0 w 409"/>
                    <a:gd name="T17" fmla="*/ 24 h 133"/>
                    <a:gd name="T18" fmla="*/ 204 w 409"/>
                    <a:gd name="T19" fmla="*/ 131 h 133"/>
                    <a:gd name="T20" fmla="*/ 204 w 409"/>
                    <a:gd name="T21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9" h="133">
                      <a:moveTo>
                        <a:pt x="204" y="133"/>
                      </a:moveTo>
                      <a:lnTo>
                        <a:pt x="204" y="133"/>
                      </a:lnTo>
                      <a:lnTo>
                        <a:pt x="204" y="133"/>
                      </a:lnTo>
                      <a:lnTo>
                        <a:pt x="204" y="131"/>
                      </a:lnTo>
                      <a:lnTo>
                        <a:pt x="409" y="24"/>
                      </a:lnTo>
                      <a:lnTo>
                        <a:pt x="397" y="0"/>
                      </a:lnTo>
                      <a:lnTo>
                        <a:pt x="204" y="102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04" y="131"/>
                      </a:lnTo>
                      <a:lnTo>
                        <a:pt x="20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  <p:sp>
              <p:nvSpPr>
                <p:cNvPr id="106" name="Freeform 12"/>
                <p:cNvSpPr/>
                <p:nvPr/>
              </p:nvSpPr>
              <p:spPr bwMode="auto">
                <a:xfrm>
                  <a:off x="4772025" y="3244850"/>
                  <a:ext cx="474662" cy="161925"/>
                </a:xfrm>
                <a:custGeom>
                  <a:avLst/>
                  <a:gdLst>
                    <a:gd name="T0" fmla="*/ 149 w 299"/>
                    <a:gd name="T1" fmla="*/ 102 h 102"/>
                    <a:gd name="T2" fmla="*/ 299 w 299"/>
                    <a:gd name="T3" fmla="*/ 24 h 102"/>
                    <a:gd name="T4" fmla="*/ 285 w 299"/>
                    <a:gd name="T5" fmla="*/ 0 h 102"/>
                    <a:gd name="T6" fmla="*/ 152 w 299"/>
                    <a:gd name="T7" fmla="*/ 71 h 102"/>
                    <a:gd name="T8" fmla="*/ 12 w 299"/>
                    <a:gd name="T9" fmla="*/ 3 h 102"/>
                    <a:gd name="T10" fmla="*/ 0 w 299"/>
                    <a:gd name="T11" fmla="*/ 26 h 102"/>
                    <a:gd name="T12" fmla="*/ 147 w 299"/>
                    <a:gd name="T13" fmla="*/ 97 h 102"/>
                    <a:gd name="T14" fmla="*/ 149 w 299"/>
                    <a:gd name="T15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9" h="102">
                      <a:moveTo>
                        <a:pt x="149" y="102"/>
                      </a:moveTo>
                      <a:lnTo>
                        <a:pt x="299" y="24"/>
                      </a:lnTo>
                      <a:lnTo>
                        <a:pt x="285" y="0"/>
                      </a:lnTo>
                      <a:lnTo>
                        <a:pt x="152" y="71"/>
                      </a:lnTo>
                      <a:lnTo>
                        <a:pt x="12" y="3"/>
                      </a:lnTo>
                      <a:lnTo>
                        <a:pt x="0" y="26"/>
                      </a:lnTo>
                      <a:lnTo>
                        <a:pt x="147" y="97"/>
                      </a:lnTo>
                      <a:lnTo>
                        <a:pt x="149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id-ID" dirty="0"/>
                </a:p>
              </p:txBody>
            </p:sp>
          </p:grpSp>
        </p:grpSp>
        <p:sp>
          <p:nvSpPr>
            <p:cNvPr id="107" name="Oval 20"/>
            <p:cNvSpPr>
              <a:spLocks noChangeArrowheads="1"/>
            </p:cNvSpPr>
            <p:nvPr/>
          </p:nvSpPr>
          <p:spPr bwMode="auto">
            <a:xfrm rot="19193214">
              <a:off x="945190" y="4397962"/>
              <a:ext cx="1305080" cy="13048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08" name="Oval 21"/>
            <p:cNvSpPr>
              <a:spLocks noChangeArrowheads="1"/>
            </p:cNvSpPr>
            <p:nvPr/>
          </p:nvSpPr>
          <p:spPr bwMode="auto">
            <a:xfrm rot="19193214">
              <a:off x="2289963" y="2735922"/>
              <a:ext cx="1306668" cy="1308042"/>
            </a:xfrm>
            <a:prstGeom prst="ellipse">
              <a:avLst/>
            </a:prstGeom>
            <a:solidFill>
              <a:schemeClr val="bg1">
                <a:alpha val="39000"/>
              </a:schemeClr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09" name="Oval 25"/>
            <p:cNvSpPr>
              <a:spLocks noChangeArrowheads="1"/>
            </p:cNvSpPr>
            <p:nvPr/>
          </p:nvSpPr>
          <p:spPr bwMode="auto">
            <a:xfrm rot="19193214">
              <a:off x="4373011" y="2654964"/>
              <a:ext cx="1306668" cy="1304867"/>
            </a:xfrm>
            <a:prstGeom prst="ellipse">
              <a:avLst/>
            </a:prstGeom>
            <a:solidFill>
              <a:schemeClr val="bg1">
                <a:alpha val="64000"/>
              </a:schemeClr>
            </a:solidFill>
            <a:ln w="76200">
              <a:solidFill>
                <a:schemeClr val="accent3">
                  <a:lumMod val="75000"/>
                </a:schemeClr>
              </a:solidFill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sp>
          <p:nvSpPr>
            <p:cNvPr id="110" name="Oval 29"/>
            <p:cNvSpPr>
              <a:spLocks noChangeArrowheads="1"/>
            </p:cNvSpPr>
            <p:nvPr/>
          </p:nvSpPr>
          <p:spPr bwMode="auto">
            <a:xfrm rot="19193214">
              <a:off x="5451051" y="4470983"/>
              <a:ext cx="1306669" cy="13048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</a:ln>
          </p:spPr>
          <p:txBody>
            <a:bodyPr/>
            <a:lstStyle/>
            <a:p>
              <a:pPr eaLnBrk="1" hangingPunct="1"/>
              <a:endParaRPr lang="zh-CN" altLang="zh-CN"/>
            </a:p>
          </p:txBody>
        </p:sp>
        <p:grpSp>
          <p:nvGrpSpPr>
            <p:cNvPr id="12" name="Group 110"/>
            <p:cNvGrpSpPr/>
            <p:nvPr/>
          </p:nvGrpSpPr>
          <p:grpSpPr>
            <a:xfrm>
              <a:off x="1362510" y="4912004"/>
              <a:ext cx="598488" cy="277813"/>
              <a:chOff x="3917950" y="2146300"/>
              <a:chExt cx="598488" cy="277813"/>
            </a:xfrm>
            <a:solidFill>
              <a:schemeClr val="accent1"/>
            </a:solidFill>
          </p:grpSpPr>
          <p:sp>
            <p:nvSpPr>
              <p:cNvPr id="112" name="Freeform 155"/>
              <p:cNvSpPr>
                <a:spLocks noEditPoints="1"/>
              </p:cNvSpPr>
              <p:nvPr/>
            </p:nvSpPr>
            <p:spPr bwMode="auto">
              <a:xfrm>
                <a:off x="3917950" y="2146300"/>
                <a:ext cx="598488" cy="277813"/>
              </a:xfrm>
              <a:custGeom>
                <a:avLst/>
                <a:gdLst>
                  <a:gd name="T0" fmla="*/ 306 w 317"/>
                  <a:gd name="T1" fmla="*/ 49 h 147"/>
                  <a:gd name="T2" fmla="*/ 302 w 317"/>
                  <a:gd name="T3" fmla="*/ 50 h 147"/>
                  <a:gd name="T4" fmla="*/ 302 w 317"/>
                  <a:gd name="T5" fmla="*/ 44 h 147"/>
                  <a:gd name="T6" fmla="*/ 259 w 317"/>
                  <a:gd name="T7" fmla="*/ 1 h 147"/>
                  <a:gd name="T8" fmla="*/ 44 w 317"/>
                  <a:gd name="T9" fmla="*/ 0 h 147"/>
                  <a:gd name="T10" fmla="*/ 1 w 317"/>
                  <a:gd name="T11" fmla="*/ 43 h 147"/>
                  <a:gd name="T12" fmla="*/ 0 w 317"/>
                  <a:gd name="T13" fmla="*/ 104 h 147"/>
                  <a:gd name="T14" fmla="*/ 43 w 317"/>
                  <a:gd name="T15" fmla="*/ 147 h 147"/>
                  <a:gd name="T16" fmla="*/ 259 w 317"/>
                  <a:gd name="T17" fmla="*/ 147 h 147"/>
                  <a:gd name="T18" fmla="*/ 302 w 317"/>
                  <a:gd name="T19" fmla="*/ 104 h 147"/>
                  <a:gd name="T20" fmla="*/ 302 w 317"/>
                  <a:gd name="T21" fmla="*/ 99 h 147"/>
                  <a:gd name="T22" fmla="*/ 305 w 317"/>
                  <a:gd name="T23" fmla="*/ 99 h 147"/>
                  <a:gd name="T24" fmla="*/ 317 w 317"/>
                  <a:gd name="T25" fmla="*/ 89 h 147"/>
                  <a:gd name="T26" fmla="*/ 317 w 317"/>
                  <a:gd name="T27" fmla="*/ 59 h 147"/>
                  <a:gd name="T28" fmla="*/ 306 w 317"/>
                  <a:gd name="T29" fmla="*/ 49 h 147"/>
                  <a:gd name="T30" fmla="*/ 291 w 317"/>
                  <a:gd name="T31" fmla="*/ 104 h 147"/>
                  <a:gd name="T32" fmla="*/ 259 w 317"/>
                  <a:gd name="T33" fmla="*/ 136 h 147"/>
                  <a:gd name="T34" fmla="*/ 43 w 317"/>
                  <a:gd name="T35" fmla="*/ 135 h 147"/>
                  <a:gd name="T36" fmla="*/ 12 w 317"/>
                  <a:gd name="T37" fmla="*/ 104 h 147"/>
                  <a:gd name="T38" fmla="*/ 12 w 317"/>
                  <a:gd name="T39" fmla="*/ 43 h 147"/>
                  <a:gd name="T40" fmla="*/ 44 w 317"/>
                  <a:gd name="T41" fmla="*/ 12 h 147"/>
                  <a:gd name="T42" fmla="*/ 259 w 317"/>
                  <a:gd name="T43" fmla="*/ 12 h 147"/>
                  <a:gd name="T44" fmla="*/ 291 w 317"/>
                  <a:gd name="T45" fmla="*/ 44 h 147"/>
                  <a:gd name="T46" fmla="*/ 291 w 317"/>
                  <a:gd name="T47" fmla="*/ 10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7" h="147">
                    <a:moveTo>
                      <a:pt x="306" y="49"/>
                    </a:moveTo>
                    <a:cubicBezTo>
                      <a:pt x="304" y="49"/>
                      <a:pt x="303" y="49"/>
                      <a:pt x="302" y="50"/>
                    </a:cubicBezTo>
                    <a:cubicBezTo>
                      <a:pt x="302" y="44"/>
                      <a:pt x="302" y="44"/>
                      <a:pt x="302" y="44"/>
                    </a:cubicBezTo>
                    <a:cubicBezTo>
                      <a:pt x="302" y="20"/>
                      <a:pt x="283" y="1"/>
                      <a:pt x="259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28"/>
                      <a:pt x="20" y="147"/>
                      <a:pt x="43" y="147"/>
                    </a:cubicBezTo>
                    <a:cubicBezTo>
                      <a:pt x="259" y="147"/>
                      <a:pt x="259" y="147"/>
                      <a:pt x="259" y="147"/>
                    </a:cubicBezTo>
                    <a:cubicBezTo>
                      <a:pt x="283" y="147"/>
                      <a:pt x="302" y="128"/>
                      <a:pt x="302" y="104"/>
                    </a:cubicBezTo>
                    <a:cubicBezTo>
                      <a:pt x="302" y="99"/>
                      <a:pt x="302" y="99"/>
                      <a:pt x="302" y="99"/>
                    </a:cubicBezTo>
                    <a:cubicBezTo>
                      <a:pt x="303" y="99"/>
                      <a:pt x="304" y="99"/>
                      <a:pt x="305" y="99"/>
                    </a:cubicBezTo>
                    <a:cubicBezTo>
                      <a:pt x="312" y="99"/>
                      <a:pt x="317" y="95"/>
                      <a:pt x="317" y="89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4"/>
                      <a:pt x="312" y="49"/>
                      <a:pt x="306" y="49"/>
                    </a:cubicBezTo>
                    <a:close/>
                    <a:moveTo>
                      <a:pt x="291" y="104"/>
                    </a:moveTo>
                    <a:cubicBezTo>
                      <a:pt x="291" y="122"/>
                      <a:pt x="276" y="136"/>
                      <a:pt x="259" y="136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26" y="135"/>
                      <a:pt x="12" y="121"/>
                      <a:pt x="12" y="10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26"/>
                      <a:pt x="26" y="12"/>
                      <a:pt x="44" y="12"/>
                    </a:cubicBezTo>
                    <a:cubicBezTo>
                      <a:pt x="259" y="12"/>
                      <a:pt x="259" y="12"/>
                      <a:pt x="259" y="12"/>
                    </a:cubicBezTo>
                    <a:cubicBezTo>
                      <a:pt x="277" y="12"/>
                      <a:pt x="291" y="26"/>
                      <a:pt x="291" y="44"/>
                    </a:cubicBezTo>
                    <a:lnTo>
                      <a:pt x="291" y="1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3" name="Rectangle 156"/>
              <p:cNvSpPr>
                <a:spLocks noChangeArrowheads="1"/>
              </p:cNvSpPr>
              <p:nvPr/>
            </p:nvSpPr>
            <p:spPr bwMode="auto">
              <a:xfrm>
                <a:off x="4019550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" name="Rectangle 157"/>
              <p:cNvSpPr>
                <a:spLocks noChangeArrowheads="1"/>
              </p:cNvSpPr>
              <p:nvPr/>
            </p:nvSpPr>
            <p:spPr bwMode="auto">
              <a:xfrm>
                <a:off x="4084638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5" name="Freeform 158"/>
              <p:cNvSpPr/>
              <p:nvPr/>
            </p:nvSpPr>
            <p:spPr bwMode="auto">
              <a:xfrm>
                <a:off x="3954463" y="2182813"/>
                <a:ext cx="47625" cy="206375"/>
              </a:xfrm>
              <a:custGeom>
                <a:avLst/>
                <a:gdLst>
                  <a:gd name="T0" fmla="*/ 0 w 25"/>
                  <a:gd name="T1" fmla="*/ 22 h 109"/>
                  <a:gd name="T2" fmla="*/ 0 w 25"/>
                  <a:gd name="T3" fmla="*/ 91 h 109"/>
                  <a:gd name="T4" fmla="*/ 15 w 25"/>
                  <a:gd name="T5" fmla="*/ 109 h 109"/>
                  <a:gd name="T6" fmla="*/ 25 w 25"/>
                  <a:gd name="T7" fmla="*/ 109 h 109"/>
                  <a:gd name="T8" fmla="*/ 25 w 25"/>
                  <a:gd name="T9" fmla="*/ 0 h 109"/>
                  <a:gd name="T10" fmla="*/ 17 w 25"/>
                  <a:gd name="T11" fmla="*/ 0 h 109"/>
                  <a:gd name="T12" fmla="*/ 0 w 25"/>
                  <a:gd name="T13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9">
                    <a:moveTo>
                      <a:pt x="0" y="22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" y="97"/>
                      <a:pt x="6" y="104"/>
                      <a:pt x="15" y="109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2"/>
                      <a:pt x="3" y="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3" name="Group 115"/>
            <p:cNvGrpSpPr/>
            <p:nvPr/>
          </p:nvGrpSpPr>
          <p:grpSpPr>
            <a:xfrm>
              <a:off x="2689832" y="3159836"/>
              <a:ext cx="481012" cy="482600"/>
              <a:chOff x="4198938" y="2905126"/>
              <a:chExt cx="481012" cy="482600"/>
            </a:xfrm>
            <a:solidFill>
              <a:schemeClr val="accent2"/>
            </a:solidFill>
          </p:grpSpPr>
          <p:sp>
            <p:nvSpPr>
              <p:cNvPr id="117" name="Freeform 57"/>
              <p:cNvSpPr>
                <a:spLocks noEditPoints="1"/>
              </p:cNvSpPr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118" name="Freeform 58"/>
              <p:cNvSpPr>
                <a:spLocks noEditPoints="1"/>
              </p:cNvSpPr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  <p:sp>
            <p:nvSpPr>
              <p:cNvPr id="119" name="Freeform 59"/>
              <p:cNvSpPr>
                <a:spLocks noEditPoints="1"/>
              </p:cNvSpPr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dirty="0"/>
              </a:p>
            </p:txBody>
          </p:sp>
        </p:grpSp>
        <p:sp>
          <p:nvSpPr>
            <p:cNvPr id="120" name="Freeform 107"/>
            <p:cNvSpPr>
              <a:spLocks noEditPoints="1"/>
            </p:cNvSpPr>
            <p:nvPr/>
          </p:nvSpPr>
          <p:spPr bwMode="auto">
            <a:xfrm>
              <a:off x="4815975" y="3008960"/>
              <a:ext cx="474720" cy="549251"/>
            </a:xfrm>
            <a:custGeom>
              <a:avLst/>
              <a:gdLst>
                <a:gd name="T0" fmla="*/ 251 w 252"/>
                <a:gd name="T1" fmla="*/ 83 h 291"/>
                <a:gd name="T2" fmla="*/ 248 w 252"/>
                <a:gd name="T3" fmla="*/ 80 h 291"/>
                <a:gd name="T4" fmla="*/ 142 w 252"/>
                <a:gd name="T5" fmla="*/ 34 h 291"/>
                <a:gd name="T6" fmla="*/ 141 w 252"/>
                <a:gd name="T7" fmla="*/ 34 h 291"/>
                <a:gd name="T8" fmla="*/ 72 w 252"/>
                <a:gd name="T9" fmla="*/ 0 h 291"/>
                <a:gd name="T10" fmla="*/ 66 w 252"/>
                <a:gd name="T11" fmla="*/ 1 h 291"/>
                <a:gd name="T12" fmla="*/ 20 w 252"/>
                <a:gd name="T13" fmla="*/ 41 h 291"/>
                <a:gd name="T14" fmla="*/ 34 w 252"/>
                <a:gd name="T15" fmla="*/ 237 h 291"/>
                <a:gd name="T16" fmla="*/ 20 w 252"/>
                <a:gd name="T17" fmla="*/ 262 h 291"/>
                <a:gd name="T18" fmla="*/ 49 w 252"/>
                <a:gd name="T19" fmla="*/ 291 h 291"/>
                <a:gd name="T20" fmla="*/ 132 w 252"/>
                <a:gd name="T21" fmla="*/ 291 h 291"/>
                <a:gd name="T22" fmla="*/ 161 w 252"/>
                <a:gd name="T23" fmla="*/ 262 h 291"/>
                <a:gd name="T24" fmla="*/ 132 w 252"/>
                <a:gd name="T25" fmla="*/ 233 h 291"/>
                <a:gd name="T26" fmla="*/ 123 w 252"/>
                <a:gd name="T27" fmla="*/ 233 h 291"/>
                <a:gd name="T28" fmla="*/ 123 w 252"/>
                <a:gd name="T29" fmla="*/ 229 h 291"/>
                <a:gd name="T30" fmla="*/ 112 w 252"/>
                <a:gd name="T31" fmla="*/ 218 h 291"/>
                <a:gd name="T32" fmla="*/ 104 w 252"/>
                <a:gd name="T33" fmla="*/ 218 h 291"/>
                <a:gd name="T34" fmla="*/ 93 w 252"/>
                <a:gd name="T35" fmla="*/ 229 h 291"/>
                <a:gd name="T36" fmla="*/ 94 w 252"/>
                <a:gd name="T37" fmla="*/ 233 h 291"/>
                <a:gd name="T38" fmla="*/ 74 w 252"/>
                <a:gd name="T39" fmla="*/ 233 h 291"/>
                <a:gd name="T40" fmla="*/ 56 w 252"/>
                <a:gd name="T41" fmla="*/ 56 h 291"/>
                <a:gd name="T42" fmla="*/ 71 w 252"/>
                <a:gd name="T43" fmla="*/ 39 h 291"/>
                <a:gd name="T44" fmla="*/ 73 w 252"/>
                <a:gd name="T45" fmla="*/ 39 h 291"/>
                <a:gd name="T46" fmla="*/ 118 w 252"/>
                <a:gd name="T47" fmla="*/ 66 h 291"/>
                <a:gd name="T48" fmla="*/ 118 w 252"/>
                <a:gd name="T49" fmla="*/ 67 h 291"/>
                <a:gd name="T50" fmla="*/ 117 w 252"/>
                <a:gd name="T51" fmla="*/ 72 h 291"/>
                <a:gd name="T52" fmla="*/ 149 w 252"/>
                <a:gd name="T53" fmla="*/ 159 h 291"/>
                <a:gd name="T54" fmla="*/ 155 w 252"/>
                <a:gd name="T55" fmla="*/ 163 h 291"/>
                <a:gd name="T56" fmla="*/ 155 w 252"/>
                <a:gd name="T57" fmla="*/ 163 h 291"/>
                <a:gd name="T58" fmla="*/ 189 w 252"/>
                <a:gd name="T59" fmla="*/ 153 h 291"/>
                <a:gd name="T60" fmla="*/ 226 w 252"/>
                <a:gd name="T61" fmla="*/ 149 h 291"/>
                <a:gd name="T62" fmla="*/ 231 w 252"/>
                <a:gd name="T63" fmla="*/ 116 h 291"/>
                <a:gd name="T64" fmla="*/ 230 w 252"/>
                <a:gd name="T65" fmla="*/ 116 h 291"/>
                <a:gd name="T66" fmla="*/ 251 w 252"/>
                <a:gd name="T67" fmla="*/ 88 h 291"/>
                <a:gd name="T68" fmla="*/ 251 w 252"/>
                <a:gd name="T69" fmla="*/ 83 h 291"/>
                <a:gd name="T70" fmla="*/ 150 w 252"/>
                <a:gd name="T71" fmla="*/ 262 h 291"/>
                <a:gd name="T72" fmla="*/ 132 w 252"/>
                <a:gd name="T73" fmla="*/ 280 h 291"/>
                <a:gd name="T74" fmla="*/ 49 w 252"/>
                <a:gd name="T75" fmla="*/ 280 h 291"/>
                <a:gd name="T76" fmla="*/ 32 w 252"/>
                <a:gd name="T77" fmla="*/ 262 h 291"/>
                <a:gd name="T78" fmla="*/ 49 w 252"/>
                <a:gd name="T79" fmla="*/ 245 h 291"/>
                <a:gd name="T80" fmla="*/ 132 w 252"/>
                <a:gd name="T81" fmla="*/ 245 h 291"/>
                <a:gd name="T82" fmla="*/ 150 w 252"/>
                <a:gd name="T83" fmla="*/ 262 h 291"/>
                <a:gd name="T84" fmla="*/ 73 w 252"/>
                <a:gd name="T85" fmla="*/ 28 h 291"/>
                <a:gd name="T86" fmla="*/ 69 w 252"/>
                <a:gd name="T87" fmla="*/ 28 h 291"/>
                <a:gd name="T88" fmla="*/ 46 w 252"/>
                <a:gd name="T89" fmla="*/ 52 h 291"/>
                <a:gd name="T90" fmla="*/ 45 w 252"/>
                <a:gd name="T91" fmla="*/ 52 h 291"/>
                <a:gd name="T92" fmla="*/ 62 w 252"/>
                <a:gd name="T93" fmla="*/ 233 h 291"/>
                <a:gd name="T94" fmla="*/ 49 w 252"/>
                <a:gd name="T95" fmla="*/ 233 h 291"/>
                <a:gd name="T96" fmla="*/ 45 w 252"/>
                <a:gd name="T97" fmla="*/ 233 h 291"/>
                <a:gd name="T98" fmla="*/ 31 w 252"/>
                <a:gd name="T99" fmla="*/ 46 h 291"/>
                <a:gd name="T100" fmla="*/ 67 w 252"/>
                <a:gd name="T101" fmla="*/ 12 h 291"/>
                <a:gd name="T102" fmla="*/ 72 w 252"/>
                <a:gd name="T103" fmla="*/ 12 h 291"/>
                <a:gd name="T104" fmla="*/ 132 w 252"/>
                <a:gd name="T105" fmla="*/ 41 h 291"/>
                <a:gd name="T106" fmla="*/ 124 w 252"/>
                <a:gd name="T107" fmla="*/ 55 h 291"/>
                <a:gd name="T108" fmla="*/ 73 w 252"/>
                <a:gd name="T109" fmla="*/ 28 h 291"/>
                <a:gd name="T110" fmla="*/ 159 w 252"/>
                <a:gd name="T111" fmla="*/ 151 h 291"/>
                <a:gd name="T112" fmla="*/ 129 w 252"/>
                <a:gd name="T113" fmla="*/ 70 h 291"/>
                <a:gd name="T114" fmla="*/ 142 w 252"/>
                <a:gd name="T115" fmla="*/ 46 h 291"/>
                <a:gd name="T116" fmla="*/ 237 w 252"/>
                <a:gd name="T117" fmla="*/ 88 h 291"/>
                <a:gd name="T118" fmla="*/ 159 w 252"/>
                <a:gd name="T119" fmla="*/ 15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2" h="291">
                  <a:moveTo>
                    <a:pt x="251" y="83"/>
                  </a:moveTo>
                  <a:cubicBezTo>
                    <a:pt x="251" y="82"/>
                    <a:pt x="250" y="80"/>
                    <a:pt x="248" y="80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2" y="34"/>
                    <a:pt x="142" y="34"/>
                    <a:pt x="141" y="34"/>
                  </a:cubicBezTo>
                  <a:cubicBezTo>
                    <a:pt x="121" y="16"/>
                    <a:pt x="97" y="0"/>
                    <a:pt x="72" y="0"/>
                  </a:cubicBezTo>
                  <a:cubicBezTo>
                    <a:pt x="70" y="0"/>
                    <a:pt x="68" y="0"/>
                    <a:pt x="66" y="1"/>
                  </a:cubicBezTo>
                  <a:cubicBezTo>
                    <a:pt x="52" y="2"/>
                    <a:pt x="32" y="11"/>
                    <a:pt x="20" y="41"/>
                  </a:cubicBezTo>
                  <a:cubicBezTo>
                    <a:pt x="18" y="47"/>
                    <a:pt x="0" y="97"/>
                    <a:pt x="34" y="237"/>
                  </a:cubicBezTo>
                  <a:cubicBezTo>
                    <a:pt x="26" y="242"/>
                    <a:pt x="20" y="252"/>
                    <a:pt x="20" y="262"/>
                  </a:cubicBezTo>
                  <a:cubicBezTo>
                    <a:pt x="20" y="278"/>
                    <a:pt x="33" y="291"/>
                    <a:pt x="49" y="291"/>
                  </a:cubicBezTo>
                  <a:cubicBezTo>
                    <a:pt x="132" y="291"/>
                    <a:pt x="132" y="291"/>
                    <a:pt x="132" y="291"/>
                  </a:cubicBezTo>
                  <a:cubicBezTo>
                    <a:pt x="148" y="291"/>
                    <a:pt x="161" y="278"/>
                    <a:pt x="161" y="262"/>
                  </a:cubicBezTo>
                  <a:cubicBezTo>
                    <a:pt x="161" y="246"/>
                    <a:pt x="148" y="233"/>
                    <a:pt x="132" y="23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23" y="232"/>
                    <a:pt x="123" y="231"/>
                    <a:pt x="123" y="229"/>
                  </a:cubicBezTo>
                  <a:cubicBezTo>
                    <a:pt x="123" y="223"/>
                    <a:pt x="118" y="218"/>
                    <a:pt x="112" y="218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98" y="218"/>
                    <a:pt x="93" y="223"/>
                    <a:pt x="93" y="229"/>
                  </a:cubicBezTo>
                  <a:cubicBezTo>
                    <a:pt x="93" y="231"/>
                    <a:pt x="93" y="232"/>
                    <a:pt x="94" y="233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42" y="106"/>
                    <a:pt x="56" y="58"/>
                    <a:pt x="56" y="56"/>
                  </a:cubicBezTo>
                  <a:cubicBezTo>
                    <a:pt x="61" y="46"/>
                    <a:pt x="65" y="40"/>
                    <a:pt x="71" y="39"/>
                  </a:cubicBezTo>
                  <a:cubicBezTo>
                    <a:pt x="71" y="39"/>
                    <a:pt x="72" y="39"/>
                    <a:pt x="73" y="39"/>
                  </a:cubicBezTo>
                  <a:cubicBezTo>
                    <a:pt x="85" y="39"/>
                    <a:pt x="102" y="51"/>
                    <a:pt x="118" y="66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7" y="68"/>
                    <a:pt x="117" y="70"/>
                    <a:pt x="117" y="72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50" y="162"/>
                    <a:pt x="152" y="163"/>
                    <a:pt x="155" y="163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67" y="163"/>
                    <a:pt x="179" y="159"/>
                    <a:pt x="189" y="153"/>
                  </a:cubicBezTo>
                  <a:cubicBezTo>
                    <a:pt x="207" y="163"/>
                    <a:pt x="226" y="149"/>
                    <a:pt x="226" y="149"/>
                  </a:cubicBezTo>
                  <a:cubicBezTo>
                    <a:pt x="243" y="136"/>
                    <a:pt x="231" y="116"/>
                    <a:pt x="231" y="116"/>
                  </a:cubicBezTo>
                  <a:cubicBezTo>
                    <a:pt x="231" y="116"/>
                    <a:pt x="231" y="116"/>
                    <a:pt x="230" y="116"/>
                  </a:cubicBezTo>
                  <a:cubicBezTo>
                    <a:pt x="243" y="102"/>
                    <a:pt x="250" y="89"/>
                    <a:pt x="251" y="88"/>
                  </a:cubicBezTo>
                  <a:cubicBezTo>
                    <a:pt x="252" y="86"/>
                    <a:pt x="252" y="85"/>
                    <a:pt x="251" y="83"/>
                  </a:cubicBezTo>
                  <a:close/>
                  <a:moveTo>
                    <a:pt x="150" y="262"/>
                  </a:moveTo>
                  <a:cubicBezTo>
                    <a:pt x="150" y="272"/>
                    <a:pt x="142" y="280"/>
                    <a:pt x="132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0" y="280"/>
                    <a:pt x="32" y="272"/>
                    <a:pt x="32" y="262"/>
                  </a:cubicBezTo>
                  <a:cubicBezTo>
                    <a:pt x="32" y="253"/>
                    <a:pt x="40" y="245"/>
                    <a:pt x="49" y="245"/>
                  </a:cubicBezTo>
                  <a:cubicBezTo>
                    <a:pt x="132" y="245"/>
                    <a:pt x="132" y="245"/>
                    <a:pt x="132" y="245"/>
                  </a:cubicBezTo>
                  <a:cubicBezTo>
                    <a:pt x="142" y="245"/>
                    <a:pt x="150" y="253"/>
                    <a:pt x="150" y="262"/>
                  </a:cubicBezTo>
                  <a:close/>
                  <a:moveTo>
                    <a:pt x="73" y="28"/>
                  </a:moveTo>
                  <a:cubicBezTo>
                    <a:pt x="72" y="28"/>
                    <a:pt x="70" y="28"/>
                    <a:pt x="69" y="28"/>
                  </a:cubicBezTo>
                  <a:cubicBezTo>
                    <a:pt x="66" y="28"/>
                    <a:pt x="54" y="30"/>
                    <a:pt x="46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4"/>
                    <a:pt x="30" y="101"/>
                    <a:pt x="62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8" y="233"/>
                    <a:pt x="46" y="233"/>
                    <a:pt x="45" y="233"/>
                  </a:cubicBezTo>
                  <a:cubicBezTo>
                    <a:pt x="13" y="97"/>
                    <a:pt x="28" y="51"/>
                    <a:pt x="31" y="46"/>
                  </a:cubicBezTo>
                  <a:cubicBezTo>
                    <a:pt x="41" y="20"/>
                    <a:pt x="56" y="13"/>
                    <a:pt x="67" y="12"/>
                  </a:cubicBezTo>
                  <a:cubicBezTo>
                    <a:pt x="69" y="12"/>
                    <a:pt x="71" y="12"/>
                    <a:pt x="72" y="12"/>
                  </a:cubicBezTo>
                  <a:cubicBezTo>
                    <a:pt x="91" y="12"/>
                    <a:pt x="113" y="25"/>
                    <a:pt x="132" y="41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07" y="41"/>
                    <a:pt x="88" y="28"/>
                    <a:pt x="73" y="28"/>
                  </a:cubicBezTo>
                  <a:close/>
                  <a:moveTo>
                    <a:pt x="159" y="151"/>
                  </a:moveTo>
                  <a:cubicBezTo>
                    <a:pt x="129" y="70"/>
                    <a:pt x="129" y="70"/>
                    <a:pt x="129" y="70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237" y="88"/>
                    <a:pt x="237" y="88"/>
                    <a:pt x="237" y="88"/>
                  </a:cubicBezTo>
                  <a:cubicBezTo>
                    <a:pt x="227" y="103"/>
                    <a:pt x="195" y="148"/>
                    <a:pt x="159" y="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1" name="Freeform 29"/>
            <p:cNvSpPr>
              <a:spLocks noEditPoints="1"/>
            </p:cNvSpPr>
            <p:nvPr/>
          </p:nvSpPr>
          <p:spPr bwMode="auto">
            <a:xfrm>
              <a:off x="5862263" y="4893240"/>
              <a:ext cx="481069" cy="480991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dirty="0"/>
            </a:p>
          </p:txBody>
        </p:sp>
      </p:grpSp>
      <p:grpSp>
        <p:nvGrpSpPr>
          <p:cNvPr id="14" name="Group 122"/>
          <p:cNvGrpSpPr/>
          <p:nvPr/>
        </p:nvGrpSpPr>
        <p:grpSpPr bwMode="auto">
          <a:xfrm>
            <a:off x="5780385" y="3630622"/>
            <a:ext cx="3364123" cy="1475138"/>
            <a:chOff x="5891539" y="1092425"/>
            <a:chExt cx="4486782" cy="990904"/>
          </a:xfrm>
        </p:grpSpPr>
        <p:grpSp>
          <p:nvGrpSpPr>
            <p:cNvPr id="15" name="Group 123"/>
            <p:cNvGrpSpPr/>
            <p:nvPr/>
          </p:nvGrpSpPr>
          <p:grpSpPr bwMode="auto">
            <a:xfrm>
              <a:off x="5891539" y="1092425"/>
              <a:ext cx="1606953" cy="538575"/>
              <a:chOff x="7794624" y="1615788"/>
              <a:chExt cx="1606953" cy="538575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H="1" flipV="1">
                <a:off x="7794624" y="1615788"/>
                <a:ext cx="220688" cy="514508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8015312" y="2154116"/>
                <a:ext cx="138604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464" name="Content Placeholder 2"/>
            <p:cNvSpPr txBox="1"/>
            <p:nvPr/>
          </p:nvSpPr>
          <p:spPr bwMode="auto">
            <a:xfrm>
              <a:off x="7678645" y="1193290"/>
              <a:ext cx="2699676" cy="8900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br>
                <a:rPr lang="en-US" altLang="zh-CN" sz="1400" b="1" dirty="0">
                  <a:solidFill>
                    <a:schemeClr val="bg1"/>
                  </a:solidFill>
                </a:rPr>
              </a:br>
              <a:r>
                <a:rPr lang="en-US" altLang="zh-CN" sz="1000" dirty="0" err="1">
                  <a:solidFill>
                    <a:schemeClr val="bg1"/>
                  </a:solidFill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Curabitur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elementum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pretium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16" name="Group 127"/>
          <p:cNvGrpSpPr/>
          <p:nvPr/>
        </p:nvGrpSpPr>
        <p:grpSpPr bwMode="auto">
          <a:xfrm>
            <a:off x="5668320" y="1096380"/>
            <a:ext cx="3306983" cy="1323842"/>
            <a:chOff x="7700496" y="2055707"/>
            <a:chExt cx="4409988" cy="890039"/>
          </a:xfrm>
        </p:grpSpPr>
        <p:grpSp>
          <p:nvGrpSpPr>
            <p:cNvPr id="17" name="Group 128"/>
            <p:cNvGrpSpPr/>
            <p:nvPr/>
          </p:nvGrpSpPr>
          <p:grpSpPr bwMode="auto">
            <a:xfrm>
              <a:off x="7700496" y="2401485"/>
              <a:ext cx="1606953" cy="515155"/>
              <a:chOff x="7794624" y="2150772"/>
              <a:chExt cx="1606953" cy="51515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flipV="1">
                <a:off x="7794624" y="2151474"/>
                <a:ext cx="220659" cy="51495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8015283" y="2154653"/>
                <a:ext cx="1385859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460" name="Content Placeholder 2"/>
            <p:cNvSpPr txBox="1"/>
            <p:nvPr/>
          </p:nvSpPr>
          <p:spPr bwMode="auto">
            <a:xfrm>
              <a:off x="9410808" y="2055707"/>
              <a:ext cx="2699676" cy="8900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br>
                <a:rPr lang="en-US" altLang="zh-CN" sz="1400" b="1" dirty="0">
                  <a:solidFill>
                    <a:schemeClr val="bg1"/>
                  </a:solidFill>
                </a:rPr>
              </a:br>
              <a:r>
                <a:rPr lang="en-US" altLang="zh-CN" sz="1000" dirty="0" err="1">
                  <a:solidFill>
                    <a:schemeClr val="bg1"/>
                  </a:solidFill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Curabitur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elementum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pretium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18" name="Group 132"/>
          <p:cNvGrpSpPr/>
          <p:nvPr/>
        </p:nvGrpSpPr>
        <p:grpSpPr bwMode="auto">
          <a:xfrm>
            <a:off x="358463" y="1178286"/>
            <a:ext cx="3073660" cy="1142230"/>
            <a:chOff x="10029" y="2066885"/>
            <a:chExt cx="4098608" cy="903343"/>
          </a:xfrm>
        </p:grpSpPr>
        <p:grpSp>
          <p:nvGrpSpPr>
            <p:cNvPr id="19" name="Group 133"/>
            <p:cNvGrpSpPr/>
            <p:nvPr/>
          </p:nvGrpSpPr>
          <p:grpSpPr bwMode="auto">
            <a:xfrm flipH="1">
              <a:off x="2760127" y="2440861"/>
              <a:ext cx="1348510" cy="515155"/>
              <a:chOff x="7794624" y="2150772"/>
              <a:chExt cx="1606953" cy="515155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flipV="1">
                <a:off x="7794624" y="2151469"/>
                <a:ext cx="221317" cy="514381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8015941" y="2154644"/>
                <a:ext cx="138654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456" name="Content Placeholder 2"/>
            <p:cNvSpPr txBox="1"/>
            <p:nvPr/>
          </p:nvSpPr>
          <p:spPr bwMode="auto">
            <a:xfrm>
              <a:off x="10029" y="2066885"/>
              <a:ext cx="2699676" cy="9033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br>
                <a:rPr lang="en-US" altLang="zh-CN" sz="1400" b="1" dirty="0">
                  <a:solidFill>
                    <a:schemeClr val="bg1"/>
                  </a:solidFill>
                </a:rPr>
              </a:br>
              <a:r>
                <a:rPr lang="en-US" altLang="zh-CN" sz="1000" dirty="0" err="1">
                  <a:solidFill>
                    <a:schemeClr val="bg1"/>
                  </a:solidFill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Curabitur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elementum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pretium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20" name="Group 137"/>
          <p:cNvGrpSpPr/>
          <p:nvPr/>
        </p:nvGrpSpPr>
        <p:grpSpPr bwMode="auto">
          <a:xfrm>
            <a:off x="-36512" y="3627582"/>
            <a:ext cx="3285554" cy="1361041"/>
            <a:chOff x="9630" y="5086811"/>
            <a:chExt cx="4380610" cy="1076109"/>
          </a:xfrm>
        </p:grpSpPr>
        <p:grpSp>
          <p:nvGrpSpPr>
            <p:cNvPr id="21" name="Group 138"/>
            <p:cNvGrpSpPr/>
            <p:nvPr/>
          </p:nvGrpSpPr>
          <p:grpSpPr bwMode="auto">
            <a:xfrm flipH="1">
              <a:off x="2783287" y="5086811"/>
              <a:ext cx="1606953" cy="538575"/>
              <a:chOff x="7794624" y="1615788"/>
              <a:chExt cx="1606953" cy="538575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H="1" flipV="1">
                <a:off x="7794624" y="1615788"/>
                <a:ext cx="220617" cy="51424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8015241" y="2153843"/>
                <a:ext cx="1385607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452" name="Content Placeholder 2"/>
            <p:cNvSpPr txBox="1"/>
            <p:nvPr/>
          </p:nvSpPr>
          <p:spPr bwMode="auto">
            <a:xfrm>
              <a:off x="9630" y="5272881"/>
              <a:ext cx="2699676" cy="8900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r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br>
                <a:rPr lang="en-US" altLang="zh-CN" sz="1400" b="1" dirty="0">
                  <a:solidFill>
                    <a:schemeClr val="bg1"/>
                  </a:solidFill>
                </a:rPr>
              </a:br>
              <a:r>
                <a:rPr lang="en-US" altLang="zh-CN" sz="1000" dirty="0" err="1">
                  <a:solidFill>
                    <a:schemeClr val="bg1"/>
                  </a:solidFill>
                </a:rPr>
                <a:t>Lorem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ipsum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dolor sit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amet</a:t>
              </a:r>
              <a:r>
                <a:rPr lang="en-US" altLang="zh-CN" sz="1000" dirty="0">
                  <a:solidFill>
                    <a:schemeClr val="bg1"/>
                  </a:solidFill>
                </a:rPr>
                <a:t>,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adipiscing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elit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Curabitur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elementum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posuere</a:t>
              </a:r>
              <a:r>
                <a:rPr lang="en-US" altLang="zh-CN" sz="1000" dirty="0">
                  <a:solidFill>
                    <a:schemeClr val="bg1"/>
                  </a:solidFill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</a:rPr>
                <a:t>pretium</a:t>
              </a:r>
              <a:r>
                <a:rPr lang="en-US" altLang="zh-CN" sz="1000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74FA4BD-F431-4608-9BFF-24A93A04F6F3}"/>
  <p:tag name="GENSWF_ADVANCE_TIME" val="0.00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www.33ppt.com ">
  <a:themeElements>
    <a:clrScheme name="自定义 10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E5FF"/>
      </a:accent1>
      <a:accent2>
        <a:srgbClr val="00B0F0"/>
      </a:accent2>
      <a:accent3>
        <a:srgbClr val="4FE5FF"/>
      </a:accent3>
      <a:accent4>
        <a:srgbClr val="00B0F0"/>
      </a:accent4>
      <a:accent5>
        <a:srgbClr val="4FE5FF"/>
      </a:accent5>
      <a:accent6>
        <a:srgbClr val="00B0F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Office PowerPoint</Application>
  <PresentationFormat>自定义</PresentationFormat>
  <Paragraphs>195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Bebas Neue</vt:lpstr>
      <vt:lpstr>Glegoo</vt:lpstr>
      <vt:lpstr>Lato Light</vt:lpstr>
      <vt:lpstr>Mission Gothic Regular</vt:lpstr>
      <vt:lpstr>Simply City Light</vt:lpstr>
      <vt:lpstr>黑体</vt:lpstr>
      <vt:lpstr>思源黑体 CN Light</vt:lpstr>
      <vt:lpstr>宋体</vt:lpstr>
      <vt:lpstr>微软雅黑</vt:lpstr>
      <vt:lpstr>微软雅黑 Light</vt:lpstr>
      <vt:lpstr>Arial</vt:lpstr>
      <vt:lpstr>Calibri</vt:lpstr>
      <vt:lpstr>IrisUPC</vt:lpstr>
      <vt:lpstr>www.33ppt.com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2017-06-14T14:44:00Z</dcterms:created>
  <dcterms:modified xsi:type="dcterms:W3CDTF">2021-01-05T12:32:05Z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