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36"/>
  </p:notesMasterIdLst>
  <p:sldIdLst>
    <p:sldId id="447" r:id="rId11"/>
    <p:sldId id="353" r:id="rId12"/>
    <p:sldId id="300" r:id="rId13"/>
    <p:sldId id="352" r:id="rId14"/>
    <p:sldId id="449" r:id="rId15"/>
    <p:sldId id="454" r:id="rId16"/>
    <p:sldId id="448" r:id="rId17"/>
    <p:sldId id="450" r:id="rId18"/>
    <p:sldId id="452" r:id="rId19"/>
    <p:sldId id="453" r:id="rId20"/>
    <p:sldId id="451" r:id="rId21"/>
    <p:sldId id="455" r:id="rId22"/>
    <p:sldId id="456" r:id="rId23"/>
    <p:sldId id="457" r:id="rId24"/>
    <p:sldId id="458" r:id="rId25"/>
    <p:sldId id="459" r:id="rId26"/>
    <p:sldId id="460" r:id="rId27"/>
    <p:sldId id="461" r:id="rId28"/>
    <p:sldId id="462" r:id="rId29"/>
    <p:sldId id="464" r:id="rId30"/>
    <p:sldId id="467" r:id="rId31"/>
    <p:sldId id="469" r:id="rId32"/>
    <p:sldId id="466" r:id="rId33"/>
    <p:sldId id="468" r:id="rId34"/>
    <p:sldId id="297" r:id="rId3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A9B9"/>
    <a:srgbClr val="1781A9"/>
    <a:srgbClr val="206CA0"/>
    <a:srgbClr val="206BA2"/>
    <a:srgbClr val="B5F8FD"/>
    <a:srgbClr val="A4D2E4"/>
    <a:srgbClr val="56ACCE"/>
    <a:srgbClr val="2C82A0"/>
    <a:srgbClr val="3BA6CA"/>
    <a:srgbClr val="382F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124" autoAdjust="0"/>
    <p:restoredTop sz="97778" autoAdjust="0"/>
  </p:normalViewPr>
  <p:slideViewPr>
    <p:cSldViewPr snapToGrid="0" showGuides="1">
      <p:cViewPr varScale="1">
        <p:scale>
          <a:sx n="103" d="100"/>
          <a:sy n="103" d="100"/>
        </p:scale>
        <p:origin x="174" y="3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bg1"/>
            </a:solidFill>
          </c:spPr>
          <c:dPt>
            <c:idx val="0"/>
            <c:bubble3D val="0"/>
            <c:extLst>
              <c:ext xmlns:c16="http://schemas.microsoft.com/office/drawing/2014/chart" uri="{C3380CC4-5D6E-409C-BE32-E72D297353CC}">
                <c16:uniqueId val="{00000001-2B8B-45B9-927D-9B64F4628C7E}"/>
              </c:ext>
            </c:extLst>
          </c:dPt>
          <c:dPt>
            <c:idx val="1"/>
            <c:bubble3D val="0"/>
            <c:extLst>
              <c:ext xmlns:c16="http://schemas.microsoft.com/office/drawing/2014/chart" uri="{C3380CC4-5D6E-409C-BE32-E72D297353CC}">
                <c16:uniqueId val="{00000003-2B8B-45B9-927D-9B64F4628C7E}"/>
              </c:ext>
            </c:extLst>
          </c:dPt>
          <c:dPt>
            <c:idx val="2"/>
            <c:bubble3D val="0"/>
            <c:extLst>
              <c:ext xmlns:c16="http://schemas.microsoft.com/office/drawing/2014/chart" uri="{C3380CC4-5D6E-409C-BE32-E72D297353CC}">
                <c16:uniqueId val="{00000005-2B8B-45B9-927D-9B64F4628C7E}"/>
              </c:ext>
            </c:extLst>
          </c:dPt>
          <c:dPt>
            <c:idx val="3"/>
            <c:bubble3D val="0"/>
            <c:extLst>
              <c:ext xmlns:c16="http://schemas.microsoft.com/office/drawing/2014/chart" uri="{C3380CC4-5D6E-409C-BE32-E72D297353CC}">
                <c16:uniqueId val="{00000007-2B8B-45B9-927D-9B64F4628C7E}"/>
              </c:ext>
            </c:extLst>
          </c:dPt>
          <c:dLbls>
            <c:dLbl>
              <c:idx val="0"/>
              <c:tx>
                <c:rich>
                  <a:bodyPr/>
                  <a:lstStyle/>
                  <a:p>
                    <a:r>
                      <a:rPr lang="en-US" altLang="en-US" dirty="0"/>
                      <a:t> 68</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B8B-45B9-927D-9B64F4628C7E}"/>
                </c:ext>
              </c:extLst>
            </c:dLbl>
            <c:dLbl>
              <c:idx val="2"/>
              <c:tx>
                <c:rich>
                  <a:bodyPr/>
                  <a:lstStyle/>
                  <a:p>
                    <a:r>
                      <a:rPr lang="en-US" altLang="en-US"/>
                      <a:t> 9</a:t>
                    </a:r>
                    <a:endParaRPr lang="en-US" altLang="en-US" dirty="0"/>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B8B-45B9-927D-9B64F4628C7E}"/>
                </c:ext>
              </c:extLst>
            </c:dLbl>
            <c:dLbl>
              <c:idx val="3"/>
              <c:tx>
                <c:rich>
                  <a:bodyPr/>
                  <a:lstStyle/>
                  <a:p>
                    <a:r>
                      <a:rPr lang="en-US" altLang="en-US"/>
                      <a:t> 3</a:t>
                    </a:r>
                    <a:endParaRPr lang="en-US" altLang="en-US" dirty="0"/>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2B8B-45B9-927D-9B64F4628C7E}"/>
                </c:ext>
              </c:extLst>
            </c:dLbl>
            <c:spPr>
              <a:noFill/>
              <a:ln w="25323">
                <a:noFill/>
              </a:ln>
              <a:effectLst/>
            </c:spPr>
            <c:txPr>
              <a:bodyPr rot="0" spcFirstLastPara="0" vertOverflow="ellipsis" vert="horz" wrap="square" lIns="38100" tIns="19050" rIns="38100" bIns="19050" anchor="ctr" anchorCtr="1"/>
              <a:lstStyle/>
              <a:p>
                <a:pPr>
                  <a:defRPr lang="zh-CN" sz="1795" b="0" i="0" u="none" strike="noStrike" kern="1200" baseline="0">
                    <a:solidFill>
                      <a:srgbClr val="09A9B9"/>
                    </a:solidFill>
                    <a:latin typeface="Impact" panose="020B0806030902050204" pitchFamily="34" charset="0"/>
                    <a:ea typeface="+mn-ea"/>
                    <a:cs typeface="+mn-cs"/>
                  </a:defRPr>
                </a:pPr>
                <a:endParaRPr lang="zh-CN"/>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numRef>
              <c:f>Sheet1!$A$2:$A$5</c:f>
              <c:numCache>
                <c:formatCode>General</c:formatCode>
                <c:ptCount val="4"/>
              </c:numCache>
            </c:numRef>
          </c:cat>
          <c:val>
            <c:numRef>
              <c:f>Sheet1!$B$2:$B$5</c:f>
              <c:numCache>
                <c:formatCode>General</c:formatCode>
                <c:ptCount val="4"/>
                <c:pt idx="0">
                  <c:v>60</c:v>
                </c:pt>
                <c:pt idx="1">
                  <c:v>20</c:v>
                </c:pt>
                <c:pt idx="2">
                  <c:v>12</c:v>
                </c:pt>
                <c:pt idx="3">
                  <c:v>8</c:v>
                </c:pt>
              </c:numCache>
            </c:numRef>
          </c:val>
          <c:extLst>
            <c:ext xmlns:c16="http://schemas.microsoft.com/office/drawing/2014/chart" uri="{C3380CC4-5D6E-409C-BE32-E72D297353CC}">
              <c16:uniqueId val="{00000008-2B8B-45B9-927D-9B64F4628C7E}"/>
            </c:ext>
          </c:extLst>
        </c:ser>
        <c:dLbls>
          <c:showLegendKey val="0"/>
          <c:showVal val="0"/>
          <c:showCatName val="0"/>
          <c:showSerName val="0"/>
          <c:showPercent val="0"/>
          <c:showBubbleSize val="0"/>
          <c:showLeaderLines val="0"/>
        </c:dLbls>
        <c:firstSliceAng val="0"/>
        <c:holeSize val="75"/>
      </c:doughnutChart>
      <c:spPr>
        <a:noFill/>
        <a:ln w="25323">
          <a:noFill/>
        </a:ln>
      </c:spPr>
    </c:plotArea>
    <c:plotVisOnly val="1"/>
    <c:dispBlanksAs val="gap"/>
    <c:showDLblsOverMax val="0"/>
  </c:chart>
  <c:txPr>
    <a:bodyPr/>
    <a:lstStyle/>
    <a:p>
      <a:pPr>
        <a:defRPr lang="zh-CN" sz="1795" b="0">
          <a:solidFill>
            <a:srgbClr val="09A9B9"/>
          </a:solidFill>
          <a:latin typeface="Impact" panose="020B0806030902050204" pitchFamily="34" charset="0"/>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bg1"/>
            </a:solidFill>
            <a:ln>
              <a:noFill/>
            </a:ln>
            <a:effectLst/>
          </c:spPr>
          <c:invertIfNegative val="0"/>
          <c:dPt>
            <c:idx val="0"/>
            <c:invertIfNegative val="0"/>
            <c:bubble3D val="0"/>
            <c:spPr>
              <a:solidFill>
                <a:schemeClr val="bg1"/>
              </a:solidFill>
              <a:ln>
                <a:noFill/>
              </a:ln>
              <a:effectLst/>
            </c:spPr>
            <c:extLst>
              <c:ext xmlns:c16="http://schemas.microsoft.com/office/drawing/2014/chart" uri="{C3380CC4-5D6E-409C-BE32-E72D297353CC}">
                <c16:uniqueId val="{00000001-4D8F-4D8B-AD73-094CA2D70A32}"/>
              </c:ext>
            </c:extLst>
          </c:dPt>
          <c:dPt>
            <c:idx val="1"/>
            <c:invertIfNegative val="0"/>
            <c:bubble3D val="0"/>
            <c:spPr>
              <a:solidFill>
                <a:schemeClr val="bg1"/>
              </a:solidFill>
              <a:ln>
                <a:noFill/>
              </a:ln>
              <a:effectLst/>
            </c:spPr>
            <c:extLst>
              <c:ext xmlns:c16="http://schemas.microsoft.com/office/drawing/2014/chart" uri="{C3380CC4-5D6E-409C-BE32-E72D297353CC}">
                <c16:uniqueId val="{00000003-4D8F-4D8B-AD73-094CA2D70A32}"/>
              </c:ext>
            </c:extLst>
          </c:dPt>
          <c:dPt>
            <c:idx val="3"/>
            <c:invertIfNegative val="0"/>
            <c:bubble3D val="0"/>
            <c:spPr>
              <a:solidFill>
                <a:schemeClr val="bg1"/>
              </a:solidFill>
              <a:ln>
                <a:noFill/>
              </a:ln>
              <a:effectLst/>
            </c:spPr>
            <c:extLst>
              <c:ext xmlns:c16="http://schemas.microsoft.com/office/drawing/2014/chart" uri="{C3380CC4-5D6E-409C-BE32-E72D297353CC}">
                <c16:uniqueId val="{00000005-4D8F-4D8B-AD73-094CA2D70A32}"/>
              </c:ext>
            </c:extLst>
          </c:dPt>
          <c:dLbls>
            <c:spPr>
              <a:noFill/>
              <a:ln>
                <a:noFill/>
              </a:ln>
              <a:effectLst/>
            </c:spPr>
            <c:txPr>
              <a:bodyPr rot="0" spcFirstLastPara="1" vertOverflow="ellipsis" vert="horz" wrap="square" lIns="38100" tIns="19050" rIns="38100" bIns="19050" anchor="ctr" anchorCtr="1"/>
              <a:lstStyle/>
              <a:p>
                <a:pPr>
                  <a:defRPr lang="zh-CN" sz="900" b="0" i="0" u="none" strike="noStrike" kern="1200" baseline="0">
                    <a:solidFill>
                      <a:schemeClr val="bg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2012</c:v>
                </c:pt>
                <c:pt idx="1">
                  <c:v>2013</c:v>
                </c:pt>
                <c:pt idx="2">
                  <c:v>2014</c:v>
                </c:pt>
                <c:pt idx="3">
                  <c:v>2015</c:v>
                </c:pt>
              </c:numCache>
            </c:numRef>
          </c:cat>
          <c:val>
            <c:numRef>
              <c:f>Sheet1!$B$2:$B$5</c:f>
              <c:numCache>
                <c:formatCode>General</c:formatCode>
                <c:ptCount val="4"/>
                <c:pt idx="0">
                  <c:v>100</c:v>
                </c:pt>
                <c:pt idx="1">
                  <c:v>40</c:v>
                </c:pt>
                <c:pt idx="2">
                  <c:v>60</c:v>
                </c:pt>
                <c:pt idx="3">
                  <c:v>90</c:v>
                </c:pt>
              </c:numCache>
            </c:numRef>
          </c:val>
          <c:extLst>
            <c:ext xmlns:c16="http://schemas.microsoft.com/office/drawing/2014/chart" uri="{C3380CC4-5D6E-409C-BE32-E72D297353CC}">
              <c16:uniqueId val="{00000006-4D8F-4D8B-AD73-094CA2D70A32}"/>
            </c:ext>
          </c:extLst>
        </c:ser>
        <c:dLbls>
          <c:showLegendKey val="0"/>
          <c:showVal val="1"/>
          <c:showCatName val="0"/>
          <c:showSerName val="0"/>
          <c:showPercent val="0"/>
          <c:showBubbleSize val="0"/>
        </c:dLbls>
        <c:gapWidth val="120"/>
        <c:overlap val="-27"/>
        <c:axId val="37858688"/>
        <c:axId val="39549184"/>
      </c:barChart>
      <c:catAx>
        <c:axId val="3785868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900" b="0" i="0" u="none" strike="noStrike" kern="1200" baseline="0">
                <a:solidFill>
                  <a:schemeClr val="bg1"/>
                </a:solidFill>
                <a:latin typeface="+mn-lt"/>
                <a:ea typeface="+mn-ea"/>
                <a:cs typeface="+mn-cs"/>
              </a:defRPr>
            </a:pPr>
            <a:endParaRPr lang="zh-CN"/>
          </a:p>
        </c:txPr>
        <c:crossAx val="39549184"/>
        <c:crosses val="autoZero"/>
        <c:auto val="1"/>
        <c:lblAlgn val="ctr"/>
        <c:lblOffset val="100"/>
        <c:noMultiLvlLbl val="0"/>
      </c:catAx>
      <c:valAx>
        <c:axId val="39549184"/>
        <c:scaling>
          <c:orientation val="minMax"/>
        </c:scaling>
        <c:delete val="1"/>
        <c:axPos val="l"/>
        <c:numFmt formatCode="General" sourceLinked="1"/>
        <c:majorTickMark val="out"/>
        <c:minorTickMark val="none"/>
        <c:tickLblPos val="nextTo"/>
        <c:crossAx val="37858688"/>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a:solidFill>
            <a:schemeClr val="bg1"/>
          </a:solidFill>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1"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40" y="1122416"/>
            <a:ext cx="9144239" cy="2387711"/>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40" y="3602206"/>
            <a:ext cx="9144239" cy="165583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127" y="365141"/>
            <a:ext cx="2628969" cy="581210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23" y="365141"/>
            <a:ext cx="7734502" cy="581210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318" cy="685831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5377" y="479846"/>
            <a:ext cx="8366821"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16"/>
            <a:ext cx="3126260" cy="569460"/>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4097" y="175636"/>
            <a:ext cx="838222" cy="742437"/>
            <a:chOff x="39833" y="101457"/>
            <a:chExt cx="838200" cy="742403"/>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39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324" y="206344"/>
            <a:ext cx="3050868" cy="547001"/>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6" y="0"/>
            <a:ext cx="12204193" cy="685831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50" tIns="45725" rIns="91450" bIns="45725"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318" cy="685831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5377" y="479846"/>
            <a:ext cx="8366821"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16"/>
            <a:ext cx="3126260" cy="569460"/>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4097" y="175636"/>
            <a:ext cx="838222" cy="742437"/>
            <a:chOff x="39833" y="101457"/>
            <a:chExt cx="838200" cy="742403"/>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39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324" y="206344"/>
            <a:ext cx="3050868" cy="547001"/>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6" y="0"/>
            <a:ext cx="12204193" cy="685831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50" tIns="45725" rIns="91450" bIns="45725"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318" cy="685831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5377" y="479846"/>
            <a:ext cx="8366821"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16"/>
            <a:ext cx="3126260" cy="569460"/>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4097" y="175636"/>
            <a:ext cx="838222" cy="742437"/>
            <a:chOff x="39833" y="101457"/>
            <a:chExt cx="838200" cy="742403"/>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39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324" y="206344"/>
            <a:ext cx="3050868" cy="547001"/>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6" y="0"/>
            <a:ext cx="12204193" cy="685831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50" tIns="45725" rIns="91450" bIns="45725"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318" cy="685831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5377" y="479846"/>
            <a:ext cx="8366821"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16"/>
            <a:ext cx="3126260" cy="569460"/>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4097" y="175636"/>
            <a:ext cx="838222" cy="742437"/>
            <a:chOff x="39833" y="101457"/>
            <a:chExt cx="838200" cy="742403"/>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39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324" y="206344"/>
            <a:ext cx="3050868" cy="547001"/>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6" y="0"/>
            <a:ext cx="12204193" cy="685831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50" tIns="45725" rIns="91450" bIns="45725"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318" cy="685831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5377" y="479846"/>
            <a:ext cx="8366821"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16"/>
            <a:ext cx="3126260" cy="569460"/>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4097" y="175636"/>
            <a:ext cx="838222" cy="742437"/>
            <a:chOff x="39833" y="101457"/>
            <a:chExt cx="838200" cy="742403"/>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39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324" y="206344"/>
            <a:ext cx="3050868" cy="547001"/>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6" y="0"/>
            <a:ext cx="12204193" cy="685831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50" tIns="45725" rIns="91450" bIns="45725"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318" cy="685831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5377" y="479846"/>
            <a:ext cx="8366821"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16"/>
            <a:ext cx="3126260" cy="569460"/>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4097" y="175636"/>
            <a:ext cx="838222" cy="742437"/>
            <a:chOff x="39833" y="101457"/>
            <a:chExt cx="838200" cy="742403"/>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39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324" y="206344"/>
            <a:ext cx="3050868" cy="547001"/>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6" y="0"/>
            <a:ext cx="12204193" cy="685831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50" tIns="45725" rIns="91450" bIns="45725"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73" y="1709818"/>
            <a:ext cx="10515874" cy="2852870"/>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73" y="4589677"/>
            <a:ext cx="10515874" cy="150025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165" indent="0">
              <a:buNone/>
              <a:defRPr sz="1600">
                <a:solidFill>
                  <a:schemeClr val="tx1">
                    <a:tint val="75000"/>
                  </a:schemeClr>
                </a:solidFill>
              </a:defRPr>
            </a:lvl5pPr>
            <a:lvl6pPr marL="2285365" indent="0">
              <a:buNone/>
              <a:defRPr sz="1600">
                <a:solidFill>
                  <a:schemeClr val="tx1">
                    <a:tint val="75000"/>
                  </a:schemeClr>
                </a:solidFill>
              </a:defRPr>
            </a:lvl6pPr>
            <a:lvl7pPr marL="2742565" indent="0">
              <a:buNone/>
              <a:defRPr sz="1600">
                <a:solidFill>
                  <a:schemeClr val="tx1">
                    <a:tint val="75000"/>
                  </a:schemeClr>
                </a:solidFill>
              </a:defRPr>
            </a:lvl7pPr>
            <a:lvl8pPr marL="3199765" indent="0">
              <a:buNone/>
              <a:defRPr sz="1600">
                <a:solidFill>
                  <a:schemeClr val="tx1">
                    <a:tint val="75000"/>
                  </a:schemeClr>
                </a:solidFill>
              </a:defRPr>
            </a:lvl8pPr>
            <a:lvl9pPr marL="3656965"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318" cy="685831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5377" y="479846"/>
            <a:ext cx="8366821"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16"/>
            <a:ext cx="3126260" cy="569460"/>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4097" y="175636"/>
            <a:ext cx="838222" cy="742437"/>
            <a:chOff x="39833" y="101457"/>
            <a:chExt cx="838200" cy="742403"/>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39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324" y="206344"/>
            <a:ext cx="3050868" cy="547001"/>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6" y="0"/>
            <a:ext cx="12204193" cy="685831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50" tIns="45725" rIns="91450" bIns="45725"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318" cy="685831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5377" y="479846"/>
            <a:ext cx="8366821"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16"/>
            <a:ext cx="3126260" cy="569460"/>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4097" y="175636"/>
            <a:ext cx="838222" cy="742437"/>
            <a:chOff x="39833" y="101457"/>
            <a:chExt cx="838200" cy="742403"/>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39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324" y="206344"/>
            <a:ext cx="3050868" cy="547001"/>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6" y="0"/>
            <a:ext cx="12204193" cy="685831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50" tIns="45725" rIns="91450" bIns="45725"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25" y="2130527"/>
            <a:ext cx="10363470" cy="1470093"/>
          </a:xfrm>
        </p:spPr>
        <p:txBody>
          <a:bodyPr/>
          <a:lstStyle/>
          <a:p>
            <a:r>
              <a:rPr lang="en-US"/>
              <a:t>Click to edit Master title style</a:t>
            </a:r>
          </a:p>
        </p:txBody>
      </p:sp>
      <p:sp>
        <p:nvSpPr>
          <p:cNvPr id="3" name="Subtitle 2"/>
          <p:cNvSpPr>
            <a:spLocks noGrp="1"/>
          </p:cNvSpPr>
          <p:nvPr>
            <p:ph type="subTitle" idx="1"/>
          </p:nvPr>
        </p:nvSpPr>
        <p:spPr>
          <a:xfrm>
            <a:off x="1828849" y="3886380"/>
            <a:ext cx="8534623" cy="1752681"/>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6565" indent="0" algn="ctr">
              <a:buNone/>
              <a:defRPr>
                <a:solidFill>
                  <a:schemeClr val="tx1">
                    <a:tint val="75000"/>
                  </a:schemeClr>
                </a:solidFill>
              </a:defRPr>
            </a:lvl8pPr>
            <a:lvl9pPr marL="487616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110" y="4407107"/>
            <a:ext cx="10363470" cy="1362138"/>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3110" y="2906849"/>
            <a:ext cx="10363470" cy="1500256"/>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6565" indent="0">
              <a:buNone/>
              <a:defRPr sz="1900">
                <a:solidFill>
                  <a:schemeClr val="tx1">
                    <a:tint val="75000"/>
                  </a:schemeClr>
                </a:solidFill>
              </a:defRPr>
            </a:lvl8pPr>
            <a:lvl9pPr marL="4876165"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17" y="1600276"/>
            <a:ext cx="5384940" cy="452617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762" y="1600276"/>
            <a:ext cx="5384940" cy="452617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22" y="1825710"/>
            <a:ext cx="5181736" cy="435154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360" y="1825710"/>
            <a:ext cx="5181736" cy="435154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17" y="1535185"/>
            <a:ext cx="5387058" cy="63979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6565" indent="0">
              <a:buNone/>
              <a:defRPr sz="2200" b="1"/>
            </a:lvl8pPr>
            <a:lvl9pPr marL="4876165"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17" y="2174977"/>
            <a:ext cx="5387058" cy="3951471"/>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35" y="1535185"/>
            <a:ext cx="5389174" cy="63979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6565" indent="0">
              <a:buNone/>
              <a:defRPr sz="2200" b="1"/>
            </a:lvl8pPr>
            <a:lvl9pPr marL="4876165"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535" y="2174977"/>
            <a:ext cx="5389174" cy="3951471"/>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1/5/2021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1/5/2021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63" y="1031306"/>
            <a:ext cx="9912993" cy="42892"/>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50" tIns="45725" rIns="91450" bIns="45725"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900211" y="6452198"/>
            <a:ext cx="391899" cy="22011"/>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50" tIns="45725" rIns="91450" bIns="45725"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1/5/2021</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722" y="6396523"/>
            <a:ext cx="2844875" cy="365142"/>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9" y="273062"/>
            <a:ext cx="4011189" cy="1162105"/>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858" y="273066"/>
            <a:ext cx="6815845" cy="5853384"/>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19" y="1435171"/>
            <a:ext cx="4011189" cy="4691280"/>
          </a:xfr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6565" indent="0">
              <a:buNone/>
              <a:defRPr sz="1200"/>
            </a:lvl8pPr>
            <a:lvl9pPr marL="487616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79" y="4800825"/>
            <a:ext cx="7315391" cy="566765"/>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79" y="612805"/>
            <a:ext cx="7315391" cy="4114991"/>
          </a:xfrm>
        </p:spPr>
        <p:txBody>
          <a:bodyPr/>
          <a:lstStyle>
            <a:lvl1pPr marL="0" indent="0">
              <a:buNone/>
              <a:defRPr sz="4300"/>
            </a:lvl1pPr>
            <a:lvl2pPr marL="609600" indent="0">
              <a:buNone/>
              <a:defRPr sz="3800"/>
            </a:lvl2pPr>
            <a:lvl3pPr marL="1219200" indent="0">
              <a:buNone/>
              <a:defRPr sz="3200"/>
            </a:lvl3pPr>
            <a:lvl4pPr marL="1828165" indent="0">
              <a:buNone/>
              <a:defRPr sz="2700"/>
            </a:lvl4pPr>
            <a:lvl5pPr marL="2437765" indent="0">
              <a:buNone/>
              <a:defRPr sz="2700"/>
            </a:lvl5pPr>
            <a:lvl6pPr marL="3047365" indent="0">
              <a:buNone/>
              <a:defRPr sz="2700"/>
            </a:lvl6pPr>
            <a:lvl7pPr marL="3656965" indent="0">
              <a:buNone/>
              <a:defRPr sz="2700"/>
            </a:lvl7pPr>
            <a:lvl8pPr marL="4266565" indent="0">
              <a:buNone/>
              <a:defRPr sz="2700"/>
            </a:lvl8pPr>
            <a:lvl9pPr marL="4876165" indent="0">
              <a:buNone/>
              <a:defRPr sz="2700"/>
            </a:lvl9pPr>
          </a:lstStyle>
          <a:p>
            <a:endParaRPr lang="en-US" dirty="0"/>
          </a:p>
        </p:txBody>
      </p:sp>
      <p:sp>
        <p:nvSpPr>
          <p:cNvPr id="4" name="Text Placeholder 3"/>
          <p:cNvSpPr>
            <a:spLocks noGrp="1"/>
          </p:cNvSpPr>
          <p:nvPr>
            <p:ph type="body" sz="half" idx="2"/>
          </p:nvPr>
        </p:nvSpPr>
        <p:spPr>
          <a:xfrm>
            <a:off x="2389779" y="5367590"/>
            <a:ext cx="7315391" cy="804900"/>
          </a:xfr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6565" indent="0">
              <a:buNone/>
              <a:defRPr sz="1200"/>
            </a:lvl8pPr>
            <a:lvl9pPr marL="487616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431" y="274653"/>
            <a:ext cx="2743272" cy="585179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17" y="274653"/>
            <a:ext cx="8026609" cy="58517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11" y="365143"/>
            <a:ext cx="10515874" cy="1325625"/>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810" y="1681242"/>
            <a:ext cx="5157922" cy="8239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810" y="2505192"/>
            <a:ext cx="5157922" cy="368475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362" y="1681242"/>
            <a:ext cx="5183323" cy="8239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362" y="2505192"/>
            <a:ext cx="5183323" cy="368475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10" y="457222"/>
            <a:ext cx="3932339" cy="1600275"/>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324" y="987471"/>
            <a:ext cx="6172361" cy="48738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810" y="2057496"/>
            <a:ext cx="3932339" cy="3811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165" indent="0">
              <a:buNone/>
              <a:defRPr sz="1000"/>
            </a:lvl5pPr>
            <a:lvl6pPr marL="2285365" indent="0">
              <a:buNone/>
              <a:defRPr sz="1000"/>
            </a:lvl6pPr>
            <a:lvl7pPr marL="2742565" indent="0">
              <a:buNone/>
              <a:defRPr sz="1000"/>
            </a:lvl7pPr>
            <a:lvl8pPr marL="3199765" indent="0">
              <a:buNone/>
              <a:defRPr sz="1000"/>
            </a:lvl8pPr>
            <a:lvl9pPr marL="3656965"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10" y="457222"/>
            <a:ext cx="3932339" cy="1600275"/>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324" y="987471"/>
            <a:ext cx="6172361" cy="487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165" indent="0">
              <a:buNone/>
              <a:defRPr sz="2000"/>
            </a:lvl5pPr>
            <a:lvl6pPr marL="2285365" indent="0">
              <a:buNone/>
              <a:defRPr sz="2000"/>
            </a:lvl6pPr>
            <a:lvl7pPr marL="2742565" indent="0">
              <a:buNone/>
              <a:defRPr sz="2000"/>
            </a:lvl7pPr>
            <a:lvl8pPr marL="3199765" indent="0">
              <a:buNone/>
              <a:defRPr sz="2000"/>
            </a:lvl8pPr>
            <a:lvl9pPr marL="3656965" indent="0">
              <a:buNone/>
              <a:defRPr sz="2000"/>
            </a:lvl9pPr>
          </a:lstStyle>
          <a:p>
            <a:endParaRPr lang="zh-CN" altLang="en-US"/>
          </a:p>
        </p:txBody>
      </p:sp>
      <p:sp>
        <p:nvSpPr>
          <p:cNvPr id="4" name="文本占位符 3"/>
          <p:cNvSpPr>
            <a:spLocks noGrp="1"/>
          </p:cNvSpPr>
          <p:nvPr>
            <p:ph type="body" sz="half" idx="2" hasCustomPrompt="1"/>
          </p:nvPr>
        </p:nvSpPr>
        <p:spPr>
          <a:xfrm>
            <a:off x="839810" y="2057496"/>
            <a:ext cx="3932339" cy="3811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165" indent="0">
              <a:buNone/>
              <a:defRPr sz="1000"/>
            </a:lvl5pPr>
            <a:lvl6pPr marL="2285365" indent="0">
              <a:buNone/>
              <a:defRPr sz="1000"/>
            </a:lvl6pPr>
            <a:lvl7pPr marL="2742565" indent="0">
              <a:buNone/>
              <a:defRPr sz="1000"/>
            </a:lvl7pPr>
            <a:lvl8pPr marL="3199765" indent="0">
              <a:buNone/>
              <a:defRPr sz="1000"/>
            </a:lvl8pPr>
            <a:lvl9pPr marL="3656965"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23" y="365143"/>
            <a:ext cx="10515874" cy="1325625"/>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23" y="1825710"/>
            <a:ext cx="10515874" cy="4351540"/>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23" y="6356646"/>
            <a:ext cx="2743272" cy="365142"/>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3"/>
          </p:nvPr>
        </p:nvSpPr>
        <p:spPr>
          <a:xfrm>
            <a:off x="4038706" y="6356646"/>
            <a:ext cx="4114907" cy="365142"/>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825" y="6356646"/>
            <a:ext cx="2743272" cy="365142"/>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16" y="274652"/>
            <a:ext cx="10973087" cy="1143053"/>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16" y="1600276"/>
            <a:ext cx="10973087" cy="452617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16" y="6356648"/>
            <a:ext cx="2844875" cy="365142"/>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710" y="6356648"/>
            <a:ext cx="3860900" cy="365142"/>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828" y="6356648"/>
            <a:ext cx="2844875" cy="365142"/>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3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2318" cy="6858318"/>
          </a:xfrm>
          <a:prstGeom prst="rect">
            <a:avLst/>
          </a:prstGeom>
        </p:spPr>
      </p:pic>
      <p:sp>
        <p:nvSpPr>
          <p:cNvPr id="2" name="Title Placeholder 1"/>
          <p:cNvSpPr>
            <a:spLocks noGrp="1"/>
          </p:cNvSpPr>
          <p:nvPr>
            <p:ph type="title"/>
          </p:nvPr>
        </p:nvSpPr>
        <p:spPr>
          <a:xfrm>
            <a:off x="609616" y="355617"/>
            <a:ext cx="10973087" cy="1143053"/>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16" y="1600277"/>
            <a:ext cx="10973087" cy="4165793"/>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7005" y="6043968"/>
            <a:ext cx="541790" cy="47984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50" tIns="45725" rIns="91450" bIns="4572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1033" y="177809"/>
            <a:ext cx="2844875" cy="365142"/>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710" y="6332832"/>
            <a:ext cx="3860900" cy="365142"/>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821" y="6274092"/>
            <a:ext cx="10465073" cy="19600"/>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3178" y="6144582"/>
            <a:ext cx="480013" cy="304815"/>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anose="020B0906030804020204"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2965"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3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2318" cy="6858318"/>
          </a:xfrm>
          <a:prstGeom prst="rect">
            <a:avLst/>
          </a:prstGeom>
        </p:spPr>
      </p:pic>
      <p:sp>
        <p:nvSpPr>
          <p:cNvPr id="2" name="Title Placeholder 1"/>
          <p:cNvSpPr>
            <a:spLocks noGrp="1"/>
          </p:cNvSpPr>
          <p:nvPr>
            <p:ph type="title"/>
          </p:nvPr>
        </p:nvSpPr>
        <p:spPr>
          <a:xfrm>
            <a:off x="609616" y="355617"/>
            <a:ext cx="10973087" cy="1143053"/>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16" y="1600277"/>
            <a:ext cx="10973087" cy="4165793"/>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7005" y="6043968"/>
            <a:ext cx="541790" cy="47984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50" tIns="45725" rIns="91450" bIns="4572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1033" y="177809"/>
            <a:ext cx="2844875" cy="365142"/>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710" y="6332832"/>
            <a:ext cx="3860900" cy="365142"/>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821" y="6274092"/>
            <a:ext cx="10465073" cy="19600"/>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3178" y="6144582"/>
            <a:ext cx="480013" cy="304815"/>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anose="020B0906030804020204"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2965"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3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2318" cy="6858318"/>
          </a:xfrm>
          <a:prstGeom prst="rect">
            <a:avLst/>
          </a:prstGeom>
        </p:spPr>
      </p:pic>
      <p:sp>
        <p:nvSpPr>
          <p:cNvPr id="2" name="Title Placeholder 1"/>
          <p:cNvSpPr>
            <a:spLocks noGrp="1"/>
          </p:cNvSpPr>
          <p:nvPr>
            <p:ph type="title"/>
          </p:nvPr>
        </p:nvSpPr>
        <p:spPr>
          <a:xfrm>
            <a:off x="609616" y="355617"/>
            <a:ext cx="10973087" cy="1143053"/>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16" y="1600277"/>
            <a:ext cx="10973087" cy="4165793"/>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7005" y="6043968"/>
            <a:ext cx="541790" cy="47984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50" tIns="45725" rIns="91450" bIns="4572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1033" y="177809"/>
            <a:ext cx="2844875" cy="365142"/>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710" y="6332832"/>
            <a:ext cx="3860900" cy="365142"/>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821" y="6274092"/>
            <a:ext cx="10465073" cy="19600"/>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3178" y="6144582"/>
            <a:ext cx="480013" cy="304815"/>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anose="020B0906030804020204"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2965"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3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2318" cy="6858318"/>
          </a:xfrm>
          <a:prstGeom prst="rect">
            <a:avLst/>
          </a:prstGeom>
        </p:spPr>
      </p:pic>
      <p:sp>
        <p:nvSpPr>
          <p:cNvPr id="2" name="Title Placeholder 1"/>
          <p:cNvSpPr>
            <a:spLocks noGrp="1"/>
          </p:cNvSpPr>
          <p:nvPr>
            <p:ph type="title"/>
          </p:nvPr>
        </p:nvSpPr>
        <p:spPr>
          <a:xfrm>
            <a:off x="609616" y="355617"/>
            <a:ext cx="10973087" cy="1143053"/>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16" y="1600277"/>
            <a:ext cx="10973087" cy="4165793"/>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7005" y="6043968"/>
            <a:ext cx="541790" cy="47984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50" tIns="45725" rIns="91450" bIns="4572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1033" y="177809"/>
            <a:ext cx="2844875" cy="365142"/>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710" y="6332832"/>
            <a:ext cx="3860900" cy="365142"/>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821" y="6274092"/>
            <a:ext cx="10465073" cy="19600"/>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3178" y="6144582"/>
            <a:ext cx="480013" cy="304815"/>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anose="020B0906030804020204"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2965"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3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2318" cy="6858318"/>
          </a:xfrm>
          <a:prstGeom prst="rect">
            <a:avLst/>
          </a:prstGeom>
        </p:spPr>
      </p:pic>
      <p:sp>
        <p:nvSpPr>
          <p:cNvPr id="2" name="Title Placeholder 1"/>
          <p:cNvSpPr>
            <a:spLocks noGrp="1"/>
          </p:cNvSpPr>
          <p:nvPr>
            <p:ph type="title"/>
          </p:nvPr>
        </p:nvSpPr>
        <p:spPr>
          <a:xfrm>
            <a:off x="609616" y="355617"/>
            <a:ext cx="10973087" cy="1143053"/>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16" y="1600277"/>
            <a:ext cx="10973087" cy="4165793"/>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7005" y="6043968"/>
            <a:ext cx="541790" cy="47984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50" tIns="45725" rIns="91450" bIns="4572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1033" y="177809"/>
            <a:ext cx="2844875" cy="365142"/>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710" y="6332832"/>
            <a:ext cx="3860900" cy="365142"/>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821" y="6274092"/>
            <a:ext cx="10465073" cy="19600"/>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3178" y="6144582"/>
            <a:ext cx="480013" cy="304815"/>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anose="020B0906030804020204"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2965"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3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2318" cy="6858318"/>
          </a:xfrm>
          <a:prstGeom prst="rect">
            <a:avLst/>
          </a:prstGeom>
        </p:spPr>
      </p:pic>
      <p:sp>
        <p:nvSpPr>
          <p:cNvPr id="2" name="Title Placeholder 1"/>
          <p:cNvSpPr>
            <a:spLocks noGrp="1"/>
          </p:cNvSpPr>
          <p:nvPr>
            <p:ph type="title"/>
          </p:nvPr>
        </p:nvSpPr>
        <p:spPr>
          <a:xfrm>
            <a:off x="609616" y="355617"/>
            <a:ext cx="10973087" cy="1143053"/>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16" y="1600277"/>
            <a:ext cx="10973087" cy="4165793"/>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7005" y="6043968"/>
            <a:ext cx="541790" cy="47984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50" tIns="45725" rIns="91450" bIns="4572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1033" y="177809"/>
            <a:ext cx="2844875" cy="365142"/>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710" y="6332832"/>
            <a:ext cx="3860900" cy="365142"/>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821" y="6274092"/>
            <a:ext cx="10465073" cy="19600"/>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3178" y="6144582"/>
            <a:ext cx="480013" cy="304815"/>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anose="020B0906030804020204"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2965"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3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2318" cy="6858318"/>
          </a:xfrm>
          <a:prstGeom prst="rect">
            <a:avLst/>
          </a:prstGeom>
        </p:spPr>
      </p:pic>
      <p:sp>
        <p:nvSpPr>
          <p:cNvPr id="2" name="Title Placeholder 1"/>
          <p:cNvSpPr>
            <a:spLocks noGrp="1"/>
          </p:cNvSpPr>
          <p:nvPr>
            <p:ph type="title"/>
          </p:nvPr>
        </p:nvSpPr>
        <p:spPr>
          <a:xfrm>
            <a:off x="609616" y="355617"/>
            <a:ext cx="10973087" cy="1143053"/>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16" y="1600277"/>
            <a:ext cx="10973087" cy="4165793"/>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7005" y="6043968"/>
            <a:ext cx="541790" cy="47984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50" tIns="45725" rIns="91450" bIns="4572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1033" y="177809"/>
            <a:ext cx="2844875" cy="365142"/>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710" y="6332832"/>
            <a:ext cx="3860900" cy="365142"/>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821" y="6274092"/>
            <a:ext cx="10465073" cy="19600"/>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3178" y="6144582"/>
            <a:ext cx="480013" cy="304815"/>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anose="020B0906030804020204"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2965"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3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2318" cy="6858318"/>
          </a:xfrm>
          <a:prstGeom prst="rect">
            <a:avLst/>
          </a:prstGeom>
        </p:spPr>
      </p:pic>
      <p:sp>
        <p:nvSpPr>
          <p:cNvPr id="2" name="Title Placeholder 1"/>
          <p:cNvSpPr>
            <a:spLocks noGrp="1"/>
          </p:cNvSpPr>
          <p:nvPr>
            <p:ph type="title"/>
          </p:nvPr>
        </p:nvSpPr>
        <p:spPr>
          <a:xfrm>
            <a:off x="609616" y="355617"/>
            <a:ext cx="10973087" cy="1143053"/>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16" y="1600277"/>
            <a:ext cx="10973087" cy="4165793"/>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7005" y="6043968"/>
            <a:ext cx="541790" cy="47984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50" tIns="45725" rIns="91450" bIns="4572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1033" y="177809"/>
            <a:ext cx="2844875" cy="365142"/>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710" y="6332832"/>
            <a:ext cx="3860900" cy="365142"/>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821" y="6274092"/>
            <a:ext cx="10465073" cy="19600"/>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3178" y="6144582"/>
            <a:ext cx="480013" cy="304815"/>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anose="020B0906030804020204"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2965"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3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3.xml"/><Relationship Id="rId5" Type="http://schemas.microsoft.com/office/2007/relationships/hdphoto" Target="../media/hdphoto2.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3.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3.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3.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3.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3.xml"/><Relationship Id="rId5" Type="http://schemas.openxmlformats.org/officeDocument/2006/relationships/chart" Target="../charts/chart1.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8.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notesSlide" Target="../notesSlides/notesSlide16.xml"/><Relationship Id="rId2" Type="http://schemas.openxmlformats.org/officeDocument/2006/relationships/tags" Target="../tags/tag2.xml"/><Relationship Id="rId16" Type="http://schemas.openxmlformats.org/officeDocument/2006/relationships/slideLayout" Target="../slideLayouts/slideLayout43.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microsoft.com/office/2007/relationships/hdphoto" Target="../media/hdphoto3.wdp"/><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3.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43.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43.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43.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43.xml"/><Relationship Id="rId5" Type="http://schemas.openxmlformats.org/officeDocument/2006/relationships/chart" Target="../charts/chart2.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43.xml"/><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43.xml"/><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43.xml"/><Relationship Id="rId5" Type="http://schemas.microsoft.com/office/2007/relationships/hdphoto" Target="../media/hdphoto2.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3.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3.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3.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3.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3.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
            <a:ext cx="12192318" cy="6858179"/>
          </a:xfrm>
          <a:prstGeom prst="rect">
            <a:avLst/>
          </a:prstGeom>
        </p:spPr>
      </p:pic>
      <p:sp>
        <p:nvSpPr>
          <p:cNvPr id="24" name="TextBox 46"/>
          <p:cNvSpPr txBox="1"/>
          <p:nvPr/>
        </p:nvSpPr>
        <p:spPr>
          <a:xfrm>
            <a:off x="6963793" y="3569674"/>
            <a:ext cx="4553585" cy="583565"/>
          </a:xfrm>
          <a:prstGeom prst="rect">
            <a:avLst/>
          </a:prstGeom>
          <a:noFill/>
        </p:spPr>
        <p:txBody>
          <a:bodyPr wrap="none" rtlCol="0">
            <a:spAutoFit/>
          </a:bodyPr>
          <a:lstStyle/>
          <a:p>
            <a:pPr algn="ctr"/>
            <a:r>
              <a:rPr lang="en-US" altLang="zh-CN" sz="1600" dirty="0">
                <a:solidFill>
                  <a:schemeClr val="bg1"/>
                </a:solidFill>
              </a:rPr>
              <a:t>Year-end summary plan reporting on activities report</a:t>
            </a:r>
          </a:p>
          <a:p>
            <a:pPr algn="ctr"/>
            <a:r>
              <a:rPr lang="en-US" altLang="zh-CN" sz="1600" dirty="0">
                <a:solidFill>
                  <a:schemeClr val="bg1"/>
                </a:solidFill>
              </a:rPr>
              <a:t>summary plan reporting on activities</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6489081" y="3102618"/>
            <a:ext cx="5387434" cy="345366"/>
            <a:chOff x="6488067" y="3103304"/>
            <a:chExt cx="5386592" cy="345312"/>
          </a:xfrm>
        </p:grpSpPr>
        <p:cxnSp>
          <p:nvCxnSpPr>
            <p:cNvPr id="22" name="直接连接符 21"/>
            <p:cNvCxnSpPr>
              <a:endCxn id="23" idx="1"/>
            </p:cNvCxnSpPr>
            <p:nvPr/>
          </p:nvCxnSpPr>
          <p:spPr>
            <a:xfrm>
              <a:off x="6488067" y="3275960"/>
              <a:ext cx="119717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圆角矩形 45"/>
            <p:cNvSpPr/>
            <p:nvPr/>
          </p:nvSpPr>
          <p:spPr>
            <a:xfrm>
              <a:off x="7685239" y="3103304"/>
              <a:ext cx="3107807" cy="345312"/>
            </a:xfrm>
            <a:prstGeom prst="round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bg1">
                      <a:lumMod val="95000"/>
                    </a:schemeClr>
                  </a:solidFill>
                  <a:latin typeface="微软雅黑" panose="020B0503020204020204" pitchFamily="34" charset="-122"/>
                  <a:ea typeface="微软雅黑" panose="020B0503020204020204" pitchFamily="34" charset="-122"/>
                </a:rPr>
                <a:t>xiazaii</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10793046" y="3275960"/>
              <a:ext cx="108161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6" name="文本框 4"/>
          <p:cNvSpPr txBox="1">
            <a:spLocks noChangeArrowheads="1"/>
          </p:cNvSpPr>
          <p:nvPr/>
        </p:nvSpPr>
        <p:spPr bwMode="auto">
          <a:xfrm>
            <a:off x="6471446" y="1975145"/>
            <a:ext cx="5538278"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6000" b="1" dirty="0">
                <a:solidFill>
                  <a:schemeClr val="bg1"/>
                </a:solidFill>
                <a:latin typeface="微软雅黑" panose="020B0503020204020204" pitchFamily="34" charset="-122"/>
                <a:ea typeface="微软雅黑" panose="020B0503020204020204" pitchFamily="34" charset="-122"/>
              </a:rPr>
              <a:t>人工智能</a:t>
            </a:r>
            <a:r>
              <a:rPr lang="en-US" altLang="zh-CN" sz="6000" b="1" dirty="0">
                <a:solidFill>
                  <a:schemeClr val="bg1"/>
                </a:solidFill>
                <a:latin typeface="微软雅黑" panose="020B0503020204020204" pitchFamily="34" charset="-122"/>
                <a:ea typeface="微软雅黑" panose="020B0503020204020204" pitchFamily="34" charset="-122"/>
              </a:rPr>
              <a:t>PPT</a:t>
            </a:r>
            <a:endParaRPr lang="zh-CN" altLang="en-US" sz="6000" b="1" dirty="0">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4">
            <a:extLst>
              <a:ext uri="{BEBA8EAE-BF5A-486C-A8C5-ECC9F3942E4B}">
                <a14:imgProps xmlns:a14="http://schemas.microsoft.com/office/drawing/2010/main">
                  <a14:imgLayer r:embed="rId5">
                    <a14:imgEffect>
                      <a14:brightnessContrast bright="30000"/>
                    </a14:imgEffect>
                  </a14:imgLayer>
                </a14:imgProps>
              </a:ext>
              <a:ext uri="{28A0092B-C50C-407E-A947-70E740481C1C}">
                <a14:useLocalDpi xmlns:a14="http://schemas.microsoft.com/office/drawing/2010/main" val="0"/>
              </a:ext>
            </a:extLst>
          </a:blip>
          <a:stretch>
            <a:fillRect/>
          </a:stretch>
        </p:blipFill>
        <p:spPr>
          <a:xfrm>
            <a:off x="-148428" y="-2412"/>
            <a:ext cx="7165579" cy="6860660"/>
          </a:xfrm>
          <a:prstGeom prst="rect">
            <a:avLst/>
          </a:prstGeom>
        </p:spPr>
      </p:pic>
    </p:spTree>
  </p:cSld>
  <p:clrMapOvr>
    <a:masterClrMapping/>
  </p:clrMapOvr>
  <p:transition spd="slow" advClick="0" advTm="1000">
    <p:blinds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750"/>
                                            <p:tgtEl>
                                              <p:spTgt spid="4"/>
                                            </p:tgtEl>
                                          </p:cBhvr>
                                        </p:animEffect>
                                      </p:childTnLst>
                                    </p:cTn>
                                  </p:par>
                                </p:childTnLst>
                              </p:cTn>
                            </p:par>
                            <p:par>
                              <p:cTn id="8" fill="hold">
                                <p:stCondLst>
                                  <p:cond delay="1000"/>
                                </p:stCondLst>
                                <p:childTnLst>
                                  <p:par>
                                    <p:cTn id="9" presetID="2" presetClass="entr" presetSubtype="2" fill="hold" nodeType="afterEffect" p14:presetBounceEnd="5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50000">
                                          <p:cBhvr additive="base">
                                            <p:cTn id="11" dur="1000" fill="hold"/>
                                            <p:tgtEl>
                                              <p:spTgt spid="11"/>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16" presetClass="entr" presetSubtype="21"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750"/>
                                            <p:tgtEl>
                                              <p:spTgt spid="12"/>
                                            </p:tgtEl>
                                          </p:cBhvr>
                                        </p:animEffect>
                                      </p:childTnLst>
                                    </p:cTn>
                                  </p:par>
                                </p:childTnLst>
                              </p:cTn>
                            </p:par>
                            <p:par>
                              <p:cTn id="17" fill="hold">
                                <p:stCondLst>
                                  <p:cond delay="3000"/>
                                </p:stCondLst>
                                <p:childTnLst>
                                  <p:par>
                                    <p:cTn id="18" presetID="47" presetClass="entr" presetSubtype="0" fill="hold" nodeType="afterEffect">
                                      <p:stCondLst>
                                        <p:cond delay="0"/>
                                      </p:stCondLst>
                                      <p:childTnLst>
                                        <p:set>
                                          <p:cBhvr>
                                            <p:cTn id="19" dur="1" fill="hold">
                                              <p:stCondLst>
                                                <p:cond delay="0"/>
                                              </p:stCondLst>
                                            </p:cTn>
                                            <p:tgtEl>
                                              <p:spTgt spid="26">
                                                <p:txEl>
                                                  <p:pRg st="0" end="0"/>
                                                </p:txEl>
                                              </p:spTgt>
                                            </p:tgtEl>
                                            <p:attrNameLst>
                                              <p:attrName>style.visibility</p:attrName>
                                            </p:attrNameLst>
                                          </p:cBhvr>
                                          <p:to>
                                            <p:strVal val="visible"/>
                                          </p:to>
                                        </p:set>
                                        <p:animEffect transition="in" filter="fade">
                                          <p:cBhvr>
                                            <p:cTn id="20" dur="1000"/>
                                            <p:tgtEl>
                                              <p:spTgt spid="26">
                                                <p:txEl>
                                                  <p:pRg st="0" end="0"/>
                                                </p:txEl>
                                              </p:spTgt>
                                            </p:tgtEl>
                                          </p:cBhvr>
                                        </p:animEffect>
                                        <p:anim calcmode="lin" valueType="num">
                                          <p:cBhvr>
                                            <p:cTn id="21"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4000"/>
                                </p:stCondLst>
                                <p:childTnLst>
                                  <p:par>
                                    <p:cTn id="24" presetID="42" presetClass="entr" presetSubtype="0"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1000"/>
                                            <p:tgtEl>
                                              <p:spTgt spid="24"/>
                                            </p:tgtEl>
                                          </p:cBhvr>
                                        </p:animEffect>
                                        <p:anim calcmode="lin" valueType="num">
                                          <p:cBhvr>
                                            <p:cTn id="27" dur="1000" fill="hold"/>
                                            <p:tgtEl>
                                              <p:spTgt spid="24"/>
                                            </p:tgtEl>
                                            <p:attrNameLst>
                                              <p:attrName>ppt_x</p:attrName>
                                            </p:attrNameLst>
                                          </p:cBhvr>
                                          <p:tavLst>
                                            <p:tav tm="0">
                                              <p:val>
                                                <p:strVal val="#ppt_x"/>
                                              </p:val>
                                            </p:tav>
                                            <p:tav tm="100000">
                                              <p:val>
                                                <p:strVal val="#ppt_x"/>
                                              </p:val>
                                            </p:tav>
                                          </p:tavLst>
                                        </p:anim>
                                        <p:anim calcmode="lin" valueType="num">
                                          <p:cBhvr>
                                            <p:cTn id="2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750"/>
                                            <p:tgtEl>
                                              <p:spTgt spid="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1+#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16" presetClass="entr" presetSubtype="21"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750"/>
                                            <p:tgtEl>
                                              <p:spTgt spid="12"/>
                                            </p:tgtEl>
                                          </p:cBhvr>
                                        </p:animEffect>
                                      </p:childTnLst>
                                    </p:cTn>
                                  </p:par>
                                </p:childTnLst>
                              </p:cTn>
                            </p:par>
                            <p:par>
                              <p:cTn id="17" fill="hold">
                                <p:stCondLst>
                                  <p:cond delay="3000"/>
                                </p:stCondLst>
                                <p:childTnLst>
                                  <p:par>
                                    <p:cTn id="18" presetID="47" presetClass="entr" presetSubtype="0" fill="hold" nodeType="afterEffect">
                                      <p:stCondLst>
                                        <p:cond delay="0"/>
                                      </p:stCondLst>
                                      <p:childTnLst>
                                        <p:set>
                                          <p:cBhvr>
                                            <p:cTn id="19" dur="1" fill="hold">
                                              <p:stCondLst>
                                                <p:cond delay="0"/>
                                              </p:stCondLst>
                                            </p:cTn>
                                            <p:tgtEl>
                                              <p:spTgt spid="26">
                                                <p:txEl>
                                                  <p:pRg st="0" end="0"/>
                                                </p:txEl>
                                              </p:spTgt>
                                            </p:tgtEl>
                                            <p:attrNameLst>
                                              <p:attrName>style.visibility</p:attrName>
                                            </p:attrNameLst>
                                          </p:cBhvr>
                                          <p:to>
                                            <p:strVal val="visible"/>
                                          </p:to>
                                        </p:set>
                                        <p:animEffect transition="in" filter="fade">
                                          <p:cBhvr>
                                            <p:cTn id="20" dur="1000"/>
                                            <p:tgtEl>
                                              <p:spTgt spid="26">
                                                <p:txEl>
                                                  <p:pRg st="0" end="0"/>
                                                </p:txEl>
                                              </p:spTgt>
                                            </p:tgtEl>
                                          </p:cBhvr>
                                        </p:animEffect>
                                        <p:anim calcmode="lin" valueType="num">
                                          <p:cBhvr>
                                            <p:cTn id="21"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4000"/>
                                </p:stCondLst>
                                <p:childTnLst>
                                  <p:par>
                                    <p:cTn id="24" presetID="42" presetClass="entr" presetSubtype="0"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1000"/>
                                            <p:tgtEl>
                                              <p:spTgt spid="24"/>
                                            </p:tgtEl>
                                          </p:cBhvr>
                                        </p:animEffect>
                                        <p:anim calcmode="lin" valueType="num">
                                          <p:cBhvr>
                                            <p:cTn id="27" dur="1000" fill="hold"/>
                                            <p:tgtEl>
                                              <p:spTgt spid="24"/>
                                            </p:tgtEl>
                                            <p:attrNameLst>
                                              <p:attrName>ppt_x</p:attrName>
                                            </p:attrNameLst>
                                          </p:cBhvr>
                                          <p:tavLst>
                                            <p:tav tm="0">
                                              <p:val>
                                                <p:strVal val="#ppt_x"/>
                                              </p:val>
                                            </p:tav>
                                            <p:tav tm="100000">
                                              <p:val>
                                                <p:strVal val="#ppt_x"/>
                                              </p:val>
                                            </p:tav>
                                          </p:tavLst>
                                        </p:anim>
                                        <p:anim calcmode="lin" valueType="num">
                                          <p:cBhvr>
                                            <p:cTn id="2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98287"/>
            <a:ext cx="12192318" cy="1290628"/>
            <a:chOff x="0" y="-97101"/>
            <a:chExt cx="12190413" cy="1290426"/>
          </a:xfrm>
        </p:grpSpPr>
        <p:grpSp>
          <p:nvGrpSpPr>
            <p:cNvPr id="4" name="组合 3"/>
            <p:cNvGrpSpPr/>
            <p:nvPr/>
          </p:nvGrpSpPr>
          <p:grpSpPr>
            <a:xfrm>
              <a:off x="0" y="253440"/>
              <a:ext cx="12190413" cy="891373"/>
              <a:chOff x="0" y="253440"/>
              <a:chExt cx="12190413" cy="891373"/>
            </a:xfrm>
          </p:grpSpPr>
          <p:sp>
            <p:nvSpPr>
              <p:cNvPr id="3" name="矩形 2"/>
              <p:cNvSpPr/>
              <p:nvPr/>
            </p:nvSpPr>
            <p:spPr>
              <a:xfrm>
                <a:off x="0" y="1099094"/>
                <a:ext cx="12190413" cy="4571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1474787" y="253440"/>
                <a:ext cx="2814375" cy="717564"/>
                <a:chOff x="-2755429" y="209138"/>
                <a:chExt cx="2814375" cy="717564"/>
              </a:xfrm>
            </p:grpSpPr>
            <p:sp>
              <p:nvSpPr>
                <p:cNvPr id="16" name="TextBox 20"/>
                <p:cNvSpPr txBox="1"/>
                <p:nvPr/>
              </p:nvSpPr>
              <p:spPr>
                <a:xfrm>
                  <a:off x="-2755429" y="209138"/>
                  <a:ext cx="2814375" cy="429828"/>
                </a:xfrm>
                <a:prstGeom prst="rect">
                  <a:avLst/>
                </a:prstGeom>
                <a:noFill/>
              </p:spPr>
              <p:txBody>
                <a:bodyPr wrap="square" rtlCol="0">
                  <a:spAutoFit/>
                </a:bodyPr>
                <a:lstStyle/>
                <a:p>
                  <a:r>
                    <a:rPr lang="zh-CN" altLang="en-US" sz="2200" b="1" dirty="0">
                      <a:solidFill>
                        <a:schemeClr val="bg1"/>
                      </a:solidFill>
                      <a:latin typeface="微软雅黑" panose="020B0503020204020204" pitchFamily="34" charset="-122"/>
                      <a:ea typeface="微软雅黑" panose="020B0503020204020204" pitchFamily="34" charset="-122"/>
                    </a:rPr>
                    <a:t>输入你的标题描述</a:t>
                  </a:r>
                </a:p>
              </p:txBody>
            </p:sp>
            <p:sp>
              <p:nvSpPr>
                <p:cNvPr id="17" name="TextBox 37"/>
                <p:cNvSpPr txBox="1"/>
                <p:nvPr/>
              </p:nvSpPr>
              <p:spPr>
                <a:xfrm>
                  <a:off x="-2743688" y="558460"/>
                  <a:ext cx="2439777" cy="368242"/>
                </a:xfrm>
                <a:prstGeom prst="rect">
                  <a:avLst/>
                </a:prstGeom>
                <a:noFill/>
              </p:spPr>
              <p:txBody>
                <a:bodyPr wrap="squar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Add your title</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pic>
          <p:nvPicPr>
            <p:cNvPr id="7" name="图片 6"/>
            <p:cNvPicPr>
              <a:picLocks noChangeAspect="1"/>
            </p:cNvPicPr>
            <p:nvPr/>
          </p:nvPicPr>
          <p:blipFill>
            <a:blip r:embed="rId3" cstate="print">
              <a:extLst>
                <a:ext uri="{BEBA8EAE-BF5A-486C-A8C5-ECC9F3942E4B}">
                  <a14:imgProps xmlns:a14="http://schemas.microsoft.com/office/drawing/2010/main">
                    <a14:imgLayer r:embed="rId4">
                      <a14:imgEffect>
                        <a14:brightnessContrast bright="39000"/>
                      </a14:imgEffect>
                    </a14:imgLayer>
                  </a14:imgProps>
                </a:ext>
                <a:ext uri="{28A0092B-C50C-407E-A947-70E740481C1C}">
                  <a14:useLocalDpi xmlns:a14="http://schemas.microsoft.com/office/drawing/2010/main" val="0"/>
                </a:ext>
              </a:extLst>
            </a:blip>
            <a:stretch>
              <a:fillRect/>
            </a:stretch>
          </p:blipFill>
          <p:spPr>
            <a:xfrm>
              <a:off x="38109" y="-97101"/>
              <a:ext cx="1347778" cy="1290426"/>
            </a:xfrm>
            <a:prstGeom prst="rect">
              <a:avLst/>
            </a:prstGeom>
          </p:spPr>
        </p:pic>
      </p:grpSp>
      <p:grpSp>
        <p:nvGrpSpPr>
          <p:cNvPr id="9" name="组合 8"/>
          <p:cNvGrpSpPr/>
          <p:nvPr/>
        </p:nvGrpSpPr>
        <p:grpSpPr>
          <a:xfrm>
            <a:off x="3213721" y="1874396"/>
            <a:ext cx="884375" cy="925657"/>
            <a:chOff x="2700263" y="1110021"/>
            <a:chExt cx="884237" cy="925512"/>
          </a:xfrm>
          <a:noFill/>
        </p:grpSpPr>
        <p:sp>
          <p:nvSpPr>
            <p:cNvPr id="10" name="Oval 6"/>
            <p:cNvSpPr>
              <a:spLocks noChangeArrowheads="1"/>
            </p:cNvSpPr>
            <p:nvPr/>
          </p:nvSpPr>
          <p:spPr bwMode="auto">
            <a:xfrm>
              <a:off x="2700263" y="1110021"/>
              <a:ext cx="884237" cy="925512"/>
            </a:xfrm>
            <a:prstGeom prst="ellipse">
              <a:avLst/>
            </a:prstGeom>
            <a:grpFill/>
            <a:ln w="9525">
              <a:solidFill>
                <a:schemeClr val="bg1"/>
              </a:solidFill>
              <a:round/>
            </a:ln>
          </p:spPr>
          <p:txBody>
            <a:bodyPr vert="horz" wrap="square" lIns="91454" tIns="45727" rIns="91454" bIns="45727"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dirty="0">
                <a:ln>
                  <a:noFill/>
                </a:ln>
                <a:solidFill>
                  <a:schemeClr val="bg1"/>
                </a:solidFill>
                <a:effectLst/>
                <a:uLnTx/>
                <a:uFillTx/>
              </a:endParaRPr>
            </a:p>
          </p:txBody>
        </p:sp>
        <p:sp>
          <p:nvSpPr>
            <p:cNvPr id="11" name="TextBox 47"/>
            <p:cNvSpPr txBox="1"/>
            <p:nvPr/>
          </p:nvSpPr>
          <p:spPr>
            <a:xfrm>
              <a:off x="2907381" y="1195885"/>
              <a:ext cx="464747" cy="645059"/>
            </a:xfrm>
            <a:prstGeom prst="rect">
              <a:avLst/>
            </a:prstGeom>
            <a:grp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1</a:t>
              </a:r>
              <a:endParaRPr kumimoji="0" lang="zh-CN" altLang="en-US" sz="3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4641106" y="2757184"/>
            <a:ext cx="1046325" cy="1019334"/>
            <a:chOff x="4127425" y="1992671"/>
            <a:chExt cx="1046162" cy="1019175"/>
          </a:xfrm>
          <a:noFill/>
        </p:grpSpPr>
        <p:sp>
          <p:nvSpPr>
            <p:cNvPr id="13" name="Freeform 11"/>
            <p:cNvSpPr/>
            <p:nvPr/>
          </p:nvSpPr>
          <p:spPr bwMode="auto">
            <a:xfrm>
              <a:off x="4127425" y="1992671"/>
              <a:ext cx="1046162" cy="1019175"/>
            </a:xfrm>
            <a:custGeom>
              <a:avLst/>
              <a:gdLst>
                <a:gd name="T0" fmla="*/ 2522 w 2855"/>
                <a:gd name="T1" fmla="*/ 761 h 2785"/>
                <a:gd name="T2" fmla="*/ 2030 w 2855"/>
                <a:gd name="T3" fmla="*/ 2436 h 2785"/>
                <a:gd name="T4" fmla="*/ 332 w 2855"/>
                <a:gd name="T5" fmla="*/ 2025 h 2785"/>
                <a:gd name="T6" fmla="*/ 824 w 2855"/>
                <a:gd name="T7" fmla="*/ 349 h 2785"/>
                <a:gd name="T8" fmla="*/ 2522 w 2855"/>
                <a:gd name="T9" fmla="*/ 761 h 2785"/>
              </a:gdLst>
              <a:ahLst/>
              <a:cxnLst>
                <a:cxn ang="0">
                  <a:pos x="T0" y="T1"/>
                </a:cxn>
                <a:cxn ang="0">
                  <a:pos x="T2" y="T3"/>
                </a:cxn>
                <a:cxn ang="0">
                  <a:pos x="T4" y="T5"/>
                </a:cxn>
                <a:cxn ang="0">
                  <a:pos x="T6" y="T7"/>
                </a:cxn>
                <a:cxn ang="0">
                  <a:pos x="T8" y="T9"/>
                </a:cxn>
              </a:cxnLst>
              <a:rect l="0" t="0" r="r" b="b"/>
              <a:pathLst>
                <a:path w="2855" h="2785">
                  <a:moveTo>
                    <a:pt x="2522" y="761"/>
                  </a:moveTo>
                  <a:cubicBezTo>
                    <a:pt x="2855" y="1337"/>
                    <a:pt x="2634" y="2087"/>
                    <a:pt x="2030" y="2436"/>
                  </a:cubicBezTo>
                  <a:cubicBezTo>
                    <a:pt x="1425" y="2785"/>
                    <a:pt x="665" y="2601"/>
                    <a:pt x="332" y="2025"/>
                  </a:cubicBezTo>
                  <a:cubicBezTo>
                    <a:pt x="0" y="1448"/>
                    <a:pt x="220" y="698"/>
                    <a:pt x="824" y="349"/>
                  </a:cubicBezTo>
                  <a:cubicBezTo>
                    <a:pt x="1429" y="0"/>
                    <a:pt x="2189" y="184"/>
                    <a:pt x="2522" y="761"/>
                  </a:cubicBezTo>
                  <a:close/>
                </a:path>
              </a:pathLst>
            </a:custGeom>
            <a:grpFill/>
            <a:ln w="9525">
              <a:solidFill>
                <a:schemeClr val="bg1"/>
              </a:solidFill>
              <a:round/>
            </a:ln>
          </p:spPr>
          <p:txBody>
            <a:bodyPr vert="horz" wrap="square" lIns="91454" tIns="45727" rIns="91454" bIns="45727"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schemeClr val="bg1"/>
                </a:solidFill>
                <a:effectLst/>
                <a:uLnTx/>
                <a:uFillTx/>
              </a:endParaRPr>
            </a:p>
          </p:txBody>
        </p:sp>
        <p:sp>
          <p:nvSpPr>
            <p:cNvPr id="15" name="TextBox 50"/>
            <p:cNvSpPr txBox="1"/>
            <p:nvPr/>
          </p:nvSpPr>
          <p:spPr>
            <a:xfrm>
              <a:off x="4463048" y="2169661"/>
              <a:ext cx="464747" cy="645059"/>
            </a:xfrm>
            <a:prstGeom prst="rect">
              <a:avLst/>
            </a:prstGeom>
            <a:grp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2</a:t>
              </a:r>
              <a:endParaRPr kumimoji="0" lang="zh-CN" altLang="en-US" sz="3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4590298" y="4527523"/>
            <a:ext cx="1046325" cy="1020922"/>
            <a:chOff x="4076625" y="3762733"/>
            <a:chExt cx="1046162" cy="1020762"/>
          </a:xfrm>
          <a:noFill/>
        </p:grpSpPr>
        <p:sp>
          <p:nvSpPr>
            <p:cNvPr id="19" name="Freeform 10"/>
            <p:cNvSpPr/>
            <p:nvPr/>
          </p:nvSpPr>
          <p:spPr bwMode="auto">
            <a:xfrm>
              <a:off x="4076625" y="3762733"/>
              <a:ext cx="1046162" cy="1020762"/>
            </a:xfrm>
            <a:custGeom>
              <a:avLst/>
              <a:gdLst>
                <a:gd name="T0" fmla="*/ 2522 w 2855"/>
                <a:gd name="T1" fmla="*/ 2025 h 2786"/>
                <a:gd name="T2" fmla="*/ 825 w 2855"/>
                <a:gd name="T3" fmla="*/ 2437 h 2786"/>
                <a:gd name="T4" fmla="*/ 333 w 2855"/>
                <a:gd name="T5" fmla="*/ 761 h 2786"/>
                <a:gd name="T6" fmla="*/ 2030 w 2855"/>
                <a:gd name="T7" fmla="*/ 349 h 2786"/>
                <a:gd name="T8" fmla="*/ 2522 w 2855"/>
                <a:gd name="T9" fmla="*/ 2025 h 2786"/>
              </a:gdLst>
              <a:ahLst/>
              <a:cxnLst>
                <a:cxn ang="0">
                  <a:pos x="T0" y="T1"/>
                </a:cxn>
                <a:cxn ang="0">
                  <a:pos x="T2" y="T3"/>
                </a:cxn>
                <a:cxn ang="0">
                  <a:pos x="T4" y="T5"/>
                </a:cxn>
                <a:cxn ang="0">
                  <a:pos x="T6" y="T7"/>
                </a:cxn>
                <a:cxn ang="0">
                  <a:pos x="T8" y="T9"/>
                </a:cxn>
              </a:cxnLst>
              <a:rect l="0" t="0" r="r" b="b"/>
              <a:pathLst>
                <a:path w="2855" h="2786">
                  <a:moveTo>
                    <a:pt x="2522" y="2025"/>
                  </a:moveTo>
                  <a:cubicBezTo>
                    <a:pt x="2189" y="2601"/>
                    <a:pt x="1429" y="2786"/>
                    <a:pt x="825" y="2437"/>
                  </a:cubicBezTo>
                  <a:cubicBezTo>
                    <a:pt x="220" y="2088"/>
                    <a:pt x="0" y="1337"/>
                    <a:pt x="333" y="761"/>
                  </a:cubicBezTo>
                  <a:cubicBezTo>
                    <a:pt x="665" y="185"/>
                    <a:pt x="1425" y="0"/>
                    <a:pt x="2030" y="349"/>
                  </a:cubicBezTo>
                  <a:cubicBezTo>
                    <a:pt x="2634" y="698"/>
                    <a:pt x="2855" y="1449"/>
                    <a:pt x="2522" y="2025"/>
                  </a:cubicBezTo>
                  <a:close/>
                </a:path>
              </a:pathLst>
            </a:custGeom>
            <a:grpFill/>
            <a:ln w="9525">
              <a:solidFill>
                <a:schemeClr val="bg1"/>
              </a:solidFill>
              <a:round/>
            </a:ln>
          </p:spPr>
          <p:txBody>
            <a:bodyPr vert="horz" wrap="square" lIns="91454" tIns="45727" rIns="91454" bIns="45727"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schemeClr val="bg1"/>
                </a:solidFill>
                <a:effectLst/>
                <a:uLnTx/>
                <a:uFillTx/>
              </a:endParaRPr>
            </a:p>
          </p:txBody>
        </p:sp>
        <p:sp>
          <p:nvSpPr>
            <p:cNvPr id="20" name="TextBox 53"/>
            <p:cNvSpPr txBox="1"/>
            <p:nvPr/>
          </p:nvSpPr>
          <p:spPr>
            <a:xfrm>
              <a:off x="4403672" y="3986585"/>
              <a:ext cx="464747" cy="645059"/>
            </a:xfrm>
            <a:prstGeom prst="rect">
              <a:avLst/>
            </a:prstGeom>
            <a:grp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3</a:t>
              </a:r>
              <a:endParaRPr kumimoji="0" lang="zh-CN" altLang="en-US" sz="3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3112105" y="5416662"/>
            <a:ext cx="882788" cy="925657"/>
            <a:chOff x="2598663" y="4651733"/>
            <a:chExt cx="882650" cy="925512"/>
          </a:xfrm>
          <a:noFill/>
        </p:grpSpPr>
        <p:sp>
          <p:nvSpPr>
            <p:cNvPr id="22" name="Oval 9"/>
            <p:cNvSpPr>
              <a:spLocks noChangeArrowheads="1"/>
            </p:cNvSpPr>
            <p:nvPr/>
          </p:nvSpPr>
          <p:spPr bwMode="auto">
            <a:xfrm>
              <a:off x="2598663" y="4651733"/>
              <a:ext cx="882650" cy="925512"/>
            </a:xfrm>
            <a:prstGeom prst="ellipse">
              <a:avLst/>
            </a:prstGeom>
            <a:grpFill/>
            <a:ln w="9525">
              <a:solidFill>
                <a:schemeClr val="bg1"/>
              </a:solidFill>
              <a:round/>
            </a:ln>
          </p:spPr>
          <p:txBody>
            <a:bodyPr vert="horz" wrap="square" lIns="91454" tIns="45727" rIns="91454" bIns="45727"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schemeClr val="bg1"/>
                </a:solidFill>
                <a:effectLst/>
                <a:uLnTx/>
                <a:uFillTx/>
              </a:endParaRPr>
            </a:p>
          </p:txBody>
        </p:sp>
        <p:sp>
          <p:nvSpPr>
            <p:cNvPr id="23" name="TextBox 56"/>
            <p:cNvSpPr txBox="1"/>
            <p:nvPr/>
          </p:nvSpPr>
          <p:spPr>
            <a:xfrm>
              <a:off x="2824254" y="4853484"/>
              <a:ext cx="464747" cy="645059"/>
            </a:xfrm>
            <a:prstGeom prst="rect">
              <a:avLst/>
            </a:prstGeom>
            <a:grp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4</a:t>
              </a:r>
              <a:endParaRPr kumimoji="0" lang="zh-CN" altLang="en-US" sz="3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1522770" y="4440197"/>
            <a:ext cx="1046325" cy="1019334"/>
            <a:chOff x="1009576" y="3675421"/>
            <a:chExt cx="1046162" cy="1019175"/>
          </a:xfrm>
          <a:noFill/>
        </p:grpSpPr>
        <p:sp>
          <p:nvSpPr>
            <p:cNvPr id="25" name="Freeform 8"/>
            <p:cNvSpPr/>
            <p:nvPr/>
          </p:nvSpPr>
          <p:spPr bwMode="auto">
            <a:xfrm>
              <a:off x="1009576" y="3675421"/>
              <a:ext cx="1046162" cy="1019175"/>
            </a:xfrm>
            <a:custGeom>
              <a:avLst/>
              <a:gdLst>
                <a:gd name="T0" fmla="*/ 333 w 2855"/>
                <a:gd name="T1" fmla="*/ 2025 h 2785"/>
                <a:gd name="T2" fmla="*/ 825 w 2855"/>
                <a:gd name="T3" fmla="*/ 349 h 2785"/>
                <a:gd name="T4" fmla="*/ 2523 w 2855"/>
                <a:gd name="T5" fmla="*/ 760 h 2785"/>
                <a:gd name="T6" fmla="*/ 2030 w 2855"/>
                <a:gd name="T7" fmla="*/ 2436 h 2785"/>
                <a:gd name="T8" fmla="*/ 333 w 2855"/>
                <a:gd name="T9" fmla="*/ 2025 h 2785"/>
              </a:gdLst>
              <a:ahLst/>
              <a:cxnLst>
                <a:cxn ang="0">
                  <a:pos x="T0" y="T1"/>
                </a:cxn>
                <a:cxn ang="0">
                  <a:pos x="T2" y="T3"/>
                </a:cxn>
                <a:cxn ang="0">
                  <a:pos x="T4" y="T5"/>
                </a:cxn>
                <a:cxn ang="0">
                  <a:pos x="T6" y="T7"/>
                </a:cxn>
                <a:cxn ang="0">
                  <a:pos x="T8" y="T9"/>
                </a:cxn>
              </a:cxnLst>
              <a:rect l="0" t="0" r="r" b="b"/>
              <a:pathLst>
                <a:path w="2855" h="2785">
                  <a:moveTo>
                    <a:pt x="333" y="2025"/>
                  </a:moveTo>
                  <a:cubicBezTo>
                    <a:pt x="0" y="1448"/>
                    <a:pt x="221" y="698"/>
                    <a:pt x="825" y="349"/>
                  </a:cubicBezTo>
                  <a:cubicBezTo>
                    <a:pt x="1430" y="0"/>
                    <a:pt x="2190" y="184"/>
                    <a:pt x="2523" y="760"/>
                  </a:cubicBezTo>
                  <a:cubicBezTo>
                    <a:pt x="2855" y="1337"/>
                    <a:pt x="2635" y="2087"/>
                    <a:pt x="2030" y="2436"/>
                  </a:cubicBezTo>
                  <a:cubicBezTo>
                    <a:pt x="1426" y="2785"/>
                    <a:pt x="666" y="2601"/>
                    <a:pt x="333" y="2025"/>
                  </a:cubicBezTo>
                  <a:close/>
                </a:path>
              </a:pathLst>
            </a:custGeom>
            <a:grpFill/>
            <a:ln w="9525">
              <a:solidFill>
                <a:schemeClr val="bg1"/>
              </a:solidFill>
              <a:round/>
            </a:ln>
          </p:spPr>
          <p:txBody>
            <a:bodyPr vert="horz" wrap="square" lIns="91454" tIns="45727" rIns="91454" bIns="45727"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schemeClr val="bg1"/>
                </a:solidFill>
                <a:effectLst/>
                <a:uLnTx/>
                <a:uFillTx/>
              </a:endParaRPr>
            </a:p>
          </p:txBody>
        </p:sp>
        <p:sp>
          <p:nvSpPr>
            <p:cNvPr id="26" name="TextBox 59"/>
            <p:cNvSpPr txBox="1"/>
            <p:nvPr/>
          </p:nvSpPr>
          <p:spPr>
            <a:xfrm>
              <a:off x="1244836" y="3891583"/>
              <a:ext cx="464747" cy="645059"/>
            </a:xfrm>
            <a:prstGeom prst="rect">
              <a:avLst/>
            </a:prstGeom>
            <a:grp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5</a:t>
              </a:r>
              <a:endParaRPr kumimoji="0" lang="zh-CN" altLang="en-US" sz="3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1573578" y="2668270"/>
            <a:ext cx="1046325" cy="1020922"/>
            <a:chOff x="1060376" y="1903771"/>
            <a:chExt cx="1046162" cy="1020762"/>
          </a:xfrm>
          <a:noFill/>
        </p:grpSpPr>
        <p:sp>
          <p:nvSpPr>
            <p:cNvPr id="28" name="Freeform 7"/>
            <p:cNvSpPr/>
            <p:nvPr/>
          </p:nvSpPr>
          <p:spPr bwMode="auto">
            <a:xfrm>
              <a:off x="1060376" y="1903771"/>
              <a:ext cx="1046162" cy="1020762"/>
            </a:xfrm>
            <a:custGeom>
              <a:avLst/>
              <a:gdLst>
                <a:gd name="T0" fmla="*/ 333 w 2855"/>
                <a:gd name="T1" fmla="*/ 761 h 2786"/>
                <a:gd name="T2" fmla="*/ 2030 w 2855"/>
                <a:gd name="T3" fmla="*/ 349 h 2786"/>
                <a:gd name="T4" fmla="*/ 2522 w 2855"/>
                <a:gd name="T5" fmla="*/ 2025 h 2786"/>
                <a:gd name="T6" fmla="*/ 825 w 2855"/>
                <a:gd name="T7" fmla="*/ 2437 h 2786"/>
                <a:gd name="T8" fmla="*/ 333 w 2855"/>
                <a:gd name="T9" fmla="*/ 761 h 2786"/>
              </a:gdLst>
              <a:ahLst/>
              <a:cxnLst>
                <a:cxn ang="0">
                  <a:pos x="T0" y="T1"/>
                </a:cxn>
                <a:cxn ang="0">
                  <a:pos x="T2" y="T3"/>
                </a:cxn>
                <a:cxn ang="0">
                  <a:pos x="T4" y="T5"/>
                </a:cxn>
                <a:cxn ang="0">
                  <a:pos x="T6" y="T7"/>
                </a:cxn>
                <a:cxn ang="0">
                  <a:pos x="T8" y="T9"/>
                </a:cxn>
              </a:cxnLst>
              <a:rect l="0" t="0" r="r" b="b"/>
              <a:pathLst>
                <a:path w="2855" h="2786">
                  <a:moveTo>
                    <a:pt x="333" y="761"/>
                  </a:moveTo>
                  <a:cubicBezTo>
                    <a:pt x="666" y="185"/>
                    <a:pt x="1426" y="0"/>
                    <a:pt x="2030" y="349"/>
                  </a:cubicBezTo>
                  <a:cubicBezTo>
                    <a:pt x="2635" y="698"/>
                    <a:pt x="2855" y="1449"/>
                    <a:pt x="2522" y="2025"/>
                  </a:cubicBezTo>
                  <a:cubicBezTo>
                    <a:pt x="2190" y="2601"/>
                    <a:pt x="1430" y="2786"/>
                    <a:pt x="825" y="2437"/>
                  </a:cubicBezTo>
                  <a:cubicBezTo>
                    <a:pt x="221" y="2088"/>
                    <a:pt x="0" y="1337"/>
                    <a:pt x="333" y="761"/>
                  </a:cubicBezTo>
                  <a:close/>
                </a:path>
              </a:pathLst>
            </a:custGeom>
            <a:grpFill/>
            <a:ln w="9525">
              <a:solidFill>
                <a:schemeClr val="bg1"/>
              </a:solidFill>
              <a:round/>
            </a:ln>
          </p:spPr>
          <p:txBody>
            <a:bodyPr vert="horz" wrap="square" lIns="91454" tIns="45727" rIns="91454" bIns="45727"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schemeClr val="bg1"/>
                </a:solidFill>
                <a:effectLst/>
                <a:uLnTx/>
                <a:uFillTx/>
              </a:endParaRPr>
            </a:p>
          </p:txBody>
        </p:sp>
        <p:sp>
          <p:nvSpPr>
            <p:cNvPr id="29" name="TextBox 62"/>
            <p:cNvSpPr txBox="1"/>
            <p:nvPr/>
          </p:nvSpPr>
          <p:spPr>
            <a:xfrm>
              <a:off x="1292337" y="2074658"/>
              <a:ext cx="464747" cy="645059"/>
            </a:xfrm>
            <a:prstGeom prst="rect">
              <a:avLst/>
            </a:prstGeom>
            <a:grp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6</a:t>
              </a:r>
              <a:endParaRPr kumimoji="0" lang="zh-CN" altLang="en-US" sz="3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grpSp>
      <p:sp>
        <p:nvSpPr>
          <p:cNvPr id="30" name="Oval 12"/>
          <p:cNvSpPr>
            <a:spLocks noChangeArrowheads="1"/>
          </p:cNvSpPr>
          <p:nvPr/>
        </p:nvSpPr>
        <p:spPr bwMode="auto">
          <a:xfrm>
            <a:off x="2073718" y="2577768"/>
            <a:ext cx="3061178" cy="3061178"/>
          </a:xfrm>
          <a:prstGeom prst="ellipse">
            <a:avLst/>
          </a:prstGeom>
          <a:noFill/>
          <a:ln w="7" cap="flat">
            <a:solidFill>
              <a:schemeClr val="bg1"/>
            </a:solidFill>
            <a:prstDash val="solid"/>
            <a:miter lim="800000"/>
          </a:ln>
        </p:spPr>
        <p:txBody>
          <a:bodyPr vert="horz" wrap="square" lIns="91454" tIns="45727" rIns="91454" bIns="45727"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schemeClr val="bg1"/>
              </a:solidFill>
              <a:effectLst/>
              <a:uLnTx/>
              <a:uFillTx/>
            </a:endParaRPr>
          </a:p>
        </p:txBody>
      </p:sp>
      <p:sp>
        <p:nvSpPr>
          <p:cNvPr id="31" name="TextBox 82"/>
          <p:cNvSpPr txBox="1"/>
          <p:nvPr/>
        </p:nvSpPr>
        <p:spPr>
          <a:xfrm>
            <a:off x="2998919" y="3472914"/>
            <a:ext cx="1210777" cy="1322070"/>
          </a:xfrm>
          <a:prstGeom prst="rect">
            <a:avLst/>
          </a:prstGeom>
          <a:noFill/>
          <a:ln>
            <a:noFill/>
          </a:ln>
        </p:spPr>
        <p:txBody>
          <a:bodyPr wrap="square" rtlCol="0">
            <a:spAutoFit/>
          </a:bodyPr>
          <a:lstStyle/>
          <a:p>
            <a:r>
              <a:rPr lang="zh-CN" altLang="en-US" sz="4000" dirty="0">
                <a:solidFill>
                  <a:schemeClr val="bg1"/>
                </a:solidFill>
                <a:latin typeface="+mn-ea"/>
                <a:ea typeface="+mn-ea"/>
              </a:rPr>
              <a:t>保障</a:t>
            </a:r>
            <a:endParaRPr lang="en-US" altLang="zh-CN" sz="4000" dirty="0">
              <a:solidFill>
                <a:schemeClr val="bg1"/>
              </a:solidFill>
              <a:latin typeface="+mn-ea"/>
              <a:ea typeface="+mn-ea"/>
            </a:endParaRPr>
          </a:p>
          <a:p>
            <a:r>
              <a:rPr lang="zh-CN" altLang="en-US" sz="4000" dirty="0">
                <a:solidFill>
                  <a:schemeClr val="bg1"/>
                </a:solidFill>
                <a:latin typeface="+mn-ea"/>
                <a:ea typeface="+mn-ea"/>
              </a:rPr>
              <a:t>措施</a:t>
            </a:r>
          </a:p>
        </p:txBody>
      </p:sp>
      <p:grpSp>
        <p:nvGrpSpPr>
          <p:cNvPr id="32" name="组合 31"/>
          <p:cNvGrpSpPr/>
          <p:nvPr/>
        </p:nvGrpSpPr>
        <p:grpSpPr>
          <a:xfrm flipH="1">
            <a:off x="8852744" y="2425543"/>
            <a:ext cx="2360261" cy="810572"/>
            <a:chOff x="4047817" y="1272381"/>
            <a:chExt cx="2108359" cy="724063"/>
          </a:xfrm>
          <a:noFill/>
        </p:grpSpPr>
        <p:sp>
          <p:nvSpPr>
            <p:cNvPr id="33" name="Rounded Rectangle 72"/>
            <p:cNvSpPr/>
            <p:nvPr/>
          </p:nvSpPr>
          <p:spPr>
            <a:xfrm>
              <a:off x="4064000" y="1272381"/>
              <a:ext cx="2092176" cy="296863"/>
            </a:xfrm>
            <a:prstGeom prst="roundRect">
              <a:avLst>
                <a:gd name="adj" fmla="val 2111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400" b="1" dirty="0">
                  <a:solidFill>
                    <a:schemeClr val="bg1"/>
                  </a:solidFill>
                  <a:latin typeface="微软雅黑" panose="020B0503020204020204" pitchFamily="34" charset="-122"/>
                  <a:ea typeface="微软雅黑" panose="020B0503020204020204" pitchFamily="34" charset="-122"/>
                </a:rPr>
                <a:t>单击输入标题内容</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34" name="文本框 8"/>
            <p:cNvSpPr txBox="1"/>
            <p:nvPr/>
          </p:nvSpPr>
          <p:spPr>
            <a:xfrm>
              <a:off x="4047817" y="1647031"/>
              <a:ext cx="2108359" cy="349413"/>
            </a:xfrm>
            <a:prstGeom prst="rect">
              <a:avLst/>
            </a:prstGeom>
            <a:grpFill/>
            <a:ln>
              <a:noFill/>
            </a:ln>
          </p:spPr>
          <p:txBody>
            <a:bodyPr wrap="square" lIns="68590" tIns="34295" rIns="68590" bIns="3429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chemeClr val="bg1"/>
                  </a:solidFill>
                  <a:latin typeface="微软雅黑" panose="020B0503020204020204" pitchFamily="34" charset="-122"/>
                  <a:ea typeface="微软雅黑" panose="020B0503020204020204" pitchFamily="34" charset="-122"/>
                </a:rPr>
                <a:t>请在此处输入您的文本，或者复制您的文本粘贴到此处</a:t>
              </a:r>
              <a:endParaRPr lang="en-US" altLang="zh-CN" sz="1050" b="1" dirty="0">
                <a:solidFill>
                  <a:schemeClr val="bg1"/>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flipH="1">
            <a:off x="6141083" y="2447982"/>
            <a:ext cx="2360261" cy="810572"/>
            <a:chOff x="6436790" y="1239430"/>
            <a:chExt cx="2108359" cy="724063"/>
          </a:xfrm>
          <a:noFill/>
        </p:grpSpPr>
        <p:sp>
          <p:nvSpPr>
            <p:cNvPr id="36" name="Rounded Rectangle 72"/>
            <p:cNvSpPr/>
            <p:nvPr/>
          </p:nvSpPr>
          <p:spPr>
            <a:xfrm>
              <a:off x="6452973" y="1239430"/>
              <a:ext cx="2092176" cy="296863"/>
            </a:xfrm>
            <a:prstGeom prst="roundRect">
              <a:avLst>
                <a:gd name="adj" fmla="val 2111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400" b="1" dirty="0">
                  <a:solidFill>
                    <a:schemeClr val="bg1"/>
                  </a:solidFill>
                  <a:latin typeface="微软雅黑" panose="020B0503020204020204" pitchFamily="34" charset="-122"/>
                  <a:ea typeface="微软雅黑" panose="020B0503020204020204" pitchFamily="34" charset="-122"/>
                </a:rPr>
                <a:t>单击输入标题内容</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37" name="文本框 8"/>
            <p:cNvSpPr txBox="1"/>
            <p:nvPr/>
          </p:nvSpPr>
          <p:spPr>
            <a:xfrm>
              <a:off x="6436790" y="1614080"/>
              <a:ext cx="2108359" cy="349413"/>
            </a:xfrm>
            <a:prstGeom prst="rect">
              <a:avLst/>
            </a:prstGeom>
            <a:grpFill/>
            <a:ln>
              <a:noFill/>
            </a:ln>
          </p:spPr>
          <p:txBody>
            <a:bodyPr wrap="square" lIns="68590" tIns="34295" rIns="68590" bIns="3429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chemeClr val="bg1"/>
                  </a:solidFill>
                  <a:latin typeface="微软雅黑" panose="020B0503020204020204" pitchFamily="34" charset="-122"/>
                  <a:ea typeface="微软雅黑" panose="020B0503020204020204" pitchFamily="34" charset="-122"/>
                </a:rPr>
                <a:t>请在此处输入您的文本，或者复制您的文本粘贴到此处</a:t>
              </a:r>
              <a:endParaRPr lang="en-US" altLang="zh-CN" sz="1050" b="1" dirty="0">
                <a:solidFill>
                  <a:schemeClr val="bg1"/>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flipH="1">
            <a:off x="8830505" y="3647106"/>
            <a:ext cx="2360259" cy="810572"/>
            <a:chOff x="4064293" y="2573959"/>
            <a:chExt cx="2108358" cy="724063"/>
          </a:xfrm>
          <a:noFill/>
        </p:grpSpPr>
        <p:sp>
          <p:nvSpPr>
            <p:cNvPr id="39" name="Rounded Rectangle 72"/>
            <p:cNvSpPr/>
            <p:nvPr/>
          </p:nvSpPr>
          <p:spPr>
            <a:xfrm>
              <a:off x="4080475" y="2573959"/>
              <a:ext cx="2092176" cy="296863"/>
            </a:xfrm>
            <a:prstGeom prst="roundRect">
              <a:avLst>
                <a:gd name="adj" fmla="val 2111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400" b="1" dirty="0">
                  <a:solidFill>
                    <a:schemeClr val="bg1"/>
                  </a:solidFill>
                  <a:latin typeface="微软雅黑" panose="020B0503020204020204" pitchFamily="34" charset="-122"/>
                  <a:ea typeface="微软雅黑" panose="020B0503020204020204" pitchFamily="34" charset="-122"/>
                </a:rPr>
                <a:t>单击输入标题内容</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40" name="文本框 8"/>
            <p:cNvSpPr txBox="1"/>
            <p:nvPr/>
          </p:nvSpPr>
          <p:spPr>
            <a:xfrm>
              <a:off x="4064293" y="2948609"/>
              <a:ext cx="2091884" cy="349413"/>
            </a:xfrm>
            <a:prstGeom prst="rect">
              <a:avLst/>
            </a:prstGeom>
            <a:grpFill/>
            <a:ln>
              <a:noFill/>
            </a:ln>
          </p:spPr>
          <p:txBody>
            <a:bodyPr wrap="square" lIns="68590" tIns="34295" rIns="68590" bIns="3429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chemeClr val="bg1"/>
                  </a:solidFill>
                  <a:latin typeface="微软雅黑" panose="020B0503020204020204" pitchFamily="34" charset="-122"/>
                  <a:ea typeface="微软雅黑" panose="020B0503020204020204" pitchFamily="34" charset="-122"/>
                </a:rPr>
                <a:t>请在此处输入您的文本，或者复制您的文本粘贴到此处</a:t>
              </a:r>
              <a:endParaRPr lang="en-US" altLang="zh-CN" sz="1050" b="1" dirty="0">
                <a:solidFill>
                  <a:schemeClr val="bg1"/>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flipH="1">
            <a:off x="6118842" y="3669545"/>
            <a:ext cx="2360259" cy="810572"/>
            <a:chOff x="6453266" y="2541008"/>
            <a:chExt cx="2108358" cy="724063"/>
          </a:xfrm>
          <a:noFill/>
        </p:grpSpPr>
        <p:sp>
          <p:nvSpPr>
            <p:cNvPr id="42" name="Rounded Rectangle 72"/>
            <p:cNvSpPr/>
            <p:nvPr/>
          </p:nvSpPr>
          <p:spPr>
            <a:xfrm>
              <a:off x="6469448" y="2541008"/>
              <a:ext cx="2092176" cy="296863"/>
            </a:xfrm>
            <a:prstGeom prst="roundRect">
              <a:avLst>
                <a:gd name="adj" fmla="val 2111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400" b="1" dirty="0">
                  <a:solidFill>
                    <a:schemeClr val="bg1"/>
                  </a:solidFill>
                  <a:latin typeface="微软雅黑" panose="020B0503020204020204" pitchFamily="34" charset="-122"/>
                  <a:ea typeface="微软雅黑" panose="020B0503020204020204" pitchFamily="34" charset="-122"/>
                </a:rPr>
                <a:t>单击输入标题内容</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43" name="文本框 8"/>
            <p:cNvSpPr txBox="1"/>
            <p:nvPr/>
          </p:nvSpPr>
          <p:spPr>
            <a:xfrm>
              <a:off x="6453266" y="2915658"/>
              <a:ext cx="2091884" cy="349413"/>
            </a:xfrm>
            <a:prstGeom prst="rect">
              <a:avLst/>
            </a:prstGeom>
            <a:grpFill/>
            <a:ln>
              <a:noFill/>
            </a:ln>
          </p:spPr>
          <p:txBody>
            <a:bodyPr wrap="square" lIns="68590" tIns="34295" rIns="68590" bIns="3429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chemeClr val="bg1"/>
                  </a:solidFill>
                  <a:latin typeface="微软雅黑" panose="020B0503020204020204" pitchFamily="34" charset="-122"/>
                  <a:ea typeface="微软雅黑" panose="020B0503020204020204" pitchFamily="34" charset="-122"/>
                </a:rPr>
                <a:t>请在此处输入您的文本，或者复制您的文本粘贴到此处</a:t>
              </a:r>
              <a:endParaRPr lang="en-US" altLang="zh-CN" sz="1050" b="1" dirty="0">
                <a:solidFill>
                  <a:schemeClr val="bg1"/>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flipH="1">
            <a:off x="8830901" y="4816526"/>
            <a:ext cx="2360259" cy="810572"/>
            <a:chOff x="4064293" y="2573959"/>
            <a:chExt cx="2108358" cy="724063"/>
          </a:xfrm>
          <a:noFill/>
        </p:grpSpPr>
        <p:sp>
          <p:nvSpPr>
            <p:cNvPr id="45" name="Rounded Rectangle 72"/>
            <p:cNvSpPr/>
            <p:nvPr/>
          </p:nvSpPr>
          <p:spPr>
            <a:xfrm>
              <a:off x="4080475" y="2573959"/>
              <a:ext cx="2092176" cy="296863"/>
            </a:xfrm>
            <a:prstGeom prst="roundRect">
              <a:avLst>
                <a:gd name="adj" fmla="val 2111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400" b="1" dirty="0">
                  <a:solidFill>
                    <a:schemeClr val="bg1"/>
                  </a:solidFill>
                  <a:latin typeface="微软雅黑" panose="020B0503020204020204" pitchFamily="34" charset="-122"/>
                  <a:ea typeface="微软雅黑" panose="020B0503020204020204" pitchFamily="34" charset="-122"/>
                </a:rPr>
                <a:t>单击输入标题内容</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46" name="文本框 8"/>
            <p:cNvSpPr txBox="1"/>
            <p:nvPr/>
          </p:nvSpPr>
          <p:spPr>
            <a:xfrm>
              <a:off x="4064293" y="2948609"/>
              <a:ext cx="2091884" cy="349413"/>
            </a:xfrm>
            <a:prstGeom prst="rect">
              <a:avLst/>
            </a:prstGeom>
            <a:grpFill/>
            <a:ln>
              <a:noFill/>
            </a:ln>
          </p:spPr>
          <p:txBody>
            <a:bodyPr wrap="square" lIns="68590" tIns="34295" rIns="68590" bIns="3429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chemeClr val="bg1"/>
                  </a:solidFill>
                  <a:latin typeface="微软雅黑" panose="020B0503020204020204" pitchFamily="34" charset="-122"/>
                  <a:ea typeface="微软雅黑" panose="020B0503020204020204" pitchFamily="34" charset="-122"/>
                </a:rPr>
                <a:t>请在此处输入您的文本，或者复制您的文本粘贴到此处</a:t>
              </a:r>
              <a:endParaRPr lang="en-US" altLang="zh-CN" sz="1050" b="1" dirty="0">
                <a:solidFill>
                  <a:schemeClr val="bg1"/>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flipH="1">
            <a:off x="6119238" y="4838964"/>
            <a:ext cx="2360259" cy="810572"/>
            <a:chOff x="6453266" y="2541008"/>
            <a:chExt cx="2108358" cy="724063"/>
          </a:xfrm>
          <a:noFill/>
        </p:grpSpPr>
        <p:sp>
          <p:nvSpPr>
            <p:cNvPr id="48" name="Rounded Rectangle 72"/>
            <p:cNvSpPr/>
            <p:nvPr/>
          </p:nvSpPr>
          <p:spPr>
            <a:xfrm>
              <a:off x="6469448" y="2541008"/>
              <a:ext cx="2092176" cy="296863"/>
            </a:xfrm>
            <a:prstGeom prst="roundRect">
              <a:avLst>
                <a:gd name="adj" fmla="val 2111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400" b="1" dirty="0">
                  <a:solidFill>
                    <a:schemeClr val="bg1"/>
                  </a:solidFill>
                  <a:latin typeface="微软雅黑" panose="020B0503020204020204" pitchFamily="34" charset="-122"/>
                  <a:ea typeface="微软雅黑" panose="020B0503020204020204" pitchFamily="34" charset="-122"/>
                </a:rPr>
                <a:t>单击输入标题内容</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49" name="文本框 8"/>
            <p:cNvSpPr txBox="1"/>
            <p:nvPr/>
          </p:nvSpPr>
          <p:spPr>
            <a:xfrm>
              <a:off x="6453266" y="2915658"/>
              <a:ext cx="2091884" cy="349413"/>
            </a:xfrm>
            <a:prstGeom prst="rect">
              <a:avLst/>
            </a:prstGeom>
            <a:grpFill/>
            <a:ln>
              <a:noFill/>
            </a:ln>
          </p:spPr>
          <p:txBody>
            <a:bodyPr wrap="square" lIns="68590" tIns="34295" rIns="68590" bIns="3429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chemeClr val="bg1"/>
                  </a:solidFill>
                  <a:latin typeface="微软雅黑" panose="020B0503020204020204" pitchFamily="34" charset="-122"/>
                  <a:ea typeface="微软雅黑" panose="020B0503020204020204" pitchFamily="34" charset="-122"/>
                </a:rPr>
                <a:t>请在此处输入您的文本，或者复制您的文本粘贴到此处</a:t>
              </a:r>
              <a:endParaRPr lang="en-US" altLang="zh-CN" sz="105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grpId="0" nodeType="afterEffect" nodePh="1">
                                  <p:stCondLst>
                                    <p:cond delay="0"/>
                                  </p:stCondLst>
                                  <p:endCondLst>
                                    <p:cond evt="begin" delay="0">
                                      <p:tn val="9"/>
                                    </p:cond>
                                  </p:endCondLst>
                                  <p:childTnLst>
                                    <p:set>
                                      <p:cBhvr>
                                        <p:cTn id="10" dur="1" fill="hold">
                                          <p:stCondLst>
                                            <p:cond delay="0"/>
                                          </p:stCondLst>
                                        </p:cTn>
                                        <p:tgtEl>
                                          <p:spTgt spid="30"/>
                                        </p:tgtEl>
                                        <p:attrNameLst>
                                          <p:attrName>style.visibility</p:attrName>
                                        </p:attrNameLst>
                                      </p:cBhvr>
                                      <p:to>
                                        <p:strVal val="visible"/>
                                      </p:to>
                                    </p:set>
                                    <p:animEffect transition="in" filter="wheel(1)">
                                      <p:cBhvr>
                                        <p:cTn id="11" dur="1000"/>
                                        <p:tgtEl>
                                          <p:spTgt spid="30"/>
                                        </p:tgtEl>
                                      </p:cBhvr>
                                    </p:animEffect>
                                  </p:childTnLst>
                                </p:cTn>
                              </p:par>
                            </p:childTnLst>
                          </p:cTn>
                        </p:par>
                        <p:par>
                          <p:cTn id="12" fill="hold">
                            <p:stCondLst>
                              <p:cond delay="1500"/>
                            </p:stCondLst>
                            <p:childTnLst>
                              <p:par>
                                <p:cTn id="13" presetID="31"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 calcmode="lin" valueType="num">
                                      <p:cBhvr>
                                        <p:cTn id="17" dur="500" fill="hold"/>
                                        <p:tgtEl>
                                          <p:spTgt spid="31"/>
                                        </p:tgtEl>
                                        <p:attrNameLst>
                                          <p:attrName>style.rotation</p:attrName>
                                        </p:attrNameLst>
                                      </p:cBhvr>
                                      <p:tavLst>
                                        <p:tav tm="0">
                                          <p:val>
                                            <p:fltVal val="90"/>
                                          </p:val>
                                        </p:tav>
                                        <p:tav tm="100000">
                                          <p:val>
                                            <p:fltVal val="0"/>
                                          </p:val>
                                        </p:tav>
                                      </p:tavLst>
                                    </p:anim>
                                    <p:animEffect transition="in" filter="fade">
                                      <p:cBhvr>
                                        <p:cTn id="18" dur="500"/>
                                        <p:tgtEl>
                                          <p:spTgt spid="31"/>
                                        </p:tgtEl>
                                      </p:cBhvr>
                                    </p:animEffect>
                                  </p:childTnLst>
                                </p:cTn>
                              </p:par>
                            </p:childTnLst>
                          </p:cTn>
                        </p:par>
                        <p:par>
                          <p:cTn id="19" fill="hold">
                            <p:stCondLst>
                              <p:cond delay="2000"/>
                            </p:stCondLst>
                            <p:childTnLst>
                              <p:par>
                                <p:cTn id="20" presetID="52"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Scale>
                                      <p:cBhvr>
                                        <p:cTn id="22"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9"/>
                                        </p:tgtEl>
                                        <p:attrNameLst>
                                          <p:attrName>ppt_x</p:attrName>
                                          <p:attrName>ppt_y</p:attrName>
                                        </p:attrNameLst>
                                      </p:cBhvr>
                                    </p:animMotion>
                                    <p:animEffect transition="in" filter="fade">
                                      <p:cBhvr>
                                        <p:cTn id="24" dur="1000"/>
                                        <p:tgtEl>
                                          <p:spTgt spid="9"/>
                                        </p:tgtEl>
                                      </p:cBhvr>
                                    </p:animEffect>
                                  </p:childTnLst>
                                </p:cTn>
                              </p:par>
                              <p:par>
                                <p:cTn id="25" presetID="52" presetClass="entr" presetSubtype="0" fill="hold" nodeType="withEffect">
                                  <p:stCondLst>
                                    <p:cond delay="200"/>
                                  </p:stCondLst>
                                  <p:childTnLst>
                                    <p:set>
                                      <p:cBhvr>
                                        <p:cTn id="26" dur="1" fill="hold">
                                          <p:stCondLst>
                                            <p:cond delay="0"/>
                                          </p:stCondLst>
                                        </p:cTn>
                                        <p:tgtEl>
                                          <p:spTgt spid="12"/>
                                        </p:tgtEl>
                                        <p:attrNameLst>
                                          <p:attrName>style.visibility</p:attrName>
                                        </p:attrNameLst>
                                      </p:cBhvr>
                                      <p:to>
                                        <p:strVal val="visible"/>
                                      </p:to>
                                    </p:set>
                                    <p:animScale>
                                      <p:cBhvr>
                                        <p:cTn id="27"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2"/>
                                        </p:tgtEl>
                                        <p:attrNameLst>
                                          <p:attrName>ppt_x</p:attrName>
                                          <p:attrName>ppt_y</p:attrName>
                                        </p:attrNameLst>
                                      </p:cBhvr>
                                    </p:animMotion>
                                    <p:animEffect transition="in" filter="fade">
                                      <p:cBhvr>
                                        <p:cTn id="29" dur="1000"/>
                                        <p:tgtEl>
                                          <p:spTgt spid="12"/>
                                        </p:tgtEl>
                                      </p:cBhvr>
                                    </p:animEffect>
                                  </p:childTnLst>
                                </p:cTn>
                              </p:par>
                              <p:par>
                                <p:cTn id="30" presetID="52" presetClass="entr" presetSubtype="0" fill="hold" nodeType="withEffect">
                                  <p:stCondLst>
                                    <p:cond delay="400"/>
                                  </p:stCondLst>
                                  <p:childTnLst>
                                    <p:set>
                                      <p:cBhvr>
                                        <p:cTn id="31" dur="1" fill="hold">
                                          <p:stCondLst>
                                            <p:cond delay="0"/>
                                          </p:stCondLst>
                                        </p:cTn>
                                        <p:tgtEl>
                                          <p:spTgt spid="18"/>
                                        </p:tgtEl>
                                        <p:attrNameLst>
                                          <p:attrName>style.visibility</p:attrName>
                                        </p:attrNameLst>
                                      </p:cBhvr>
                                      <p:to>
                                        <p:strVal val="visible"/>
                                      </p:to>
                                    </p:set>
                                    <p:animScale>
                                      <p:cBhvr>
                                        <p:cTn id="32"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8"/>
                                        </p:tgtEl>
                                        <p:attrNameLst>
                                          <p:attrName>ppt_x</p:attrName>
                                          <p:attrName>ppt_y</p:attrName>
                                        </p:attrNameLst>
                                      </p:cBhvr>
                                    </p:animMotion>
                                    <p:animEffect transition="in" filter="fade">
                                      <p:cBhvr>
                                        <p:cTn id="34" dur="1000"/>
                                        <p:tgtEl>
                                          <p:spTgt spid="18"/>
                                        </p:tgtEl>
                                      </p:cBhvr>
                                    </p:animEffect>
                                  </p:childTnLst>
                                </p:cTn>
                              </p:par>
                              <p:par>
                                <p:cTn id="35" presetID="52" presetClass="entr" presetSubtype="0" fill="hold" nodeType="withEffect">
                                  <p:stCondLst>
                                    <p:cond delay="600"/>
                                  </p:stCondLst>
                                  <p:childTnLst>
                                    <p:set>
                                      <p:cBhvr>
                                        <p:cTn id="36" dur="1" fill="hold">
                                          <p:stCondLst>
                                            <p:cond delay="0"/>
                                          </p:stCondLst>
                                        </p:cTn>
                                        <p:tgtEl>
                                          <p:spTgt spid="21"/>
                                        </p:tgtEl>
                                        <p:attrNameLst>
                                          <p:attrName>style.visibility</p:attrName>
                                        </p:attrNameLst>
                                      </p:cBhvr>
                                      <p:to>
                                        <p:strVal val="visible"/>
                                      </p:to>
                                    </p:set>
                                    <p:animScale>
                                      <p:cBhvr>
                                        <p:cTn id="37"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21"/>
                                        </p:tgtEl>
                                        <p:attrNameLst>
                                          <p:attrName>ppt_x</p:attrName>
                                          <p:attrName>ppt_y</p:attrName>
                                        </p:attrNameLst>
                                      </p:cBhvr>
                                    </p:animMotion>
                                    <p:animEffect transition="in" filter="fade">
                                      <p:cBhvr>
                                        <p:cTn id="39" dur="1000"/>
                                        <p:tgtEl>
                                          <p:spTgt spid="21"/>
                                        </p:tgtEl>
                                      </p:cBhvr>
                                    </p:animEffect>
                                  </p:childTnLst>
                                </p:cTn>
                              </p:par>
                              <p:par>
                                <p:cTn id="40" presetID="52" presetClass="entr" presetSubtype="0" fill="hold" nodeType="withEffect">
                                  <p:stCondLst>
                                    <p:cond delay="800"/>
                                  </p:stCondLst>
                                  <p:childTnLst>
                                    <p:set>
                                      <p:cBhvr>
                                        <p:cTn id="41" dur="1" fill="hold">
                                          <p:stCondLst>
                                            <p:cond delay="0"/>
                                          </p:stCondLst>
                                        </p:cTn>
                                        <p:tgtEl>
                                          <p:spTgt spid="24"/>
                                        </p:tgtEl>
                                        <p:attrNameLst>
                                          <p:attrName>style.visibility</p:attrName>
                                        </p:attrNameLst>
                                      </p:cBhvr>
                                      <p:to>
                                        <p:strVal val="visible"/>
                                      </p:to>
                                    </p:set>
                                    <p:animScale>
                                      <p:cBhvr>
                                        <p:cTn id="42"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24"/>
                                        </p:tgtEl>
                                        <p:attrNameLst>
                                          <p:attrName>ppt_x</p:attrName>
                                          <p:attrName>ppt_y</p:attrName>
                                        </p:attrNameLst>
                                      </p:cBhvr>
                                    </p:animMotion>
                                    <p:animEffect transition="in" filter="fade">
                                      <p:cBhvr>
                                        <p:cTn id="44" dur="1000"/>
                                        <p:tgtEl>
                                          <p:spTgt spid="24"/>
                                        </p:tgtEl>
                                      </p:cBhvr>
                                    </p:animEffect>
                                  </p:childTnLst>
                                </p:cTn>
                              </p:par>
                              <p:par>
                                <p:cTn id="45" presetID="52" presetClass="entr" presetSubtype="0" fill="hold" nodeType="withEffect">
                                  <p:stCondLst>
                                    <p:cond delay="1000"/>
                                  </p:stCondLst>
                                  <p:childTnLst>
                                    <p:set>
                                      <p:cBhvr>
                                        <p:cTn id="46" dur="1" fill="hold">
                                          <p:stCondLst>
                                            <p:cond delay="0"/>
                                          </p:stCondLst>
                                        </p:cTn>
                                        <p:tgtEl>
                                          <p:spTgt spid="27"/>
                                        </p:tgtEl>
                                        <p:attrNameLst>
                                          <p:attrName>style.visibility</p:attrName>
                                        </p:attrNameLst>
                                      </p:cBhvr>
                                      <p:to>
                                        <p:strVal val="visible"/>
                                      </p:to>
                                    </p:set>
                                    <p:animScale>
                                      <p:cBhvr>
                                        <p:cTn id="47"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27"/>
                                        </p:tgtEl>
                                        <p:attrNameLst>
                                          <p:attrName>ppt_x</p:attrName>
                                          <p:attrName>ppt_y</p:attrName>
                                        </p:attrNameLst>
                                      </p:cBhvr>
                                    </p:animMotion>
                                    <p:animEffect transition="in" filter="fade">
                                      <p:cBhvr>
                                        <p:cTn id="49" dur="1000"/>
                                        <p:tgtEl>
                                          <p:spTgt spid="27"/>
                                        </p:tgtEl>
                                      </p:cBhvr>
                                    </p:animEffect>
                                  </p:childTnLst>
                                </p:cTn>
                              </p:par>
                            </p:childTnLst>
                          </p:cTn>
                        </p:par>
                        <p:par>
                          <p:cTn id="50" fill="hold">
                            <p:stCondLst>
                              <p:cond delay="3000"/>
                            </p:stCondLst>
                            <p:childTnLst>
                              <p:par>
                                <p:cTn id="51" presetID="42" presetClass="entr" presetSubtype="0"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250"/>
                                        <p:tgtEl>
                                          <p:spTgt spid="32"/>
                                        </p:tgtEl>
                                      </p:cBhvr>
                                    </p:animEffect>
                                    <p:anim calcmode="lin" valueType="num">
                                      <p:cBhvr>
                                        <p:cTn id="54" dur="250" fill="hold"/>
                                        <p:tgtEl>
                                          <p:spTgt spid="32"/>
                                        </p:tgtEl>
                                        <p:attrNameLst>
                                          <p:attrName>ppt_x</p:attrName>
                                        </p:attrNameLst>
                                      </p:cBhvr>
                                      <p:tavLst>
                                        <p:tav tm="0">
                                          <p:val>
                                            <p:strVal val="#ppt_x"/>
                                          </p:val>
                                        </p:tav>
                                        <p:tav tm="100000">
                                          <p:val>
                                            <p:strVal val="#ppt_x"/>
                                          </p:val>
                                        </p:tav>
                                      </p:tavLst>
                                    </p:anim>
                                    <p:anim calcmode="lin" valueType="num">
                                      <p:cBhvr>
                                        <p:cTn id="55" dur="25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42" presetClass="entr" presetSubtype="0" fill="hold"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250"/>
                                        <p:tgtEl>
                                          <p:spTgt spid="35"/>
                                        </p:tgtEl>
                                      </p:cBhvr>
                                    </p:animEffect>
                                    <p:anim calcmode="lin" valueType="num">
                                      <p:cBhvr>
                                        <p:cTn id="60" dur="250" fill="hold"/>
                                        <p:tgtEl>
                                          <p:spTgt spid="35"/>
                                        </p:tgtEl>
                                        <p:attrNameLst>
                                          <p:attrName>ppt_x</p:attrName>
                                        </p:attrNameLst>
                                      </p:cBhvr>
                                      <p:tavLst>
                                        <p:tav tm="0">
                                          <p:val>
                                            <p:strVal val="#ppt_x"/>
                                          </p:val>
                                        </p:tav>
                                        <p:tav tm="100000">
                                          <p:val>
                                            <p:strVal val="#ppt_x"/>
                                          </p:val>
                                        </p:tav>
                                      </p:tavLst>
                                    </p:anim>
                                    <p:anim calcmode="lin" valueType="num">
                                      <p:cBhvr>
                                        <p:cTn id="61" dur="25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4000"/>
                            </p:stCondLst>
                            <p:childTnLst>
                              <p:par>
                                <p:cTn id="63" presetID="42" presetClass="entr" presetSubtype="0" fill="hold"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fade">
                                      <p:cBhvr>
                                        <p:cTn id="65" dur="250"/>
                                        <p:tgtEl>
                                          <p:spTgt spid="38"/>
                                        </p:tgtEl>
                                      </p:cBhvr>
                                    </p:animEffect>
                                    <p:anim calcmode="lin" valueType="num">
                                      <p:cBhvr>
                                        <p:cTn id="66" dur="250" fill="hold"/>
                                        <p:tgtEl>
                                          <p:spTgt spid="38"/>
                                        </p:tgtEl>
                                        <p:attrNameLst>
                                          <p:attrName>ppt_x</p:attrName>
                                        </p:attrNameLst>
                                      </p:cBhvr>
                                      <p:tavLst>
                                        <p:tav tm="0">
                                          <p:val>
                                            <p:strVal val="#ppt_x"/>
                                          </p:val>
                                        </p:tav>
                                        <p:tav tm="100000">
                                          <p:val>
                                            <p:strVal val="#ppt_x"/>
                                          </p:val>
                                        </p:tav>
                                      </p:tavLst>
                                    </p:anim>
                                    <p:anim calcmode="lin" valueType="num">
                                      <p:cBhvr>
                                        <p:cTn id="67" dur="250" fill="hold"/>
                                        <p:tgtEl>
                                          <p:spTgt spid="38"/>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2" presetClass="entr" presetSubtype="0"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fade">
                                      <p:cBhvr>
                                        <p:cTn id="71" dur="250"/>
                                        <p:tgtEl>
                                          <p:spTgt spid="41"/>
                                        </p:tgtEl>
                                      </p:cBhvr>
                                    </p:animEffect>
                                    <p:anim calcmode="lin" valueType="num">
                                      <p:cBhvr>
                                        <p:cTn id="72" dur="250" fill="hold"/>
                                        <p:tgtEl>
                                          <p:spTgt spid="41"/>
                                        </p:tgtEl>
                                        <p:attrNameLst>
                                          <p:attrName>ppt_x</p:attrName>
                                        </p:attrNameLst>
                                      </p:cBhvr>
                                      <p:tavLst>
                                        <p:tav tm="0">
                                          <p:val>
                                            <p:strVal val="#ppt_x"/>
                                          </p:val>
                                        </p:tav>
                                        <p:tav tm="100000">
                                          <p:val>
                                            <p:strVal val="#ppt_x"/>
                                          </p:val>
                                        </p:tav>
                                      </p:tavLst>
                                    </p:anim>
                                    <p:anim calcmode="lin" valueType="num">
                                      <p:cBhvr>
                                        <p:cTn id="73" dur="250" fill="hold"/>
                                        <p:tgtEl>
                                          <p:spTgt spid="41"/>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42" presetClass="entr" presetSubtype="0"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250"/>
                                        <p:tgtEl>
                                          <p:spTgt spid="44"/>
                                        </p:tgtEl>
                                      </p:cBhvr>
                                    </p:animEffect>
                                    <p:anim calcmode="lin" valueType="num">
                                      <p:cBhvr>
                                        <p:cTn id="78" dur="250" fill="hold"/>
                                        <p:tgtEl>
                                          <p:spTgt spid="44"/>
                                        </p:tgtEl>
                                        <p:attrNameLst>
                                          <p:attrName>ppt_x</p:attrName>
                                        </p:attrNameLst>
                                      </p:cBhvr>
                                      <p:tavLst>
                                        <p:tav tm="0">
                                          <p:val>
                                            <p:strVal val="#ppt_x"/>
                                          </p:val>
                                        </p:tav>
                                        <p:tav tm="100000">
                                          <p:val>
                                            <p:strVal val="#ppt_x"/>
                                          </p:val>
                                        </p:tav>
                                      </p:tavLst>
                                    </p:anim>
                                    <p:anim calcmode="lin" valueType="num">
                                      <p:cBhvr>
                                        <p:cTn id="79" dur="25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5500"/>
                            </p:stCondLst>
                            <p:childTnLst>
                              <p:par>
                                <p:cTn id="81" presetID="42"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fade">
                                      <p:cBhvr>
                                        <p:cTn id="83" dur="250"/>
                                        <p:tgtEl>
                                          <p:spTgt spid="47"/>
                                        </p:tgtEl>
                                      </p:cBhvr>
                                    </p:animEffect>
                                    <p:anim calcmode="lin" valueType="num">
                                      <p:cBhvr>
                                        <p:cTn id="84" dur="250" fill="hold"/>
                                        <p:tgtEl>
                                          <p:spTgt spid="47"/>
                                        </p:tgtEl>
                                        <p:attrNameLst>
                                          <p:attrName>ppt_x</p:attrName>
                                        </p:attrNameLst>
                                      </p:cBhvr>
                                      <p:tavLst>
                                        <p:tav tm="0">
                                          <p:val>
                                            <p:strVal val="#ppt_x"/>
                                          </p:val>
                                        </p:tav>
                                        <p:tav tm="100000">
                                          <p:val>
                                            <p:strVal val="#ppt_x"/>
                                          </p:val>
                                        </p:tav>
                                      </p:tavLst>
                                    </p:anim>
                                    <p:anim calcmode="lin" valueType="num">
                                      <p:cBhvr>
                                        <p:cTn id="85" dur="25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98287"/>
            <a:ext cx="12192318" cy="1290628"/>
            <a:chOff x="0" y="-97101"/>
            <a:chExt cx="12190413" cy="1290426"/>
          </a:xfrm>
        </p:grpSpPr>
        <p:grpSp>
          <p:nvGrpSpPr>
            <p:cNvPr id="4" name="组合 3"/>
            <p:cNvGrpSpPr/>
            <p:nvPr/>
          </p:nvGrpSpPr>
          <p:grpSpPr>
            <a:xfrm>
              <a:off x="0" y="253440"/>
              <a:ext cx="12190413" cy="891373"/>
              <a:chOff x="0" y="253440"/>
              <a:chExt cx="12190413" cy="891373"/>
            </a:xfrm>
          </p:grpSpPr>
          <p:sp>
            <p:nvSpPr>
              <p:cNvPr id="3" name="矩形 2"/>
              <p:cNvSpPr/>
              <p:nvPr/>
            </p:nvSpPr>
            <p:spPr>
              <a:xfrm>
                <a:off x="0" y="1099094"/>
                <a:ext cx="12190413" cy="4571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1474787" y="253440"/>
                <a:ext cx="2814375" cy="717564"/>
                <a:chOff x="-2755429" y="209138"/>
                <a:chExt cx="2814375" cy="717564"/>
              </a:xfrm>
            </p:grpSpPr>
            <p:sp>
              <p:nvSpPr>
                <p:cNvPr id="16" name="TextBox 20"/>
                <p:cNvSpPr txBox="1"/>
                <p:nvPr/>
              </p:nvSpPr>
              <p:spPr>
                <a:xfrm>
                  <a:off x="-2755429" y="209138"/>
                  <a:ext cx="2814375" cy="429828"/>
                </a:xfrm>
                <a:prstGeom prst="rect">
                  <a:avLst/>
                </a:prstGeom>
                <a:noFill/>
              </p:spPr>
              <p:txBody>
                <a:bodyPr wrap="square" rtlCol="0">
                  <a:spAutoFit/>
                </a:bodyPr>
                <a:lstStyle/>
                <a:p>
                  <a:r>
                    <a:rPr lang="zh-CN" altLang="en-US" sz="2200" b="1" dirty="0">
                      <a:solidFill>
                        <a:schemeClr val="bg1"/>
                      </a:solidFill>
                      <a:latin typeface="微软雅黑" panose="020B0503020204020204" pitchFamily="34" charset="-122"/>
                      <a:ea typeface="微软雅黑" panose="020B0503020204020204" pitchFamily="34" charset="-122"/>
                    </a:rPr>
                    <a:t>输入你的标题描述</a:t>
                  </a:r>
                </a:p>
              </p:txBody>
            </p:sp>
            <p:sp>
              <p:nvSpPr>
                <p:cNvPr id="17" name="TextBox 37"/>
                <p:cNvSpPr txBox="1"/>
                <p:nvPr/>
              </p:nvSpPr>
              <p:spPr>
                <a:xfrm>
                  <a:off x="-2743688" y="558460"/>
                  <a:ext cx="2439777" cy="368242"/>
                </a:xfrm>
                <a:prstGeom prst="rect">
                  <a:avLst/>
                </a:prstGeom>
                <a:noFill/>
              </p:spPr>
              <p:txBody>
                <a:bodyPr wrap="squar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Add your title</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pic>
          <p:nvPicPr>
            <p:cNvPr id="7" name="图片 6"/>
            <p:cNvPicPr>
              <a:picLocks noChangeAspect="1"/>
            </p:cNvPicPr>
            <p:nvPr/>
          </p:nvPicPr>
          <p:blipFill>
            <a:blip r:embed="rId3" cstate="print">
              <a:extLst>
                <a:ext uri="{BEBA8EAE-BF5A-486C-A8C5-ECC9F3942E4B}">
                  <a14:imgProps xmlns:a14="http://schemas.microsoft.com/office/drawing/2010/main">
                    <a14:imgLayer r:embed="rId4">
                      <a14:imgEffect>
                        <a14:brightnessContrast bright="39000"/>
                      </a14:imgEffect>
                    </a14:imgLayer>
                  </a14:imgProps>
                </a:ext>
                <a:ext uri="{28A0092B-C50C-407E-A947-70E740481C1C}">
                  <a14:useLocalDpi xmlns:a14="http://schemas.microsoft.com/office/drawing/2010/main" val="0"/>
                </a:ext>
              </a:extLst>
            </a:blip>
            <a:stretch>
              <a:fillRect/>
            </a:stretch>
          </p:blipFill>
          <p:spPr>
            <a:xfrm>
              <a:off x="38109" y="-97101"/>
              <a:ext cx="1347778" cy="1290426"/>
            </a:xfrm>
            <a:prstGeom prst="rect">
              <a:avLst/>
            </a:prstGeom>
          </p:spPr>
        </p:pic>
      </p:grpSp>
      <p:grpSp>
        <p:nvGrpSpPr>
          <p:cNvPr id="9" name="组合 8"/>
          <p:cNvGrpSpPr/>
          <p:nvPr/>
        </p:nvGrpSpPr>
        <p:grpSpPr>
          <a:xfrm flipH="1">
            <a:off x="1915513" y="2161327"/>
            <a:ext cx="8698149" cy="3639349"/>
            <a:chOff x="539750" y="1347235"/>
            <a:chExt cx="7974013" cy="3336368"/>
          </a:xfrm>
        </p:grpSpPr>
        <p:sp>
          <p:nvSpPr>
            <p:cNvPr id="10" name="Freeform 8"/>
            <p:cNvSpPr/>
            <p:nvPr/>
          </p:nvSpPr>
          <p:spPr bwMode="auto">
            <a:xfrm>
              <a:off x="5222875" y="1350412"/>
              <a:ext cx="2452688" cy="1384727"/>
            </a:xfrm>
            <a:custGeom>
              <a:avLst/>
              <a:gdLst>
                <a:gd name="T0" fmla="*/ 840 w 840"/>
                <a:gd name="T1" fmla="*/ 474 h 474"/>
                <a:gd name="T2" fmla="*/ 819 w 840"/>
                <a:gd name="T3" fmla="*/ 357 h 474"/>
                <a:gd name="T4" fmla="*/ 803 w 840"/>
                <a:gd name="T5" fmla="*/ 386 h 474"/>
                <a:gd name="T6" fmla="*/ 486 w 840"/>
                <a:gd name="T7" fmla="*/ 181 h 474"/>
                <a:gd name="T8" fmla="*/ 417 w 840"/>
                <a:gd name="T9" fmla="*/ 188 h 474"/>
                <a:gd name="T10" fmla="*/ 209 w 840"/>
                <a:gd name="T11" fmla="*/ 0 h 474"/>
                <a:gd name="T12" fmla="*/ 0 w 840"/>
                <a:gd name="T13" fmla="*/ 209 h 474"/>
                <a:gd name="T14" fmla="*/ 160 w 840"/>
                <a:gd name="T15" fmla="*/ 412 h 474"/>
                <a:gd name="T16" fmla="*/ 174 w 840"/>
                <a:gd name="T17" fmla="*/ 415 h 474"/>
                <a:gd name="T18" fmla="*/ 179 w 840"/>
                <a:gd name="T19" fmla="*/ 405 h 474"/>
                <a:gd name="T20" fmla="*/ 183 w 840"/>
                <a:gd name="T21" fmla="*/ 398 h 474"/>
                <a:gd name="T22" fmla="*/ 186 w 840"/>
                <a:gd name="T23" fmla="*/ 393 h 474"/>
                <a:gd name="T24" fmla="*/ 192 w 840"/>
                <a:gd name="T25" fmla="*/ 383 h 474"/>
                <a:gd name="T26" fmla="*/ 195 w 840"/>
                <a:gd name="T27" fmla="*/ 378 h 474"/>
                <a:gd name="T28" fmla="*/ 199 w 840"/>
                <a:gd name="T29" fmla="*/ 371 h 474"/>
                <a:gd name="T30" fmla="*/ 205 w 840"/>
                <a:gd name="T31" fmla="*/ 363 h 474"/>
                <a:gd name="T32" fmla="*/ 209 w 840"/>
                <a:gd name="T33" fmla="*/ 357 h 474"/>
                <a:gd name="T34" fmla="*/ 213 w 840"/>
                <a:gd name="T35" fmla="*/ 352 h 474"/>
                <a:gd name="T36" fmla="*/ 221 w 840"/>
                <a:gd name="T37" fmla="*/ 343 h 474"/>
                <a:gd name="T38" fmla="*/ 224 w 840"/>
                <a:gd name="T39" fmla="*/ 338 h 474"/>
                <a:gd name="T40" fmla="*/ 229 w 840"/>
                <a:gd name="T41" fmla="*/ 332 h 474"/>
                <a:gd name="T42" fmla="*/ 233 w 840"/>
                <a:gd name="T43" fmla="*/ 328 h 474"/>
                <a:gd name="T44" fmla="*/ 242 w 840"/>
                <a:gd name="T45" fmla="*/ 319 h 474"/>
                <a:gd name="T46" fmla="*/ 245 w 840"/>
                <a:gd name="T47" fmla="*/ 316 h 474"/>
                <a:gd name="T48" fmla="*/ 255 w 840"/>
                <a:gd name="T49" fmla="*/ 306 h 474"/>
                <a:gd name="T50" fmla="*/ 258 w 840"/>
                <a:gd name="T51" fmla="*/ 303 h 474"/>
                <a:gd name="T52" fmla="*/ 265 w 840"/>
                <a:gd name="T53" fmla="*/ 298 h 474"/>
                <a:gd name="T54" fmla="*/ 268 w 840"/>
                <a:gd name="T55" fmla="*/ 296 h 474"/>
                <a:gd name="T56" fmla="*/ 279 w 840"/>
                <a:gd name="T57" fmla="*/ 286 h 474"/>
                <a:gd name="T58" fmla="*/ 282 w 840"/>
                <a:gd name="T59" fmla="*/ 284 h 474"/>
                <a:gd name="T60" fmla="*/ 305 w 840"/>
                <a:gd name="T61" fmla="*/ 268 h 474"/>
                <a:gd name="T62" fmla="*/ 307 w 840"/>
                <a:gd name="T63" fmla="*/ 267 h 474"/>
                <a:gd name="T64" fmla="*/ 322 w 840"/>
                <a:gd name="T65" fmla="*/ 259 h 474"/>
                <a:gd name="T66" fmla="*/ 324 w 840"/>
                <a:gd name="T67" fmla="*/ 258 h 474"/>
                <a:gd name="T68" fmla="*/ 350 w 840"/>
                <a:gd name="T69" fmla="*/ 245 h 474"/>
                <a:gd name="T70" fmla="*/ 351 w 840"/>
                <a:gd name="T71" fmla="*/ 244 h 474"/>
                <a:gd name="T72" fmla="*/ 368 w 840"/>
                <a:gd name="T73" fmla="*/ 237 h 474"/>
                <a:gd name="T74" fmla="*/ 369 w 840"/>
                <a:gd name="T75" fmla="*/ 237 h 474"/>
                <a:gd name="T76" fmla="*/ 397 w 840"/>
                <a:gd name="T77" fmla="*/ 228 h 474"/>
                <a:gd name="T78" fmla="*/ 399 w 840"/>
                <a:gd name="T79" fmla="*/ 227 h 474"/>
                <a:gd name="T80" fmla="*/ 418 w 840"/>
                <a:gd name="T81" fmla="*/ 223 h 474"/>
                <a:gd name="T82" fmla="*/ 492 w 840"/>
                <a:gd name="T83" fmla="*/ 215 h 474"/>
                <a:gd name="T84" fmla="*/ 796 w 840"/>
                <a:gd name="T85" fmla="*/ 389 h 474"/>
                <a:gd name="T86" fmla="*/ 757 w 840"/>
                <a:gd name="T87" fmla="*/ 389 h 474"/>
                <a:gd name="T88" fmla="*/ 840 w 840"/>
                <a:gd name="T89" fmla="*/ 47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0" h="474">
                  <a:moveTo>
                    <a:pt x="840" y="474"/>
                  </a:moveTo>
                  <a:cubicBezTo>
                    <a:pt x="819" y="357"/>
                    <a:pt x="819" y="357"/>
                    <a:pt x="819" y="357"/>
                  </a:cubicBezTo>
                  <a:cubicBezTo>
                    <a:pt x="803" y="386"/>
                    <a:pt x="803" y="386"/>
                    <a:pt x="803" y="386"/>
                  </a:cubicBezTo>
                  <a:cubicBezTo>
                    <a:pt x="748" y="265"/>
                    <a:pt x="627" y="181"/>
                    <a:pt x="486" y="181"/>
                  </a:cubicBezTo>
                  <a:cubicBezTo>
                    <a:pt x="463" y="181"/>
                    <a:pt x="440" y="183"/>
                    <a:pt x="417" y="188"/>
                  </a:cubicBezTo>
                  <a:cubicBezTo>
                    <a:pt x="407" y="82"/>
                    <a:pt x="318" y="0"/>
                    <a:pt x="209" y="0"/>
                  </a:cubicBezTo>
                  <a:cubicBezTo>
                    <a:pt x="94" y="0"/>
                    <a:pt x="0" y="93"/>
                    <a:pt x="0" y="209"/>
                  </a:cubicBezTo>
                  <a:cubicBezTo>
                    <a:pt x="0" y="307"/>
                    <a:pt x="68" y="389"/>
                    <a:pt x="160" y="412"/>
                  </a:cubicBezTo>
                  <a:cubicBezTo>
                    <a:pt x="164" y="413"/>
                    <a:pt x="169" y="414"/>
                    <a:pt x="174" y="415"/>
                  </a:cubicBezTo>
                  <a:cubicBezTo>
                    <a:pt x="176" y="411"/>
                    <a:pt x="177" y="408"/>
                    <a:pt x="179" y="405"/>
                  </a:cubicBezTo>
                  <a:cubicBezTo>
                    <a:pt x="180" y="403"/>
                    <a:pt x="181" y="401"/>
                    <a:pt x="183" y="398"/>
                  </a:cubicBezTo>
                  <a:cubicBezTo>
                    <a:pt x="184" y="397"/>
                    <a:pt x="185" y="395"/>
                    <a:pt x="186" y="393"/>
                  </a:cubicBezTo>
                  <a:cubicBezTo>
                    <a:pt x="188" y="390"/>
                    <a:pt x="190" y="386"/>
                    <a:pt x="192" y="383"/>
                  </a:cubicBezTo>
                  <a:cubicBezTo>
                    <a:pt x="193" y="381"/>
                    <a:pt x="194" y="380"/>
                    <a:pt x="195" y="378"/>
                  </a:cubicBezTo>
                  <a:cubicBezTo>
                    <a:pt x="196" y="376"/>
                    <a:pt x="198" y="374"/>
                    <a:pt x="199" y="371"/>
                  </a:cubicBezTo>
                  <a:cubicBezTo>
                    <a:pt x="201" y="369"/>
                    <a:pt x="203" y="366"/>
                    <a:pt x="205" y="363"/>
                  </a:cubicBezTo>
                  <a:cubicBezTo>
                    <a:pt x="206" y="361"/>
                    <a:pt x="208" y="359"/>
                    <a:pt x="209" y="357"/>
                  </a:cubicBezTo>
                  <a:cubicBezTo>
                    <a:pt x="211" y="355"/>
                    <a:pt x="212" y="354"/>
                    <a:pt x="213" y="352"/>
                  </a:cubicBezTo>
                  <a:cubicBezTo>
                    <a:pt x="215" y="349"/>
                    <a:pt x="218" y="346"/>
                    <a:pt x="221" y="343"/>
                  </a:cubicBezTo>
                  <a:cubicBezTo>
                    <a:pt x="222" y="341"/>
                    <a:pt x="223" y="340"/>
                    <a:pt x="224" y="338"/>
                  </a:cubicBezTo>
                  <a:cubicBezTo>
                    <a:pt x="226" y="336"/>
                    <a:pt x="228" y="334"/>
                    <a:pt x="229" y="332"/>
                  </a:cubicBezTo>
                  <a:cubicBezTo>
                    <a:pt x="231" y="331"/>
                    <a:pt x="232" y="330"/>
                    <a:pt x="233" y="328"/>
                  </a:cubicBezTo>
                  <a:cubicBezTo>
                    <a:pt x="236" y="325"/>
                    <a:pt x="239" y="322"/>
                    <a:pt x="242" y="319"/>
                  </a:cubicBezTo>
                  <a:cubicBezTo>
                    <a:pt x="243" y="318"/>
                    <a:pt x="244" y="317"/>
                    <a:pt x="245" y="316"/>
                  </a:cubicBezTo>
                  <a:cubicBezTo>
                    <a:pt x="249" y="312"/>
                    <a:pt x="252" y="309"/>
                    <a:pt x="255" y="306"/>
                  </a:cubicBezTo>
                  <a:cubicBezTo>
                    <a:pt x="256" y="305"/>
                    <a:pt x="257" y="304"/>
                    <a:pt x="258" y="303"/>
                  </a:cubicBezTo>
                  <a:cubicBezTo>
                    <a:pt x="261" y="301"/>
                    <a:pt x="263" y="300"/>
                    <a:pt x="265" y="298"/>
                  </a:cubicBezTo>
                  <a:cubicBezTo>
                    <a:pt x="266" y="297"/>
                    <a:pt x="267" y="296"/>
                    <a:pt x="268" y="296"/>
                  </a:cubicBezTo>
                  <a:cubicBezTo>
                    <a:pt x="271" y="292"/>
                    <a:pt x="275" y="289"/>
                    <a:pt x="279" y="286"/>
                  </a:cubicBezTo>
                  <a:cubicBezTo>
                    <a:pt x="280" y="285"/>
                    <a:pt x="281" y="285"/>
                    <a:pt x="282" y="284"/>
                  </a:cubicBezTo>
                  <a:cubicBezTo>
                    <a:pt x="290" y="279"/>
                    <a:pt x="297" y="273"/>
                    <a:pt x="305" y="268"/>
                  </a:cubicBezTo>
                  <a:cubicBezTo>
                    <a:pt x="306" y="268"/>
                    <a:pt x="306" y="268"/>
                    <a:pt x="307" y="267"/>
                  </a:cubicBezTo>
                  <a:cubicBezTo>
                    <a:pt x="312" y="264"/>
                    <a:pt x="317" y="261"/>
                    <a:pt x="322" y="259"/>
                  </a:cubicBezTo>
                  <a:cubicBezTo>
                    <a:pt x="322" y="258"/>
                    <a:pt x="323" y="258"/>
                    <a:pt x="324" y="258"/>
                  </a:cubicBezTo>
                  <a:cubicBezTo>
                    <a:pt x="332" y="253"/>
                    <a:pt x="341" y="249"/>
                    <a:pt x="350" y="245"/>
                  </a:cubicBezTo>
                  <a:cubicBezTo>
                    <a:pt x="350" y="245"/>
                    <a:pt x="350" y="244"/>
                    <a:pt x="351" y="244"/>
                  </a:cubicBezTo>
                  <a:cubicBezTo>
                    <a:pt x="357" y="242"/>
                    <a:pt x="362" y="239"/>
                    <a:pt x="368" y="237"/>
                  </a:cubicBezTo>
                  <a:cubicBezTo>
                    <a:pt x="368" y="237"/>
                    <a:pt x="369" y="237"/>
                    <a:pt x="369" y="237"/>
                  </a:cubicBezTo>
                  <a:cubicBezTo>
                    <a:pt x="378" y="234"/>
                    <a:pt x="388" y="230"/>
                    <a:pt x="397" y="228"/>
                  </a:cubicBezTo>
                  <a:cubicBezTo>
                    <a:pt x="398" y="228"/>
                    <a:pt x="398" y="228"/>
                    <a:pt x="399" y="227"/>
                  </a:cubicBezTo>
                  <a:cubicBezTo>
                    <a:pt x="405" y="226"/>
                    <a:pt x="411" y="224"/>
                    <a:pt x="418" y="223"/>
                  </a:cubicBezTo>
                  <a:cubicBezTo>
                    <a:pt x="442" y="218"/>
                    <a:pt x="466" y="215"/>
                    <a:pt x="492" y="215"/>
                  </a:cubicBezTo>
                  <a:cubicBezTo>
                    <a:pt x="621" y="215"/>
                    <a:pt x="735" y="285"/>
                    <a:pt x="796" y="389"/>
                  </a:cubicBezTo>
                  <a:cubicBezTo>
                    <a:pt x="757" y="389"/>
                    <a:pt x="757" y="389"/>
                    <a:pt x="757" y="389"/>
                  </a:cubicBezTo>
                  <a:lnTo>
                    <a:pt x="840" y="474"/>
                  </a:lnTo>
                  <a:close/>
                </a:path>
              </a:pathLst>
            </a:custGeom>
            <a:noFill/>
            <a:ln>
              <a:solidFill>
                <a:schemeClr val="bg1"/>
              </a:solidFill>
            </a:ln>
          </p:spPr>
          <p:txBody>
            <a:bodyPr/>
            <a:lstStyle/>
            <a:p>
              <a:endParaRPr lang="zh-CN" altLang="en-US" sz="2400">
                <a:solidFill>
                  <a:schemeClr val="bg1"/>
                </a:solidFill>
              </a:endParaRPr>
            </a:p>
          </p:txBody>
        </p:sp>
        <p:sp>
          <p:nvSpPr>
            <p:cNvPr id="11" name="Freeform 9"/>
            <p:cNvSpPr/>
            <p:nvPr/>
          </p:nvSpPr>
          <p:spPr bwMode="auto">
            <a:xfrm>
              <a:off x="7108825" y="1347235"/>
              <a:ext cx="1397000" cy="2451857"/>
            </a:xfrm>
            <a:custGeom>
              <a:avLst/>
              <a:gdLst>
                <a:gd name="T0" fmla="*/ 0 w 478"/>
                <a:gd name="T1" fmla="*/ 839 h 839"/>
                <a:gd name="T2" fmla="*/ 117 w 478"/>
                <a:gd name="T3" fmla="*/ 818 h 839"/>
                <a:gd name="T4" fmla="*/ 88 w 478"/>
                <a:gd name="T5" fmla="*/ 802 h 839"/>
                <a:gd name="T6" fmla="*/ 295 w 478"/>
                <a:gd name="T7" fmla="*/ 487 h 839"/>
                <a:gd name="T8" fmla="*/ 288 w 478"/>
                <a:gd name="T9" fmla="*/ 418 h 839"/>
                <a:gd name="T10" fmla="*/ 477 w 478"/>
                <a:gd name="T11" fmla="*/ 211 h 839"/>
                <a:gd name="T12" fmla="*/ 269 w 478"/>
                <a:gd name="T13" fmla="*/ 1 h 839"/>
                <a:gd name="T14" fmla="*/ 66 w 478"/>
                <a:gd name="T15" fmla="*/ 159 h 839"/>
                <a:gd name="T16" fmla="*/ 62 w 478"/>
                <a:gd name="T17" fmla="*/ 174 h 839"/>
                <a:gd name="T18" fmla="*/ 72 w 478"/>
                <a:gd name="T19" fmla="*/ 178 h 839"/>
                <a:gd name="T20" fmla="*/ 79 w 478"/>
                <a:gd name="T21" fmla="*/ 182 h 839"/>
                <a:gd name="T22" fmla="*/ 84 w 478"/>
                <a:gd name="T23" fmla="*/ 185 h 839"/>
                <a:gd name="T24" fmla="*/ 94 w 478"/>
                <a:gd name="T25" fmla="*/ 191 h 839"/>
                <a:gd name="T26" fmla="*/ 99 w 478"/>
                <a:gd name="T27" fmla="*/ 194 h 839"/>
                <a:gd name="T28" fmla="*/ 106 w 478"/>
                <a:gd name="T29" fmla="*/ 198 h 839"/>
                <a:gd name="T30" fmla="*/ 114 w 478"/>
                <a:gd name="T31" fmla="*/ 204 h 839"/>
                <a:gd name="T32" fmla="*/ 120 w 478"/>
                <a:gd name="T33" fmla="*/ 209 h 839"/>
                <a:gd name="T34" fmla="*/ 125 w 478"/>
                <a:gd name="T35" fmla="*/ 212 h 839"/>
                <a:gd name="T36" fmla="*/ 134 w 478"/>
                <a:gd name="T37" fmla="*/ 220 h 839"/>
                <a:gd name="T38" fmla="*/ 139 w 478"/>
                <a:gd name="T39" fmla="*/ 224 h 839"/>
                <a:gd name="T40" fmla="*/ 145 w 478"/>
                <a:gd name="T41" fmla="*/ 229 h 839"/>
                <a:gd name="T42" fmla="*/ 148 w 478"/>
                <a:gd name="T43" fmla="*/ 233 h 839"/>
                <a:gd name="T44" fmla="*/ 158 w 478"/>
                <a:gd name="T45" fmla="*/ 242 h 839"/>
                <a:gd name="T46" fmla="*/ 161 w 478"/>
                <a:gd name="T47" fmla="*/ 245 h 839"/>
                <a:gd name="T48" fmla="*/ 171 w 478"/>
                <a:gd name="T49" fmla="*/ 255 h 839"/>
                <a:gd name="T50" fmla="*/ 173 w 478"/>
                <a:gd name="T51" fmla="*/ 258 h 839"/>
                <a:gd name="T52" fmla="*/ 179 w 478"/>
                <a:gd name="T53" fmla="*/ 265 h 839"/>
                <a:gd name="T54" fmla="*/ 181 w 478"/>
                <a:gd name="T55" fmla="*/ 267 h 839"/>
                <a:gd name="T56" fmla="*/ 190 w 478"/>
                <a:gd name="T57" fmla="*/ 279 h 839"/>
                <a:gd name="T58" fmla="*/ 193 w 478"/>
                <a:gd name="T59" fmla="*/ 282 h 839"/>
                <a:gd name="T60" fmla="*/ 208 w 478"/>
                <a:gd name="T61" fmla="*/ 305 h 839"/>
                <a:gd name="T62" fmla="*/ 209 w 478"/>
                <a:gd name="T63" fmla="*/ 307 h 839"/>
                <a:gd name="T64" fmla="*/ 218 w 478"/>
                <a:gd name="T65" fmla="*/ 322 h 839"/>
                <a:gd name="T66" fmla="*/ 219 w 478"/>
                <a:gd name="T67" fmla="*/ 324 h 839"/>
                <a:gd name="T68" fmla="*/ 231 w 478"/>
                <a:gd name="T69" fmla="*/ 350 h 839"/>
                <a:gd name="T70" fmla="*/ 232 w 478"/>
                <a:gd name="T71" fmla="*/ 351 h 839"/>
                <a:gd name="T72" fmla="*/ 239 w 478"/>
                <a:gd name="T73" fmla="*/ 368 h 839"/>
                <a:gd name="T74" fmla="*/ 239 w 478"/>
                <a:gd name="T75" fmla="*/ 369 h 839"/>
                <a:gd name="T76" fmla="*/ 248 w 478"/>
                <a:gd name="T77" fmla="*/ 397 h 839"/>
                <a:gd name="T78" fmla="*/ 249 w 478"/>
                <a:gd name="T79" fmla="*/ 399 h 839"/>
                <a:gd name="T80" fmla="*/ 253 w 478"/>
                <a:gd name="T81" fmla="*/ 418 h 839"/>
                <a:gd name="T82" fmla="*/ 261 w 478"/>
                <a:gd name="T83" fmla="*/ 492 h 839"/>
                <a:gd name="T84" fmla="*/ 85 w 478"/>
                <a:gd name="T85" fmla="*/ 795 h 839"/>
                <a:gd name="T86" fmla="*/ 85 w 478"/>
                <a:gd name="T87" fmla="*/ 757 h 839"/>
                <a:gd name="T88" fmla="*/ 0 w 478"/>
                <a:gd name="T89" fmla="*/ 839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8" h="839">
                  <a:moveTo>
                    <a:pt x="0" y="839"/>
                  </a:moveTo>
                  <a:cubicBezTo>
                    <a:pt x="117" y="818"/>
                    <a:pt x="117" y="818"/>
                    <a:pt x="117" y="818"/>
                  </a:cubicBezTo>
                  <a:cubicBezTo>
                    <a:pt x="88" y="802"/>
                    <a:pt x="88" y="802"/>
                    <a:pt x="88" y="802"/>
                  </a:cubicBezTo>
                  <a:cubicBezTo>
                    <a:pt x="210" y="748"/>
                    <a:pt x="294" y="628"/>
                    <a:pt x="295" y="487"/>
                  </a:cubicBezTo>
                  <a:cubicBezTo>
                    <a:pt x="295" y="463"/>
                    <a:pt x="293" y="440"/>
                    <a:pt x="288" y="418"/>
                  </a:cubicBezTo>
                  <a:cubicBezTo>
                    <a:pt x="394" y="408"/>
                    <a:pt x="477" y="319"/>
                    <a:pt x="477" y="211"/>
                  </a:cubicBezTo>
                  <a:cubicBezTo>
                    <a:pt x="478" y="95"/>
                    <a:pt x="385" y="1"/>
                    <a:pt x="269" y="1"/>
                  </a:cubicBezTo>
                  <a:cubicBezTo>
                    <a:pt x="171" y="0"/>
                    <a:pt x="88" y="68"/>
                    <a:pt x="66" y="159"/>
                  </a:cubicBezTo>
                  <a:cubicBezTo>
                    <a:pt x="64" y="164"/>
                    <a:pt x="63" y="169"/>
                    <a:pt x="62" y="174"/>
                  </a:cubicBezTo>
                  <a:cubicBezTo>
                    <a:pt x="66" y="175"/>
                    <a:pt x="69" y="177"/>
                    <a:pt x="72" y="178"/>
                  </a:cubicBezTo>
                  <a:cubicBezTo>
                    <a:pt x="74" y="180"/>
                    <a:pt x="76" y="181"/>
                    <a:pt x="79" y="182"/>
                  </a:cubicBezTo>
                  <a:cubicBezTo>
                    <a:pt x="80" y="183"/>
                    <a:pt x="82" y="184"/>
                    <a:pt x="84" y="185"/>
                  </a:cubicBezTo>
                  <a:cubicBezTo>
                    <a:pt x="87" y="187"/>
                    <a:pt x="91" y="189"/>
                    <a:pt x="94" y="191"/>
                  </a:cubicBezTo>
                  <a:cubicBezTo>
                    <a:pt x="96" y="192"/>
                    <a:pt x="97" y="193"/>
                    <a:pt x="99" y="194"/>
                  </a:cubicBezTo>
                  <a:cubicBezTo>
                    <a:pt x="101" y="196"/>
                    <a:pt x="103" y="197"/>
                    <a:pt x="106" y="198"/>
                  </a:cubicBezTo>
                  <a:cubicBezTo>
                    <a:pt x="108" y="200"/>
                    <a:pt x="111" y="202"/>
                    <a:pt x="114" y="204"/>
                  </a:cubicBezTo>
                  <a:cubicBezTo>
                    <a:pt x="116" y="206"/>
                    <a:pt x="118" y="207"/>
                    <a:pt x="120" y="209"/>
                  </a:cubicBezTo>
                  <a:cubicBezTo>
                    <a:pt x="122" y="210"/>
                    <a:pt x="123" y="211"/>
                    <a:pt x="125" y="212"/>
                  </a:cubicBezTo>
                  <a:cubicBezTo>
                    <a:pt x="128" y="215"/>
                    <a:pt x="131" y="218"/>
                    <a:pt x="134" y="220"/>
                  </a:cubicBezTo>
                  <a:cubicBezTo>
                    <a:pt x="136" y="221"/>
                    <a:pt x="137" y="223"/>
                    <a:pt x="139" y="224"/>
                  </a:cubicBezTo>
                  <a:cubicBezTo>
                    <a:pt x="141" y="226"/>
                    <a:pt x="143" y="227"/>
                    <a:pt x="145" y="229"/>
                  </a:cubicBezTo>
                  <a:cubicBezTo>
                    <a:pt x="146" y="230"/>
                    <a:pt x="147" y="231"/>
                    <a:pt x="148" y="233"/>
                  </a:cubicBezTo>
                  <a:cubicBezTo>
                    <a:pt x="152" y="236"/>
                    <a:pt x="155" y="239"/>
                    <a:pt x="158" y="242"/>
                  </a:cubicBezTo>
                  <a:cubicBezTo>
                    <a:pt x="159" y="243"/>
                    <a:pt x="160" y="244"/>
                    <a:pt x="161" y="245"/>
                  </a:cubicBezTo>
                  <a:cubicBezTo>
                    <a:pt x="164" y="248"/>
                    <a:pt x="168" y="252"/>
                    <a:pt x="171" y="255"/>
                  </a:cubicBezTo>
                  <a:cubicBezTo>
                    <a:pt x="172" y="256"/>
                    <a:pt x="172" y="257"/>
                    <a:pt x="173" y="258"/>
                  </a:cubicBezTo>
                  <a:cubicBezTo>
                    <a:pt x="175" y="260"/>
                    <a:pt x="177" y="263"/>
                    <a:pt x="179" y="265"/>
                  </a:cubicBezTo>
                  <a:cubicBezTo>
                    <a:pt x="180" y="266"/>
                    <a:pt x="180" y="267"/>
                    <a:pt x="181" y="267"/>
                  </a:cubicBezTo>
                  <a:cubicBezTo>
                    <a:pt x="184" y="271"/>
                    <a:pt x="187" y="275"/>
                    <a:pt x="190" y="279"/>
                  </a:cubicBezTo>
                  <a:cubicBezTo>
                    <a:pt x="191" y="280"/>
                    <a:pt x="192" y="281"/>
                    <a:pt x="193" y="282"/>
                  </a:cubicBezTo>
                  <a:cubicBezTo>
                    <a:pt x="198" y="290"/>
                    <a:pt x="203" y="297"/>
                    <a:pt x="208" y="305"/>
                  </a:cubicBezTo>
                  <a:cubicBezTo>
                    <a:pt x="208" y="306"/>
                    <a:pt x="209" y="306"/>
                    <a:pt x="209" y="307"/>
                  </a:cubicBezTo>
                  <a:cubicBezTo>
                    <a:pt x="212" y="312"/>
                    <a:pt x="215" y="317"/>
                    <a:pt x="218" y="322"/>
                  </a:cubicBezTo>
                  <a:cubicBezTo>
                    <a:pt x="218" y="322"/>
                    <a:pt x="218" y="323"/>
                    <a:pt x="219" y="324"/>
                  </a:cubicBezTo>
                  <a:cubicBezTo>
                    <a:pt x="223" y="332"/>
                    <a:pt x="228" y="341"/>
                    <a:pt x="231" y="350"/>
                  </a:cubicBezTo>
                  <a:cubicBezTo>
                    <a:pt x="232" y="350"/>
                    <a:pt x="232" y="351"/>
                    <a:pt x="232" y="351"/>
                  </a:cubicBezTo>
                  <a:cubicBezTo>
                    <a:pt x="234" y="357"/>
                    <a:pt x="237" y="362"/>
                    <a:pt x="239" y="368"/>
                  </a:cubicBezTo>
                  <a:cubicBezTo>
                    <a:pt x="239" y="369"/>
                    <a:pt x="239" y="369"/>
                    <a:pt x="239" y="369"/>
                  </a:cubicBezTo>
                  <a:cubicBezTo>
                    <a:pt x="243" y="378"/>
                    <a:pt x="246" y="388"/>
                    <a:pt x="248" y="397"/>
                  </a:cubicBezTo>
                  <a:cubicBezTo>
                    <a:pt x="248" y="398"/>
                    <a:pt x="249" y="398"/>
                    <a:pt x="249" y="399"/>
                  </a:cubicBezTo>
                  <a:cubicBezTo>
                    <a:pt x="250" y="405"/>
                    <a:pt x="252" y="412"/>
                    <a:pt x="253" y="418"/>
                  </a:cubicBezTo>
                  <a:cubicBezTo>
                    <a:pt x="258" y="442"/>
                    <a:pt x="261" y="467"/>
                    <a:pt x="261" y="492"/>
                  </a:cubicBezTo>
                  <a:cubicBezTo>
                    <a:pt x="260" y="622"/>
                    <a:pt x="190" y="734"/>
                    <a:pt x="85" y="795"/>
                  </a:cubicBezTo>
                  <a:cubicBezTo>
                    <a:pt x="85" y="757"/>
                    <a:pt x="85" y="757"/>
                    <a:pt x="85" y="757"/>
                  </a:cubicBezTo>
                  <a:lnTo>
                    <a:pt x="0" y="839"/>
                  </a:lnTo>
                  <a:close/>
                </a:path>
              </a:pathLst>
            </a:custGeom>
            <a:noFill/>
            <a:ln>
              <a:solidFill>
                <a:schemeClr val="bg1"/>
              </a:solidFill>
            </a:ln>
          </p:spPr>
          <p:txBody>
            <a:bodyPr/>
            <a:lstStyle/>
            <a:p>
              <a:endParaRPr lang="zh-CN" altLang="en-US" sz="2400">
                <a:solidFill>
                  <a:schemeClr val="bg1"/>
                </a:solidFill>
              </a:endParaRPr>
            </a:p>
          </p:txBody>
        </p:sp>
        <p:sp>
          <p:nvSpPr>
            <p:cNvPr id="12" name="Freeform 10"/>
            <p:cNvSpPr/>
            <p:nvPr/>
          </p:nvSpPr>
          <p:spPr bwMode="auto">
            <a:xfrm>
              <a:off x="6026150" y="3354456"/>
              <a:ext cx="2487613" cy="1329147"/>
            </a:xfrm>
            <a:custGeom>
              <a:avLst/>
              <a:gdLst>
                <a:gd name="T0" fmla="*/ 0 w 852"/>
                <a:gd name="T1" fmla="*/ 0 h 455"/>
                <a:gd name="T2" fmla="*/ 25 w 852"/>
                <a:gd name="T3" fmla="*/ 115 h 455"/>
                <a:gd name="T4" fmla="*/ 40 w 852"/>
                <a:gd name="T5" fmla="*/ 87 h 455"/>
                <a:gd name="T6" fmla="*/ 364 w 852"/>
                <a:gd name="T7" fmla="*/ 280 h 455"/>
                <a:gd name="T8" fmla="*/ 432 w 852"/>
                <a:gd name="T9" fmla="*/ 271 h 455"/>
                <a:gd name="T10" fmla="*/ 647 w 852"/>
                <a:gd name="T11" fmla="*/ 451 h 455"/>
                <a:gd name="T12" fmla="*/ 848 w 852"/>
                <a:gd name="T13" fmla="*/ 235 h 455"/>
                <a:gd name="T14" fmla="*/ 682 w 852"/>
                <a:gd name="T15" fmla="*/ 38 h 455"/>
                <a:gd name="T16" fmla="*/ 667 w 852"/>
                <a:gd name="T17" fmla="*/ 35 h 455"/>
                <a:gd name="T18" fmla="*/ 662 w 852"/>
                <a:gd name="T19" fmla="*/ 45 h 455"/>
                <a:gd name="T20" fmla="*/ 659 w 852"/>
                <a:gd name="T21" fmla="*/ 52 h 455"/>
                <a:gd name="T22" fmla="*/ 656 w 852"/>
                <a:gd name="T23" fmla="*/ 57 h 455"/>
                <a:gd name="T24" fmla="*/ 651 w 852"/>
                <a:gd name="T25" fmla="*/ 67 h 455"/>
                <a:gd name="T26" fmla="*/ 648 w 852"/>
                <a:gd name="T27" fmla="*/ 73 h 455"/>
                <a:gd name="T28" fmla="*/ 644 w 852"/>
                <a:gd name="T29" fmla="*/ 79 h 455"/>
                <a:gd name="T30" fmla="*/ 638 w 852"/>
                <a:gd name="T31" fmla="*/ 88 h 455"/>
                <a:gd name="T32" fmla="*/ 634 w 852"/>
                <a:gd name="T33" fmla="*/ 94 h 455"/>
                <a:gd name="T34" fmla="*/ 631 w 852"/>
                <a:gd name="T35" fmla="*/ 99 h 455"/>
                <a:gd name="T36" fmla="*/ 623 w 852"/>
                <a:gd name="T37" fmla="*/ 109 h 455"/>
                <a:gd name="T38" fmla="*/ 620 w 852"/>
                <a:gd name="T39" fmla="*/ 113 h 455"/>
                <a:gd name="T40" fmla="*/ 615 w 852"/>
                <a:gd name="T41" fmla="*/ 119 h 455"/>
                <a:gd name="T42" fmla="*/ 611 w 852"/>
                <a:gd name="T43" fmla="*/ 123 h 455"/>
                <a:gd name="T44" fmla="*/ 603 w 852"/>
                <a:gd name="T45" fmla="*/ 133 h 455"/>
                <a:gd name="T46" fmla="*/ 600 w 852"/>
                <a:gd name="T47" fmla="*/ 137 h 455"/>
                <a:gd name="T48" fmla="*/ 590 w 852"/>
                <a:gd name="T49" fmla="*/ 147 h 455"/>
                <a:gd name="T50" fmla="*/ 587 w 852"/>
                <a:gd name="T51" fmla="*/ 149 h 455"/>
                <a:gd name="T52" fmla="*/ 581 w 852"/>
                <a:gd name="T53" fmla="*/ 155 h 455"/>
                <a:gd name="T54" fmla="*/ 578 w 852"/>
                <a:gd name="T55" fmla="*/ 157 h 455"/>
                <a:gd name="T56" fmla="*/ 566 w 852"/>
                <a:gd name="T57" fmla="*/ 167 h 455"/>
                <a:gd name="T58" fmla="*/ 564 w 852"/>
                <a:gd name="T59" fmla="*/ 170 h 455"/>
                <a:gd name="T60" fmla="*/ 541 w 852"/>
                <a:gd name="T61" fmla="*/ 186 h 455"/>
                <a:gd name="T62" fmla="*/ 540 w 852"/>
                <a:gd name="T63" fmla="*/ 187 h 455"/>
                <a:gd name="T64" fmla="*/ 525 w 852"/>
                <a:gd name="T65" fmla="*/ 196 h 455"/>
                <a:gd name="T66" fmla="*/ 523 w 852"/>
                <a:gd name="T67" fmla="*/ 197 h 455"/>
                <a:gd name="T68" fmla="*/ 498 w 852"/>
                <a:gd name="T69" fmla="*/ 211 h 455"/>
                <a:gd name="T70" fmla="*/ 497 w 852"/>
                <a:gd name="T71" fmla="*/ 212 h 455"/>
                <a:gd name="T72" fmla="*/ 480 w 852"/>
                <a:gd name="T73" fmla="*/ 219 h 455"/>
                <a:gd name="T74" fmla="*/ 479 w 852"/>
                <a:gd name="T75" fmla="*/ 220 h 455"/>
                <a:gd name="T76" fmla="*/ 451 w 852"/>
                <a:gd name="T77" fmla="*/ 230 h 455"/>
                <a:gd name="T78" fmla="*/ 449 w 852"/>
                <a:gd name="T79" fmla="*/ 230 h 455"/>
                <a:gd name="T80" fmla="*/ 430 w 852"/>
                <a:gd name="T81" fmla="*/ 236 h 455"/>
                <a:gd name="T82" fmla="*/ 357 w 852"/>
                <a:gd name="T83" fmla="*/ 246 h 455"/>
                <a:gd name="T84" fmla="*/ 47 w 852"/>
                <a:gd name="T85" fmla="*/ 83 h 455"/>
                <a:gd name="T86" fmla="*/ 85 w 852"/>
                <a:gd name="T87" fmla="*/ 82 h 455"/>
                <a:gd name="T88" fmla="*/ 0 w 852"/>
                <a:gd name="T89"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52" h="455">
                  <a:moveTo>
                    <a:pt x="0" y="0"/>
                  </a:moveTo>
                  <a:cubicBezTo>
                    <a:pt x="25" y="115"/>
                    <a:pt x="25" y="115"/>
                    <a:pt x="25" y="115"/>
                  </a:cubicBezTo>
                  <a:cubicBezTo>
                    <a:pt x="40" y="87"/>
                    <a:pt x="40" y="87"/>
                    <a:pt x="40" y="87"/>
                  </a:cubicBezTo>
                  <a:cubicBezTo>
                    <a:pt x="98" y="205"/>
                    <a:pt x="223" y="285"/>
                    <a:pt x="364" y="280"/>
                  </a:cubicBezTo>
                  <a:cubicBezTo>
                    <a:pt x="387" y="279"/>
                    <a:pt x="410" y="276"/>
                    <a:pt x="432" y="271"/>
                  </a:cubicBezTo>
                  <a:cubicBezTo>
                    <a:pt x="447" y="376"/>
                    <a:pt x="539" y="455"/>
                    <a:pt x="647" y="451"/>
                  </a:cubicBezTo>
                  <a:cubicBezTo>
                    <a:pt x="762" y="447"/>
                    <a:pt x="852" y="350"/>
                    <a:pt x="848" y="235"/>
                  </a:cubicBezTo>
                  <a:cubicBezTo>
                    <a:pt x="845" y="137"/>
                    <a:pt x="774" y="57"/>
                    <a:pt x="682" y="38"/>
                  </a:cubicBezTo>
                  <a:cubicBezTo>
                    <a:pt x="677" y="37"/>
                    <a:pt x="672" y="36"/>
                    <a:pt x="667" y="35"/>
                  </a:cubicBezTo>
                  <a:cubicBezTo>
                    <a:pt x="665" y="38"/>
                    <a:pt x="664" y="42"/>
                    <a:pt x="662" y="45"/>
                  </a:cubicBezTo>
                  <a:cubicBezTo>
                    <a:pt x="661" y="47"/>
                    <a:pt x="660" y="49"/>
                    <a:pt x="659" y="52"/>
                  </a:cubicBezTo>
                  <a:cubicBezTo>
                    <a:pt x="658" y="53"/>
                    <a:pt x="657" y="55"/>
                    <a:pt x="656" y="57"/>
                  </a:cubicBezTo>
                  <a:cubicBezTo>
                    <a:pt x="655" y="61"/>
                    <a:pt x="653" y="64"/>
                    <a:pt x="651" y="67"/>
                  </a:cubicBezTo>
                  <a:cubicBezTo>
                    <a:pt x="650" y="69"/>
                    <a:pt x="649" y="71"/>
                    <a:pt x="648" y="73"/>
                  </a:cubicBezTo>
                  <a:cubicBezTo>
                    <a:pt x="646" y="75"/>
                    <a:pt x="645" y="77"/>
                    <a:pt x="644" y="79"/>
                  </a:cubicBezTo>
                  <a:cubicBezTo>
                    <a:pt x="642" y="82"/>
                    <a:pt x="640" y="85"/>
                    <a:pt x="638" y="88"/>
                  </a:cubicBezTo>
                  <a:cubicBezTo>
                    <a:pt x="637" y="90"/>
                    <a:pt x="635" y="92"/>
                    <a:pt x="634" y="94"/>
                  </a:cubicBezTo>
                  <a:cubicBezTo>
                    <a:pt x="633" y="96"/>
                    <a:pt x="632" y="97"/>
                    <a:pt x="631" y="99"/>
                  </a:cubicBezTo>
                  <a:cubicBezTo>
                    <a:pt x="628" y="102"/>
                    <a:pt x="626" y="106"/>
                    <a:pt x="623" y="109"/>
                  </a:cubicBezTo>
                  <a:cubicBezTo>
                    <a:pt x="622" y="110"/>
                    <a:pt x="621" y="112"/>
                    <a:pt x="620" y="113"/>
                  </a:cubicBezTo>
                  <a:cubicBezTo>
                    <a:pt x="618" y="115"/>
                    <a:pt x="617" y="117"/>
                    <a:pt x="615" y="119"/>
                  </a:cubicBezTo>
                  <a:cubicBezTo>
                    <a:pt x="614" y="121"/>
                    <a:pt x="613" y="122"/>
                    <a:pt x="611" y="123"/>
                  </a:cubicBezTo>
                  <a:cubicBezTo>
                    <a:pt x="609" y="127"/>
                    <a:pt x="606" y="130"/>
                    <a:pt x="603" y="133"/>
                  </a:cubicBezTo>
                  <a:cubicBezTo>
                    <a:pt x="602" y="134"/>
                    <a:pt x="601" y="135"/>
                    <a:pt x="600" y="137"/>
                  </a:cubicBezTo>
                  <a:cubicBezTo>
                    <a:pt x="596" y="140"/>
                    <a:pt x="593" y="143"/>
                    <a:pt x="590" y="147"/>
                  </a:cubicBezTo>
                  <a:cubicBezTo>
                    <a:pt x="589" y="147"/>
                    <a:pt x="588" y="148"/>
                    <a:pt x="587" y="149"/>
                  </a:cubicBezTo>
                  <a:cubicBezTo>
                    <a:pt x="585" y="151"/>
                    <a:pt x="583" y="153"/>
                    <a:pt x="581" y="155"/>
                  </a:cubicBezTo>
                  <a:cubicBezTo>
                    <a:pt x="580" y="156"/>
                    <a:pt x="579" y="157"/>
                    <a:pt x="578" y="157"/>
                  </a:cubicBezTo>
                  <a:cubicBezTo>
                    <a:pt x="574" y="161"/>
                    <a:pt x="570" y="164"/>
                    <a:pt x="566" y="167"/>
                  </a:cubicBezTo>
                  <a:cubicBezTo>
                    <a:pt x="566" y="168"/>
                    <a:pt x="565" y="169"/>
                    <a:pt x="564" y="170"/>
                  </a:cubicBezTo>
                  <a:cubicBezTo>
                    <a:pt x="556" y="175"/>
                    <a:pt x="549" y="181"/>
                    <a:pt x="541" y="186"/>
                  </a:cubicBezTo>
                  <a:cubicBezTo>
                    <a:pt x="541" y="186"/>
                    <a:pt x="540" y="187"/>
                    <a:pt x="540" y="187"/>
                  </a:cubicBezTo>
                  <a:cubicBezTo>
                    <a:pt x="535" y="190"/>
                    <a:pt x="530" y="193"/>
                    <a:pt x="525" y="196"/>
                  </a:cubicBezTo>
                  <a:cubicBezTo>
                    <a:pt x="525" y="197"/>
                    <a:pt x="524" y="197"/>
                    <a:pt x="523" y="197"/>
                  </a:cubicBezTo>
                  <a:cubicBezTo>
                    <a:pt x="515" y="202"/>
                    <a:pt x="507" y="207"/>
                    <a:pt x="498" y="211"/>
                  </a:cubicBezTo>
                  <a:cubicBezTo>
                    <a:pt x="497" y="211"/>
                    <a:pt x="497" y="212"/>
                    <a:pt x="497" y="212"/>
                  </a:cubicBezTo>
                  <a:cubicBezTo>
                    <a:pt x="491" y="214"/>
                    <a:pt x="485" y="217"/>
                    <a:pt x="480" y="219"/>
                  </a:cubicBezTo>
                  <a:cubicBezTo>
                    <a:pt x="479" y="219"/>
                    <a:pt x="479" y="220"/>
                    <a:pt x="479" y="220"/>
                  </a:cubicBezTo>
                  <a:cubicBezTo>
                    <a:pt x="470" y="223"/>
                    <a:pt x="460" y="227"/>
                    <a:pt x="451" y="230"/>
                  </a:cubicBezTo>
                  <a:cubicBezTo>
                    <a:pt x="450" y="230"/>
                    <a:pt x="450" y="230"/>
                    <a:pt x="449" y="230"/>
                  </a:cubicBezTo>
                  <a:cubicBezTo>
                    <a:pt x="443" y="232"/>
                    <a:pt x="437" y="234"/>
                    <a:pt x="430" y="236"/>
                  </a:cubicBezTo>
                  <a:cubicBezTo>
                    <a:pt x="407" y="242"/>
                    <a:pt x="382" y="245"/>
                    <a:pt x="357" y="246"/>
                  </a:cubicBezTo>
                  <a:cubicBezTo>
                    <a:pt x="227" y="251"/>
                    <a:pt x="112" y="185"/>
                    <a:pt x="47" y="83"/>
                  </a:cubicBezTo>
                  <a:cubicBezTo>
                    <a:pt x="85" y="82"/>
                    <a:pt x="85" y="82"/>
                    <a:pt x="85" y="82"/>
                  </a:cubicBezTo>
                  <a:lnTo>
                    <a:pt x="0" y="0"/>
                  </a:lnTo>
                  <a:close/>
                </a:path>
              </a:pathLst>
            </a:custGeom>
            <a:noFill/>
            <a:ln>
              <a:solidFill>
                <a:schemeClr val="bg1"/>
              </a:solidFill>
            </a:ln>
          </p:spPr>
          <p:txBody>
            <a:bodyPr/>
            <a:lstStyle/>
            <a:p>
              <a:endParaRPr lang="zh-CN" altLang="en-US" sz="2400">
                <a:solidFill>
                  <a:schemeClr val="bg1"/>
                </a:solidFill>
              </a:endParaRPr>
            </a:p>
          </p:txBody>
        </p:sp>
        <p:sp>
          <p:nvSpPr>
            <p:cNvPr id="13" name="Freeform 11"/>
            <p:cNvSpPr/>
            <p:nvPr/>
          </p:nvSpPr>
          <p:spPr bwMode="auto">
            <a:xfrm>
              <a:off x="5214939" y="2198399"/>
              <a:ext cx="1336675" cy="2485204"/>
            </a:xfrm>
            <a:custGeom>
              <a:avLst/>
              <a:gdLst>
                <a:gd name="T0" fmla="*/ 458 w 458"/>
                <a:gd name="T1" fmla="*/ 0 h 851"/>
                <a:gd name="T2" fmla="*/ 342 w 458"/>
                <a:gd name="T3" fmla="*/ 25 h 851"/>
                <a:gd name="T4" fmla="*/ 371 w 458"/>
                <a:gd name="T5" fmla="*/ 40 h 851"/>
                <a:gd name="T6" fmla="*/ 176 w 458"/>
                <a:gd name="T7" fmla="*/ 362 h 851"/>
                <a:gd name="T8" fmla="*/ 185 w 458"/>
                <a:gd name="T9" fmla="*/ 431 h 851"/>
                <a:gd name="T10" fmla="*/ 4 w 458"/>
                <a:gd name="T11" fmla="*/ 645 h 851"/>
                <a:gd name="T12" fmla="*/ 219 w 458"/>
                <a:gd name="T13" fmla="*/ 847 h 851"/>
                <a:gd name="T14" fmla="*/ 417 w 458"/>
                <a:gd name="T15" fmla="*/ 682 h 851"/>
                <a:gd name="T16" fmla="*/ 420 w 458"/>
                <a:gd name="T17" fmla="*/ 667 h 851"/>
                <a:gd name="T18" fmla="*/ 410 w 458"/>
                <a:gd name="T19" fmla="*/ 662 h 851"/>
                <a:gd name="T20" fmla="*/ 403 w 458"/>
                <a:gd name="T21" fmla="*/ 659 h 851"/>
                <a:gd name="T22" fmla="*/ 398 w 458"/>
                <a:gd name="T23" fmla="*/ 656 h 851"/>
                <a:gd name="T24" fmla="*/ 387 w 458"/>
                <a:gd name="T25" fmla="*/ 651 h 851"/>
                <a:gd name="T26" fmla="*/ 382 w 458"/>
                <a:gd name="T27" fmla="*/ 647 h 851"/>
                <a:gd name="T28" fmla="*/ 376 w 458"/>
                <a:gd name="T29" fmla="*/ 644 h 851"/>
                <a:gd name="T30" fmla="*/ 367 w 458"/>
                <a:gd name="T31" fmla="*/ 638 h 851"/>
                <a:gd name="T32" fmla="*/ 361 w 458"/>
                <a:gd name="T33" fmla="*/ 634 h 851"/>
                <a:gd name="T34" fmla="*/ 356 w 458"/>
                <a:gd name="T35" fmla="*/ 630 h 851"/>
                <a:gd name="T36" fmla="*/ 346 w 458"/>
                <a:gd name="T37" fmla="*/ 623 h 851"/>
                <a:gd name="T38" fmla="*/ 342 w 458"/>
                <a:gd name="T39" fmla="*/ 619 h 851"/>
                <a:gd name="T40" fmla="*/ 336 w 458"/>
                <a:gd name="T41" fmla="*/ 614 h 851"/>
                <a:gd name="T42" fmla="*/ 332 w 458"/>
                <a:gd name="T43" fmla="*/ 611 h 851"/>
                <a:gd name="T44" fmla="*/ 322 w 458"/>
                <a:gd name="T45" fmla="*/ 602 h 851"/>
                <a:gd name="T46" fmla="*/ 318 w 458"/>
                <a:gd name="T47" fmla="*/ 599 h 851"/>
                <a:gd name="T48" fmla="*/ 309 w 458"/>
                <a:gd name="T49" fmla="*/ 589 h 851"/>
                <a:gd name="T50" fmla="*/ 306 w 458"/>
                <a:gd name="T51" fmla="*/ 586 h 851"/>
                <a:gd name="T52" fmla="*/ 300 w 458"/>
                <a:gd name="T53" fmla="*/ 580 h 851"/>
                <a:gd name="T54" fmla="*/ 298 w 458"/>
                <a:gd name="T55" fmla="*/ 577 h 851"/>
                <a:gd name="T56" fmla="*/ 288 w 458"/>
                <a:gd name="T57" fmla="*/ 566 h 851"/>
                <a:gd name="T58" fmla="*/ 286 w 458"/>
                <a:gd name="T59" fmla="*/ 563 h 851"/>
                <a:gd name="T60" fmla="*/ 269 w 458"/>
                <a:gd name="T61" fmla="*/ 541 h 851"/>
                <a:gd name="T62" fmla="*/ 268 w 458"/>
                <a:gd name="T63" fmla="*/ 539 h 851"/>
                <a:gd name="T64" fmla="*/ 259 w 458"/>
                <a:gd name="T65" fmla="*/ 524 h 851"/>
                <a:gd name="T66" fmla="*/ 258 w 458"/>
                <a:gd name="T67" fmla="*/ 522 h 851"/>
                <a:gd name="T68" fmla="*/ 244 w 458"/>
                <a:gd name="T69" fmla="*/ 497 h 851"/>
                <a:gd name="T70" fmla="*/ 244 w 458"/>
                <a:gd name="T71" fmla="*/ 496 h 851"/>
                <a:gd name="T72" fmla="*/ 236 w 458"/>
                <a:gd name="T73" fmla="*/ 479 h 851"/>
                <a:gd name="T74" fmla="*/ 236 w 458"/>
                <a:gd name="T75" fmla="*/ 478 h 851"/>
                <a:gd name="T76" fmla="*/ 226 w 458"/>
                <a:gd name="T77" fmla="*/ 450 h 851"/>
                <a:gd name="T78" fmla="*/ 225 w 458"/>
                <a:gd name="T79" fmla="*/ 448 h 851"/>
                <a:gd name="T80" fmla="*/ 220 w 458"/>
                <a:gd name="T81" fmla="*/ 429 h 851"/>
                <a:gd name="T82" fmla="*/ 210 w 458"/>
                <a:gd name="T83" fmla="*/ 356 h 851"/>
                <a:gd name="T84" fmla="*/ 375 w 458"/>
                <a:gd name="T85" fmla="*/ 47 h 851"/>
                <a:gd name="T86" fmla="*/ 376 w 458"/>
                <a:gd name="T87" fmla="*/ 85 h 851"/>
                <a:gd name="T88" fmla="*/ 458 w 458"/>
                <a:gd name="T89" fmla="*/ 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8" h="851">
                  <a:moveTo>
                    <a:pt x="458" y="0"/>
                  </a:moveTo>
                  <a:cubicBezTo>
                    <a:pt x="342" y="25"/>
                    <a:pt x="342" y="25"/>
                    <a:pt x="342" y="25"/>
                  </a:cubicBezTo>
                  <a:cubicBezTo>
                    <a:pt x="371" y="40"/>
                    <a:pt x="371" y="40"/>
                    <a:pt x="371" y="40"/>
                  </a:cubicBezTo>
                  <a:cubicBezTo>
                    <a:pt x="252" y="98"/>
                    <a:pt x="172" y="221"/>
                    <a:pt x="176" y="362"/>
                  </a:cubicBezTo>
                  <a:cubicBezTo>
                    <a:pt x="177" y="386"/>
                    <a:pt x="180" y="409"/>
                    <a:pt x="185" y="431"/>
                  </a:cubicBezTo>
                  <a:cubicBezTo>
                    <a:pt x="80" y="445"/>
                    <a:pt x="0" y="537"/>
                    <a:pt x="4" y="645"/>
                  </a:cubicBezTo>
                  <a:cubicBezTo>
                    <a:pt x="7" y="760"/>
                    <a:pt x="104" y="851"/>
                    <a:pt x="219" y="847"/>
                  </a:cubicBezTo>
                  <a:cubicBezTo>
                    <a:pt x="317" y="844"/>
                    <a:pt x="397" y="774"/>
                    <a:pt x="417" y="682"/>
                  </a:cubicBezTo>
                  <a:cubicBezTo>
                    <a:pt x="418" y="677"/>
                    <a:pt x="419" y="672"/>
                    <a:pt x="420" y="667"/>
                  </a:cubicBezTo>
                  <a:cubicBezTo>
                    <a:pt x="416" y="665"/>
                    <a:pt x="413" y="664"/>
                    <a:pt x="410" y="662"/>
                  </a:cubicBezTo>
                  <a:cubicBezTo>
                    <a:pt x="408" y="661"/>
                    <a:pt x="405" y="660"/>
                    <a:pt x="403" y="659"/>
                  </a:cubicBezTo>
                  <a:cubicBezTo>
                    <a:pt x="401" y="658"/>
                    <a:pt x="399" y="657"/>
                    <a:pt x="398" y="656"/>
                  </a:cubicBezTo>
                  <a:cubicBezTo>
                    <a:pt x="394" y="654"/>
                    <a:pt x="391" y="652"/>
                    <a:pt x="387" y="651"/>
                  </a:cubicBezTo>
                  <a:cubicBezTo>
                    <a:pt x="386" y="650"/>
                    <a:pt x="384" y="649"/>
                    <a:pt x="382" y="647"/>
                  </a:cubicBezTo>
                  <a:cubicBezTo>
                    <a:pt x="380" y="646"/>
                    <a:pt x="378" y="645"/>
                    <a:pt x="376" y="644"/>
                  </a:cubicBezTo>
                  <a:cubicBezTo>
                    <a:pt x="373" y="642"/>
                    <a:pt x="370" y="640"/>
                    <a:pt x="367" y="638"/>
                  </a:cubicBezTo>
                  <a:cubicBezTo>
                    <a:pt x="365" y="636"/>
                    <a:pt x="363" y="635"/>
                    <a:pt x="361" y="634"/>
                  </a:cubicBezTo>
                  <a:cubicBezTo>
                    <a:pt x="359" y="632"/>
                    <a:pt x="357" y="631"/>
                    <a:pt x="356" y="630"/>
                  </a:cubicBezTo>
                  <a:cubicBezTo>
                    <a:pt x="353" y="628"/>
                    <a:pt x="349" y="625"/>
                    <a:pt x="346" y="623"/>
                  </a:cubicBezTo>
                  <a:cubicBezTo>
                    <a:pt x="345" y="622"/>
                    <a:pt x="343" y="621"/>
                    <a:pt x="342" y="619"/>
                  </a:cubicBezTo>
                  <a:cubicBezTo>
                    <a:pt x="340" y="618"/>
                    <a:pt x="338" y="616"/>
                    <a:pt x="336" y="614"/>
                  </a:cubicBezTo>
                  <a:cubicBezTo>
                    <a:pt x="334" y="613"/>
                    <a:pt x="333" y="612"/>
                    <a:pt x="332" y="611"/>
                  </a:cubicBezTo>
                  <a:cubicBezTo>
                    <a:pt x="328" y="608"/>
                    <a:pt x="325" y="605"/>
                    <a:pt x="322" y="602"/>
                  </a:cubicBezTo>
                  <a:cubicBezTo>
                    <a:pt x="321" y="601"/>
                    <a:pt x="320" y="600"/>
                    <a:pt x="318" y="599"/>
                  </a:cubicBezTo>
                  <a:cubicBezTo>
                    <a:pt x="315" y="596"/>
                    <a:pt x="312" y="593"/>
                    <a:pt x="309" y="589"/>
                  </a:cubicBezTo>
                  <a:cubicBezTo>
                    <a:pt x="308" y="588"/>
                    <a:pt x="307" y="587"/>
                    <a:pt x="306" y="586"/>
                  </a:cubicBezTo>
                  <a:cubicBezTo>
                    <a:pt x="304" y="584"/>
                    <a:pt x="302" y="582"/>
                    <a:pt x="300" y="580"/>
                  </a:cubicBezTo>
                  <a:cubicBezTo>
                    <a:pt x="299" y="579"/>
                    <a:pt x="298" y="578"/>
                    <a:pt x="298" y="577"/>
                  </a:cubicBezTo>
                  <a:cubicBezTo>
                    <a:pt x="294" y="574"/>
                    <a:pt x="291" y="570"/>
                    <a:pt x="288" y="566"/>
                  </a:cubicBezTo>
                  <a:cubicBezTo>
                    <a:pt x="287" y="565"/>
                    <a:pt x="286" y="564"/>
                    <a:pt x="286" y="563"/>
                  </a:cubicBezTo>
                  <a:cubicBezTo>
                    <a:pt x="280" y="556"/>
                    <a:pt x="274" y="548"/>
                    <a:pt x="269" y="541"/>
                  </a:cubicBezTo>
                  <a:cubicBezTo>
                    <a:pt x="269" y="540"/>
                    <a:pt x="268" y="539"/>
                    <a:pt x="268" y="539"/>
                  </a:cubicBezTo>
                  <a:cubicBezTo>
                    <a:pt x="265" y="534"/>
                    <a:pt x="262" y="529"/>
                    <a:pt x="259" y="524"/>
                  </a:cubicBezTo>
                  <a:cubicBezTo>
                    <a:pt x="259" y="524"/>
                    <a:pt x="258" y="523"/>
                    <a:pt x="258" y="522"/>
                  </a:cubicBezTo>
                  <a:cubicBezTo>
                    <a:pt x="253" y="514"/>
                    <a:pt x="249" y="506"/>
                    <a:pt x="244" y="497"/>
                  </a:cubicBezTo>
                  <a:cubicBezTo>
                    <a:pt x="244" y="497"/>
                    <a:pt x="244" y="496"/>
                    <a:pt x="244" y="496"/>
                  </a:cubicBezTo>
                  <a:cubicBezTo>
                    <a:pt x="241" y="490"/>
                    <a:pt x="239" y="484"/>
                    <a:pt x="236" y="479"/>
                  </a:cubicBezTo>
                  <a:cubicBezTo>
                    <a:pt x="236" y="478"/>
                    <a:pt x="236" y="478"/>
                    <a:pt x="236" y="478"/>
                  </a:cubicBezTo>
                  <a:cubicBezTo>
                    <a:pt x="232" y="469"/>
                    <a:pt x="229" y="459"/>
                    <a:pt x="226" y="450"/>
                  </a:cubicBezTo>
                  <a:cubicBezTo>
                    <a:pt x="226" y="449"/>
                    <a:pt x="226" y="449"/>
                    <a:pt x="225" y="448"/>
                  </a:cubicBezTo>
                  <a:cubicBezTo>
                    <a:pt x="223" y="442"/>
                    <a:pt x="222" y="436"/>
                    <a:pt x="220" y="429"/>
                  </a:cubicBezTo>
                  <a:cubicBezTo>
                    <a:pt x="214" y="406"/>
                    <a:pt x="211" y="381"/>
                    <a:pt x="210" y="356"/>
                  </a:cubicBezTo>
                  <a:cubicBezTo>
                    <a:pt x="206" y="226"/>
                    <a:pt x="272" y="111"/>
                    <a:pt x="375" y="47"/>
                  </a:cubicBezTo>
                  <a:cubicBezTo>
                    <a:pt x="376" y="85"/>
                    <a:pt x="376" y="85"/>
                    <a:pt x="376" y="85"/>
                  </a:cubicBezTo>
                  <a:lnTo>
                    <a:pt x="458" y="0"/>
                  </a:lnTo>
                  <a:close/>
                </a:path>
              </a:pathLst>
            </a:custGeom>
            <a:noFill/>
            <a:ln>
              <a:solidFill>
                <a:schemeClr val="bg1"/>
              </a:solidFill>
            </a:ln>
          </p:spPr>
          <p:txBody>
            <a:bodyPr/>
            <a:lstStyle/>
            <a:p>
              <a:endParaRPr lang="zh-CN" altLang="en-US" sz="2400">
                <a:solidFill>
                  <a:schemeClr val="bg1"/>
                </a:solidFill>
              </a:endParaRPr>
            </a:p>
          </p:txBody>
        </p:sp>
        <p:sp>
          <p:nvSpPr>
            <p:cNvPr id="15" name="Oval 12"/>
            <p:cNvSpPr>
              <a:spLocks noChangeArrowheads="1"/>
            </p:cNvSpPr>
            <p:nvPr/>
          </p:nvSpPr>
          <p:spPr bwMode="auto">
            <a:xfrm>
              <a:off x="6283325" y="2474709"/>
              <a:ext cx="1074738" cy="1075069"/>
            </a:xfrm>
            <a:prstGeom prst="ellipse">
              <a:avLst/>
            </a:prstGeom>
            <a:noFill/>
            <a:ln>
              <a:solidFill>
                <a:schemeClr val="bg1"/>
              </a:solidFill>
            </a:ln>
          </p:spPr>
          <p:txBody>
            <a:bodyPr/>
            <a:lstStyle/>
            <a:p>
              <a:endParaRPr lang="zh-CN" altLang="en-US" sz="2400">
                <a:solidFill>
                  <a:schemeClr val="bg1"/>
                </a:solidFill>
              </a:endParaRPr>
            </a:p>
          </p:txBody>
        </p:sp>
        <p:sp>
          <p:nvSpPr>
            <p:cNvPr id="18" name="Freeform 13"/>
            <p:cNvSpPr>
              <a:spLocks noEditPoints="1"/>
            </p:cNvSpPr>
            <p:nvPr/>
          </p:nvSpPr>
          <p:spPr bwMode="auto">
            <a:xfrm>
              <a:off x="7800975" y="3870551"/>
              <a:ext cx="266700" cy="300131"/>
            </a:xfrm>
            <a:custGeom>
              <a:avLst/>
              <a:gdLst>
                <a:gd name="T0" fmla="*/ 85 w 91"/>
                <a:gd name="T1" fmla="*/ 0 h 103"/>
                <a:gd name="T2" fmla="*/ 7 w 91"/>
                <a:gd name="T3" fmla="*/ 0 h 103"/>
                <a:gd name="T4" fmla="*/ 0 w 91"/>
                <a:gd name="T5" fmla="*/ 6 h 103"/>
                <a:gd name="T6" fmla="*/ 0 w 91"/>
                <a:gd name="T7" fmla="*/ 97 h 103"/>
                <a:gd name="T8" fmla="*/ 7 w 91"/>
                <a:gd name="T9" fmla="*/ 103 h 103"/>
                <a:gd name="T10" fmla="*/ 85 w 91"/>
                <a:gd name="T11" fmla="*/ 103 h 103"/>
                <a:gd name="T12" fmla="*/ 91 w 91"/>
                <a:gd name="T13" fmla="*/ 97 h 103"/>
                <a:gd name="T14" fmla="*/ 91 w 91"/>
                <a:gd name="T15" fmla="*/ 6 h 103"/>
                <a:gd name="T16" fmla="*/ 85 w 91"/>
                <a:gd name="T17" fmla="*/ 0 h 103"/>
                <a:gd name="T18" fmla="*/ 13 w 91"/>
                <a:gd name="T19" fmla="*/ 6 h 103"/>
                <a:gd name="T20" fmla="*/ 20 w 91"/>
                <a:gd name="T21" fmla="*/ 13 h 103"/>
                <a:gd name="T22" fmla="*/ 13 w 91"/>
                <a:gd name="T23" fmla="*/ 19 h 103"/>
                <a:gd name="T24" fmla="*/ 7 w 91"/>
                <a:gd name="T25" fmla="*/ 13 h 103"/>
                <a:gd name="T26" fmla="*/ 13 w 91"/>
                <a:gd name="T27" fmla="*/ 6 h 103"/>
                <a:gd name="T28" fmla="*/ 85 w 91"/>
                <a:gd name="T29" fmla="*/ 97 h 103"/>
                <a:gd name="T30" fmla="*/ 7 w 91"/>
                <a:gd name="T31" fmla="*/ 97 h 103"/>
                <a:gd name="T32" fmla="*/ 7 w 91"/>
                <a:gd name="T33" fmla="*/ 26 h 103"/>
                <a:gd name="T34" fmla="*/ 85 w 91"/>
                <a:gd name="T35" fmla="*/ 26 h 103"/>
                <a:gd name="T36" fmla="*/ 85 w 91"/>
                <a:gd name="T37" fmla="*/ 97 h 103"/>
                <a:gd name="T38" fmla="*/ 78 w 91"/>
                <a:gd name="T39" fmla="*/ 19 h 103"/>
                <a:gd name="T40" fmla="*/ 72 w 91"/>
                <a:gd name="T41" fmla="*/ 13 h 103"/>
                <a:gd name="T42" fmla="*/ 78 w 91"/>
                <a:gd name="T43" fmla="*/ 6 h 103"/>
                <a:gd name="T44" fmla="*/ 85 w 91"/>
                <a:gd name="T45" fmla="*/ 13 h 103"/>
                <a:gd name="T46" fmla="*/ 78 w 91"/>
                <a:gd name="T47" fmla="*/ 19 h 103"/>
                <a:gd name="T48" fmla="*/ 13 w 91"/>
                <a:gd name="T49" fmla="*/ 42 h 103"/>
                <a:gd name="T50" fmla="*/ 17 w 91"/>
                <a:gd name="T51" fmla="*/ 39 h 103"/>
                <a:gd name="T52" fmla="*/ 75 w 91"/>
                <a:gd name="T53" fmla="*/ 39 h 103"/>
                <a:gd name="T54" fmla="*/ 78 w 91"/>
                <a:gd name="T55" fmla="*/ 42 h 103"/>
                <a:gd name="T56" fmla="*/ 75 w 91"/>
                <a:gd name="T57" fmla="*/ 45 h 103"/>
                <a:gd name="T58" fmla="*/ 17 w 91"/>
                <a:gd name="T59" fmla="*/ 45 h 103"/>
                <a:gd name="T60" fmla="*/ 13 w 91"/>
                <a:gd name="T61" fmla="*/ 42 h 103"/>
                <a:gd name="T62" fmla="*/ 13 w 91"/>
                <a:gd name="T63" fmla="*/ 61 h 103"/>
                <a:gd name="T64" fmla="*/ 17 w 91"/>
                <a:gd name="T65" fmla="*/ 58 h 103"/>
                <a:gd name="T66" fmla="*/ 75 w 91"/>
                <a:gd name="T67" fmla="*/ 58 h 103"/>
                <a:gd name="T68" fmla="*/ 78 w 91"/>
                <a:gd name="T69" fmla="*/ 61 h 103"/>
                <a:gd name="T70" fmla="*/ 75 w 91"/>
                <a:gd name="T71" fmla="*/ 65 h 103"/>
                <a:gd name="T72" fmla="*/ 17 w 91"/>
                <a:gd name="T73" fmla="*/ 65 h 103"/>
                <a:gd name="T74" fmla="*/ 13 w 91"/>
                <a:gd name="T75" fmla="*/ 61 h 103"/>
                <a:gd name="T76" fmla="*/ 13 w 91"/>
                <a:gd name="T77" fmla="*/ 81 h 103"/>
                <a:gd name="T78" fmla="*/ 17 w 91"/>
                <a:gd name="T79" fmla="*/ 77 h 103"/>
                <a:gd name="T80" fmla="*/ 75 w 91"/>
                <a:gd name="T81" fmla="*/ 77 h 103"/>
                <a:gd name="T82" fmla="*/ 78 w 91"/>
                <a:gd name="T83" fmla="*/ 81 h 103"/>
                <a:gd name="T84" fmla="*/ 75 w 91"/>
                <a:gd name="T85" fmla="*/ 84 h 103"/>
                <a:gd name="T86" fmla="*/ 17 w 91"/>
                <a:gd name="T87" fmla="*/ 84 h 103"/>
                <a:gd name="T88" fmla="*/ 13 w 91"/>
                <a:gd name="T89" fmla="*/ 8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1" h="103">
                  <a:moveTo>
                    <a:pt x="85" y="0"/>
                  </a:moveTo>
                  <a:cubicBezTo>
                    <a:pt x="7" y="0"/>
                    <a:pt x="7" y="0"/>
                    <a:pt x="7" y="0"/>
                  </a:cubicBezTo>
                  <a:cubicBezTo>
                    <a:pt x="3" y="0"/>
                    <a:pt x="0" y="3"/>
                    <a:pt x="0" y="6"/>
                  </a:cubicBezTo>
                  <a:cubicBezTo>
                    <a:pt x="0" y="97"/>
                    <a:pt x="0" y="97"/>
                    <a:pt x="0" y="97"/>
                  </a:cubicBezTo>
                  <a:cubicBezTo>
                    <a:pt x="0" y="100"/>
                    <a:pt x="3" y="103"/>
                    <a:pt x="7" y="103"/>
                  </a:cubicBezTo>
                  <a:cubicBezTo>
                    <a:pt x="85" y="103"/>
                    <a:pt x="85" y="103"/>
                    <a:pt x="85" y="103"/>
                  </a:cubicBezTo>
                  <a:cubicBezTo>
                    <a:pt x="88" y="103"/>
                    <a:pt x="91" y="100"/>
                    <a:pt x="91" y="97"/>
                  </a:cubicBezTo>
                  <a:cubicBezTo>
                    <a:pt x="91" y="6"/>
                    <a:pt x="91" y="6"/>
                    <a:pt x="91" y="6"/>
                  </a:cubicBezTo>
                  <a:cubicBezTo>
                    <a:pt x="91" y="3"/>
                    <a:pt x="88" y="0"/>
                    <a:pt x="85" y="0"/>
                  </a:cubicBezTo>
                  <a:close/>
                  <a:moveTo>
                    <a:pt x="13" y="6"/>
                  </a:moveTo>
                  <a:cubicBezTo>
                    <a:pt x="17" y="6"/>
                    <a:pt x="20" y="9"/>
                    <a:pt x="20" y="13"/>
                  </a:cubicBezTo>
                  <a:cubicBezTo>
                    <a:pt x="20" y="16"/>
                    <a:pt x="17" y="19"/>
                    <a:pt x="13" y="19"/>
                  </a:cubicBezTo>
                  <a:cubicBezTo>
                    <a:pt x="10" y="19"/>
                    <a:pt x="7" y="16"/>
                    <a:pt x="7" y="13"/>
                  </a:cubicBezTo>
                  <a:cubicBezTo>
                    <a:pt x="7" y="9"/>
                    <a:pt x="10" y="6"/>
                    <a:pt x="13" y="6"/>
                  </a:cubicBezTo>
                  <a:close/>
                  <a:moveTo>
                    <a:pt x="85" y="97"/>
                  </a:moveTo>
                  <a:cubicBezTo>
                    <a:pt x="7" y="97"/>
                    <a:pt x="7" y="97"/>
                    <a:pt x="7" y="97"/>
                  </a:cubicBezTo>
                  <a:cubicBezTo>
                    <a:pt x="7" y="26"/>
                    <a:pt x="7" y="26"/>
                    <a:pt x="7" y="26"/>
                  </a:cubicBezTo>
                  <a:cubicBezTo>
                    <a:pt x="85" y="26"/>
                    <a:pt x="85" y="26"/>
                    <a:pt x="85" y="26"/>
                  </a:cubicBezTo>
                  <a:lnTo>
                    <a:pt x="85" y="97"/>
                  </a:lnTo>
                  <a:close/>
                  <a:moveTo>
                    <a:pt x="78" y="19"/>
                  </a:moveTo>
                  <a:cubicBezTo>
                    <a:pt x="75" y="19"/>
                    <a:pt x="72" y="16"/>
                    <a:pt x="72" y="13"/>
                  </a:cubicBezTo>
                  <a:cubicBezTo>
                    <a:pt x="72" y="9"/>
                    <a:pt x="75" y="6"/>
                    <a:pt x="78" y="6"/>
                  </a:cubicBezTo>
                  <a:cubicBezTo>
                    <a:pt x="82" y="6"/>
                    <a:pt x="85" y="9"/>
                    <a:pt x="85" y="13"/>
                  </a:cubicBezTo>
                  <a:cubicBezTo>
                    <a:pt x="85" y="16"/>
                    <a:pt x="82" y="19"/>
                    <a:pt x="78" y="19"/>
                  </a:cubicBezTo>
                  <a:close/>
                  <a:moveTo>
                    <a:pt x="13" y="42"/>
                  </a:moveTo>
                  <a:cubicBezTo>
                    <a:pt x="13" y="40"/>
                    <a:pt x="15" y="39"/>
                    <a:pt x="17" y="39"/>
                  </a:cubicBezTo>
                  <a:cubicBezTo>
                    <a:pt x="75" y="39"/>
                    <a:pt x="75" y="39"/>
                    <a:pt x="75" y="39"/>
                  </a:cubicBezTo>
                  <a:cubicBezTo>
                    <a:pt x="77" y="39"/>
                    <a:pt x="78" y="40"/>
                    <a:pt x="78" y="42"/>
                  </a:cubicBezTo>
                  <a:cubicBezTo>
                    <a:pt x="78" y="44"/>
                    <a:pt x="77" y="45"/>
                    <a:pt x="75" y="45"/>
                  </a:cubicBezTo>
                  <a:cubicBezTo>
                    <a:pt x="17" y="45"/>
                    <a:pt x="17" y="45"/>
                    <a:pt x="17" y="45"/>
                  </a:cubicBezTo>
                  <a:cubicBezTo>
                    <a:pt x="15" y="45"/>
                    <a:pt x="13" y="44"/>
                    <a:pt x="13" y="42"/>
                  </a:cubicBezTo>
                  <a:close/>
                  <a:moveTo>
                    <a:pt x="13" y="61"/>
                  </a:moveTo>
                  <a:cubicBezTo>
                    <a:pt x="13" y="59"/>
                    <a:pt x="15" y="58"/>
                    <a:pt x="17" y="58"/>
                  </a:cubicBezTo>
                  <a:cubicBezTo>
                    <a:pt x="75" y="58"/>
                    <a:pt x="75" y="58"/>
                    <a:pt x="75" y="58"/>
                  </a:cubicBezTo>
                  <a:cubicBezTo>
                    <a:pt x="77" y="58"/>
                    <a:pt x="78" y="59"/>
                    <a:pt x="78" y="61"/>
                  </a:cubicBezTo>
                  <a:cubicBezTo>
                    <a:pt x="78" y="63"/>
                    <a:pt x="77" y="65"/>
                    <a:pt x="75" y="65"/>
                  </a:cubicBezTo>
                  <a:cubicBezTo>
                    <a:pt x="17" y="65"/>
                    <a:pt x="17" y="65"/>
                    <a:pt x="17" y="65"/>
                  </a:cubicBezTo>
                  <a:cubicBezTo>
                    <a:pt x="15" y="65"/>
                    <a:pt x="13" y="63"/>
                    <a:pt x="13" y="61"/>
                  </a:cubicBezTo>
                  <a:close/>
                  <a:moveTo>
                    <a:pt x="13" y="81"/>
                  </a:moveTo>
                  <a:cubicBezTo>
                    <a:pt x="13" y="79"/>
                    <a:pt x="15" y="77"/>
                    <a:pt x="17" y="77"/>
                  </a:cubicBezTo>
                  <a:cubicBezTo>
                    <a:pt x="75" y="77"/>
                    <a:pt x="75" y="77"/>
                    <a:pt x="75" y="77"/>
                  </a:cubicBezTo>
                  <a:cubicBezTo>
                    <a:pt x="77" y="77"/>
                    <a:pt x="78" y="79"/>
                    <a:pt x="78" y="81"/>
                  </a:cubicBezTo>
                  <a:cubicBezTo>
                    <a:pt x="78" y="82"/>
                    <a:pt x="77" y="84"/>
                    <a:pt x="75" y="84"/>
                  </a:cubicBezTo>
                  <a:cubicBezTo>
                    <a:pt x="17" y="84"/>
                    <a:pt x="17" y="84"/>
                    <a:pt x="17" y="84"/>
                  </a:cubicBezTo>
                  <a:cubicBezTo>
                    <a:pt x="15" y="84"/>
                    <a:pt x="13" y="82"/>
                    <a:pt x="13" y="81"/>
                  </a:cubicBezTo>
                  <a:close/>
                </a:path>
              </a:pathLst>
            </a:custGeom>
            <a:solidFill>
              <a:srgbClr val="F8F8F8"/>
            </a:solidFill>
            <a:ln>
              <a:noFill/>
            </a:ln>
          </p:spPr>
          <p:txBody>
            <a:bodyPr/>
            <a:lstStyle/>
            <a:p>
              <a:endParaRPr lang="zh-CN" altLang="en-US" sz="2400">
                <a:solidFill>
                  <a:schemeClr val="bg1"/>
                </a:solidFill>
              </a:endParaRPr>
            </a:p>
          </p:txBody>
        </p:sp>
        <p:sp>
          <p:nvSpPr>
            <p:cNvPr id="19" name="Freeform 14"/>
            <p:cNvSpPr/>
            <p:nvPr/>
          </p:nvSpPr>
          <p:spPr bwMode="auto">
            <a:xfrm>
              <a:off x="7848601" y="1561614"/>
              <a:ext cx="269875" cy="292190"/>
            </a:xfrm>
            <a:custGeom>
              <a:avLst/>
              <a:gdLst>
                <a:gd name="T0" fmla="*/ 4 w 92"/>
                <a:gd name="T1" fmla="*/ 100 h 100"/>
                <a:gd name="T2" fmla="*/ 1 w 92"/>
                <a:gd name="T3" fmla="*/ 100 h 100"/>
                <a:gd name="T4" fmla="*/ 0 w 92"/>
                <a:gd name="T5" fmla="*/ 97 h 100"/>
                <a:gd name="T6" fmla="*/ 5 w 92"/>
                <a:gd name="T7" fmla="*/ 56 h 100"/>
                <a:gd name="T8" fmla="*/ 6 w 92"/>
                <a:gd name="T9" fmla="*/ 54 h 100"/>
                <a:gd name="T10" fmla="*/ 56 w 92"/>
                <a:gd name="T11" fmla="*/ 3 h 100"/>
                <a:gd name="T12" fmla="*/ 70 w 92"/>
                <a:gd name="T13" fmla="*/ 3 h 100"/>
                <a:gd name="T14" fmla="*/ 88 w 92"/>
                <a:gd name="T15" fmla="*/ 22 h 100"/>
                <a:gd name="T16" fmla="*/ 88 w 92"/>
                <a:gd name="T17" fmla="*/ 35 h 100"/>
                <a:gd name="T18" fmla="*/ 52 w 92"/>
                <a:gd name="T19" fmla="*/ 72 h 100"/>
                <a:gd name="T20" fmla="*/ 49 w 92"/>
                <a:gd name="T21" fmla="*/ 73 h 100"/>
                <a:gd name="T22" fmla="*/ 31 w 92"/>
                <a:gd name="T23" fmla="*/ 73 h 100"/>
                <a:gd name="T24" fmla="*/ 28 w 92"/>
                <a:gd name="T25" fmla="*/ 70 h 100"/>
                <a:gd name="T26" fmla="*/ 28 w 92"/>
                <a:gd name="T27" fmla="*/ 51 h 100"/>
                <a:gd name="T28" fmla="*/ 29 w 92"/>
                <a:gd name="T29" fmla="*/ 49 h 100"/>
                <a:gd name="T30" fmla="*/ 56 w 92"/>
                <a:gd name="T31" fmla="*/ 22 h 100"/>
                <a:gd name="T32" fmla="*/ 61 w 92"/>
                <a:gd name="T33" fmla="*/ 22 h 100"/>
                <a:gd name="T34" fmla="*/ 61 w 92"/>
                <a:gd name="T35" fmla="*/ 26 h 100"/>
                <a:gd name="T36" fmla="*/ 34 w 92"/>
                <a:gd name="T37" fmla="*/ 53 h 100"/>
                <a:gd name="T38" fmla="*/ 34 w 92"/>
                <a:gd name="T39" fmla="*/ 67 h 100"/>
                <a:gd name="T40" fmla="*/ 48 w 92"/>
                <a:gd name="T41" fmla="*/ 67 h 100"/>
                <a:gd name="T42" fmla="*/ 84 w 92"/>
                <a:gd name="T43" fmla="*/ 31 h 100"/>
                <a:gd name="T44" fmla="*/ 84 w 92"/>
                <a:gd name="T45" fmla="*/ 26 h 100"/>
                <a:gd name="T46" fmla="*/ 65 w 92"/>
                <a:gd name="T47" fmla="*/ 8 h 100"/>
                <a:gd name="T48" fmla="*/ 61 w 92"/>
                <a:gd name="T49" fmla="*/ 8 h 100"/>
                <a:gd name="T50" fmla="*/ 11 w 92"/>
                <a:gd name="T51" fmla="*/ 58 h 100"/>
                <a:gd name="T52" fmla="*/ 7 w 92"/>
                <a:gd name="T53" fmla="*/ 94 h 100"/>
                <a:gd name="T54" fmla="*/ 43 w 92"/>
                <a:gd name="T55" fmla="*/ 90 h 100"/>
                <a:gd name="T56" fmla="*/ 84 w 92"/>
                <a:gd name="T57" fmla="*/ 49 h 100"/>
                <a:gd name="T58" fmla="*/ 88 w 92"/>
                <a:gd name="T59" fmla="*/ 49 h 100"/>
                <a:gd name="T60" fmla="*/ 88 w 92"/>
                <a:gd name="T61" fmla="*/ 54 h 100"/>
                <a:gd name="T62" fmla="*/ 47 w 92"/>
                <a:gd name="T63" fmla="*/ 95 h 100"/>
                <a:gd name="T64" fmla="*/ 45 w 92"/>
                <a:gd name="T65" fmla="*/ 96 h 100"/>
                <a:gd name="T66" fmla="*/ 4 w 92"/>
                <a:gd name="T67" fmla="*/ 100 h 100"/>
                <a:gd name="T68" fmla="*/ 4 w 92"/>
                <a:gd name="T69"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100">
                  <a:moveTo>
                    <a:pt x="4" y="100"/>
                  </a:moveTo>
                  <a:cubicBezTo>
                    <a:pt x="3" y="100"/>
                    <a:pt x="2" y="100"/>
                    <a:pt x="1" y="100"/>
                  </a:cubicBezTo>
                  <a:cubicBezTo>
                    <a:pt x="1" y="99"/>
                    <a:pt x="0" y="98"/>
                    <a:pt x="0" y="97"/>
                  </a:cubicBezTo>
                  <a:cubicBezTo>
                    <a:pt x="5" y="56"/>
                    <a:pt x="5" y="56"/>
                    <a:pt x="5" y="56"/>
                  </a:cubicBezTo>
                  <a:cubicBezTo>
                    <a:pt x="5" y="55"/>
                    <a:pt x="5" y="54"/>
                    <a:pt x="6" y="54"/>
                  </a:cubicBezTo>
                  <a:cubicBezTo>
                    <a:pt x="56" y="3"/>
                    <a:pt x="56" y="3"/>
                    <a:pt x="56" y="3"/>
                  </a:cubicBezTo>
                  <a:cubicBezTo>
                    <a:pt x="60" y="0"/>
                    <a:pt x="66" y="0"/>
                    <a:pt x="70" y="3"/>
                  </a:cubicBezTo>
                  <a:cubicBezTo>
                    <a:pt x="88" y="22"/>
                    <a:pt x="88" y="22"/>
                    <a:pt x="88" y="22"/>
                  </a:cubicBezTo>
                  <a:cubicBezTo>
                    <a:pt x="92" y="25"/>
                    <a:pt x="92" y="32"/>
                    <a:pt x="88" y="35"/>
                  </a:cubicBezTo>
                  <a:cubicBezTo>
                    <a:pt x="52" y="72"/>
                    <a:pt x="52" y="72"/>
                    <a:pt x="52" y="72"/>
                  </a:cubicBezTo>
                  <a:cubicBezTo>
                    <a:pt x="51" y="73"/>
                    <a:pt x="50" y="73"/>
                    <a:pt x="49" y="73"/>
                  </a:cubicBezTo>
                  <a:cubicBezTo>
                    <a:pt x="31" y="73"/>
                    <a:pt x="31" y="73"/>
                    <a:pt x="31" y="73"/>
                  </a:cubicBezTo>
                  <a:cubicBezTo>
                    <a:pt x="29" y="73"/>
                    <a:pt x="28" y="72"/>
                    <a:pt x="28" y="70"/>
                  </a:cubicBezTo>
                  <a:cubicBezTo>
                    <a:pt x="28" y="51"/>
                    <a:pt x="28" y="51"/>
                    <a:pt x="28" y="51"/>
                  </a:cubicBezTo>
                  <a:cubicBezTo>
                    <a:pt x="28" y="51"/>
                    <a:pt x="28" y="50"/>
                    <a:pt x="29" y="49"/>
                  </a:cubicBezTo>
                  <a:cubicBezTo>
                    <a:pt x="56" y="22"/>
                    <a:pt x="56" y="22"/>
                    <a:pt x="56" y="22"/>
                  </a:cubicBezTo>
                  <a:cubicBezTo>
                    <a:pt x="58" y="20"/>
                    <a:pt x="60" y="20"/>
                    <a:pt x="61" y="22"/>
                  </a:cubicBezTo>
                  <a:cubicBezTo>
                    <a:pt x="62" y="23"/>
                    <a:pt x="62" y="25"/>
                    <a:pt x="61" y="26"/>
                  </a:cubicBezTo>
                  <a:cubicBezTo>
                    <a:pt x="34" y="53"/>
                    <a:pt x="34" y="53"/>
                    <a:pt x="34" y="53"/>
                  </a:cubicBezTo>
                  <a:cubicBezTo>
                    <a:pt x="34" y="67"/>
                    <a:pt x="34" y="67"/>
                    <a:pt x="34" y="67"/>
                  </a:cubicBezTo>
                  <a:cubicBezTo>
                    <a:pt x="48" y="67"/>
                    <a:pt x="48" y="67"/>
                    <a:pt x="48" y="67"/>
                  </a:cubicBezTo>
                  <a:cubicBezTo>
                    <a:pt x="84" y="31"/>
                    <a:pt x="84" y="31"/>
                    <a:pt x="84" y="31"/>
                  </a:cubicBezTo>
                  <a:cubicBezTo>
                    <a:pt x="85" y="30"/>
                    <a:pt x="85" y="28"/>
                    <a:pt x="84" y="26"/>
                  </a:cubicBezTo>
                  <a:cubicBezTo>
                    <a:pt x="65" y="8"/>
                    <a:pt x="65" y="8"/>
                    <a:pt x="65" y="8"/>
                  </a:cubicBezTo>
                  <a:cubicBezTo>
                    <a:pt x="64" y="7"/>
                    <a:pt x="62" y="7"/>
                    <a:pt x="61" y="8"/>
                  </a:cubicBezTo>
                  <a:cubicBezTo>
                    <a:pt x="11" y="58"/>
                    <a:pt x="11" y="58"/>
                    <a:pt x="11" y="58"/>
                  </a:cubicBezTo>
                  <a:cubicBezTo>
                    <a:pt x="7" y="94"/>
                    <a:pt x="7" y="94"/>
                    <a:pt x="7" y="94"/>
                  </a:cubicBezTo>
                  <a:cubicBezTo>
                    <a:pt x="43" y="90"/>
                    <a:pt x="43" y="90"/>
                    <a:pt x="43" y="90"/>
                  </a:cubicBezTo>
                  <a:cubicBezTo>
                    <a:pt x="84" y="49"/>
                    <a:pt x="84" y="49"/>
                    <a:pt x="84" y="49"/>
                  </a:cubicBezTo>
                  <a:cubicBezTo>
                    <a:pt x="85" y="48"/>
                    <a:pt x="87" y="48"/>
                    <a:pt x="88" y="49"/>
                  </a:cubicBezTo>
                  <a:cubicBezTo>
                    <a:pt x="90" y="50"/>
                    <a:pt x="90" y="52"/>
                    <a:pt x="88" y="54"/>
                  </a:cubicBezTo>
                  <a:cubicBezTo>
                    <a:pt x="47" y="95"/>
                    <a:pt x="47" y="95"/>
                    <a:pt x="47" y="95"/>
                  </a:cubicBezTo>
                  <a:cubicBezTo>
                    <a:pt x="47" y="95"/>
                    <a:pt x="46" y="96"/>
                    <a:pt x="45" y="96"/>
                  </a:cubicBezTo>
                  <a:cubicBezTo>
                    <a:pt x="4" y="100"/>
                    <a:pt x="4" y="100"/>
                    <a:pt x="4" y="100"/>
                  </a:cubicBezTo>
                  <a:cubicBezTo>
                    <a:pt x="4" y="100"/>
                    <a:pt x="4" y="100"/>
                    <a:pt x="4" y="100"/>
                  </a:cubicBezTo>
                  <a:close/>
                </a:path>
              </a:pathLst>
            </a:custGeom>
            <a:solidFill>
              <a:srgbClr val="F8F8F8"/>
            </a:solidFill>
            <a:ln>
              <a:noFill/>
            </a:ln>
          </p:spPr>
          <p:txBody>
            <a:bodyPr/>
            <a:lstStyle/>
            <a:p>
              <a:endParaRPr lang="zh-CN" altLang="en-US" sz="2400">
                <a:solidFill>
                  <a:schemeClr val="bg1"/>
                </a:solidFill>
              </a:endParaRPr>
            </a:p>
          </p:txBody>
        </p:sp>
        <p:sp>
          <p:nvSpPr>
            <p:cNvPr id="20" name="Freeform 15"/>
            <p:cNvSpPr>
              <a:spLocks noEditPoints="1"/>
            </p:cNvSpPr>
            <p:nvPr/>
          </p:nvSpPr>
          <p:spPr bwMode="auto">
            <a:xfrm>
              <a:off x="5626100" y="3843556"/>
              <a:ext cx="306388" cy="303306"/>
            </a:xfrm>
            <a:custGeom>
              <a:avLst/>
              <a:gdLst>
                <a:gd name="T0" fmla="*/ 101 w 105"/>
                <a:gd name="T1" fmla="*/ 4 h 104"/>
                <a:gd name="T2" fmla="*/ 101 w 105"/>
                <a:gd name="T3" fmla="*/ 17 h 104"/>
                <a:gd name="T4" fmla="*/ 96 w 105"/>
                <a:gd name="T5" fmla="*/ 22 h 104"/>
                <a:gd name="T6" fmla="*/ 82 w 105"/>
                <a:gd name="T7" fmla="*/ 8 h 104"/>
                <a:gd name="T8" fmla="*/ 87 w 105"/>
                <a:gd name="T9" fmla="*/ 4 h 104"/>
                <a:gd name="T10" fmla="*/ 101 w 105"/>
                <a:gd name="T11" fmla="*/ 4 h 104"/>
                <a:gd name="T12" fmla="*/ 32 w 105"/>
                <a:gd name="T13" fmla="*/ 59 h 104"/>
                <a:gd name="T14" fmla="*/ 28 w 105"/>
                <a:gd name="T15" fmla="*/ 77 h 104"/>
                <a:gd name="T16" fmla="*/ 46 w 105"/>
                <a:gd name="T17" fmla="*/ 72 h 104"/>
                <a:gd name="T18" fmla="*/ 92 w 105"/>
                <a:gd name="T19" fmla="*/ 26 h 104"/>
                <a:gd name="T20" fmla="*/ 78 w 105"/>
                <a:gd name="T21" fmla="*/ 13 h 104"/>
                <a:gd name="T22" fmla="*/ 32 w 105"/>
                <a:gd name="T23" fmla="*/ 59 h 104"/>
                <a:gd name="T24" fmla="*/ 78 w 105"/>
                <a:gd name="T25" fmla="*/ 50 h 104"/>
                <a:gd name="T26" fmla="*/ 78 w 105"/>
                <a:gd name="T27" fmla="*/ 91 h 104"/>
                <a:gd name="T28" fmla="*/ 13 w 105"/>
                <a:gd name="T29" fmla="*/ 91 h 104"/>
                <a:gd name="T30" fmla="*/ 13 w 105"/>
                <a:gd name="T31" fmla="*/ 27 h 104"/>
                <a:gd name="T32" fmla="*/ 55 w 105"/>
                <a:gd name="T33" fmla="*/ 27 h 104"/>
                <a:gd name="T34" fmla="*/ 68 w 105"/>
                <a:gd name="T35" fmla="*/ 14 h 104"/>
                <a:gd name="T36" fmla="*/ 0 w 105"/>
                <a:gd name="T37" fmla="*/ 14 h 104"/>
                <a:gd name="T38" fmla="*/ 0 w 105"/>
                <a:gd name="T39" fmla="*/ 104 h 104"/>
                <a:gd name="T40" fmla="*/ 91 w 105"/>
                <a:gd name="T41" fmla="*/ 104 h 104"/>
                <a:gd name="T42" fmla="*/ 91 w 105"/>
                <a:gd name="T43" fmla="*/ 37 h 104"/>
                <a:gd name="T44" fmla="*/ 78 w 105"/>
                <a:gd name="T45" fmla="*/ 5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104">
                  <a:moveTo>
                    <a:pt x="101" y="4"/>
                  </a:moveTo>
                  <a:cubicBezTo>
                    <a:pt x="105" y="7"/>
                    <a:pt x="105" y="14"/>
                    <a:pt x="101" y="17"/>
                  </a:cubicBezTo>
                  <a:cubicBezTo>
                    <a:pt x="96" y="22"/>
                    <a:pt x="96" y="22"/>
                    <a:pt x="96" y="22"/>
                  </a:cubicBezTo>
                  <a:cubicBezTo>
                    <a:pt x="82" y="8"/>
                    <a:pt x="82" y="8"/>
                    <a:pt x="82" y="8"/>
                  </a:cubicBezTo>
                  <a:cubicBezTo>
                    <a:pt x="87" y="4"/>
                    <a:pt x="87" y="4"/>
                    <a:pt x="87" y="4"/>
                  </a:cubicBezTo>
                  <a:cubicBezTo>
                    <a:pt x="91" y="0"/>
                    <a:pt x="97" y="0"/>
                    <a:pt x="101" y="4"/>
                  </a:cubicBezTo>
                  <a:close/>
                  <a:moveTo>
                    <a:pt x="32" y="59"/>
                  </a:moveTo>
                  <a:cubicBezTo>
                    <a:pt x="28" y="77"/>
                    <a:pt x="28" y="77"/>
                    <a:pt x="28" y="77"/>
                  </a:cubicBezTo>
                  <a:cubicBezTo>
                    <a:pt x="46" y="72"/>
                    <a:pt x="46" y="72"/>
                    <a:pt x="46" y="72"/>
                  </a:cubicBezTo>
                  <a:cubicBezTo>
                    <a:pt x="92" y="26"/>
                    <a:pt x="92" y="26"/>
                    <a:pt x="92" y="26"/>
                  </a:cubicBezTo>
                  <a:cubicBezTo>
                    <a:pt x="78" y="13"/>
                    <a:pt x="78" y="13"/>
                    <a:pt x="78" y="13"/>
                  </a:cubicBezTo>
                  <a:lnTo>
                    <a:pt x="32" y="59"/>
                  </a:lnTo>
                  <a:close/>
                  <a:moveTo>
                    <a:pt x="78" y="50"/>
                  </a:moveTo>
                  <a:cubicBezTo>
                    <a:pt x="78" y="91"/>
                    <a:pt x="78" y="91"/>
                    <a:pt x="78" y="91"/>
                  </a:cubicBezTo>
                  <a:cubicBezTo>
                    <a:pt x="13" y="91"/>
                    <a:pt x="13" y="91"/>
                    <a:pt x="13" y="91"/>
                  </a:cubicBezTo>
                  <a:cubicBezTo>
                    <a:pt x="13" y="27"/>
                    <a:pt x="13" y="27"/>
                    <a:pt x="13" y="27"/>
                  </a:cubicBezTo>
                  <a:cubicBezTo>
                    <a:pt x="55" y="27"/>
                    <a:pt x="55" y="27"/>
                    <a:pt x="55" y="27"/>
                  </a:cubicBezTo>
                  <a:cubicBezTo>
                    <a:pt x="68" y="14"/>
                    <a:pt x="68" y="14"/>
                    <a:pt x="68" y="14"/>
                  </a:cubicBezTo>
                  <a:cubicBezTo>
                    <a:pt x="0" y="14"/>
                    <a:pt x="0" y="14"/>
                    <a:pt x="0" y="14"/>
                  </a:cubicBezTo>
                  <a:cubicBezTo>
                    <a:pt x="0" y="104"/>
                    <a:pt x="0" y="104"/>
                    <a:pt x="0" y="104"/>
                  </a:cubicBezTo>
                  <a:cubicBezTo>
                    <a:pt x="91" y="104"/>
                    <a:pt x="91" y="104"/>
                    <a:pt x="91" y="104"/>
                  </a:cubicBezTo>
                  <a:cubicBezTo>
                    <a:pt x="91" y="37"/>
                    <a:pt x="91" y="37"/>
                    <a:pt x="91" y="37"/>
                  </a:cubicBezTo>
                  <a:lnTo>
                    <a:pt x="78" y="50"/>
                  </a:lnTo>
                  <a:close/>
                </a:path>
              </a:pathLst>
            </a:custGeom>
            <a:solidFill>
              <a:srgbClr val="F8F8F8"/>
            </a:solidFill>
            <a:ln>
              <a:noFill/>
            </a:ln>
          </p:spPr>
          <p:txBody>
            <a:bodyPr/>
            <a:lstStyle/>
            <a:p>
              <a:endParaRPr lang="zh-CN" altLang="en-US" sz="2400">
                <a:solidFill>
                  <a:schemeClr val="bg1"/>
                </a:solidFill>
              </a:endParaRPr>
            </a:p>
          </p:txBody>
        </p:sp>
        <p:sp>
          <p:nvSpPr>
            <p:cNvPr id="21" name="Freeform 16"/>
            <p:cNvSpPr>
              <a:spLocks noEditPoints="1"/>
            </p:cNvSpPr>
            <p:nvPr/>
          </p:nvSpPr>
          <p:spPr bwMode="auto">
            <a:xfrm>
              <a:off x="5664201" y="1558438"/>
              <a:ext cx="227013" cy="300131"/>
            </a:xfrm>
            <a:custGeom>
              <a:avLst/>
              <a:gdLst>
                <a:gd name="T0" fmla="*/ 71 w 78"/>
                <a:gd name="T1" fmla="*/ 6 h 103"/>
                <a:gd name="T2" fmla="*/ 78 w 78"/>
                <a:gd name="T3" fmla="*/ 6 h 103"/>
                <a:gd name="T4" fmla="*/ 78 w 78"/>
                <a:gd name="T5" fmla="*/ 0 h 103"/>
                <a:gd name="T6" fmla="*/ 0 w 78"/>
                <a:gd name="T7" fmla="*/ 0 h 103"/>
                <a:gd name="T8" fmla="*/ 0 w 78"/>
                <a:gd name="T9" fmla="*/ 6 h 103"/>
                <a:gd name="T10" fmla="*/ 6 w 78"/>
                <a:gd name="T11" fmla="*/ 6 h 103"/>
                <a:gd name="T12" fmla="*/ 6 w 78"/>
                <a:gd name="T13" fmla="*/ 13 h 103"/>
                <a:gd name="T14" fmla="*/ 10 w 78"/>
                <a:gd name="T15" fmla="*/ 13 h 103"/>
                <a:gd name="T16" fmla="*/ 20 w 78"/>
                <a:gd name="T17" fmla="*/ 48 h 103"/>
                <a:gd name="T18" fmla="*/ 25 w 78"/>
                <a:gd name="T19" fmla="*/ 52 h 103"/>
                <a:gd name="T20" fmla="*/ 20 w 78"/>
                <a:gd name="T21" fmla="*/ 55 h 103"/>
                <a:gd name="T22" fmla="*/ 10 w 78"/>
                <a:gd name="T23" fmla="*/ 90 h 103"/>
                <a:gd name="T24" fmla="*/ 6 w 78"/>
                <a:gd name="T25" fmla="*/ 90 h 103"/>
                <a:gd name="T26" fmla="*/ 6 w 78"/>
                <a:gd name="T27" fmla="*/ 97 h 103"/>
                <a:gd name="T28" fmla="*/ 0 w 78"/>
                <a:gd name="T29" fmla="*/ 97 h 103"/>
                <a:gd name="T30" fmla="*/ 0 w 78"/>
                <a:gd name="T31" fmla="*/ 103 h 103"/>
                <a:gd name="T32" fmla="*/ 78 w 78"/>
                <a:gd name="T33" fmla="*/ 103 h 103"/>
                <a:gd name="T34" fmla="*/ 78 w 78"/>
                <a:gd name="T35" fmla="*/ 97 h 103"/>
                <a:gd name="T36" fmla="*/ 71 w 78"/>
                <a:gd name="T37" fmla="*/ 97 h 103"/>
                <a:gd name="T38" fmla="*/ 71 w 78"/>
                <a:gd name="T39" fmla="*/ 90 h 103"/>
                <a:gd name="T40" fmla="*/ 68 w 78"/>
                <a:gd name="T41" fmla="*/ 90 h 103"/>
                <a:gd name="T42" fmla="*/ 58 w 78"/>
                <a:gd name="T43" fmla="*/ 55 h 103"/>
                <a:gd name="T44" fmla="*/ 53 w 78"/>
                <a:gd name="T45" fmla="*/ 52 h 103"/>
                <a:gd name="T46" fmla="*/ 58 w 78"/>
                <a:gd name="T47" fmla="*/ 48 h 103"/>
                <a:gd name="T48" fmla="*/ 68 w 78"/>
                <a:gd name="T49" fmla="*/ 13 h 103"/>
                <a:gd name="T50" fmla="*/ 71 w 78"/>
                <a:gd name="T51" fmla="*/ 13 h 103"/>
                <a:gd name="T52" fmla="*/ 71 w 78"/>
                <a:gd name="T53" fmla="*/ 6 h 103"/>
                <a:gd name="T54" fmla="*/ 62 w 78"/>
                <a:gd name="T55" fmla="*/ 14 h 103"/>
                <a:gd name="T56" fmla="*/ 54 w 78"/>
                <a:gd name="T57" fmla="*/ 43 h 103"/>
                <a:gd name="T58" fmla="*/ 45 w 78"/>
                <a:gd name="T59" fmla="*/ 47 h 103"/>
                <a:gd name="T60" fmla="*/ 45 w 78"/>
                <a:gd name="T61" fmla="*/ 56 h 103"/>
                <a:gd name="T62" fmla="*/ 54 w 78"/>
                <a:gd name="T63" fmla="*/ 60 h 103"/>
                <a:gd name="T64" fmla="*/ 62 w 78"/>
                <a:gd name="T65" fmla="*/ 89 h 103"/>
                <a:gd name="T66" fmla="*/ 61 w 78"/>
                <a:gd name="T67" fmla="*/ 90 h 103"/>
                <a:gd name="T68" fmla="*/ 55 w 78"/>
                <a:gd name="T69" fmla="*/ 90 h 103"/>
                <a:gd name="T70" fmla="*/ 50 w 78"/>
                <a:gd name="T71" fmla="*/ 75 h 103"/>
                <a:gd name="T72" fmla="*/ 42 w 78"/>
                <a:gd name="T73" fmla="*/ 71 h 103"/>
                <a:gd name="T74" fmla="*/ 42 w 78"/>
                <a:gd name="T75" fmla="*/ 45 h 103"/>
                <a:gd name="T76" fmla="*/ 53 w 78"/>
                <a:gd name="T77" fmla="*/ 40 h 103"/>
                <a:gd name="T78" fmla="*/ 59 w 78"/>
                <a:gd name="T79" fmla="*/ 32 h 103"/>
                <a:gd name="T80" fmla="*/ 19 w 78"/>
                <a:gd name="T81" fmla="*/ 32 h 103"/>
                <a:gd name="T82" fmla="*/ 25 w 78"/>
                <a:gd name="T83" fmla="*/ 40 h 103"/>
                <a:gd name="T84" fmla="*/ 36 w 78"/>
                <a:gd name="T85" fmla="*/ 45 h 103"/>
                <a:gd name="T86" fmla="*/ 36 w 78"/>
                <a:gd name="T87" fmla="*/ 71 h 103"/>
                <a:gd name="T88" fmla="*/ 28 w 78"/>
                <a:gd name="T89" fmla="*/ 75 h 103"/>
                <a:gd name="T90" fmla="*/ 23 w 78"/>
                <a:gd name="T91" fmla="*/ 90 h 103"/>
                <a:gd name="T92" fmla="*/ 16 w 78"/>
                <a:gd name="T93" fmla="*/ 90 h 103"/>
                <a:gd name="T94" fmla="*/ 16 w 78"/>
                <a:gd name="T95" fmla="*/ 89 h 103"/>
                <a:gd name="T96" fmla="*/ 24 w 78"/>
                <a:gd name="T97" fmla="*/ 60 h 103"/>
                <a:gd name="T98" fmla="*/ 32 w 78"/>
                <a:gd name="T99" fmla="*/ 56 h 103"/>
                <a:gd name="T100" fmla="*/ 32 w 78"/>
                <a:gd name="T101" fmla="*/ 47 h 103"/>
                <a:gd name="T102" fmla="*/ 24 w 78"/>
                <a:gd name="T103" fmla="*/ 43 h 103"/>
                <a:gd name="T104" fmla="*/ 16 w 78"/>
                <a:gd name="T105" fmla="*/ 14 h 103"/>
                <a:gd name="T106" fmla="*/ 16 w 78"/>
                <a:gd name="T107" fmla="*/ 13 h 103"/>
                <a:gd name="T108" fmla="*/ 61 w 78"/>
                <a:gd name="T109" fmla="*/ 13 h 103"/>
                <a:gd name="T110" fmla="*/ 62 w 78"/>
                <a:gd name="T111"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 h="103">
                  <a:moveTo>
                    <a:pt x="71" y="6"/>
                  </a:moveTo>
                  <a:cubicBezTo>
                    <a:pt x="78" y="6"/>
                    <a:pt x="78" y="6"/>
                    <a:pt x="78" y="6"/>
                  </a:cubicBezTo>
                  <a:cubicBezTo>
                    <a:pt x="78" y="0"/>
                    <a:pt x="78" y="0"/>
                    <a:pt x="78" y="0"/>
                  </a:cubicBezTo>
                  <a:cubicBezTo>
                    <a:pt x="0" y="0"/>
                    <a:pt x="0" y="0"/>
                    <a:pt x="0" y="0"/>
                  </a:cubicBezTo>
                  <a:cubicBezTo>
                    <a:pt x="0" y="6"/>
                    <a:pt x="0" y="6"/>
                    <a:pt x="0" y="6"/>
                  </a:cubicBezTo>
                  <a:cubicBezTo>
                    <a:pt x="6" y="6"/>
                    <a:pt x="6" y="6"/>
                    <a:pt x="6" y="6"/>
                  </a:cubicBezTo>
                  <a:cubicBezTo>
                    <a:pt x="6" y="13"/>
                    <a:pt x="6" y="13"/>
                    <a:pt x="6" y="13"/>
                  </a:cubicBezTo>
                  <a:cubicBezTo>
                    <a:pt x="10" y="13"/>
                    <a:pt x="10" y="13"/>
                    <a:pt x="10" y="13"/>
                  </a:cubicBezTo>
                  <a:cubicBezTo>
                    <a:pt x="5" y="25"/>
                    <a:pt x="9" y="40"/>
                    <a:pt x="20" y="48"/>
                  </a:cubicBezTo>
                  <a:cubicBezTo>
                    <a:pt x="21" y="50"/>
                    <a:pt x="23" y="51"/>
                    <a:pt x="25" y="52"/>
                  </a:cubicBezTo>
                  <a:cubicBezTo>
                    <a:pt x="23" y="52"/>
                    <a:pt x="21" y="53"/>
                    <a:pt x="20" y="55"/>
                  </a:cubicBezTo>
                  <a:cubicBezTo>
                    <a:pt x="9" y="63"/>
                    <a:pt x="5" y="78"/>
                    <a:pt x="10" y="90"/>
                  </a:cubicBezTo>
                  <a:cubicBezTo>
                    <a:pt x="6" y="90"/>
                    <a:pt x="6" y="90"/>
                    <a:pt x="6" y="90"/>
                  </a:cubicBezTo>
                  <a:cubicBezTo>
                    <a:pt x="6" y="97"/>
                    <a:pt x="6" y="97"/>
                    <a:pt x="6" y="97"/>
                  </a:cubicBezTo>
                  <a:cubicBezTo>
                    <a:pt x="0" y="97"/>
                    <a:pt x="0" y="97"/>
                    <a:pt x="0" y="97"/>
                  </a:cubicBezTo>
                  <a:cubicBezTo>
                    <a:pt x="0" y="103"/>
                    <a:pt x="0" y="103"/>
                    <a:pt x="0" y="103"/>
                  </a:cubicBezTo>
                  <a:cubicBezTo>
                    <a:pt x="78" y="103"/>
                    <a:pt x="78" y="103"/>
                    <a:pt x="78" y="103"/>
                  </a:cubicBezTo>
                  <a:cubicBezTo>
                    <a:pt x="78" y="97"/>
                    <a:pt x="78" y="97"/>
                    <a:pt x="78" y="97"/>
                  </a:cubicBezTo>
                  <a:cubicBezTo>
                    <a:pt x="71" y="97"/>
                    <a:pt x="71" y="97"/>
                    <a:pt x="71" y="97"/>
                  </a:cubicBezTo>
                  <a:cubicBezTo>
                    <a:pt x="71" y="90"/>
                    <a:pt x="71" y="90"/>
                    <a:pt x="71" y="90"/>
                  </a:cubicBezTo>
                  <a:cubicBezTo>
                    <a:pt x="68" y="90"/>
                    <a:pt x="68" y="90"/>
                    <a:pt x="68" y="90"/>
                  </a:cubicBezTo>
                  <a:cubicBezTo>
                    <a:pt x="73" y="78"/>
                    <a:pt x="69" y="63"/>
                    <a:pt x="58" y="55"/>
                  </a:cubicBezTo>
                  <a:cubicBezTo>
                    <a:pt x="56" y="53"/>
                    <a:pt x="54" y="52"/>
                    <a:pt x="53" y="52"/>
                  </a:cubicBezTo>
                  <a:cubicBezTo>
                    <a:pt x="54" y="51"/>
                    <a:pt x="56" y="50"/>
                    <a:pt x="58" y="48"/>
                  </a:cubicBezTo>
                  <a:cubicBezTo>
                    <a:pt x="69" y="40"/>
                    <a:pt x="73" y="25"/>
                    <a:pt x="68" y="13"/>
                  </a:cubicBezTo>
                  <a:cubicBezTo>
                    <a:pt x="71" y="13"/>
                    <a:pt x="71" y="13"/>
                    <a:pt x="71" y="13"/>
                  </a:cubicBezTo>
                  <a:lnTo>
                    <a:pt x="71" y="6"/>
                  </a:lnTo>
                  <a:close/>
                  <a:moveTo>
                    <a:pt x="62" y="14"/>
                  </a:moveTo>
                  <a:cubicBezTo>
                    <a:pt x="66" y="24"/>
                    <a:pt x="63" y="36"/>
                    <a:pt x="54" y="43"/>
                  </a:cubicBezTo>
                  <a:cubicBezTo>
                    <a:pt x="51" y="45"/>
                    <a:pt x="48" y="47"/>
                    <a:pt x="45" y="47"/>
                  </a:cubicBezTo>
                  <a:cubicBezTo>
                    <a:pt x="45" y="56"/>
                    <a:pt x="45" y="56"/>
                    <a:pt x="45" y="56"/>
                  </a:cubicBezTo>
                  <a:cubicBezTo>
                    <a:pt x="48" y="57"/>
                    <a:pt x="51" y="58"/>
                    <a:pt x="54" y="60"/>
                  </a:cubicBezTo>
                  <a:cubicBezTo>
                    <a:pt x="63" y="67"/>
                    <a:pt x="66" y="79"/>
                    <a:pt x="62" y="89"/>
                  </a:cubicBezTo>
                  <a:cubicBezTo>
                    <a:pt x="61" y="90"/>
                    <a:pt x="61" y="90"/>
                    <a:pt x="61" y="90"/>
                  </a:cubicBezTo>
                  <a:cubicBezTo>
                    <a:pt x="55" y="90"/>
                    <a:pt x="55" y="90"/>
                    <a:pt x="55" y="90"/>
                  </a:cubicBezTo>
                  <a:cubicBezTo>
                    <a:pt x="56" y="85"/>
                    <a:pt x="54" y="79"/>
                    <a:pt x="50" y="75"/>
                  </a:cubicBezTo>
                  <a:cubicBezTo>
                    <a:pt x="47" y="73"/>
                    <a:pt x="45" y="72"/>
                    <a:pt x="42" y="71"/>
                  </a:cubicBezTo>
                  <a:cubicBezTo>
                    <a:pt x="42" y="45"/>
                    <a:pt x="42" y="45"/>
                    <a:pt x="42" y="45"/>
                  </a:cubicBezTo>
                  <a:cubicBezTo>
                    <a:pt x="46" y="44"/>
                    <a:pt x="50" y="43"/>
                    <a:pt x="53" y="40"/>
                  </a:cubicBezTo>
                  <a:cubicBezTo>
                    <a:pt x="55" y="38"/>
                    <a:pt x="57" y="35"/>
                    <a:pt x="59" y="32"/>
                  </a:cubicBezTo>
                  <a:cubicBezTo>
                    <a:pt x="19" y="32"/>
                    <a:pt x="19" y="32"/>
                    <a:pt x="19" y="32"/>
                  </a:cubicBezTo>
                  <a:cubicBezTo>
                    <a:pt x="20" y="35"/>
                    <a:pt x="22" y="38"/>
                    <a:pt x="25" y="40"/>
                  </a:cubicBezTo>
                  <a:cubicBezTo>
                    <a:pt x="28" y="43"/>
                    <a:pt x="32" y="44"/>
                    <a:pt x="36" y="45"/>
                  </a:cubicBezTo>
                  <a:cubicBezTo>
                    <a:pt x="36" y="71"/>
                    <a:pt x="36" y="71"/>
                    <a:pt x="36" y="71"/>
                  </a:cubicBezTo>
                  <a:cubicBezTo>
                    <a:pt x="33" y="72"/>
                    <a:pt x="30" y="73"/>
                    <a:pt x="28" y="75"/>
                  </a:cubicBezTo>
                  <a:cubicBezTo>
                    <a:pt x="24" y="79"/>
                    <a:pt x="22" y="85"/>
                    <a:pt x="23" y="90"/>
                  </a:cubicBezTo>
                  <a:cubicBezTo>
                    <a:pt x="16" y="90"/>
                    <a:pt x="16" y="90"/>
                    <a:pt x="16" y="90"/>
                  </a:cubicBezTo>
                  <a:cubicBezTo>
                    <a:pt x="16" y="89"/>
                    <a:pt x="16" y="89"/>
                    <a:pt x="16" y="89"/>
                  </a:cubicBezTo>
                  <a:cubicBezTo>
                    <a:pt x="12" y="79"/>
                    <a:pt x="15" y="67"/>
                    <a:pt x="24" y="60"/>
                  </a:cubicBezTo>
                  <a:cubicBezTo>
                    <a:pt x="26" y="58"/>
                    <a:pt x="29" y="57"/>
                    <a:pt x="32" y="56"/>
                  </a:cubicBezTo>
                  <a:cubicBezTo>
                    <a:pt x="32" y="47"/>
                    <a:pt x="32" y="47"/>
                    <a:pt x="32" y="47"/>
                  </a:cubicBezTo>
                  <a:cubicBezTo>
                    <a:pt x="29" y="47"/>
                    <a:pt x="26" y="45"/>
                    <a:pt x="24" y="43"/>
                  </a:cubicBezTo>
                  <a:cubicBezTo>
                    <a:pt x="15" y="36"/>
                    <a:pt x="12" y="24"/>
                    <a:pt x="16" y="14"/>
                  </a:cubicBezTo>
                  <a:cubicBezTo>
                    <a:pt x="16" y="13"/>
                    <a:pt x="16" y="13"/>
                    <a:pt x="16" y="13"/>
                  </a:cubicBezTo>
                  <a:cubicBezTo>
                    <a:pt x="61" y="13"/>
                    <a:pt x="61" y="13"/>
                    <a:pt x="61" y="13"/>
                  </a:cubicBezTo>
                  <a:lnTo>
                    <a:pt x="62" y="14"/>
                  </a:lnTo>
                  <a:close/>
                </a:path>
              </a:pathLst>
            </a:custGeom>
            <a:solidFill>
              <a:srgbClr val="F8F8F8"/>
            </a:solidFill>
            <a:ln>
              <a:noFill/>
            </a:ln>
          </p:spPr>
          <p:txBody>
            <a:bodyPr/>
            <a:lstStyle/>
            <a:p>
              <a:endParaRPr lang="zh-CN" altLang="en-US" sz="2400">
                <a:solidFill>
                  <a:schemeClr val="bg1"/>
                </a:solidFill>
              </a:endParaRPr>
            </a:p>
          </p:txBody>
        </p:sp>
        <p:sp>
          <p:nvSpPr>
            <p:cNvPr id="22" name="Rectangle 17"/>
            <p:cNvSpPr>
              <a:spLocks noChangeArrowheads="1"/>
            </p:cNvSpPr>
            <p:nvPr/>
          </p:nvSpPr>
          <p:spPr bwMode="auto">
            <a:xfrm>
              <a:off x="5461001" y="1923676"/>
              <a:ext cx="646113" cy="154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en-US" altLang="zh-CN" sz="1100" b="1" dirty="0">
                  <a:solidFill>
                    <a:schemeClr val="bg1"/>
                  </a:solidFill>
                </a:rPr>
                <a:t>Option 01</a:t>
              </a:r>
              <a:endParaRPr lang="zh-CN" altLang="en-US" sz="1100" b="1" dirty="0">
                <a:solidFill>
                  <a:schemeClr val="bg1"/>
                </a:solidFill>
              </a:endParaRPr>
            </a:p>
          </p:txBody>
        </p:sp>
        <p:sp>
          <p:nvSpPr>
            <p:cNvPr id="23" name="Rectangle 18"/>
            <p:cNvSpPr>
              <a:spLocks noChangeArrowheads="1"/>
            </p:cNvSpPr>
            <p:nvPr/>
          </p:nvSpPr>
          <p:spPr bwMode="auto">
            <a:xfrm>
              <a:off x="7648576" y="1923676"/>
              <a:ext cx="646113" cy="154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en-US" altLang="zh-CN" sz="1100" b="1" dirty="0">
                  <a:solidFill>
                    <a:schemeClr val="bg1"/>
                  </a:solidFill>
                </a:rPr>
                <a:t>Option 02</a:t>
              </a:r>
              <a:endParaRPr lang="zh-CN" altLang="zh-CN" sz="1100" b="1">
                <a:solidFill>
                  <a:schemeClr val="bg1"/>
                </a:solidFill>
              </a:endParaRPr>
            </a:p>
          </p:txBody>
        </p:sp>
        <p:sp>
          <p:nvSpPr>
            <p:cNvPr id="24" name="Rectangle 19"/>
            <p:cNvSpPr>
              <a:spLocks noChangeArrowheads="1"/>
            </p:cNvSpPr>
            <p:nvPr/>
          </p:nvSpPr>
          <p:spPr bwMode="auto">
            <a:xfrm>
              <a:off x="5508626" y="4270725"/>
              <a:ext cx="646113" cy="154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en-US" altLang="zh-CN" sz="1100" b="1" dirty="0">
                  <a:solidFill>
                    <a:schemeClr val="bg1"/>
                  </a:solidFill>
                </a:rPr>
                <a:t>Option 03</a:t>
              </a:r>
              <a:endParaRPr lang="zh-CN" altLang="zh-CN" sz="1100" b="1">
                <a:solidFill>
                  <a:schemeClr val="bg1"/>
                </a:solidFill>
              </a:endParaRPr>
            </a:p>
          </p:txBody>
        </p:sp>
        <p:sp>
          <p:nvSpPr>
            <p:cNvPr id="25" name="Rectangle 20"/>
            <p:cNvSpPr>
              <a:spLocks noChangeArrowheads="1"/>
            </p:cNvSpPr>
            <p:nvPr/>
          </p:nvSpPr>
          <p:spPr bwMode="auto">
            <a:xfrm>
              <a:off x="7577138" y="4270725"/>
              <a:ext cx="646112" cy="154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en-US" altLang="zh-CN" sz="1100" b="1" dirty="0">
                  <a:solidFill>
                    <a:schemeClr val="bg1"/>
                  </a:solidFill>
                </a:rPr>
                <a:t>Option 04</a:t>
              </a:r>
              <a:endParaRPr lang="zh-CN" altLang="zh-CN" sz="1100" b="1">
                <a:solidFill>
                  <a:schemeClr val="bg1"/>
                </a:solidFill>
              </a:endParaRPr>
            </a:p>
          </p:txBody>
        </p:sp>
        <p:sp>
          <p:nvSpPr>
            <p:cNvPr id="26" name="Rectangle 21"/>
            <p:cNvSpPr>
              <a:spLocks noChangeArrowheads="1"/>
            </p:cNvSpPr>
            <p:nvPr/>
          </p:nvSpPr>
          <p:spPr bwMode="auto">
            <a:xfrm>
              <a:off x="6374607" y="2942517"/>
              <a:ext cx="895350" cy="154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Font typeface="Arial" panose="020B0604020202020204" pitchFamily="34" charset="0"/>
                <a:buNone/>
              </a:pPr>
              <a:r>
                <a:rPr lang="en-US" altLang="zh-CN" sz="1100" b="1" dirty="0">
                  <a:solidFill>
                    <a:schemeClr val="bg1"/>
                  </a:solidFill>
                  <a:latin typeface="微软雅黑 Light" panose="020B0502040204020203" pitchFamily="34" charset="-122"/>
                  <a:ea typeface="微软雅黑 Light" panose="020B0502040204020203" pitchFamily="34" charset="-122"/>
                </a:rPr>
                <a:t>KEY WORDS</a:t>
              </a:r>
              <a:endParaRPr lang="zh-CN" altLang="zh-CN" sz="1100" b="1" dirty="0">
                <a:solidFill>
                  <a:schemeClr val="bg1"/>
                </a:solidFill>
                <a:latin typeface="微软雅黑 Light" panose="020B0502040204020203" pitchFamily="34" charset="-122"/>
                <a:ea typeface="微软雅黑 Light" panose="020B0502040204020203" pitchFamily="34" charset="-122"/>
              </a:endParaRPr>
            </a:p>
          </p:txBody>
        </p:sp>
        <p:sp>
          <p:nvSpPr>
            <p:cNvPr id="27" name="Rectangle 22"/>
            <p:cNvSpPr>
              <a:spLocks noChangeArrowheads="1"/>
            </p:cNvSpPr>
            <p:nvPr/>
          </p:nvSpPr>
          <p:spPr bwMode="auto">
            <a:xfrm>
              <a:off x="539750" y="1431399"/>
              <a:ext cx="3887788" cy="677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lang="en-US" altLang="zh-CN" sz="1000" dirty="0">
                  <a:solidFill>
                    <a:schemeClr val="bg1"/>
                  </a:solidFill>
                </a:rPr>
                <a:t>We have many PowerPoint </a:t>
              </a:r>
              <a:r>
                <a:rPr lang="zh-CN" altLang="en-US" sz="1000" dirty="0">
                  <a:solidFill>
                    <a:schemeClr val="bg1"/>
                  </a:solidFill>
                </a:rPr>
                <a:t>templates</a:t>
              </a:r>
              <a:r>
                <a:rPr lang="en-US" altLang="zh-CN" sz="1000" dirty="0">
                  <a:solidFill>
                    <a:schemeClr val="bg1"/>
                  </a:solidFill>
                </a:rPr>
                <a:t> that has been specifically designed to help anyone that is stepping into the world of PowerPoint for the very first time. We have many PowerPoint </a:t>
              </a:r>
              <a:r>
                <a:rPr lang="zh-CN" altLang="en-US" sz="1000" dirty="0">
                  <a:solidFill>
                    <a:schemeClr val="bg1"/>
                  </a:solidFill>
                </a:rPr>
                <a:t>templates</a:t>
              </a:r>
              <a:r>
                <a:rPr lang="en-US" altLang="zh-CN" sz="1000" dirty="0">
                  <a:solidFill>
                    <a:schemeClr val="bg1"/>
                  </a:solidFill>
                </a:rPr>
                <a:t> that has been specifically designed to help anyone that is stepping into the world of PowerPoint for the very first time. </a:t>
              </a:r>
            </a:p>
          </p:txBody>
        </p:sp>
        <p:sp>
          <p:nvSpPr>
            <p:cNvPr id="28" name="Rectangle 23"/>
            <p:cNvSpPr>
              <a:spLocks noChangeArrowheads="1"/>
            </p:cNvSpPr>
            <p:nvPr/>
          </p:nvSpPr>
          <p:spPr bwMode="auto">
            <a:xfrm>
              <a:off x="539750" y="2223806"/>
              <a:ext cx="3816350" cy="338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lang="zh-CN" altLang="zh-CN" sz="1000" b="1" dirty="0">
                  <a:solidFill>
                    <a:schemeClr val="bg1"/>
                  </a:solidFill>
                </a:rPr>
                <a:t>OPTION</a:t>
              </a:r>
              <a:r>
                <a:rPr lang="en-US" altLang="zh-CN" sz="1000" b="1" dirty="0">
                  <a:solidFill>
                    <a:schemeClr val="bg1"/>
                  </a:solidFill>
                </a:rPr>
                <a:t> 01</a:t>
              </a:r>
              <a:endParaRPr lang="zh-CN" altLang="zh-CN" sz="1000" b="1" dirty="0">
                <a:solidFill>
                  <a:schemeClr val="bg1"/>
                </a:solidFill>
              </a:endParaRPr>
            </a:p>
            <a:p>
              <a:pPr>
                <a:lnSpc>
                  <a:spcPct val="120000"/>
                </a:lnSpc>
                <a:buFont typeface="Arial" panose="020B0604020202020204" pitchFamily="34" charset="0"/>
                <a:buNone/>
              </a:pPr>
              <a:r>
                <a:rPr lang="en-US" altLang="zh-CN" sz="1000" dirty="0">
                  <a:solidFill>
                    <a:schemeClr val="bg1"/>
                  </a:solidFill>
                </a:rPr>
                <a:t>We have many PowerPoint </a:t>
              </a:r>
              <a:r>
                <a:rPr lang="zh-CN" altLang="en-US" sz="1000" dirty="0">
                  <a:solidFill>
                    <a:schemeClr val="bg1"/>
                  </a:solidFill>
                </a:rPr>
                <a:t>templates</a:t>
              </a:r>
              <a:r>
                <a:rPr lang="en-US" altLang="zh-CN" sz="1000" dirty="0">
                  <a:solidFill>
                    <a:schemeClr val="bg1"/>
                  </a:solidFill>
                </a:rPr>
                <a:t> that has been specifically designed</a:t>
              </a:r>
              <a:r>
                <a:rPr lang="zh-CN" altLang="en-US" sz="1000" dirty="0">
                  <a:solidFill>
                    <a:schemeClr val="bg1"/>
                  </a:solidFill>
                </a:rPr>
                <a:t>.</a:t>
              </a:r>
              <a:endParaRPr lang="en-US" altLang="zh-CN" sz="1000" dirty="0">
                <a:solidFill>
                  <a:schemeClr val="bg1"/>
                </a:solidFill>
              </a:endParaRPr>
            </a:p>
          </p:txBody>
        </p:sp>
        <p:sp>
          <p:nvSpPr>
            <p:cNvPr id="29" name="Line 24"/>
            <p:cNvSpPr>
              <a:spLocks noChangeShapeType="1"/>
            </p:cNvSpPr>
            <p:nvPr/>
          </p:nvSpPr>
          <p:spPr bwMode="auto">
            <a:xfrm>
              <a:off x="539750" y="2622391"/>
              <a:ext cx="3816350" cy="0"/>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solidFill>
                  <a:schemeClr val="bg1"/>
                </a:solidFill>
              </a:endParaRPr>
            </a:p>
          </p:txBody>
        </p:sp>
        <p:sp>
          <p:nvSpPr>
            <p:cNvPr id="30" name="Rectangle 25"/>
            <p:cNvSpPr>
              <a:spLocks noChangeArrowheads="1"/>
            </p:cNvSpPr>
            <p:nvPr/>
          </p:nvSpPr>
          <p:spPr bwMode="auto">
            <a:xfrm>
              <a:off x="539750" y="2871706"/>
              <a:ext cx="3816350" cy="338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lang="zh-CN" altLang="zh-CN" sz="1000" b="1" dirty="0">
                  <a:solidFill>
                    <a:schemeClr val="bg1"/>
                  </a:solidFill>
                </a:rPr>
                <a:t>OPTION</a:t>
              </a:r>
              <a:r>
                <a:rPr lang="en-US" altLang="zh-CN" sz="1000" b="1" dirty="0">
                  <a:solidFill>
                    <a:schemeClr val="bg1"/>
                  </a:solidFill>
                </a:rPr>
                <a:t> 02</a:t>
              </a:r>
              <a:endParaRPr lang="zh-CN" altLang="zh-CN" sz="1000" b="1" dirty="0">
                <a:solidFill>
                  <a:schemeClr val="bg1"/>
                </a:solidFill>
              </a:endParaRPr>
            </a:p>
            <a:p>
              <a:pPr>
                <a:lnSpc>
                  <a:spcPct val="120000"/>
                </a:lnSpc>
                <a:buFont typeface="Arial" panose="020B0604020202020204" pitchFamily="34" charset="0"/>
                <a:buNone/>
              </a:pPr>
              <a:r>
                <a:rPr lang="en-US" altLang="zh-CN" sz="1000" dirty="0">
                  <a:solidFill>
                    <a:schemeClr val="bg1"/>
                  </a:solidFill>
                </a:rPr>
                <a:t>We have many PowerPoint </a:t>
              </a:r>
              <a:r>
                <a:rPr lang="zh-CN" altLang="en-US" sz="1000" dirty="0">
                  <a:solidFill>
                    <a:schemeClr val="bg1"/>
                  </a:solidFill>
                </a:rPr>
                <a:t>templates</a:t>
              </a:r>
              <a:r>
                <a:rPr lang="en-US" altLang="zh-CN" sz="1000" dirty="0">
                  <a:solidFill>
                    <a:schemeClr val="bg1"/>
                  </a:solidFill>
                </a:rPr>
                <a:t> that has been specifically designed</a:t>
              </a:r>
              <a:r>
                <a:rPr lang="zh-CN" altLang="en-US" sz="1000" dirty="0">
                  <a:solidFill>
                    <a:schemeClr val="bg1"/>
                  </a:solidFill>
                </a:rPr>
                <a:t>.</a:t>
              </a:r>
              <a:endParaRPr lang="en-US" altLang="zh-CN" sz="1000" dirty="0">
                <a:solidFill>
                  <a:schemeClr val="bg1"/>
                </a:solidFill>
              </a:endParaRPr>
            </a:p>
          </p:txBody>
        </p:sp>
        <p:sp>
          <p:nvSpPr>
            <p:cNvPr id="31" name="Line 26"/>
            <p:cNvSpPr>
              <a:spLocks noChangeShapeType="1"/>
            </p:cNvSpPr>
            <p:nvPr/>
          </p:nvSpPr>
          <p:spPr bwMode="auto">
            <a:xfrm>
              <a:off x="539750" y="3270291"/>
              <a:ext cx="3816350" cy="0"/>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solidFill>
                  <a:schemeClr val="bg1"/>
                </a:solidFill>
              </a:endParaRPr>
            </a:p>
          </p:txBody>
        </p:sp>
        <p:sp>
          <p:nvSpPr>
            <p:cNvPr id="32" name="Rectangle 27"/>
            <p:cNvSpPr>
              <a:spLocks noChangeArrowheads="1"/>
            </p:cNvSpPr>
            <p:nvPr/>
          </p:nvSpPr>
          <p:spPr bwMode="auto">
            <a:xfrm>
              <a:off x="539750" y="3549777"/>
              <a:ext cx="3816350" cy="338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lang="zh-CN" altLang="zh-CN" sz="1000" b="1" dirty="0">
                  <a:solidFill>
                    <a:schemeClr val="bg1"/>
                  </a:solidFill>
                </a:rPr>
                <a:t>OPTION</a:t>
              </a:r>
              <a:r>
                <a:rPr lang="en-US" altLang="zh-CN" sz="1000" b="1" dirty="0">
                  <a:solidFill>
                    <a:schemeClr val="bg1"/>
                  </a:solidFill>
                </a:rPr>
                <a:t> 03</a:t>
              </a:r>
              <a:endParaRPr lang="zh-CN" altLang="zh-CN" sz="1000" b="1" dirty="0">
                <a:solidFill>
                  <a:schemeClr val="bg1"/>
                </a:solidFill>
              </a:endParaRPr>
            </a:p>
            <a:p>
              <a:pPr>
                <a:lnSpc>
                  <a:spcPct val="120000"/>
                </a:lnSpc>
                <a:buFont typeface="Arial" panose="020B0604020202020204" pitchFamily="34" charset="0"/>
                <a:buNone/>
              </a:pPr>
              <a:r>
                <a:rPr lang="en-US" altLang="zh-CN" sz="1000" dirty="0">
                  <a:solidFill>
                    <a:schemeClr val="bg1"/>
                  </a:solidFill>
                </a:rPr>
                <a:t>We have many PowerPoint </a:t>
              </a:r>
              <a:r>
                <a:rPr lang="zh-CN" altLang="en-US" sz="1000" dirty="0">
                  <a:solidFill>
                    <a:schemeClr val="bg1"/>
                  </a:solidFill>
                </a:rPr>
                <a:t>templates</a:t>
              </a:r>
              <a:r>
                <a:rPr lang="en-US" altLang="zh-CN" sz="1000" dirty="0">
                  <a:solidFill>
                    <a:schemeClr val="bg1"/>
                  </a:solidFill>
                </a:rPr>
                <a:t> that has been specifically designed</a:t>
              </a:r>
              <a:r>
                <a:rPr lang="zh-CN" altLang="en-US" sz="1000" dirty="0">
                  <a:solidFill>
                    <a:schemeClr val="bg1"/>
                  </a:solidFill>
                </a:rPr>
                <a:t>.</a:t>
              </a:r>
              <a:endParaRPr lang="en-US" altLang="zh-CN" sz="1000" dirty="0">
                <a:solidFill>
                  <a:schemeClr val="bg1"/>
                </a:solidFill>
              </a:endParaRPr>
            </a:p>
          </p:txBody>
        </p:sp>
        <p:sp>
          <p:nvSpPr>
            <p:cNvPr id="33" name="Line 28"/>
            <p:cNvSpPr>
              <a:spLocks noChangeShapeType="1"/>
            </p:cNvSpPr>
            <p:nvPr/>
          </p:nvSpPr>
          <p:spPr bwMode="auto">
            <a:xfrm>
              <a:off x="539750" y="3948363"/>
              <a:ext cx="3816350" cy="0"/>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solidFill>
                  <a:schemeClr val="bg1"/>
                </a:solidFill>
              </a:endParaRPr>
            </a:p>
          </p:txBody>
        </p:sp>
        <p:sp>
          <p:nvSpPr>
            <p:cNvPr id="34" name="Rectangle 29"/>
            <p:cNvSpPr>
              <a:spLocks noChangeArrowheads="1"/>
            </p:cNvSpPr>
            <p:nvPr/>
          </p:nvSpPr>
          <p:spPr bwMode="auto">
            <a:xfrm>
              <a:off x="539750" y="4204029"/>
              <a:ext cx="3816350" cy="338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lang="zh-CN" altLang="zh-CN" sz="1000" b="1" dirty="0">
                  <a:solidFill>
                    <a:schemeClr val="bg1"/>
                  </a:solidFill>
                </a:rPr>
                <a:t>OPTION</a:t>
              </a:r>
              <a:r>
                <a:rPr lang="en-US" altLang="zh-CN" sz="1000" b="1" dirty="0">
                  <a:solidFill>
                    <a:schemeClr val="bg1"/>
                  </a:solidFill>
                </a:rPr>
                <a:t> 04</a:t>
              </a:r>
              <a:endParaRPr lang="zh-CN" altLang="zh-CN" sz="1000" b="1" dirty="0">
                <a:solidFill>
                  <a:schemeClr val="bg1"/>
                </a:solidFill>
              </a:endParaRPr>
            </a:p>
            <a:p>
              <a:pPr>
                <a:lnSpc>
                  <a:spcPct val="120000"/>
                </a:lnSpc>
                <a:buFont typeface="Arial" panose="020B0604020202020204" pitchFamily="34" charset="0"/>
                <a:buNone/>
              </a:pPr>
              <a:r>
                <a:rPr lang="en-US" altLang="zh-CN" sz="1000" dirty="0">
                  <a:solidFill>
                    <a:schemeClr val="bg1"/>
                  </a:solidFill>
                </a:rPr>
                <a:t>We have many PowerPoint </a:t>
              </a:r>
              <a:r>
                <a:rPr lang="zh-CN" altLang="en-US" sz="1000" dirty="0">
                  <a:solidFill>
                    <a:schemeClr val="bg1"/>
                  </a:solidFill>
                </a:rPr>
                <a:t>templates</a:t>
              </a:r>
              <a:r>
                <a:rPr lang="en-US" altLang="zh-CN" sz="1000" dirty="0">
                  <a:solidFill>
                    <a:schemeClr val="bg1"/>
                  </a:solidFill>
                </a:rPr>
                <a:t> that has been specifically designed</a:t>
              </a:r>
              <a:r>
                <a:rPr lang="zh-CN" altLang="en-US" sz="1000" dirty="0">
                  <a:solidFill>
                    <a:schemeClr val="bg1"/>
                  </a:solidFill>
                </a:rPr>
                <a:t>.</a:t>
              </a:r>
              <a:endParaRPr lang="en-US" altLang="zh-CN" sz="1000" dirty="0">
                <a:solidFill>
                  <a:schemeClr val="bg1"/>
                </a:solidFill>
              </a:endParaRPr>
            </a:p>
          </p:txBody>
        </p:sp>
        <p:sp>
          <p:nvSpPr>
            <p:cNvPr id="35" name="Line 30"/>
            <p:cNvSpPr>
              <a:spLocks noChangeShapeType="1"/>
            </p:cNvSpPr>
            <p:nvPr/>
          </p:nvSpPr>
          <p:spPr bwMode="auto">
            <a:xfrm>
              <a:off x="539750" y="4602615"/>
              <a:ext cx="3816350" cy="0"/>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solidFill>
                  <a:schemeClr val="bg1"/>
                </a:solidFill>
              </a:endParaRPr>
            </a:p>
          </p:txBody>
        </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98287"/>
            <a:ext cx="12192318" cy="1290628"/>
            <a:chOff x="0" y="-97101"/>
            <a:chExt cx="12190413" cy="1290426"/>
          </a:xfrm>
        </p:grpSpPr>
        <p:grpSp>
          <p:nvGrpSpPr>
            <p:cNvPr id="4" name="组合 3"/>
            <p:cNvGrpSpPr/>
            <p:nvPr/>
          </p:nvGrpSpPr>
          <p:grpSpPr>
            <a:xfrm>
              <a:off x="0" y="253440"/>
              <a:ext cx="12190413" cy="891373"/>
              <a:chOff x="0" y="253440"/>
              <a:chExt cx="12190413" cy="891373"/>
            </a:xfrm>
          </p:grpSpPr>
          <p:sp>
            <p:nvSpPr>
              <p:cNvPr id="3" name="矩形 2"/>
              <p:cNvSpPr/>
              <p:nvPr/>
            </p:nvSpPr>
            <p:spPr>
              <a:xfrm>
                <a:off x="0" y="1099094"/>
                <a:ext cx="12190413" cy="4571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1474787" y="253440"/>
                <a:ext cx="2814375" cy="717564"/>
                <a:chOff x="-2755429" y="209138"/>
                <a:chExt cx="2814375" cy="717564"/>
              </a:xfrm>
            </p:grpSpPr>
            <p:sp>
              <p:nvSpPr>
                <p:cNvPr id="16" name="TextBox 20"/>
                <p:cNvSpPr txBox="1"/>
                <p:nvPr/>
              </p:nvSpPr>
              <p:spPr>
                <a:xfrm>
                  <a:off x="-2755429" y="209138"/>
                  <a:ext cx="2814375" cy="429828"/>
                </a:xfrm>
                <a:prstGeom prst="rect">
                  <a:avLst/>
                </a:prstGeom>
                <a:noFill/>
              </p:spPr>
              <p:txBody>
                <a:bodyPr wrap="square" rtlCol="0">
                  <a:spAutoFit/>
                </a:bodyPr>
                <a:lstStyle/>
                <a:p>
                  <a:r>
                    <a:rPr lang="zh-CN" altLang="en-US" sz="2200" b="1" dirty="0">
                      <a:solidFill>
                        <a:schemeClr val="bg1"/>
                      </a:solidFill>
                      <a:latin typeface="微软雅黑" panose="020B0503020204020204" pitchFamily="34" charset="-122"/>
                      <a:ea typeface="微软雅黑" panose="020B0503020204020204" pitchFamily="34" charset="-122"/>
                    </a:rPr>
                    <a:t>输入你的标题描述</a:t>
                  </a:r>
                </a:p>
              </p:txBody>
            </p:sp>
            <p:sp>
              <p:nvSpPr>
                <p:cNvPr id="17" name="TextBox 37"/>
                <p:cNvSpPr txBox="1"/>
                <p:nvPr/>
              </p:nvSpPr>
              <p:spPr>
                <a:xfrm>
                  <a:off x="-2743688" y="558460"/>
                  <a:ext cx="2439777" cy="368242"/>
                </a:xfrm>
                <a:prstGeom prst="rect">
                  <a:avLst/>
                </a:prstGeom>
                <a:noFill/>
              </p:spPr>
              <p:txBody>
                <a:bodyPr wrap="squar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Add your title</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pic>
          <p:nvPicPr>
            <p:cNvPr id="7" name="图片 6"/>
            <p:cNvPicPr>
              <a:picLocks noChangeAspect="1"/>
            </p:cNvPicPr>
            <p:nvPr/>
          </p:nvPicPr>
          <p:blipFill>
            <a:blip r:embed="rId3" cstate="print">
              <a:extLst>
                <a:ext uri="{BEBA8EAE-BF5A-486C-A8C5-ECC9F3942E4B}">
                  <a14:imgProps xmlns:a14="http://schemas.microsoft.com/office/drawing/2010/main">
                    <a14:imgLayer r:embed="rId4">
                      <a14:imgEffect>
                        <a14:brightnessContrast bright="39000"/>
                      </a14:imgEffect>
                    </a14:imgLayer>
                  </a14:imgProps>
                </a:ext>
                <a:ext uri="{28A0092B-C50C-407E-A947-70E740481C1C}">
                  <a14:useLocalDpi xmlns:a14="http://schemas.microsoft.com/office/drawing/2010/main" val="0"/>
                </a:ext>
              </a:extLst>
            </a:blip>
            <a:stretch>
              <a:fillRect/>
            </a:stretch>
          </p:blipFill>
          <p:spPr>
            <a:xfrm>
              <a:off x="38109" y="-97101"/>
              <a:ext cx="1347778" cy="1290426"/>
            </a:xfrm>
            <a:prstGeom prst="rect">
              <a:avLst/>
            </a:prstGeom>
          </p:spPr>
        </p:pic>
      </p:grpSp>
      <p:sp>
        <p:nvSpPr>
          <p:cNvPr id="9" name="矩形 8"/>
          <p:cNvSpPr/>
          <p:nvPr/>
        </p:nvSpPr>
        <p:spPr>
          <a:xfrm flipH="1">
            <a:off x="3883175" y="2390711"/>
            <a:ext cx="48428" cy="677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1472803" y="2304569"/>
            <a:ext cx="2370387" cy="781537"/>
            <a:chOff x="1760994" y="3139603"/>
            <a:chExt cx="2370017" cy="781415"/>
          </a:xfrm>
        </p:grpSpPr>
        <p:sp>
          <p:nvSpPr>
            <p:cNvPr id="11" name="矩形 10"/>
            <p:cNvSpPr/>
            <p:nvPr/>
          </p:nvSpPr>
          <p:spPr>
            <a:xfrm>
              <a:off x="2507570" y="3139603"/>
              <a:ext cx="1623441" cy="306657"/>
            </a:xfrm>
            <a:prstGeom prst="rect">
              <a:avLst/>
            </a:prstGeom>
          </p:spPr>
          <p:txBody>
            <a:bodyPr wrap="none">
              <a:spAutoFit/>
            </a:bodyPr>
            <a:lstStyle/>
            <a:p>
              <a:pPr algn="r"/>
              <a:r>
                <a:rPr lang="en-US" altLang="zh-CN" sz="1400" dirty="0">
                  <a:solidFill>
                    <a:schemeClr val="bg1"/>
                  </a:solidFill>
                  <a:latin typeface="微软雅黑" panose="020B0503020204020204" pitchFamily="34" charset="-122"/>
                  <a:ea typeface="微软雅黑" panose="020B0503020204020204" pitchFamily="34" charset="-122"/>
                </a:rPr>
                <a:t>CLICK ADD TITLE</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1760994" y="3470873"/>
              <a:ext cx="2370017" cy="450145"/>
            </a:xfrm>
            <a:prstGeom prst="rect">
              <a:avLst/>
            </a:prstGeom>
          </p:spPr>
          <p:txBody>
            <a:bodyPr wrap="square">
              <a:spAutoFit/>
            </a:bodyPr>
            <a:lstStyle/>
            <a:p>
              <a:pPr algn="r">
                <a:lnSpc>
                  <a:spcPct val="130000"/>
                </a:lnSpc>
              </a:pPr>
              <a:r>
                <a:rPr lang="zh-CN" altLang="en-US" sz="900" dirty="0">
                  <a:solidFill>
                    <a:schemeClr val="bg1"/>
                  </a:solidFill>
                  <a:latin typeface="微软雅黑" panose="020B0503020204020204" pitchFamily="34" charset="-122"/>
                  <a:ea typeface="微软雅黑" panose="020B0503020204020204" pitchFamily="34" charset="-122"/>
                </a:rPr>
                <a:t>Hunan magic rain Advertising CoLtd.professional professional team</a:t>
              </a:r>
            </a:p>
          </p:txBody>
        </p:sp>
      </p:grpSp>
      <p:grpSp>
        <p:nvGrpSpPr>
          <p:cNvPr id="13" name="组合 12"/>
          <p:cNvGrpSpPr/>
          <p:nvPr/>
        </p:nvGrpSpPr>
        <p:grpSpPr>
          <a:xfrm>
            <a:off x="8338009" y="2304569"/>
            <a:ext cx="2370387" cy="781537"/>
            <a:chOff x="3106598" y="5073134"/>
            <a:chExt cx="2370017" cy="781415"/>
          </a:xfrm>
        </p:grpSpPr>
        <p:sp>
          <p:nvSpPr>
            <p:cNvPr id="15" name="矩形 14"/>
            <p:cNvSpPr/>
            <p:nvPr/>
          </p:nvSpPr>
          <p:spPr>
            <a:xfrm>
              <a:off x="3106598" y="5073134"/>
              <a:ext cx="1623441" cy="306657"/>
            </a:xfrm>
            <a:prstGeom prst="rect">
              <a:avLst/>
            </a:prstGeom>
          </p:spPr>
          <p:txBody>
            <a:bodyPr wrap="none">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CLICK ADD TITLE</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3106598" y="5404404"/>
              <a:ext cx="2370017" cy="450145"/>
            </a:xfrm>
            <a:prstGeom prst="rect">
              <a:avLst/>
            </a:prstGeom>
          </p:spPr>
          <p:txBody>
            <a:bodyPr wrap="square">
              <a:spAutoFit/>
            </a:bodyPr>
            <a:lstStyle/>
            <a:p>
              <a:pPr>
                <a:lnSpc>
                  <a:spcPct val="130000"/>
                </a:lnSpc>
              </a:pPr>
              <a:r>
                <a:rPr lang="zh-CN" altLang="en-US" sz="900" dirty="0">
                  <a:solidFill>
                    <a:schemeClr val="bg1"/>
                  </a:solidFill>
                  <a:latin typeface="微软雅黑" panose="020B0503020204020204" pitchFamily="34" charset="-122"/>
                  <a:ea typeface="微软雅黑" panose="020B0503020204020204" pitchFamily="34" charset="-122"/>
                </a:rPr>
                <a:t>Hunan magic rain Advertising CoLtd.professional professional team</a:t>
              </a:r>
            </a:p>
          </p:txBody>
        </p:sp>
      </p:grpSp>
      <p:grpSp>
        <p:nvGrpSpPr>
          <p:cNvPr id="19" name="组合 18"/>
          <p:cNvGrpSpPr/>
          <p:nvPr/>
        </p:nvGrpSpPr>
        <p:grpSpPr>
          <a:xfrm>
            <a:off x="1472803" y="3517964"/>
            <a:ext cx="2370387" cy="781537"/>
            <a:chOff x="1760994" y="3139603"/>
            <a:chExt cx="2370017" cy="781415"/>
          </a:xfrm>
        </p:grpSpPr>
        <p:sp>
          <p:nvSpPr>
            <p:cNvPr id="20" name="矩形 19"/>
            <p:cNvSpPr/>
            <p:nvPr/>
          </p:nvSpPr>
          <p:spPr>
            <a:xfrm>
              <a:off x="2507570" y="3139603"/>
              <a:ext cx="1623441" cy="306657"/>
            </a:xfrm>
            <a:prstGeom prst="rect">
              <a:avLst/>
            </a:prstGeom>
          </p:spPr>
          <p:txBody>
            <a:bodyPr wrap="none">
              <a:spAutoFit/>
            </a:bodyPr>
            <a:lstStyle/>
            <a:p>
              <a:pPr algn="r"/>
              <a:r>
                <a:rPr lang="en-US" altLang="zh-CN" sz="1400" dirty="0">
                  <a:solidFill>
                    <a:schemeClr val="bg1"/>
                  </a:solidFill>
                  <a:latin typeface="微软雅黑" panose="020B0503020204020204" pitchFamily="34" charset="-122"/>
                  <a:ea typeface="微软雅黑" panose="020B0503020204020204" pitchFamily="34" charset="-122"/>
                </a:rPr>
                <a:t>CLICK ADD TITLE</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1760994" y="3470873"/>
              <a:ext cx="2370017" cy="450145"/>
            </a:xfrm>
            <a:prstGeom prst="rect">
              <a:avLst/>
            </a:prstGeom>
          </p:spPr>
          <p:txBody>
            <a:bodyPr wrap="square">
              <a:spAutoFit/>
            </a:bodyPr>
            <a:lstStyle/>
            <a:p>
              <a:pPr algn="r">
                <a:lnSpc>
                  <a:spcPct val="130000"/>
                </a:lnSpc>
              </a:pPr>
              <a:r>
                <a:rPr lang="zh-CN" altLang="en-US" sz="900" dirty="0">
                  <a:solidFill>
                    <a:schemeClr val="bg1"/>
                  </a:solidFill>
                  <a:latin typeface="微软雅黑" panose="020B0503020204020204" pitchFamily="34" charset="-122"/>
                  <a:ea typeface="微软雅黑" panose="020B0503020204020204" pitchFamily="34" charset="-122"/>
                </a:rPr>
                <a:t>Hunan magic rain Advertising CoLtd.professional professional team</a:t>
              </a:r>
            </a:p>
          </p:txBody>
        </p:sp>
      </p:grpSp>
      <p:grpSp>
        <p:nvGrpSpPr>
          <p:cNvPr id="22" name="组合 21"/>
          <p:cNvGrpSpPr/>
          <p:nvPr/>
        </p:nvGrpSpPr>
        <p:grpSpPr>
          <a:xfrm>
            <a:off x="8338009" y="3517964"/>
            <a:ext cx="2370387" cy="781537"/>
            <a:chOff x="3106598" y="5073134"/>
            <a:chExt cx="2370017" cy="781415"/>
          </a:xfrm>
        </p:grpSpPr>
        <p:sp>
          <p:nvSpPr>
            <p:cNvPr id="23" name="矩形 22"/>
            <p:cNvSpPr/>
            <p:nvPr/>
          </p:nvSpPr>
          <p:spPr>
            <a:xfrm>
              <a:off x="3106598" y="5073134"/>
              <a:ext cx="1623441" cy="306657"/>
            </a:xfrm>
            <a:prstGeom prst="rect">
              <a:avLst/>
            </a:prstGeom>
          </p:spPr>
          <p:txBody>
            <a:bodyPr wrap="none">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CLICK ADD TITLE</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3106598" y="5404404"/>
              <a:ext cx="2370017" cy="450145"/>
            </a:xfrm>
            <a:prstGeom prst="rect">
              <a:avLst/>
            </a:prstGeom>
          </p:spPr>
          <p:txBody>
            <a:bodyPr wrap="square">
              <a:spAutoFit/>
            </a:bodyPr>
            <a:lstStyle/>
            <a:p>
              <a:pPr>
                <a:lnSpc>
                  <a:spcPct val="130000"/>
                </a:lnSpc>
              </a:pPr>
              <a:r>
                <a:rPr lang="zh-CN" altLang="en-US" sz="900" dirty="0">
                  <a:solidFill>
                    <a:schemeClr val="bg1"/>
                  </a:solidFill>
                  <a:latin typeface="微软雅黑" panose="020B0503020204020204" pitchFamily="34" charset="-122"/>
                  <a:ea typeface="微软雅黑" panose="020B0503020204020204" pitchFamily="34" charset="-122"/>
                </a:rPr>
                <a:t>Hunan magic rain Advertising CoLtd.professional professional team</a:t>
              </a:r>
            </a:p>
          </p:txBody>
        </p:sp>
      </p:grpSp>
      <p:grpSp>
        <p:nvGrpSpPr>
          <p:cNvPr id="25" name="组合 24"/>
          <p:cNvGrpSpPr/>
          <p:nvPr/>
        </p:nvGrpSpPr>
        <p:grpSpPr>
          <a:xfrm>
            <a:off x="1472803" y="4731358"/>
            <a:ext cx="2370387" cy="781537"/>
            <a:chOff x="1760994" y="3139603"/>
            <a:chExt cx="2370017" cy="781415"/>
          </a:xfrm>
        </p:grpSpPr>
        <p:sp>
          <p:nvSpPr>
            <p:cNvPr id="26" name="矩形 25"/>
            <p:cNvSpPr/>
            <p:nvPr/>
          </p:nvSpPr>
          <p:spPr>
            <a:xfrm>
              <a:off x="2507570" y="3139603"/>
              <a:ext cx="1623441" cy="306657"/>
            </a:xfrm>
            <a:prstGeom prst="rect">
              <a:avLst/>
            </a:prstGeom>
          </p:spPr>
          <p:txBody>
            <a:bodyPr wrap="none">
              <a:spAutoFit/>
            </a:bodyPr>
            <a:lstStyle/>
            <a:p>
              <a:pPr algn="r"/>
              <a:r>
                <a:rPr lang="en-US" altLang="zh-CN" sz="1400" dirty="0">
                  <a:solidFill>
                    <a:schemeClr val="bg1"/>
                  </a:solidFill>
                  <a:latin typeface="微软雅黑" panose="020B0503020204020204" pitchFamily="34" charset="-122"/>
                  <a:ea typeface="微软雅黑" panose="020B0503020204020204" pitchFamily="34" charset="-122"/>
                </a:rPr>
                <a:t>CLICK ADD TITLE</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1760994" y="3470873"/>
              <a:ext cx="2370017" cy="450145"/>
            </a:xfrm>
            <a:prstGeom prst="rect">
              <a:avLst/>
            </a:prstGeom>
          </p:spPr>
          <p:txBody>
            <a:bodyPr wrap="square">
              <a:spAutoFit/>
            </a:bodyPr>
            <a:lstStyle/>
            <a:p>
              <a:pPr algn="r">
                <a:lnSpc>
                  <a:spcPct val="130000"/>
                </a:lnSpc>
              </a:pPr>
              <a:r>
                <a:rPr lang="zh-CN" altLang="en-US" sz="900" dirty="0">
                  <a:solidFill>
                    <a:schemeClr val="bg1"/>
                  </a:solidFill>
                  <a:latin typeface="微软雅黑" panose="020B0503020204020204" pitchFamily="34" charset="-122"/>
                  <a:ea typeface="微软雅黑" panose="020B0503020204020204" pitchFamily="34" charset="-122"/>
                </a:rPr>
                <a:t>Hunan magic rain Advertising CoLtd.professional professional team</a:t>
              </a:r>
            </a:p>
          </p:txBody>
        </p:sp>
      </p:grpSp>
      <p:grpSp>
        <p:nvGrpSpPr>
          <p:cNvPr id="28" name="组合 27"/>
          <p:cNvGrpSpPr/>
          <p:nvPr/>
        </p:nvGrpSpPr>
        <p:grpSpPr>
          <a:xfrm>
            <a:off x="8338009" y="4731358"/>
            <a:ext cx="2370387" cy="781537"/>
            <a:chOff x="3106598" y="5073134"/>
            <a:chExt cx="2370017" cy="781415"/>
          </a:xfrm>
        </p:grpSpPr>
        <p:sp>
          <p:nvSpPr>
            <p:cNvPr id="29" name="矩形 28"/>
            <p:cNvSpPr/>
            <p:nvPr/>
          </p:nvSpPr>
          <p:spPr>
            <a:xfrm>
              <a:off x="3106598" y="5073134"/>
              <a:ext cx="1623441" cy="306657"/>
            </a:xfrm>
            <a:prstGeom prst="rect">
              <a:avLst/>
            </a:prstGeom>
          </p:spPr>
          <p:txBody>
            <a:bodyPr wrap="none">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CLICK ADD TITLE</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3106598" y="5404404"/>
              <a:ext cx="2370017" cy="450145"/>
            </a:xfrm>
            <a:prstGeom prst="rect">
              <a:avLst/>
            </a:prstGeom>
          </p:spPr>
          <p:txBody>
            <a:bodyPr wrap="square">
              <a:spAutoFit/>
            </a:bodyPr>
            <a:lstStyle/>
            <a:p>
              <a:pPr>
                <a:lnSpc>
                  <a:spcPct val="130000"/>
                </a:lnSpc>
              </a:pPr>
              <a:r>
                <a:rPr lang="zh-CN" altLang="en-US" sz="900" dirty="0">
                  <a:solidFill>
                    <a:schemeClr val="bg1"/>
                  </a:solidFill>
                  <a:latin typeface="微软雅黑" panose="020B0503020204020204" pitchFamily="34" charset="-122"/>
                  <a:ea typeface="微软雅黑" panose="020B0503020204020204" pitchFamily="34" charset="-122"/>
                </a:rPr>
                <a:t>Hunan magic rain Advertising CoLtd.professional professional team</a:t>
              </a:r>
            </a:p>
          </p:txBody>
        </p:sp>
      </p:grpSp>
      <p:sp>
        <p:nvSpPr>
          <p:cNvPr id="31" name="矩形 30"/>
          <p:cNvSpPr/>
          <p:nvPr/>
        </p:nvSpPr>
        <p:spPr>
          <a:xfrm flipH="1">
            <a:off x="3883175" y="3600748"/>
            <a:ext cx="48428" cy="677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a:xfrm flipH="1">
            <a:off x="3883175" y="4810785"/>
            <a:ext cx="48428" cy="677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33" name="矩形 32"/>
          <p:cNvSpPr/>
          <p:nvPr/>
        </p:nvSpPr>
        <p:spPr>
          <a:xfrm flipH="1">
            <a:off x="8249597" y="2390711"/>
            <a:ext cx="48428" cy="677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34" name="矩形 33"/>
          <p:cNvSpPr/>
          <p:nvPr/>
        </p:nvSpPr>
        <p:spPr>
          <a:xfrm flipH="1">
            <a:off x="8249597" y="3600748"/>
            <a:ext cx="48428" cy="677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35" name="矩形 34"/>
          <p:cNvSpPr/>
          <p:nvPr/>
        </p:nvSpPr>
        <p:spPr>
          <a:xfrm flipH="1">
            <a:off x="8249597" y="4810785"/>
            <a:ext cx="48428" cy="677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4580826" y="2304569"/>
            <a:ext cx="3107960" cy="3451365"/>
            <a:chOff x="4781697" y="2549769"/>
            <a:chExt cx="2628606" cy="2919046"/>
          </a:xfrm>
          <a:noFill/>
        </p:grpSpPr>
        <p:grpSp>
          <p:nvGrpSpPr>
            <p:cNvPr id="37" name="组合 36"/>
            <p:cNvGrpSpPr/>
            <p:nvPr/>
          </p:nvGrpSpPr>
          <p:grpSpPr>
            <a:xfrm>
              <a:off x="4781697" y="3350310"/>
              <a:ext cx="838372" cy="1310642"/>
              <a:chOff x="4781697" y="3350310"/>
              <a:chExt cx="838372" cy="1310642"/>
            </a:xfrm>
            <a:grpFill/>
          </p:grpSpPr>
          <p:sp>
            <p:nvSpPr>
              <p:cNvPr id="62" name="Freeform 5"/>
              <p:cNvSpPr/>
              <p:nvPr/>
            </p:nvSpPr>
            <p:spPr bwMode="auto">
              <a:xfrm>
                <a:off x="4781697" y="3350310"/>
                <a:ext cx="838372" cy="1310642"/>
              </a:xfrm>
              <a:custGeom>
                <a:avLst/>
                <a:gdLst>
                  <a:gd name="T0" fmla="*/ 1 w 365"/>
                  <a:gd name="T1" fmla="*/ 571 h 571"/>
                  <a:gd name="T2" fmla="*/ 1 w 365"/>
                  <a:gd name="T3" fmla="*/ 455 h 571"/>
                  <a:gd name="T4" fmla="*/ 15 w 365"/>
                  <a:gd name="T5" fmla="*/ 438 h 571"/>
                  <a:gd name="T6" fmla="*/ 219 w 365"/>
                  <a:gd name="T7" fmla="*/ 325 h 571"/>
                  <a:gd name="T8" fmla="*/ 285 w 365"/>
                  <a:gd name="T9" fmla="*/ 286 h 571"/>
                  <a:gd name="T10" fmla="*/ 211 w 365"/>
                  <a:gd name="T11" fmla="*/ 243 h 571"/>
                  <a:gd name="T12" fmla="*/ 15 w 365"/>
                  <a:gd name="T13" fmla="*/ 134 h 571"/>
                  <a:gd name="T14" fmla="*/ 2 w 365"/>
                  <a:gd name="T15" fmla="*/ 119 h 571"/>
                  <a:gd name="T16" fmla="*/ 1 w 365"/>
                  <a:gd name="T17" fmla="*/ 0 h 571"/>
                  <a:gd name="T18" fmla="*/ 51 w 365"/>
                  <a:gd name="T19" fmla="*/ 27 h 571"/>
                  <a:gd name="T20" fmla="*/ 346 w 365"/>
                  <a:gd name="T21" fmla="*/ 196 h 571"/>
                  <a:gd name="T22" fmla="*/ 364 w 365"/>
                  <a:gd name="T23" fmla="*/ 229 h 571"/>
                  <a:gd name="T24" fmla="*/ 364 w 365"/>
                  <a:gd name="T25" fmla="*/ 349 h 571"/>
                  <a:gd name="T26" fmla="*/ 351 w 365"/>
                  <a:gd name="T27" fmla="*/ 373 h 571"/>
                  <a:gd name="T28" fmla="*/ 15 w 365"/>
                  <a:gd name="T29" fmla="*/ 565 h 571"/>
                  <a:gd name="T30" fmla="*/ 1 w 365"/>
                  <a:gd name="T31"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5" h="571">
                    <a:moveTo>
                      <a:pt x="1" y="571"/>
                    </a:moveTo>
                    <a:cubicBezTo>
                      <a:pt x="1" y="530"/>
                      <a:pt x="0" y="493"/>
                      <a:pt x="1" y="455"/>
                    </a:cubicBezTo>
                    <a:cubicBezTo>
                      <a:pt x="2" y="450"/>
                      <a:pt x="9" y="442"/>
                      <a:pt x="15" y="438"/>
                    </a:cubicBezTo>
                    <a:cubicBezTo>
                      <a:pt x="83" y="400"/>
                      <a:pt x="151" y="363"/>
                      <a:pt x="219" y="325"/>
                    </a:cubicBezTo>
                    <a:cubicBezTo>
                      <a:pt x="240" y="313"/>
                      <a:pt x="260" y="301"/>
                      <a:pt x="285" y="286"/>
                    </a:cubicBezTo>
                    <a:cubicBezTo>
                      <a:pt x="258" y="270"/>
                      <a:pt x="235" y="256"/>
                      <a:pt x="211" y="243"/>
                    </a:cubicBezTo>
                    <a:cubicBezTo>
                      <a:pt x="146" y="207"/>
                      <a:pt x="80" y="171"/>
                      <a:pt x="15" y="134"/>
                    </a:cubicBezTo>
                    <a:cubicBezTo>
                      <a:pt x="10" y="131"/>
                      <a:pt x="2" y="125"/>
                      <a:pt x="2" y="119"/>
                    </a:cubicBezTo>
                    <a:cubicBezTo>
                      <a:pt x="0" y="81"/>
                      <a:pt x="1" y="43"/>
                      <a:pt x="1" y="0"/>
                    </a:cubicBezTo>
                    <a:cubicBezTo>
                      <a:pt x="20" y="10"/>
                      <a:pt x="36" y="19"/>
                      <a:pt x="51" y="27"/>
                    </a:cubicBezTo>
                    <a:cubicBezTo>
                      <a:pt x="149" y="84"/>
                      <a:pt x="247" y="140"/>
                      <a:pt x="346" y="196"/>
                    </a:cubicBezTo>
                    <a:cubicBezTo>
                      <a:pt x="360" y="204"/>
                      <a:pt x="365" y="213"/>
                      <a:pt x="364" y="229"/>
                    </a:cubicBezTo>
                    <a:cubicBezTo>
                      <a:pt x="363" y="269"/>
                      <a:pt x="364" y="309"/>
                      <a:pt x="364" y="349"/>
                    </a:cubicBezTo>
                    <a:cubicBezTo>
                      <a:pt x="364" y="360"/>
                      <a:pt x="362" y="367"/>
                      <a:pt x="351" y="373"/>
                    </a:cubicBezTo>
                    <a:cubicBezTo>
                      <a:pt x="239" y="437"/>
                      <a:pt x="127" y="501"/>
                      <a:pt x="15" y="565"/>
                    </a:cubicBezTo>
                    <a:cubicBezTo>
                      <a:pt x="12" y="567"/>
                      <a:pt x="8" y="568"/>
                      <a:pt x="1" y="571"/>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63" name="Freeform 190"/>
              <p:cNvSpPr>
                <a:spLocks noChangeAspect="1" noEditPoints="1"/>
              </p:cNvSpPr>
              <p:nvPr/>
            </p:nvSpPr>
            <p:spPr bwMode="auto">
              <a:xfrm>
                <a:off x="4872002" y="3945311"/>
                <a:ext cx="158267" cy="127961"/>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6176542" y="4337563"/>
              <a:ext cx="1141015" cy="1131252"/>
              <a:chOff x="6176542" y="4337563"/>
              <a:chExt cx="1141015" cy="1131252"/>
            </a:xfrm>
            <a:grpFill/>
          </p:grpSpPr>
          <p:sp>
            <p:nvSpPr>
              <p:cNvPr id="60" name="Freeform 6"/>
              <p:cNvSpPr/>
              <p:nvPr/>
            </p:nvSpPr>
            <p:spPr bwMode="auto">
              <a:xfrm>
                <a:off x="6176542" y="4337563"/>
                <a:ext cx="1141015" cy="1131252"/>
              </a:xfrm>
              <a:custGeom>
                <a:avLst/>
                <a:gdLst>
                  <a:gd name="T0" fmla="*/ 497 w 497"/>
                  <a:gd name="T1" fmla="*/ 208 h 493"/>
                  <a:gd name="T2" fmla="*/ 396 w 497"/>
                  <a:gd name="T3" fmla="*/ 265 h 493"/>
                  <a:gd name="T4" fmla="*/ 375 w 497"/>
                  <a:gd name="T5" fmla="*/ 261 h 493"/>
                  <a:gd name="T6" fmla="*/ 124 w 497"/>
                  <a:gd name="T7" fmla="*/ 112 h 493"/>
                  <a:gd name="T8" fmla="*/ 108 w 497"/>
                  <a:gd name="T9" fmla="*/ 104 h 493"/>
                  <a:gd name="T10" fmla="*/ 107 w 497"/>
                  <a:gd name="T11" fmla="*/ 125 h 493"/>
                  <a:gd name="T12" fmla="*/ 112 w 497"/>
                  <a:gd name="T13" fmla="*/ 413 h 493"/>
                  <a:gd name="T14" fmla="*/ 99 w 497"/>
                  <a:gd name="T15" fmla="*/ 438 h 493"/>
                  <a:gd name="T16" fmla="*/ 3 w 497"/>
                  <a:gd name="T17" fmla="*/ 493 h 493"/>
                  <a:gd name="T18" fmla="*/ 1 w 497"/>
                  <a:gd name="T19" fmla="*/ 474 h 493"/>
                  <a:gd name="T20" fmla="*/ 0 w 497"/>
                  <a:gd name="T21" fmla="*/ 94 h 493"/>
                  <a:gd name="T22" fmla="*/ 15 w 497"/>
                  <a:gd name="T23" fmla="*/ 67 h 493"/>
                  <a:gd name="T24" fmla="*/ 126 w 497"/>
                  <a:gd name="T25" fmla="*/ 4 h 493"/>
                  <a:gd name="T26" fmla="*/ 148 w 497"/>
                  <a:gd name="T27" fmla="*/ 3 h 493"/>
                  <a:gd name="T28" fmla="*/ 491 w 497"/>
                  <a:gd name="T29" fmla="*/ 203 h 493"/>
                  <a:gd name="T30" fmla="*/ 497 w 497"/>
                  <a:gd name="T31" fmla="*/ 208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493">
                    <a:moveTo>
                      <a:pt x="497" y="208"/>
                    </a:moveTo>
                    <a:cubicBezTo>
                      <a:pt x="463" y="228"/>
                      <a:pt x="430" y="247"/>
                      <a:pt x="396" y="265"/>
                    </a:cubicBezTo>
                    <a:cubicBezTo>
                      <a:pt x="391" y="268"/>
                      <a:pt x="381" y="265"/>
                      <a:pt x="375" y="261"/>
                    </a:cubicBezTo>
                    <a:cubicBezTo>
                      <a:pt x="291" y="212"/>
                      <a:pt x="208" y="162"/>
                      <a:pt x="124" y="112"/>
                    </a:cubicBezTo>
                    <a:cubicBezTo>
                      <a:pt x="120" y="110"/>
                      <a:pt x="115" y="107"/>
                      <a:pt x="108" y="104"/>
                    </a:cubicBezTo>
                    <a:cubicBezTo>
                      <a:pt x="108" y="112"/>
                      <a:pt x="107" y="119"/>
                      <a:pt x="107" y="125"/>
                    </a:cubicBezTo>
                    <a:cubicBezTo>
                      <a:pt x="109" y="221"/>
                      <a:pt x="110" y="317"/>
                      <a:pt x="112" y="413"/>
                    </a:cubicBezTo>
                    <a:cubicBezTo>
                      <a:pt x="113" y="425"/>
                      <a:pt x="110" y="432"/>
                      <a:pt x="99" y="438"/>
                    </a:cubicBezTo>
                    <a:cubicBezTo>
                      <a:pt x="67" y="455"/>
                      <a:pt x="36" y="474"/>
                      <a:pt x="3" y="493"/>
                    </a:cubicBezTo>
                    <a:cubicBezTo>
                      <a:pt x="2" y="485"/>
                      <a:pt x="1" y="479"/>
                      <a:pt x="1" y="474"/>
                    </a:cubicBezTo>
                    <a:cubicBezTo>
                      <a:pt x="1" y="347"/>
                      <a:pt x="1" y="221"/>
                      <a:pt x="0" y="94"/>
                    </a:cubicBezTo>
                    <a:cubicBezTo>
                      <a:pt x="0" y="81"/>
                      <a:pt x="4" y="74"/>
                      <a:pt x="15" y="67"/>
                    </a:cubicBezTo>
                    <a:cubicBezTo>
                      <a:pt x="53" y="47"/>
                      <a:pt x="89" y="25"/>
                      <a:pt x="126" y="4"/>
                    </a:cubicBezTo>
                    <a:cubicBezTo>
                      <a:pt x="132" y="1"/>
                      <a:pt x="142" y="0"/>
                      <a:pt x="148" y="3"/>
                    </a:cubicBezTo>
                    <a:cubicBezTo>
                      <a:pt x="263" y="69"/>
                      <a:pt x="377" y="136"/>
                      <a:pt x="491" y="203"/>
                    </a:cubicBezTo>
                    <a:cubicBezTo>
                      <a:pt x="493" y="204"/>
                      <a:pt x="494" y="205"/>
                      <a:pt x="497" y="208"/>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61" name="Freeform 196"/>
              <p:cNvSpPr>
                <a:spLocks noChangeAspect="1" noEditPoints="1"/>
              </p:cNvSpPr>
              <p:nvPr/>
            </p:nvSpPr>
            <p:spPr bwMode="auto">
              <a:xfrm>
                <a:off x="6571931" y="4873061"/>
                <a:ext cx="158267" cy="143274"/>
              </a:xfrm>
              <a:custGeom>
                <a:avLst/>
                <a:gdLst>
                  <a:gd name="T0" fmla="*/ 147 w 190"/>
                  <a:gd name="T1" fmla="*/ 0 h 172"/>
                  <a:gd name="T2" fmla="*/ 156 w 190"/>
                  <a:gd name="T3" fmla="*/ 6 h 172"/>
                  <a:gd name="T4" fmla="*/ 140 w 190"/>
                  <a:gd name="T5" fmla="*/ 49 h 172"/>
                  <a:gd name="T6" fmla="*/ 33 w 190"/>
                  <a:gd name="T7" fmla="*/ 13 h 172"/>
                  <a:gd name="T8" fmla="*/ 41 w 190"/>
                  <a:gd name="T9" fmla="*/ 21 h 172"/>
                  <a:gd name="T10" fmla="*/ 54 w 190"/>
                  <a:gd name="T11" fmla="*/ 32 h 172"/>
                  <a:gd name="T12" fmla="*/ 33 w 190"/>
                  <a:gd name="T13" fmla="*/ 41 h 172"/>
                  <a:gd name="T14" fmla="*/ 41 w 190"/>
                  <a:gd name="T15" fmla="*/ 45 h 172"/>
                  <a:gd name="T16" fmla="*/ 54 w 190"/>
                  <a:gd name="T17" fmla="*/ 56 h 172"/>
                  <a:gd name="T18" fmla="*/ 33 w 190"/>
                  <a:gd name="T19" fmla="*/ 65 h 172"/>
                  <a:gd name="T20" fmla="*/ 41 w 190"/>
                  <a:gd name="T21" fmla="*/ 71 h 172"/>
                  <a:gd name="T22" fmla="*/ 54 w 190"/>
                  <a:gd name="T23" fmla="*/ 82 h 172"/>
                  <a:gd name="T24" fmla="*/ 33 w 190"/>
                  <a:gd name="T25" fmla="*/ 90 h 172"/>
                  <a:gd name="T26" fmla="*/ 41 w 190"/>
                  <a:gd name="T27" fmla="*/ 95 h 172"/>
                  <a:gd name="T28" fmla="*/ 54 w 190"/>
                  <a:gd name="T29" fmla="*/ 105 h 172"/>
                  <a:gd name="T30" fmla="*/ 33 w 190"/>
                  <a:gd name="T31" fmla="*/ 114 h 172"/>
                  <a:gd name="T32" fmla="*/ 41 w 190"/>
                  <a:gd name="T33" fmla="*/ 121 h 172"/>
                  <a:gd name="T34" fmla="*/ 54 w 190"/>
                  <a:gd name="T35" fmla="*/ 131 h 172"/>
                  <a:gd name="T36" fmla="*/ 33 w 190"/>
                  <a:gd name="T37" fmla="*/ 140 h 172"/>
                  <a:gd name="T38" fmla="*/ 33 w 190"/>
                  <a:gd name="T39" fmla="*/ 157 h 172"/>
                  <a:gd name="T40" fmla="*/ 140 w 190"/>
                  <a:gd name="T41" fmla="*/ 125 h 172"/>
                  <a:gd name="T42" fmla="*/ 156 w 190"/>
                  <a:gd name="T43" fmla="*/ 164 h 172"/>
                  <a:gd name="T44" fmla="*/ 147 w 190"/>
                  <a:gd name="T45" fmla="*/ 172 h 172"/>
                  <a:gd name="T46" fmla="*/ 18 w 190"/>
                  <a:gd name="T47" fmla="*/ 172 h 172"/>
                  <a:gd name="T48" fmla="*/ 18 w 190"/>
                  <a:gd name="T49" fmla="*/ 153 h 172"/>
                  <a:gd name="T50" fmla="*/ 0 w 190"/>
                  <a:gd name="T51" fmla="*/ 138 h 172"/>
                  <a:gd name="T52" fmla="*/ 18 w 190"/>
                  <a:gd name="T53" fmla="*/ 127 h 172"/>
                  <a:gd name="T54" fmla="*/ 0 w 190"/>
                  <a:gd name="T55" fmla="*/ 112 h 172"/>
                  <a:gd name="T56" fmla="*/ 18 w 190"/>
                  <a:gd name="T57" fmla="*/ 103 h 172"/>
                  <a:gd name="T58" fmla="*/ 0 w 190"/>
                  <a:gd name="T59" fmla="*/ 88 h 172"/>
                  <a:gd name="T60" fmla="*/ 18 w 190"/>
                  <a:gd name="T61" fmla="*/ 77 h 172"/>
                  <a:gd name="T62" fmla="*/ 0 w 190"/>
                  <a:gd name="T63" fmla="*/ 62 h 172"/>
                  <a:gd name="T64" fmla="*/ 18 w 190"/>
                  <a:gd name="T65" fmla="*/ 54 h 172"/>
                  <a:gd name="T66" fmla="*/ 0 w 190"/>
                  <a:gd name="T67" fmla="*/ 39 h 172"/>
                  <a:gd name="T68" fmla="*/ 18 w 190"/>
                  <a:gd name="T69" fmla="*/ 6 h 172"/>
                  <a:gd name="T70" fmla="*/ 26 w 190"/>
                  <a:gd name="T71" fmla="*/ 0 h 172"/>
                  <a:gd name="T72" fmla="*/ 67 w 190"/>
                  <a:gd name="T73" fmla="*/ 82 h 172"/>
                  <a:gd name="T74" fmla="*/ 87 w 190"/>
                  <a:gd name="T75" fmla="*/ 90 h 172"/>
                  <a:gd name="T76" fmla="*/ 67 w 190"/>
                  <a:gd name="T77" fmla="*/ 82 h 172"/>
                  <a:gd name="T78" fmla="*/ 67 w 190"/>
                  <a:gd name="T79" fmla="*/ 65 h 172"/>
                  <a:gd name="T80" fmla="*/ 104 w 190"/>
                  <a:gd name="T81" fmla="*/ 71 h 172"/>
                  <a:gd name="T82" fmla="*/ 67 w 190"/>
                  <a:gd name="T83" fmla="*/ 65 h 172"/>
                  <a:gd name="T84" fmla="*/ 67 w 190"/>
                  <a:gd name="T85" fmla="*/ 45 h 172"/>
                  <a:gd name="T86" fmla="*/ 121 w 190"/>
                  <a:gd name="T87" fmla="*/ 54 h 172"/>
                  <a:gd name="T88" fmla="*/ 67 w 190"/>
                  <a:gd name="T89" fmla="*/ 45 h 172"/>
                  <a:gd name="T90" fmla="*/ 67 w 190"/>
                  <a:gd name="T91" fmla="*/ 28 h 172"/>
                  <a:gd name="T92" fmla="*/ 121 w 190"/>
                  <a:gd name="T93" fmla="*/ 36 h 172"/>
                  <a:gd name="T94" fmla="*/ 67 w 190"/>
                  <a:gd name="T95" fmla="*/ 28 h 172"/>
                  <a:gd name="T96" fmla="*/ 89 w 190"/>
                  <a:gd name="T97" fmla="*/ 138 h 172"/>
                  <a:gd name="T98" fmla="*/ 112 w 190"/>
                  <a:gd name="T99" fmla="*/ 136 h 172"/>
                  <a:gd name="T100" fmla="*/ 91 w 190"/>
                  <a:gd name="T101" fmla="*/ 112 h 172"/>
                  <a:gd name="T102" fmla="*/ 89 w 190"/>
                  <a:gd name="T103" fmla="*/ 138 h 172"/>
                  <a:gd name="T104" fmla="*/ 169 w 190"/>
                  <a:gd name="T105" fmla="*/ 36 h 172"/>
                  <a:gd name="T106" fmla="*/ 121 w 190"/>
                  <a:gd name="T107" fmla="*/ 127 h 172"/>
                  <a:gd name="T108" fmla="*/ 169 w 190"/>
                  <a:gd name="T109" fmla="*/ 3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0" h="172">
                    <a:moveTo>
                      <a:pt x="26" y="0"/>
                    </a:moveTo>
                    <a:lnTo>
                      <a:pt x="147" y="0"/>
                    </a:lnTo>
                    <a:lnTo>
                      <a:pt x="156" y="0"/>
                    </a:lnTo>
                    <a:lnTo>
                      <a:pt x="156" y="6"/>
                    </a:lnTo>
                    <a:lnTo>
                      <a:pt x="156" y="34"/>
                    </a:lnTo>
                    <a:lnTo>
                      <a:pt x="140" y="49"/>
                    </a:lnTo>
                    <a:lnTo>
                      <a:pt x="140" y="13"/>
                    </a:lnTo>
                    <a:lnTo>
                      <a:pt x="33" y="13"/>
                    </a:lnTo>
                    <a:lnTo>
                      <a:pt x="33" y="24"/>
                    </a:lnTo>
                    <a:lnTo>
                      <a:pt x="41" y="21"/>
                    </a:lnTo>
                    <a:lnTo>
                      <a:pt x="48" y="17"/>
                    </a:lnTo>
                    <a:lnTo>
                      <a:pt x="54" y="32"/>
                    </a:lnTo>
                    <a:lnTo>
                      <a:pt x="46" y="34"/>
                    </a:lnTo>
                    <a:lnTo>
                      <a:pt x="33" y="41"/>
                    </a:lnTo>
                    <a:lnTo>
                      <a:pt x="33" y="47"/>
                    </a:lnTo>
                    <a:lnTo>
                      <a:pt x="41" y="45"/>
                    </a:lnTo>
                    <a:lnTo>
                      <a:pt x="48" y="41"/>
                    </a:lnTo>
                    <a:lnTo>
                      <a:pt x="54" y="56"/>
                    </a:lnTo>
                    <a:lnTo>
                      <a:pt x="46" y="58"/>
                    </a:lnTo>
                    <a:lnTo>
                      <a:pt x="33" y="65"/>
                    </a:lnTo>
                    <a:lnTo>
                      <a:pt x="33" y="73"/>
                    </a:lnTo>
                    <a:lnTo>
                      <a:pt x="41" y="71"/>
                    </a:lnTo>
                    <a:lnTo>
                      <a:pt x="48" y="67"/>
                    </a:lnTo>
                    <a:lnTo>
                      <a:pt x="54" y="82"/>
                    </a:lnTo>
                    <a:lnTo>
                      <a:pt x="46" y="84"/>
                    </a:lnTo>
                    <a:lnTo>
                      <a:pt x="33" y="90"/>
                    </a:lnTo>
                    <a:lnTo>
                      <a:pt x="33" y="97"/>
                    </a:lnTo>
                    <a:lnTo>
                      <a:pt x="41" y="95"/>
                    </a:lnTo>
                    <a:lnTo>
                      <a:pt x="48" y="90"/>
                    </a:lnTo>
                    <a:lnTo>
                      <a:pt x="54" y="105"/>
                    </a:lnTo>
                    <a:lnTo>
                      <a:pt x="46" y="108"/>
                    </a:lnTo>
                    <a:lnTo>
                      <a:pt x="33" y="114"/>
                    </a:lnTo>
                    <a:lnTo>
                      <a:pt x="33" y="123"/>
                    </a:lnTo>
                    <a:lnTo>
                      <a:pt x="41" y="121"/>
                    </a:lnTo>
                    <a:lnTo>
                      <a:pt x="48" y="118"/>
                    </a:lnTo>
                    <a:lnTo>
                      <a:pt x="54" y="131"/>
                    </a:lnTo>
                    <a:lnTo>
                      <a:pt x="46" y="133"/>
                    </a:lnTo>
                    <a:lnTo>
                      <a:pt x="33" y="140"/>
                    </a:lnTo>
                    <a:lnTo>
                      <a:pt x="33" y="153"/>
                    </a:lnTo>
                    <a:lnTo>
                      <a:pt x="33" y="157"/>
                    </a:lnTo>
                    <a:lnTo>
                      <a:pt x="140" y="157"/>
                    </a:lnTo>
                    <a:lnTo>
                      <a:pt x="140" y="125"/>
                    </a:lnTo>
                    <a:lnTo>
                      <a:pt x="156" y="110"/>
                    </a:lnTo>
                    <a:lnTo>
                      <a:pt x="156" y="164"/>
                    </a:lnTo>
                    <a:lnTo>
                      <a:pt x="156" y="172"/>
                    </a:lnTo>
                    <a:lnTo>
                      <a:pt x="147" y="172"/>
                    </a:lnTo>
                    <a:lnTo>
                      <a:pt x="26" y="172"/>
                    </a:lnTo>
                    <a:lnTo>
                      <a:pt x="18" y="172"/>
                    </a:lnTo>
                    <a:lnTo>
                      <a:pt x="18" y="164"/>
                    </a:lnTo>
                    <a:lnTo>
                      <a:pt x="18" y="153"/>
                    </a:lnTo>
                    <a:lnTo>
                      <a:pt x="2" y="153"/>
                    </a:lnTo>
                    <a:lnTo>
                      <a:pt x="0" y="138"/>
                    </a:lnTo>
                    <a:lnTo>
                      <a:pt x="18" y="131"/>
                    </a:lnTo>
                    <a:lnTo>
                      <a:pt x="18" y="127"/>
                    </a:lnTo>
                    <a:lnTo>
                      <a:pt x="2" y="127"/>
                    </a:lnTo>
                    <a:lnTo>
                      <a:pt x="0" y="112"/>
                    </a:lnTo>
                    <a:lnTo>
                      <a:pt x="18" y="103"/>
                    </a:lnTo>
                    <a:lnTo>
                      <a:pt x="18" y="103"/>
                    </a:lnTo>
                    <a:lnTo>
                      <a:pt x="2" y="103"/>
                    </a:lnTo>
                    <a:lnTo>
                      <a:pt x="0" y="88"/>
                    </a:lnTo>
                    <a:lnTo>
                      <a:pt x="18" y="80"/>
                    </a:lnTo>
                    <a:lnTo>
                      <a:pt x="18" y="77"/>
                    </a:lnTo>
                    <a:lnTo>
                      <a:pt x="2" y="77"/>
                    </a:lnTo>
                    <a:lnTo>
                      <a:pt x="0" y="62"/>
                    </a:lnTo>
                    <a:lnTo>
                      <a:pt x="18" y="54"/>
                    </a:lnTo>
                    <a:lnTo>
                      <a:pt x="18" y="54"/>
                    </a:lnTo>
                    <a:lnTo>
                      <a:pt x="2" y="54"/>
                    </a:lnTo>
                    <a:lnTo>
                      <a:pt x="0" y="39"/>
                    </a:lnTo>
                    <a:lnTo>
                      <a:pt x="18" y="30"/>
                    </a:lnTo>
                    <a:lnTo>
                      <a:pt x="18" y="6"/>
                    </a:lnTo>
                    <a:lnTo>
                      <a:pt x="18" y="0"/>
                    </a:lnTo>
                    <a:lnTo>
                      <a:pt x="26" y="0"/>
                    </a:lnTo>
                    <a:lnTo>
                      <a:pt x="26" y="0"/>
                    </a:lnTo>
                    <a:close/>
                    <a:moveTo>
                      <a:pt x="67" y="82"/>
                    </a:moveTo>
                    <a:lnTo>
                      <a:pt x="67" y="90"/>
                    </a:lnTo>
                    <a:lnTo>
                      <a:pt x="87" y="90"/>
                    </a:lnTo>
                    <a:lnTo>
                      <a:pt x="87" y="82"/>
                    </a:lnTo>
                    <a:lnTo>
                      <a:pt x="67" y="82"/>
                    </a:lnTo>
                    <a:lnTo>
                      <a:pt x="67" y="82"/>
                    </a:lnTo>
                    <a:close/>
                    <a:moveTo>
                      <a:pt x="67" y="65"/>
                    </a:moveTo>
                    <a:lnTo>
                      <a:pt x="67" y="71"/>
                    </a:lnTo>
                    <a:lnTo>
                      <a:pt x="104" y="71"/>
                    </a:lnTo>
                    <a:lnTo>
                      <a:pt x="104" y="65"/>
                    </a:lnTo>
                    <a:lnTo>
                      <a:pt x="67" y="65"/>
                    </a:lnTo>
                    <a:lnTo>
                      <a:pt x="67" y="65"/>
                    </a:lnTo>
                    <a:close/>
                    <a:moveTo>
                      <a:pt x="67" y="45"/>
                    </a:moveTo>
                    <a:lnTo>
                      <a:pt x="67" y="54"/>
                    </a:lnTo>
                    <a:lnTo>
                      <a:pt x="121" y="54"/>
                    </a:lnTo>
                    <a:lnTo>
                      <a:pt x="121" y="45"/>
                    </a:lnTo>
                    <a:lnTo>
                      <a:pt x="67" y="45"/>
                    </a:lnTo>
                    <a:lnTo>
                      <a:pt x="67" y="45"/>
                    </a:lnTo>
                    <a:close/>
                    <a:moveTo>
                      <a:pt x="67" y="28"/>
                    </a:moveTo>
                    <a:lnTo>
                      <a:pt x="67" y="36"/>
                    </a:lnTo>
                    <a:lnTo>
                      <a:pt x="121" y="36"/>
                    </a:lnTo>
                    <a:lnTo>
                      <a:pt x="121" y="28"/>
                    </a:lnTo>
                    <a:lnTo>
                      <a:pt x="67" y="28"/>
                    </a:lnTo>
                    <a:lnTo>
                      <a:pt x="67" y="28"/>
                    </a:lnTo>
                    <a:close/>
                    <a:moveTo>
                      <a:pt x="89" y="138"/>
                    </a:moveTo>
                    <a:lnTo>
                      <a:pt x="100" y="136"/>
                    </a:lnTo>
                    <a:lnTo>
                      <a:pt x="112" y="136"/>
                    </a:lnTo>
                    <a:lnTo>
                      <a:pt x="102" y="125"/>
                    </a:lnTo>
                    <a:lnTo>
                      <a:pt x="91" y="112"/>
                    </a:lnTo>
                    <a:lnTo>
                      <a:pt x="89" y="125"/>
                    </a:lnTo>
                    <a:lnTo>
                      <a:pt x="89" y="138"/>
                    </a:lnTo>
                    <a:lnTo>
                      <a:pt x="89" y="138"/>
                    </a:lnTo>
                    <a:close/>
                    <a:moveTo>
                      <a:pt x="169" y="36"/>
                    </a:moveTo>
                    <a:lnTo>
                      <a:pt x="100" y="103"/>
                    </a:lnTo>
                    <a:lnTo>
                      <a:pt x="121" y="127"/>
                    </a:lnTo>
                    <a:lnTo>
                      <a:pt x="190" y="60"/>
                    </a:lnTo>
                    <a:lnTo>
                      <a:pt x="169" y="36"/>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4872002" y="4335122"/>
              <a:ext cx="1141015" cy="1133693"/>
              <a:chOff x="4872002" y="4335122"/>
              <a:chExt cx="1141015" cy="1133693"/>
            </a:xfrm>
            <a:grpFill/>
          </p:grpSpPr>
          <p:sp>
            <p:nvSpPr>
              <p:cNvPr id="58" name="Freeform 8"/>
              <p:cNvSpPr/>
              <p:nvPr/>
            </p:nvSpPr>
            <p:spPr bwMode="auto">
              <a:xfrm>
                <a:off x="4872002" y="4335122"/>
                <a:ext cx="1141015" cy="1133693"/>
              </a:xfrm>
              <a:custGeom>
                <a:avLst/>
                <a:gdLst>
                  <a:gd name="T0" fmla="*/ 495 w 497"/>
                  <a:gd name="T1" fmla="*/ 494 h 494"/>
                  <a:gd name="T2" fmla="*/ 392 w 497"/>
                  <a:gd name="T3" fmla="*/ 433 h 494"/>
                  <a:gd name="T4" fmla="*/ 386 w 497"/>
                  <a:gd name="T5" fmla="*/ 416 h 494"/>
                  <a:gd name="T6" fmla="*/ 392 w 497"/>
                  <a:gd name="T7" fmla="*/ 132 h 494"/>
                  <a:gd name="T8" fmla="*/ 390 w 497"/>
                  <a:gd name="T9" fmla="*/ 103 h 494"/>
                  <a:gd name="T10" fmla="*/ 341 w 497"/>
                  <a:gd name="T11" fmla="*/ 132 h 494"/>
                  <a:gd name="T12" fmla="*/ 123 w 497"/>
                  <a:gd name="T13" fmla="*/ 262 h 494"/>
                  <a:gd name="T14" fmla="*/ 102 w 497"/>
                  <a:gd name="T15" fmla="*/ 266 h 494"/>
                  <a:gd name="T16" fmla="*/ 0 w 497"/>
                  <a:gd name="T17" fmla="*/ 208 h 494"/>
                  <a:gd name="T18" fmla="*/ 102 w 497"/>
                  <a:gd name="T19" fmla="*/ 149 h 494"/>
                  <a:gd name="T20" fmla="*/ 344 w 497"/>
                  <a:gd name="T21" fmla="*/ 8 h 494"/>
                  <a:gd name="T22" fmla="*/ 376 w 497"/>
                  <a:gd name="T23" fmla="*/ 8 h 494"/>
                  <a:gd name="T24" fmla="*/ 483 w 497"/>
                  <a:gd name="T25" fmla="*/ 70 h 494"/>
                  <a:gd name="T26" fmla="*/ 496 w 497"/>
                  <a:gd name="T27" fmla="*/ 91 h 494"/>
                  <a:gd name="T28" fmla="*/ 496 w 497"/>
                  <a:gd name="T29" fmla="*/ 481 h 494"/>
                  <a:gd name="T30" fmla="*/ 495 w 497"/>
                  <a:gd name="T31" fmla="*/ 494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494">
                    <a:moveTo>
                      <a:pt x="495" y="494"/>
                    </a:moveTo>
                    <a:cubicBezTo>
                      <a:pt x="459" y="473"/>
                      <a:pt x="425" y="454"/>
                      <a:pt x="392" y="433"/>
                    </a:cubicBezTo>
                    <a:cubicBezTo>
                      <a:pt x="388" y="431"/>
                      <a:pt x="386" y="422"/>
                      <a:pt x="386" y="416"/>
                    </a:cubicBezTo>
                    <a:cubicBezTo>
                      <a:pt x="388" y="321"/>
                      <a:pt x="390" y="226"/>
                      <a:pt x="392" y="132"/>
                    </a:cubicBezTo>
                    <a:cubicBezTo>
                      <a:pt x="392" y="123"/>
                      <a:pt x="391" y="115"/>
                      <a:pt x="390" y="103"/>
                    </a:cubicBezTo>
                    <a:cubicBezTo>
                      <a:pt x="372" y="114"/>
                      <a:pt x="356" y="123"/>
                      <a:pt x="341" y="132"/>
                    </a:cubicBezTo>
                    <a:cubicBezTo>
                      <a:pt x="268" y="176"/>
                      <a:pt x="196" y="219"/>
                      <a:pt x="123" y="262"/>
                    </a:cubicBezTo>
                    <a:cubicBezTo>
                      <a:pt x="117" y="266"/>
                      <a:pt x="107" y="269"/>
                      <a:pt x="102" y="266"/>
                    </a:cubicBezTo>
                    <a:cubicBezTo>
                      <a:pt x="69" y="248"/>
                      <a:pt x="36" y="229"/>
                      <a:pt x="0" y="208"/>
                    </a:cubicBezTo>
                    <a:cubicBezTo>
                      <a:pt x="36" y="187"/>
                      <a:pt x="69" y="168"/>
                      <a:pt x="102" y="149"/>
                    </a:cubicBezTo>
                    <a:cubicBezTo>
                      <a:pt x="183" y="102"/>
                      <a:pt x="263" y="55"/>
                      <a:pt x="344" y="8"/>
                    </a:cubicBezTo>
                    <a:cubicBezTo>
                      <a:pt x="356" y="1"/>
                      <a:pt x="364" y="0"/>
                      <a:pt x="376" y="8"/>
                    </a:cubicBezTo>
                    <a:cubicBezTo>
                      <a:pt x="411" y="29"/>
                      <a:pt x="448" y="49"/>
                      <a:pt x="483" y="70"/>
                    </a:cubicBezTo>
                    <a:cubicBezTo>
                      <a:pt x="490" y="74"/>
                      <a:pt x="496" y="84"/>
                      <a:pt x="496" y="91"/>
                    </a:cubicBezTo>
                    <a:cubicBezTo>
                      <a:pt x="497" y="221"/>
                      <a:pt x="496" y="351"/>
                      <a:pt x="496" y="481"/>
                    </a:cubicBezTo>
                    <a:cubicBezTo>
                      <a:pt x="496" y="484"/>
                      <a:pt x="496" y="487"/>
                      <a:pt x="495" y="494"/>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59" name="Freeform 172"/>
              <p:cNvSpPr>
                <a:spLocks noChangeAspect="1" noEditPoints="1"/>
              </p:cNvSpPr>
              <p:nvPr/>
            </p:nvSpPr>
            <p:spPr bwMode="auto">
              <a:xfrm>
                <a:off x="5473228" y="4870030"/>
                <a:ext cx="137699" cy="146305"/>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6571931" y="3357632"/>
              <a:ext cx="838372" cy="1303320"/>
              <a:chOff x="6571931" y="3357632"/>
              <a:chExt cx="838372" cy="1303320"/>
            </a:xfrm>
            <a:grpFill/>
          </p:grpSpPr>
          <p:sp>
            <p:nvSpPr>
              <p:cNvPr id="53" name="Freeform 7"/>
              <p:cNvSpPr/>
              <p:nvPr/>
            </p:nvSpPr>
            <p:spPr bwMode="auto">
              <a:xfrm>
                <a:off x="6571931" y="3357632"/>
                <a:ext cx="838372" cy="1303320"/>
              </a:xfrm>
              <a:custGeom>
                <a:avLst/>
                <a:gdLst>
                  <a:gd name="T0" fmla="*/ 364 w 365"/>
                  <a:gd name="T1" fmla="*/ 0 h 568"/>
                  <a:gd name="T2" fmla="*/ 363 w 365"/>
                  <a:gd name="T3" fmla="*/ 114 h 568"/>
                  <a:gd name="T4" fmla="*/ 348 w 365"/>
                  <a:gd name="T5" fmla="*/ 131 h 568"/>
                  <a:gd name="T6" fmla="*/ 100 w 365"/>
                  <a:gd name="T7" fmla="*/ 270 h 568"/>
                  <a:gd name="T8" fmla="*/ 78 w 365"/>
                  <a:gd name="T9" fmla="*/ 282 h 568"/>
                  <a:gd name="T10" fmla="*/ 97 w 365"/>
                  <a:gd name="T11" fmla="*/ 295 h 568"/>
                  <a:gd name="T12" fmla="*/ 347 w 365"/>
                  <a:gd name="T13" fmla="*/ 433 h 568"/>
                  <a:gd name="T14" fmla="*/ 364 w 365"/>
                  <a:gd name="T15" fmla="*/ 463 h 568"/>
                  <a:gd name="T16" fmla="*/ 364 w 365"/>
                  <a:gd name="T17" fmla="*/ 568 h 568"/>
                  <a:gd name="T18" fmla="*/ 343 w 365"/>
                  <a:gd name="T19" fmla="*/ 558 h 568"/>
                  <a:gd name="T20" fmla="*/ 19 w 365"/>
                  <a:gd name="T21" fmla="*/ 372 h 568"/>
                  <a:gd name="T22" fmla="*/ 0 w 365"/>
                  <a:gd name="T23" fmla="*/ 343 h 568"/>
                  <a:gd name="T24" fmla="*/ 2 w 365"/>
                  <a:gd name="T25" fmla="*/ 219 h 568"/>
                  <a:gd name="T26" fmla="*/ 12 w 365"/>
                  <a:gd name="T27" fmla="*/ 199 h 568"/>
                  <a:gd name="T28" fmla="*/ 355 w 365"/>
                  <a:gd name="T29" fmla="*/ 2 h 568"/>
                  <a:gd name="T30" fmla="*/ 364 w 365"/>
                  <a:gd name="T3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5" h="568">
                    <a:moveTo>
                      <a:pt x="364" y="0"/>
                    </a:moveTo>
                    <a:cubicBezTo>
                      <a:pt x="364" y="39"/>
                      <a:pt x="365" y="76"/>
                      <a:pt x="363" y="114"/>
                    </a:cubicBezTo>
                    <a:cubicBezTo>
                      <a:pt x="363" y="120"/>
                      <a:pt x="355" y="128"/>
                      <a:pt x="348" y="131"/>
                    </a:cubicBezTo>
                    <a:cubicBezTo>
                      <a:pt x="266" y="178"/>
                      <a:pt x="183" y="224"/>
                      <a:pt x="100" y="270"/>
                    </a:cubicBezTo>
                    <a:cubicBezTo>
                      <a:pt x="94" y="273"/>
                      <a:pt x="88" y="277"/>
                      <a:pt x="78" y="282"/>
                    </a:cubicBezTo>
                    <a:cubicBezTo>
                      <a:pt x="86" y="288"/>
                      <a:pt x="91" y="292"/>
                      <a:pt x="97" y="295"/>
                    </a:cubicBezTo>
                    <a:cubicBezTo>
                      <a:pt x="180" y="341"/>
                      <a:pt x="263" y="388"/>
                      <a:pt x="347" y="433"/>
                    </a:cubicBezTo>
                    <a:cubicBezTo>
                      <a:pt x="359" y="440"/>
                      <a:pt x="365" y="448"/>
                      <a:pt x="364" y="463"/>
                    </a:cubicBezTo>
                    <a:cubicBezTo>
                      <a:pt x="363" y="496"/>
                      <a:pt x="364" y="530"/>
                      <a:pt x="364" y="568"/>
                    </a:cubicBezTo>
                    <a:cubicBezTo>
                      <a:pt x="355" y="564"/>
                      <a:pt x="349" y="561"/>
                      <a:pt x="343" y="558"/>
                    </a:cubicBezTo>
                    <a:cubicBezTo>
                      <a:pt x="235" y="496"/>
                      <a:pt x="127" y="434"/>
                      <a:pt x="19" y="372"/>
                    </a:cubicBezTo>
                    <a:cubicBezTo>
                      <a:pt x="6" y="365"/>
                      <a:pt x="0" y="358"/>
                      <a:pt x="0" y="343"/>
                    </a:cubicBezTo>
                    <a:cubicBezTo>
                      <a:pt x="1" y="302"/>
                      <a:pt x="0" y="260"/>
                      <a:pt x="2" y="219"/>
                    </a:cubicBezTo>
                    <a:cubicBezTo>
                      <a:pt x="2" y="212"/>
                      <a:pt x="7" y="202"/>
                      <a:pt x="12" y="199"/>
                    </a:cubicBezTo>
                    <a:cubicBezTo>
                      <a:pt x="126" y="133"/>
                      <a:pt x="241" y="67"/>
                      <a:pt x="355" y="2"/>
                    </a:cubicBezTo>
                    <a:cubicBezTo>
                      <a:pt x="357" y="1"/>
                      <a:pt x="359" y="1"/>
                      <a:pt x="364" y="0"/>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微软雅黑" panose="020B0503020204020204" pitchFamily="34" charset="-122"/>
                  <a:ea typeface="微软雅黑" panose="020B0503020204020204" pitchFamily="34" charset="-122"/>
                </a:endParaRPr>
              </a:p>
            </p:txBody>
          </p:sp>
          <p:grpSp>
            <p:nvGrpSpPr>
              <p:cNvPr id="54" name="组合 53"/>
              <p:cNvGrpSpPr>
                <a:grpSpLocks noChangeAspect="1"/>
              </p:cNvGrpSpPr>
              <p:nvPr/>
            </p:nvGrpSpPr>
            <p:grpSpPr>
              <a:xfrm>
                <a:off x="7178851" y="3925564"/>
                <a:ext cx="158267" cy="157693"/>
                <a:chOff x="3618897" y="2279040"/>
                <a:chExt cx="706229" cy="703668"/>
              </a:xfrm>
              <a:grpFill/>
            </p:grpSpPr>
            <p:sp>
              <p:nvSpPr>
                <p:cNvPr id="55" name="Freeform 9"/>
                <p:cNvSpPr>
                  <a:spLocks noEditPoints="1"/>
                </p:cNvSpPr>
                <p:nvPr/>
              </p:nvSpPr>
              <p:spPr bwMode="auto">
                <a:xfrm>
                  <a:off x="3713987" y="2279040"/>
                  <a:ext cx="516048" cy="703668"/>
                </a:xfrm>
                <a:custGeom>
                  <a:avLst/>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56" name="Freeform 10"/>
                <p:cNvSpPr>
                  <a:spLocks noEditPoints="1"/>
                </p:cNvSpPr>
                <p:nvPr/>
              </p:nvSpPr>
              <p:spPr bwMode="auto">
                <a:xfrm>
                  <a:off x="3618897" y="2347432"/>
                  <a:ext cx="706229" cy="373412"/>
                </a:xfrm>
                <a:custGeom>
                  <a:avLst/>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57" name="Freeform 11"/>
                <p:cNvSpPr/>
                <p:nvPr/>
              </p:nvSpPr>
              <p:spPr bwMode="auto">
                <a:xfrm>
                  <a:off x="3845651" y="2427528"/>
                  <a:ext cx="253087" cy="253452"/>
                </a:xfrm>
                <a:custGeom>
                  <a:avLst/>
                  <a:gdLst>
                    <a:gd name="T0" fmla="*/ 3 w 293"/>
                    <a:gd name="T1" fmla="*/ 38 h 293"/>
                    <a:gd name="T2" fmla="*/ 16 w 293"/>
                    <a:gd name="T3" fmla="*/ 15 h 293"/>
                    <a:gd name="T4" fmla="*/ 39 w 293"/>
                    <a:gd name="T5" fmla="*/ 28 h 293"/>
                    <a:gd name="T6" fmla="*/ 50 w 293"/>
                    <a:gd name="T7" fmla="*/ 65 h 293"/>
                    <a:gd name="T8" fmla="*/ 91 w 293"/>
                    <a:gd name="T9" fmla="*/ 53 h 293"/>
                    <a:gd name="T10" fmla="*/ 91 w 293"/>
                    <a:gd name="T11" fmla="*/ 53 h 293"/>
                    <a:gd name="T12" fmla="*/ 127 w 293"/>
                    <a:gd name="T13" fmla="*/ 48 h 293"/>
                    <a:gd name="T14" fmla="*/ 127 w 293"/>
                    <a:gd name="T15" fmla="*/ 19 h 293"/>
                    <a:gd name="T16" fmla="*/ 146 w 293"/>
                    <a:gd name="T17" fmla="*/ 0 h 293"/>
                    <a:gd name="T18" fmla="*/ 165 w 293"/>
                    <a:gd name="T19" fmla="*/ 19 h 293"/>
                    <a:gd name="T20" fmla="*/ 165 w 293"/>
                    <a:gd name="T21" fmla="*/ 48 h 293"/>
                    <a:gd name="T22" fmla="*/ 202 w 293"/>
                    <a:gd name="T23" fmla="*/ 53 h 293"/>
                    <a:gd name="T24" fmla="*/ 202 w 293"/>
                    <a:gd name="T25" fmla="*/ 53 h 293"/>
                    <a:gd name="T26" fmla="*/ 202 w 293"/>
                    <a:gd name="T27" fmla="*/ 53 h 293"/>
                    <a:gd name="T28" fmla="*/ 242 w 293"/>
                    <a:gd name="T29" fmla="*/ 65 h 293"/>
                    <a:gd name="T30" fmla="*/ 253 w 293"/>
                    <a:gd name="T31" fmla="*/ 28 h 293"/>
                    <a:gd name="T32" fmla="*/ 277 w 293"/>
                    <a:gd name="T33" fmla="*/ 15 h 293"/>
                    <a:gd name="T34" fmla="*/ 290 w 293"/>
                    <a:gd name="T35" fmla="*/ 38 h 293"/>
                    <a:gd name="T36" fmla="*/ 220 w 293"/>
                    <a:gd name="T37" fmla="*/ 278 h 293"/>
                    <a:gd name="T38" fmla="*/ 196 w 293"/>
                    <a:gd name="T39" fmla="*/ 290 h 293"/>
                    <a:gd name="T40" fmla="*/ 183 w 293"/>
                    <a:gd name="T41" fmla="*/ 267 h 293"/>
                    <a:gd name="T42" fmla="*/ 232 w 293"/>
                    <a:gd name="T43" fmla="*/ 102 h 293"/>
                    <a:gd name="T44" fmla="*/ 194 w 293"/>
                    <a:gd name="T45" fmla="*/ 90 h 293"/>
                    <a:gd name="T46" fmla="*/ 194 w 293"/>
                    <a:gd name="T47" fmla="*/ 90 h 293"/>
                    <a:gd name="T48" fmla="*/ 165 w 293"/>
                    <a:gd name="T49" fmla="*/ 86 h 293"/>
                    <a:gd name="T50" fmla="*/ 165 w 293"/>
                    <a:gd name="T51" fmla="*/ 132 h 293"/>
                    <a:gd name="T52" fmla="*/ 146 w 293"/>
                    <a:gd name="T53" fmla="*/ 151 h 293"/>
                    <a:gd name="T54" fmla="*/ 127 w 293"/>
                    <a:gd name="T55" fmla="*/ 132 h 293"/>
                    <a:gd name="T56" fmla="*/ 127 w 293"/>
                    <a:gd name="T57" fmla="*/ 86 h 293"/>
                    <a:gd name="T58" fmla="*/ 99 w 293"/>
                    <a:gd name="T59" fmla="*/ 90 h 293"/>
                    <a:gd name="T60" fmla="*/ 99 w 293"/>
                    <a:gd name="T61" fmla="*/ 90 h 293"/>
                    <a:gd name="T62" fmla="*/ 61 w 293"/>
                    <a:gd name="T63" fmla="*/ 102 h 293"/>
                    <a:gd name="T64" fmla="*/ 109 w 293"/>
                    <a:gd name="T65" fmla="*/ 267 h 293"/>
                    <a:gd name="T66" fmla="*/ 96 w 293"/>
                    <a:gd name="T67" fmla="*/ 290 h 293"/>
                    <a:gd name="T68" fmla="*/ 73 w 293"/>
                    <a:gd name="T69" fmla="*/ 278 h 293"/>
                    <a:gd name="T70" fmla="*/ 3 w 293"/>
                    <a:gd name="T71"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微软雅黑" panose="020B0503020204020204" pitchFamily="34" charset="-122"/>
                    <a:ea typeface="微软雅黑" panose="020B0503020204020204" pitchFamily="34" charset="-122"/>
                  </a:endParaRPr>
                </a:p>
              </p:txBody>
            </p:sp>
          </p:grpSp>
        </p:grpSp>
        <p:grpSp>
          <p:nvGrpSpPr>
            <p:cNvPr id="41" name="组合 40"/>
            <p:cNvGrpSpPr/>
            <p:nvPr/>
          </p:nvGrpSpPr>
          <p:grpSpPr>
            <a:xfrm>
              <a:off x="6182644" y="2568074"/>
              <a:ext cx="1123930" cy="1103184"/>
              <a:chOff x="6182644" y="2568074"/>
              <a:chExt cx="1123930" cy="1103184"/>
            </a:xfrm>
            <a:grpFill/>
          </p:grpSpPr>
          <p:sp>
            <p:nvSpPr>
              <p:cNvPr id="49" name="Freeform 10"/>
              <p:cNvSpPr/>
              <p:nvPr/>
            </p:nvSpPr>
            <p:spPr bwMode="auto">
              <a:xfrm>
                <a:off x="6182644" y="2568074"/>
                <a:ext cx="1123930" cy="1103184"/>
              </a:xfrm>
              <a:custGeom>
                <a:avLst/>
                <a:gdLst>
                  <a:gd name="T0" fmla="*/ 489 w 489"/>
                  <a:gd name="T1" fmla="*/ 276 h 481"/>
                  <a:gd name="T2" fmla="*/ 424 w 489"/>
                  <a:gd name="T3" fmla="*/ 315 h 481"/>
                  <a:gd name="T4" fmla="*/ 151 w 489"/>
                  <a:gd name="T5" fmla="*/ 473 h 481"/>
                  <a:gd name="T6" fmla="*/ 119 w 489"/>
                  <a:gd name="T7" fmla="*/ 474 h 481"/>
                  <a:gd name="T8" fmla="*/ 15 w 489"/>
                  <a:gd name="T9" fmla="*/ 413 h 481"/>
                  <a:gd name="T10" fmla="*/ 0 w 489"/>
                  <a:gd name="T11" fmla="*/ 388 h 481"/>
                  <a:gd name="T12" fmla="*/ 2 w 489"/>
                  <a:gd name="T13" fmla="*/ 16 h 481"/>
                  <a:gd name="T14" fmla="*/ 5 w 489"/>
                  <a:gd name="T15" fmla="*/ 0 h 481"/>
                  <a:gd name="T16" fmla="*/ 24 w 489"/>
                  <a:gd name="T17" fmla="*/ 7 h 481"/>
                  <a:gd name="T18" fmla="*/ 88 w 489"/>
                  <a:gd name="T19" fmla="*/ 44 h 481"/>
                  <a:gd name="T20" fmla="*/ 106 w 489"/>
                  <a:gd name="T21" fmla="*/ 76 h 481"/>
                  <a:gd name="T22" fmla="*/ 101 w 489"/>
                  <a:gd name="T23" fmla="*/ 360 h 481"/>
                  <a:gd name="T24" fmla="*/ 104 w 489"/>
                  <a:gd name="T25" fmla="*/ 378 h 481"/>
                  <a:gd name="T26" fmla="*/ 124 w 489"/>
                  <a:gd name="T27" fmla="*/ 373 h 481"/>
                  <a:gd name="T28" fmla="*/ 375 w 489"/>
                  <a:gd name="T29" fmla="*/ 223 h 481"/>
                  <a:gd name="T30" fmla="*/ 391 w 489"/>
                  <a:gd name="T31" fmla="*/ 220 h 481"/>
                  <a:gd name="T32" fmla="*/ 489 w 489"/>
                  <a:gd name="T33" fmla="*/ 276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9" h="481">
                    <a:moveTo>
                      <a:pt x="489" y="276"/>
                    </a:moveTo>
                    <a:cubicBezTo>
                      <a:pt x="464" y="291"/>
                      <a:pt x="444" y="303"/>
                      <a:pt x="424" y="315"/>
                    </a:cubicBezTo>
                    <a:cubicBezTo>
                      <a:pt x="333" y="368"/>
                      <a:pt x="242" y="420"/>
                      <a:pt x="151" y="473"/>
                    </a:cubicBezTo>
                    <a:cubicBezTo>
                      <a:pt x="140" y="480"/>
                      <a:pt x="131" y="481"/>
                      <a:pt x="119" y="474"/>
                    </a:cubicBezTo>
                    <a:cubicBezTo>
                      <a:pt x="85" y="453"/>
                      <a:pt x="49" y="434"/>
                      <a:pt x="15" y="413"/>
                    </a:cubicBezTo>
                    <a:cubicBezTo>
                      <a:pt x="8" y="408"/>
                      <a:pt x="0" y="396"/>
                      <a:pt x="0" y="388"/>
                    </a:cubicBezTo>
                    <a:cubicBezTo>
                      <a:pt x="0" y="264"/>
                      <a:pt x="1" y="140"/>
                      <a:pt x="2" y="16"/>
                    </a:cubicBezTo>
                    <a:cubicBezTo>
                      <a:pt x="2" y="12"/>
                      <a:pt x="4" y="7"/>
                      <a:pt x="5" y="0"/>
                    </a:cubicBezTo>
                    <a:cubicBezTo>
                      <a:pt x="12" y="3"/>
                      <a:pt x="18" y="4"/>
                      <a:pt x="24" y="7"/>
                    </a:cubicBezTo>
                    <a:cubicBezTo>
                      <a:pt x="45" y="19"/>
                      <a:pt x="66" y="33"/>
                      <a:pt x="88" y="44"/>
                    </a:cubicBezTo>
                    <a:cubicBezTo>
                      <a:pt x="102" y="51"/>
                      <a:pt x="106" y="61"/>
                      <a:pt x="106" y="76"/>
                    </a:cubicBezTo>
                    <a:cubicBezTo>
                      <a:pt x="104" y="171"/>
                      <a:pt x="102" y="265"/>
                      <a:pt x="101" y="360"/>
                    </a:cubicBezTo>
                    <a:cubicBezTo>
                      <a:pt x="101" y="366"/>
                      <a:pt x="103" y="372"/>
                      <a:pt x="104" y="378"/>
                    </a:cubicBezTo>
                    <a:cubicBezTo>
                      <a:pt x="111" y="377"/>
                      <a:pt x="119" y="376"/>
                      <a:pt x="124" y="373"/>
                    </a:cubicBezTo>
                    <a:cubicBezTo>
                      <a:pt x="208" y="323"/>
                      <a:pt x="291" y="273"/>
                      <a:pt x="375" y="223"/>
                    </a:cubicBezTo>
                    <a:cubicBezTo>
                      <a:pt x="379" y="220"/>
                      <a:pt x="387" y="218"/>
                      <a:pt x="391" y="220"/>
                    </a:cubicBezTo>
                    <a:cubicBezTo>
                      <a:pt x="422" y="237"/>
                      <a:pt x="453" y="255"/>
                      <a:pt x="489" y="276"/>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微软雅黑" panose="020B0503020204020204" pitchFamily="34" charset="-122"/>
                  <a:ea typeface="微软雅黑" panose="020B0503020204020204" pitchFamily="34" charset="-122"/>
                </a:endParaRPr>
              </a:p>
            </p:txBody>
          </p:sp>
          <p:grpSp>
            <p:nvGrpSpPr>
              <p:cNvPr id="50" name="组合 49"/>
              <p:cNvGrpSpPr>
                <a:grpSpLocks noChangeAspect="1"/>
              </p:cNvGrpSpPr>
              <p:nvPr/>
            </p:nvGrpSpPr>
            <p:grpSpPr>
              <a:xfrm>
                <a:off x="6579814" y="3010857"/>
                <a:ext cx="158267" cy="134666"/>
                <a:chOff x="7909299" y="3772690"/>
                <a:chExt cx="667095" cy="567616"/>
              </a:xfrm>
              <a:grpFill/>
            </p:grpSpPr>
            <p:sp>
              <p:nvSpPr>
                <p:cNvPr id="51" name="Freeform 16"/>
                <p:cNvSpPr>
                  <a:spLocks noEditPoints="1"/>
                </p:cNvSpPr>
                <p:nvPr/>
              </p:nvSpPr>
              <p:spPr bwMode="auto">
                <a:xfrm>
                  <a:off x="7909299" y="3772690"/>
                  <a:ext cx="623207" cy="567616"/>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52" name="Freeform 17"/>
                <p:cNvSpPr>
                  <a:spLocks noEditPoints="1"/>
                </p:cNvSpPr>
                <p:nvPr/>
              </p:nvSpPr>
              <p:spPr bwMode="auto">
                <a:xfrm>
                  <a:off x="7980982" y="3772690"/>
                  <a:ext cx="595412" cy="551158"/>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微软雅黑" panose="020B0503020204020204" pitchFamily="34" charset="-122"/>
                    <a:ea typeface="微软雅黑" panose="020B0503020204020204" pitchFamily="34" charset="-122"/>
                  </a:endParaRPr>
                </a:p>
              </p:txBody>
            </p:sp>
          </p:grpSp>
        </p:grpSp>
        <p:grpSp>
          <p:nvGrpSpPr>
            <p:cNvPr id="42" name="组合 41"/>
            <p:cNvGrpSpPr/>
            <p:nvPr/>
          </p:nvGrpSpPr>
          <p:grpSpPr>
            <a:xfrm>
              <a:off x="4878104" y="2549769"/>
              <a:ext cx="1134913" cy="1123930"/>
              <a:chOff x="4878104" y="2549769"/>
              <a:chExt cx="1134913" cy="1123930"/>
            </a:xfrm>
            <a:grpFill/>
          </p:grpSpPr>
          <p:sp>
            <p:nvSpPr>
              <p:cNvPr id="43" name="Freeform 9"/>
              <p:cNvSpPr/>
              <p:nvPr/>
            </p:nvSpPr>
            <p:spPr bwMode="auto">
              <a:xfrm>
                <a:off x="4878104" y="2549769"/>
                <a:ext cx="1134913" cy="1123930"/>
              </a:xfrm>
              <a:custGeom>
                <a:avLst/>
                <a:gdLst>
                  <a:gd name="T0" fmla="*/ 0 w 494"/>
                  <a:gd name="T1" fmla="*/ 283 h 490"/>
                  <a:gd name="T2" fmla="*/ 101 w 494"/>
                  <a:gd name="T3" fmla="*/ 226 h 490"/>
                  <a:gd name="T4" fmla="*/ 121 w 494"/>
                  <a:gd name="T5" fmla="*/ 231 h 490"/>
                  <a:gd name="T6" fmla="*/ 371 w 494"/>
                  <a:gd name="T7" fmla="*/ 381 h 490"/>
                  <a:gd name="T8" fmla="*/ 387 w 494"/>
                  <a:gd name="T9" fmla="*/ 387 h 490"/>
                  <a:gd name="T10" fmla="*/ 389 w 494"/>
                  <a:gd name="T11" fmla="*/ 361 h 490"/>
                  <a:gd name="T12" fmla="*/ 384 w 494"/>
                  <a:gd name="T13" fmla="*/ 81 h 490"/>
                  <a:gd name="T14" fmla="*/ 399 w 494"/>
                  <a:gd name="T15" fmla="*/ 52 h 490"/>
                  <a:gd name="T16" fmla="*/ 491 w 494"/>
                  <a:gd name="T17" fmla="*/ 0 h 490"/>
                  <a:gd name="T18" fmla="*/ 493 w 494"/>
                  <a:gd name="T19" fmla="*/ 19 h 490"/>
                  <a:gd name="T20" fmla="*/ 494 w 494"/>
                  <a:gd name="T21" fmla="*/ 397 h 490"/>
                  <a:gd name="T22" fmla="*/ 478 w 494"/>
                  <a:gd name="T23" fmla="*/ 424 h 490"/>
                  <a:gd name="T24" fmla="*/ 369 w 494"/>
                  <a:gd name="T25" fmla="*/ 486 h 490"/>
                  <a:gd name="T26" fmla="*/ 347 w 494"/>
                  <a:gd name="T27" fmla="*/ 487 h 490"/>
                  <a:gd name="T28" fmla="*/ 7 w 494"/>
                  <a:gd name="T29" fmla="*/ 289 h 490"/>
                  <a:gd name="T30" fmla="*/ 0 w 494"/>
                  <a:gd name="T31" fmla="*/ 283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4" h="490">
                    <a:moveTo>
                      <a:pt x="0" y="283"/>
                    </a:moveTo>
                    <a:cubicBezTo>
                      <a:pt x="34" y="264"/>
                      <a:pt x="68" y="244"/>
                      <a:pt x="101" y="226"/>
                    </a:cubicBezTo>
                    <a:cubicBezTo>
                      <a:pt x="106" y="223"/>
                      <a:pt x="115" y="227"/>
                      <a:pt x="121" y="231"/>
                    </a:cubicBezTo>
                    <a:cubicBezTo>
                      <a:pt x="205" y="281"/>
                      <a:pt x="288" y="331"/>
                      <a:pt x="371" y="381"/>
                    </a:cubicBezTo>
                    <a:cubicBezTo>
                      <a:pt x="375" y="383"/>
                      <a:pt x="380" y="384"/>
                      <a:pt x="387" y="387"/>
                    </a:cubicBezTo>
                    <a:cubicBezTo>
                      <a:pt x="388" y="377"/>
                      <a:pt x="389" y="369"/>
                      <a:pt x="389" y="361"/>
                    </a:cubicBezTo>
                    <a:cubicBezTo>
                      <a:pt x="388" y="267"/>
                      <a:pt x="386" y="174"/>
                      <a:pt x="384" y="81"/>
                    </a:cubicBezTo>
                    <a:cubicBezTo>
                      <a:pt x="383" y="67"/>
                      <a:pt x="387" y="59"/>
                      <a:pt x="399" y="52"/>
                    </a:cubicBezTo>
                    <a:cubicBezTo>
                      <a:pt x="429" y="36"/>
                      <a:pt x="458" y="19"/>
                      <a:pt x="491" y="0"/>
                    </a:cubicBezTo>
                    <a:cubicBezTo>
                      <a:pt x="492" y="8"/>
                      <a:pt x="493" y="14"/>
                      <a:pt x="493" y="19"/>
                    </a:cubicBezTo>
                    <a:cubicBezTo>
                      <a:pt x="493" y="145"/>
                      <a:pt x="493" y="271"/>
                      <a:pt x="494" y="397"/>
                    </a:cubicBezTo>
                    <a:cubicBezTo>
                      <a:pt x="494" y="410"/>
                      <a:pt x="489" y="418"/>
                      <a:pt x="478" y="424"/>
                    </a:cubicBezTo>
                    <a:cubicBezTo>
                      <a:pt x="442" y="444"/>
                      <a:pt x="406" y="466"/>
                      <a:pt x="369" y="486"/>
                    </a:cubicBezTo>
                    <a:cubicBezTo>
                      <a:pt x="363" y="489"/>
                      <a:pt x="353" y="490"/>
                      <a:pt x="347" y="487"/>
                    </a:cubicBezTo>
                    <a:cubicBezTo>
                      <a:pt x="233" y="421"/>
                      <a:pt x="120" y="355"/>
                      <a:pt x="7" y="289"/>
                    </a:cubicBezTo>
                    <a:cubicBezTo>
                      <a:pt x="5" y="288"/>
                      <a:pt x="4" y="287"/>
                      <a:pt x="0" y="283"/>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5442509" y="2969986"/>
                <a:ext cx="149535" cy="149680"/>
                <a:chOff x="5240338" y="2657475"/>
                <a:chExt cx="1630363" cy="1631951"/>
              </a:xfrm>
              <a:grpFill/>
            </p:grpSpPr>
            <p:sp>
              <p:nvSpPr>
                <p:cNvPr id="45" name="Freeform 5"/>
                <p:cNvSpPr/>
                <p:nvPr/>
              </p:nvSpPr>
              <p:spPr bwMode="auto">
                <a:xfrm>
                  <a:off x="5240338" y="2735263"/>
                  <a:ext cx="1552575" cy="1554163"/>
                </a:xfrm>
                <a:custGeom>
                  <a:avLst/>
                  <a:gdLst>
                    <a:gd name="T0" fmla="*/ 391 w 517"/>
                    <a:gd name="T1" fmla="*/ 73 h 519"/>
                    <a:gd name="T2" fmla="*/ 346 w 517"/>
                    <a:gd name="T3" fmla="*/ 101 h 519"/>
                    <a:gd name="T4" fmla="*/ 325 w 517"/>
                    <a:gd name="T5" fmla="*/ 98 h 519"/>
                    <a:gd name="T6" fmla="*/ 122 w 517"/>
                    <a:gd name="T7" fmla="*/ 151 h 519"/>
                    <a:gd name="T8" fmla="*/ 125 w 517"/>
                    <a:gd name="T9" fmla="*/ 369 h 519"/>
                    <a:gd name="T10" fmla="*/ 332 w 517"/>
                    <a:gd name="T11" fmla="*/ 416 h 519"/>
                    <a:gd name="T12" fmla="*/ 421 w 517"/>
                    <a:gd name="T13" fmla="*/ 197 h 519"/>
                    <a:gd name="T14" fmla="*/ 425 w 517"/>
                    <a:gd name="T15" fmla="*/ 155 h 519"/>
                    <a:gd name="T16" fmla="*/ 443 w 517"/>
                    <a:gd name="T17" fmla="*/ 127 h 519"/>
                    <a:gd name="T18" fmla="*/ 444 w 517"/>
                    <a:gd name="T19" fmla="*/ 398 h 519"/>
                    <a:gd name="T20" fmla="*/ 113 w 517"/>
                    <a:gd name="T21" fmla="*/ 438 h 519"/>
                    <a:gd name="T22" fmla="*/ 88 w 517"/>
                    <a:gd name="T23" fmla="*/ 101 h 519"/>
                    <a:gd name="T24" fmla="*/ 391 w 517"/>
                    <a:gd name="T25" fmla="*/ 73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7" h="519">
                      <a:moveTo>
                        <a:pt x="391" y="73"/>
                      </a:moveTo>
                      <a:cubicBezTo>
                        <a:pt x="376" y="83"/>
                        <a:pt x="361" y="93"/>
                        <a:pt x="346" y="101"/>
                      </a:cubicBezTo>
                      <a:cubicBezTo>
                        <a:pt x="340" y="103"/>
                        <a:pt x="331" y="100"/>
                        <a:pt x="325" y="98"/>
                      </a:cubicBezTo>
                      <a:cubicBezTo>
                        <a:pt x="252" y="68"/>
                        <a:pt x="166" y="91"/>
                        <a:pt x="122" y="151"/>
                      </a:cubicBezTo>
                      <a:cubicBezTo>
                        <a:pt x="72" y="219"/>
                        <a:pt x="73" y="305"/>
                        <a:pt x="125" y="369"/>
                      </a:cubicBezTo>
                      <a:cubicBezTo>
                        <a:pt x="174" y="429"/>
                        <a:pt x="261" y="449"/>
                        <a:pt x="332" y="416"/>
                      </a:cubicBezTo>
                      <a:cubicBezTo>
                        <a:pt x="413" y="379"/>
                        <a:pt x="454" y="279"/>
                        <a:pt x="421" y="197"/>
                      </a:cubicBezTo>
                      <a:cubicBezTo>
                        <a:pt x="414" y="181"/>
                        <a:pt x="415" y="169"/>
                        <a:pt x="425" y="155"/>
                      </a:cubicBezTo>
                      <a:cubicBezTo>
                        <a:pt x="432" y="146"/>
                        <a:pt x="437" y="136"/>
                        <a:pt x="443" y="127"/>
                      </a:cubicBezTo>
                      <a:cubicBezTo>
                        <a:pt x="491" y="165"/>
                        <a:pt x="517" y="302"/>
                        <a:pt x="444" y="398"/>
                      </a:cubicBezTo>
                      <a:cubicBezTo>
                        <a:pt x="366" y="501"/>
                        <a:pt x="209" y="519"/>
                        <a:pt x="113" y="438"/>
                      </a:cubicBezTo>
                      <a:cubicBezTo>
                        <a:pt x="0" y="343"/>
                        <a:pt x="9" y="187"/>
                        <a:pt x="88" y="101"/>
                      </a:cubicBezTo>
                      <a:cubicBezTo>
                        <a:pt x="181" y="0"/>
                        <a:pt x="336" y="17"/>
                        <a:pt x="391" y="73"/>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46" name="Freeform 6"/>
                <p:cNvSpPr/>
                <p:nvPr/>
              </p:nvSpPr>
              <p:spPr bwMode="auto">
                <a:xfrm>
                  <a:off x="5618163" y="3103563"/>
                  <a:ext cx="793750" cy="793750"/>
                </a:xfrm>
                <a:custGeom>
                  <a:avLst/>
                  <a:gdLst>
                    <a:gd name="T0" fmla="*/ 132 w 264"/>
                    <a:gd name="T1" fmla="*/ 265 h 265"/>
                    <a:gd name="T2" fmla="*/ 3 w 264"/>
                    <a:gd name="T3" fmla="*/ 128 h 265"/>
                    <a:gd name="T4" fmla="*/ 141 w 264"/>
                    <a:gd name="T5" fmla="*/ 5 h 265"/>
                    <a:gd name="T6" fmla="*/ 161 w 264"/>
                    <a:gd name="T7" fmla="*/ 8 h 265"/>
                    <a:gd name="T8" fmla="*/ 168 w 264"/>
                    <a:gd name="T9" fmla="*/ 27 h 265"/>
                    <a:gd name="T10" fmla="*/ 156 w 264"/>
                    <a:gd name="T11" fmla="*/ 50 h 265"/>
                    <a:gd name="T12" fmla="*/ 135 w 264"/>
                    <a:gd name="T13" fmla="*/ 63 h 265"/>
                    <a:gd name="T14" fmla="*/ 60 w 264"/>
                    <a:gd name="T15" fmla="*/ 131 h 265"/>
                    <a:gd name="T16" fmla="*/ 124 w 264"/>
                    <a:gd name="T17" fmla="*/ 207 h 265"/>
                    <a:gd name="T18" fmla="*/ 205 w 264"/>
                    <a:gd name="T19" fmla="*/ 136 h 265"/>
                    <a:gd name="T20" fmla="*/ 224 w 264"/>
                    <a:gd name="T21" fmla="*/ 110 h 265"/>
                    <a:gd name="T22" fmla="*/ 226 w 264"/>
                    <a:gd name="T23" fmla="*/ 109 h 265"/>
                    <a:gd name="T24" fmla="*/ 254 w 264"/>
                    <a:gd name="T25" fmla="*/ 97 h 265"/>
                    <a:gd name="T26" fmla="*/ 263 w 264"/>
                    <a:gd name="T27" fmla="*/ 135 h 265"/>
                    <a:gd name="T28" fmla="*/ 132 w 264"/>
                    <a:gd name="T29"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4" h="265">
                      <a:moveTo>
                        <a:pt x="132" y="265"/>
                      </a:moveTo>
                      <a:cubicBezTo>
                        <a:pt x="57" y="265"/>
                        <a:pt x="0" y="205"/>
                        <a:pt x="3" y="128"/>
                      </a:cubicBezTo>
                      <a:cubicBezTo>
                        <a:pt x="5" y="58"/>
                        <a:pt x="70" y="0"/>
                        <a:pt x="141" y="5"/>
                      </a:cubicBezTo>
                      <a:cubicBezTo>
                        <a:pt x="148" y="6"/>
                        <a:pt x="155" y="7"/>
                        <a:pt x="161" y="8"/>
                      </a:cubicBezTo>
                      <a:cubicBezTo>
                        <a:pt x="173" y="11"/>
                        <a:pt x="175" y="17"/>
                        <a:pt x="168" y="27"/>
                      </a:cubicBezTo>
                      <a:cubicBezTo>
                        <a:pt x="164" y="34"/>
                        <a:pt x="159" y="42"/>
                        <a:pt x="156" y="50"/>
                      </a:cubicBezTo>
                      <a:cubicBezTo>
                        <a:pt x="152" y="60"/>
                        <a:pt x="147" y="63"/>
                        <a:pt x="135" y="63"/>
                      </a:cubicBezTo>
                      <a:cubicBezTo>
                        <a:pt x="94" y="63"/>
                        <a:pt x="63" y="92"/>
                        <a:pt x="60" y="131"/>
                      </a:cubicBezTo>
                      <a:cubicBezTo>
                        <a:pt x="57" y="167"/>
                        <a:pt x="85" y="200"/>
                        <a:pt x="124" y="207"/>
                      </a:cubicBezTo>
                      <a:cubicBezTo>
                        <a:pt x="164" y="214"/>
                        <a:pt x="204" y="180"/>
                        <a:pt x="205" y="136"/>
                      </a:cubicBezTo>
                      <a:cubicBezTo>
                        <a:pt x="205" y="120"/>
                        <a:pt x="209" y="113"/>
                        <a:pt x="224" y="110"/>
                      </a:cubicBezTo>
                      <a:cubicBezTo>
                        <a:pt x="225" y="110"/>
                        <a:pt x="225" y="109"/>
                        <a:pt x="226" y="109"/>
                      </a:cubicBezTo>
                      <a:cubicBezTo>
                        <a:pt x="235" y="105"/>
                        <a:pt x="244" y="101"/>
                        <a:pt x="254" y="97"/>
                      </a:cubicBezTo>
                      <a:cubicBezTo>
                        <a:pt x="257" y="109"/>
                        <a:pt x="263" y="122"/>
                        <a:pt x="263" y="135"/>
                      </a:cubicBezTo>
                      <a:cubicBezTo>
                        <a:pt x="264" y="207"/>
                        <a:pt x="205" y="265"/>
                        <a:pt x="132" y="265"/>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47" name="Freeform 7"/>
                <p:cNvSpPr/>
                <p:nvPr/>
              </p:nvSpPr>
              <p:spPr bwMode="auto">
                <a:xfrm>
                  <a:off x="6018213" y="2657475"/>
                  <a:ext cx="852488" cy="850900"/>
                </a:xfrm>
                <a:custGeom>
                  <a:avLst/>
                  <a:gdLst>
                    <a:gd name="T0" fmla="*/ 0 w 284"/>
                    <a:gd name="T1" fmla="*/ 280 h 284"/>
                    <a:gd name="T2" fmla="*/ 10 w 284"/>
                    <a:gd name="T3" fmla="*/ 266 h 284"/>
                    <a:gd name="T4" fmla="*/ 31 w 284"/>
                    <a:gd name="T5" fmla="*/ 214 h 284"/>
                    <a:gd name="T6" fmla="*/ 68 w 284"/>
                    <a:gd name="T7" fmla="*/ 156 h 284"/>
                    <a:gd name="T8" fmla="*/ 165 w 284"/>
                    <a:gd name="T9" fmla="*/ 97 h 284"/>
                    <a:gd name="T10" fmla="*/ 186 w 284"/>
                    <a:gd name="T11" fmla="*/ 62 h 284"/>
                    <a:gd name="T12" fmla="*/ 186 w 284"/>
                    <a:gd name="T13" fmla="*/ 41 h 284"/>
                    <a:gd name="T14" fmla="*/ 216 w 284"/>
                    <a:gd name="T15" fmla="*/ 2 h 284"/>
                    <a:gd name="T16" fmla="*/ 249 w 284"/>
                    <a:gd name="T17" fmla="*/ 34 h 284"/>
                    <a:gd name="T18" fmla="*/ 282 w 284"/>
                    <a:gd name="T19" fmla="*/ 68 h 284"/>
                    <a:gd name="T20" fmla="*/ 243 w 284"/>
                    <a:gd name="T21" fmla="*/ 97 h 284"/>
                    <a:gd name="T22" fmla="*/ 175 w 284"/>
                    <a:gd name="T23" fmla="*/ 142 h 284"/>
                    <a:gd name="T24" fmla="*/ 102 w 284"/>
                    <a:gd name="T25" fmla="*/ 240 h 284"/>
                    <a:gd name="T26" fmla="*/ 69 w 284"/>
                    <a:gd name="T27" fmla="*/ 253 h 284"/>
                    <a:gd name="T28" fmla="*/ 19 w 284"/>
                    <a:gd name="T29" fmla="*/ 273 h 284"/>
                    <a:gd name="T30" fmla="*/ 4 w 284"/>
                    <a:gd name="T31" fmla="*/ 284 h 284"/>
                    <a:gd name="T32" fmla="*/ 0 w 284"/>
                    <a:gd name="T33" fmla="*/ 28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280"/>
                      </a:moveTo>
                      <a:cubicBezTo>
                        <a:pt x="4" y="275"/>
                        <a:pt x="6" y="270"/>
                        <a:pt x="10" y="266"/>
                      </a:cubicBezTo>
                      <a:cubicBezTo>
                        <a:pt x="23" y="251"/>
                        <a:pt x="31" y="236"/>
                        <a:pt x="31" y="214"/>
                      </a:cubicBezTo>
                      <a:cubicBezTo>
                        <a:pt x="31" y="189"/>
                        <a:pt x="48" y="169"/>
                        <a:pt x="68" y="156"/>
                      </a:cubicBezTo>
                      <a:cubicBezTo>
                        <a:pt x="100" y="134"/>
                        <a:pt x="132" y="115"/>
                        <a:pt x="165" y="97"/>
                      </a:cubicBezTo>
                      <a:cubicBezTo>
                        <a:pt x="180" y="89"/>
                        <a:pt x="188" y="79"/>
                        <a:pt x="186" y="62"/>
                      </a:cubicBezTo>
                      <a:cubicBezTo>
                        <a:pt x="185" y="55"/>
                        <a:pt x="185" y="48"/>
                        <a:pt x="186" y="41"/>
                      </a:cubicBezTo>
                      <a:cubicBezTo>
                        <a:pt x="187" y="17"/>
                        <a:pt x="198" y="4"/>
                        <a:pt x="216" y="2"/>
                      </a:cubicBezTo>
                      <a:cubicBezTo>
                        <a:pt x="234" y="0"/>
                        <a:pt x="243" y="9"/>
                        <a:pt x="249" y="34"/>
                      </a:cubicBezTo>
                      <a:cubicBezTo>
                        <a:pt x="274" y="40"/>
                        <a:pt x="284" y="50"/>
                        <a:pt x="282" y="68"/>
                      </a:cubicBezTo>
                      <a:cubicBezTo>
                        <a:pt x="280" y="86"/>
                        <a:pt x="266" y="100"/>
                        <a:pt x="243" y="97"/>
                      </a:cubicBezTo>
                      <a:cubicBezTo>
                        <a:pt x="205" y="92"/>
                        <a:pt x="189" y="111"/>
                        <a:pt x="175" y="142"/>
                      </a:cubicBezTo>
                      <a:cubicBezTo>
                        <a:pt x="159" y="181"/>
                        <a:pt x="137" y="215"/>
                        <a:pt x="102" y="240"/>
                      </a:cubicBezTo>
                      <a:cubicBezTo>
                        <a:pt x="92" y="246"/>
                        <a:pt x="80" y="253"/>
                        <a:pt x="69" y="253"/>
                      </a:cubicBezTo>
                      <a:cubicBezTo>
                        <a:pt x="49" y="252"/>
                        <a:pt x="33" y="259"/>
                        <a:pt x="19" y="273"/>
                      </a:cubicBezTo>
                      <a:cubicBezTo>
                        <a:pt x="15" y="277"/>
                        <a:pt x="9" y="280"/>
                        <a:pt x="4" y="284"/>
                      </a:cubicBezTo>
                      <a:cubicBezTo>
                        <a:pt x="3" y="283"/>
                        <a:pt x="1" y="281"/>
                        <a:pt x="0" y="280"/>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48" name="Freeform 8"/>
                <p:cNvSpPr/>
                <p:nvPr/>
              </p:nvSpPr>
              <p:spPr bwMode="auto">
                <a:xfrm>
                  <a:off x="5907088" y="3403600"/>
                  <a:ext cx="222250" cy="219075"/>
                </a:xfrm>
                <a:custGeom>
                  <a:avLst/>
                  <a:gdLst>
                    <a:gd name="T0" fmla="*/ 39 w 74"/>
                    <a:gd name="T1" fmla="*/ 3 h 73"/>
                    <a:gd name="T2" fmla="*/ 30 w 74"/>
                    <a:gd name="T3" fmla="*/ 43 h 73"/>
                    <a:gd name="T4" fmla="*/ 69 w 74"/>
                    <a:gd name="T5" fmla="*/ 35 h 73"/>
                    <a:gd name="T6" fmla="*/ 58 w 74"/>
                    <a:gd name="T7" fmla="*/ 62 h 73"/>
                    <a:gd name="T8" fmla="*/ 15 w 74"/>
                    <a:gd name="T9" fmla="*/ 63 h 73"/>
                    <a:gd name="T10" fmla="*/ 6 w 74"/>
                    <a:gd name="T11" fmla="*/ 21 h 73"/>
                    <a:gd name="T12" fmla="*/ 39 w 74"/>
                    <a:gd name="T13" fmla="*/ 3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39" y="3"/>
                      </a:moveTo>
                      <a:cubicBezTo>
                        <a:pt x="40" y="19"/>
                        <a:pt x="14" y="29"/>
                        <a:pt x="30" y="43"/>
                      </a:cubicBezTo>
                      <a:cubicBezTo>
                        <a:pt x="37" y="48"/>
                        <a:pt x="54" y="38"/>
                        <a:pt x="69" y="35"/>
                      </a:cubicBezTo>
                      <a:cubicBezTo>
                        <a:pt x="74" y="46"/>
                        <a:pt x="68" y="56"/>
                        <a:pt x="58" y="62"/>
                      </a:cubicBezTo>
                      <a:cubicBezTo>
                        <a:pt x="44" y="72"/>
                        <a:pt x="29" y="73"/>
                        <a:pt x="15" y="63"/>
                      </a:cubicBezTo>
                      <a:cubicBezTo>
                        <a:pt x="1" y="52"/>
                        <a:pt x="0" y="36"/>
                        <a:pt x="6" y="21"/>
                      </a:cubicBezTo>
                      <a:cubicBezTo>
                        <a:pt x="11" y="7"/>
                        <a:pt x="22" y="0"/>
                        <a:pt x="39" y="3"/>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微软雅黑" panose="020B0503020204020204" pitchFamily="34" charset="-122"/>
                    <a:ea typeface="微软雅黑" panose="020B0503020204020204" pitchFamily="34" charset="-122"/>
                  </a:endParaRPr>
                </a:p>
              </p:txBody>
            </p:sp>
          </p:grpSp>
        </p:grpSp>
      </p:grpSp>
    </p:spTree>
  </p:cSld>
  <p:clrMapOvr>
    <a:masterClrMapping/>
  </p:clrMapOvr>
  <p:transition spd="slow" advTm="1000"/>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0-#ppt_h/2"/>
                                              </p:val>
                                            </p:tav>
                                            <p:tav tm="100000">
                                              <p:val>
                                                <p:strVal val="#ppt_y"/>
                                              </p:val>
                                            </p:tav>
                                          </p:tavLst>
                                        </p:anim>
                                      </p:childTnLst>
                                    </p:cTn>
                                  </p:par>
                                  <p:par>
                                    <p:cTn id="13" presetID="2" presetClass="entr" presetSubtype="4" accel="22000" fill="hold" grpId="0" nodeType="withEffect" p14:presetBounceEnd="62000">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14:bounceEnd="62000">
                                          <p:cBhvr additive="base">
                                            <p:cTn id="15" dur="500" fill="hold"/>
                                            <p:tgtEl>
                                              <p:spTgt spid="9"/>
                                            </p:tgtEl>
                                            <p:attrNameLst>
                                              <p:attrName>ppt_x</p:attrName>
                                            </p:attrNameLst>
                                          </p:cBhvr>
                                          <p:tavLst>
                                            <p:tav tm="0">
                                              <p:val>
                                                <p:strVal val="#ppt_x"/>
                                              </p:val>
                                            </p:tav>
                                            <p:tav tm="100000">
                                              <p:val>
                                                <p:strVal val="#ppt_x"/>
                                              </p:val>
                                            </p:tav>
                                          </p:tavLst>
                                        </p:anim>
                                        <p:anim calcmode="lin" valueType="num" p14:bounceEnd="62000">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accel="22000" fill="hold" grpId="0" nodeType="withEffect" p14:presetBounceEnd="62000">
                                      <p:stCondLst>
                                        <p:cond delay="500"/>
                                      </p:stCondLst>
                                      <p:childTnLst>
                                        <p:set>
                                          <p:cBhvr>
                                            <p:cTn id="18" dur="1" fill="hold">
                                              <p:stCondLst>
                                                <p:cond delay="0"/>
                                              </p:stCondLst>
                                            </p:cTn>
                                            <p:tgtEl>
                                              <p:spTgt spid="31"/>
                                            </p:tgtEl>
                                            <p:attrNameLst>
                                              <p:attrName>style.visibility</p:attrName>
                                            </p:attrNameLst>
                                          </p:cBhvr>
                                          <p:to>
                                            <p:strVal val="visible"/>
                                          </p:to>
                                        </p:set>
                                        <p:anim calcmode="lin" valueType="num" p14:bounceEnd="62000">
                                          <p:cBhvr additive="base">
                                            <p:cTn id="19" dur="500" fill="hold"/>
                                            <p:tgtEl>
                                              <p:spTgt spid="31"/>
                                            </p:tgtEl>
                                            <p:attrNameLst>
                                              <p:attrName>ppt_x</p:attrName>
                                            </p:attrNameLst>
                                          </p:cBhvr>
                                          <p:tavLst>
                                            <p:tav tm="0">
                                              <p:val>
                                                <p:strVal val="#ppt_x"/>
                                              </p:val>
                                            </p:tav>
                                            <p:tav tm="100000">
                                              <p:val>
                                                <p:strVal val="#ppt_x"/>
                                              </p:val>
                                            </p:tav>
                                          </p:tavLst>
                                        </p:anim>
                                        <p:anim calcmode="lin" valueType="num" p14:bounceEnd="62000">
                                          <p:cBhvr additive="base">
                                            <p:cTn id="20" dur="500" fill="hold"/>
                                            <p:tgtEl>
                                              <p:spTgt spid="31"/>
                                            </p:tgtEl>
                                            <p:attrNameLst>
                                              <p:attrName>ppt_y</p:attrName>
                                            </p:attrNameLst>
                                          </p:cBhvr>
                                          <p:tavLst>
                                            <p:tav tm="0">
                                              <p:val>
                                                <p:strVal val="1+#ppt_h/2"/>
                                              </p:val>
                                            </p:tav>
                                            <p:tav tm="100000">
                                              <p:val>
                                                <p:strVal val="#ppt_y"/>
                                              </p:val>
                                            </p:tav>
                                          </p:tavLst>
                                        </p:anim>
                                      </p:childTnLst>
                                    </p:cTn>
                                  </p:par>
                                  <p:par>
                                    <p:cTn id="21" presetID="2" presetClass="entr" presetSubtype="4" accel="22000" fill="hold" grpId="0" nodeType="withEffect" p14:presetBounceEnd="62000">
                                      <p:stCondLst>
                                        <p:cond delay="500"/>
                                      </p:stCondLst>
                                      <p:childTnLst>
                                        <p:set>
                                          <p:cBhvr>
                                            <p:cTn id="22" dur="1" fill="hold">
                                              <p:stCondLst>
                                                <p:cond delay="0"/>
                                              </p:stCondLst>
                                            </p:cTn>
                                            <p:tgtEl>
                                              <p:spTgt spid="32"/>
                                            </p:tgtEl>
                                            <p:attrNameLst>
                                              <p:attrName>style.visibility</p:attrName>
                                            </p:attrNameLst>
                                          </p:cBhvr>
                                          <p:to>
                                            <p:strVal val="visible"/>
                                          </p:to>
                                        </p:set>
                                        <p:anim calcmode="lin" valueType="num" p14:bounceEnd="62000">
                                          <p:cBhvr additive="base">
                                            <p:cTn id="23" dur="500" fill="hold"/>
                                            <p:tgtEl>
                                              <p:spTgt spid="32"/>
                                            </p:tgtEl>
                                            <p:attrNameLst>
                                              <p:attrName>ppt_x</p:attrName>
                                            </p:attrNameLst>
                                          </p:cBhvr>
                                          <p:tavLst>
                                            <p:tav tm="0">
                                              <p:val>
                                                <p:strVal val="#ppt_x"/>
                                              </p:val>
                                            </p:tav>
                                            <p:tav tm="100000">
                                              <p:val>
                                                <p:strVal val="#ppt_x"/>
                                              </p:val>
                                            </p:tav>
                                          </p:tavLst>
                                        </p:anim>
                                        <p:anim calcmode="lin" valueType="num" p14:bounceEnd="62000">
                                          <p:cBhvr additive="base">
                                            <p:cTn id="24" dur="500" fill="hold"/>
                                            <p:tgtEl>
                                              <p:spTgt spid="32"/>
                                            </p:tgtEl>
                                            <p:attrNameLst>
                                              <p:attrName>ppt_y</p:attrName>
                                            </p:attrNameLst>
                                          </p:cBhvr>
                                          <p:tavLst>
                                            <p:tav tm="0">
                                              <p:val>
                                                <p:strVal val="1+#ppt_h/2"/>
                                              </p:val>
                                            </p:tav>
                                            <p:tav tm="100000">
                                              <p:val>
                                                <p:strVal val="#ppt_y"/>
                                              </p:val>
                                            </p:tav>
                                          </p:tavLst>
                                        </p:anim>
                                      </p:childTnLst>
                                    </p:cTn>
                                  </p:par>
                                  <p:par>
                                    <p:cTn id="25" presetID="2" presetClass="entr" presetSubtype="4" accel="22000" fill="hold" grpId="0" nodeType="withEffect" p14:presetBounceEnd="62000">
                                      <p:stCondLst>
                                        <p:cond delay="500"/>
                                      </p:stCondLst>
                                      <p:childTnLst>
                                        <p:set>
                                          <p:cBhvr>
                                            <p:cTn id="26" dur="1" fill="hold">
                                              <p:stCondLst>
                                                <p:cond delay="0"/>
                                              </p:stCondLst>
                                            </p:cTn>
                                            <p:tgtEl>
                                              <p:spTgt spid="35"/>
                                            </p:tgtEl>
                                            <p:attrNameLst>
                                              <p:attrName>style.visibility</p:attrName>
                                            </p:attrNameLst>
                                          </p:cBhvr>
                                          <p:to>
                                            <p:strVal val="visible"/>
                                          </p:to>
                                        </p:set>
                                        <p:anim calcmode="lin" valueType="num" p14:bounceEnd="62000">
                                          <p:cBhvr additive="base">
                                            <p:cTn id="27" dur="500" fill="hold"/>
                                            <p:tgtEl>
                                              <p:spTgt spid="35"/>
                                            </p:tgtEl>
                                            <p:attrNameLst>
                                              <p:attrName>ppt_x</p:attrName>
                                            </p:attrNameLst>
                                          </p:cBhvr>
                                          <p:tavLst>
                                            <p:tav tm="0">
                                              <p:val>
                                                <p:strVal val="#ppt_x"/>
                                              </p:val>
                                            </p:tav>
                                            <p:tav tm="100000">
                                              <p:val>
                                                <p:strVal val="#ppt_x"/>
                                              </p:val>
                                            </p:tav>
                                          </p:tavLst>
                                        </p:anim>
                                        <p:anim calcmode="lin" valueType="num" p14:bounceEnd="62000">
                                          <p:cBhvr additive="base">
                                            <p:cTn id="28" dur="500" fill="hold"/>
                                            <p:tgtEl>
                                              <p:spTgt spid="35"/>
                                            </p:tgtEl>
                                            <p:attrNameLst>
                                              <p:attrName>ppt_y</p:attrName>
                                            </p:attrNameLst>
                                          </p:cBhvr>
                                          <p:tavLst>
                                            <p:tav tm="0">
                                              <p:val>
                                                <p:strVal val="1+#ppt_h/2"/>
                                              </p:val>
                                            </p:tav>
                                            <p:tav tm="100000">
                                              <p:val>
                                                <p:strVal val="#ppt_y"/>
                                              </p:val>
                                            </p:tav>
                                          </p:tavLst>
                                        </p:anim>
                                      </p:childTnLst>
                                    </p:cTn>
                                  </p:par>
                                  <p:par>
                                    <p:cTn id="29" presetID="2" presetClass="entr" presetSubtype="4" accel="22000" fill="hold" grpId="0" nodeType="withEffect" p14:presetBounceEnd="62000">
                                      <p:stCondLst>
                                        <p:cond delay="500"/>
                                      </p:stCondLst>
                                      <p:childTnLst>
                                        <p:set>
                                          <p:cBhvr>
                                            <p:cTn id="30" dur="1" fill="hold">
                                              <p:stCondLst>
                                                <p:cond delay="0"/>
                                              </p:stCondLst>
                                            </p:cTn>
                                            <p:tgtEl>
                                              <p:spTgt spid="34"/>
                                            </p:tgtEl>
                                            <p:attrNameLst>
                                              <p:attrName>style.visibility</p:attrName>
                                            </p:attrNameLst>
                                          </p:cBhvr>
                                          <p:to>
                                            <p:strVal val="visible"/>
                                          </p:to>
                                        </p:set>
                                        <p:anim calcmode="lin" valueType="num" p14:bounceEnd="62000">
                                          <p:cBhvr additive="base">
                                            <p:cTn id="31" dur="500" fill="hold"/>
                                            <p:tgtEl>
                                              <p:spTgt spid="34"/>
                                            </p:tgtEl>
                                            <p:attrNameLst>
                                              <p:attrName>ppt_x</p:attrName>
                                            </p:attrNameLst>
                                          </p:cBhvr>
                                          <p:tavLst>
                                            <p:tav tm="0">
                                              <p:val>
                                                <p:strVal val="#ppt_x"/>
                                              </p:val>
                                            </p:tav>
                                            <p:tav tm="100000">
                                              <p:val>
                                                <p:strVal val="#ppt_x"/>
                                              </p:val>
                                            </p:tav>
                                          </p:tavLst>
                                        </p:anim>
                                        <p:anim calcmode="lin" valueType="num" p14:bounceEnd="62000">
                                          <p:cBhvr additive="base">
                                            <p:cTn id="32" dur="500" fill="hold"/>
                                            <p:tgtEl>
                                              <p:spTgt spid="34"/>
                                            </p:tgtEl>
                                            <p:attrNameLst>
                                              <p:attrName>ppt_y</p:attrName>
                                            </p:attrNameLst>
                                          </p:cBhvr>
                                          <p:tavLst>
                                            <p:tav tm="0">
                                              <p:val>
                                                <p:strVal val="1+#ppt_h/2"/>
                                              </p:val>
                                            </p:tav>
                                            <p:tav tm="100000">
                                              <p:val>
                                                <p:strVal val="#ppt_y"/>
                                              </p:val>
                                            </p:tav>
                                          </p:tavLst>
                                        </p:anim>
                                      </p:childTnLst>
                                    </p:cTn>
                                  </p:par>
                                  <p:par>
                                    <p:cTn id="33" presetID="2" presetClass="entr" presetSubtype="4" accel="22000" fill="hold" grpId="0" nodeType="withEffect" p14:presetBounceEnd="62000">
                                      <p:stCondLst>
                                        <p:cond delay="500"/>
                                      </p:stCondLst>
                                      <p:childTnLst>
                                        <p:set>
                                          <p:cBhvr>
                                            <p:cTn id="34" dur="1" fill="hold">
                                              <p:stCondLst>
                                                <p:cond delay="0"/>
                                              </p:stCondLst>
                                            </p:cTn>
                                            <p:tgtEl>
                                              <p:spTgt spid="33"/>
                                            </p:tgtEl>
                                            <p:attrNameLst>
                                              <p:attrName>style.visibility</p:attrName>
                                            </p:attrNameLst>
                                          </p:cBhvr>
                                          <p:to>
                                            <p:strVal val="visible"/>
                                          </p:to>
                                        </p:set>
                                        <p:anim calcmode="lin" valueType="num" p14:bounceEnd="62000">
                                          <p:cBhvr additive="base">
                                            <p:cTn id="35" dur="500" fill="hold"/>
                                            <p:tgtEl>
                                              <p:spTgt spid="33"/>
                                            </p:tgtEl>
                                            <p:attrNameLst>
                                              <p:attrName>ppt_x</p:attrName>
                                            </p:attrNameLst>
                                          </p:cBhvr>
                                          <p:tavLst>
                                            <p:tav tm="0">
                                              <p:val>
                                                <p:strVal val="#ppt_x"/>
                                              </p:val>
                                            </p:tav>
                                            <p:tav tm="100000">
                                              <p:val>
                                                <p:strVal val="#ppt_x"/>
                                              </p:val>
                                            </p:tav>
                                          </p:tavLst>
                                        </p:anim>
                                        <p:anim calcmode="lin" valueType="num" p14:bounceEnd="62000">
                                          <p:cBhvr additive="base">
                                            <p:cTn id="36" dur="500" fill="hold"/>
                                            <p:tgtEl>
                                              <p:spTgt spid="33"/>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par>
                              <p:cTn id="41" fill="hold">
                                <p:stCondLst>
                                  <p:cond delay="1500"/>
                                </p:stCondLst>
                                <p:childTnLst>
                                  <p:par>
                                    <p:cTn id="42" presetID="10" presetClass="entr" presetSubtype="0"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par>
                              <p:cTn id="45" fill="hold">
                                <p:stCondLst>
                                  <p:cond delay="2000"/>
                                </p:stCondLst>
                                <p:childTnLst>
                                  <p:par>
                                    <p:cTn id="46" presetID="10" presetClass="entr" presetSubtype="0"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par>
                              <p:cTn id="49" fill="hold">
                                <p:stCondLst>
                                  <p:cond delay="2500"/>
                                </p:stCondLst>
                                <p:childTnLst>
                                  <p:par>
                                    <p:cTn id="50" presetID="10" presetClass="entr" presetSubtype="0"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par>
                              <p:cTn id="53" fill="hold">
                                <p:stCondLst>
                                  <p:cond delay="3000"/>
                                </p:stCondLst>
                                <p:childTnLst>
                                  <p:par>
                                    <p:cTn id="54" presetID="10" presetClass="entr" presetSubtype="0" fill="hold"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childTnLst>
                              </p:cTn>
                            </p:par>
                            <p:par>
                              <p:cTn id="57" fill="hold">
                                <p:stCondLst>
                                  <p:cond delay="3500"/>
                                </p:stCondLst>
                                <p:childTnLst>
                                  <p:par>
                                    <p:cTn id="58" presetID="10" presetClass="entr" presetSubtype="0" fill="hold"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31" grpId="0" bldLvl="0" animBg="1"/>
          <p:bldP spid="32" grpId="0" bldLvl="0" animBg="1"/>
          <p:bldP spid="33" grpId="0" bldLvl="0" animBg="1"/>
          <p:bldP spid="34" grpId="0" bldLvl="0" animBg="1"/>
          <p:bldP spid="35"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0-#ppt_h/2"/>
                                              </p:val>
                                            </p:tav>
                                            <p:tav tm="100000">
                                              <p:val>
                                                <p:strVal val="#ppt_y"/>
                                              </p:val>
                                            </p:tav>
                                          </p:tavLst>
                                        </p:anim>
                                      </p:childTnLst>
                                    </p:cTn>
                                  </p:par>
                                  <p:par>
                                    <p:cTn id="13" presetID="2" presetClass="entr" presetSubtype="4" accel="22000"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accel="22000" fill="hold" grpId="0" nodeType="withEffect">
                                      <p:stCondLst>
                                        <p:cond delay="50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par>
                                    <p:cTn id="21" presetID="2" presetClass="entr" presetSubtype="4" accel="22000" fill="hold" grpId="0" nodeType="withEffect">
                                      <p:stCondLst>
                                        <p:cond delay="50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ppt_x"/>
                                              </p:val>
                                            </p:tav>
                                            <p:tav tm="100000">
                                              <p:val>
                                                <p:strVal val="#ppt_x"/>
                                              </p:val>
                                            </p:tav>
                                          </p:tavLst>
                                        </p:anim>
                                        <p:anim calcmode="lin" valueType="num">
                                          <p:cBhvr additive="base">
                                            <p:cTn id="24" dur="500" fill="hold"/>
                                            <p:tgtEl>
                                              <p:spTgt spid="32"/>
                                            </p:tgtEl>
                                            <p:attrNameLst>
                                              <p:attrName>ppt_y</p:attrName>
                                            </p:attrNameLst>
                                          </p:cBhvr>
                                          <p:tavLst>
                                            <p:tav tm="0">
                                              <p:val>
                                                <p:strVal val="1+#ppt_h/2"/>
                                              </p:val>
                                            </p:tav>
                                            <p:tav tm="100000">
                                              <p:val>
                                                <p:strVal val="#ppt_y"/>
                                              </p:val>
                                            </p:tav>
                                          </p:tavLst>
                                        </p:anim>
                                      </p:childTnLst>
                                    </p:cTn>
                                  </p:par>
                                  <p:par>
                                    <p:cTn id="25" presetID="2" presetClass="entr" presetSubtype="4" accel="22000" fill="hold" grpId="0" nodeType="withEffect">
                                      <p:stCondLst>
                                        <p:cond delay="50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par>
                                    <p:cTn id="29" presetID="2" presetClass="entr" presetSubtype="4" accel="22000" fill="hold" grpId="0" nodeType="withEffect">
                                      <p:stCondLst>
                                        <p:cond delay="50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par>
                                    <p:cTn id="33" presetID="2" presetClass="entr" presetSubtype="4" accel="22000" fill="hold" grpId="0" nodeType="withEffect">
                                      <p:stCondLst>
                                        <p:cond delay="50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par>
                              <p:cTn id="41" fill="hold">
                                <p:stCondLst>
                                  <p:cond delay="1500"/>
                                </p:stCondLst>
                                <p:childTnLst>
                                  <p:par>
                                    <p:cTn id="42" presetID="10" presetClass="entr" presetSubtype="0"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par>
                              <p:cTn id="45" fill="hold">
                                <p:stCondLst>
                                  <p:cond delay="2000"/>
                                </p:stCondLst>
                                <p:childTnLst>
                                  <p:par>
                                    <p:cTn id="46" presetID="10" presetClass="entr" presetSubtype="0"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par>
                              <p:cTn id="49" fill="hold">
                                <p:stCondLst>
                                  <p:cond delay="2500"/>
                                </p:stCondLst>
                                <p:childTnLst>
                                  <p:par>
                                    <p:cTn id="50" presetID="10" presetClass="entr" presetSubtype="0"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par>
                              <p:cTn id="53" fill="hold">
                                <p:stCondLst>
                                  <p:cond delay="3000"/>
                                </p:stCondLst>
                                <p:childTnLst>
                                  <p:par>
                                    <p:cTn id="54" presetID="10" presetClass="entr" presetSubtype="0" fill="hold"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childTnLst>
                              </p:cTn>
                            </p:par>
                            <p:par>
                              <p:cTn id="57" fill="hold">
                                <p:stCondLst>
                                  <p:cond delay="3500"/>
                                </p:stCondLst>
                                <p:childTnLst>
                                  <p:par>
                                    <p:cTn id="58" presetID="10" presetClass="entr" presetSubtype="0" fill="hold"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31" grpId="0" bldLvl="0" animBg="1"/>
          <p:bldP spid="32" grpId="0" bldLvl="0" animBg="1"/>
          <p:bldP spid="33" grpId="0" bldLvl="0" animBg="1"/>
          <p:bldP spid="34" grpId="0" bldLvl="0" animBg="1"/>
          <p:bldP spid="35" grpId="0" bldLvl="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98287"/>
            <a:ext cx="12192318" cy="1290628"/>
            <a:chOff x="0" y="-97101"/>
            <a:chExt cx="12190413" cy="1290426"/>
          </a:xfrm>
        </p:grpSpPr>
        <p:grpSp>
          <p:nvGrpSpPr>
            <p:cNvPr id="4" name="组合 3"/>
            <p:cNvGrpSpPr/>
            <p:nvPr/>
          </p:nvGrpSpPr>
          <p:grpSpPr>
            <a:xfrm>
              <a:off x="0" y="253440"/>
              <a:ext cx="12190413" cy="891373"/>
              <a:chOff x="0" y="253440"/>
              <a:chExt cx="12190413" cy="891373"/>
            </a:xfrm>
          </p:grpSpPr>
          <p:sp>
            <p:nvSpPr>
              <p:cNvPr id="3" name="矩形 2"/>
              <p:cNvSpPr/>
              <p:nvPr/>
            </p:nvSpPr>
            <p:spPr>
              <a:xfrm>
                <a:off x="0" y="1099094"/>
                <a:ext cx="12190413" cy="4571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1474787" y="253440"/>
                <a:ext cx="2814375" cy="717564"/>
                <a:chOff x="-2755429" y="209138"/>
                <a:chExt cx="2814375" cy="717564"/>
              </a:xfrm>
            </p:grpSpPr>
            <p:sp>
              <p:nvSpPr>
                <p:cNvPr id="16" name="TextBox 20"/>
                <p:cNvSpPr txBox="1"/>
                <p:nvPr/>
              </p:nvSpPr>
              <p:spPr>
                <a:xfrm>
                  <a:off x="-2755429" y="209138"/>
                  <a:ext cx="2814375" cy="429828"/>
                </a:xfrm>
                <a:prstGeom prst="rect">
                  <a:avLst/>
                </a:prstGeom>
                <a:noFill/>
              </p:spPr>
              <p:txBody>
                <a:bodyPr wrap="square" rtlCol="0">
                  <a:spAutoFit/>
                </a:bodyPr>
                <a:lstStyle/>
                <a:p>
                  <a:r>
                    <a:rPr lang="zh-CN" altLang="en-US" sz="2200" b="1" dirty="0">
                      <a:solidFill>
                        <a:schemeClr val="bg1"/>
                      </a:solidFill>
                      <a:latin typeface="微软雅黑" panose="020B0503020204020204" pitchFamily="34" charset="-122"/>
                      <a:ea typeface="微软雅黑" panose="020B0503020204020204" pitchFamily="34" charset="-122"/>
                    </a:rPr>
                    <a:t>输入你的标题描述</a:t>
                  </a:r>
                </a:p>
              </p:txBody>
            </p:sp>
            <p:sp>
              <p:nvSpPr>
                <p:cNvPr id="17" name="TextBox 37"/>
                <p:cNvSpPr txBox="1"/>
                <p:nvPr/>
              </p:nvSpPr>
              <p:spPr>
                <a:xfrm>
                  <a:off x="-2743688" y="558460"/>
                  <a:ext cx="2439777" cy="368242"/>
                </a:xfrm>
                <a:prstGeom prst="rect">
                  <a:avLst/>
                </a:prstGeom>
                <a:noFill/>
              </p:spPr>
              <p:txBody>
                <a:bodyPr wrap="squar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Add your title</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pic>
          <p:nvPicPr>
            <p:cNvPr id="7" name="图片 6"/>
            <p:cNvPicPr>
              <a:picLocks noChangeAspect="1"/>
            </p:cNvPicPr>
            <p:nvPr/>
          </p:nvPicPr>
          <p:blipFill>
            <a:blip r:embed="rId3" cstate="print">
              <a:extLst>
                <a:ext uri="{BEBA8EAE-BF5A-486C-A8C5-ECC9F3942E4B}">
                  <a14:imgProps xmlns:a14="http://schemas.microsoft.com/office/drawing/2010/main">
                    <a14:imgLayer r:embed="rId4">
                      <a14:imgEffect>
                        <a14:brightnessContrast bright="39000"/>
                      </a14:imgEffect>
                    </a14:imgLayer>
                  </a14:imgProps>
                </a:ext>
                <a:ext uri="{28A0092B-C50C-407E-A947-70E740481C1C}">
                  <a14:useLocalDpi xmlns:a14="http://schemas.microsoft.com/office/drawing/2010/main" val="0"/>
                </a:ext>
              </a:extLst>
            </a:blip>
            <a:stretch>
              <a:fillRect/>
            </a:stretch>
          </p:blipFill>
          <p:spPr>
            <a:xfrm>
              <a:off x="38109" y="-97101"/>
              <a:ext cx="1347778" cy="1290426"/>
            </a:xfrm>
            <a:prstGeom prst="rect">
              <a:avLst/>
            </a:prstGeom>
          </p:spPr>
        </p:pic>
      </p:grpSp>
      <p:sp>
        <p:nvSpPr>
          <p:cNvPr id="9" name="TextBox 1"/>
          <p:cNvSpPr txBox="1"/>
          <p:nvPr/>
        </p:nvSpPr>
        <p:spPr>
          <a:xfrm>
            <a:off x="1819767" y="2415743"/>
            <a:ext cx="2926080" cy="645160"/>
          </a:xfrm>
          <a:prstGeom prst="rect">
            <a:avLst/>
          </a:prstGeom>
          <a:noFill/>
        </p:spPr>
        <p:txBody>
          <a:bodyPr wrap="none"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此处添加标题</a:t>
            </a:r>
            <a:endParaRPr lang="en-US" sz="3600" b="1" dirty="0">
              <a:solidFill>
                <a:schemeClr val="bg1"/>
              </a:solidFill>
              <a:latin typeface="微软雅黑" panose="020B0503020204020204" pitchFamily="34" charset="-122"/>
              <a:ea typeface="微软雅黑" panose="020B0503020204020204" pitchFamily="34" charset="-122"/>
            </a:endParaRPr>
          </a:p>
        </p:txBody>
      </p:sp>
      <p:sp>
        <p:nvSpPr>
          <p:cNvPr id="10" name="TextBox 2"/>
          <p:cNvSpPr txBox="1"/>
          <p:nvPr/>
        </p:nvSpPr>
        <p:spPr>
          <a:xfrm>
            <a:off x="1819767" y="3000609"/>
            <a:ext cx="3416844" cy="414020"/>
          </a:xfrm>
          <a:prstGeom prst="rect">
            <a:avLst/>
          </a:prstGeom>
          <a:noFill/>
        </p:spPr>
        <p:txBody>
          <a:bodyPr wrap="square" rtlCol="0">
            <a:spAutoFit/>
          </a:bodyPr>
          <a:lstStyle/>
          <a:p>
            <a:r>
              <a:rPr lang="zh-CN" altLang="en-US" sz="10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此处添加详细文本描述，建议与标题相关并符合整体语言风格，语言描述尽量简洁生动。</a:t>
            </a:r>
            <a:endParaRPr lang="en-US" sz="10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1" name="Oval 20"/>
          <p:cNvSpPr/>
          <p:nvPr/>
        </p:nvSpPr>
        <p:spPr>
          <a:xfrm>
            <a:off x="1874727" y="4070985"/>
            <a:ext cx="366880" cy="3668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9A9B9"/>
                </a:solidFill>
                <a:latin typeface="微软雅黑" panose="020B0503020204020204" pitchFamily="34" charset="-122"/>
                <a:ea typeface="微软雅黑" panose="020B0503020204020204" pitchFamily="34" charset="-122"/>
              </a:rPr>
              <a:t>1</a:t>
            </a:r>
          </a:p>
        </p:txBody>
      </p:sp>
      <p:sp>
        <p:nvSpPr>
          <p:cNvPr id="12" name="TextBox 22"/>
          <p:cNvSpPr txBox="1"/>
          <p:nvPr/>
        </p:nvSpPr>
        <p:spPr>
          <a:xfrm>
            <a:off x="2344415" y="3942317"/>
            <a:ext cx="2825638" cy="660400"/>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图片方案</a:t>
            </a:r>
            <a:endParaRPr lang="en-US" sz="16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a:p>
            <a:r>
              <a:rPr lang="zh-CN" altLang="en-US" sz="10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此处添加详细文本描述，建议与标题相关并符合整体语言风格，语言描述尽量简洁生动。</a:t>
            </a:r>
            <a:endParaRPr lang="en-US" sz="10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3" name="Oval 23"/>
          <p:cNvSpPr/>
          <p:nvPr/>
        </p:nvSpPr>
        <p:spPr>
          <a:xfrm>
            <a:off x="1874728" y="5039117"/>
            <a:ext cx="366880" cy="3668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9A9B9"/>
                </a:solidFill>
                <a:latin typeface="微软雅黑" panose="020B0503020204020204" pitchFamily="34" charset="-122"/>
                <a:ea typeface="微软雅黑" panose="020B0503020204020204" pitchFamily="34" charset="-122"/>
              </a:rPr>
              <a:t>2</a:t>
            </a:r>
          </a:p>
        </p:txBody>
      </p:sp>
      <p:sp>
        <p:nvSpPr>
          <p:cNvPr id="15" name="TextBox 24"/>
          <p:cNvSpPr txBox="1"/>
          <p:nvPr/>
        </p:nvSpPr>
        <p:spPr>
          <a:xfrm>
            <a:off x="2344415" y="4914731"/>
            <a:ext cx="2825638" cy="660400"/>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视频方案</a:t>
            </a:r>
            <a:endParaRPr lang="en-US" sz="16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a:p>
            <a:r>
              <a:rPr lang="zh-CN" altLang="en-US" sz="10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此处添加详细文本描述，建议与标题相关并符合整体语言风格，语言描述尽量简洁生动。</a:t>
            </a:r>
            <a:endParaRPr lang="en-US" sz="10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18" name="组合 17"/>
          <p:cNvGrpSpPr/>
          <p:nvPr/>
        </p:nvGrpSpPr>
        <p:grpSpPr>
          <a:xfrm>
            <a:off x="5779063" y="2302220"/>
            <a:ext cx="4781113" cy="3490148"/>
            <a:chOff x="6094169" y="2784311"/>
            <a:chExt cx="3750263" cy="2737642"/>
          </a:xfrm>
        </p:grpSpPr>
        <p:sp>
          <p:nvSpPr>
            <p:cNvPr id="19" name="Rectangle 89"/>
            <p:cNvSpPr/>
            <p:nvPr/>
          </p:nvSpPr>
          <p:spPr>
            <a:xfrm>
              <a:off x="6094169" y="5141617"/>
              <a:ext cx="3750263" cy="107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0" name="Group 137"/>
            <p:cNvGrpSpPr/>
            <p:nvPr/>
          </p:nvGrpSpPr>
          <p:grpSpPr>
            <a:xfrm>
              <a:off x="6431069" y="2784311"/>
              <a:ext cx="301358" cy="2317121"/>
              <a:chOff x="1074408" y="1485901"/>
              <a:chExt cx="214311" cy="1647821"/>
            </a:xfrm>
            <a:solidFill>
              <a:srgbClr val="4AA88D"/>
            </a:solidFill>
          </p:grpSpPr>
          <p:cxnSp>
            <p:nvCxnSpPr>
              <p:cNvPr id="42" name="Straight Connector 90"/>
              <p:cNvCxnSpPr/>
              <p:nvPr/>
            </p:nvCxnSpPr>
            <p:spPr>
              <a:xfrm rot="16200000" flipV="1">
                <a:off x="359569" y="2302205"/>
                <a:ext cx="1638299" cy="5691"/>
              </a:xfrm>
              <a:prstGeom prst="line">
                <a:avLst/>
              </a:prstGeom>
              <a:solidFill>
                <a:schemeClr val="bg1"/>
              </a:solidFill>
              <a:ln w="12700">
                <a:solidFill>
                  <a:schemeClr val="bg1"/>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43" name="Rounded Rectangle 94"/>
              <p:cNvSpPr/>
              <p:nvPr/>
            </p:nvSpPr>
            <p:spPr>
              <a:xfrm>
                <a:off x="1074408" y="2190750"/>
                <a:ext cx="214311" cy="9429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138"/>
            <p:cNvGrpSpPr/>
            <p:nvPr/>
          </p:nvGrpSpPr>
          <p:grpSpPr>
            <a:xfrm>
              <a:off x="6964680" y="2784311"/>
              <a:ext cx="301358" cy="2317121"/>
              <a:chOff x="1447800" y="1485901"/>
              <a:chExt cx="214311" cy="1647821"/>
            </a:xfrm>
            <a:solidFill>
              <a:srgbClr val="DF7563"/>
            </a:solidFill>
          </p:grpSpPr>
          <p:cxnSp>
            <p:nvCxnSpPr>
              <p:cNvPr id="40" name="Straight Connector 97"/>
              <p:cNvCxnSpPr/>
              <p:nvPr/>
            </p:nvCxnSpPr>
            <p:spPr>
              <a:xfrm rot="16200000" flipV="1">
                <a:off x="732961" y="2302205"/>
                <a:ext cx="1638299" cy="5691"/>
              </a:xfrm>
              <a:prstGeom prst="line">
                <a:avLst/>
              </a:prstGeom>
              <a:solidFill>
                <a:schemeClr val="bg1"/>
              </a:solidFill>
              <a:ln w="12700">
                <a:solidFill>
                  <a:schemeClr val="bg1"/>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41" name="Rounded Rectangle 100"/>
              <p:cNvSpPr/>
              <p:nvPr/>
            </p:nvSpPr>
            <p:spPr>
              <a:xfrm>
                <a:off x="1447800" y="1962150"/>
                <a:ext cx="214311" cy="11715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139"/>
            <p:cNvGrpSpPr/>
            <p:nvPr/>
          </p:nvGrpSpPr>
          <p:grpSpPr>
            <a:xfrm>
              <a:off x="7498292" y="2784311"/>
              <a:ext cx="301358" cy="2317121"/>
              <a:chOff x="1828800" y="1485901"/>
              <a:chExt cx="214311" cy="1647821"/>
            </a:xfrm>
            <a:solidFill>
              <a:srgbClr val="4AA88D"/>
            </a:solidFill>
          </p:grpSpPr>
          <p:cxnSp>
            <p:nvCxnSpPr>
              <p:cNvPr id="38" name="Straight Connector 103"/>
              <p:cNvCxnSpPr/>
              <p:nvPr/>
            </p:nvCxnSpPr>
            <p:spPr>
              <a:xfrm rot="16200000" flipV="1">
                <a:off x="1113961" y="2302205"/>
                <a:ext cx="1638299" cy="5691"/>
              </a:xfrm>
              <a:prstGeom prst="line">
                <a:avLst/>
              </a:prstGeom>
              <a:solidFill>
                <a:schemeClr val="bg1"/>
              </a:solidFill>
              <a:ln w="12700">
                <a:solidFill>
                  <a:schemeClr val="bg1"/>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9" name="Rounded Rectangle 106"/>
              <p:cNvSpPr/>
              <p:nvPr/>
            </p:nvSpPr>
            <p:spPr>
              <a:xfrm>
                <a:off x="1828800" y="1809750"/>
                <a:ext cx="214311" cy="13239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3" name="Group 140"/>
            <p:cNvGrpSpPr/>
            <p:nvPr/>
          </p:nvGrpSpPr>
          <p:grpSpPr>
            <a:xfrm>
              <a:off x="8031904" y="2784311"/>
              <a:ext cx="301358" cy="2317121"/>
              <a:chOff x="2209800" y="1485901"/>
              <a:chExt cx="214311" cy="1647821"/>
            </a:xfrm>
            <a:solidFill>
              <a:srgbClr val="DF7563"/>
            </a:solidFill>
          </p:grpSpPr>
          <p:cxnSp>
            <p:nvCxnSpPr>
              <p:cNvPr id="36" name="Straight Connector 107"/>
              <p:cNvCxnSpPr/>
              <p:nvPr/>
            </p:nvCxnSpPr>
            <p:spPr>
              <a:xfrm rot="16200000" flipV="1">
                <a:off x="1494961" y="2302205"/>
                <a:ext cx="1638299" cy="5691"/>
              </a:xfrm>
              <a:prstGeom prst="line">
                <a:avLst/>
              </a:prstGeom>
              <a:solidFill>
                <a:schemeClr val="bg1"/>
              </a:solidFill>
              <a:ln w="12700">
                <a:solidFill>
                  <a:schemeClr val="bg1"/>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7" name="Rounded Rectangle 120"/>
              <p:cNvSpPr/>
              <p:nvPr/>
            </p:nvSpPr>
            <p:spPr>
              <a:xfrm>
                <a:off x="2209800" y="2419350"/>
                <a:ext cx="214311" cy="7143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4" name="Group 141"/>
            <p:cNvGrpSpPr/>
            <p:nvPr/>
          </p:nvGrpSpPr>
          <p:grpSpPr>
            <a:xfrm>
              <a:off x="8565515" y="2784311"/>
              <a:ext cx="301358" cy="2317121"/>
              <a:chOff x="2667000" y="1485901"/>
              <a:chExt cx="214311" cy="1647821"/>
            </a:xfrm>
            <a:solidFill>
              <a:srgbClr val="4AA88D"/>
            </a:solidFill>
          </p:grpSpPr>
          <p:cxnSp>
            <p:nvCxnSpPr>
              <p:cNvPr id="34" name="Straight Connector 127"/>
              <p:cNvCxnSpPr/>
              <p:nvPr/>
            </p:nvCxnSpPr>
            <p:spPr>
              <a:xfrm rot="16200000" flipV="1">
                <a:off x="1952161" y="2302205"/>
                <a:ext cx="1638299" cy="5691"/>
              </a:xfrm>
              <a:prstGeom prst="line">
                <a:avLst/>
              </a:prstGeom>
              <a:solidFill>
                <a:schemeClr val="bg1"/>
              </a:solidFill>
              <a:ln w="12700">
                <a:solidFill>
                  <a:schemeClr val="bg1"/>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Rounded Rectangle 128"/>
              <p:cNvSpPr/>
              <p:nvPr/>
            </p:nvSpPr>
            <p:spPr>
              <a:xfrm>
                <a:off x="2667000" y="1962150"/>
                <a:ext cx="214311" cy="11715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5" name="Group 142"/>
            <p:cNvGrpSpPr/>
            <p:nvPr/>
          </p:nvGrpSpPr>
          <p:grpSpPr>
            <a:xfrm>
              <a:off x="9099130" y="2784311"/>
              <a:ext cx="301358" cy="2317121"/>
              <a:chOff x="2971800" y="1485901"/>
              <a:chExt cx="214311" cy="1647821"/>
            </a:xfrm>
            <a:solidFill>
              <a:srgbClr val="DF7563"/>
            </a:solidFill>
          </p:grpSpPr>
          <p:cxnSp>
            <p:nvCxnSpPr>
              <p:cNvPr id="32" name="Straight Connector 135"/>
              <p:cNvCxnSpPr/>
              <p:nvPr/>
            </p:nvCxnSpPr>
            <p:spPr>
              <a:xfrm rot="16200000" flipV="1">
                <a:off x="2256961" y="2302205"/>
                <a:ext cx="1638299" cy="5691"/>
              </a:xfrm>
              <a:prstGeom prst="line">
                <a:avLst/>
              </a:prstGeom>
              <a:solidFill>
                <a:schemeClr val="bg1"/>
              </a:solidFill>
              <a:ln w="12700">
                <a:solidFill>
                  <a:schemeClr val="bg1"/>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3" name="Rounded Rectangle 136"/>
              <p:cNvSpPr/>
              <p:nvPr/>
            </p:nvSpPr>
            <p:spPr>
              <a:xfrm>
                <a:off x="2971800" y="1809750"/>
                <a:ext cx="214311" cy="13239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6" name="Rectangle 143"/>
            <p:cNvSpPr/>
            <p:nvPr/>
          </p:nvSpPr>
          <p:spPr>
            <a:xfrm>
              <a:off x="6486825" y="5290840"/>
              <a:ext cx="177319" cy="231113"/>
            </a:xfrm>
            <a:prstGeom prst="rect">
              <a:avLst/>
            </a:prstGeom>
          </p:spPr>
          <p:txBody>
            <a:bodyPr wrap="none" lIns="0" tIns="0" rIns="0" bIns="0">
              <a:spAutoFit/>
            </a:bodyPr>
            <a:lstStyle/>
            <a:p>
              <a:pPr algn="ctr">
                <a:lnSpc>
                  <a:spcPct val="120000"/>
                </a:lnSpc>
              </a:pPr>
              <a:r>
                <a:rPr 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55</a:t>
              </a:r>
            </a:p>
          </p:txBody>
        </p:sp>
        <p:sp>
          <p:nvSpPr>
            <p:cNvPr id="27" name="Rectangle 144"/>
            <p:cNvSpPr/>
            <p:nvPr/>
          </p:nvSpPr>
          <p:spPr>
            <a:xfrm>
              <a:off x="7025095" y="5290840"/>
              <a:ext cx="177319" cy="231113"/>
            </a:xfrm>
            <a:prstGeom prst="rect">
              <a:avLst/>
            </a:prstGeom>
          </p:spPr>
          <p:txBody>
            <a:bodyPr wrap="none" lIns="0" tIns="0" rIns="0" bIns="0">
              <a:spAutoFit/>
            </a:bodyPr>
            <a:lstStyle/>
            <a:p>
              <a:pPr algn="ctr">
                <a:lnSpc>
                  <a:spcPct val="120000"/>
                </a:lnSpc>
              </a:pPr>
              <a:r>
                <a:rPr 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p>
          </p:txBody>
        </p:sp>
        <p:sp>
          <p:nvSpPr>
            <p:cNvPr id="28" name="Rectangle 145"/>
            <p:cNvSpPr/>
            <p:nvPr/>
          </p:nvSpPr>
          <p:spPr>
            <a:xfrm>
              <a:off x="7563367" y="5290840"/>
              <a:ext cx="177319" cy="231113"/>
            </a:xfrm>
            <a:prstGeom prst="rect">
              <a:avLst/>
            </a:prstGeom>
          </p:spPr>
          <p:txBody>
            <a:bodyPr wrap="none" lIns="0" tIns="0" rIns="0" bIns="0">
              <a:spAutoFit/>
            </a:bodyPr>
            <a:lstStyle/>
            <a:p>
              <a:pPr algn="ctr">
                <a:lnSpc>
                  <a:spcPct val="120000"/>
                </a:lnSpc>
              </a:pPr>
              <a:r>
                <a:rPr 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85</a:t>
              </a:r>
            </a:p>
          </p:txBody>
        </p:sp>
        <p:sp>
          <p:nvSpPr>
            <p:cNvPr id="29" name="Rectangle 146"/>
            <p:cNvSpPr/>
            <p:nvPr/>
          </p:nvSpPr>
          <p:spPr>
            <a:xfrm>
              <a:off x="8101637" y="5290840"/>
              <a:ext cx="177319" cy="231113"/>
            </a:xfrm>
            <a:prstGeom prst="rect">
              <a:avLst/>
            </a:prstGeom>
          </p:spPr>
          <p:txBody>
            <a:bodyPr wrap="none" lIns="0" tIns="0" rIns="0" bIns="0">
              <a:spAutoFit/>
            </a:bodyPr>
            <a:lstStyle/>
            <a:p>
              <a:pPr algn="ctr">
                <a:lnSpc>
                  <a:spcPct val="120000"/>
                </a:lnSpc>
              </a:pPr>
              <a:r>
                <a:rPr 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40</a:t>
              </a:r>
            </a:p>
          </p:txBody>
        </p:sp>
        <p:sp>
          <p:nvSpPr>
            <p:cNvPr id="30" name="Rectangle 147"/>
            <p:cNvSpPr/>
            <p:nvPr/>
          </p:nvSpPr>
          <p:spPr>
            <a:xfrm>
              <a:off x="8639909" y="5290840"/>
              <a:ext cx="177319" cy="231113"/>
            </a:xfrm>
            <a:prstGeom prst="rect">
              <a:avLst/>
            </a:prstGeom>
          </p:spPr>
          <p:txBody>
            <a:bodyPr wrap="none" lIns="0" tIns="0" rIns="0" bIns="0">
              <a:spAutoFit/>
            </a:bodyPr>
            <a:lstStyle/>
            <a:p>
              <a:pPr algn="ctr">
                <a:lnSpc>
                  <a:spcPct val="120000"/>
                </a:lnSpc>
              </a:pPr>
              <a:r>
                <a:rPr 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60</a:t>
              </a:r>
            </a:p>
          </p:txBody>
        </p:sp>
        <p:sp>
          <p:nvSpPr>
            <p:cNvPr id="31" name="Rectangle 148"/>
            <p:cNvSpPr/>
            <p:nvPr/>
          </p:nvSpPr>
          <p:spPr>
            <a:xfrm>
              <a:off x="9178179" y="5290840"/>
              <a:ext cx="177319" cy="231113"/>
            </a:xfrm>
            <a:prstGeom prst="rect">
              <a:avLst/>
            </a:prstGeom>
          </p:spPr>
          <p:txBody>
            <a:bodyPr wrap="none" lIns="0" tIns="0" rIns="0" bIns="0">
              <a:spAutoFit/>
            </a:bodyPr>
            <a:lstStyle/>
            <a:p>
              <a:pPr algn="ctr">
                <a:lnSpc>
                  <a:spcPct val="120000"/>
                </a:lnSpc>
              </a:pPr>
              <a:r>
                <a:rPr 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80</a:t>
              </a:r>
            </a:p>
          </p:txBody>
        </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250" fill="hold"/>
                                        <p:tgtEl>
                                          <p:spTgt spid="10"/>
                                        </p:tgtEl>
                                        <p:attrNameLst>
                                          <p:attrName>ppt_x</p:attrName>
                                        </p:attrNameLst>
                                      </p:cBhvr>
                                      <p:tavLst>
                                        <p:tav tm="0">
                                          <p:val>
                                            <p:strVal val="#ppt_x"/>
                                          </p:val>
                                        </p:tav>
                                        <p:tav tm="100000">
                                          <p:val>
                                            <p:strVal val="#ppt_x"/>
                                          </p:val>
                                        </p:tav>
                                      </p:tavLst>
                                    </p:anim>
                                    <p:anim calcmode="lin" valueType="num">
                                      <p:cBhvr additive="base">
                                        <p:cTn id="17" dur="25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250" fill="hold"/>
                                        <p:tgtEl>
                                          <p:spTgt spid="11"/>
                                        </p:tgtEl>
                                        <p:attrNameLst>
                                          <p:attrName>ppt_x</p:attrName>
                                        </p:attrNameLst>
                                      </p:cBhvr>
                                      <p:tavLst>
                                        <p:tav tm="0">
                                          <p:val>
                                            <p:strVal val="#ppt_x"/>
                                          </p:val>
                                        </p:tav>
                                        <p:tav tm="100000">
                                          <p:val>
                                            <p:strVal val="#ppt_x"/>
                                          </p:val>
                                        </p:tav>
                                      </p:tavLst>
                                    </p:anim>
                                    <p:anim calcmode="lin" valueType="num">
                                      <p:cBhvr additive="base">
                                        <p:cTn id="22" dur="250" fill="hold"/>
                                        <p:tgtEl>
                                          <p:spTgt spid="11"/>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250" fill="hold"/>
                                        <p:tgtEl>
                                          <p:spTgt spid="12"/>
                                        </p:tgtEl>
                                        <p:attrNameLst>
                                          <p:attrName>ppt_x</p:attrName>
                                        </p:attrNameLst>
                                      </p:cBhvr>
                                      <p:tavLst>
                                        <p:tav tm="0">
                                          <p:val>
                                            <p:strVal val="#ppt_x"/>
                                          </p:val>
                                        </p:tav>
                                        <p:tav tm="100000">
                                          <p:val>
                                            <p:strVal val="#ppt_x"/>
                                          </p:val>
                                        </p:tav>
                                      </p:tavLst>
                                    </p:anim>
                                    <p:anim calcmode="lin" valueType="num">
                                      <p:cBhvr additive="base">
                                        <p:cTn id="27" dur="250" fill="hold"/>
                                        <p:tgtEl>
                                          <p:spTgt spid="12"/>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250" fill="hold"/>
                                        <p:tgtEl>
                                          <p:spTgt spid="13"/>
                                        </p:tgtEl>
                                        <p:attrNameLst>
                                          <p:attrName>ppt_x</p:attrName>
                                        </p:attrNameLst>
                                      </p:cBhvr>
                                      <p:tavLst>
                                        <p:tav tm="0">
                                          <p:val>
                                            <p:strVal val="#ppt_x"/>
                                          </p:val>
                                        </p:tav>
                                        <p:tav tm="100000">
                                          <p:val>
                                            <p:strVal val="#ppt_x"/>
                                          </p:val>
                                        </p:tav>
                                      </p:tavLst>
                                    </p:anim>
                                    <p:anim calcmode="lin" valueType="num">
                                      <p:cBhvr additive="base">
                                        <p:cTn id="32" dur="250" fill="hold"/>
                                        <p:tgtEl>
                                          <p:spTgt spid="13"/>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1+#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bldLvl="0" animBg="1"/>
      <p:bldP spid="12" grpId="0"/>
      <p:bldP spid="13" grpId="0" bldLvl="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98287"/>
            <a:ext cx="12192318" cy="1290628"/>
            <a:chOff x="0" y="-97101"/>
            <a:chExt cx="12190413" cy="1290426"/>
          </a:xfrm>
        </p:grpSpPr>
        <p:grpSp>
          <p:nvGrpSpPr>
            <p:cNvPr id="4" name="组合 3"/>
            <p:cNvGrpSpPr/>
            <p:nvPr/>
          </p:nvGrpSpPr>
          <p:grpSpPr>
            <a:xfrm>
              <a:off x="0" y="253440"/>
              <a:ext cx="12190413" cy="891373"/>
              <a:chOff x="0" y="253440"/>
              <a:chExt cx="12190413" cy="891373"/>
            </a:xfrm>
          </p:grpSpPr>
          <p:sp>
            <p:nvSpPr>
              <p:cNvPr id="3" name="矩形 2"/>
              <p:cNvSpPr/>
              <p:nvPr/>
            </p:nvSpPr>
            <p:spPr>
              <a:xfrm>
                <a:off x="0" y="1099094"/>
                <a:ext cx="12190413" cy="4571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1474787" y="253440"/>
                <a:ext cx="2814375" cy="717564"/>
                <a:chOff x="-2755429" y="209138"/>
                <a:chExt cx="2814375" cy="717564"/>
              </a:xfrm>
            </p:grpSpPr>
            <p:sp>
              <p:nvSpPr>
                <p:cNvPr id="16" name="TextBox 20"/>
                <p:cNvSpPr txBox="1"/>
                <p:nvPr/>
              </p:nvSpPr>
              <p:spPr>
                <a:xfrm>
                  <a:off x="-2755429" y="209138"/>
                  <a:ext cx="2814375" cy="429828"/>
                </a:xfrm>
                <a:prstGeom prst="rect">
                  <a:avLst/>
                </a:prstGeom>
                <a:noFill/>
              </p:spPr>
              <p:txBody>
                <a:bodyPr wrap="square" rtlCol="0">
                  <a:spAutoFit/>
                </a:bodyPr>
                <a:lstStyle/>
                <a:p>
                  <a:r>
                    <a:rPr lang="zh-CN" altLang="en-US" sz="2200" b="1" dirty="0">
                      <a:solidFill>
                        <a:schemeClr val="bg1"/>
                      </a:solidFill>
                      <a:latin typeface="微软雅黑" panose="020B0503020204020204" pitchFamily="34" charset="-122"/>
                      <a:ea typeface="微软雅黑" panose="020B0503020204020204" pitchFamily="34" charset="-122"/>
                    </a:rPr>
                    <a:t>输入你的标题描述</a:t>
                  </a:r>
                </a:p>
              </p:txBody>
            </p:sp>
            <p:sp>
              <p:nvSpPr>
                <p:cNvPr id="17" name="TextBox 37"/>
                <p:cNvSpPr txBox="1"/>
                <p:nvPr/>
              </p:nvSpPr>
              <p:spPr>
                <a:xfrm>
                  <a:off x="-2743688" y="558460"/>
                  <a:ext cx="2439777" cy="368242"/>
                </a:xfrm>
                <a:prstGeom prst="rect">
                  <a:avLst/>
                </a:prstGeom>
                <a:noFill/>
              </p:spPr>
              <p:txBody>
                <a:bodyPr wrap="squar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Add your title</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pic>
          <p:nvPicPr>
            <p:cNvPr id="7" name="图片 6"/>
            <p:cNvPicPr>
              <a:picLocks noChangeAspect="1"/>
            </p:cNvPicPr>
            <p:nvPr/>
          </p:nvPicPr>
          <p:blipFill>
            <a:blip r:embed="rId3" cstate="print">
              <a:extLst>
                <a:ext uri="{BEBA8EAE-BF5A-486C-A8C5-ECC9F3942E4B}">
                  <a14:imgProps xmlns:a14="http://schemas.microsoft.com/office/drawing/2010/main">
                    <a14:imgLayer r:embed="rId4">
                      <a14:imgEffect>
                        <a14:brightnessContrast bright="39000"/>
                      </a14:imgEffect>
                    </a14:imgLayer>
                  </a14:imgProps>
                </a:ext>
                <a:ext uri="{28A0092B-C50C-407E-A947-70E740481C1C}">
                  <a14:useLocalDpi xmlns:a14="http://schemas.microsoft.com/office/drawing/2010/main" val="0"/>
                </a:ext>
              </a:extLst>
            </a:blip>
            <a:stretch>
              <a:fillRect/>
            </a:stretch>
          </p:blipFill>
          <p:spPr>
            <a:xfrm>
              <a:off x="38109" y="-97101"/>
              <a:ext cx="1347778" cy="1290426"/>
            </a:xfrm>
            <a:prstGeom prst="rect">
              <a:avLst/>
            </a:prstGeom>
          </p:spPr>
        </p:pic>
      </p:grpSp>
      <p:grpSp>
        <p:nvGrpSpPr>
          <p:cNvPr id="9" name="组合 8"/>
          <p:cNvGrpSpPr/>
          <p:nvPr/>
        </p:nvGrpSpPr>
        <p:grpSpPr>
          <a:xfrm>
            <a:off x="883264" y="2262375"/>
            <a:ext cx="10463777" cy="3720623"/>
            <a:chOff x="611560" y="1491633"/>
            <a:chExt cx="7704856" cy="2739629"/>
          </a:xfrm>
        </p:grpSpPr>
        <p:graphicFrame>
          <p:nvGraphicFramePr>
            <p:cNvPr id="10" name="图表 9"/>
            <p:cNvGraphicFramePr/>
            <p:nvPr/>
          </p:nvGraphicFramePr>
          <p:xfrm>
            <a:off x="2984972" y="1491633"/>
            <a:ext cx="2932510" cy="2739629"/>
          </p:xfrm>
          <a:graphic>
            <a:graphicData uri="http://schemas.openxmlformats.org/drawingml/2006/chart">
              <c:chart xmlns:c="http://schemas.openxmlformats.org/drawingml/2006/chart" xmlns:r="http://schemas.openxmlformats.org/officeDocument/2006/relationships" r:id="rId5"/>
            </a:graphicData>
          </a:graphic>
        </p:graphicFrame>
        <p:sp>
          <p:nvSpPr>
            <p:cNvPr id="11" name="5"/>
            <p:cNvSpPr/>
            <p:nvPr/>
          </p:nvSpPr>
          <p:spPr>
            <a:xfrm>
              <a:off x="3769600" y="2179812"/>
              <a:ext cx="1363265" cy="136326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2926" tIns="26463" rIns="52926" bIns="26463" anchor="ctr"/>
            <a:lstStyle/>
            <a:p>
              <a:pPr algn="ctr" defTabSz="685800" eaLnBrk="1" fontAlgn="auto" hangingPunct="1">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defTabSz="685800" eaLnBrk="1" fontAlgn="auto" hangingPunct="1">
                <a:spcBef>
                  <a:spcPts val="0"/>
                </a:spcBef>
                <a:spcAft>
                  <a:spcPts val="0"/>
                </a:spcAft>
                <a:defRPr/>
              </a:pPr>
              <a:r>
                <a:rPr lang="zh-CN" altLang="en-US" sz="1600" b="1" dirty="0">
                  <a:solidFill>
                    <a:schemeClr val="bg1"/>
                  </a:solidFill>
                  <a:latin typeface="微软雅黑" panose="020B0503020204020204" pitchFamily="34" charset="-122"/>
                  <a:ea typeface="微软雅黑" panose="020B0503020204020204" pitchFamily="34" charset="-122"/>
                </a:rPr>
                <a:t>标题</a:t>
              </a:r>
            </a:p>
          </p:txBody>
        </p:sp>
        <p:sp>
          <p:nvSpPr>
            <p:cNvPr id="12" name="TextBox 71"/>
            <p:cNvSpPr txBox="1">
              <a:spLocks noChangeArrowheads="1"/>
            </p:cNvSpPr>
            <p:nvPr/>
          </p:nvSpPr>
          <p:spPr bwMode="auto">
            <a:xfrm>
              <a:off x="611560" y="1621332"/>
              <a:ext cx="529761" cy="400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2926" tIns="26463" rIns="52926" bIns="26463">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schemeClr val="bg1"/>
                  </a:solidFill>
                  <a:latin typeface="Impact" panose="020B0806030902050204" pitchFamily="34" charset="0"/>
                  <a:ea typeface="微软雅黑" panose="020B0503020204020204" pitchFamily="34" charset="-122"/>
                </a:rPr>
                <a:t>09</a:t>
              </a:r>
              <a:r>
                <a:rPr lang="en-US" altLang="zh-CN" sz="2000" dirty="0">
                  <a:solidFill>
                    <a:schemeClr val="bg1"/>
                  </a:solidFill>
                  <a:latin typeface="Impact" panose="020B0806030902050204" pitchFamily="34" charset="0"/>
                  <a:ea typeface="微软雅黑" panose="020B0503020204020204" pitchFamily="34" charset="-122"/>
                </a:rPr>
                <a:t>%</a:t>
              </a:r>
              <a:endParaRPr lang="zh-CN" altLang="en-US" sz="3200" dirty="0">
                <a:solidFill>
                  <a:schemeClr val="bg1"/>
                </a:solidFill>
                <a:latin typeface="Impact" panose="020B0806030902050204" pitchFamily="34" charset="0"/>
                <a:ea typeface="微软雅黑" panose="020B0503020204020204" pitchFamily="34" charset="-122"/>
              </a:endParaRPr>
            </a:p>
          </p:txBody>
        </p:sp>
        <p:sp>
          <p:nvSpPr>
            <p:cNvPr id="13" name="TextBox 72"/>
            <p:cNvSpPr txBox="1">
              <a:spLocks noChangeArrowheads="1"/>
            </p:cNvSpPr>
            <p:nvPr/>
          </p:nvSpPr>
          <p:spPr bwMode="auto">
            <a:xfrm>
              <a:off x="5617449" y="1621332"/>
              <a:ext cx="526020" cy="400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2926" tIns="26463" rIns="52926" bIns="26463">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schemeClr val="bg1"/>
                  </a:solidFill>
                  <a:latin typeface="Impact" panose="020B0806030902050204" pitchFamily="34" charset="0"/>
                  <a:ea typeface="微软雅黑" panose="020B0503020204020204" pitchFamily="34" charset="-122"/>
                </a:rPr>
                <a:t>03</a:t>
              </a:r>
              <a:r>
                <a:rPr lang="en-US" altLang="zh-CN" sz="2000" dirty="0">
                  <a:solidFill>
                    <a:schemeClr val="bg1"/>
                  </a:solidFill>
                  <a:latin typeface="Impact" panose="020B0806030902050204" pitchFamily="34" charset="0"/>
                  <a:ea typeface="微软雅黑" panose="020B0503020204020204" pitchFamily="34" charset="-122"/>
                </a:rPr>
                <a:t>%</a:t>
              </a:r>
              <a:endParaRPr lang="zh-CN" altLang="en-US" sz="3200" dirty="0">
                <a:solidFill>
                  <a:schemeClr val="bg1"/>
                </a:solidFill>
                <a:latin typeface="Impact" panose="020B0806030902050204" pitchFamily="34" charset="0"/>
                <a:ea typeface="微软雅黑" panose="020B0503020204020204" pitchFamily="34" charset="-122"/>
              </a:endParaRPr>
            </a:p>
          </p:txBody>
        </p:sp>
        <p:sp>
          <p:nvSpPr>
            <p:cNvPr id="15" name="TextBox 73"/>
            <p:cNvSpPr txBox="1">
              <a:spLocks noChangeArrowheads="1"/>
            </p:cNvSpPr>
            <p:nvPr/>
          </p:nvSpPr>
          <p:spPr bwMode="auto">
            <a:xfrm>
              <a:off x="611560" y="3186138"/>
              <a:ext cx="517604" cy="40071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lIns="52926" tIns="26463" rIns="52926" bIns="26463">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schemeClr val="bg1"/>
                  </a:solidFill>
                  <a:latin typeface="Impact" panose="020B0806030902050204" pitchFamily="34" charset="0"/>
                  <a:ea typeface="微软雅黑" panose="020B0503020204020204" pitchFamily="34" charset="-122"/>
                </a:rPr>
                <a:t>20</a:t>
              </a:r>
              <a:r>
                <a:rPr lang="en-US" altLang="zh-CN" sz="2000" dirty="0">
                  <a:solidFill>
                    <a:schemeClr val="bg1"/>
                  </a:solidFill>
                  <a:latin typeface="Impact" panose="020B0806030902050204" pitchFamily="34" charset="0"/>
                  <a:ea typeface="微软雅黑" panose="020B0503020204020204" pitchFamily="34" charset="-122"/>
                </a:rPr>
                <a:t>%</a:t>
              </a:r>
              <a:endParaRPr lang="zh-CN" altLang="en-US" sz="3200" dirty="0">
                <a:solidFill>
                  <a:schemeClr val="bg1"/>
                </a:solidFill>
                <a:latin typeface="Impact" panose="020B0806030902050204" pitchFamily="34" charset="0"/>
                <a:ea typeface="微软雅黑" panose="020B0503020204020204" pitchFamily="34" charset="-122"/>
              </a:endParaRPr>
            </a:p>
          </p:txBody>
        </p:sp>
        <p:sp>
          <p:nvSpPr>
            <p:cNvPr id="18" name="TextBox 77"/>
            <p:cNvSpPr txBox="1">
              <a:spLocks noChangeArrowheads="1"/>
            </p:cNvSpPr>
            <p:nvPr/>
          </p:nvSpPr>
          <p:spPr bwMode="auto">
            <a:xfrm>
              <a:off x="5617444" y="3186138"/>
              <a:ext cx="529293" cy="400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2926" tIns="26463" rIns="52926" bIns="26463">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r>
                <a:rPr lang="en-US" altLang="zh-CN" sz="3200" dirty="0">
                  <a:solidFill>
                    <a:schemeClr val="bg1"/>
                  </a:solidFill>
                  <a:latin typeface="Impact" panose="020B0806030902050204" pitchFamily="34" charset="0"/>
                  <a:ea typeface="微软雅黑" panose="020B0503020204020204" pitchFamily="34" charset="-122"/>
                </a:rPr>
                <a:t>68</a:t>
              </a:r>
              <a:r>
                <a:rPr lang="en-US" altLang="zh-CN" sz="2000" dirty="0">
                  <a:solidFill>
                    <a:schemeClr val="bg1"/>
                  </a:solidFill>
                  <a:latin typeface="Impact" panose="020B0806030902050204" pitchFamily="34" charset="0"/>
                  <a:ea typeface="微软雅黑" panose="020B0503020204020204" pitchFamily="34" charset="-122"/>
                </a:rPr>
                <a:t>%</a:t>
              </a:r>
              <a:endParaRPr lang="zh-CN" altLang="en-US" sz="3200" dirty="0">
                <a:solidFill>
                  <a:schemeClr val="bg1"/>
                </a:solidFill>
                <a:latin typeface="Impact" panose="020B0806030902050204" pitchFamily="34" charset="0"/>
                <a:ea typeface="微软雅黑" panose="020B0503020204020204" pitchFamily="34" charset="-122"/>
              </a:endParaRPr>
            </a:p>
          </p:txBody>
        </p:sp>
        <p:sp>
          <p:nvSpPr>
            <p:cNvPr id="19" name="TextBox 78"/>
            <p:cNvSpPr txBox="1"/>
            <p:nvPr/>
          </p:nvSpPr>
          <p:spPr>
            <a:xfrm>
              <a:off x="1403864" y="1923754"/>
              <a:ext cx="1944000" cy="332912"/>
            </a:xfrm>
            <a:prstGeom prst="rect">
              <a:avLst/>
            </a:prstGeom>
            <a:noFill/>
          </p:spPr>
          <p:txBody>
            <a:bodyPr lIns="52926" tIns="26463" rIns="52926" bIns="26463">
              <a:spAutoFit/>
            </a:bodyPr>
            <a:lstStyle/>
            <a:p>
              <a:pPr algn="just" defTabSz="685800" eaLnBrk="1" fontAlgn="auto" hangingPunct="1">
                <a:lnSpc>
                  <a:spcPct val="130000"/>
                </a:lnSpc>
                <a:spcBef>
                  <a:spcPts val="0"/>
                </a:spcBef>
                <a:spcAft>
                  <a:spcPts val="0"/>
                </a:spcAft>
                <a:defRPr/>
              </a:pPr>
              <a:r>
                <a:rPr lang="zh-CN" altLang="en-US" sz="10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0" name="TextBox 79"/>
            <p:cNvSpPr txBox="1">
              <a:spLocks noChangeArrowheads="1"/>
            </p:cNvSpPr>
            <p:nvPr/>
          </p:nvSpPr>
          <p:spPr bwMode="auto">
            <a:xfrm>
              <a:off x="1403864" y="1657051"/>
              <a:ext cx="1656000" cy="271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2926" tIns="0" rIns="52926"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cs typeface="华文黑体" charset="-122"/>
                </a:rPr>
                <a:t>点击添加标题</a:t>
              </a:r>
            </a:p>
          </p:txBody>
        </p:sp>
        <p:sp>
          <p:nvSpPr>
            <p:cNvPr id="21" name="TextBox 80"/>
            <p:cNvSpPr txBox="1"/>
            <p:nvPr/>
          </p:nvSpPr>
          <p:spPr>
            <a:xfrm>
              <a:off x="6372416" y="1923754"/>
              <a:ext cx="1944000" cy="332912"/>
            </a:xfrm>
            <a:prstGeom prst="rect">
              <a:avLst/>
            </a:prstGeom>
            <a:noFill/>
          </p:spPr>
          <p:txBody>
            <a:bodyPr lIns="52926" tIns="26463" rIns="52926" bIns="26463">
              <a:spAutoFit/>
            </a:bodyPr>
            <a:lstStyle/>
            <a:p>
              <a:pPr algn="just" defTabSz="685800" eaLnBrk="1" fontAlgn="auto" hangingPunct="1">
                <a:lnSpc>
                  <a:spcPct val="130000"/>
                </a:lnSpc>
                <a:spcBef>
                  <a:spcPts val="0"/>
                </a:spcBef>
                <a:spcAft>
                  <a:spcPts val="0"/>
                </a:spcAft>
                <a:defRPr/>
              </a:pPr>
              <a:r>
                <a:rPr lang="zh-CN" altLang="en-US" sz="10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2" name="TextBox 81"/>
            <p:cNvSpPr txBox="1">
              <a:spLocks noChangeArrowheads="1"/>
            </p:cNvSpPr>
            <p:nvPr/>
          </p:nvSpPr>
          <p:spPr bwMode="auto">
            <a:xfrm>
              <a:off x="6372417" y="1657051"/>
              <a:ext cx="1656000" cy="271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2926" tIns="0" rIns="52926"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cs typeface="华文黑体" charset="-122"/>
                </a:rPr>
                <a:t>点击添加标题</a:t>
              </a:r>
            </a:p>
          </p:txBody>
        </p:sp>
        <p:sp>
          <p:nvSpPr>
            <p:cNvPr id="23" name="TextBox 88"/>
            <p:cNvSpPr txBox="1"/>
            <p:nvPr/>
          </p:nvSpPr>
          <p:spPr>
            <a:xfrm>
              <a:off x="1403864" y="3490940"/>
              <a:ext cx="1944000" cy="332912"/>
            </a:xfrm>
            <a:prstGeom prst="rect">
              <a:avLst/>
            </a:prstGeom>
            <a:noFill/>
          </p:spPr>
          <p:txBody>
            <a:bodyPr lIns="52926" tIns="26463" rIns="52926" bIns="26463">
              <a:spAutoFit/>
            </a:bodyPr>
            <a:lstStyle/>
            <a:p>
              <a:pPr algn="just" defTabSz="685800" eaLnBrk="1" fontAlgn="auto" hangingPunct="1">
                <a:lnSpc>
                  <a:spcPct val="130000"/>
                </a:lnSpc>
                <a:spcBef>
                  <a:spcPts val="0"/>
                </a:spcBef>
                <a:spcAft>
                  <a:spcPts val="0"/>
                </a:spcAft>
                <a:defRPr/>
              </a:pPr>
              <a:r>
                <a:rPr lang="zh-CN" altLang="en-US" sz="10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4" name="TextBox 89"/>
            <p:cNvSpPr txBox="1">
              <a:spLocks noChangeArrowheads="1"/>
            </p:cNvSpPr>
            <p:nvPr/>
          </p:nvSpPr>
          <p:spPr bwMode="auto">
            <a:xfrm>
              <a:off x="1403864" y="3223047"/>
              <a:ext cx="1656000" cy="271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2926" tIns="0" rIns="52926"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cs typeface="华文黑体" charset="-122"/>
                </a:rPr>
                <a:t>点击添加标题</a:t>
              </a:r>
            </a:p>
          </p:txBody>
        </p:sp>
        <p:sp>
          <p:nvSpPr>
            <p:cNvPr id="25" name="TextBox 95"/>
            <p:cNvSpPr txBox="1"/>
            <p:nvPr/>
          </p:nvSpPr>
          <p:spPr>
            <a:xfrm>
              <a:off x="6372416" y="3490940"/>
              <a:ext cx="1944000" cy="332912"/>
            </a:xfrm>
            <a:prstGeom prst="rect">
              <a:avLst/>
            </a:prstGeom>
            <a:noFill/>
          </p:spPr>
          <p:txBody>
            <a:bodyPr lIns="52926" tIns="26463" rIns="52926" bIns="26463">
              <a:spAutoFit/>
            </a:bodyPr>
            <a:lstStyle/>
            <a:p>
              <a:pPr algn="just" defTabSz="685800" eaLnBrk="1" fontAlgn="auto" hangingPunct="1">
                <a:lnSpc>
                  <a:spcPct val="130000"/>
                </a:lnSpc>
                <a:spcBef>
                  <a:spcPts val="0"/>
                </a:spcBef>
                <a:spcAft>
                  <a:spcPts val="0"/>
                </a:spcAft>
                <a:defRPr/>
              </a:pPr>
              <a:r>
                <a:rPr lang="zh-CN" altLang="en-US" sz="10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6" name="TextBox 96"/>
            <p:cNvSpPr txBox="1">
              <a:spLocks noChangeArrowheads="1"/>
            </p:cNvSpPr>
            <p:nvPr/>
          </p:nvSpPr>
          <p:spPr bwMode="auto">
            <a:xfrm>
              <a:off x="6372417" y="3223047"/>
              <a:ext cx="1656000" cy="271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2926" tIns="0" rIns="52926"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cs typeface="华文黑体" charset="-122"/>
                </a:rPr>
                <a:t>点击添加标题</a:t>
              </a:r>
            </a:p>
          </p:txBody>
        </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
            <a:ext cx="12192318" cy="6858179"/>
          </a:xfrm>
          <a:prstGeom prst="rect">
            <a:avLst/>
          </a:prstGeom>
        </p:spPr>
      </p:pic>
      <p:grpSp>
        <p:nvGrpSpPr>
          <p:cNvPr id="29" name="组合 28"/>
          <p:cNvGrpSpPr/>
          <p:nvPr/>
        </p:nvGrpSpPr>
        <p:grpSpPr>
          <a:xfrm>
            <a:off x="974525" y="1540618"/>
            <a:ext cx="2358927" cy="937488"/>
            <a:chOff x="784693" y="2492451"/>
            <a:chExt cx="2358558" cy="937342"/>
          </a:xfrm>
        </p:grpSpPr>
        <p:sp>
          <p:nvSpPr>
            <p:cNvPr id="30" name="矩形 29"/>
            <p:cNvSpPr/>
            <p:nvPr/>
          </p:nvSpPr>
          <p:spPr>
            <a:xfrm>
              <a:off x="1204441" y="2492451"/>
              <a:ext cx="1938810" cy="9373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solidFill>
                    <a:schemeClr val="bg1"/>
                  </a:solidFill>
                  <a:latin typeface="微软雅黑" panose="020B0503020204020204" pitchFamily="34" charset="-122"/>
                  <a:ea typeface="微软雅黑" panose="020B0503020204020204" pitchFamily="34" charset="-122"/>
                </a:rPr>
                <a:t>第三节</a:t>
              </a:r>
              <a:endParaRPr lang="en-US" altLang="zh-CN" sz="4000" b="1" dirty="0">
                <a:solidFill>
                  <a:schemeClr val="bg1"/>
                </a:solidFill>
                <a:latin typeface="微软雅黑" panose="020B0503020204020204" pitchFamily="34" charset="-122"/>
                <a:ea typeface="微软雅黑" panose="020B0503020204020204" pitchFamily="34" charset="-122"/>
              </a:endParaRPr>
            </a:p>
          </p:txBody>
        </p:sp>
        <p:sp>
          <p:nvSpPr>
            <p:cNvPr id="31" name="等腰三角形 30"/>
            <p:cNvSpPr/>
            <p:nvPr/>
          </p:nvSpPr>
          <p:spPr>
            <a:xfrm rot="5400000" flipH="1">
              <a:off x="751112" y="2751248"/>
              <a:ext cx="486910" cy="419748"/>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4919184" y="1582913"/>
            <a:ext cx="2915652" cy="497951"/>
            <a:chOff x="3178798" y="1432965"/>
            <a:chExt cx="2713464" cy="463420"/>
          </a:xfrm>
          <a:noFill/>
        </p:grpSpPr>
        <p:sp>
          <p:nvSpPr>
            <p:cNvPr id="33" name="燕尾形 12"/>
            <p:cNvSpPr/>
            <p:nvPr/>
          </p:nvSpPr>
          <p:spPr>
            <a:xfrm>
              <a:off x="3178798" y="1432965"/>
              <a:ext cx="2713464" cy="463420"/>
            </a:xfrm>
            <a:prstGeom prst="chevr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schemeClr val="bg1"/>
                </a:solidFill>
              </a:endParaRPr>
            </a:p>
          </p:txBody>
        </p:sp>
        <p:sp>
          <p:nvSpPr>
            <p:cNvPr id="34" name="矩形 33"/>
            <p:cNvSpPr/>
            <p:nvPr/>
          </p:nvSpPr>
          <p:spPr>
            <a:xfrm>
              <a:off x="3552205" y="1441265"/>
              <a:ext cx="1824902" cy="371126"/>
            </a:xfrm>
            <a:prstGeom prst="rect">
              <a:avLst/>
            </a:prstGeom>
            <a:grpFill/>
            <a:ln>
              <a:noFill/>
            </a:ln>
          </p:spPr>
          <p:txBody>
            <a:bodyPr wrap="none">
              <a:spAutoFit/>
            </a:bodyPr>
            <a:lstStyle/>
            <a:p>
              <a:pPr fontAlgn="base">
                <a:spcBef>
                  <a:spcPct val="0"/>
                </a:spcBef>
                <a:spcAft>
                  <a:spcPct val="0"/>
                </a:spcAft>
              </a:pPr>
              <a:r>
                <a:rPr lang="zh-CN" altLang="en-US" sz="2000" dirty="0">
                  <a:solidFill>
                    <a:schemeClr val="bg1"/>
                  </a:solidFill>
                  <a:latin typeface="微软雅黑" panose="020B0503020204020204" pitchFamily="34" charset="-122"/>
                  <a:ea typeface="微软雅黑" panose="020B0503020204020204" pitchFamily="34" charset="-122"/>
                </a:rPr>
                <a:t>添加目录一文字</a:t>
              </a:r>
            </a:p>
          </p:txBody>
        </p:sp>
      </p:grpSp>
      <p:grpSp>
        <p:nvGrpSpPr>
          <p:cNvPr id="35" name="组合 34"/>
          <p:cNvGrpSpPr/>
          <p:nvPr/>
        </p:nvGrpSpPr>
        <p:grpSpPr>
          <a:xfrm>
            <a:off x="4919184" y="2679649"/>
            <a:ext cx="2915652" cy="497951"/>
            <a:chOff x="4259771" y="2325220"/>
            <a:chExt cx="2713464" cy="463420"/>
          </a:xfrm>
          <a:noFill/>
        </p:grpSpPr>
        <p:sp>
          <p:nvSpPr>
            <p:cNvPr id="36" name="燕尾形 15"/>
            <p:cNvSpPr/>
            <p:nvPr/>
          </p:nvSpPr>
          <p:spPr>
            <a:xfrm>
              <a:off x="4259771" y="2325220"/>
              <a:ext cx="2713464" cy="463420"/>
            </a:xfrm>
            <a:prstGeom prst="chevr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schemeClr val="bg1"/>
                </a:solidFill>
              </a:endParaRPr>
            </a:p>
          </p:txBody>
        </p:sp>
        <p:sp>
          <p:nvSpPr>
            <p:cNvPr id="37" name="矩形 36"/>
            <p:cNvSpPr/>
            <p:nvPr/>
          </p:nvSpPr>
          <p:spPr>
            <a:xfrm>
              <a:off x="4627681" y="2346648"/>
              <a:ext cx="1824902" cy="371126"/>
            </a:xfrm>
            <a:prstGeom prst="rect">
              <a:avLst/>
            </a:prstGeom>
            <a:grpFill/>
            <a:ln>
              <a:noFill/>
            </a:ln>
          </p:spPr>
          <p:txBody>
            <a:bodyPr wrap="none">
              <a:spAutoFit/>
            </a:bodyPr>
            <a:lstStyle/>
            <a:p>
              <a:pPr fontAlgn="base">
                <a:spcBef>
                  <a:spcPct val="0"/>
                </a:spcBef>
                <a:spcAft>
                  <a:spcPct val="0"/>
                </a:spcAft>
              </a:pPr>
              <a:r>
                <a:rPr lang="zh-CN" altLang="en-US" sz="2000" dirty="0">
                  <a:solidFill>
                    <a:schemeClr val="bg1"/>
                  </a:solidFill>
                  <a:latin typeface="微软雅黑" panose="020B0503020204020204" pitchFamily="34" charset="-122"/>
                  <a:ea typeface="微软雅黑" panose="020B0503020204020204" pitchFamily="34" charset="-122"/>
                </a:rPr>
                <a:t>添加目录二文字</a:t>
              </a:r>
            </a:p>
          </p:txBody>
        </p:sp>
      </p:grpSp>
      <p:grpSp>
        <p:nvGrpSpPr>
          <p:cNvPr id="38" name="组合 37"/>
          <p:cNvGrpSpPr/>
          <p:nvPr/>
        </p:nvGrpSpPr>
        <p:grpSpPr>
          <a:xfrm>
            <a:off x="4919184" y="3780250"/>
            <a:ext cx="2915652" cy="497951"/>
            <a:chOff x="5273934" y="3221290"/>
            <a:chExt cx="2713464" cy="463420"/>
          </a:xfrm>
          <a:solidFill>
            <a:schemeClr val="bg1"/>
          </a:solidFill>
        </p:grpSpPr>
        <p:sp>
          <p:nvSpPr>
            <p:cNvPr id="39" name="燕尾形 18"/>
            <p:cNvSpPr/>
            <p:nvPr/>
          </p:nvSpPr>
          <p:spPr>
            <a:xfrm>
              <a:off x="5273934" y="3221290"/>
              <a:ext cx="2713464" cy="4634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srgbClr val="09A9B9"/>
                </a:solidFill>
              </a:endParaRPr>
            </a:p>
          </p:txBody>
        </p:sp>
        <p:sp>
          <p:nvSpPr>
            <p:cNvPr id="40" name="矩形 39"/>
            <p:cNvSpPr/>
            <p:nvPr/>
          </p:nvSpPr>
          <p:spPr>
            <a:xfrm>
              <a:off x="5647462" y="3240464"/>
              <a:ext cx="2138284" cy="371126"/>
            </a:xfrm>
            <a:prstGeom prst="rect">
              <a:avLst/>
            </a:prstGeom>
            <a:grpFill/>
            <a:ln>
              <a:noFill/>
            </a:ln>
          </p:spPr>
          <p:txBody>
            <a:bodyPr wrap="square">
              <a:spAutoFit/>
            </a:bodyPr>
            <a:lstStyle/>
            <a:p>
              <a:pPr fontAlgn="base">
                <a:spcBef>
                  <a:spcPct val="0"/>
                </a:spcBef>
                <a:spcAft>
                  <a:spcPct val="0"/>
                </a:spcAft>
              </a:pPr>
              <a:r>
                <a:rPr lang="zh-CN" altLang="en-US" sz="2000" dirty="0">
                  <a:solidFill>
                    <a:srgbClr val="09A9B9"/>
                  </a:solidFill>
                  <a:latin typeface="微软雅黑" panose="020B0503020204020204" pitchFamily="34" charset="-122"/>
                  <a:ea typeface="微软雅黑" panose="020B0503020204020204" pitchFamily="34" charset="-122"/>
                </a:rPr>
                <a:t>添加目录三文字</a:t>
              </a:r>
            </a:p>
          </p:txBody>
        </p:sp>
      </p:grpSp>
      <p:grpSp>
        <p:nvGrpSpPr>
          <p:cNvPr id="41" name="组合 40"/>
          <p:cNvGrpSpPr/>
          <p:nvPr/>
        </p:nvGrpSpPr>
        <p:grpSpPr>
          <a:xfrm>
            <a:off x="4919184" y="4915200"/>
            <a:ext cx="2915652" cy="497951"/>
            <a:chOff x="4265470" y="4122389"/>
            <a:chExt cx="2713464" cy="463420"/>
          </a:xfrm>
          <a:noFill/>
        </p:grpSpPr>
        <p:sp>
          <p:nvSpPr>
            <p:cNvPr id="42" name="燕尾形 21"/>
            <p:cNvSpPr/>
            <p:nvPr/>
          </p:nvSpPr>
          <p:spPr>
            <a:xfrm>
              <a:off x="4265470" y="4122389"/>
              <a:ext cx="2713464" cy="463420"/>
            </a:xfrm>
            <a:prstGeom prst="chevr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schemeClr val="bg1"/>
                </a:solidFill>
              </a:endParaRPr>
            </a:p>
          </p:txBody>
        </p:sp>
        <p:sp>
          <p:nvSpPr>
            <p:cNvPr id="43" name="矩形 42"/>
            <p:cNvSpPr/>
            <p:nvPr/>
          </p:nvSpPr>
          <p:spPr>
            <a:xfrm>
              <a:off x="4633380" y="4129817"/>
              <a:ext cx="2143902" cy="371126"/>
            </a:xfrm>
            <a:prstGeom prst="rect">
              <a:avLst/>
            </a:prstGeom>
            <a:grpFill/>
            <a:ln>
              <a:noFill/>
            </a:ln>
          </p:spPr>
          <p:txBody>
            <a:bodyPr wrap="square">
              <a:spAutoFit/>
            </a:bodyPr>
            <a:lstStyle/>
            <a:p>
              <a:pPr fontAlgn="base">
                <a:spcBef>
                  <a:spcPct val="0"/>
                </a:spcBef>
                <a:spcAft>
                  <a:spcPct val="0"/>
                </a:spcAft>
              </a:pPr>
              <a:r>
                <a:rPr lang="zh-CN" altLang="en-US" sz="2000" dirty="0">
                  <a:solidFill>
                    <a:schemeClr val="bg1"/>
                  </a:solidFill>
                  <a:latin typeface="微软雅黑" panose="020B0503020204020204" pitchFamily="34" charset="-122"/>
                  <a:ea typeface="微软雅黑" panose="020B0503020204020204" pitchFamily="34" charset="-122"/>
                </a:rPr>
                <a:t>添加目录四文字</a:t>
              </a:r>
            </a:p>
          </p:txBody>
        </p:sp>
      </p:grpSp>
      <p:sp>
        <p:nvSpPr>
          <p:cNvPr id="44" name="矩形 43"/>
          <p:cNvSpPr/>
          <p:nvPr/>
        </p:nvSpPr>
        <p:spPr>
          <a:xfrm>
            <a:off x="3958283" y="1498205"/>
            <a:ext cx="652756" cy="65275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solidFill>
                  <a:schemeClr val="bg1"/>
                </a:solidFill>
              </a:rPr>
              <a:t>1</a:t>
            </a:r>
            <a:endParaRPr lang="zh-CN" altLang="en-US" sz="4000" dirty="0">
              <a:solidFill>
                <a:schemeClr val="bg1"/>
              </a:solidFill>
            </a:endParaRPr>
          </a:p>
        </p:txBody>
      </p:sp>
      <p:sp>
        <p:nvSpPr>
          <p:cNvPr id="45" name="矩形 44"/>
          <p:cNvSpPr/>
          <p:nvPr/>
        </p:nvSpPr>
        <p:spPr>
          <a:xfrm>
            <a:off x="3958283" y="2608966"/>
            <a:ext cx="652756" cy="65275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solidFill>
                  <a:schemeClr val="bg1"/>
                </a:solidFill>
              </a:rPr>
              <a:t>2</a:t>
            </a:r>
            <a:endParaRPr lang="zh-CN" altLang="en-US" sz="4000" dirty="0">
              <a:solidFill>
                <a:schemeClr val="bg1"/>
              </a:solidFill>
            </a:endParaRPr>
          </a:p>
        </p:txBody>
      </p:sp>
      <p:sp>
        <p:nvSpPr>
          <p:cNvPr id="46" name="矩形 45"/>
          <p:cNvSpPr/>
          <p:nvPr/>
        </p:nvSpPr>
        <p:spPr>
          <a:xfrm>
            <a:off x="3958283" y="3712296"/>
            <a:ext cx="652756" cy="652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solidFill>
                  <a:srgbClr val="09A9B9"/>
                </a:solidFill>
              </a:rPr>
              <a:t>3</a:t>
            </a:r>
            <a:endParaRPr lang="zh-CN" altLang="en-US" sz="4000" dirty="0">
              <a:solidFill>
                <a:srgbClr val="09A9B9"/>
              </a:solidFill>
            </a:endParaRPr>
          </a:p>
        </p:txBody>
      </p:sp>
      <p:sp>
        <p:nvSpPr>
          <p:cNvPr id="47" name="矩形 46"/>
          <p:cNvSpPr/>
          <p:nvPr/>
        </p:nvSpPr>
        <p:spPr>
          <a:xfrm>
            <a:off x="3957507" y="4836514"/>
            <a:ext cx="652756" cy="65275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solidFill>
                  <a:schemeClr val="bg1"/>
                </a:solidFill>
              </a:rPr>
              <a:t>4</a:t>
            </a:r>
            <a:endParaRPr lang="zh-CN" altLang="en-US" sz="4000" dirty="0">
              <a:solidFill>
                <a:schemeClr val="bg1"/>
              </a:solidFill>
            </a:endParaRP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750"/>
                                        <p:tgtEl>
                                          <p:spTgt spid="11"/>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grpId="0"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250"/>
                                        <p:tgtEl>
                                          <p:spTgt spid="44"/>
                                        </p:tgtEl>
                                      </p:cBhvr>
                                    </p:animEffect>
                                    <p:anim calcmode="lin" valueType="num">
                                      <p:cBhvr>
                                        <p:cTn id="17" dur="250" fill="hold"/>
                                        <p:tgtEl>
                                          <p:spTgt spid="44"/>
                                        </p:tgtEl>
                                        <p:attrNameLst>
                                          <p:attrName>ppt_x</p:attrName>
                                        </p:attrNameLst>
                                      </p:cBhvr>
                                      <p:tavLst>
                                        <p:tav tm="0">
                                          <p:val>
                                            <p:strVal val="#ppt_x"/>
                                          </p:val>
                                        </p:tav>
                                        <p:tav tm="100000">
                                          <p:val>
                                            <p:strVal val="#ppt_x"/>
                                          </p:val>
                                        </p:tav>
                                      </p:tavLst>
                                    </p:anim>
                                    <p:anim calcmode="lin" valueType="num">
                                      <p:cBhvr>
                                        <p:cTn id="18" dur="250" fill="hold"/>
                                        <p:tgtEl>
                                          <p:spTgt spid="44"/>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250"/>
                                        <p:tgtEl>
                                          <p:spTgt spid="45"/>
                                        </p:tgtEl>
                                      </p:cBhvr>
                                    </p:animEffect>
                                    <p:anim calcmode="lin" valueType="num">
                                      <p:cBhvr>
                                        <p:cTn id="23" dur="250" fill="hold"/>
                                        <p:tgtEl>
                                          <p:spTgt spid="45"/>
                                        </p:tgtEl>
                                        <p:attrNameLst>
                                          <p:attrName>ppt_x</p:attrName>
                                        </p:attrNameLst>
                                      </p:cBhvr>
                                      <p:tavLst>
                                        <p:tav tm="0">
                                          <p:val>
                                            <p:strVal val="#ppt_x"/>
                                          </p:val>
                                        </p:tav>
                                        <p:tav tm="100000">
                                          <p:val>
                                            <p:strVal val="#ppt_x"/>
                                          </p:val>
                                        </p:tav>
                                      </p:tavLst>
                                    </p:anim>
                                    <p:anim calcmode="lin" valueType="num">
                                      <p:cBhvr>
                                        <p:cTn id="24" dur="250" fill="hold"/>
                                        <p:tgtEl>
                                          <p:spTgt spid="45"/>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250"/>
                                        <p:tgtEl>
                                          <p:spTgt spid="46"/>
                                        </p:tgtEl>
                                      </p:cBhvr>
                                    </p:animEffect>
                                    <p:anim calcmode="lin" valueType="num">
                                      <p:cBhvr>
                                        <p:cTn id="29" dur="250" fill="hold"/>
                                        <p:tgtEl>
                                          <p:spTgt spid="46"/>
                                        </p:tgtEl>
                                        <p:attrNameLst>
                                          <p:attrName>ppt_x</p:attrName>
                                        </p:attrNameLst>
                                      </p:cBhvr>
                                      <p:tavLst>
                                        <p:tav tm="0">
                                          <p:val>
                                            <p:strVal val="#ppt_x"/>
                                          </p:val>
                                        </p:tav>
                                        <p:tav tm="100000">
                                          <p:val>
                                            <p:strVal val="#ppt_x"/>
                                          </p:val>
                                        </p:tav>
                                      </p:tavLst>
                                    </p:anim>
                                    <p:anim calcmode="lin" valueType="num">
                                      <p:cBhvr>
                                        <p:cTn id="30" dur="250" fill="hold"/>
                                        <p:tgtEl>
                                          <p:spTgt spid="4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250"/>
                                        <p:tgtEl>
                                          <p:spTgt spid="47"/>
                                        </p:tgtEl>
                                      </p:cBhvr>
                                    </p:animEffect>
                                    <p:anim calcmode="lin" valueType="num">
                                      <p:cBhvr>
                                        <p:cTn id="35" dur="250" fill="hold"/>
                                        <p:tgtEl>
                                          <p:spTgt spid="47"/>
                                        </p:tgtEl>
                                        <p:attrNameLst>
                                          <p:attrName>ppt_x</p:attrName>
                                        </p:attrNameLst>
                                      </p:cBhvr>
                                      <p:tavLst>
                                        <p:tav tm="0">
                                          <p:val>
                                            <p:strVal val="#ppt_x"/>
                                          </p:val>
                                        </p:tav>
                                        <p:tav tm="100000">
                                          <p:val>
                                            <p:strVal val="#ppt_x"/>
                                          </p:val>
                                        </p:tav>
                                      </p:tavLst>
                                    </p:anim>
                                    <p:anim calcmode="lin" valueType="num">
                                      <p:cBhvr>
                                        <p:cTn id="36" dur="250" fill="hold"/>
                                        <p:tgtEl>
                                          <p:spTgt spid="47"/>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250"/>
                                        <p:tgtEl>
                                          <p:spTgt spid="32"/>
                                        </p:tgtEl>
                                      </p:cBhvr>
                                    </p:animEffect>
                                    <p:anim calcmode="lin" valueType="num">
                                      <p:cBhvr>
                                        <p:cTn id="41" dur="250" fill="hold"/>
                                        <p:tgtEl>
                                          <p:spTgt spid="32"/>
                                        </p:tgtEl>
                                        <p:attrNameLst>
                                          <p:attrName>ppt_x</p:attrName>
                                        </p:attrNameLst>
                                      </p:cBhvr>
                                      <p:tavLst>
                                        <p:tav tm="0">
                                          <p:val>
                                            <p:strVal val="#ppt_x"/>
                                          </p:val>
                                        </p:tav>
                                        <p:tav tm="100000">
                                          <p:val>
                                            <p:strVal val="#ppt_x"/>
                                          </p:val>
                                        </p:tav>
                                      </p:tavLst>
                                    </p:anim>
                                    <p:anim calcmode="lin" valueType="num">
                                      <p:cBhvr>
                                        <p:cTn id="42" dur="25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250"/>
                                        <p:tgtEl>
                                          <p:spTgt spid="35"/>
                                        </p:tgtEl>
                                      </p:cBhvr>
                                    </p:animEffect>
                                    <p:anim calcmode="lin" valueType="num">
                                      <p:cBhvr>
                                        <p:cTn id="47" dur="250" fill="hold"/>
                                        <p:tgtEl>
                                          <p:spTgt spid="35"/>
                                        </p:tgtEl>
                                        <p:attrNameLst>
                                          <p:attrName>ppt_x</p:attrName>
                                        </p:attrNameLst>
                                      </p:cBhvr>
                                      <p:tavLst>
                                        <p:tav tm="0">
                                          <p:val>
                                            <p:strVal val="#ppt_x"/>
                                          </p:val>
                                        </p:tav>
                                        <p:tav tm="100000">
                                          <p:val>
                                            <p:strVal val="#ppt_x"/>
                                          </p:val>
                                        </p:tav>
                                      </p:tavLst>
                                    </p:anim>
                                    <p:anim calcmode="lin" valueType="num">
                                      <p:cBhvr>
                                        <p:cTn id="48" dur="250" fill="hold"/>
                                        <p:tgtEl>
                                          <p:spTgt spid="35"/>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42" presetClass="entr" presetSubtype="0"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250"/>
                                        <p:tgtEl>
                                          <p:spTgt spid="38"/>
                                        </p:tgtEl>
                                      </p:cBhvr>
                                    </p:animEffect>
                                    <p:anim calcmode="lin" valueType="num">
                                      <p:cBhvr>
                                        <p:cTn id="53" dur="250" fill="hold"/>
                                        <p:tgtEl>
                                          <p:spTgt spid="38"/>
                                        </p:tgtEl>
                                        <p:attrNameLst>
                                          <p:attrName>ppt_x</p:attrName>
                                        </p:attrNameLst>
                                      </p:cBhvr>
                                      <p:tavLst>
                                        <p:tav tm="0">
                                          <p:val>
                                            <p:strVal val="#ppt_x"/>
                                          </p:val>
                                        </p:tav>
                                        <p:tav tm="100000">
                                          <p:val>
                                            <p:strVal val="#ppt_x"/>
                                          </p:val>
                                        </p:tav>
                                      </p:tavLst>
                                    </p:anim>
                                    <p:anim calcmode="lin" valueType="num">
                                      <p:cBhvr>
                                        <p:cTn id="54" dur="250" fill="hold"/>
                                        <p:tgtEl>
                                          <p:spTgt spid="38"/>
                                        </p:tgtEl>
                                        <p:attrNameLst>
                                          <p:attrName>ppt_y</p:attrName>
                                        </p:attrNameLst>
                                      </p:cBhvr>
                                      <p:tavLst>
                                        <p:tav tm="0">
                                          <p:val>
                                            <p:strVal val="#ppt_y+.1"/>
                                          </p:val>
                                        </p:tav>
                                        <p:tav tm="100000">
                                          <p:val>
                                            <p:strVal val="#ppt_y"/>
                                          </p:val>
                                        </p:tav>
                                      </p:tavLst>
                                    </p:anim>
                                  </p:childTnLst>
                                </p:cTn>
                              </p:par>
                            </p:childTnLst>
                          </p:cTn>
                        </p:par>
                        <p:par>
                          <p:cTn id="55" fill="hold">
                            <p:stCondLst>
                              <p:cond delay="5000"/>
                            </p:stCondLst>
                            <p:childTnLst>
                              <p:par>
                                <p:cTn id="56" presetID="42" presetClass="entr" presetSubtype="0" fill="hold" nodeType="after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250"/>
                                        <p:tgtEl>
                                          <p:spTgt spid="41"/>
                                        </p:tgtEl>
                                      </p:cBhvr>
                                    </p:animEffect>
                                    <p:anim calcmode="lin" valueType="num">
                                      <p:cBhvr>
                                        <p:cTn id="59" dur="250" fill="hold"/>
                                        <p:tgtEl>
                                          <p:spTgt spid="41"/>
                                        </p:tgtEl>
                                        <p:attrNameLst>
                                          <p:attrName>ppt_x</p:attrName>
                                        </p:attrNameLst>
                                      </p:cBhvr>
                                      <p:tavLst>
                                        <p:tav tm="0">
                                          <p:val>
                                            <p:strVal val="#ppt_x"/>
                                          </p:val>
                                        </p:tav>
                                        <p:tav tm="100000">
                                          <p:val>
                                            <p:strVal val="#ppt_x"/>
                                          </p:val>
                                        </p:tav>
                                      </p:tavLst>
                                    </p:anim>
                                    <p:anim calcmode="lin" valueType="num">
                                      <p:cBhvr>
                                        <p:cTn id="60" dur="250" fill="hold"/>
                                        <p:tgtEl>
                                          <p:spTgt spid="41"/>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53" presetClass="entr" presetSubtype="16" fill="hold" grpId="1" nodeType="afterEffect">
                                  <p:stCondLst>
                                    <p:cond delay="0"/>
                                  </p:stCondLst>
                                  <p:childTnLst>
                                    <p:set>
                                      <p:cBhvr>
                                        <p:cTn id="63" dur="1" fill="hold">
                                          <p:stCondLst>
                                            <p:cond delay="0"/>
                                          </p:stCondLst>
                                        </p:cTn>
                                        <p:tgtEl>
                                          <p:spTgt spid="46"/>
                                        </p:tgtEl>
                                        <p:attrNameLst>
                                          <p:attrName>style.visibility</p:attrName>
                                        </p:attrNameLst>
                                      </p:cBhvr>
                                      <p:to>
                                        <p:strVal val="visible"/>
                                      </p:to>
                                    </p:set>
                                    <p:anim calcmode="lin" valueType="num">
                                      <p:cBhvr>
                                        <p:cTn id="64" dur="500" fill="hold"/>
                                        <p:tgtEl>
                                          <p:spTgt spid="46"/>
                                        </p:tgtEl>
                                        <p:attrNameLst>
                                          <p:attrName>ppt_w</p:attrName>
                                        </p:attrNameLst>
                                      </p:cBhvr>
                                      <p:tavLst>
                                        <p:tav tm="0">
                                          <p:val>
                                            <p:fltVal val="0"/>
                                          </p:val>
                                        </p:tav>
                                        <p:tav tm="100000">
                                          <p:val>
                                            <p:strVal val="#ppt_w"/>
                                          </p:val>
                                        </p:tav>
                                      </p:tavLst>
                                    </p:anim>
                                    <p:anim calcmode="lin" valueType="num">
                                      <p:cBhvr>
                                        <p:cTn id="65" dur="500" fill="hold"/>
                                        <p:tgtEl>
                                          <p:spTgt spid="46"/>
                                        </p:tgtEl>
                                        <p:attrNameLst>
                                          <p:attrName>ppt_h</p:attrName>
                                        </p:attrNameLst>
                                      </p:cBhvr>
                                      <p:tavLst>
                                        <p:tav tm="0">
                                          <p:val>
                                            <p:fltVal val="0"/>
                                          </p:val>
                                        </p:tav>
                                        <p:tav tm="100000">
                                          <p:val>
                                            <p:strVal val="#ppt_h"/>
                                          </p:val>
                                        </p:tav>
                                      </p:tavLst>
                                    </p:anim>
                                    <p:animEffect transition="in" filter="fade">
                                      <p:cBhvr>
                                        <p:cTn id="66" dur="500"/>
                                        <p:tgtEl>
                                          <p:spTgt spid="46"/>
                                        </p:tgtEl>
                                      </p:cBhvr>
                                    </p:animEffect>
                                  </p:childTnLst>
                                </p:cTn>
                              </p:par>
                              <p:par>
                                <p:cTn id="67" presetID="53" presetClass="entr" presetSubtype="16" fill="hold" nodeType="with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ldLvl="0" animBg="1"/>
      <p:bldP spid="45" grpId="0" bldLvl="0" animBg="1"/>
      <p:bldP spid="46" grpId="0" bldLvl="0" animBg="1"/>
      <p:bldP spid="46" grpId="1" bldLvl="0" animBg="1"/>
      <p:bldP spid="47"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98287"/>
            <a:ext cx="12192318" cy="1290628"/>
            <a:chOff x="0" y="-97101"/>
            <a:chExt cx="12190413" cy="1290426"/>
          </a:xfrm>
        </p:grpSpPr>
        <p:grpSp>
          <p:nvGrpSpPr>
            <p:cNvPr id="4" name="组合 3"/>
            <p:cNvGrpSpPr/>
            <p:nvPr/>
          </p:nvGrpSpPr>
          <p:grpSpPr>
            <a:xfrm>
              <a:off x="0" y="253440"/>
              <a:ext cx="12190413" cy="891373"/>
              <a:chOff x="0" y="253440"/>
              <a:chExt cx="12190413" cy="891373"/>
            </a:xfrm>
          </p:grpSpPr>
          <p:sp>
            <p:nvSpPr>
              <p:cNvPr id="3" name="矩形 2"/>
              <p:cNvSpPr/>
              <p:nvPr/>
            </p:nvSpPr>
            <p:spPr>
              <a:xfrm>
                <a:off x="0" y="1099094"/>
                <a:ext cx="12190413" cy="4571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1474787" y="253440"/>
                <a:ext cx="2814375" cy="717564"/>
                <a:chOff x="-2755429" y="209138"/>
                <a:chExt cx="2814375" cy="717564"/>
              </a:xfrm>
            </p:grpSpPr>
            <p:sp>
              <p:nvSpPr>
                <p:cNvPr id="16" name="TextBox 20"/>
                <p:cNvSpPr txBox="1"/>
                <p:nvPr/>
              </p:nvSpPr>
              <p:spPr>
                <a:xfrm>
                  <a:off x="-2755429" y="209138"/>
                  <a:ext cx="2814375" cy="429828"/>
                </a:xfrm>
                <a:prstGeom prst="rect">
                  <a:avLst/>
                </a:prstGeom>
                <a:noFill/>
              </p:spPr>
              <p:txBody>
                <a:bodyPr wrap="square" rtlCol="0">
                  <a:spAutoFit/>
                </a:bodyPr>
                <a:lstStyle/>
                <a:p>
                  <a:r>
                    <a:rPr lang="zh-CN" altLang="en-US" sz="2200" b="1" dirty="0">
                      <a:solidFill>
                        <a:schemeClr val="bg1"/>
                      </a:solidFill>
                      <a:latin typeface="微软雅黑" panose="020B0503020204020204" pitchFamily="34" charset="-122"/>
                      <a:ea typeface="微软雅黑" panose="020B0503020204020204" pitchFamily="34" charset="-122"/>
                    </a:rPr>
                    <a:t>输入你的标题描述</a:t>
                  </a:r>
                </a:p>
              </p:txBody>
            </p:sp>
            <p:sp>
              <p:nvSpPr>
                <p:cNvPr id="17" name="TextBox 37"/>
                <p:cNvSpPr txBox="1"/>
                <p:nvPr/>
              </p:nvSpPr>
              <p:spPr>
                <a:xfrm>
                  <a:off x="-2743688" y="558460"/>
                  <a:ext cx="2439777" cy="368242"/>
                </a:xfrm>
                <a:prstGeom prst="rect">
                  <a:avLst/>
                </a:prstGeom>
                <a:noFill/>
              </p:spPr>
              <p:txBody>
                <a:bodyPr wrap="squar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Add your title</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pic>
          <p:nvPicPr>
            <p:cNvPr id="7" name="图片 6"/>
            <p:cNvPicPr>
              <a:picLocks noChangeAspect="1"/>
            </p:cNvPicPr>
            <p:nvPr/>
          </p:nvPicPr>
          <p:blipFill>
            <a:blip r:embed="rId18" cstate="print">
              <a:extLst>
                <a:ext uri="{BEBA8EAE-BF5A-486C-A8C5-ECC9F3942E4B}">
                  <a14:imgProps xmlns:a14="http://schemas.microsoft.com/office/drawing/2010/main">
                    <a14:imgLayer r:embed="rId19">
                      <a14:imgEffect>
                        <a14:brightnessContrast bright="39000"/>
                      </a14:imgEffect>
                    </a14:imgLayer>
                  </a14:imgProps>
                </a:ext>
                <a:ext uri="{28A0092B-C50C-407E-A947-70E740481C1C}">
                  <a14:useLocalDpi xmlns:a14="http://schemas.microsoft.com/office/drawing/2010/main" val="0"/>
                </a:ext>
              </a:extLst>
            </a:blip>
            <a:stretch>
              <a:fillRect/>
            </a:stretch>
          </p:blipFill>
          <p:spPr>
            <a:xfrm>
              <a:off x="38109" y="-97101"/>
              <a:ext cx="1347778" cy="1290426"/>
            </a:xfrm>
            <a:prstGeom prst="rect">
              <a:avLst/>
            </a:prstGeom>
          </p:spPr>
        </p:pic>
      </p:grpSp>
      <p:grpSp>
        <p:nvGrpSpPr>
          <p:cNvPr id="9" name="组合 8"/>
          <p:cNvGrpSpPr/>
          <p:nvPr/>
        </p:nvGrpSpPr>
        <p:grpSpPr>
          <a:xfrm>
            <a:off x="6956647" y="2167457"/>
            <a:ext cx="3331917" cy="3702478"/>
            <a:chOff x="6007704" y="2198666"/>
            <a:chExt cx="4519047" cy="5021637"/>
          </a:xfrm>
        </p:grpSpPr>
        <p:sp>
          <p:nvSpPr>
            <p:cNvPr id="10" name="PA_KSO_Shape"/>
            <p:cNvSpPr/>
            <p:nvPr>
              <p:custDataLst>
                <p:tags r:id="rId1"/>
              </p:custDataLst>
            </p:nvPr>
          </p:nvSpPr>
          <p:spPr>
            <a:xfrm>
              <a:off x="6007704" y="2233134"/>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solidFill>
              </a:endParaRPr>
            </a:p>
          </p:txBody>
        </p:sp>
        <p:sp>
          <p:nvSpPr>
            <p:cNvPr id="11" name="PA_KSO_Shape_15"/>
            <p:cNvSpPr/>
            <p:nvPr>
              <p:custDataLst>
                <p:tags r:id="rId2"/>
              </p:custDataLst>
            </p:nvPr>
          </p:nvSpPr>
          <p:spPr>
            <a:xfrm>
              <a:off x="6007704" y="3435263"/>
              <a:ext cx="473820" cy="473820"/>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solidFill>
              </a:endParaRPr>
            </a:p>
          </p:txBody>
        </p:sp>
        <p:sp>
          <p:nvSpPr>
            <p:cNvPr id="12" name="PA_KSO_Shape_16"/>
            <p:cNvSpPr/>
            <p:nvPr>
              <p:custDataLst>
                <p:tags r:id="rId3"/>
              </p:custDataLst>
            </p:nvPr>
          </p:nvSpPr>
          <p:spPr>
            <a:xfrm>
              <a:off x="6007704" y="4510394"/>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solidFill>
              </a:endParaRPr>
            </a:p>
          </p:txBody>
        </p:sp>
        <p:sp>
          <p:nvSpPr>
            <p:cNvPr id="13" name="PA_KSO_Shape_17"/>
            <p:cNvSpPr/>
            <p:nvPr>
              <p:custDataLst>
                <p:tags r:id="rId4"/>
              </p:custDataLst>
            </p:nvPr>
          </p:nvSpPr>
          <p:spPr>
            <a:xfrm>
              <a:off x="6007704" y="5496624"/>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solidFill>
              </a:endParaRPr>
            </a:p>
          </p:txBody>
        </p:sp>
        <p:sp>
          <p:nvSpPr>
            <p:cNvPr id="15" name="出品 26"/>
            <p:cNvSpPr txBox="1"/>
            <p:nvPr>
              <p:custDataLst>
                <p:tags r:id="rId5"/>
              </p:custDataLst>
            </p:nvPr>
          </p:nvSpPr>
          <p:spPr>
            <a:xfrm>
              <a:off x="6588524" y="2198666"/>
              <a:ext cx="1526125" cy="415981"/>
            </a:xfrm>
            <a:prstGeom prst="rect">
              <a:avLst/>
            </a:prstGeom>
            <a:noFill/>
          </p:spPr>
          <p:txBody>
            <a:bodyPr wrap="none" rtlCol="0">
              <a:spAutoFit/>
            </a:bodyPr>
            <a:lstStyle/>
            <a:p>
              <a:r>
                <a:rPr lang="en-US" altLang="zh-CN" sz="1400" b="1" dirty="0">
                  <a:solidFill>
                    <a:schemeClr val="bg1"/>
                  </a:solidFill>
                  <a:latin typeface="微软雅黑" panose="020B0503020204020204" pitchFamily="34" charset="-122"/>
                  <a:ea typeface="微软雅黑" panose="020B0503020204020204" pitchFamily="34" charset="-122"/>
                </a:rPr>
                <a:t>KEYWORD</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8" name="品 15"/>
            <p:cNvSpPr txBox="1"/>
            <p:nvPr>
              <p:custDataLst>
                <p:tags r:id="rId6"/>
              </p:custDataLst>
            </p:nvPr>
          </p:nvSpPr>
          <p:spPr>
            <a:xfrm>
              <a:off x="6588524" y="2470043"/>
              <a:ext cx="3938227" cy="781149"/>
            </a:xfrm>
            <a:prstGeom prst="rect">
              <a:avLst/>
            </a:prstGeom>
            <a:noFill/>
          </p:spPr>
          <p:txBody>
            <a:bodyPr wrap="square" rtlCol="0">
              <a:spAutoFit/>
            </a:bodyPr>
            <a:lstStyle/>
            <a:p>
              <a:pPr>
                <a:lnSpc>
                  <a:spcPct val="150000"/>
                </a:lnSpc>
              </a:pPr>
              <a:r>
                <a:rPr lang="zh-CN" altLang="en-US" sz="1050" dirty="0">
                  <a:solidFill>
                    <a:schemeClr val="bg1"/>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p>
          </p:txBody>
        </p:sp>
        <p:sp>
          <p:nvSpPr>
            <p:cNvPr id="19" name="品 28"/>
            <p:cNvSpPr txBox="1"/>
            <p:nvPr>
              <p:custDataLst>
                <p:tags r:id="rId7"/>
              </p:custDataLst>
            </p:nvPr>
          </p:nvSpPr>
          <p:spPr>
            <a:xfrm>
              <a:off x="6588524" y="3160208"/>
              <a:ext cx="1526125" cy="415981"/>
            </a:xfrm>
            <a:prstGeom prst="rect">
              <a:avLst/>
            </a:prstGeom>
            <a:noFill/>
          </p:spPr>
          <p:txBody>
            <a:bodyPr wrap="none" rtlCol="0">
              <a:spAutoFit/>
            </a:bodyPr>
            <a:lstStyle/>
            <a:p>
              <a:r>
                <a:rPr lang="en-US" altLang="zh-CN" sz="1400" b="1" dirty="0">
                  <a:solidFill>
                    <a:schemeClr val="bg1"/>
                  </a:solidFill>
                  <a:latin typeface="微软雅黑" panose="020B0503020204020204" pitchFamily="34" charset="-122"/>
                  <a:ea typeface="微软雅黑" panose="020B0503020204020204" pitchFamily="34" charset="-122"/>
                </a:rPr>
                <a:t>KEYWORD</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0" name="PA15"/>
            <p:cNvSpPr txBox="1"/>
            <p:nvPr>
              <p:custDataLst>
                <p:tags r:id="rId8"/>
              </p:custDataLst>
            </p:nvPr>
          </p:nvSpPr>
          <p:spPr>
            <a:xfrm>
              <a:off x="6588524" y="3431585"/>
              <a:ext cx="3938227" cy="781149"/>
            </a:xfrm>
            <a:prstGeom prst="rect">
              <a:avLst/>
            </a:prstGeom>
            <a:noFill/>
          </p:spPr>
          <p:txBody>
            <a:bodyPr wrap="square" rtlCol="0">
              <a:spAutoFit/>
            </a:bodyPr>
            <a:lstStyle/>
            <a:p>
              <a:pPr>
                <a:lnSpc>
                  <a:spcPct val="150000"/>
                </a:lnSpc>
              </a:pPr>
              <a:r>
                <a:rPr lang="zh-CN" altLang="en-US" sz="1050" dirty="0">
                  <a:solidFill>
                    <a:schemeClr val="bg1"/>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p>
          </p:txBody>
        </p:sp>
        <p:sp>
          <p:nvSpPr>
            <p:cNvPr id="21" name="30"/>
            <p:cNvSpPr txBox="1"/>
            <p:nvPr>
              <p:custDataLst>
                <p:tags r:id="rId9"/>
              </p:custDataLst>
            </p:nvPr>
          </p:nvSpPr>
          <p:spPr>
            <a:xfrm>
              <a:off x="6588524" y="4141061"/>
              <a:ext cx="1526125" cy="415981"/>
            </a:xfrm>
            <a:prstGeom prst="rect">
              <a:avLst/>
            </a:prstGeom>
            <a:noFill/>
          </p:spPr>
          <p:txBody>
            <a:bodyPr wrap="none" rtlCol="0">
              <a:spAutoFit/>
            </a:bodyPr>
            <a:lstStyle/>
            <a:p>
              <a:r>
                <a:rPr lang="en-US" altLang="zh-CN" sz="1400" b="1" dirty="0">
                  <a:solidFill>
                    <a:schemeClr val="bg1"/>
                  </a:solidFill>
                  <a:latin typeface="微软雅黑" panose="020B0503020204020204" pitchFamily="34" charset="-122"/>
                  <a:ea typeface="微软雅黑" panose="020B0503020204020204" pitchFamily="34" charset="-122"/>
                </a:rPr>
                <a:t>KEYWORD</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2" name="15"/>
            <p:cNvSpPr txBox="1"/>
            <p:nvPr>
              <p:custDataLst>
                <p:tags r:id="rId10"/>
              </p:custDataLst>
            </p:nvPr>
          </p:nvSpPr>
          <p:spPr>
            <a:xfrm>
              <a:off x="6588524" y="4412439"/>
              <a:ext cx="3938227" cy="781149"/>
            </a:xfrm>
            <a:prstGeom prst="rect">
              <a:avLst/>
            </a:prstGeom>
            <a:noFill/>
          </p:spPr>
          <p:txBody>
            <a:bodyPr wrap="square" rtlCol="0">
              <a:spAutoFit/>
            </a:bodyPr>
            <a:lstStyle/>
            <a:p>
              <a:pPr>
                <a:lnSpc>
                  <a:spcPct val="150000"/>
                </a:lnSpc>
              </a:pPr>
              <a:r>
                <a:rPr lang="zh-CN" altLang="en-US" sz="1050" dirty="0">
                  <a:solidFill>
                    <a:schemeClr val="bg1"/>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p>
          </p:txBody>
        </p:sp>
        <p:sp>
          <p:nvSpPr>
            <p:cNvPr id="23" name="品 32"/>
            <p:cNvSpPr txBox="1"/>
            <p:nvPr>
              <p:custDataLst>
                <p:tags r:id="rId11"/>
              </p:custDataLst>
            </p:nvPr>
          </p:nvSpPr>
          <p:spPr>
            <a:xfrm>
              <a:off x="6588524" y="5107623"/>
              <a:ext cx="1526125" cy="415981"/>
            </a:xfrm>
            <a:prstGeom prst="rect">
              <a:avLst/>
            </a:prstGeom>
            <a:noFill/>
          </p:spPr>
          <p:txBody>
            <a:bodyPr wrap="none" rtlCol="0">
              <a:spAutoFit/>
            </a:bodyPr>
            <a:lstStyle/>
            <a:p>
              <a:r>
                <a:rPr lang="en-US" altLang="zh-CN" sz="1400" b="1" dirty="0">
                  <a:solidFill>
                    <a:schemeClr val="bg1"/>
                  </a:solidFill>
                  <a:latin typeface="微软雅黑" panose="020B0503020204020204" pitchFamily="34" charset="-122"/>
                  <a:ea typeface="微软雅黑" panose="020B0503020204020204" pitchFamily="34" charset="-122"/>
                </a:rPr>
                <a:t>KEYWORD</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4" name="15"/>
            <p:cNvSpPr txBox="1"/>
            <p:nvPr>
              <p:custDataLst>
                <p:tags r:id="rId12"/>
              </p:custDataLst>
            </p:nvPr>
          </p:nvSpPr>
          <p:spPr>
            <a:xfrm>
              <a:off x="6588524" y="5379001"/>
              <a:ext cx="3938227" cy="781149"/>
            </a:xfrm>
            <a:prstGeom prst="rect">
              <a:avLst/>
            </a:prstGeom>
            <a:noFill/>
          </p:spPr>
          <p:txBody>
            <a:bodyPr wrap="square" rtlCol="0">
              <a:spAutoFit/>
            </a:bodyPr>
            <a:lstStyle/>
            <a:p>
              <a:pPr>
                <a:lnSpc>
                  <a:spcPct val="150000"/>
                </a:lnSpc>
              </a:pPr>
              <a:r>
                <a:rPr lang="zh-CN" altLang="en-US" sz="1050" dirty="0">
                  <a:solidFill>
                    <a:schemeClr val="bg1"/>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p>
          </p:txBody>
        </p:sp>
        <p:sp>
          <p:nvSpPr>
            <p:cNvPr id="25" name="PA_KSO_Shape_17"/>
            <p:cNvSpPr/>
            <p:nvPr>
              <p:custDataLst>
                <p:tags r:id="rId13"/>
              </p:custDataLst>
            </p:nvPr>
          </p:nvSpPr>
          <p:spPr>
            <a:xfrm>
              <a:off x="6007704" y="6556778"/>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solidFill>
              </a:endParaRPr>
            </a:p>
          </p:txBody>
        </p:sp>
        <p:sp>
          <p:nvSpPr>
            <p:cNvPr id="26" name="品 32"/>
            <p:cNvSpPr txBox="1"/>
            <p:nvPr>
              <p:custDataLst>
                <p:tags r:id="rId14"/>
              </p:custDataLst>
            </p:nvPr>
          </p:nvSpPr>
          <p:spPr>
            <a:xfrm>
              <a:off x="6588526" y="6167777"/>
              <a:ext cx="1526125" cy="415981"/>
            </a:xfrm>
            <a:prstGeom prst="rect">
              <a:avLst/>
            </a:prstGeom>
            <a:noFill/>
          </p:spPr>
          <p:txBody>
            <a:bodyPr wrap="none" rtlCol="0">
              <a:spAutoFit/>
            </a:bodyPr>
            <a:lstStyle/>
            <a:p>
              <a:r>
                <a:rPr lang="en-US" altLang="zh-CN" sz="1400" b="1" dirty="0">
                  <a:solidFill>
                    <a:schemeClr val="bg1"/>
                  </a:solidFill>
                  <a:latin typeface="微软雅黑" panose="020B0503020204020204" pitchFamily="34" charset="-122"/>
                  <a:ea typeface="微软雅黑" panose="020B0503020204020204" pitchFamily="34" charset="-122"/>
                </a:rPr>
                <a:t>KEYWORD</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7" name="15"/>
            <p:cNvSpPr txBox="1"/>
            <p:nvPr>
              <p:custDataLst>
                <p:tags r:id="rId15"/>
              </p:custDataLst>
            </p:nvPr>
          </p:nvSpPr>
          <p:spPr>
            <a:xfrm>
              <a:off x="6588526" y="6439154"/>
              <a:ext cx="3938225" cy="781149"/>
            </a:xfrm>
            <a:prstGeom prst="rect">
              <a:avLst/>
            </a:prstGeom>
            <a:noFill/>
          </p:spPr>
          <p:txBody>
            <a:bodyPr wrap="square" rtlCol="0">
              <a:spAutoFit/>
            </a:bodyPr>
            <a:lstStyle/>
            <a:p>
              <a:pPr>
                <a:lnSpc>
                  <a:spcPct val="150000"/>
                </a:lnSpc>
              </a:pPr>
              <a:r>
                <a:rPr lang="zh-CN" altLang="en-US" sz="1050" dirty="0">
                  <a:solidFill>
                    <a:schemeClr val="bg1"/>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p>
          </p:txBody>
        </p:sp>
      </p:grpSp>
      <p:grpSp>
        <p:nvGrpSpPr>
          <p:cNvPr id="28" name="组合 27"/>
          <p:cNvGrpSpPr/>
          <p:nvPr/>
        </p:nvGrpSpPr>
        <p:grpSpPr>
          <a:xfrm>
            <a:off x="2187209" y="2002445"/>
            <a:ext cx="4142563" cy="3998883"/>
            <a:chOff x="4481646" y="2886521"/>
            <a:chExt cx="3220178" cy="3108490"/>
          </a:xfrm>
          <a:noFill/>
        </p:grpSpPr>
        <p:sp>
          <p:nvSpPr>
            <p:cNvPr id="29" name="任意多边形 10"/>
            <p:cNvSpPr/>
            <p:nvPr/>
          </p:nvSpPr>
          <p:spPr>
            <a:xfrm rot="2160000">
              <a:off x="6531383" y="3607625"/>
              <a:ext cx="250237" cy="316641"/>
            </a:xfrm>
            <a:custGeom>
              <a:avLst/>
              <a:gdLst>
                <a:gd name="connsiteX0" fmla="*/ 0 w 250237"/>
                <a:gd name="connsiteY0" fmla="*/ 63328 h 316641"/>
                <a:gd name="connsiteX1" fmla="*/ 125119 w 250237"/>
                <a:gd name="connsiteY1" fmla="*/ 63328 h 316641"/>
                <a:gd name="connsiteX2" fmla="*/ 125119 w 250237"/>
                <a:gd name="connsiteY2" fmla="*/ 0 h 316641"/>
                <a:gd name="connsiteX3" fmla="*/ 250237 w 250237"/>
                <a:gd name="connsiteY3" fmla="*/ 158321 h 316641"/>
                <a:gd name="connsiteX4" fmla="*/ 125119 w 250237"/>
                <a:gd name="connsiteY4" fmla="*/ 316641 h 316641"/>
                <a:gd name="connsiteX5" fmla="*/ 125119 w 250237"/>
                <a:gd name="connsiteY5" fmla="*/ 253313 h 316641"/>
                <a:gd name="connsiteX6" fmla="*/ 0 w 250237"/>
                <a:gd name="connsiteY6" fmla="*/ 253313 h 316641"/>
                <a:gd name="connsiteX7" fmla="*/ 0 w 250237"/>
                <a:gd name="connsiteY7" fmla="*/ 63328 h 31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237" h="316641">
                  <a:moveTo>
                    <a:pt x="0" y="63328"/>
                  </a:moveTo>
                  <a:lnTo>
                    <a:pt x="125119" y="63328"/>
                  </a:lnTo>
                  <a:lnTo>
                    <a:pt x="125119" y="0"/>
                  </a:lnTo>
                  <a:lnTo>
                    <a:pt x="250237" y="158321"/>
                  </a:lnTo>
                  <a:lnTo>
                    <a:pt x="125119" y="316641"/>
                  </a:lnTo>
                  <a:lnTo>
                    <a:pt x="125119" y="253313"/>
                  </a:lnTo>
                  <a:lnTo>
                    <a:pt x="0" y="253313"/>
                  </a:lnTo>
                  <a:lnTo>
                    <a:pt x="0" y="63328"/>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0" name="任意多边形 12"/>
            <p:cNvSpPr/>
            <p:nvPr/>
          </p:nvSpPr>
          <p:spPr>
            <a:xfrm rot="17280000">
              <a:off x="6891887" y="4690200"/>
              <a:ext cx="250238" cy="316641"/>
            </a:xfrm>
            <a:custGeom>
              <a:avLst/>
              <a:gdLst>
                <a:gd name="connsiteX0" fmla="*/ 0 w 250237"/>
                <a:gd name="connsiteY0" fmla="*/ 63328 h 316641"/>
                <a:gd name="connsiteX1" fmla="*/ 125119 w 250237"/>
                <a:gd name="connsiteY1" fmla="*/ 63328 h 316641"/>
                <a:gd name="connsiteX2" fmla="*/ 125119 w 250237"/>
                <a:gd name="connsiteY2" fmla="*/ 0 h 316641"/>
                <a:gd name="connsiteX3" fmla="*/ 250237 w 250237"/>
                <a:gd name="connsiteY3" fmla="*/ 158321 h 316641"/>
                <a:gd name="connsiteX4" fmla="*/ 125119 w 250237"/>
                <a:gd name="connsiteY4" fmla="*/ 316641 h 316641"/>
                <a:gd name="connsiteX5" fmla="*/ 125119 w 250237"/>
                <a:gd name="connsiteY5" fmla="*/ 253313 h 316641"/>
                <a:gd name="connsiteX6" fmla="*/ 0 w 250237"/>
                <a:gd name="connsiteY6" fmla="*/ 253313 h 316641"/>
                <a:gd name="connsiteX7" fmla="*/ 0 w 250237"/>
                <a:gd name="connsiteY7" fmla="*/ 63328 h 31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237" h="316641">
                  <a:moveTo>
                    <a:pt x="250237" y="253313"/>
                  </a:moveTo>
                  <a:lnTo>
                    <a:pt x="125118" y="253313"/>
                  </a:lnTo>
                  <a:lnTo>
                    <a:pt x="125118" y="316641"/>
                  </a:lnTo>
                  <a:lnTo>
                    <a:pt x="0" y="158320"/>
                  </a:lnTo>
                  <a:lnTo>
                    <a:pt x="125118" y="0"/>
                  </a:lnTo>
                  <a:lnTo>
                    <a:pt x="125118" y="63328"/>
                  </a:lnTo>
                  <a:lnTo>
                    <a:pt x="250237" y="63328"/>
                  </a:lnTo>
                  <a:lnTo>
                    <a:pt x="250237" y="253313"/>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1" name="任意多边形 14"/>
            <p:cNvSpPr/>
            <p:nvPr/>
          </p:nvSpPr>
          <p:spPr>
            <a:xfrm>
              <a:off x="5973699" y="5367592"/>
              <a:ext cx="250238" cy="316642"/>
            </a:xfrm>
            <a:custGeom>
              <a:avLst/>
              <a:gdLst>
                <a:gd name="connsiteX0" fmla="*/ 0 w 250237"/>
                <a:gd name="connsiteY0" fmla="*/ 63328 h 316641"/>
                <a:gd name="connsiteX1" fmla="*/ 125119 w 250237"/>
                <a:gd name="connsiteY1" fmla="*/ 63328 h 316641"/>
                <a:gd name="connsiteX2" fmla="*/ 125119 w 250237"/>
                <a:gd name="connsiteY2" fmla="*/ 0 h 316641"/>
                <a:gd name="connsiteX3" fmla="*/ 250237 w 250237"/>
                <a:gd name="connsiteY3" fmla="*/ 158321 h 316641"/>
                <a:gd name="connsiteX4" fmla="*/ 125119 w 250237"/>
                <a:gd name="connsiteY4" fmla="*/ 316641 h 316641"/>
                <a:gd name="connsiteX5" fmla="*/ 125119 w 250237"/>
                <a:gd name="connsiteY5" fmla="*/ 253313 h 316641"/>
                <a:gd name="connsiteX6" fmla="*/ 0 w 250237"/>
                <a:gd name="connsiteY6" fmla="*/ 253313 h 316641"/>
                <a:gd name="connsiteX7" fmla="*/ 0 w 250237"/>
                <a:gd name="connsiteY7" fmla="*/ 63328 h 31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237" h="316641">
                  <a:moveTo>
                    <a:pt x="250237" y="253313"/>
                  </a:moveTo>
                  <a:lnTo>
                    <a:pt x="125118" y="253313"/>
                  </a:lnTo>
                  <a:lnTo>
                    <a:pt x="125118" y="316641"/>
                  </a:lnTo>
                  <a:lnTo>
                    <a:pt x="0" y="158320"/>
                  </a:lnTo>
                  <a:lnTo>
                    <a:pt x="125118" y="0"/>
                  </a:lnTo>
                  <a:lnTo>
                    <a:pt x="125118" y="63328"/>
                  </a:lnTo>
                  <a:lnTo>
                    <a:pt x="250237" y="63328"/>
                  </a:lnTo>
                  <a:lnTo>
                    <a:pt x="250237" y="253313"/>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2" name="任意多边形 16"/>
            <p:cNvSpPr/>
            <p:nvPr/>
          </p:nvSpPr>
          <p:spPr>
            <a:xfrm rot="4320000">
              <a:off x="5045724" y="4703671"/>
              <a:ext cx="250238" cy="316641"/>
            </a:xfrm>
            <a:custGeom>
              <a:avLst/>
              <a:gdLst>
                <a:gd name="connsiteX0" fmla="*/ 0 w 250237"/>
                <a:gd name="connsiteY0" fmla="*/ 63328 h 316641"/>
                <a:gd name="connsiteX1" fmla="*/ 125119 w 250237"/>
                <a:gd name="connsiteY1" fmla="*/ 63328 h 316641"/>
                <a:gd name="connsiteX2" fmla="*/ 125119 w 250237"/>
                <a:gd name="connsiteY2" fmla="*/ 0 h 316641"/>
                <a:gd name="connsiteX3" fmla="*/ 250237 w 250237"/>
                <a:gd name="connsiteY3" fmla="*/ 158321 h 316641"/>
                <a:gd name="connsiteX4" fmla="*/ 125119 w 250237"/>
                <a:gd name="connsiteY4" fmla="*/ 316641 h 316641"/>
                <a:gd name="connsiteX5" fmla="*/ 125119 w 250237"/>
                <a:gd name="connsiteY5" fmla="*/ 253313 h 316641"/>
                <a:gd name="connsiteX6" fmla="*/ 0 w 250237"/>
                <a:gd name="connsiteY6" fmla="*/ 253313 h 316641"/>
                <a:gd name="connsiteX7" fmla="*/ 0 w 250237"/>
                <a:gd name="connsiteY7" fmla="*/ 63328 h 31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237" h="316641">
                  <a:moveTo>
                    <a:pt x="250237" y="253313"/>
                  </a:moveTo>
                  <a:lnTo>
                    <a:pt x="125118" y="253313"/>
                  </a:lnTo>
                  <a:lnTo>
                    <a:pt x="125118" y="316641"/>
                  </a:lnTo>
                  <a:lnTo>
                    <a:pt x="0" y="158320"/>
                  </a:lnTo>
                  <a:lnTo>
                    <a:pt x="125118" y="0"/>
                  </a:lnTo>
                  <a:lnTo>
                    <a:pt x="125118" y="63328"/>
                  </a:lnTo>
                  <a:lnTo>
                    <a:pt x="250237" y="63328"/>
                  </a:lnTo>
                  <a:lnTo>
                    <a:pt x="250237" y="253313"/>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3" name="任意多边形 18"/>
            <p:cNvSpPr/>
            <p:nvPr/>
          </p:nvSpPr>
          <p:spPr>
            <a:xfrm rot="19440000">
              <a:off x="5390392" y="3615951"/>
              <a:ext cx="250237" cy="316641"/>
            </a:xfrm>
            <a:custGeom>
              <a:avLst/>
              <a:gdLst>
                <a:gd name="connsiteX0" fmla="*/ 0 w 250237"/>
                <a:gd name="connsiteY0" fmla="*/ 63328 h 316641"/>
                <a:gd name="connsiteX1" fmla="*/ 125119 w 250237"/>
                <a:gd name="connsiteY1" fmla="*/ 63328 h 316641"/>
                <a:gd name="connsiteX2" fmla="*/ 125119 w 250237"/>
                <a:gd name="connsiteY2" fmla="*/ 0 h 316641"/>
                <a:gd name="connsiteX3" fmla="*/ 250237 w 250237"/>
                <a:gd name="connsiteY3" fmla="*/ 158321 h 316641"/>
                <a:gd name="connsiteX4" fmla="*/ 125119 w 250237"/>
                <a:gd name="connsiteY4" fmla="*/ 316641 h 316641"/>
                <a:gd name="connsiteX5" fmla="*/ 125119 w 250237"/>
                <a:gd name="connsiteY5" fmla="*/ 253313 h 316641"/>
                <a:gd name="connsiteX6" fmla="*/ 0 w 250237"/>
                <a:gd name="connsiteY6" fmla="*/ 253313 h 316641"/>
                <a:gd name="connsiteX7" fmla="*/ 0 w 250237"/>
                <a:gd name="connsiteY7" fmla="*/ 63328 h 31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237" h="316641">
                  <a:moveTo>
                    <a:pt x="0" y="63328"/>
                  </a:moveTo>
                  <a:lnTo>
                    <a:pt x="125119" y="63328"/>
                  </a:lnTo>
                  <a:lnTo>
                    <a:pt x="125119" y="0"/>
                  </a:lnTo>
                  <a:lnTo>
                    <a:pt x="250237" y="158321"/>
                  </a:lnTo>
                  <a:lnTo>
                    <a:pt x="125119" y="316641"/>
                  </a:lnTo>
                  <a:lnTo>
                    <a:pt x="125119" y="253313"/>
                  </a:lnTo>
                  <a:lnTo>
                    <a:pt x="0" y="253313"/>
                  </a:lnTo>
                  <a:lnTo>
                    <a:pt x="0" y="63328"/>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34" name="组合 33"/>
            <p:cNvGrpSpPr/>
            <p:nvPr/>
          </p:nvGrpSpPr>
          <p:grpSpPr>
            <a:xfrm>
              <a:off x="6763628" y="3715500"/>
              <a:ext cx="938196" cy="938196"/>
              <a:chOff x="6763628" y="3715500"/>
              <a:chExt cx="938196" cy="938196"/>
            </a:xfrm>
            <a:grpFill/>
          </p:grpSpPr>
          <p:sp>
            <p:nvSpPr>
              <p:cNvPr id="56" name="任意多边形 11"/>
              <p:cNvSpPr/>
              <p:nvPr/>
            </p:nvSpPr>
            <p:spPr>
              <a:xfrm>
                <a:off x="6763628" y="3715500"/>
                <a:ext cx="938196" cy="938196"/>
              </a:xfrm>
              <a:custGeom>
                <a:avLst/>
                <a:gdLst>
                  <a:gd name="connsiteX0" fmla="*/ 0 w 938196"/>
                  <a:gd name="connsiteY0" fmla="*/ 469098 h 938196"/>
                  <a:gd name="connsiteX1" fmla="*/ 469098 w 938196"/>
                  <a:gd name="connsiteY1" fmla="*/ 0 h 938196"/>
                  <a:gd name="connsiteX2" fmla="*/ 938196 w 938196"/>
                  <a:gd name="connsiteY2" fmla="*/ 469098 h 938196"/>
                  <a:gd name="connsiteX3" fmla="*/ 469098 w 938196"/>
                  <a:gd name="connsiteY3" fmla="*/ 938196 h 938196"/>
                  <a:gd name="connsiteX4" fmla="*/ 0 w 938196"/>
                  <a:gd name="connsiteY4" fmla="*/ 469098 h 938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196" h="938196">
                    <a:moveTo>
                      <a:pt x="0" y="469098"/>
                    </a:moveTo>
                    <a:cubicBezTo>
                      <a:pt x="0" y="210022"/>
                      <a:pt x="210022" y="0"/>
                      <a:pt x="469098" y="0"/>
                    </a:cubicBezTo>
                    <a:cubicBezTo>
                      <a:pt x="728174" y="0"/>
                      <a:pt x="938196" y="210022"/>
                      <a:pt x="938196" y="469098"/>
                    </a:cubicBezTo>
                    <a:cubicBezTo>
                      <a:pt x="938196" y="728174"/>
                      <a:pt x="728174" y="938196"/>
                      <a:pt x="469098" y="938196"/>
                    </a:cubicBezTo>
                    <a:cubicBezTo>
                      <a:pt x="210022" y="938196"/>
                      <a:pt x="0" y="728174"/>
                      <a:pt x="0" y="469098"/>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7" name="Freeform 190"/>
              <p:cNvSpPr>
                <a:spLocks noChangeAspect="1" noEditPoints="1"/>
              </p:cNvSpPr>
              <p:nvPr/>
            </p:nvSpPr>
            <p:spPr bwMode="auto">
              <a:xfrm>
                <a:off x="7092246" y="4083230"/>
                <a:ext cx="280959" cy="227159"/>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grpFill/>
              <a:ln>
                <a:solidFill>
                  <a:schemeClr val="bg1"/>
                </a:solidFill>
              </a:ln>
            </p:spPr>
            <p:txBody>
              <a:bodyPr vert="horz" wrap="square" lIns="91454" tIns="45727" rIns="91454" bIns="45727" numCol="1" anchor="t" anchorCtr="0" compatLnSpc="1"/>
              <a:lstStyle/>
              <a:p>
                <a:endParaRPr lang="zh-CN" altLang="en-US">
                  <a:solidFill>
                    <a:schemeClr val="bg1"/>
                  </a:solidFill>
                </a:endParaRPr>
              </a:p>
            </p:txBody>
          </p:sp>
        </p:grpSp>
        <p:grpSp>
          <p:nvGrpSpPr>
            <p:cNvPr id="35" name="组合 34"/>
            <p:cNvGrpSpPr/>
            <p:nvPr/>
          </p:nvGrpSpPr>
          <p:grpSpPr>
            <a:xfrm>
              <a:off x="5622637" y="2886521"/>
              <a:ext cx="938196" cy="938196"/>
              <a:chOff x="5622637" y="2886521"/>
              <a:chExt cx="938196" cy="938196"/>
            </a:xfrm>
            <a:grpFill/>
          </p:grpSpPr>
          <p:sp>
            <p:nvSpPr>
              <p:cNvPr id="54" name="任意多边形 9"/>
              <p:cNvSpPr/>
              <p:nvPr/>
            </p:nvSpPr>
            <p:spPr>
              <a:xfrm>
                <a:off x="5622637" y="2886521"/>
                <a:ext cx="938196" cy="938196"/>
              </a:xfrm>
              <a:custGeom>
                <a:avLst/>
                <a:gdLst>
                  <a:gd name="connsiteX0" fmla="*/ 0 w 938196"/>
                  <a:gd name="connsiteY0" fmla="*/ 469098 h 938196"/>
                  <a:gd name="connsiteX1" fmla="*/ 469098 w 938196"/>
                  <a:gd name="connsiteY1" fmla="*/ 0 h 938196"/>
                  <a:gd name="connsiteX2" fmla="*/ 938196 w 938196"/>
                  <a:gd name="connsiteY2" fmla="*/ 469098 h 938196"/>
                  <a:gd name="connsiteX3" fmla="*/ 469098 w 938196"/>
                  <a:gd name="connsiteY3" fmla="*/ 938196 h 938196"/>
                  <a:gd name="connsiteX4" fmla="*/ 0 w 938196"/>
                  <a:gd name="connsiteY4" fmla="*/ 469098 h 938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196" h="938196">
                    <a:moveTo>
                      <a:pt x="0" y="469098"/>
                    </a:moveTo>
                    <a:cubicBezTo>
                      <a:pt x="0" y="210022"/>
                      <a:pt x="210022" y="0"/>
                      <a:pt x="469098" y="0"/>
                    </a:cubicBezTo>
                    <a:cubicBezTo>
                      <a:pt x="728174" y="0"/>
                      <a:pt x="938196" y="210022"/>
                      <a:pt x="938196" y="469098"/>
                    </a:cubicBezTo>
                    <a:cubicBezTo>
                      <a:pt x="938196" y="728174"/>
                      <a:pt x="728174" y="938196"/>
                      <a:pt x="469098" y="938196"/>
                    </a:cubicBezTo>
                    <a:cubicBezTo>
                      <a:pt x="210022" y="938196"/>
                      <a:pt x="0" y="728174"/>
                      <a:pt x="0" y="469098"/>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5" name="Freeform 196"/>
              <p:cNvSpPr>
                <a:spLocks noChangeAspect="1" noEditPoints="1"/>
              </p:cNvSpPr>
              <p:nvPr/>
            </p:nvSpPr>
            <p:spPr bwMode="auto">
              <a:xfrm>
                <a:off x="5951255" y="3215005"/>
                <a:ext cx="280960" cy="254343"/>
              </a:xfrm>
              <a:custGeom>
                <a:avLst/>
                <a:gdLst>
                  <a:gd name="T0" fmla="*/ 147 w 190"/>
                  <a:gd name="T1" fmla="*/ 0 h 172"/>
                  <a:gd name="T2" fmla="*/ 156 w 190"/>
                  <a:gd name="T3" fmla="*/ 6 h 172"/>
                  <a:gd name="T4" fmla="*/ 140 w 190"/>
                  <a:gd name="T5" fmla="*/ 49 h 172"/>
                  <a:gd name="T6" fmla="*/ 33 w 190"/>
                  <a:gd name="T7" fmla="*/ 13 h 172"/>
                  <a:gd name="T8" fmla="*/ 41 w 190"/>
                  <a:gd name="T9" fmla="*/ 21 h 172"/>
                  <a:gd name="T10" fmla="*/ 54 w 190"/>
                  <a:gd name="T11" fmla="*/ 32 h 172"/>
                  <a:gd name="T12" fmla="*/ 33 w 190"/>
                  <a:gd name="T13" fmla="*/ 41 h 172"/>
                  <a:gd name="T14" fmla="*/ 41 w 190"/>
                  <a:gd name="T15" fmla="*/ 45 h 172"/>
                  <a:gd name="T16" fmla="*/ 54 w 190"/>
                  <a:gd name="T17" fmla="*/ 56 h 172"/>
                  <a:gd name="T18" fmla="*/ 33 w 190"/>
                  <a:gd name="T19" fmla="*/ 65 h 172"/>
                  <a:gd name="T20" fmla="*/ 41 w 190"/>
                  <a:gd name="T21" fmla="*/ 71 h 172"/>
                  <a:gd name="T22" fmla="*/ 54 w 190"/>
                  <a:gd name="T23" fmla="*/ 82 h 172"/>
                  <a:gd name="T24" fmla="*/ 33 w 190"/>
                  <a:gd name="T25" fmla="*/ 90 h 172"/>
                  <a:gd name="T26" fmla="*/ 41 w 190"/>
                  <a:gd name="T27" fmla="*/ 95 h 172"/>
                  <a:gd name="T28" fmla="*/ 54 w 190"/>
                  <a:gd name="T29" fmla="*/ 105 h 172"/>
                  <a:gd name="T30" fmla="*/ 33 w 190"/>
                  <a:gd name="T31" fmla="*/ 114 h 172"/>
                  <a:gd name="T32" fmla="*/ 41 w 190"/>
                  <a:gd name="T33" fmla="*/ 121 h 172"/>
                  <a:gd name="T34" fmla="*/ 54 w 190"/>
                  <a:gd name="T35" fmla="*/ 131 h 172"/>
                  <a:gd name="T36" fmla="*/ 33 w 190"/>
                  <a:gd name="T37" fmla="*/ 140 h 172"/>
                  <a:gd name="T38" fmla="*/ 33 w 190"/>
                  <a:gd name="T39" fmla="*/ 157 h 172"/>
                  <a:gd name="T40" fmla="*/ 140 w 190"/>
                  <a:gd name="T41" fmla="*/ 125 h 172"/>
                  <a:gd name="T42" fmla="*/ 156 w 190"/>
                  <a:gd name="T43" fmla="*/ 164 h 172"/>
                  <a:gd name="T44" fmla="*/ 147 w 190"/>
                  <a:gd name="T45" fmla="*/ 172 h 172"/>
                  <a:gd name="T46" fmla="*/ 18 w 190"/>
                  <a:gd name="T47" fmla="*/ 172 h 172"/>
                  <a:gd name="T48" fmla="*/ 18 w 190"/>
                  <a:gd name="T49" fmla="*/ 153 h 172"/>
                  <a:gd name="T50" fmla="*/ 0 w 190"/>
                  <a:gd name="T51" fmla="*/ 138 h 172"/>
                  <a:gd name="T52" fmla="*/ 18 w 190"/>
                  <a:gd name="T53" fmla="*/ 127 h 172"/>
                  <a:gd name="T54" fmla="*/ 0 w 190"/>
                  <a:gd name="T55" fmla="*/ 112 h 172"/>
                  <a:gd name="T56" fmla="*/ 18 w 190"/>
                  <a:gd name="T57" fmla="*/ 103 h 172"/>
                  <a:gd name="T58" fmla="*/ 0 w 190"/>
                  <a:gd name="T59" fmla="*/ 88 h 172"/>
                  <a:gd name="T60" fmla="*/ 18 w 190"/>
                  <a:gd name="T61" fmla="*/ 77 h 172"/>
                  <a:gd name="T62" fmla="*/ 0 w 190"/>
                  <a:gd name="T63" fmla="*/ 62 h 172"/>
                  <a:gd name="T64" fmla="*/ 18 w 190"/>
                  <a:gd name="T65" fmla="*/ 54 h 172"/>
                  <a:gd name="T66" fmla="*/ 0 w 190"/>
                  <a:gd name="T67" fmla="*/ 39 h 172"/>
                  <a:gd name="T68" fmla="*/ 18 w 190"/>
                  <a:gd name="T69" fmla="*/ 6 h 172"/>
                  <a:gd name="T70" fmla="*/ 26 w 190"/>
                  <a:gd name="T71" fmla="*/ 0 h 172"/>
                  <a:gd name="T72" fmla="*/ 67 w 190"/>
                  <a:gd name="T73" fmla="*/ 82 h 172"/>
                  <a:gd name="T74" fmla="*/ 87 w 190"/>
                  <a:gd name="T75" fmla="*/ 90 h 172"/>
                  <a:gd name="T76" fmla="*/ 67 w 190"/>
                  <a:gd name="T77" fmla="*/ 82 h 172"/>
                  <a:gd name="T78" fmla="*/ 67 w 190"/>
                  <a:gd name="T79" fmla="*/ 65 h 172"/>
                  <a:gd name="T80" fmla="*/ 104 w 190"/>
                  <a:gd name="T81" fmla="*/ 71 h 172"/>
                  <a:gd name="T82" fmla="*/ 67 w 190"/>
                  <a:gd name="T83" fmla="*/ 65 h 172"/>
                  <a:gd name="T84" fmla="*/ 67 w 190"/>
                  <a:gd name="T85" fmla="*/ 45 h 172"/>
                  <a:gd name="T86" fmla="*/ 121 w 190"/>
                  <a:gd name="T87" fmla="*/ 54 h 172"/>
                  <a:gd name="T88" fmla="*/ 67 w 190"/>
                  <a:gd name="T89" fmla="*/ 45 h 172"/>
                  <a:gd name="T90" fmla="*/ 67 w 190"/>
                  <a:gd name="T91" fmla="*/ 28 h 172"/>
                  <a:gd name="T92" fmla="*/ 121 w 190"/>
                  <a:gd name="T93" fmla="*/ 36 h 172"/>
                  <a:gd name="T94" fmla="*/ 67 w 190"/>
                  <a:gd name="T95" fmla="*/ 28 h 172"/>
                  <a:gd name="T96" fmla="*/ 89 w 190"/>
                  <a:gd name="T97" fmla="*/ 138 h 172"/>
                  <a:gd name="T98" fmla="*/ 112 w 190"/>
                  <a:gd name="T99" fmla="*/ 136 h 172"/>
                  <a:gd name="T100" fmla="*/ 91 w 190"/>
                  <a:gd name="T101" fmla="*/ 112 h 172"/>
                  <a:gd name="T102" fmla="*/ 89 w 190"/>
                  <a:gd name="T103" fmla="*/ 138 h 172"/>
                  <a:gd name="T104" fmla="*/ 169 w 190"/>
                  <a:gd name="T105" fmla="*/ 36 h 172"/>
                  <a:gd name="T106" fmla="*/ 121 w 190"/>
                  <a:gd name="T107" fmla="*/ 127 h 172"/>
                  <a:gd name="T108" fmla="*/ 169 w 190"/>
                  <a:gd name="T109" fmla="*/ 3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0" h="172">
                    <a:moveTo>
                      <a:pt x="26" y="0"/>
                    </a:moveTo>
                    <a:lnTo>
                      <a:pt x="147" y="0"/>
                    </a:lnTo>
                    <a:lnTo>
                      <a:pt x="156" y="0"/>
                    </a:lnTo>
                    <a:lnTo>
                      <a:pt x="156" y="6"/>
                    </a:lnTo>
                    <a:lnTo>
                      <a:pt x="156" y="34"/>
                    </a:lnTo>
                    <a:lnTo>
                      <a:pt x="140" y="49"/>
                    </a:lnTo>
                    <a:lnTo>
                      <a:pt x="140" y="13"/>
                    </a:lnTo>
                    <a:lnTo>
                      <a:pt x="33" y="13"/>
                    </a:lnTo>
                    <a:lnTo>
                      <a:pt x="33" y="24"/>
                    </a:lnTo>
                    <a:lnTo>
                      <a:pt x="41" y="21"/>
                    </a:lnTo>
                    <a:lnTo>
                      <a:pt x="48" y="17"/>
                    </a:lnTo>
                    <a:lnTo>
                      <a:pt x="54" y="32"/>
                    </a:lnTo>
                    <a:lnTo>
                      <a:pt x="46" y="34"/>
                    </a:lnTo>
                    <a:lnTo>
                      <a:pt x="33" y="41"/>
                    </a:lnTo>
                    <a:lnTo>
                      <a:pt x="33" y="47"/>
                    </a:lnTo>
                    <a:lnTo>
                      <a:pt x="41" y="45"/>
                    </a:lnTo>
                    <a:lnTo>
                      <a:pt x="48" y="41"/>
                    </a:lnTo>
                    <a:lnTo>
                      <a:pt x="54" y="56"/>
                    </a:lnTo>
                    <a:lnTo>
                      <a:pt x="46" y="58"/>
                    </a:lnTo>
                    <a:lnTo>
                      <a:pt x="33" y="65"/>
                    </a:lnTo>
                    <a:lnTo>
                      <a:pt x="33" y="73"/>
                    </a:lnTo>
                    <a:lnTo>
                      <a:pt x="41" y="71"/>
                    </a:lnTo>
                    <a:lnTo>
                      <a:pt x="48" y="67"/>
                    </a:lnTo>
                    <a:lnTo>
                      <a:pt x="54" y="82"/>
                    </a:lnTo>
                    <a:lnTo>
                      <a:pt x="46" y="84"/>
                    </a:lnTo>
                    <a:lnTo>
                      <a:pt x="33" y="90"/>
                    </a:lnTo>
                    <a:lnTo>
                      <a:pt x="33" y="97"/>
                    </a:lnTo>
                    <a:lnTo>
                      <a:pt x="41" y="95"/>
                    </a:lnTo>
                    <a:lnTo>
                      <a:pt x="48" y="90"/>
                    </a:lnTo>
                    <a:lnTo>
                      <a:pt x="54" y="105"/>
                    </a:lnTo>
                    <a:lnTo>
                      <a:pt x="46" y="108"/>
                    </a:lnTo>
                    <a:lnTo>
                      <a:pt x="33" y="114"/>
                    </a:lnTo>
                    <a:lnTo>
                      <a:pt x="33" y="123"/>
                    </a:lnTo>
                    <a:lnTo>
                      <a:pt x="41" y="121"/>
                    </a:lnTo>
                    <a:lnTo>
                      <a:pt x="48" y="118"/>
                    </a:lnTo>
                    <a:lnTo>
                      <a:pt x="54" y="131"/>
                    </a:lnTo>
                    <a:lnTo>
                      <a:pt x="46" y="133"/>
                    </a:lnTo>
                    <a:lnTo>
                      <a:pt x="33" y="140"/>
                    </a:lnTo>
                    <a:lnTo>
                      <a:pt x="33" y="153"/>
                    </a:lnTo>
                    <a:lnTo>
                      <a:pt x="33" y="157"/>
                    </a:lnTo>
                    <a:lnTo>
                      <a:pt x="140" y="157"/>
                    </a:lnTo>
                    <a:lnTo>
                      <a:pt x="140" y="125"/>
                    </a:lnTo>
                    <a:lnTo>
                      <a:pt x="156" y="110"/>
                    </a:lnTo>
                    <a:lnTo>
                      <a:pt x="156" y="164"/>
                    </a:lnTo>
                    <a:lnTo>
                      <a:pt x="156" y="172"/>
                    </a:lnTo>
                    <a:lnTo>
                      <a:pt x="147" y="172"/>
                    </a:lnTo>
                    <a:lnTo>
                      <a:pt x="26" y="172"/>
                    </a:lnTo>
                    <a:lnTo>
                      <a:pt x="18" y="172"/>
                    </a:lnTo>
                    <a:lnTo>
                      <a:pt x="18" y="164"/>
                    </a:lnTo>
                    <a:lnTo>
                      <a:pt x="18" y="153"/>
                    </a:lnTo>
                    <a:lnTo>
                      <a:pt x="2" y="153"/>
                    </a:lnTo>
                    <a:lnTo>
                      <a:pt x="0" y="138"/>
                    </a:lnTo>
                    <a:lnTo>
                      <a:pt x="18" y="131"/>
                    </a:lnTo>
                    <a:lnTo>
                      <a:pt x="18" y="127"/>
                    </a:lnTo>
                    <a:lnTo>
                      <a:pt x="2" y="127"/>
                    </a:lnTo>
                    <a:lnTo>
                      <a:pt x="0" y="112"/>
                    </a:lnTo>
                    <a:lnTo>
                      <a:pt x="18" y="103"/>
                    </a:lnTo>
                    <a:lnTo>
                      <a:pt x="18" y="103"/>
                    </a:lnTo>
                    <a:lnTo>
                      <a:pt x="2" y="103"/>
                    </a:lnTo>
                    <a:lnTo>
                      <a:pt x="0" y="88"/>
                    </a:lnTo>
                    <a:lnTo>
                      <a:pt x="18" y="80"/>
                    </a:lnTo>
                    <a:lnTo>
                      <a:pt x="18" y="77"/>
                    </a:lnTo>
                    <a:lnTo>
                      <a:pt x="2" y="77"/>
                    </a:lnTo>
                    <a:lnTo>
                      <a:pt x="0" y="62"/>
                    </a:lnTo>
                    <a:lnTo>
                      <a:pt x="18" y="54"/>
                    </a:lnTo>
                    <a:lnTo>
                      <a:pt x="18" y="54"/>
                    </a:lnTo>
                    <a:lnTo>
                      <a:pt x="2" y="54"/>
                    </a:lnTo>
                    <a:lnTo>
                      <a:pt x="0" y="39"/>
                    </a:lnTo>
                    <a:lnTo>
                      <a:pt x="18" y="30"/>
                    </a:lnTo>
                    <a:lnTo>
                      <a:pt x="18" y="6"/>
                    </a:lnTo>
                    <a:lnTo>
                      <a:pt x="18" y="0"/>
                    </a:lnTo>
                    <a:lnTo>
                      <a:pt x="26" y="0"/>
                    </a:lnTo>
                    <a:lnTo>
                      <a:pt x="26" y="0"/>
                    </a:lnTo>
                    <a:close/>
                    <a:moveTo>
                      <a:pt x="67" y="82"/>
                    </a:moveTo>
                    <a:lnTo>
                      <a:pt x="67" y="90"/>
                    </a:lnTo>
                    <a:lnTo>
                      <a:pt x="87" y="90"/>
                    </a:lnTo>
                    <a:lnTo>
                      <a:pt x="87" y="82"/>
                    </a:lnTo>
                    <a:lnTo>
                      <a:pt x="67" y="82"/>
                    </a:lnTo>
                    <a:lnTo>
                      <a:pt x="67" y="82"/>
                    </a:lnTo>
                    <a:close/>
                    <a:moveTo>
                      <a:pt x="67" y="65"/>
                    </a:moveTo>
                    <a:lnTo>
                      <a:pt x="67" y="71"/>
                    </a:lnTo>
                    <a:lnTo>
                      <a:pt x="104" y="71"/>
                    </a:lnTo>
                    <a:lnTo>
                      <a:pt x="104" y="65"/>
                    </a:lnTo>
                    <a:lnTo>
                      <a:pt x="67" y="65"/>
                    </a:lnTo>
                    <a:lnTo>
                      <a:pt x="67" y="65"/>
                    </a:lnTo>
                    <a:close/>
                    <a:moveTo>
                      <a:pt x="67" y="45"/>
                    </a:moveTo>
                    <a:lnTo>
                      <a:pt x="67" y="54"/>
                    </a:lnTo>
                    <a:lnTo>
                      <a:pt x="121" y="54"/>
                    </a:lnTo>
                    <a:lnTo>
                      <a:pt x="121" y="45"/>
                    </a:lnTo>
                    <a:lnTo>
                      <a:pt x="67" y="45"/>
                    </a:lnTo>
                    <a:lnTo>
                      <a:pt x="67" y="45"/>
                    </a:lnTo>
                    <a:close/>
                    <a:moveTo>
                      <a:pt x="67" y="28"/>
                    </a:moveTo>
                    <a:lnTo>
                      <a:pt x="67" y="36"/>
                    </a:lnTo>
                    <a:lnTo>
                      <a:pt x="121" y="36"/>
                    </a:lnTo>
                    <a:lnTo>
                      <a:pt x="121" y="28"/>
                    </a:lnTo>
                    <a:lnTo>
                      <a:pt x="67" y="28"/>
                    </a:lnTo>
                    <a:lnTo>
                      <a:pt x="67" y="28"/>
                    </a:lnTo>
                    <a:close/>
                    <a:moveTo>
                      <a:pt x="89" y="138"/>
                    </a:moveTo>
                    <a:lnTo>
                      <a:pt x="100" y="136"/>
                    </a:lnTo>
                    <a:lnTo>
                      <a:pt x="112" y="136"/>
                    </a:lnTo>
                    <a:lnTo>
                      <a:pt x="102" y="125"/>
                    </a:lnTo>
                    <a:lnTo>
                      <a:pt x="91" y="112"/>
                    </a:lnTo>
                    <a:lnTo>
                      <a:pt x="89" y="125"/>
                    </a:lnTo>
                    <a:lnTo>
                      <a:pt x="89" y="138"/>
                    </a:lnTo>
                    <a:lnTo>
                      <a:pt x="89" y="138"/>
                    </a:lnTo>
                    <a:close/>
                    <a:moveTo>
                      <a:pt x="169" y="36"/>
                    </a:moveTo>
                    <a:lnTo>
                      <a:pt x="100" y="103"/>
                    </a:lnTo>
                    <a:lnTo>
                      <a:pt x="121" y="127"/>
                    </a:lnTo>
                    <a:lnTo>
                      <a:pt x="190" y="60"/>
                    </a:lnTo>
                    <a:lnTo>
                      <a:pt x="169" y="36"/>
                    </a:lnTo>
                    <a:close/>
                  </a:path>
                </a:pathLst>
              </a:custGeom>
              <a:grpFill/>
              <a:ln>
                <a:solidFill>
                  <a:schemeClr val="bg1"/>
                </a:solidFill>
              </a:ln>
            </p:spPr>
            <p:txBody>
              <a:bodyPr vert="horz" wrap="square" lIns="91454" tIns="45727" rIns="91454" bIns="45727" numCol="1" anchor="t" anchorCtr="0" compatLnSpc="1"/>
              <a:lstStyle/>
              <a:p>
                <a:endParaRPr lang="zh-CN" altLang="en-US">
                  <a:solidFill>
                    <a:schemeClr val="bg1"/>
                  </a:solidFill>
                </a:endParaRPr>
              </a:p>
            </p:txBody>
          </p:sp>
        </p:grpSp>
        <p:grpSp>
          <p:nvGrpSpPr>
            <p:cNvPr id="36" name="组合 35"/>
            <p:cNvGrpSpPr/>
            <p:nvPr/>
          </p:nvGrpSpPr>
          <p:grpSpPr>
            <a:xfrm>
              <a:off x="6327808" y="5056815"/>
              <a:ext cx="938196" cy="938196"/>
              <a:chOff x="6327808" y="5056815"/>
              <a:chExt cx="938196" cy="938196"/>
            </a:xfrm>
            <a:grpFill/>
          </p:grpSpPr>
          <p:sp>
            <p:nvSpPr>
              <p:cNvPr id="49" name="任意多边形 13"/>
              <p:cNvSpPr/>
              <p:nvPr/>
            </p:nvSpPr>
            <p:spPr>
              <a:xfrm>
                <a:off x="6327808" y="5056815"/>
                <a:ext cx="938196" cy="938196"/>
              </a:xfrm>
              <a:custGeom>
                <a:avLst/>
                <a:gdLst>
                  <a:gd name="connsiteX0" fmla="*/ 0 w 938196"/>
                  <a:gd name="connsiteY0" fmla="*/ 469098 h 938196"/>
                  <a:gd name="connsiteX1" fmla="*/ 469098 w 938196"/>
                  <a:gd name="connsiteY1" fmla="*/ 0 h 938196"/>
                  <a:gd name="connsiteX2" fmla="*/ 938196 w 938196"/>
                  <a:gd name="connsiteY2" fmla="*/ 469098 h 938196"/>
                  <a:gd name="connsiteX3" fmla="*/ 469098 w 938196"/>
                  <a:gd name="connsiteY3" fmla="*/ 938196 h 938196"/>
                  <a:gd name="connsiteX4" fmla="*/ 0 w 938196"/>
                  <a:gd name="connsiteY4" fmla="*/ 469098 h 938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196" h="938196">
                    <a:moveTo>
                      <a:pt x="0" y="469098"/>
                    </a:moveTo>
                    <a:cubicBezTo>
                      <a:pt x="0" y="210022"/>
                      <a:pt x="210022" y="0"/>
                      <a:pt x="469098" y="0"/>
                    </a:cubicBezTo>
                    <a:cubicBezTo>
                      <a:pt x="728174" y="0"/>
                      <a:pt x="938196" y="210022"/>
                      <a:pt x="938196" y="469098"/>
                    </a:cubicBezTo>
                    <a:cubicBezTo>
                      <a:pt x="938196" y="728174"/>
                      <a:pt x="728174" y="938196"/>
                      <a:pt x="469098" y="938196"/>
                    </a:cubicBezTo>
                    <a:cubicBezTo>
                      <a:pt x="210022" y="938196"/>
                      <a:pt x="0" y="728174"/>
                      <a:pt x="0" y="469098"/>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50" name="组合 49"/>
              <p:cNvGrpSpPr>
                <a:grpSpLocks noChangeAspect="1"/>
              </p:cNvGrpSpPr>
              <p:nvPr/>
            </p:nvGrpSpPr>
            <p:grpSpPr>
              <a:xfrm>
                <a:off x="6656501" y="5355719"/>
                <a:ext cx="280960" cy="279941"/>
                <a:chOff x="3618897" y="2279040"/>
                <a:chExt cx="706229" cy="703668"/>
              </a:xfrm>
              <a:grpFill/>
            </p:grpSpPr>
            <p:sp>
              <p:nvSpPr>
                <p:cNvPr id="51" name="Freeform 9"/>
                <p:cNvSpPr>
                  <a:spLocks noEditPoints="1"/>
                </p:cNvSpPr>
                <p:nvPr/>
              </p:nvSpPr>
              <p:spPr bwMode="auto">
                <a:xfrm>
                  <a:off x="3713987" y="2279040"/>
                  <a:ext cx="516048" cy="703668"/>
                </a:xfrm>
                <a:custGeom>
                  <a:avLst/>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grpFill/>
                <a:ln w="9525">
                  <a:solidFill>
                    <a:schemeClr val="bg1"/>
                  </a:solidFill>
                  <a:round/>
                </a:ln>
              </p:spPr>
              <p:txBody>
                <a:bodyPr vert="horz" wrap="square" lIns="91454" tIns="45727" rIns="91454" bIns="45727" numCol="1" anchor="t" anchorCtr="0" compatLnSpc="1"/>
                <a:lstStyle/>
                <a:p>
                  <a:endParaRPr lang="zh-CN" altLang="en-US">
                    <a:solidFill>
                      <a:schemeClr val="bg1"/>
                    </a:solidFill>
                  </a:endParaRPr>
                </a:p>
              </p:txBody>
            </p:sp>
            <p:sp>
              <p:nvSpPr>
                <p:cNvPr id="52" name="Freeform 10"/>
                <p:cNvSpPr>
                  <a:spLocks noEditPoints="1"/>
                </p:cNvSpPr>
                <p:nvPr/>
              </p:nvSpPr>
              <p:spPr bwMode="auto">
                <a:xfrm>
                  <a:off x="3618897" y="2347432"/>
                  <a:ext cx="706229" cy="373412"/>
                </a:xfrm>
                <a:custGeom>
                  <a:avLst/>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grpFill/>
                <a:ln w="9525">
                  <a:solidFill>
                    <a:schemeClr val="bg1"/>
                  </a:solidFill>
                  <a:round/>
                </a:ln>
              </p:spPr>
              <p:txBody>
                <a:bodyPr vert="horz" wrap="square" lIns="91454" tIns="45727" rIns="91454" bIns="45727" numCol="1" anchor="t" anchorCtr="0" compatLnSpc="1"/>
                <a:lstStyle/>
                <a:p>
                  <a:endParaRPr lang="zh-CN" altLang="en-US">
                    <a:solidFill>
                      <a:schemeClr val="bg1"/>
                    </a:solidFill>
                  </a:endParaRPr>
                </a:p>
              </p:txBody>
            </p:sp>
            <p:sp>
              <p:nvSpPr>
                <p:cNvPr id="53" name="Freeform 11"/>
                <p:cNvSpPr/>
                <p:nvPr/>
              </p:nvSpPr>
              <p:spPr bwMode="auto">
                <a:xfrm>
                  <a:off x="3845651" y="2427528"/>
                  <a:ext cx="253087" cy="253452"/>
                </a:xfrm>
                <a:custGeom>
                  <a:avLst/>
                  <a:gdLst>
                    <a:gd name="T0" fmla="*/ 3 w 293"/>
                    <a:gd name="T1" fmla="*/ 38 h 293"/>
                    <a:gd name="T2" fmla="*/ 16 w 293"/>
                    <a:gd name="T3" fmla="*/ 15 h 293"/>
                    <a:gd name="T4" fmla="*/ 39 w 293"/>
                    <a:gd name="T5" fmla="*/ 28 h 293"/>
                    <a:gd name="T6" fmla="*/ 50 w 293"/>
                    <a:gd name="T7" fmla="*/ 65 h 293"/>
                    <a:gd name="T8" fmla="*/ 91 w 293"/>
                    <a:gd name="T9" fmla="*/ 53 h 293"/>
                    <a:gd name="T10" fmla="*/ 91 w 293"/>
                    <a:gd name="T11" fmla="*/ 53 h 293"/>
                    <a:gd name="T12" fmla="*/ 127 w 293"/>
                    <a:gd name="T13" fmla="*/ 48 h 293"/>
                    <a:gd name="T14" fmla="*/ 127 w 293"/>
                    <a:gd name="T15" fmla="*/ 19 h 293"/>
                    <a:gd name="T16" fmla="*/ 146 w 293"/>
                    <a:gd name="T17" fmla="*/ 0 h 293"/>
                    <a:gd name="T18" fmla="*/ 165 w 293"/>
                    <a:gd name="T19" fmla="*/ 19 h 293"/>
                    <a:gd name="T20" fmla="*/ 165 w 293"/>
                    <a:gd name="T21" fmla="*/ 48 h 293"/>
                    <a:gd name="T22" fmla="*/ 202 w 293"/>
                    <a:gd name="T23" fmla="*/ 53 h 293"/>
                    <a:gd name="T24" fmla="*/ 202 w 293"/>
                    <a:gd name="T25" fmla="*/ 53 h 293"/>
                    <a:gd name="T26" fmla="*/ 202 w 293"/>
                    <a:gd name="T27" fmla="*/ 53 h 293"/>
                    <a:gd name="T28" fmla="*/ 242 w 293"/>
                    <a:gd name="T29" fmla="*/ 65 h 293"/>
                    <a:gd name="T30" fmla="*/ 253 w 293"/>
                    <a:gd name="T31" fmla="*/ 28 h 293"/>
                    <a:gd name="T32" fmla="*/ 277 w 293"/>
                    <a:gd name="T33" fmla="*/ 15 h 293"/>
                    <a:gd name="T34" fmla="*/ 290 w 293"/>
                    <a:gd name="T35" fmla="*/ 38 h 293"/>
                    <a:gd name="T36" fmla="*/ 220 w 293"/>
                    <a:gd name="T37" fmla="*/ 278 h 293"/>
                    <a:gd name="T38" fmla="*/ 196 w 293"/>
                    <a:gd name="T39" fmla="*/ 290 h 293"/>
                    <a:gd name="T40" fmla="*/ 183 w 293"/>
                    <a:gd name="T41" fmla="*/ 267 h 293"/>
                    <a:gd name="T42" fmla="*/ 232 w 293"/>
                    <a:gd name="T43" fmla="*/ 102 h 293"/>
                    <a:gd name="T44" fmla="*/ 194 w 293"/>
                    <a:gd name="T45" fmla="*/ 90 h 293"/>
                    <a:gd name="T46" fmla="*/ 194 w 293"/>
                    <a:gd name="T47" fmla="*/ 90 h 293"/>
                    <a:gd name="T48" fmla="*/ 165 w 293"/>
                    <a:gd name="T49" fmla="*/ 86 h 293"/>
                    <a:gd name="T50" fmla="*/ 165 w 293"/>
                    <a:gd name="T51" fmla="*/ 132 h 293"/>
                    <a:gd name="T52" fmla="*/ 146 w 293"/>
                    <a:gd name="T53" fmla="*/ 151 h 293"/>
                    <a:gd name="T54" fmla="*/ 127 w 293"/>
                    <a:gd name="T55" fmla="*/ 132 h 293"/>
                    <a:gd name="T56" fmla="*/ 127 w 293"/>
                    <a:gd name="T57" fmla="*/ 86 h 293"/>
                    <a:gd name="T58" fmla="*/ 99 w 293"/>
                    <a:gd name="T59" fmla="*/ 90 h 293"/>
                    <a:gd name="T60" fmla="*/ 99 w 293"/>
                    <a:gd name="T61" fmla="*/ 90 h 293"/>
                    <a:gd name="T62" fmla="*/ 61 w 293"/>
                    <a:gd name="T63" fmla="*/ 102 h 293"/>
                    <a:gd name="T64" fmla="*/ 109 w 293"/>
                    <a:gd name="T65" fmla="*/ 267 h 293"/>
                    <a:gd name="T66" fmla="*/ 96 w 293"/>
                    <a:gd name="T67" fmla="*/ 290 h 293"/>
                    <a:gd name="T68" fmla="*/ 73 w 293"/>
                    <a:gd name="T69" fmla="*/ 278 h 293"/>
                    <a:gd name="T70" fmla="*/ 3 w 293"/>
                    <a:gd name="T71"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grpFill/>
                <a:ln w="9525">
                  <a:solidFill>
                    <a:schemeClr val="bg1"/>
                  </a:solidFill>
                  <a:round/>
                </a:ln>
              </p:spPr>
              <p:txBody>
                <a:bodyPr vert="horz" wrap="square" lIns="91454" tIns="45727" rIns="91454" bIns="45727" numCol="1" anchor="t" anchorCtr="0" compatLnSpc="1"/>
                <a:lstStyle/>
                <a:p>
                  <a:endParaRPr lang="zh-CN" altLang="en-US">
                    <a:solidFill>
                      <a:schemeClr val="bg1"/>
                    </a:solidFill>
                  </a:endParaRPr>
                </a:p>
              </p:txBody>
            </p:sp>
          </p:grpSp>
        </p:grpSp>
        <p:grpSp>
          <p:nvGrpSpPr>
            <p:cNvPr id="37" name="组合 36"/>
            <p:cNvGrpSpPr/>
            <p:nvPr/>
          </p:nvGrpSpPr>
          <p:grpSpPr>
            <a:xfrm>
              <a:off x="4481646" y="3715500"/>
              <a:ext cx="938196" cy="938196"/>
              <a:chOff x="4481646" y="3715500"/>
              <a:chExt cx="938196" cy="938196"/>
            </a:xfrm>
            <a:grpFill/>
          </p:grpSpPr>
          <p:sp>
            <p:nvSpPr>
              <p:cNvPr id="45" name="任意多边形 17"/>
              <p:cNvSpPr/>
              <p:nvPr/>
            </p:nvSpPr>
            <p:spPr>
              <a:xfrm>
                <a:off x="4481646" y="3715500"/>
                <a:ext cx="938196" cy="938196"/>
              </a:xfrm>
              <a:custGeom>
                <a:avLst/>
                <a:gdLst>
                  <a:gd name="connsiteX0" fmla="*/ 0 w 938196"/>
                  <a:gd name="connsiteY0" fmla="*/ 469098 h 938196"/>
                  <a:gd name="connsiteX1" fmla="*/ 469098 w 938196"/>
                  <a:gd name="connsiteY1" fmla="*/ 0 h 938196"/>
                  <a:gd name="connsiteX2" fmla="*/ 938196 w 938196"/>
                  <a:gd name="connsiteY2" fmla="*/ 469098 h 938196"/>
                  <a:gd name="connsiteX3" fmla="*/ 469098 w 938196"/>
                  <a:gd name="connsiteY3" fmla="*/ 938196 h 938196"/>
                  <a:gd name="connsiteX4" fmla="*/ 0 w 938196"/>
                  <a:gd name="connsiteY4" fmla="*/ 469098 h 938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196" h="938196">
                    <a:moveTo>
                      <a:pt x="0" y="469098"/>
                    </a:moveTo>
                    <a:cubicBezTo>
                      <a:pt x="0" y="210022"/>
                      <a:pt x="210022" y="0"/>
                      <a:pt x="469098" y="0"/>
                    </a:cubicBezTo>
                    <a:cubicBezTo>
                      <a:pt x="728174" y="0"/>
                      <a:pt x="938196" y="210022"/>
                      <a:pt x="938196" y="469098"/>
                    </a:cubicBezTo>
                    <a:cubicBezTo>
                      <a:pt x="938196" y="728174"/>
                      <a:pt x="728174" y="938196"/>
                      <a:pt x="469098" y="938196"/>
                    </a:cubicBezTo>
                    <a:cubicBezTo>
                      <a:pt x="210022" y="938196"/>
                      <a:pt x="0" y="728174"/>
                      <a:pt x="0" y="469098"/>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46" name="组合 45"/>
              <p:cNvGrpSpPr>
                <a:grpSpLocks noChangeAspect="1"/>
              </p:cNvGrpSpPr>
              <p:nvPr/>
            </p:nvGrpSpPr>
            <p:grpSpPr>
              <a:xfrm>
                <a:off x="4803280" y="4071327"/>
                <a:ext cx="280959" cy="239062"/>
                <a:chOff x="7909299" y="3772690"/>
                <a:chExt cx="667095" cy="567616"/>
              </a:xfrm>
              <a:grpFill/>
            </p:grpSpPr>
            <p:sp>
              <p:nvSpPr>
                <p:cNvPr id="47" name="Freeform 16"/>
                <p:cNvSpPr>
                  <a:spLocks noEditPoints="1"/>
                </p:cNvSpPr>
                <p:nvPr/>
              </p:nvSpPr>
              <p:spPr bwMode="auto">
                <a:xfrm>
                  <a:off x="7909299" y="3772690"/>
                  <a:ext cx="623207" cy="567616"/>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w="9525">
                  <a:solidFill>
                    <a:schemeClr val="bg1"/>
                  </a:solidFill>
                  <a:round/>
                </a:ln>
              </p:spPr>
              <p:txBody>
                <a:bodyPr vert="horz" wrap="square" lIns="91454" tIns="45727" rIns="91454" bIns="45727" numCol="1" anchor="t" anchorCtr="0" compatLnSpc="1"/>
                <a:lstStyle/>
                <a:p>
                  <a:endParaRPr lang="zh-CN" altLang="en-US">
                    <a:solidFill>
                      <a:schemeClr val="bg1"/>
                    </a:solidFill>
                  </a:endParaRPr>
                </a:p>
              </p:txBody>
            </p:sp>
            <p:sp>
              <p:nvSpPr>
                <p:cNvPr id="48" name="Freeform 17"/>
                <p:cNvSpPr>
                  <a:spLocks noEditPoints="1"/>
                </p:cNvSpPr>
                <p:nvPr/>
              </p:nvSpPr>
              <p:spPr bwMode="auto">
                <a:xfrm>
                  <a:off x="7980982" y="3772690"/>
                  <a:ext cx="595412" cy="551158"/>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w="9525">
                  <a:solidFill>
                    <a:schemeClr val="bg1"/>
                  </a:solidFill>
                  <a:round/>
                </a:ln>
              </p:spPr>
              <p:txBody>
                <a:bodyPr vert="horz" wrap="square" lIns="91454" tIns="45727" rIns="91454" bIns="45727" numCol="1" anchor="t" anchorCtr="0" compatLnSpc="1"/>
                <a:lstStyle/>
                <a:p>
                  <a:endParaRPr lang="zh-CN" altLang="en-US">
                    <a:solidFill>
                      <a:schemeClr val="bg1"/>
                    </a:solidFill>
                  </a:endParaRPr>
                </a:p>
              </p:txBody>
            </p:sp>
          </p:grpSp>
        </p:grpSp>
        <p:grpSp>
          <p:nvGrpSpPr>
            <p:cNvPr id="38" name="组合 37"/>
            <p:cNvGrpSpPr/>
            <p:nvPr/>
          </p:nvGrpSpPr>
          <p:grpSpPr>
            <a:xfrm>
              <a:off x="4917466" y="5056815"/>
              <a:ext cx="938196" cy="938196"/>
              <a:chOff x="4917466" y="5056815"/>
              <a:chExt cx="938196" cy="938196"/>
            </a:xfrm>
            <a:grpFill/>
          </p:grpSpPr>
          <p:sp>
            <p:nvSpPr>
              <p:cNvPr id="39" name="任意多边形 15"/>
              <p:cNvSpPr/>
              <p:nvPr/>
            </p:nvSpPr>
            <p:spPr>
              <a:xfrm>
                <a:off x="4917466" y="5056815"/>
                <a:ext cx="938196" cy="938196"/>
              </a:xfrm>
              <a:custGeom>
                <a:avLst/>
                <a:gdLst>
                  <a:gd name="connsiteX0" fmla="*/ 0 w 938196"/>
                  <a:gd name="connsiteY0" fmla="*/ 469098 h 938196"/>
                  <a:gd name="connsiteX1" fmla="*/ 469098 w 938196"/>
                  <a:gd name="connsiteY1" fmla="*/ 0 h 938196"/>
                  <a:gd name="connsiteX2" fmla="*/ 938196 w 938196"/>
                  <a:gd name="connsiteY2" fmla="*/ 469098 h 938196"/>
                  <a:gd name="connsiteX3" fmla="*/ 469098 w 938196"/>
                  <a:gd name="connsiteY3" fmla="*/ 938196 h 938196"/>
                  <a:gd name="connsiteX4" fmla="*/ 0 w 938196"/>
                  <a:gd name="connsiteY4" fmla="*/ 469098 h 938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196" h="938196">
                    <a:moveTo>
                      <a:pt x="0" y="469098"/>
                    </a:moveTo>
                    <a:cubicBezTo>
                      <a:pt x="0" y="210022"/>
                      <a:pt x="210022" y="0"/>
                      <a:pt x="469098" y="0"/>
                    </a:cubicBezTo>
                    <a:cubicBezTo>
                      <a:pt x="728174" y="0"/>
                      <a:pt x="938196" y="210022"/>
                      <a:pt x="938196" y="469098"/>
                    </a:cubicBezTo>
                    <a:cubicBezTo>
                      <a:pt x="938196" y="728174"/>
                      <a:pt x="728174" y="938196"/>
                      <a:pt x="469098" y="938196"/>
                    </a:cubicBezTo>
                    <a:cubicBezTo>
                      <a:pt x="210022" y="938196"/>
                      <a:pt x="0" y="728174"/>
                      <a:pt x="0" y="469098"/>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40" name="组合 39"/>
              <p:cNvGrpSpPr/>
              <p:nvPr/>
            </p:nvGrpSpPr>
            <p:grpSpPr>
              <a:xfrm>
                <a:off x="5250052" y="5374703"/>
                <a:ext cx="265458" cy="265717"/>
                <a:chOff x="5240338" y="2657475"/>
                <a:chExt cx="1630363" cy="1631951"/>
              </a:xfrm>
              <a:grpFill/>
            </p:grpSpPr>
            <p:sp>
              <p:nvSpPr>
                <p:cNvPr id="41" name="Freeform 5"/>
                <p:cNvSpPr/>
                <p:nvPr/>
              </p:nvSpPr>
              <p:spPr bwMode="auto">
                <a:xfrm>
                  <a:off x="5240338" y="2735263"/>
                  <a:ext cx="1552575" cy="1554163"/>
                </a:xfrm>
                <a:custGeom>
                  <a:avLst/>
                  <a:gdLst>
                    <a:gd name="T0" fmla="*/ 391 w 517"/>
                    <a:gd name="T1" fmla="*/ 73 h 519"/>
                    <a:gd name="T2" fmla="*/ 346 w 517"/>
                    <a:gd name="T3" fmla="*/ 101 h 519"/>
                    <a:gd name="T4" fmla="*/ 325 w 517"/>
                    <a:gd name="T5" fmla="*/ 98 h 519"/>
                    <a:gd name="T6" fmla="*/ 122 w 517"/>
                    <a:gd name="T7" fmla="*/ 151 h 519"/>
                    <a:gd name="T8" fmla="*/ 125 w 517"/>
                    <a:gd name="T9" fmla="*/ 369 h 519"/>
                    <a:gd name="T10" fmla="*/ 332 w 517"/>
                    <a:gd name="T11" fmla="*/ 416 h 519"/>
                    <a:gd name="T12" fmla="*/ 421 w 517"/>
                    <a:gd name="T13" fmla="*/ 197 h 519"/>
                    <a:gd name="T14" fmla="*/ 425 w 517"/>
                    <a:gd name="T15" fmla="*/ 155 h 519"/>
                    <a:gd name="T16" fmla="*/ 443 w 517"/>
                    <a:gd name="T17" fmla="*/ 127 h 519"/>
                    <a:gd name="T18" fmla="*/ 444 w 517"/>
                    <a:gd name="T19" fmla="*/ 398 h 519"/>
                    <a:gd name="T20" fmla="*/ 113 w 517"/>
                    <a:gd name="T21" fmla="*/ 438 h 519"/>
                    <a:gd name="T22" fmla="*/ 88 w 517"/>
                    <a:gd name="T23" fmla="*/ 101 h 519"/>
                    <a:gd name="T24" fmla="*/ 391 w 517"/>
                    <a:gd name="T25" fmla="*/ 73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7" h="519">
                      <a:moveTo>
                        <a:pt x="391" y="73"/>
                      </a:moveTo>
                      <a:cubicBezTo>
                        <a:pt x="376" y="83"/>
                        <a:pt x="361" y="93"/>
                        <a:pt x="346" y="101"/>
                      </a:cubicBezTo>
                      <a:cubicBezTo>
                        <a:pt x="340" y="103"/>
                        <a:pt x="331" y="100"/>
                        <a:pt x="325" y="98"/>
                      </a:cubicBezTo>
                      <a:cubicBezTo>
                        <a:pt x="252" y="68"/>
                        <a:pt x="166" y="91"/>
                        <a:pt x="122" y="151"/>
                      </a:cubicBezTo>
                      <a:cubicBezTo>
                        <a:pt x="72" y="219"/>
                        <a:pt x="73" y="305"/>
                        <a:pt x="125" y="369"/>
                      </a:cubicBezTo>
                      <a:cubicBezTo>
                        <a:pt x="174" y="429"/>
                        <a:pt x="261" y="449"/>
                        <a:pt x="332" y="416"/>
                      </a:cubicBezTo>
                      <a:cubicBezTo>
                        <a:pt x="413" y="379"/>
                        <a:pt x="454" y="279"/>
                        <a:pt x="421" y="197"/>
                      </a:cubicBezTo>
                      <a:cubicBezTo>
                        <a:pt x="414" y="181"/>
                        <a:pt x="415" y="169"/>
                        <a:pt x="425" y="155"/>
                      </a:cubicBezTo>
                      <a:cubicBezTo>
                        <a:pt x="432" y="146"/>
                        <a:pt x="437" y="136"/>
                        <a:pt x="443" y="127"/>
                      </a:cubicBezTo>
                      <a:cubicBezTo>
                        <a:pt x="491" y="165"/>
                        <a:pt x="517" y="302"/>
                        <a:pt x="444" y="398"/>
                      </a:cubicBezTo>
                      <a:cubicBezTo>
                        <a:pt x="366" y="501"/>
                        <a:pt x="209" y="519"/>
                        <a:pt x="113" y="438"/>
                      </a:cubicBezTo>
                      <a:cubicBezTo>
                        <a:pt x="0" y="343"/>
                        <a:pt x="9" y="187"/>
                        <a:pt x="88" y="101"/>
                      </a:cubicBezTo>
                      <a:cubicBezTo>
                        <a:pt x="181" y="0"/>
                        <a:pt x="336" y="17"/>
                        <a:pt x="391" y="73"/>
                      </a:cubicBezTo>
                      <a:close/>
                    </a:path>
                  </a:pathLst>
                </a:custGeom>
                <a:grpFill/>
                <a:ln w="9525">
                  <a:solidFill>
                    <a:schemeClr val="bg1"/>
                  </a:solidFill>
                  <a:round/>
                </a:ln>
              </p:spPr>
              <p:txBody>
                <a:bodyPr vert="horz" wrap="square" lIns="91454" tIns="45727" rIns="91454" bIns="45727" numCol="1" anchor="t" anchorCtr="0" compatLnSpc="1"/>
                <a:lstStyle/>
                <a:p>
                  <a:endParaRPr lang="zh-CN" altLang="en-US">
                    <a:solidFill>
                      <a:schemeClr val="bg1"/>
                    </a:solidFill>
                  </a:endParaRPr>
                </a:p>
              </p:txBody>
            </p:sp>
            <p:sp>
              <p:nvSpPr>
                <p:cNvPr id="42" name="Freeform 6"/>
                <p:cNvSpPr/>
                <p:nvPr/>
              </p:nvSpPr>
              <p:spPr bwMode="auto">
                <a:xfrm>
                  <a:off x="5618163" y="3103563"/>
                  <a:ext cx="793750" cy="793750"/>
                </a:xfrm>
                <a:custGeom>
                  <a:avLst/>
                  <a:gdLst>
                    <a:gd name="T0" fmla="*/ 132 w 264"/>
                    <a:gd name="T1" fmla="*/ 265 h 265"/>
                    <a:gd name="T2" fmla="*/ 3 w 264"/>
                    <a:gd name="T3" fmla="*/ 128 h 265"/>
                    <a:gd name="T4" fmla="*/ 141 w 264"/>
                    <a:gd name="T5" fmla="*/ 5 h 265"/>
                    <a:gd name="T6" fmla="*/ 161 w 264"/>
                    <a:gd name="T7" fmla="*/ 8 h 265"/>
                    <a:gd name="T8" fmla="*/ 168 w 264"/>
                    <a:gd name="T9" fmla="*/ 27 h 265"/>
                    <a:gd name="T10" fmla="*/ 156 w 264"/>
                    <a:gd name="T11" fmla="*/ 50 h 265"/>
                    <a:gd name="T12" fmla="*/ 135 w 264"/>
                    <a:gd name="T13" fmla="*/ 63 h 265"/>
                    <a:gd name="T14" fmla="*/ 60 w 264"/>
                    <a:gd name="T15" fmla="*/ 131 h 265"/>
                    <a:gd name="T16" fmla="*/ 124 w 264"/>
                    <a:gd name="T17" fmla="*/ 207 h 265"/>
                    <a:gd name="T18" fmla="*/ 205 w 264"/>
                    <a:gd name="T19" fmla="*/ 136 h 265"/>
                    <a:gd name="T20" fmla="*/ 224 w 264"/>
                    <a:gd name="T21" fmla="*/ 110 h 265"/>
                    <a:gd name="T22" fmla="*/ 226 w 264"/>
                    <a:gd name="T23" fmla="*/ 109 h 265"/>
                    <a:gd name="T24" fmla="*/ 254 w 264"/>
                    <a:gd name="T25" fmla="*/ 97 h 265"/>
                    <a:gd name="T26" fmla="*/ 263 w 264"/>
                    <a:gd name="T27" fmla="*/ 135 h 265"/>
                    <a:gd name="T28" fmla="*/ 132 w 264"/>
                    <a:gd name="T29"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4" h="265">
                      <a:moveTo>
                        <a:pt x="132" y="265"/>
                      </a:moveTo>
                      <a:cubicBezTo>
                        <a:pt x="57" y="265"/>
                        <a:pt x="0" y="205"/>
                        <a:pt x="3" y="128"/>
                      </a:cubicBezTo>
                      <a:cubicBezTo>
                        <a:pt x="5" y="58"/>
                        <a:pt x="70" y="0"/>
                        <a:pt x="141" y="5"/>
                      </a:cubicBezTo>
                      <a:cubicBezTo>
                        <a:pt x="148" y="6"/>
                        <a:pt x="155" y="7"/>
                        <a:pt x="161" y="8"/>
                      </a:cubicBezTo>
                      <a:cubicBezTo>
                        <a:pt x="173" y="11"/>
                        <a:pt x="175" y="17"/>
                        <a:pt x="168" y="27"/>
                      </a:cubicBezTo>
                      <a:cubicBezTo>
                        <a:pt x="164" y="34"/>
                        <a:pt x="159" y="42"/>
                        <a:pt x="156" y="50"/>
                      </a:cubicBezTo>
                      <a:cubicBezTo>
                        <a:pt x="152" y="60"/>
                        <a:pt x="147" y="63"/>
                        <a:pt x="135" y="63"/>
                      </a:cubicBezTo>
                      <a:cubicBezTo>
                        <a:pt x="94" y="63"/>
                        <a:pt x="63" y="92"/>
                        <a:pt x="60" y="131"/>
                      </a:cubicBezTo>
                      <a:cubicBezTo>
                        <a:pt x="57" y="167"/>
                        <a:pt x="85" y="200"/>
                        <a:pt x="124" y="207"/>
                      </a:cubicBezTo>
                      <a:cubicBezTo>
                        <a:pt x="164" y="214"/>
                        <a:pt x="204" y="180"/>
                        <a:pt x="205" y="136"/>
                      </a:cubicBezTo>
                      <a:cubicBezTo>
                        <a:pt x="205" y="120"/>
                        <a:pt x="209" y="113"/>
                        <a:pt x="224" y="110"/>
                      </a:cubicBezTo>
                      <a:cubicBezTo>
                        <a:pt x="225" y="110"/>
                        <a:pt x="225" y="109"/>
                        <a:pt x="226" y="109"/>
                      </a:cubicBezTo>
                      <a:cubicBezTo>
                        <a:pt x="235" y="105"/>
                        <a:pt x="244" y="101"/>
                        <a:pt x="254" y="97"/>
                      </a:cubicBezTo>
                      <a:cubicBezTo>
                        <a:pt x="257" y="109"/>
                        <a:pt x="263" y="122"/>
                        <a:pt x="263" y="135"/>
                      </a:cubicBezTo>
                      <a:cubicBezTo>
                        <a:pt x="264" y="207"/>
                        <a:pt x="205" y="265"/>
                        <a:pt x="132" y="265"/>
                      </a:cubicBezTo>
                      <a:close/>
                    </a:path>
                  </a:pathLst>
                </a:custGeom>
                <a:grpFill/>
                <a:ln w="9525">
                  <a:solidFill>
                    <a:schemeClr val="bg1"/>
                  </a:solidFill>
                  <a:round/>
                </a:ln>
              </p:spPr>
              <p:txBody>
                <a:bodyPr vert="horz" wrap="square" lIns="91454" tIns="45727" rIns="91454" bIns="45727" numCol="1" anchor="t" anchorCtr="0" compatLnSpc="1"/>
                <a:lstStyle/>
                <a:p>
                  <a:endParaRPr lang="zh-CN" altLang="en-US">
                    <a:solidFill>
                      <a:schemeClr val="bg1"/>
                    </a:solidFill>
                  </a:endParaRPr>
                </a:p>
              </p:txBody>
            </p:sp>
            <p:sp>
              <p:nvSpPr>
                <p:cNvPr id="43" name="Freeform 7"/>
                <p:cNvSpPr/>
                <p:nvPr/>
              </p:nvSpPr>
              <p:spPr bwMode="auto">
                <a:xfrm>
                  <a:off x="6018213" y="2657475"/>
                  <a:ext cx="852488" cy="850900"/>
                </a:xfrm>
                <a:custGeom>
                  <a:avLst/>
                  <a:gdLst>
                    <a:gd name="T0" fmla="*/ 0 w 284"/>
                    <a:gd name="T1" fmla="*/ 280 h 284"/>
                    <a:gd name="T2" fmla="*/ 10 w 284"/>
                    <a:gd name="T3" fmla="*/ 266 h 284"/>
                    <a:gd name="T4" fmla="*/ 31 w 284"/>
                    <a:gd name="T5" fmla="*/ 214 h 284"/>
                    <a:gd name="T6" fmla="*/ 68 w 284"/>
                    <a:gd name="T7" fmla="*/ 156 h 284"/>
                    <a:gd name="T8" fmla="*/ 165 w 284"/>
                    <a:gd name="T9" fmla="*/ 97 h 284"/>
                    <a:gd name="T10" fmla="*/ 186 w 284"/>
                    <a:gd name="T11" fmla="*/ 62 h 284"/>
                    <a:gd name="T12" fmla="*/ 186 w 284"/>
                    <a:gd name="T13" fmla="*/ 41 h 284"/>
                    <a:gd name="T14" fmla="*/ 216 w 284"/>
                    <a:gd name="T15" fmla="*/ 2 h 284"/>
                    <a:gd name="T16" fmla="*/ 249 w 284"/>
                    <a:gd name="T17" fmla="*/ 34 h 284"/>
                    <a:gd name="T18" fmla="*/ 282 w 284"/>
                    <a:gd name="T19" fmla="*/ 68 h 284"/>
                    <a:gd name="T20" fmla="*/ 243 w 284"/>
                    <a:gd name="T21" fmla="*/ 97 h 284"/>
                    <a:gd name="T22" fmla="*/ 175 w 284"/>
                    <a:gd name="T23" fmla="*/ 142 h 284"/>
                    <a:gd name="T24" fmla="*/ 102 w 284"/>
                    <a:gd name="T25" fmla="*/ 240 h 284"/>
                    <a:gd name="T26" fmla="*/ 69 w 284"/>
                    <a:gd name="T27" fmla="*/ 253 h 284"/>
                    <a:gd name="T28" fmla="*/ 19 w 284"/>
                    <a:gd name="T29" fmla="*/ 273 h 284"/>
                    <a:gd name="T30" fmla="*/ 4 w 284"/>
                    <a:gd name="T31" fmla="*/ 284 h 284"/>
                    <a:gd name="T32" fmla="*/ 0 w 284"/>
                    <a:gd name="T33" fmla="*/ 28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280"/>
                      </a:moveTo>
                      <a:cubicBezTo>
                        <a:pt x="4" y="275"/>
                        <a:pt x="6" y="270"/>
                        <a:pt x="10" y="266"/>
                      </a:cubicBezTo>
                      <a:cubicBezTo>
                        <a:pt x="23" y="251"/>
                        <a:pt x="31" y="236"/>
                        <a:pt x="31" y="214"/>
                      </a:cubicBezTo>
                      <a:cubicBezTo>
                        <a:pt x="31" y="189"/>
                        <a:pt x="48" y="169"/>
                        <a:pt x="68" y="156"/>
                      </a:cubicBezTo>
                      <a:cubicBezTo>
                        <a:pt x="100" y="134"/>
                        <a:pt x="132" y="115"/>
                        <a:pt x="165" y="97"/>
                      </a:cubicBezTo>
                      <a:cubicBezTo>
                        <a:pt x="180" y="89"/>
                        <a:pt x="188" y="79"/>
                        <a:pt x="186" y="62"/>
                      </a:cubicBezTo>
                      <a:cubicBezTo>
                        <a:pt x="185" y="55"/>
                        <a:pt x="185" y="48"/>
                        <a:pt x="186" y="41"/>
                      </a:cubicBezTo>
                      <a:cubicBezTo>
                        <a:pt x="187" y="17"/>
                        <a:pt x="198" y="4"/>
                        <a:pt x="216" y="2"/>
                      </a:cubicBezTo>
                      <a:cubicBezTo>
                        <a:pt x="234" y="0"/>
                        <a:pt x="243" y="9"/>
                        <a:pt x="249" y="34"/>
                      </a:cubicBezTo>
                      <a:cubicBezTo>
                        <a:pt x="274" y="40"/>
                        <a:pt x="284" y="50"/>
                        <a:pt x="282" y="68"/>
                      </a:cubicBezTo>
                      <a:cubicBezTo>
                        <a:pt x="280" y="86"/>
                        <a:pt x="266" y="100"/>
                        <a:pt x="243" y="97"/>
                      </a:cubicBezTo>
                      <a:cubicBezTo>
                        <a:pt x="205" y="92"/>
                        <a:pt x="189" y="111"/>
                        <a:pt x="175" y="142"/>
                      </a:cubicBezTo>
                      <a:cubicBezTo>
                        <a:pt x="159" y="181"/>
                        <a:pt x="137" y="215"/>
                        <a:pt x="102" y="240"/>
                      </a:cubicBezTo>
                      <a:cubicBezTo>
                        <a:pt x="92" y="246"/>
                        <a:pt x="80" y="253"/>
                        <a:pt x="69" y="253"/>
                      </a:cubicBezTo>
                      <a:cubicBezTo>
                        <a:pt x="49" y="252"/>
                        <a:pt x="33" y="259"/>
                        <a:pt x="19" y="273"/>
                      </a:cubicBezTo>
                      <a:cubicBezTo>
                        <a:pt x="15" y="277"/>
                        <a:pt x="9" y="280"/>
                        <a:pt x="4" y="284"/>
                      </a:cubicBezTo>
                      <a:cubicBezTo>
                        <a:pt x="3" y="283"/>
                        <a:pt x="1" y="281"/>
                        <a:pt x="0" y="280"/>
                      </a:cubicBezTo>
                      <a:close/>
                    </a:path>
                  </a:pathLst>
                </a:custGeom>
                <a:grpFill/>
                <a:ln w="9525">
                  <a:solidFill>
                    <a:schemeClr val="bg1"/>
                  </a:solidFill>
                  <a:round/>
                </a:ln>
              </p:spPr>
              <p:txBody>
                <a:bodyPr vert="horz" wrap="square" lIns="91454" tIns="45727" rIns="91454" bIns="45727" numCol="1" anchor="t" anchorCtr="0" compatLnSpc="1"/>
                <a:lstStyle/>
                <a:p>
                  <a:endParaRPr lang="zh-CN" altLang="en-US">
                    <a:solidFill>
                      <a:schemeClr val="bg1"/>
                    </a:solidFill>
                  </a:endParaRPr>
                </a:p>
              </p:txBody>
            </p:sp>
            <p:sp>
              <p:nvSpPr>
                <p:cNvPr id="44" name="Freeform 8"/>
                <p:cNvSpPr/>
                <p:nvPr/>
              </p:nvSpPr>
              <p:spPr bwMode="auto">
                <a:xfrm>
                  <a:off x="5907088" y="3403600"/>
                  <a:ext cx="222250" cy="219075"/>
                </a:xfrm>
                <a:custGeom>
                  <a:avLst/>
                  <a:gdLst>
                    <a:gd name="T0" fmla="*/ 39 w 74"/>
                    <a:gd name="T1" fmla="*/ 3 h 73"/>
                    <a:gd name="T2" fmla="*/ 30 w 74"/>
                    <a:gd name="T3" fmla="*/ 43 h 73"/>
                    <a:gd name="T4" fmla="*/ 69 w 74"/>
                    <a:gd name="T5" fmla="*/ 35 h 73"/>
                    <a:gd name="T6" fmla="*/ 58 w 74"/>
                    <a:gd name="T7" fmla="*/ 62 h 73"/>
                    <a:gd name="T8" fmla="*/ 15 w 74"/>
                    <a:gd name="T9" fmla="*/ 63 h 73"/>
                    <a:gd name="T10" fmla="*/ 6 w 74"/>
                    <a:gd name="T11" fmla="*/ 21 h 73"/>
                    <a:gd name="T12" fmla="*/ 39 w 74"/>
                    <a:gd name="T13" fmla="*/ 3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39" y="3"/>
                      </a:moveTo>
                      <a:cubicBezTo>
                        <a:pt x="40" y="19"/>
                        <a:pt x="14" y="29"/>
                        <a:pt x="30" y="43"/>
                      </a:cubicBezTo>
                      <a:cubicBezTo>
                        <a:pt x="37" y="48"/>
                        <a:pt x="54" y="38"/>
                        <a:pt x="69" y="35"/>
                      </a:cubicBezTo>
                      <a:cubicBezTo>
                        <a:pt x="74" y="46"/>
                        <a:pt x="68" y="56"/>
                        <a:pt x="58" y="62"/>
                      </a:cubicBezTo>
                      <a:cubicBezTo>
                        <a:pt x="44" y="72"/>
                        <a:pt x="29" y="73"/>
                        <a:pt x="15" y="63"/>
                      </a:cubicBezTo>
                      <a:cubicBezTo>
                        <a:pt x="1" y="52"/>
                        <a:pt x="0" y="36"/>
                        <a:pt x="6" y="21"/>
                      </a:cubicBezTo>
                      <a:cubicBezTo>
                        <a:pt x="11" y="7"/>
                        <a:pt x="22" y="0"/>
                        <a:pt x="39" y="3"/>
                      </a:cubicBezTo>
                      <a:close/>
                    </a:path>
                  </a:pathLst>
                </a:custGeom>
                <a:grpFill/>
                <a:ln w="9525">
                  <a:solidFill>
                    <a:schemeClr val="bg1"/>
                  </a:solidFill>
                  <a:round/>
                </a:ln>
              </p:spPr>
              <p:txBody>
                <a:bodyPr vert="horz" wrap="square" lIns="91454" tIns="45727" rIns="91454" bIns="45727" numCol="1" anchor="t" anchorCtr="0" compatLnSpc="1"/>
                <a:lstStyle/>
                <a:p>
                  <a:endParaRPr lang="zh-CN" altLang="en-US">
                    <a:solidFill>
                      <a:schemeClr val="bg1"/>
                    </a:solidFill>
                  </a:endParaRPr>
                </a:p>
              </p:txBody>
            </p:sp>
          </p:grpSp>
        </p:gr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0-#ppt_w/2"/>
                                          </p:val>
                                        </p:tav>
                                        <p:tav tm="100000">
                                          <p:val>
                                            <p:strVal val="#ppt_x"/>
                                          </p:val>
                                        </p:tav>
                                      </p:tavLst>
                                    </p:anim>
                                    <p:anim calcmode="lin" valueType="num">
                                      <p:cBhvr additive="base">
                                        <p:cTn id="17"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98287"/>
            <a:ext cx="12192318" cy="1290628"/>
            <a:chOff x="0" y="-97101"/>
            <a:chExt cx="12190413" cy="1290426"/>
          </a:xfrm>
        </p:grpSpPr>
        <p:grpSp>
          <p:nvGrpSpPr>
            <p:cNvPr id="4" name="组合 3"/>
            <p:cNvGrpSpPr/>
            <p:nvPr/>
          </p:nvGrpSpPr>
          <p:grpSpPr>
            <a:xfrm>
              <a:off x="0" y="253440"/>
              <a:ext cx="12190413" cy="891373"/>
              <a:chOff x="0" y="253440"/>
              <a:chExt cx="12190413" cy="891373"/>
            </a:xfrm>
          </p:grpSpPr>
          <p:sp>
            <p:nvSpPr>
              <p:cNvPr id="3" name="矩形 2"/>
              <p:cNvSpPr/>
              <p:nvPr/>
            </p:nvSpPr>
            <p:spPr>
              <a:xfrm>
                <a:off x="0" y="1099094"/>
                <a:ext cx="12190413" cy="4571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1474787" y="253440"/>
                <a:ext cx="2814375" cy="717564"/>
                <a:chOff x="-2755429" y="209138"/>
                <a:chExt cx="2814375" cy="717564"/>
              </a:xfrm>
            </p:grpSpPr>
            <p:sp>
              <p:nvSpPr>
                <p:cNvPr id="16" name="TextBox 20"/>
                <p:cNvSpPr txBox="1"/>
                <p:nvPr/>
              </p:nvSpPr>
              <p:spPr>
                <a:xfrm>
                  <a:off x="-2755429" y="209138"/>
                  <a:ext cx="2814375" cy="429828"/>
                </a:xfrm>
                <a:prstGeom prst="rect">
                  <a:avLst/>
                </a:prstGeom>
                <a:noFill/>
              </p:spPr>
              <p:txBody>
                <a:bodyPr wrap="square" rtlCol="0">
                  <a:spAutoFit/>
                </a:bodyPr>
                <a:lstStyle/>
                <a:p>
                  <a:r>
                    <a:rPr lang="zh-CN" altLang="en-US" sz="2200" b="1" dirty="0">
                      <a:solidFill>
                        <a:schemeClr val="bg1"/>
                      </a:solidFill>
                      <a:latin typeface="微软雅黑" panose="020B0503020204020204" pitchFamily="34" charset="-122"/>
                      <a:ea typeface="微软雅黑" panose="020B0503020204020204" pitchFamily="34" charset="-122"/>
                    </a:rPr>
                    <a:t>输入你的标题描述</a:t>
                  </a:r>
                </a:p>
              </p:txBody>
            </p:sp>
            <p:sp>
              <p:nvSpPr>
                <p:cNvPr id="17" name="TextBox 37"/>
                <p:cNvSpPr txBox="1"/>
                <p:nvPr/>
              </p:nvSpPr>
              <p:spPr>
                <a:xfrm>
                  <a:off x="-2743688" y="558460"/>
                  <a:ext cx="2439777" cy="368242"/>
                </a:xfrm>
                <a:prstGeom prst="rect">
                  <a:avLst/>
                </a:prstGeom>
                <a:noFill/>
              </p:spPr>
              <p:txBody>
                <a:bodyPr wrap="squar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Add your title</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pic>
          <p:nvPicPr>
            <p:cNvPr id="7" name="图片 6"/>
            <p:cNvPicPr>
              <a:picLocks noChangeAspect="1"/>
            </p:cNvPicPr>
            <p:nvPr/>
          </p:nvPicPr>
          <p:blipFill>
            <a:blip r:embed="rId3" cstate="print">
              <a:extLst>
                <a:ext uri="{BEBA8EAE-BF5A-486C-A8C5-ECC9F3942E4B}">
                  <a14:imgProps xmlns:a14="http://schemas.microsoft.com/office/drawing/2010/main">
                    <a14:imgLayer r:embed="rId4">
                      <a14:imgEffect>
                        <a14:brightnessContrast bright="39000"/>
                      </a14:imgEffect>
                    </a14:imgLayer>
                  </a14:imgProps>
                </a:ext>
                <a:ext uri="{28A0092B-C50C-407E-A947-70E740481C1C}">
                  <a14:useLocalDpi xmlns:a14="http://schemas.microsoft.com/office/drawing/2010/main" val="0"/>
                </a:ext>
              </a:extLst>
            </a:blip>
            <a:stretch>
              <a:fillRect/>
            </a:stretch>
          </p:blipFill>
          <p:spPr>
            <a:xfrm>
              <a:off x="38109" y="-97101"/>
              <a:ext cx="1347778" cy="1290426"/>
            </a:xfrm>
            <a:prstGeom prst="rect">
              <a:avLst/>
            </a:prstGeom>
          </p:spPr>
        </p:pic>
      </p:grpSp>
      <p:grpSp>
        <p:nvGrpSpPr>
          <p:cNvPr id="9" name="组合 8"/>
          <p:cNvGrpSpPr/>
          <p:nvPr/>
        </p:nvGrpSpPr>
        <p:grpSpPr>
          <a:xfrm rot="10800000">
            <a:off x="6631210" y="1989015"/>
            <a:ext cx="4144704" cy="4343371"/>
            <a:chOff x="3084817" y="1804931"/>
            <a:chExt cx="2318899" cy="3405551"/>
          </a:xfrm>
        </p:grpSpPr>
        <p:sp>
          <p:nvSpPr>
            <p:cNvPr id="10" name="Freeform 5"/>
            <p:cNvSpPr/>
            <p:nvPr/>
          </p:nvSpPr>
          <p:spPr bwMode="auto">
            <a:xfrm>
              <a:off x="3084817" y="1804931"/>
              <a:ext cx="2318899" cy="1354800"/>
            </a:xfrm>
            <a:custGeom>
              <a:avLst/>
              <a:gdLst>
                <a:gd name="T0" fmla="*/ 893 w 893"/>
                <a:gd name="T1" fmla="*/ 275 h 569"/>
                <a:gd name="T2" fmla="*/ 455 w 893"/>
                <a:gd name="T3" fmla="*/ 0 h 569"/>
                <a:gd name="T4" fmla="*/ 0 w 893"/>
                <a:gd name="T5" fmla="*/ 275 h 569"/>
                <a:gd name="T6" fmla="*/ 108 w 893"/>
                <a:gd name="T7" fmla="*/ 275 h 569"/>
                <a:gd name="T8" fmla="*/ 108 w 893"/>
                <a:gd name="T9" fmla="*/ 569 h 569"/>
                <a:gd name="T10" fmla="*/ 805 w 893"/>
                <a:gd name="T11" fmla="*/ 569 h 569"/>
                <a:gd name="T12" fmla="*/ 805 w 893"/>
                <a:gd name="T13" fmla="*/ 275 h 569"/>
                <a:gd name="T14" fmla="*/ 893 w 893"/>
                <a:gd name="T15" fmla="*/ 275 h 5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3" h="569">
                  <a:moveTo>
                    <a:pt x="893" y="275"/>
                  </a:moveTo>
                  <a:lnTo>
                    <a:pt x="455" y="0"/>
                  </a:lnTo>
                  <a:lnTo>
                    <a:pt x="0" y="275"/>
                  </a:lnTo>
                  <a:lnTo>
                    <a:pt x="108" y="275"/>
                  </a:lnTo>
                  <a:lnTo>
                    <a:pt x="108" y="569"/>
                  </a:lnTo>
                  <a:lnTo>
                    <a:pt x="805" y="569"/>
                  </a:lnTo>
                  <a:lnTo>
                    <a:pt x="805" y="275"/>
                  </a:lnTo>
                  <a:lnTo>
                    <a:pt x="893" y="275"/>
                  </a:lnTo>
                  <a:close/>
                </a:path>
              </a:pathLst>
            </a:custGeom>
            <a:noFill/>
            <a:ln>
              <a:solidFill>
                <a:schemeClr val="bg1"/>
              </a:solidFill>
            </a:ln>
          </p:spPr>
          <p:txBody>
            <a:bodyPr vert="horz" wrap="square" lIns="342953" tIns="411544" rIns="342953" bIns="34295" numCol="1" anchor="t" anchorCtr="0" compatLnSpc="1"/>
            <a:lstStyle/>
            <a:p>
              <a:pPr algn="ctr">
                <a:lnSpc>
                  <a:spcPct val="120000"/>
                </a:lnSpc>
              </a:pPr>
              <a:endParaRPr lang="en-US" sz="2100" dirty="0">
                <a:solidFill>
                  <a:schemeClr val="bg1"/>
                </a:solidFill>
                <a:latin typeface="Source Sans Pro" charset="0"/>
              </a:endParaRPr>
            </a:p>
          </p:txBody>
        </p:sp>
        <p:sp>
          <p:nvSpPr>
            <p:cNvPr id="12" name="Freeform 6"/>
            <p:cNvSpPr/>
            <p:nvPr/>
          </p:nvSpPr>
          <p:spPr bwMode="auto">
            <a:xfrm>
              <a:off x="3363835" y="4217451"/>
              <a:ext cx="1811837" cy="993031"/>
            </a:xfrm>
            <a:custGeom>
              <a:avLst/>
              <a:gdLst>
                <a:gd name="T0" fmla="*/ 414 w 697"/>
                <a:gd name="T1" fmla="*/ 74 h 550"/>
                <a:gd name="T2" fmla="*/ 342 w 697"/>
                <a:gd name="T3" fmla="*/ 0 h 550"/>
                <a:gd name="T4" fmla="*/ 273 w 697"/>
                <a:gd name="T5" fmla="*/ 74 h 550"/>
                <a:gd name="T6" fmla="*/ 0 w 697"/>
                <a:gd name="T7" fmla="*/ 74 h 550"/>
                <a:gd name="T8" fmla="*/ 0 w 697"/>
                <a:gd name="T9" fmla="*/ 550 h 550"/>
                <a:gd name="T10" fmla="*/ 697 w 697"/>
                <a:gd name="T11" fmla="*/ 550 h 550"/>
                <a:gd name="T12" fmla="*/ 697 w 697"/>
                <a:gd name="T13" fmla="*/ 74 h 550"/>
                <a:gd name="T14" fmla="*/ 414 w 697"/>
                <a:gd name="T15" fmla="*/ 74 h 5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7" h="550">
                  <a:moveTo>
                    <a:pt x="414" y="74"/>
                  </a:moveTo>
                  <a:lnTo>
                    <a:pt x="342" y="0"/>
                  </a:lnTo>
                  <a:lnTo>
                    <a:pt x="273" y="74"/>
                  </a:lnTo>
                  <a:lnTo>
                    <a:pt x="0" y="74"/>
                  </a:lnTo>
                  <a:lnTo>
                    <a:pt x="0" y="550"/>
                  </a:lnTo>
                  <a:lnTo>
                    <a:pt x="697" y="550"/>
                  </a:lnTo>
                  <a:lnTo>
                    <a:pt x="697" y="74"/>
                  </a:lnTo>
                  <a:lnTo>
                    <a:pt x="414" y="74"/>
                  </a:lnTo>
                  <a:close/>
                </a:path>
              </a:pathLst>
            </a:custGeom>
            <a:noFill/>
            <a:ln w="9525">
              <a:solidFill>
                <a:schemeClr val="bg1"/>
              </a:solidFill>
              <a:round/>
            </a:ln>
          </p:spPr>
          <p:txBody>
            <a:bodyPr vert="horz" wrap="square" lIns="68590" tIns="274362" rIns="68590" bIns="34295" numCol="1" anchor="t" anchorCtr="0" compatLnSpc="1"/>
            <a:lstStyle/>
            <a:p>
              <a:pPr algn="ctr">
                <a:lnSpc>
                  <a:spcPct val="120000"/>
                </a:lnSpc>
              </a:pPr>
              <a:endParaRPr lang="en-US" sz="2100" dirty="0">
                <a:solidFill>
                  <a:schemeClr val="bg1"/>
                </a:solidFill>
                <a:latin typeface="Source Sans Pro" charset="0"/>
              </a:endParaRPr>
            </a:p>
            <a:p>
              <a:pPr>
                <a:lnSpc>
                  <a:spcPct val="120000"/>
                </a:lnSpc>
              </a:pPr>
              <a:endParaRPr lang="en-US" sz="900" dirty="0">
                <a:solidFill>
                  <a:schemeClr val="bg1"/>
                </a:solidFill>
                <a:latin typeface="Source Sans Pro" charset="0"/>
              </a:endParaRPr>
            </a:p>
          </p:txBody>
        </p:sp>
        <p:sp>
          <p:nvSpPr>
            <p:cNvPr id="13" name="TextBox 13"/>
            <p:cNvSpPr txBox="1"/>
            <p:nvPr/>
          </p:nvSpPr>
          <p:spPr>
            <a:xfrm rot="10800000">
              <a:off x="3584612" y="2640697"/>
              <a:ext cx="1372819" cy="289275"/>
            </a:xfrm>
            <a:prstGeom prst="rect">
              <a:avLst/>
            </a:prstGeom>
            <a:noFill/>
            <a:ln>
              <a:noFill/>
            </a:ln>
          </p:spPr>
          <p:txBody>
            <a:bodyPr wrap="square" lIns="0" tIns="0" rIns="0" bIns="0" rtlCol="0" anchor="t" anchorCtr="0">
              <a:spAutoFit/>
            </a:bodyPr>
            <a:lstStyle/>
            <a:p>
              <a:pPr algn="ctr" defTabSz="1216660">
                <a:lnSpc>
                  <a:spcPct val="120000"/>
                </a:lnSpc>
                <a:spcBef>
                  <a:spcPct val="0"/>
                </a:spcBef>
                <a:defRPr/>
              </a:pPr>
              <a:r>
                <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关键词</a:t>
              </a:r>
              <a:endParaRPr 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3"/>
            <p:cNvSpPr txBox="1"/>
            <p:nvPr/>
          </p:nvSpPr>
          <p:spPr>
            <a:xfrm rot="10800000">
              <a:off x="3584612" y="4557460"/>
              <a:ext cx="1372819" cy="289275"/>
            </a:xfrm>
            <a:prstGeom prst="rect">
              <a:avLst/>
            </a:prstGeom>
            <a:noFill/>
            <a:ln>
              <a:noFill/>
            </a:ln>
          </p:spPr>
          <p:txBody>
            <a:bodyPr wrap="square" lIns="0" tIns="0" rIns="0" bIns="0" rtlCol="0" anchor="t" anchorCtr="0">
              <a:spAutoFit/>
            </a:bodyPr>
            <a:lstStyle/>
            <a:p>
              <a:pPr algn="ctr" defTabSz="1216660">
                <a:lnSpc>
                  <a:spcPct val="120000"/>
                </a:lnSpc>
                <a:spcBef>
                  <a:spcPct val="0"/>
                </a:spcBef>
                <a:defRPr/>
              </a:pPr>
              <a:r>
                <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关键词</a:t>
              </a:r>
              <a:endParaRPr 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6"/>
            <p:cNvSpPr/>
            <p:nvPr/>
          </p:nvSpPr>
          <p:spPr bwMode="auto">
            <a:xfrm>
              <a:off x="3363836" y="3191039"/>
              <a:ext cx="1811837" cy="993031"/>
            </a:xfrm>
            <a:custGeom>
              <a:avLst/>
              <a:gdLst>
                <a:gd name="T0" fmla="*/ 414 w 697"/>
                <a:gd name="T1" fmla="*/ 74 h 550"/>
                <a:gd name="T2" fmla="*/ 342 w 697"/>
                <a:gd name="T3" fmla="*/ 0 h 550"/>
                <a:gd name="T4" fmla="*/ 273 w 697"/>
                <a:gd name="T5" fmla="*/ 74 h 550"/>
                <a:gd name="T6" fmla="*/ 0 w 697"/>
                <a:gd name="T7" fmla="*/ 74 h 550"/>
                <a:gd name="T8" fmla="*/ 0 w 697"/>
                <a:gd name="T9" fmla="*/ 550 h 550"/>
                <a:gd name="T10" fmla="*/ 697 w 697"/>
                <a:gd name="T11" fmla="*/ 550 h 550"/>
                <a:gd name="T12" fmla="*/ 697 w 697"/>
                <a:gd name="T13" fmla="*/ 74 h 550"/>
                <a:gd name="T14" fmla="*/ 414 w 697"/>
                <a:gd name="T15" fmla="*/ 74 h 5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7" h="550">
                  <a:moveTo>
                    <a:pt x="414" y="74"/>
                  </a:moveTo>
                  <a:lnTo>
                    <a:pt x="342" y="0"/>
                  </a:lnTo>
                  <a:lnTo>
                    <a:pt x="273" y="74"/>
                  </a:lnTo>
                  <a:lnTo>
                    <a:pt x="0" y="74"/>
                  </a:lnTo>
                  <a:lnTo>
                    <a:pt x="0" y="550"/>
                  </a:lnTo>
                  <a:lnTo>
                    <a:pt x="697" y="550"/>
                  </a:lnTo>
                  <a:lnTo>
                    <a:pt x="697" y="74"/>
                  </a:lnTo>
                  <a:lnTo>
                    <a:pt x="414" y="74"/>
                  </a:lnTo>
                  <a:close/>
                </a:path>
              </a:pathLst>
            </a:custGeom>
            <a:noFill/>
            <a:ln>
              <a:solidFill>
                <a:schemeClr val="bg1"/>
              </a:solidFill>
            </a:ln>
          </p:spPr>
          <p:txBody>
            <a:bodyPr vert="horz" wrap="square" lIns="68590" tIns="274362" rIns="68590" bIns="34295" numCol="1" anchor="t" anchorCtr="0" compatLnSpc="1"/>
            <a:lstStyle/>
            <a:p>
              <a:pPr algn="ctr">
                <a:lnSpc>
                  <a:spcPct val="120000"/>
                </a:lnSpc>
              </a:pPr>
              <a:endParaRPr lang="en-US" sz="2100" dirty="0">
                <a:solidFill>
                  <a:schemeClr val="bg1"/>
                </a:solidFill>
                <a:latin typeface="Source Sans Pro" charset="0"/>
              </a:endParaRPr>
            </a:p>
          </p:txBody>
        </p:sp>
        <p:sp>
          <p:nvSpPr>
            <p:cNvPr id="19" name="TextBox 13"/>
            <p:cNvSpPr txBox="1"/>
            <p:nvPr/>
          </p:nvSpPr>
          <p:spPr>
            <a:xfrm rot="10800000">
              <a:off x="3584612" y="3681671"/>
              <a:ext cx="1372819" cy="289275"/>
            </a:xfrm>
            <a:prstGeom prst="rect">
              <a:avLst/>
            </a:prstGeom>
            <a:noFill/>
            <a:ln>
              <a:noFill/>
            </a:ln>
          </p:spPr>
          <p:txBody>
            <a:bodyPr wrap="square" lIns="0" tIns="0" rIns="0" bIns="0" rtlCol="0" anchor="t" anchorCtr="0">
              <a:spAutoFit/>
            </a:bodyPr>
            <a:lstStyle/>
            <a:p>
              <a:pPr algn="ctr" defTabSz="1216660">
                <a:lnSpc>
                  <a:spcPct val="120000"/>
                </a:lnSpc>
                <a:spcBef>
                  <a:spcPct val="0"/>
                </a:spcBef>
                <a:defRPr/>
              </a:pPr>
              <a:r>
                <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关键词</a:t>
              </a:r>
              <a:endParaRPr 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Group 39"/>
          <p:cNvGrpSpPr/>
          <p:nvPr/>
        </p:nvGrpSpPr>
        <p:grpSpPr>
          <a:xfrm flipH="1">
            <a:off x="2002355" y="2416543"/>
            <a:ext cx="692200" cy="692200"/>
            <a:chOff x="6369311" y="2040370"/>
            <a:chExt cx="755703" cy="755703"/>
          </a:xfrm>
          <a:noFill/>
        </p:grpSpPr>
        <p:sp>
          <p:nvSpPr>
            <p:cNvPr id="21" name="Oval 7"/>
            <p:cNvSpPr/>
            <p:nvPr/>
          </p:nvSpPr>
          <p:spPr>
            <a:xfrm>
              <a:off x="6369311" y="2040370"/>
              <a:ext cx="755703" cy="755703"/>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11"/>
            <p:cNvSpPr txBox="1"/>
            <p:nvPr/>
          </p:nvSpPr>
          <p:spPr>
            <a:xfrm>
              <a:off x="6425143" y="2208373"/>
              <a:ext cx="644034" cy="421499"/>
            </a:xfrm>
            <a:prstGeom prst="rect">
              <a:avLst/>
            </a:prstGeom>
            <a:grpFill/>
            <a:ln>
              <a:noFill/>
            </a:ln>
          </p:spPr>
          <p:txBody>
            <a:bodyPr wrap="none" rtlCol="0">
              <a:spAutoFit/>
            </a:bodyPr>
            <a:lstStyle/>
            <a:p>
              <a:pPr algn="just">
                <a:lnSpc>
                  <a:spcPct val="120000"/>
                </a:lnSpc>
              </a:pPr>
              <a:r>
                <a:rPr 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3" name="Group 40"/>
          <p:cNvGrpSpPr/>
          <p:nvPr/>
        </p:nvGrpSpPr>
        <p:grpSpPr>
          <a:xfrm flipH="1">
            <a:off x="2002355" y="3288620"/>
            <a:ext cx="692200" cy="692200"/>
            <a:chOff x="6369311" y="2992454"/>
            <a:chExt cx="755703" cy="755703"/>
          </a:xfrm>
          <a:noFill/>
        </p:grpSpPr>
        <p:sp>
          <p:nvSpPr>
            <p:cNvPr id="24" name="Oval 8"/>
            <p:cNvSpPr/>
            <p:nvPr/>
          </p:nvSpPr>
          <p:spPr>
            <a:xfrm>
              <a:off x="6369311" y="2992454"/>
              <a:ext cx="755703" cy="755703"/>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12"/>
            <p:cNvSpPr txBox="1"/>
            <p:nvPr/>
          </p:nvSpPr>
          <p:spPr>
            <a:xfrm>
              <a:off x="6425143" y="3160455"/>
              <a:ext cx="644034" cy="421499"/>
            </a:xfrm>
            <a:prstGeom prst="rect">
              <a:avLst/>
            </a:prstGeom>
            <a:grpFill/>
            <a:ln>
              <a:noFill/>
            </a:ln>
          </p:spPr>
          <p:txBody>
            <a:bodyPr wrap="none" rtlCol="0">
              <a:spAutoFit/>
            </a:bodyPr>
            <a:lstStyle/>
            <a:p>
              <a:pPr algn="just">
                <a:lnSpc>
                  <a:spcPct val="120000"/>
                </a:lnSpc>
              </a:pPr>
              <a:r>
                <a:rPr 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82%</a:t>
              </a:r>
              <a:endParaRPr lang="en-GB"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oup 41"/>
          <p:cNvGrpSpPr/>
          <p:nvPr/>
        </p:nvGrpSpPr>
        <p:grpSpPr>
          <a:xfrm flipH="1">
            <a:off x="2002355" y="4160697"/>
            <a:ext cx="692200" cy="692200"/>
            <a:chOff x="6369310" y="3944537"/>
            <a:chExt cx="755703" cy="755703"/>
          </a:xfrm>
          <a:noFill/>
        </p:grpSpPr>
        <p:sp>
          <p:nvSpPr>
            <p:cNvPr id="27" name="Oval 10"/>
            <p:cNvSpPr/>
            <p:nvPr/>
          </p:nvSpPr>
          <p:spPr>
            <a:xfrm>
              <a:off x="6369310" y="3944537"/>
              <a:ext cx="755703" cy="755703"/>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13"/>
            <p:cNvSpPr txBox="1"/>
            <p:nvPr/>
          </p:nvSpPr>
          <p:spPr>
            <a:xfrm>
              <a:off x="6425142" y="4114593"/>
              <a:ext cx="644034" cy="421499"/>
            </a:xfrm>
            <a:prstGeom prst="rect">
              <a:avLst/>
            </a:prstGeom>
            <a:grpFill/>
            <a:ln>
              <a:noFill/>
            </a:ln>
          </p:spPr>
          <p:txBody>
            <a:bodyPr wrap="none" rtlCol="0">
              <a:spAutoFit/>
            </a:bodyPr>
            <a:lstStyle/>
            <a:p>
              <a:pPr algn="just">
                <a:lnSpc>
                  <a:spcPct val="120000"/>
                </a:lnSpc>
              </a:pPr>
              <a:r>
                <a:rPr 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19"/>
          <p:cNvGrpSpPr/>
          <p:nvPr/>
        </p:nvGrpSpPr>
        <p:grpSpPr>
          <a:xfrm flipH="1">
            <a:off x="6054229" y="2591819"/>
            <a:ext cx="419871" cy="315105"/>
            <a:chOff x="789999" y="2242985"/>
            <a:chExt cx="504229" cy="378415"/>
          </a:xfrm>
          <a:solidFill>
            <a:schemeClr val="bg1"/>
          </a:solidFill>
        </p:grpSpPr>
        <p:sp>
          <p:nvSpPr>
            <p:cNvPr id="30" name="Rectangle 20"/>
            <p:cNvSpPr/>
            <p:nvPr/>
          </p:nvSpPr>
          <p:spPr>
            <a:xfrm>
              <a:off x="858129" y="2299468"/>
              <a:ext cx="436099" cy="321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21"/>
            <p:cNvSpPr/>
            <p:nvPr/>
          </p:nvSpPr>
          <p:spPr>
            <a:xfrm>
              <a:off x="789999" y="2242985"/>
              <a:ext cx="436099" cy="321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Rectangle 22"/>
          <p:cNvSpPr/>
          <p:nvPr/>
        </p:nvSpPr>
        <p:spPr>
          <a:xfrm flipH="1">
            <a:off x="2926649" y="2429846"/>
            <a:ext cx="3027201" cy="386080"/>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Group 23"/>
          <p:cNvGrpSpPr/>
          <p:nvPr/>
        </p:nvGrpSpPr>
        <p:grpSpPr>
          <a:xfrm flipH="1">
            <a:off x="6054229" y="3551106"/>
            <a:ext cx="419871" cy="315105"/>
            <a:chOff x="789999" y="2242985"/>
            <a:chExt cx="504229" cy="378415"/>
          </a:xfrm>
          <a:solidFill>
            <a:schemeClr val="bg1"/>
          </a:solidFill>
        </p:grpSpPr>
        <p:sp>
          <p:nvSpPr>
            <p:cNvPr id="34" name="Rectangle 24"/>
            <p:cNvSpPr/>
            <p:nvPr/>
          </p:nvSpPr>
          <p:spPr>
            <a:xfrm>
              <a:off x="858129" y="2299468"/>
              <a:ext cx="436099" cy="321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Rectangle 25"/>
            <p:cNvSpPr/>
            <p:nvPr/>
          </p:nvSpPr>
          <p:spPr>
            <a:xfrm>
              <a:off x="789999" y="2242985"/>
              <a:ext cx="436099" cy="321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6" name="Rectangle 26"/>
          <p:cNvSpPr/>
          <p:nvPr/>
        </p:nvSpPr>
        <p:spPr>
          <a:xfrm flipH="1">
            <a:off x="2926649" y="3389131"/>
            <a:ext cx="3027201" cy="386080"/>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7" name="Group 27"/>
          <p:cNvGrpSpPr/>
          <p:nvPr/>
        </p:nvGrpSpPr>
        <p:grpSpPr>
          <a:xfrm flipH="1">
            <a:off x="6054229" y="4533752"/>
            <a:ext cx="419871" cy="315105"/>
            <a:chOff x="789999" y="2242985"/>
            <a:chExt cx="504229" cy="378415"/>
          </a:xfrm>
          <a:solidFill>
            <a:schemeClr val="bg1"/>
          </a:solidFill>
        </p:grpSpPr>
        <p:sp>
          <p:nvSpPr>
            <p:cNvPr id="38" name="Rectangle 28"/>
            <p:cNvSpPr/>
            <p:nvPr/>
          </p:nvSpPr>
          <p:spPr>
            <a:xfrm>
              <a:off x="858129" y="2299468"/>
              <a:ext cx="436099" cy="321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Rectangle 29"/>
            <p:cNvSpPr/>
            <p:nvPr/>
          </p:nvSpPr>
          <p:spPr>
            <a:xfrm>
              <a:off x="789999" y="2242985"/>
              <a:ext cx="436099" cy="321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0" name="Rectangle 30"/>
          <p:cNvSpPr/>
          <p:nvPr/>
        </p:nvSpPr>
        <p:spPr>
          <a:xfrm flipH="1">
            <a:off x="2926649" y="4371777"/>
            <a:ext cx="3027201" cy="386080"/>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ppt_x"/>
                                          </p:val>
                                        </p:tav>
                                        <p:tav tm="100000">
                                          <p:val>
                                            <p:strVal val="#ppt_x"/>
                                          </p:val>
                                        </p:tav>
                                      </p:tavLst>
                                    </p:anim>
                                    <p:anim calcmode="lin" valueType="num">
                                      <p:cBhvr additive="base">
                                        <p:cTn id="12" dur="75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8"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250" fill="hold"/>
                                        <p:tgtEl>
                                          <p:spTgt spid="20"/>
                                        </p:tgtEl>
                                        <p:attrNameLst>
                                          <p:attrName>ppt_x</p:attrName>
                                        </p:attrNameLst>
                                      </p:cBhvr>
                                      <p:tavLst>
                                        <p:tav tm="0">
                                          <p:val>
                                            <p:strVal val="0-#ppt_w/2"/>
                                          </p:val>
                                        </p:tav>
                                        <p:tav tm="100000">
                                          <p:val>
                                            <p:strVal val="#ppt_x"/>
                                          </p:val>
                                        </p:tav>
                                      </p:tavLst>
                                    </p:anim>
                                    <p:anim calcmode="lin" valueType="num">
                                      <p:cBhvr additive="base">
                                        <p:cTn id="17" dur="250" fill="hold"/>
                                        <p:tgtEl>
                                          <p:spTgt spid="20"/>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8"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250" fill="hold"/>
                                        <p:tgtEl>
                                          <p:spTgt spid="23"/>
                                        </p:tgtEl>
                                        <p:attrNameLst>
                                          <p:attrName>ppt_x</p:attrName>
                                        </p:attrNameLst>
                                      </p:cBhvr>
                                      <p:tavLst>
                                        <p:tav tm="0">
                                          <p:val>
                                            <p:strVal val="0-#ppt_w/2"/>
                                          </p:val>
                                        </p:tav>
                                        <p:tav tm="100000">
                                          <p:val>
                                            <p:strVal val="#ppt_x"/>
                                          </p:val>
                                        </p:tav>
                                      </p:tavLst>
                                    </p:anim>
                                    <p:anim calcmode="lin" valueType="num">
                                      <p:cBhvr additive="base">
                                        <p:cTn id="22" dur="250" fill="hold"/>
                                        <p:tgtEl>
                                          <p:spTgt spid="23"/>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250" fill="hold"/>
                                        <p:tgtEl>
                                          <p:spTgt spid="26"/>
                                        </p:tgtEl>
                                        <p:attrNameLst>
                                          <p:attrName>ppt_x</p:attrName>
                                        </p:attrNameLst>
                                      </p:cBhvr>
                                      <p:tavLst>
                                        <p:tav tm="0">
                                          <p:val>
                                            <p:strVal val="0-#ppt_w/2"/>
                                          </p:val>
                                        </p:tav>
                                        <p:tav tm="100000">
                                          <p:val>
                                            <p:strVal val="#ppt_x"/>
                                          </p:val>
                                        </p:tav>
                                      </p:tavLst>
                                    </p:anim>
                                    <p:anim calcmode="lin" valueType="num">
                                      <p:cBhvr additive="base">
                                        <p:cTn id="27" dur="250" fill="hold"/>
                                        <p:tgtEl>
                                          <p:spTgt spid="26"/>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 presetClass="entr" presetSubtype="8"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250" fill="hold"/>
                                        <p:tgtEl>
                                          <p:spTgt spid="29"/>
                                        </p:tgtEl>
                                        <p:attrNameLst>
                                          <p:attrName>ppt_x</p:attrName>
                                        </p:attrNameLst>
                                      </p:cBhvr>
                                      <p:tavLst>
                                        <p:tav tm="0">
                                          <p:val>
                                            <p:strVal val="0-#ppt_w/2"/>
                                          </p:val>
                                        </p:tav>
                                        <p:tav tm="100000">
                                          <p:val>
                                            <p:strVal val="#ppt_x"/>
                                          </p:val>
                                        </p:tav>
                                      </p:tavLst>
                                    </p:anim>
                                    <p:anim calcmode="lin" valueType="num">
                                      <p:cBhvr additive="base">
                                        <p:cTn id="32" dur="250" fill="hold"/>
                                        <p:tgtEl>
                                          <p:spTgt spid="29"/>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2" presetClass="entr" presetSubtype="8"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250" fill="hold"/>
                                        <p:tgtEl>
                                          <p:spTgt spid="32"/>
                                        </p:tgtEl>
                                        <p:attrNameLst>
                                          <p:attrName>ppt_x</p:attrName>
                                        </p:attrNameLst>
                                      </p:cBhvr>
                                      <p:tavLst>
                                        <p:tav tm="0">
                                          <p:val>
                                            <p:strVal val="0-#ppt_w/2"/>
                                          </p:val>
                                        </p:tav>
                                        <p:tav tm="100000">
                                          <p:val>
                                            <p:strVal val="#ppt_x"/>
                                          </p:val>
                                        </p:tav>
                                      </p:tavLst>
                                    </p:anim>
                                    <p:anim calcmode="lin" valueType="num">
                                      <p:cBhvr additive="base">
                                        <p:cTn id="37" dur="250" fill="hold"/>
                                        <p:tgtEl>
                                          <p:spTgt spid="32"/>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250" fill="hold"/>
                                        <p:tgtEl>
                                          <p:spTgt spid="33"/>
                                        </p:tgtEl>
                                        <p:attrNameLst>
                                          <p:attrName>ppt_x</p:attrName>
                                        </p:attrNameLst>
                                      </p:cBhvr>
                                      <p:tavLst>
                                        <p:tav tm="0">
                                          <p:val>
                                            <p:strVal val="0-#ppt_w/2"/>
                                          </p:val>
                                        </p:tav>
                                        <p:tav tm="100000">
                                          <p:val>
                                            <p:strVal val="#ppt_x"/>
                                          </p:val>
                                        </p:tav>
                                      </p:tavLst>
                                    </p:anim>
                                    <p:anim calcmode="lin" valueType="num">
                                      <p:cBhvr additive="base">
                                        <p:cTn id="42" dur="250" fill="hold"/>
                                        <p:tgtEl>
                                          <p:spTgt spid="3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8" fill="hold" grpId="0"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additive="base">
                                        <p:cTn id="46" dur="250" fill="hold"/>
                                        <p:tgtEl>
                                          <p:spTgt spid="36"/>
                                        </p:tgtEl>
                                        <p:attrNameLst>
                                          <p:attrName>ppt_x</p:attrName>
                                        </p:attrNameLst>
                                      </p:cBhvr>
                                      <p:tavLst>
                                        <p:tav tm="0">
                                          <p:val>
                                            <p:strVal val="0-#ppt_w/2"/>
                                          </p:val>
                                        </p:tav>
                                        <p:tav tm="100000">
                                          <p:val>
                                            <p:strVal val="#ppt_x"/>
                                          </p:val>
                                        </p:tav>
                                      </p:tavLst>
                                    </p:anim>
                                    <p:anim calcmode="lin" valueType="num">
                                      <p:cBhvr additive="base">
                                        <p:cTn id="47" dur="250" fill="hold"/>
                                        <p:tgtEl>
                                          <p:spTgt spid="36"/>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additive="base">
                                        <p:cTn id="51" dur="250" fill="hold"/>
                                        <p:tgtEl>
                                          <p:spTgt spid="37"/>
                                        </p:tgtEl>
                                        <p:attrNameLst>
                                          <p:attrName>ppt_x</p:attrName>
                                        </p:attrNameLst>
                                      </p:cBhvr>
                                      <p:tavLst>
                                        <p:tav tm="0">
                                          <p:val>
                                            <p:strVal val="0-#ppt_w/2"/>
                                          </p:val>
                                        </p:tav>
                                        <p:tav tm="100000">
                                          <p:val>
                                            <p:strVal val="#ppt_x"/>
                                          </p:val>
                                        </p:tav>
                                      </p:tavLst>
                                    </p:anim>
                                    <p:anim calcmode="lin" valueType="num">
                                      <p:cBhvr additive="base">
                                        <p:cTn id="52" dur="250" fill="hold"/>
                                        <p:tgtEl>
                                          <p:spTgt spid="37"/>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40"/>
                                        </p:tgtEl>
                                        <p:attrNameLst>
                                          <p:attrName>style.visibility</p:attrName>
                                        </p:attrNameLst>
                                      </p:cBhvr>
                                      <p:to>
                                        <p:strVal val="visible"/>
                                      </p:to>
                                    </p:set>
                                    <p:anim calcmode="lin" valueType="num">
                                      <p:cBhvr additive="base">
                                        <p:cTn id="56" dur="250" fill="hold"/>
                                        <p:tgtEl>
                                          <p:spTgt spid="40"/>
                                        </p:tgtEl>
                                        <p:attrNameLst>
                                          <p:attrName>ppt_x</p:attrName>
                                        </p:attrNameLst>
                                      </p:cBhvr>
                                      <p:tavLst>
                                        <p:tav tm="0">
                                          <p:val>
                                            <p:strVal val="0-#ppt_w/2"/>
                                          </p:val>
                                        </p:tav>
                                        <p:tav tm="100000">
                                          <p:val>
                                            <p:strVal val="#ppt_x"/>
                                          </p:val>
                                        </p:tav>
                                      </p:tavLst>
                                    </p:anim>
                                    <p:anim calcmode="lin" valueType="num">
                                      <p:cBhvr additive="base">
                                        <p:cTn id="57" dur="25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6" grpId="0"/>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98287"/>
            <a:ext cx="12192318" cy="1290628"/>
            <a:chOff x="0" y="-97101"/>
            <a:chExt cx="12190413" cy="1290426"/>
          </a:xfrm>
        </p:grpSpPr>
        <p:grpSp>
          <p:nvGrpSpPr>
            <p:cNvPr id="4" name="组合 3"/>
            <p:cNvGrpSpPr/>
            <p:nvPr/>
          </p:nvGrpSpPr>
          <p:grpSpPr>
            <a:xfrm>
              <a:off x="0" y="253440"/>
              <a:ext cx="12190413" cy="891373"/>
              <a:chOff x="0" y="253440"/>
              <a:chExt cx="12190413" cy="891373"/>
            </a:xfrm>
          </p:grpSpPr>
          <p:sp>
            <p:nvSpPr>
              <p:cNvPr id="3" name="矩形 2"/>
              <p:cNvSpPr/>
              <p:nvPr/>
            </p:nvSpPr>
            <p:spPr>
              <a:xfrm>
                <a:off x="0" y="1099094"/>
                <a:ext cx="12190413" cy="4571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1474787" y="253440"/>
                <a:ext cx="2814375" cy="717564"/>
                <a:chOff x="-2755429" y="209138"/>
                <a:chExt cx="2814375" cy="717564"/>
              </a:xfrm>
            </p:grpSpPr>
            <p:sp>
              <p:nvSpPr>
                <p:cNvPr id="16" name="TextBox 20"/>
                <p:cNvSpPr txBox="1"/>
                <p:nvPr/>
              </p:nvSpPr>
              <p:spPr>
                <a:xfrm>
                  <a:off x="-2755429" y="209138"/>
                  <a:ext cx="2814375" cy="429828"/>
                </a:xfrm>
                <a:prstGeom prst="rect">
                  <a:avLst/>
                </a:prstGeom>
                <a:noFill/>
              </p:spPr>
              <p:txBody>
                <a:bodyPr wrap="square" rtlCol="0">
                  <a:spAutoFit/>
                </a:bodyPr>
                <a:lstStyle/>
                <a:p>
                  <a:r>
                    <a:rPr lang="zh-CN" altLang="en-US" sz="2200" b="1" dirty="0">
                      <a:solidFill>
                        <a:schemeClr val="bg1"/>
                      </a:solidFill>
                      <a:latin typeface="微软雅黑" panose="020B0503020204020204" pitchFamily="34" charset="-122"/>
                      <a:ea typeface="微软雅黑" panose="020B0503020204020204" pitchFamily="34" charset="-122"/>
                    </a:rPr>
                    <a:t>输入你的标题描述</a:t>
                  </a:r>
                </a:p>
              </p:txBody>
            </p:sp>
            <p:sp>
              <p:nvSpPr>
                <p:cNvPr id="17" name="TextBox 37"/>
                <p:cNvSpPr txBox="1"/>
                <p:nvPr/>
              </p:nvSpPr>
              <p:spPr>
                <a:xfrm>
                  <a:off x="-2743688" y="558460"/>
                  <a:ext cx="2439777" cy="368242"/>
                </a:xfrm>
                <a:prstGeom prst="rect">
                  <a:avLst/>
                </a:prstGeom>
                <a:noFill/>
              </p:spPr>
              <p:txBody>
                <a:bodyPr wrap="squar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Add your title</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pic>
          <p:nvPicPr>
            <p:cNvPr id="7" name="图片 6"/>
            <p:cNvPicPr>
              <a:picLocks noChangeAspect="1"/>
            </p:cNvPicPr>
            <p:nvPr/>
          </p:nvPicPr>
          <p:blipFill>
            <a:blip r:embed="rId3" cstate="print">
              <a:extLst>
                <a:ext uri="{BEBA8EAE-BF5A-486C-A8C5-ECC9F3942E4B}">
                  <a14:imgProps xmlns:a14="http://schemas.microsoft.com/office/drawing/2010/main">
                    <a14:imgLayer r:embed="rId4">
                      <a14:imgEffect>
                        <a14:brightnessContrast bright="39000"/>
                      </a14:imgEffect>
                    </a14:imgLayer>
                  </a14:imgProps>
                </a:ext>
                <a:ext uri="{28A0092B-C50C-407E-A947-70E740481C1C}">
                  <a14:useLocalDpi xmlns:a14="http://schemas.microsoft.com/office/drawing/2010/main" val="0"/>
                </a:ext>
              </a:extLst>
            </a:blip>
            <a:stretch>
              <a:fillRect/>
            </a:stretch>
          </p:blipFill>
          <p:spPr>
            <a:xfrm>
              <a:off x="38109" y="-97101"/>
              <a:ext cx="1347778" cy="1290426"/>
            </a:xfrm>
            <a:prstGeom prst="rect">
              <a:avLst/>
            </a:prstGeom>
          </p:spPr>
        </p:pic>
      </p:grpSp>
      <p:grpSp>
        <p:nvGrpSpPr>
          <p:cNvPr id="9" name="Group 11"/>
          <p:cNvGrpSpPr/>
          <p:nvPr/>
        </p:nvGrpSpPr>
        <p:grpSpPr bwMode="auto">
          <a:xfrm>
            <a:off x="1694360" y="2497093"/>
            <a:ext cx="3217563" cy="3218945"/>
            <a:chOff x="6240781" y="1363134"/>
            <a:chExt cx="4963583" cy="4963585"/>
          </a:xfrm>
          <a:noFill/>
        </p:grpSpPr>
        <p:grpSp>
          <p:nvGrpSpPr>
            <p:cNvPr id="10" name="Group 12"/>
            <p:cNvGrpSpPr/>
            <p:nvPr/>
          </p:nvGrpSpPr>
          <p:grpSpPr bwMode="auto">
            <a:xfrm>
              <a:off x="6240781" y="1363135"/>
              <a:ext cx="3255433" cy="2434167"/>
              <a:chOff x="4657725" y="946151"/>
              <a:chExt cx="2441575" cy="1825625"/>
            </a:xfrm>
            <a:grpFill/>
          </p:grpSpPr>
          <p:sp>
            <p:nvSpPr>
              <p:cNvPr id="27" name="Freeform 26"/>
              <p:cNvSpPr/>
              <p:nvPr/>
            </p:nvSpPr>
            <p:spPr bwMode="auto">
              <a:xfrm>
                <a:off x="5953547" y="2046327"/>
                <a:ext cx="1145443" cy="594862"/>
              </a:xfrm>
              <a:custGeom>
                <a:avLst/>
                <a:gdLst>
                  <a:gd name="T0" fmla="*/ 849 w 904"/>
                  <a:gd name="T1" fmla="*/ 0 h 468"/>
                  <a:gd name="T2" fmla="*/ 873 w 904"/>
                  <a:gd name="T3" fmla="*/ 58 h 468"/>
                  <a:gd name="T4" fmla="*/ 507 w 904"/>
                  <a:gd name="T5" fmla="*/ 436 h 468"/>
                  <a:gd name="T6" fmla="*/ 396 w 904"/>
                  <a:gd name="T7" fmla="*/ 436 h 468"/>
                  <a:gd name="T8" fmla="*/ 30 w 904"/>
                  <a:gd name="T9" fmla="*/ 58 h 468"/>
                  <a:gd name="T10" fmla="*/ 55 w 904"/>
                  <a:gd name="T11" fmla="*/ 0 h 468"/>
                  <a:gd name="T12" fmla="*/ 849 w 90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849" y="0"/>
                    </a:moveTo>
                    <a:cubicBezTo>
                      <a:pt x="893" y="0"/>
                      <a:pt x="904" y="26"/>
                      <a:pt x="873" y="58"/>
                    </a:cubicBezTo>
                    <a:cubicBezTo>
                      <a:pt x="507" y="436"/>
                      <a:pt x="507" y="436"/>
                      <a:pt x="507" y="436"/>
                    </a:cubicBezTo>
                    <a:cubicBezTo>
                      <a:pt x="477" y="468"/>
                      <a:pt x="427" y="468"/>
                      <a:pt x="396" y="436"/>
                    </a:cubicBezTo>
                    <a:cubicBezTo>
                      <a:pt x="30" y="58"/>
                      <a:pt x="30" y="58"/>
                      <a:pt x="30" y="58"/>
                    </a:cubicBezTo>
                    <a:cubicBezTo>
                      <a:pt x="0" y="26"/>
                      <a:pt x="11" y="0"/>
                      <a:pt x="55" y="0"/>
                    </a:cubicBezTo>
                    <a:lnTo>
                      <a:pt x="849" y="0"/>
                    </a:lnTo>
                    <a:close/>
                  </a:path>
                </a:pathLst>
              </a:custGeom>
              <a:grpFill/>
              <a:ln>
                <a:solidFill>
                  <a:schemeClr val="bg1"/>
                </a:solidFill>
              </a:ln>
            </p:spPr>
            <p:txBody>
              <a:bodyPr lIns="55835" tIns="27918" rIns="55835" bIns="27918"/>
              <a:lstStyle/>
              <a:p>
                <a:pPr algn="just" eaLnBrk="1" hangingPunct="1">
                  <a:lnSpc>
                    <a:spcPct val="120000"/>
                  </a:lnSpc>
                  <a:defRPr/>
                </a:pPr>
                <a:endParaRPr lang="en-US" sz="1600"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p:nvPr/>
            </p:nvSpPr>
            <p:spPr bwMode="auto">
              <a:xfrm>
                <a:off x="4657725" y="946151"/>
                <a:ext cx="2150105" cy="1826164"/>
              </a:xfrm>
              <a:custGeom>
                <a:avLst/>
                <a:gdLst>
                  <a:gd name="T0" fmla="*/ 848 w 1696"/>
                  <a:gd name="T1" fmla="*/ 0 h 1440"/>
                  <a:gd name="T2" fmla="*/ 0 w 1696"/>
                  <a:gd name="T3" fmla="*/ 848 h 1440"/>
                  <a:gd name="T4" fmla="*/ 241 w 1696"/>
                  <a:gd name="T5" fmla="*/ 1440 h 1440"/>
                  <a:gd name="T6" fmla="*/ 718 w 1696"/>
                  <a:gd name="T7" fmla="*/ 1209 h 1440"/>
                  <a:gd name="T8" fmla="*/ 464 w 1696"/>
                  <a:gd name="T9" fmla="*/ 848 h 1440"/>
                  <a:gd name="T10" fmla="*/ 848 w 1696"/>
                  <a:gd name="T11" fmla="*/ 464 h 1440"/>
                  <a:gd name="T12" fmla="*/ 1232 w 1696"/>
                  <a:gd name="T13" fmla="*/ 848 h 1440"/>
                  <a:gd name="T14" fmla="*/ 1213 w 1696"/>
                  <a:gd name="T15" fmla="*/ 966 h 1440"/>
                  <a:gd name="T16" fmla="*/ 1293 w 1696"/>
                  <a:gd name="T17" fmla="*/ 966 h 1440"/>
                  <a:gd name="T18" fmla="*/ 1293 w 1696"/>
                  <a:gd name="T19" fmla="*/ 1062 h 1440"/>
                  <a:gd name="T20" fmla="*/ 1669 w 1696"/>
                  <a:gd name="T21" fmla="*/ 1062 h 1440"/>
                  <a:gd name="T22" fmla="*/ 1696 w 1696"/>
                  <a:gd name="T23" fmla="*/ 848 h 1440"/>
                  <a:gd name="T24" fmla="*/ 848 w 1696"/>
                  <a:gd name="T25"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6" h="1440">
                    <a:moveTo>
                      <a:pt x="848" y="0"/>
                    </a:moveTo>
                    <a:cubicBezTo>
                      <a:pt x="380" y="0"/>
                      <a:pt x="0" y="380"/>
                      <a:pt x="0" y="848"/>
                    </a:cubicBezTo>
                    <a:cubicBezTo>
                      <a:pt x="0" y="1078"/>
                      <a:pt x="92" y="1287"/>
                      <a:pt x="241" y="1440"/>
                    </a:cubicBezTo>
                    <a:cubicBezTo>
                      <a:pt x="374" y="1315"/>
                      <a:pt x="540" y="1235"/>
                      <a:pt x="718" y="1209"/>
                    </a:cubicBezTo>
                    <a:cubicBezTo>
                      <a:pt x="570" y="1156"/>
                      <a:pt x="464" y="1014"/>
                      <a:pt x="464" y="848"/>
                    </a:cubicBezTo>
                    <a:cubicBezTo>
                      <a:pt x="464" y="636"/>
                      <a:pt x="636" y="464"/>
                      <a:pt x="848" y="464"/>
                    </a:cubicBezTo>
                    <a:cubicBezTo>
                      <a:pt x="1060" y="464"/>
                      <a:pt x="1232" y="636"/>
                      <a:pt x="1232" y="848"/>
                    </a:cubicBezTo>
                    <a:cubicBezTo>
                      <a:pt x="1232" y="889"/>
                      <a:pt x="1225" y="929"/>
                      <a:pt x="1213" y="966"/>
                    </a:cubicBezTo>
                    <a:cubicBezTo>
                      <a:pt x="1293" y="966"/>
                      <a:pt x="1293" y="966"/>
                      <a:pt x="1293" y="966"/>
                    </a:cubicBezTo>
                    <a:cubicBezTo>
                      <a:pt x="1293" y="1062"/>
                      <a:pt x="1293" y="1062"/>
                      <a:pt x="1293" y="1062"/>
                    </a:cubicBezTo>
                    <a:cubicBezTo>
                      <a:pt x="1669" y="1062"/>
                      <a:pt x="1669" y="1062"/>
                      <a:pt x="1669" y="1062"/>
                    </a:cubicBezTo>
                    <a:cubicBezTo>
                      <a:pt x="1687" y="994"/>
                      <a:pt x="1696" y="922"/>
                      <a:pt x="1696" y="848"/>
                    </a:cubicBezTo>
                    <a:cubicBezTo>
                      <a:pt x="1696" y="380"/>
                      <a:pt x="1316" y="0"/>
                      <a:pt x="848" y="0"/>
                    </a:cubicBezTo>
                    <a:close/>
                  </a:path>
                </a:pathLst>
              </a:custGeom>
              <a:grpFill/>
              <a:ln>
                <a:solidFill>
                  <a:schemeClr val="bg1"/>
                </a:solidFill>
              </a:ln>
            </p:spPr>
            <p:txBody>
              <a:bodyPr lIns="55835" tIns="27918" rIns="55835" bIns="27918"/>
              <a:lstStyle/>
              <a:p>
                <a:pPr algn="just" eaLnBrk="1" hangingPunct="1">
                  <a:lnSpc>
                    <a:spcPct val="120000"/>
                  </a:lnSpc>
                  <a:defRPr/>
                </a:pPr>
                <a:endParaRPr lang="en-US" sz="1600"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13"/>
            <p:cNvGrpSpPr/>
            <p:nvPr/>
          </p:nvGrpSpPr>
          <p:grpSpPr bwMode="auto">
            <a:xfrm>
              <a:off x="6240781" y="3111502"/>
              <a:ext cx="2434167" cy="3215217"/>
              <a:chOff x="4657725" y="2257426"/>
              <a:chExt cx="1825625" cy="2411413"/>
            </a:xfrm>
            <a:grpFill/>
          </p:grpSpPr>
          <p:sp>
            <p:nvSpPr>
              <p:cNvPr id="25" name="Freeform 24"/>
              <p:cNvSpPr/>
              <p:nvPr/>
            </p:nvSpPr>
            <p:spPr bwMode="auto">
              <a:xfrm>
                <a:off x="5753574" y="2257407"/>
                <a:ext cx="593518" cy="1146549"/>
              </a:xfrm>
              <a:custGeom>
                <a:avLst/>
                <a:gdLst>
                  <a:gd name="T0" fmla="*/ 0 w 468"/>
                  <a:gd name="T1" fmla="*/ 55 h 904"/>
                  <a:gd name="T2" fmla="*/ 57 w 468"/>
                  <a:gd name="T3" fmla="*/ 30 h 904"/>
                  <a:gd name="T4" fmla="*/ 436 w 468"/>
                  <a:gd name="T5" fmla="*/ 397 h 904"/>
                  <a:gd name="T6" fmla="*/ 436 w 468"/>
                  <a:gd name="T7" fmla="*/ 508 h 904"/>
                  <a:gd name="T8" fmla="*/ 57 w 468"/>
                  <a:gd name="T9" fmla="*/ 874 h 904"/>
                  <a:gd name="T10" fmla="*/ 0 w 468"/>
                  <a:gd name="T11" fmla="*/ 849 h 904"/>
                  <a:gd name="T12" fmla="*/ 0 w 468"/>
                  <a:gd name="T13" fmla="*/ 55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0" y="55"/>
                    </a:moveTo>
                    <a:cubicBezTo>
                      <a:pt x="0" y="11"/>
                      <a:pt x="26" y="0"/>
                      <a:pt x="57" y="30"/>
                    </a:cubicBezTo>
                    <a:cubicBezTo>
                      <a:pt x="436" y="397"/>
                      <a:pt x="436" y="397"/>
                      <a:pt x="436" y="397"/>
                    </a:cubicBezTo>
                    <a:cubicBezTo>
                      <a:pt x="468" y="427"/>
                      <a:pt x="468" y="477"/>
                      <a:pt x="436" y="508"/>
                    </a:cubicBezTo>
                    <a:cubicBezTo>
                      <a:pt x="57" y="874"/>
                      <a:pt x="57" y="874"/>
                      <a:pt x="57" y="874"/>
                    </a:cubicBezTo>
                    <a:cubicBezTo>
                      <a:pt x="26" y="904"/>
                      <a:pt x="0" y="893"/>
                      <a:pt x="0" y="849"/>
                    </a:cubicBezTo>
                    <a:lnTo>
                      <a:pt x="0" y="55"/>
                    </a:lnTo>
                    <a:close/>
                  </a:path>
                </a:pathLst>
              </a:custGeom>
              <a:grpFill/>
              <a:ln>
                <a:solidFill>
                  <a:schemeClr val="bg1"/>
                </a:solidFill>
              </a:ln>
            </p:spPr>
            <p:txBody>
              <a:bodyPr lIns="55835" tIns="27918" rIns="55835" bIns="27918"/>
              <a:lstStyle/>
              <a:p>
                <a:pPr algn="just" eaLnBrk="1" hangingPunct="1">
                  <a:lnSpc>
                    <a:spcPct val="120000"/>
                  </a:lnSpc>
                  <a:defRPr/>
                </a:pPr>
                <a:endParaRPr lang="en-US" sz="1600"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bwMode="auto">
              <a:xfrm>
                <a:off x="4657725" y="2518059"/>
                <a:ext cx="1825349" cy="2150780"/>
              </a:xfrm>
              <a:custGeom>
                <a:avLst/>
                <a:gdLst>
                  <a:gd name="T0" fmla="*/ 1209 w 1440"/>
                  <a:gd name="T1" fmla="*/ 978 h 1696"/>
                  <a:gd name="T2" fmla="*/ 848 w 1440"/>
                  <a:gd name="T3" fmla="*/ 1232 h 1696"/>
                  <a:gd name="T4" fmla="*/ 464 w 1440"/>
                  <a:gd name="T5" fmla="*/ 848 h 1696"/>
                  <a:gd name="T6" fmla="*/ 848 w 1440"/>
                  <a:gd name="T7" fmla="*/ 464 h 1696"/>
                  <a:gd name="T8" fmla="*/ 969 w 1440"/>
                  <a:gd name="T9" fmla="*/ 483 h 1696"/>
                  <a:gd name="T10" fmla="*/ 969 w 1440"/>
                  <a:gd name="T11" fmla="*/ 9 h 1696"/>
                  <a:gd name="T12" fmla="*/ 848 w 1440"/>
                  <a:gd name="T13" fmla="*/ 0 h 1696"/>
                  <a:gd name="T14" fmla="*/ 0 w 1440"/>
                  <a:gd name="T15" fmla="*/ 848 h 1696"/>
                  <a:gd name="T16" fmla="*/ 848 w 1440"/>
                  <a:gd name="T17" fmla="*/ 1696 h 1696"/>
                  <a:gd name="T18" fmla="*/ 1440 w 1440"/>
                  <a:gd name="T19" fmla="*/ 1455 h 1696"/>
                  <a:gd name="T20" fmla="*/ 1209 w 1440"/>
                  <a:gd name="T21" fmla="*/ 978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1696">
                    <a:moveTo>
                      <a:pt x="1209" y="978"/>
                    </a:moveTo>
                    <a:cubicBezTo>
                      <a:pt x="1156" y="1126"/>
                      <a:pt x="1014" y="1232"/>
                      <a:pt x="848" y="1232"/>
                    </a:cubicBezTo>
                    <a:cubicBezTo>
                      <a:pt x="636" y="1232"/>
                      <a:pt x="464" y="1060"/>
                      <a:pt x="464" y="848"/>
                    </a:cubicBezTo>
                    <a:cubicBezTo>
                      <a:pt x="464" y="636"/>
                      <a:pt x="636" y="464"/>
                      <a:pt x="848" y="464"/>
                    </a:cubicBezTo>
                    <a:cubicBezTo>
                      <a:pt x="890" y="464"/>
                      <a:pt x="931" y="471"/>
                      <a:pt x="969" y="483"/>
                    </a:cubicBezTo>
                    <a:cubicBezTo>
                      <a:pt x="969" y="9"/>
                      <a:pt x="969" y="9"/>
                      <a:pt x="969" y="9"/>
                    </a:cubicBezTo>
                    <a:cubicBezTo>
                      <a:pt x="929" y="3"/>
                      <a:pt x="889" y="0"/>
                      <a:pt x="848" y="0"/>
                    </a:cubicBezTo>
                    <a:cubicBezTo>
                      <a:pt x="380" y="0"/>
                      <a:pt x="0" y="380"/>
                      <a:pt x="0" y="848"/>
                    </a:cubicBezTo>
                    <a:cubicBezTo>
                      <a:pt x="0" y="1316"/>
                      <a:pt x="380" y="1696"/>
                      <a:pt x="848" y="1696"/>
                    </a:cubicBezTo>
                    <a:cubicBezTo>
                      <a:pt x="1078" y="1696"/>
                      <a:pt x="1287" y="1604"/>
                      <a:pt x="1440" y="1455"/>
                    </a:cubicBezTo>
                    <a:cubicBezTo>
                      <a:pt x="1315" y="1322"/>
                      <a:pt x="1235" y="1156"/>
                      <a:pt x="1209" y="978"/>
                    </a:cubicBezTo>
                    <a:close/>
                  </a:path>
                </a:pathLst>
              </a:custGeom>
              <a:grpFill/>
              <a:ln>
                <a:solidFill>
                  <a:schemeClr val="bg1"/>
                </a:solidFill>
              </a:ln>
            </p:spPr>
            <p:txBody>
              <a:bodyPr lIns="55835" tIns="27918" rIns="55835" bIns="27918"/>
              <a:lstStyle/>
              <a:p>
                <a:pPr algn="just" eaLnBrk="1" hangingPunct="1">
                  <a:lnSpc>
                    <a:spcPct val="120000"/>
                  </a:lnSpc>
                  <a:defRPr/>
                </a:pPr>
                <a:endParaRPr lang="en-US" sz="1600"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14"/>
            <p:cNvGrpSpPr/>
            <p:nvPr/>
          </p:nvGrpSpPr>
          <p:grpSpPr bwMode="auto">
            <a:xfrm>
              <a:off x="7967980" y="3892551"/>
              <a:ext cx="3236384" cy="2434167"/>
              <a:chOff x="5953125" y="2843213"/>
              <a:chExt cx="2427288" cy="1825625"/>
            </a:xfrm>
            <a:grpFill/>
          </p:grpSpPr>
          <p:sp>
            <p:nvSpPr>
              <p:cNvPr id="23" name="Freeform 22"/>
              <p:cNvSpPr/>
              <p:nvPr/>
            </p:nvSpPr>
            <p:spPr bwMode="auto">
              <a:xfrm>
                <a:off x="5953547" y="2988192"/>
                <a:ext cx="1145442" cy="594862"/>
              </a:xfrm>
              <a:custGeom>
                <a:avLst/>
                <a:gdLst>
                  <a:gd name="T0" fmla="*/ 55 w 904"/>
                  <a:gd name="T1" fmla="*/ 468 h 468"/>
                  <a:gd name="T2" fmla="*/ 30 w 904"/>
                  <a:gd name="T3" fmla="*/ 411 h 468"/>
                  <a:gd name="T4" fmla="*/ 396 w 904"/>
                  <a:gd name="T5" fmla="*/ 32 h 468"/>
                  <a:gd name="T6" fmla="*/ 507 w 904"/>
                  <a:gd name="T7" fmla="*/ 32 h 468"/>
                  <a:gd name="T8" fmla="*/ 873 w 904"/>
                  <a:gd name="T9" fmla="*/ 411 h 468"/>
                  <a:gd name="T10" fmla="*/ 849 w 904"/>
                  <a:gd name="T11" fmla="*/ 468 h 468"/>
                  <a:gd name="T12" fmla="*/ 55 w 904"/>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55" y="468"/>
                    </a:moveTo>
                    <a:cubicBezTo>
                      <a:pt x="11" y="468"/>
                      <a:pt x="0" y="442"/>
                      <a:pt x="30" y="411"/>
                    </a:cubicBezTo>
                    <a:cubicBezTo>
                      <a:pt x="396" y="32"/>
                      <a:pt x="396" y="32"/>
                      <a:pt x="396" y="32"/>
                    </a:cubicBezTo>
                    <a:cubicBezTo>
                      <a:pt x="427" y="0"/>
                      <a:pt x="477" y="0"/>
                      <a:pt x="507" y="32"/>
                    </a:cubicBezTo>
                    <a:cubicBezTo>
                      <a:pt x="873" y="411"/>
                      <a:pt x="873" y="411"/>
                      <a:pt x="873" y="411"/>
                    </a:cubicBezTo>
                    <a:cubicBezTo>
                      <a:pt x="904" y="442"/>
                      <a:pt x="893" y="468"/>
                      <a:pt x="849" y="468"/>
                    </a:cubicBezTo>
                    <a:lnTo>
                      <a:pt x="55" y="468"/>
                    </a:lnTo>
                    <a:close/>
                  </a:path>
                </a:pathLst>
              </a:custGeom>
              <a:grpFill/>
              <a:ln>
                <a:solidFill>
                  <a:schemeClr val="bg1"/>
                </a:solidFill>
              </a:ln>
            </p:spPr>
            <p:txBody>
              <a:bodyPr lIns="55835" tIns="27918" rIns="55835" bIns="27918"/>
              <a:lstStyle/>
              <a:p>
                <a:pPr algn="just" eaLnBrk="1" hangingPunct="1">
                  <a:lnSpc>
                    <a:spcPct val="120000"/>
                  </a:lnSpc>
                  <a:defRPr/>
                </a:pPr>
                <a:endParaRPr lang="en-US" sz="1600"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p:nvPr/>
            </p:nvSpPr>
            <p:spPr bwMode="auto">
              <a:xfrm>
                <a:off x="6231909" y="2842675"/>
                <a:ext cx="2148505" cy="1826164"/>
              </a:xfrm>
              <a:custGeom>
                <a:avLst/>
                <a:gdLst>
                  <a:gd name="T0" fmla="*/ 978 w 1696"/>
                  <a:gd name="T1" fmla="*/ 231 h 1440"/>
                  <a:gd name="T2" fmla="*/ 1232 w 1696"/>
                  <a:gd name="T3" fmla="*/ 592 h 1440"/>
                  <a:gd name="T4" fmla="*/ 848 w 1696"/>
                  <a:gd name="T5" fmla="*/ 976 h 1440"/>
                  <a:gd name="T6" fmla="*/ 464 w 1696"/>
                  <a:gd name="T7" fmla="*/ 592 h 1440"/>
                  <a:gd name="T8" fmla="*/ 487 w 1696"/>
                  <a:gd name="T9" fmla="*/ 462 h 1440"/>
                  <a:gd name="T10" fmla="*/ 10 w 1696"/>
                  <a:gd name="T11" fmla="*/ 462 h 1440"/>
                  <a:gd name="T12" fmla="*/ 0 w 1696"/>
                  <a:gd name="T13" fmla="*/ 592 h 1440"/>
                  <a:gd name="T14" fmla="*/ 848 w 1696"/>
                  <a:gd name="T15" fmla="*/ 1440 h 1440"/>
                  <a:gd name="T16" fmla="*/ 1696 w 1696"/>
                  <a:gd name="T17" fmla="*/ 592 h 1440"/>
                  <a:gd name="T18" fmla="*/ 1455 w 1696"/>
                  <a:gd name="T19" fmla="*/ 0 h 1440"/>
                  <a:gd name="T20" fmla="*/ 978 w 1696"/>
                  <a:gd name="T21" fmla="*/ 231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6" h="1440">
                    <a:moveTo>
                      <a:pt x="978" y="231"/>
                    </a:moveTo>
                    <a:cubicBezTo>
                      <a:pt x="1126" y="284"/>
                      <a:pt x="1232" y="426"/>
                      <a:pt x="1232" y="592"/>
                    </a:cubicBezTo>
                    <a:cubicBezTo>
                      <a:pt x="1232" y="804"/>
                      <a:pt x="1060" y="976"/>
                      <a:pt x="848" y="976"/>
                    </a:cubicBezTo>
                    <a:cubicBezTo>
                      <a:pt x="636" y="976"/>
                      <a:pt x="464" y="804"/>
                      <a:pt x="464" y="592"/>
                    </a:cubicBezTo>
                    <a:cubicBezTo>
                      <a:pt x="464" y="546"/>
                      <a:pt x="472" y="503"/>
                      <a:pt x="487" y="462"/>
                    </a:cubicBezTo>
                    <a:cubicBezTo>
                      <a:pt x="10" y="462"/>
                      <a:pt x="10" y="462"/>
                      <a:pt x="10" y="462"/>
                    </a:cubicBezTo>
                    <a:cubicBezTo>
                      <a:pt x="3" y="504"/>
                      <a:pt x="0" y="548"/>
                      <a:pt x="0" y="592"/>
                    </a:cubicBezTo>
                    <a:cubicBezTo>
                      <a:pt x="0" y="1060"/>
                      <a:pt x="380" y="1440"/>
                      <a:pt x="848" y="1440"/>
                    </a:cubicBezTo>
                    <a:cubicBezTo>
                      <a:pt x="1316" y="1440"/>
                      <a:pt x="1696" y="1060"/>
                      <a:pt x="1696" y="592"/>
                    </a:cubicBezTo>
                    <a:cubicBezTo>
                      <a:pt x="1696" y="362"/>
                      <a:pt x="1604" y="153"/>
                      <a:pt x="1455" y="0"/>
                    </a:cubicBezTo>
                    <a:cubicBezTo>
                      <a:pt x="1322" y="125"/>
                      <a:pt x="1156" y="205"/>
                      <a:pt x="978" y="231"/>
                    </a:cubicBezTo>
                    <a:close/>
                  </a:path>
                </a:pathLst>
              </a:custGeom>
              <a:grpFill/>
              <a:ln>
                <a:solidFill>
                  <a:schemeClr val="bg1"/>
                </a:solidFill>
              </a:ln>
            </p:spPr>
            <p:txBody>
              <a:bodyPr lIns="55835" tIns="27918" rIns="55835" bIns="27918"/>
              <a:lstStyle/>
              <a:p>
                <a:pPr algn="just" eaLnBrk="1" hangingPunct="1">
                  <a:lnSpc>
                    <a:spcPct val="120000"/>
                  </a:lnSpc>
                  <a:defRPr/>
                </a:pPr>
                <a:endParaRPr lang="en-US" sz="1600"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5"/>
            <p:cNvGrpSpPr/>
            <p:nvPr/>
          </p:nvGrpSpPr>
          <p:grpSpPr bwMode="auto">
            <a:xfrm>
              <a:off x="8770565" y="1363134"/>
              <a:ext cx="2433799" cy="3277074"/>
              <a:chOff x="6555063" y="946150"/>
              <a:chExt cx="1825349" cy="2457806"/>
            </a:xfrm>
            <a:grpFill/>
          </p:grpSpPr>
          <p:sp>
            <p:nvSpPr>
              <p:cNvPr id="21" name="Freeform 20"/>
              <p:cNvSpPr/>
              <p:nvPr/>
            </p:nvSpPr>
            <p:spPr bwMode="auto">
              <a:xfrm>
                <a:off x="6691046" y="2257407"/>
                <a:ext cx="593518" cy="1146549"/>
              </a:xfrm>
              <a:custGeom>
                <a:avLst/>
                <a:gdLst>
                  <a:gd name="T0" fmla="*/ 468 w 468"/>
                  <a:gd name="T1" fmla="*/ 849 h 904"/>
                  <a:gd name="T2" fmla="*/ 410 w 468"/>
                  <a:gd name="T3" fmla="*/ 874 h 904"/>
                  <a:gd name="T4" fmla="*/ 32 w 468"/>
                  <a:gd name="T5" fmla="*/ 508 h 904"/>
                  <a:gd name="T6" fmla="*/ 32 w 468"/>
                  <a:gd name="T7" fmla="*/ 397 h 904"/>
                  <a:gd name="T8" fmla="*/ 410 w 468"/>
                  <a:gd name="T9" fmla="*/ 30 h 904"/>
                  <a:gd name="T10" fmla="*/ 468 w 468"/>
                  <a:gd name="T11" fmla="*/ 55 h 904"/>
                  <a:gd name="T12" fmla="*/ 468 w 468"/>
                  <a:gd name="T13" fmla="*/ 849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468" y="849"/>
                    </a:moveTo>
                    <a:cubicBezTo>
                      <a:pt x="468" y="893"/>
                      <a:pt x="442" y="904"/>
                      <a:pt x="410" y="874"/>
                    </a:cubicBezTo>
                    <a:cubicBezTo>
                      <a:pt x="32" y="508"/>
                      <a:pt x="32" y="508"/>
                      <a:pt x="32" y="508"/>
                    </a:cubicBezTo>
                    <a:cubicBezTo>
                      <a:pt x="0" y="477"/>
                      <a:pt x="0" y="427"/>
                      <a:pt x="32" y="397"/>
                    </a:cubicBezTo>
                    <a:cubicBezTo>
                      <a:pt x="410" y="30"/>
                      <a:pt x="410" y="30"/>
                      <a:pt x="410" y="30"/>
                    </a:cubicBezTo>
                    <a:cubicBezTo>
                      <a:pt x="442" y="0"/>
                      <a:pt x="468" y="11"/>
                      <a:pt x="468" y="55"/>
                    </a:cubicBezTo>
                    <a:lnTo>
                      <a:pt x="468" y="849"/>
                    </a:lnTo>
                    <a:close/>
                  </a:path>
                </a:pathLst>
              </a:custGeom>
              <a:grpFill/>
              <a:ln>
                <a:solidFill>
                  <a:schemeClr val="bg1"/>
                </a:solidFill>
              </a:ln>
            </p:spPr>
            <p:txBody>
              <a:bodyPr lIns="55835" tIns="27918" rIns="55835" bIns="27918"/>
              <a:lstStyle/>
              <a:p>
                <a:pPr algn="just" eaLnBrk="1" hangingPunct="1">
                  <a:lnSpc>
                    <a:spcPct val="120000"/>
                  </a:lnSpc>
                  <a:defRPr/>
                </a:pPr>
                <a:endParaRPr lang="en-US" sz="1600"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1"/>
              <p:cNvSpPr/>
              <p:nvPr/>
            </p:nvSpPr>
            <p:spPr bwMode="auto">
              <a:xfrm>
                <a:off x="6555063" y="946150"/>
                <a:ext cx="1825349" cy="2150780"/>
              </a:xfrm>
              <a:custGeom>
                <a:avLst/>
                <a:gdLst>
                  <a:gd name="T0" fmla="*/ 592 w 1440"/>
                  <a:gd name="T1" fmla="*/ 0 h 1696"/>
                  <a:gd name="T2" fmla="*/ 0 w 1440"/>
                  <a:gd name="T3" fmla="*/ 241 h 1696"/>
                  <a:gd name="T4" fmla="*/ 231 w 1440"/>
                  <a:gd name="T5" fmla="*/ 718 h 1696"/>
                  <a:gd name="T6" fmla="*/ 592 w 1440"/>
                  <a:gd name="T7" fmla="*/ 464 h 1696"/>
                  <a:gd name="T8" fmla="*/ 976 w 1440"/>
                  <a:gd name="T9" fmla="*/ 848 h 1696"/>
                  <a:gd name="T10" fmla="*/ 592 w 1440"/>
                  <a:gd name="T11" fmla="*/ 1232 h 1696"/>
                  <a:gd name="T12" fmla="*/ 452 w 1440"/>
                  <a:gd name="T13" fmla="*/ 1206 h 1696"/>
                  <a:gd name="T14" fmla="*/ 452 w 1440"/>
                  <a:gd name="T15" fmla="*/ 1300 h 1696"/>
                  <a:gd name="T16" fmla="*/ 389 w 1440"/>
                  <a:gd name="T17" fmla="*/ 1300 h 1696"/>
                  <a:gd name="T18" fmla="*/ 389 w 1440"/>
                  <a:gd name="T19" fmla="*/ 1671 h 1696"/>
                  <a:gd name="T20" fmla="*/ 592 w 1440"/>
                  <a:gd name="T21" fmla="*/ 1696 h 1696"/>
                  <a:gd name="T22" fmla="*/ 1440 w 1440"/>
                  <a:gd name="T23" fmla="*/ 848 h 1696"/>
                  <a:gd name="T24" fmla="*/ 592 w 1440"/>
                  <a:gd name="T25" fmla="*/ 0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0" h="1696">
                    <a:moveTo>
                      <a:pt x="592" y="0"/>
                    </a:moveTo>
                    <a:cubicBezTo>
                      <a:pt x="362" y="0"/>
                      <a:pt x="153" y="92"/>
                      <a:pt x="0" y="241"/>
                    </a:cubicBezTo>
                    <a:cubicBezTo>
                      <a:pt x="125" y="374"/>
                      <a:pt x="205" y="540"/>
                      <a:pt x="231" y="718"/>
                    </a:cubicBezTo>
                    <a:cubicBezTo>
                      <a:pt x="284" y="570"/>
                      <a:pt x="426" y="464"/>
                      <a:pt x="592" y="464"/>
                    </a:cubicBezTo>
                    <a:cubicBezTo>
                      <a:pt x="804" y="464"/>
                      <a:pt x="976" y="636"/>
                      <a:pt x="976" y="848"/>
                    </a:cubicBezTo>
                    <a:cubicBezTo>
                      <a:pt x="976" y="1060"/>
                      <a:pt x="804" y="1232"/>
                      <a:pt x="592" y="1232"/>
                    </a:cubicBezTo>
                    <a:cubicBezTo>
                      <a:pt x="543" y="1232"/>
                      <a:pt x="495" y="1223"/>
                      <a:pt x="452" y="1206"/>
                    </a:cubicBezTo>
                    <a:cubicBezTo>
                      <a:pt x="452" y="1300"/>
                      <a:pt x="452" y="1300"/>
                      <a:pt x="452" y="1300"/>
                    </a:cubicBezTo>
                    <a:cubicBezTo>
                      <a:pt x="389" y="1300"/>
                      <a:pt x="389" y="1300"/>
                      <a:pt x="389" y="1300"/>
                    </a:cubicBezTo>
                    <a:cubicBezTo>
                      <a:pt x="389" y="1671"/>
                      <a:pt x="389" y="1671"/>
                      <a:pt x="389" y="1671"/>
                    </a:cubicBezTo>
                    <a:cubicBezTo>
                      <a:pt x="454" y="1687"/>
                      <a:pt x="522" y="1696"/>
                      <a:pt x="592" y="1696"/>
                    </a:cubicBezTo>
                    <a:cubicBezTo>
                      <a:pt x="1060" y="1696"/>
                      <a:pt x="1440" y="1316"/>
                      <a:pt x="1440" y="848"/>
                    </a:cubicBezTo>
                    <a:cubicBezTo>
                      <a:pt x="1440" y="380"/>
                      <a:pt x="1060" y="0"/>
                      <a:pt x="592" y="0"/>
                    </a:cubicBezTo>
                    <a:close/>
                  </a:path>
                </a:pathLst>
              </a:custGeom>
              <a:grpFill/>
              <a:ln>
                <a:solidFill>
                  <a:schemeClr val="bg1"/>
                </a:solidFill>
              </a:ln>
            </p:spPr>
            <p:txBody>
              <a:bodyPr lIns="55835" tIns="27918" rIns="55835" bIns="27918"/>
              <a:lstStyle/>
              <a:p>
                <a:pPr algn="just" eaLnBrk="1" hangingPunct="1">
                  <a:lnSpc>
                    <a:spcPct val="120000"/>
                  </a:lnSpc>
                  <a:defRPr/>
                </a:pPr>
                <a:endParaRPr lang="en-US" sz="1600"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 name="TextBox 16"/>
            <p:cNvSpPr txBox="1"/>
            <p:nvPr/>
          </p:nvSpPr>
          <p:spPr>
            <a:xfrm rot="18920653">
              <a:off x="6614389" y="1959675"/>
              <a:ext cx="1084827" cy="451405"/>
            </a:xfrm>
            <a:prstGeom prst="rect">
              <a:avLst/>
            </a:prstGeom>
            <a:grpFill/>
            <a:ln>
              <a:noFill/>
            </a:ln>
          </p:spPr>
          <p:txBody>
            <a:bodyPr spcFirstLastPara="1" wrap="none" anchor="ctr">
              <a:prstTxWarp prst="textArchUp">
                <a:avLst/>
              </a:prstTxWarp>
              <a:spAutoFit/>
            </a:bodyPr>
            <a:lstStyle/>
            <a:p>
              <a:pPr algn="just" eaLnBrk="1" hangingPunct="1">
                <a:lnSpc>
                  <a:spcPct val="120000"/>
                </a:lnSpc>
                <a:defRPr/>
              </a:pPr>
              <a:r>
                <a:rPr lang="zh-CN" altLang="en-US" sz="1600" b="1"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600" b="1"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7"/>
            <p:cNvSpPr txBox="1"/>
            <p:nvPr/>
          </p:nvSpPr>
          <p:spPr>
            <a:xfrm rot="2904439">
              <a:off x="9713530" y="2071950"/>
              <a:ext cx="1348425" cy="451405"/>
            </a:xfrm>
            <a:prstGeom prst="rect">
              <a:avLst/>
            </a:prstGeom>
            <a:grpFill/>
            <a:ln>
              <a:noFill/>
            </a:ln>
          </p:spPr>
          <p:txBody>
            <a:bodyPr spcFirstLastPara="1" wrap="none" anchor="ctr">
              <a:prstTxWarp prst="textArchUp">
                <a:avLst/>
              </a:prstTxWarp>
              <a:spAutoFit/>
            </a:bodyPr>
            <a:lstStyle/>
            <a:p>
              <a:pPr algn="just" eaLnBrk="1" hangingPunct="1">
                <a:lnSpc>
                  <a:spcPct val="120000"/>
                </a:lnSpc>
                <a:defRPr/>
              </a:pPr>
              <a:r>
                <a:rPr lang="zh-CN" altLang="en-US" sz="1600" b="1"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600" b="1"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p:nvSpPr>
          <p:spPr>
            <a:xfrm rot="3328205">
              <a:off x="6381839" y="5171931"/>
              <a:ext cx="1276620" cy="451405"/>
            </a:xfrm>
            <a:prstGeom prst="rect">
              <a:avLst/>
            </a:prstGeom>
            <a:grpFill/>
            <a:ln>
              <a:noFill/>
            </a:ln>
          </p:spPr>
          <p:txBody>
            <a:bodyPr spcFirstLastPara="1" wrap="none" anchor="ctr">
              <a:prstTxWarp prst="textArchDown">
                <a:avLst/>
              </a:prstTxWarp>
              <a:spAutoFit/>
            </a:bodyPr>
            <a:lstStyle/>
            <a:p>
              <a:pPr algn="just" eaLnBrk="1" hangingPunct="1">
                <a:lnSpc>
                  <a:spcPct val="120000"/>
                </a:lnSpc>
                <a:defRPr/>
              </a:pPr>
              <a:r>
                <a:rPr lang="zh-CN" altLang="en-US" sz="1600" b="1"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600" b="1"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9"/>
            <p:cNvSpPr txBox="1"/>
            <p:nvPr/>
          </p:nvSpPr>
          <p:spPr>
            <a:xfrm rot="18872992">
              <a:off x="9524091" y="5259067"/>
              <a:ext cx="1436559" cy="451405"/>
            </a:xfrm>
            <a:prstGeom prst="rect">
              <a:avLst/>
            </a:prstGeom>
            <a:grpFill/>
            <a:ln>
              <a:noFill/>
            </a:ln>
          </p:spPr>
          <p:txBody>
            <a:bodyPr spcFirstLastPara="1" wrap="none" anchor="ctr">
              <a:prstTxWarp prst="textArchDown">
                <a:avLst/>
              </a:prstTxWarp>
              <a:spAutoFit/>
            </a:bodyPr>
            <a:lstStyle/>
            <a:p>
              <a:pPr algn="just" eaLnBrk="1" hangingPunct="1">
                <a:lnSpc>
                  <a:spcPct val="120000"/>
                </a:lnSpc>
                <a:defRPr/>
              </a:pPr>
              <a:r>
                <a:rPr lang="zh-CN" altLang="en-US" sz="1600" b="1"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600" b="1"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9" name="Rectangle 70"/>
          <p:cNvSpPr>
            <a:spLocks noChangeArrowheads="1"/>
          </p:cNvSpPr>
          <p:nvPr/>
        </p:nvSpPr>
        <p:spPr bwMode="auto">
          <a:xfrm flipH="1">
            <a:off x="6092621" y="2342413"/>
            <a:ext cx="154495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3130" eaLnBrk="1" hangingPunct="1"/>
            <a:r>
              <a:rPr lang="en-US" altLang="zh-CN" sz="2000" noProof="1">
                <a:solidFill>
                  <a:schemeClr val="bg1"/>
                </a:solidFill>
                <a:latin typeface="Abraham Lincoln" pitchFamily="2" charset="0"/>
                <a:ea typeface="Lato Light" charset="0"/>
                <a:cs typeface="Lato Light" charset="0"/>
              </a:rPr>
              <a:t>Promotion</a:t>
            </a:r>
          </a:p>
        </p:txBody>
      </p:sp>
      <p:sp>
        <p:nvSpPr>
          <p:cNvPr id="30" name="Rectangle 23"/>
          <p:cNvSpPr/>
          <p:nvPr/>
        </p:nvSpPr>
        <p:spPr>
          <a:xfrm flipH="1">
            <a:off x="6092621" y="2679016"/>
            <a:ext cx="4944248" cy="429895"/>
          </a:xfrm>
          <a:prstGeom prst="rect">
            <a:avLst/>
          </a:prstGeom>
        </p:spPr>
        <p:txBody>
          <a:bodyPr>
            <a:spAutoFit/>
          </a:bodyPr>
          <a:lstStyle/>
          <a:p>
            <a:pPr algn="just" eaLnBrk="1" fontAlgn="auto" hangingPunct="1">
              <a:spcBef>
                <a:spcPts val="0"/>
              </a:spcBef>
              <a:spcAft>
                <a:spcPts val="0"/>
              </a:spcAft>
              <a:defRPr/>
            </a:pPr>
            <a:r>
              <a:rPr lang="en-US" sz="1100" noProof="1">
                <a:solidFill>
                  <a:schemeClr val="bg1"/>
                </a:solidFill>
                <a:latin typeface="+mj-lt"/>
                <a:ea typeface="Roboto Light" panose="02000000000000000000" pitchFamily="2" charset="0"/>
              </a:rPr>
              <a:t>Lorem ipsum dolor sit amet, consectetur adipiscing elit. Nulla imperdiet volutpat dui at fermentum..</a:t>
            </a:r>
          </a:p>
        </p:txBody>
      </p:sp>
      <p:sp>
        <p:nvSpPr>
          <p:cNvPr id="31" name="Rectangle 42"/>
          <p:cNvSpPr>
            <a:spLocks noChangeArrowheads="1"/>
          </p:cNvSpPr>
          <p:nvPr/>
        </p:nvSpPr>
        <p:spPr bwMode="auto">
          <a:xfrm flipH="1">
            <a:off x="6092621" y="3290144"/>
            <a:ext cx="70548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3130" eaLnBrk="1" hangingPunct="1"/>
            <a:r>
              <a:rPr lang="en-US" altLang="zh-CN" sz="2000" noProof="1">
                <a:solidFill>
                  <a:schemeClr val="bg1"/>
                </a:solidFill>
                <a:latin typeface="Abraham Lincoln" pitchFamily="2" charset="0"/>
                <a:ea typeface="Lato Light" charset="0"/>
                <a:cs typeface="Lato Light" charset="0"/>
              </a:rPr>
              <a:t>idea</a:t>
            </a:r>
          </a:p>
        </p:txBody>
      </p:sp>
      <p:sp>
        <p:nvSpPr>
          <p:cNvPr id="32" name="Rectangle 43"/>
          <p:cNvSpPr/>
          <p:nvPr/>
        </p:nvSpPr>
        <p:spPr>
          <a:xfrm flipH="1">
            <a:off x="6092621" y="3625160"/>
            <a:ext cx="4944248" cy="429895"/>
          </a:xfrm>
          <a:prstGeom prst="rect">
            <a:avLst/>
          </a:prstGeom>
        </p:spPr>
        <p:txBody>
          <a:bodyPr>
            <a:spAutoFit/>
          </a:bodyPr>
          <a:lstStyle/>
          <a:p>
            <a:pPr algn="just" eaLnBrk="1" fontAlgn="auto" hangingPunct="1">
              <a:spcBef>
                <a:spcPts val="0"/>
              </a:spcBef>
              <a:spcAft>
                <a:spcPts val="0"/>
              </a:spcAft>
              <a:defRPr/>
            </a:pPr>
            <a:r>
              <a:rPr lang="en-US" sz="1100" noProof="1">
                <a:solidFill>
                  <a:schemeClr val="bg1"/>
                </a:solidFill>
                <a:latin typeface="+mj-lt"/>
                <a:ea typeface="Roboto Light" panose="02000000000000000000" pitchFamily="2" charset="0"/>
              </a:rPr>
              <a:t>Lorem ipsum dolor sit amet, consectetur adipiscing elit. Nulla imperdiet volutpat dui at fermentum..</a:t>
            </a:r>
          </a:p>
        </p:txBody>
      </p:sp>
      <p:sp>
        <p:nvSpPr>
          <p:cNvPr id="33" name="Rectangle 44"/>
          <p:cNvSpPr>
            <a:spLocks noChangeArrowheads="1"/>
          </p:cNvSpPr>
          <p:nvPr/>
        </p:nvSpPr>
        <p:spPr bwMode="auto">
          <a:xfrm flipH="1">
            <a:off x="6092621" y="4263241"/>
            <a:ext cx="96647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3130" eaLnBrk="1" hangingPunct="1"/>
            <a:r>
              <a:rPr lang="en-US" altLang="zh-CN" sz="2000" noProof="1">
                <a:solidFill>
                  <a:schemeClr val="bg1"/>
                </a:solidFill>
                <a:latin typeface="Abraham Lincoln" pitchFamily="2" charset="0"/>
                <a:ea typeface="Lato Light" charset="0"/>
                <a:cs typeface="Lato Light" charset="0"/>
              </a:rPr>
              <a:t>media</a:t>
            </a:r>
          </a:p>
        </p:txBody>
      </p:sp>
      <p:sp>
        <p:nvSpPr>
          <p:cNvPr id="34" name="Rectangle 45"/>
          <p:cNvSpPr/>
          <p:nvPr/>
        </p:nvSpPr>
        <p:spPr>
          <a:xfrm flipH="1">
            <a:off x="6092621" y="4598257"/>
            <a:ext cx="4944248" cy="429895"/>
          </a:xfrm>
          <a:prstGeom prst="rect">
            <a:avLst/>
          </a:prstGeom>
        </p:spPr>
        <p:txBody>
          <a:bodyPr>
            <a:spAutoFit/>
          </a:bodyPr>
          <a:lstStyle/>
          <a:p>
            <a:pPr algn="just" eaLnBrk="1" fontAlgn="auto" hangingPunct="1">
              <a:spcBef>
                <a:spcPts val="0"/>
              </a:spcBef>
              <a:spcAft>
                <a:spcPts val="0"/>
              </a:spcAft>
              <a:defRPr/>
            </a:pPr>
            <a:r>
              <a:rPr lang="en-US" sz="1100" noProof="1">
                <a:solidFill>
                  <a:schemeClr val="bg1"/>
                </a:solidFill>
                <a:latin typeface="+mj-lt"/>
                <a:ea typeface="Roboto Light" panose="02000000000000000000" pitchFamily="2" charset="0"/>
              </a:rPr>
              <a:t>Lorem ipsum dolor sit amet, consectetur adipiscing elit. Nulla imperdiet volutpat dui at fermentum..</a:t>
            </a:r>
          </a:p>
        </p:txBody>
      </p:sp>
      <p:sp>
        <p:nvSpPr>
          <p:cNvPr id="35" name="Rectangle 46"/>
          <p:cNvSpPr>
            <a:spLocks noChangeArrowheads="1"/>
          </p:cNvSpPr>
          <p:nvPr/>
        </p:nvSpPr>
        <p:spPr bwMode="auto">
          <a:xfrm flipH="1">
            <a:off x="6092621" y="5244239"/>
            <a:ext cx="215709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3130" eaLnBrk="1" hangingPunct="1"/>
            <a:r>
              <a:rPr lang="en-US" altLang="zh-CN" sz="2000" noProof="1">
                <a:solidFill>
                  <a:schemeClr val="bg1"/>
                </a:solidFill>
                <a:latin typeface="Abraham Lincoln" pitchFamily="2" charset="0"/>
                <a:ea typeface="Lato Light" charset="0"/>
                <a:cs typeface="Lato Light" charset="0"/>
              </a:rPr>
              <a:t>communication</a:t>
            </a:r>
          </a:p>
        </p:txBody>
      </p:sp>
      <p:sp>
        <p:nvSpPr>
          <p:cNvPr id="36" name="Rectangle 47"/>
          <p:cNvSpPr/>
          <p:nvPr/>
        </p:nvSpPr>
        <p:spPr>
          <a:xfrm flipH="1">
            <a:off x="6092621" y="5579254"/>
            <a:ext cx="4944248" cy="429895"/>
          </a:xfrm>
          <a:prstGeom prst="rect">
            <a:avLst/>
          </a:prstGeom>
        </p:spPr>
        <p:txBody>
          <a:bodyPr>
            <a:spAutoFit/>
          </a:bodyPr>
          <a:lstStyle/>
          <a:p>
            <a:pPr algn="just" eaLnBrk="1" fontAlgn="auto" hangingPunct="1">
              <a:spcBef>
                <a:spcPts val="0"/>
              </a:spcBef>
              <a:spcAft>
                <a:spcPts val="0"/>
              </a:spcAft>
              <a:defRPr/>
            </a:pPr>
            <a:r>
              <a:rPr lang="en-US" sz="1100" noProof="1">
                <a:solidFill>
                  <a:schemeClr val="bg1"/>
                </a:solidFill>
                <a:latin typeface="+mj-lt"/>
                <a:ea typeface="Roboto Light" panose="02000000000000000000" pitchFamily="2" charset="0"/>
              </a:rPr>
              <a:t>Lorem ipsum dolor sit amet, consectetur adipiscing elit. Nulla imperdiet volutpat dui at fermentum..</a:t>
            </a:r>
          </a:p>
        </p:txBody>
      </p:sp>
      <p:cxnSp>
        <p:nvCxnSpPr>
          <p:cNvPr id="37" name="Straight Connector 16"/>
          <p:cNvCxnSpPr/>
          <p:nvPr/>
        </p:nvCxnSpPr>
        <p:spPr>
          <a:xfrm flipH="1">
            <a:off x="5570715" y="2199216"/>
            <a:ext cx="0" cy="39201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1500"/>
                                        <p:tgtEl>
                                          <p:spTgt spid="9"/>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250" fill="hold"/>
                                        <p:tgtEl>
                                          <p:spTgt spid="29"/>
                                        </p:tgtEl>
                                        <p:attrNameLst>
                                          <p:attrName>ppt_x</p:attrName>
                                        </p:attrNameLst>
                                      </p:cBhvr>
                                      <p:tavLst>
                                        <p:tav tm="0">
                                          <p:val>
                                            <p:strVal val="0-#ppt_w/2"/>
                                          </p:val>
                                        </p:tav>
                                        <p:tav tm="100000">
                                          <p:val>
                                            <p:strVal val="#ppt_x"/>
                                          </p:val>
                                        </p:tav>
                                      </p:tavLst>
                                    </p:anim>
                                    <p:anim calcmode="lin" valueType="num">
                                      <p:cBhvr additive="base">
                                        <p:cTn id="16" dur="250" fill="hold"/>
                                        <p:tgtEl>
                                          <p:spTgt spid="29"/>
                                        </p:tgtEl>
                                        <p:attrNameLst>
                                          <p:attrName>ppt_y</p:attrName>
                                        </p:attrNameLst>
                                      </p:cBhvr>
                                      <p:tavLst>
                                        <p:tav tm="0">
                                          <p:val>
                                            <p:strVal val="#ppt_y"/>
                                          </p:val>
                                        </p:tav>
                                        <p:tav tm="100000">
                                          <p:val>
                                            <p:strVal val="#ppt_y"/>
                                          </p:val>
                                        </p:tav>
                                      </p:tavLst>
                                    </p:anim>
                                  </p:childTnLst>
                                </p:cTn>
                              </p:par>
                            </p:childTnLst>
                          </p:cTn>
                        </p:par>
                        <p:par>
                          <p:cTn id="17" fill="hold">
                            <p:stCondLst>
                              <p:cond delay="2500"/>
                            </p:stCondLst>
                            <p:childTnLst>
                              <p:par>
                                <p:cTn id="18" presetID="2" presetClass="entr" presetSubtype="8"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250" fill="hold"/>
                                        <p:tgtEl>
                                          <p:spTgt spid="30"/>
                                        </p:tgtEl>
                                        <p:attrNameLst>
                                          <p:attrName>ppt_x</p:attrName>
                                        </p:attrNameLst>
                                      </p:cBhvr>
                                      <p:tavLst>
                                        <p:tav tm="0">
                                          <p:val>
                                            <p:strVal val="0-#ppt_w/2"/>
                                          </p:val>
                                        </p:tav>
                                        <p:tav tm="100000">
                                          <p:val>
                                            <p:strVal val="#ppt_x"/>
                                          </p:val>
                                        </p:tav>
                                      </p:tavLst>
                                    </p:anim>
                                    <p:anim calcmode="lin" valueType="num">
                                      <p:cBhvr additive="base">
                                        <p:cTn id="21" dur="250" fill="hold"/>
                                        <p:tgtEl>
                                          <p:spTgt spid="30"/>
                                        </p:tgtEl>
                                        <p:attrNameLst>
                                          <p:attrName>ppt_y</p:attrName>
                                        </p:attrNameLst>
                                      </p:cBhvr>
                                      <p:tavLst>
                                        <p:tav tm="0">
                                          <p:val>
                                            <p:strVal val="#ppt_y"/>
                                          </p:val>
                                        </p:tav>
                                        <p:tav tm="100000">
                                          <p:val>
                                            <p:strVal val="#ppt_y"/>
                                          </p:val>
                                        </p:tav>
                                      </p:tavLst>
                                    </p:anim>
                                  </p:childTnLst>
                                </p:cTn>
                              </p:par>
                            </p:childTnLst>
                          </p:cTn>
                        </p:par>
                        <p:par>
                          <p:cTn id="22" fill="hold">
                            <p:stCondLst>
                              <p:cond delay="3000"/>
                            </p:stCondLst>
                            <p:childTnLst>
                              <p:par>
                                <p:cTn id="23" presetID="2" presetClass="entr" presetSubtype="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250" fill="hold"/>
                                        <p:tgtEl>
                                          <p:spTgt spid="31"/>
                                        </p:tgtEl>
                                        <p:attrNameLst>
                                          <p:attrName>ppt_x</p:attrName>
                                        </p:attrNameLst>
                                      </p:cBhvr>
                                      <p:tavLst>
                                        <p:tav tm="0">
                                          <p:val>
                                            <p:strVal val="0-#ppt_w/2"/>
                                          </p:val>
                                        </p:tav>
                                        <p:tav tm="100000">
                                          <p:val>
                                            <p:strVal val="#ppt_x"/>
                                          </p:val>
                                        </p:tav>
                                      </p:tavLst>
                                    </p:anim>
                                    <p:anim calcmode="lin" valueType="num">
                                      <p:cBhvr additive="base">
                                        <p:cTn id="26" dur="250" fill="hold"/>
                                        <p:tgtEl>
                                          <p:spTgt spid="3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250" fill="hold"/>
                                        <p:tgtEl>
                                          <p:spTgt spid="32"/>
                                        </p:tgtEl>
                                        <p:attrNameLst>
                                          <p:attrName>ppt_x</p:attrName>
                                        </p:attrNameLst>
                                      </p:cBhvr>
                                      <p:tavLst>
                                        <p:tav tm="0">
                                          <p:val>
                                            <p:strVal val="0-#ppt_w/2"/>
                                          </p:val>
                                        </p:tav>
                                        <p:tav tm="100000">
                                          <p:val>
                                            <p:strVal val="#ppt_x"/>
                                          </p:val>
                                        </p:tav>
                                      </p:tavLst>
                                    </p:anim>
                                    <p:anim calcmode="lin" valueType="num">
                                      <p:cBhvr additive="base">
                                        <p:cTn id="31" dur="25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 presetClass="entr" presetSubtype="8"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250" fill="hold"/>
                                        <p:tgtEl>
                                          <p:spTgt spid="33"/>
                                        </p:tgtEl>
                                        <p:attrNameLst>
                                          <p:attrName>ppt_x</p:attrName>
                                        </p:attrNameLst>
                                      </p:cBhvr>
                                      <p:tavLst>
                                        <p:tav tm="0">
                                          <p:val>
                                            <p:strVal val="0-#ppt_w/2"/>
                                          </p:val>
                                        </p:tav>
                                        <p:tav tm="100000">
                                          <p:val>
                                            <p:strVal val="#ppt_x"/>
                                          </p:val>
                                        </p:tav>
                                      </p:tavLst>
                                    </p:anim>
                                    <p:anim calcmode="lin" valueType="num">
                                      <p:cBhvr additive="base">
                                        <p:cTn id="36" dur="250" fill="hold"/>
                                        <p:tgtEl>
                                          <p:spTgt spid="33"/>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2" presetClass="entr" presetSubtype="8" fill="hold" grpId="0" nodeType="after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additive="base">
                                        <p:cTn id="40" dur="250" fill="hold"/>
                                        <p:tgtEl>
                                          <p:spTgt spid="34"/>
                                        </p:tgtEl>
                                        <p:attrNameLst>
                                          <p:attrName>ppt_x</p:attrName>
                                        </p:attrNameLst>
                                      </p:cBhvr>
                                      <p:tavLst>
                                        <p:tav tm="0">
                                          <p:val>
                                            <p:strVal val="0-#ppt_w/2"/>
                                          </p:val>
                                        </p:tav>
                                        <p:tav tm="100000">
                                          <p:val>
                                            <p:strVal val="#ppt_x"/>
                                          </p:val>
                                        </p:tav>
                                      </p:tavLst>
                                    </p:anim>
                                    <p:anim calcmode="lin" valueType="num">
                                      <p:cBhvr additive="base">
                                        <p:cTn id="41" dur="250" fill="hold"/>
                                        <p:tgtEl>
                                          <p:spTgt spid="34"/>
                                        </p:tgtEl>
                                        <p:attrNameLst>
                                          <p:attrName>ppt_y</p:attrName>
                                        </p:attrNameLst>
                                      </p:cBhvr>
                                      <p:tavLst>
                                        <p:tav tm="0">
                                          <p:val>
                                            <p:strVal val="#ppt_y"/>
                                          </p:val>
                                        </p:tav>
                                        <p:tav tm="100000">
                                          <p:val>
                                            <p:strVal val="#ppt_y"/>
                                          </p:val>
                                        </p:tav>
                                      </p:tavLst>
                                    </p:anim>
                                  </p:childTnLst>
                                </p:cTn>
                              </p:par>
                            </p:childTnLst>
                          </p:cTn>
                        </p:par>
                        <p:par>
                          <p:cTn id="42" fill="hold">
                            <p:stCondLst>
                              <p:cond delay="5000"/>
                            </p:stCondLst>
                            <p:childTnLst>
                              <p:par>
                                <p:cTn id="43" presetID="2" presetClass="entr" presetSubtype="8"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additive="base">
                                        <p:cTn id="45" dur="250" fill="hold"/>
                                        <p:tgtEl>
                                          <p:spTgt spid="35"/>
                                        </p:tgtEl>
                                        <p:attrNameLst>
                                          <p:attrName>ppt_x</p:attrName>
                                        </p:attrNameLst>
                                      </p:cBhvr>
                                      <p:tavLst>
                                        <p:tav tm="0">
                                          <p:val>
                                            <p:strVal val="0-#ppt_w/2"/>
                                          </p:val>
                                        </p:tav>
                                        <p:tav tm="100000">
                                          <p:val>
                                            <p:strVal val="#ppt_x"/>
                                          </p:val>
                                        </p:tav>
                                      </p:tavLst>
                                    </p:anim>
                                    <p:anim calcmode="lin" valueType="num">
                                      <p:cBhvr additive="base">
                                        <p:cTn id="46" dur="250" fill="hold"/>
                                        <p:tgtEl>
                                          <p:spTgt spid="35"/>
                                        </p:tgtEl>
                                        <p:attrNameLst>
                                          <p:attrName>ppt_y</p:attrName>
                                        </p:attrNameLst>
                                      </p:cBhvr>
                                      <p:tavLst>
                                        <p:tav tm="0">
                                          <p:val>
                                            <p:strVal val="#ppt_y"/>
                                          </p:val>
                                        </p:tav>
                                        <p:tav tm="100000">
                                          <p:val>
                                            <p:strVal val="#ppt_y"/>
                                          </p:val>
                                        </p:tav>
                                      </p:tavLst>
                                    </p:anim>
                                  </p:childTnLst>
                                </p:cTn>
                              </p:par>
                            </p:childTnLst>
                          </p:cTn>
                        </p:par>
                        <p:par>
                          <p:cTn id="47" fill="hold">
                            <p:stCondLst>
                              <p:cond delay="5500"/>
                            </p:stCondLst>
                            <p:childTnLst>
                              <p:par>
                                <p:cTn id="48" presetID="2" presetClass="entr" presetSubtype="8" fill="hold" grpId="0" nodeType="after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additive="base">
                                        <p:cTn id="50" dur="250" fill="hold"/>
                                        <p:tgtEl>
                                          <p:spTgt spid="36"/>
                                        </p:tgtEl>
                                        <p:attrNameLst>
                                          <p:attrName>ppt_x</p:attrName>
                                        </p:attrNameLst>
                                      </p:cBhvr>
                                      <p:tavLst>
                                        <p:tav tm="0">
                                          <p:val>
                                            <p:strVal val="0-#ppt_w/2"/>
                                          </p:val>
                                        </p:tav>
                                        <p:tav tm="100000">
                                          <p:val>
                                            <p:strVal val="#ppt_x"/>
                                          </p:val>
                                        </p:tav>
                                      </p:tavLst>
                                    </p:anim>
                                    <p:anim calcmode="lin" valueType="num">
                                      <p:cBhvr additive="base">
                                        <p:cTn id="51" dur="250" fill="hold"/>
                                        <p:tgtEl>
                                          <p:spTgt spid="36"/>
                                        </p:tgtEl>
                                        <p:attrNameLst>
                                          <p:attrName>ppt_y</p:attrName>
                                        </p:attrNameLst>
                                      </p:cBhvr>
                                      <p:tavLst>
                                        <p:tav tm="0">
                                          <p:val>
                                            <p:strVal val="#ppt_y"/>
                                          </p:val>
                                        </p:tav>
                                        <p:tav tm="100000">
                                          <p:val>
                                            <p:strVal val="#ppt_y"/>
                                          </p:val>
                                        </p:tav>
                                      </p:tavLst>
                                    </p:anim>
                                  </p:childTnLst>
                                </p:cTn>
                              </p:par>
                            </p:childTnLst>
                          </p:cTn>
                        </p:par>
                        <p:par>
                          <p:cTn id="52" fill="hold">
                            <p:stCondLst>
                              <p:cond delay="6000"/>
                            </p:stCondLst>
                            <p:childTnLst>
                              <p:par>
                                <p:cTn id="53" presetID="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250" fill="hold"/>
                                        <p:tgtEl>
                                          <p:spTgt spid="37"/>
                                        </p:tgtEl>
                                        <p:attrNameLst>
                                          <p:attrName>ppt_x</p:attrName>
                                        </p:attrNameLst>
                                      </p:cBhvr>
                                      <p:tavLst>
                                        <p:tav tm="0">
                                          <p:val>
                                            <p:strVal val="0-#ppt_w/2"/>
                                          </p:val>
                                        </p:tav>
                                        <p:tav tm="100000">
                                          <p:val>
                                            <p:strVal val="#ppt_x"/>
                                          </p:val>
                                        </p:tav>
                                      </p:tavLst>
                                    </p:anim>
                                    <p:anim calcmode="lin" valueType="num">
                                      <p:cBhvr additive="base">
                                        <p:cTn id="56" dur="25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98287"/>
            <a:ext cx="12192318" cy="1290628"/>
            <a:chOff x="0" y="-97101"/>
            <a:chExt cx="12190413" cy="1290426"/>
          </a:xfrm>
        </p:grpSpPr>
        <p:grpSp>
          <p:nvGrpSpPr>
            <p:cNvPr id="4" name="组合 3"/>
            <p:cNvGrpSpPr/>
            <p:nvPr/>
          </p:nvGrpSpPr>
          <p:grpSpPr>
            <a:xfrm>
              <a:off x="0" y="253440"/>
              <a:ext cx="12190413" cy="891373"/>
              <a:chOff x="0" y="253440"/>
              <a:chExt cx="12190413" cy="891373"/>
            </a:xfrm>
          </p:grpSpPr>
          <p:sp>
            <p:nvSpPr>
              <p:cNvPr id="3" name="矩形 2"/>
              <p:cNvSpPr/>
              <p:nvPr/>
            </p:nvSpPr>
            <p:spPr>
              <a:xfrm>
                <a:off x="0" y="1099094"/>
                <a:ext cx="12190413" cy="4571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1474787" y="253440"/>
                <a:ext cx="2814375" cy="717564"/>
                <a:chOff x="-2755429" y="209138"/>
                <a:chExt cx="2814375" cy="717564"/>
              </a:xfrm>
            </p:grpSpPr>
            <p:sp>
              <p:nvSpPr>
                <p:cNvPr id="16" name="TextBox 20"/>
                <p:cNvSpPr txBox="1"/>
                <p:nvPr/>
              </p:nvSpPr>
              <p:spPr>
                <a:xfrm>
                  <a:off x="-2755429" y="209138"/>
                  <a:ext cx="2814375" cy="429828"/>
                </a:xfrm>
                <a:prstGeom prst="rect">
                  <a:avLst/>
                </a:prstGeom>
                <a:noFill/>
              </p:spPr>
              <p:txBody>
                <a:bodyPr wrap="square" rtlCol="0">
                  <a:spAutoFit/>
                </a:bodyPr>
                <a:lstStyle/>
                <a:p>
                  <a:r>
                    <a:rPr lang="zh-CN" altLang="en-US" sz="2200" b="1" dirty="0">
                      <a:solidFill>
                        <a:schemeClr val="bg1"/>
                      </a:solidFill>
                      <a:latin typeface="微软雅黑" panose="020B0503020204020204" pitchFamily="34" charset="-122"/>
                      <a:ea typeface="微软雅黑" panose="020B0503020204020204" pitchFamily="34" charset="-122"/>
                    </a:rPr>
                    <a:t>输入你的标题描述</a:t>
                  </a:r>
                </a:p>
              </p:txBody>
            </p:sp>
            <p:sp>
              <p:nvSpPr>
                <p:cNvPr id="17" name="TextBox 37"/>
                <p:cNvSpPr txBox="1"/>
                <p:nvPr/>
              </p:nvSpPr>
              <p:spPr>
                <a:xfrm>
                  <a:off x="-2743688" y="558460"/>
                  <a:ext cx="2439777" cy="368242"/>
                </a:xfrm>
                <a:prstGeom prst="rect">
                  <a:avLst/>
                </a:prstGeom>
                <a:noFill/>
              </p:spPr>
              <p:txBody>
                <a:bodyPr wrap="squar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Add your title</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pic>
          <p:nvPicPr>
            <p:cNvPr id="7" name="图片 6"/>
            <p:cNvPicPr>
              <a:picLocks noChangeAspect="1"/>
            </p:cNvPicPr>
            <p:nvPr/>
          </p:nvPicPr>
          <p:blipFill>
            <a:blip r:embed="rId3" cstate="print">
              <a:extLst>
                <a:ext uri="{BEBA8EAE-BF5A-486C-A8C5-ECC9F3942E4B}">
                  <a14:imgProps xmlns:a14="http://schemas.microsoft.com/office/drawing/2010/main">
                    <a14:imgLayer r:embed="rId4">
                      <a14:imgEffect>
                        <a14:brightnessContrast bright="39000"/>
                      </a14:imgEffect>
                    </a14:imgLayer>
                  </a14:imgProps>
                </a:ext>
                <a:ext uri="{28A0092B-C50C-407E-A947-70E740481C1C}">
                  <a14:useLocalDpi xmlns:a14="http://schemas.microsoft.com/office/drawing/2010/main" val="0"/>
                </a:ext>
              </a:extLst>
            </a:blip>
            <a:stretch>
              <a:fillRect/>
            </a:stretch>
          </p:blipFill>
          <p:spPr>
            <a:xfrm>
              <a:off x="38109" y="-97101"/>
              <a:ext cx="1347778" cy="1290426"/>
            </a:xfrm>
            <a:prstGeom prst="rect">
              <a:avLst/>
            </a:prstGeom>
          </p:spPr>
        </p:pic>
      </p:grpSp>
      <p:grpSp>
        <p:nvGrpSpPr>
          <p:cNvPr id="9" name="组合 8"/>
          <p:cNvGrpSpPr/>
          <p:nvPr/>
        </p:nvGrpSpPr>
        <p:grpSpPr>
          <a:xfrm>
            <a:off x="2362806" y="2504488"/>
            <a:ext cx="1829086" cy="1829086"/>
            <a:chOff x="992447" y="1563688"/>
            <a:chExt cx="1828800" cy="1828800"/>
          </a:xfrm>
        </p:grpSpPr>
        <p:sp>
          <p:nvSpPr>
            <p:cNvPr id="10" name="椭圆 9"/>
            <p:cNvSpPr/>
            <p:nvPr/>
          </p:nvSpPr>
          <p:spPr>
            <a:xfrm>
              <a:off x="992447" y="1563688"/>
              <a:ext cx="1828800" cy="1828800"/>
            </a:xfrm>
            <a:prstGeom prst="ellipse">
              <a:avLst/>
            </a:prstGeom>
            <a:noFill/>
            <a:ln w="203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弧形 10"/>
            <p:cNvSpPr>
              <a:spLocks noChangeAspect="1"/>
            </p:cNvSpPr>
            <p:nvPr/>
          </p:nvSpPr>
          <p:spPr>
            <a:xfrm rot="5400000">
              <a:off x="992447" y="1563688"/>
              <a:ext cx="1828800" cy="1828800"/>
            </a:xfrm>
            <a:prstGeom prst="arc">
              <a:avLst>
                <a:gd name="adj1" fmla="val 16200000"/>
                <a:gd name="adj2" fmla="val 10750181"/>
              </a:avLst>
            </a:prstGeom>
            <a:ln w="2032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文本框 11"/>
            <p:cNvSpPr txBox="1"/>
            <p:nvPr/>
          </p:nvSpPr>
          <p:spPr>
            <a:xfrm>
              <a:off x="1242002" y="2026920"/>
              <a:ext cx="1329690" cy="798705"/>
            </a:xfrm>
            <a:prstGeom prst="rect">
              <a:avLst/>
            </a:prstGeom>
            <a:noFill/>
          </p:spPr>
          <p:txBody>
            <a:bodyPr wrap="square" rtlCol="0">
              <a:sp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75%</a:t>
              </a:r>
            </a:p>
            <a:p>
              <a:pPr algn="ctr"/>
              <a:r>
                <a:rPr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Your title</a:t>
              </a:r>
              <a:endPar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3" name="椭圆 12"/>
          <p:cNvSpPr/>
          <p:nvPr/>
        </p:nvSpPr>
        <p:spPr>
          <a:xfrm>
            <a:off x="5242440" y="2504488"/>
            <a:ext cx="1829086" cy="1829086"/>
          </a:xfrm>
          <a:prstGeom prst="ellipse">
            <a:avLst/>
          </a:prstGeom>
          <a:noFill/>
          <a:ln w="203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弧形 14"/>
          <p:cNvSpPr>
            <a:spLocks noChangeAspect="1"/>
          </p:cNvSpPr>
          <p:nvPr/>
        </p:nvSpPr>
        <p:spPr>
          <a:xfrm rot="5400000">
            <a:off x="5242440" y="2504488"/>
            <a:ext cx="1829086" cy="1829086"/>
          </a:xfrm>
          <a:prstGeom prst="arc">
            <a:avLst>
              <a:gd name="adj1" fmla="val 19084288"/>
              <a:gd name="adj2" fmla="val 10750181"/>
            </a:avLst>
          </a:prstGeom>
          <a:ln w="2032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椭圆 17"/>
          <p:cNvSpPr/>
          <p:nvPr/>
        </p:nvSpPr>
        <p:spPr>
          <a:xfrm>
            <a:off x="8122074" y="2504488"/>
            <a:ext cx="1829086" cy="1829086"/>
          </a:xfrm>
          <a:prstGeom prst="ellipse">
            <a:avLst/>
          </a:prstGeom>
          <a:noFill/>
          <a:ln w="203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弧形 18"/>
          <p:cNvSpPr>
            <a:spLocks noChangeAspect="1"/>
          </p:cNvSpPr>
          <p:nvPr/>
        </p:nvSpPr>
        <p:spPr>
          <a:xfrm rot="5400000">
            <a:off x="8122074" y="2504488"/>
            <a:ext cx="1829086" cy="1829086"/>
          </a:xfrm>
          <a:prstGeom prst="arc">
            <a:avLst>
              <a:gd name="adj1" fmla="val 3819739"/>
              <a:gd name="adj2" fmla="val 10750181"/>
            </a:avLst>
          </a:prstGeom>
          <a:ln w="2032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文本框 19"/>
          <p:cNvSpPr txBox="1"/>
          <p:nvPr/>
        </p:nvSpPr>
        <p:spPr>
          <a:xfrm>
            <a:off x="5492034" y="2967791"/>
            <a:ext cx="1329898" cy="798830"/>
          </a:xfrm>
          <a:prstGeom prst="rect">
            <a:avLst/>
          </a:prstGeom>
          <a:noFill/>
        </p:spPr>
        <p:txBody>
          <a:bodyPr wrap="square" rtlCol="0">
            <a:sp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63%</a:t>
            </a:r>
          </a:p>
          <a:p>
            <a:pPr algn="ctr"/>
            <a:r>
              <a:rPr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Your title</a:t>
            </a:r>
            <a:endPar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文本框 20"/>
          <p:cNvSpPr txBox="1"/>
          <p:nvPr/>
        </p:nvSpPr>
        <p:spPr>
          <a:xfrm>
            <a:off x="8371668" y="2967791"/>
            <a:ext cx="1329898" cy="798830"/>
          </a:xfrm>
          <a:prstGeom prst="rect">
            <a:avLst/>
          </a:prstGeom>
          <a:noFill/>
        </p:spPr>
        <p:txBody>
          <a:bodyPr wrap="square" rtlCol="0">
            <a:sp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30%</a:t>
            </a:r>
          </a:p>
          <a:p>
            <a:pPr algn="ctr"/>
            <a:r>
              <a:rPr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Your title</a:t>
            </a:r>
            <a:endPar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文本框 21"/>
          <p:cNvSpPr txBox="1"/>
          <p:nvPr/>
        </p:nvSpPr>
        <p:spPr>
          <a:xfrm flipH="1">
            <a:off x="1992294" y="4702004"/>
            <a:ext cx="2570110" cy="953135"/>
          </a:xfrm>
          <a:prstGeom prst="rect">
            <a:avLst/>
          </a:prstGeom>
          <a:noFill/>
        </p:spPr>
        <p:txBody>
          <a:bodyPr wrap="square" rtlCol="0">
            <a:spAutoFit/>
          </a:bodyPr>
          <a:lstStyle/>
          <a:p>
            <a:pPr algn="ctr">
              <a:spcBef>
                <a:spcPts val="600"/>
              </a:spcBef>
            </a:pPr>
            <a: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234,567</a:t>
            </a:r>
          </a:p>
          <a:p>
            <a:pPr algn="ctr">
              <a:spcBef>
                <a:spcPts val="600"/>
              </a:spcBef>
            </a:pPr>
            <a:r>
              <a:rPr lang="en-US" altLang="zh-CN"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This power-point is a multipurpose power-point template perfect for you. We focused on the real use. </a:t>
            </a:r>
            <a:endParaRPr lang="zh-CN" altLang="en-US"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文本框 22"/>
          <p:cNvSpPr txBox="1"/>
          <p:nvPr/>
        </p:nvSpPr>
        <p:spPr>
          <a:xfrm flipH="1">
            <a:off x="4871928" y="4702004"/>
            <a:ext cx="2570110" cy="953135"/>
          </a:xfrm>
          <a:prstGeom prst="rect">
            <a:avLst/>
          </a:prstGeom>
          <a:noFill/>
        </p:spPr>
        <p:txBody>
          <a:bodyPr wrap="square" rtlCol="0">
            <a:spAutoFit/>
          </a:bodyPr>
          <a:lstStyle/>
          <a:p>
            <a:pPr algn="ctr">
              <a:spcBef>
                <a:spcPts val="600"/>
              </a:spcBef>
            </a:pPr>
            <a: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197,567</a:t>
            </a:r>
          </a:p>
          <a:p>
            <a:pPr algn="ctr">
              <a:spcBef>
                <a:spcPts val="600"/>
              </a:spcBef>
            </a:pPr>
            <a:r>
              <a:rPr lang="en-US" altLang="zh-CN"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This power-point is a multipurpose power-point template perfect for you. We focused on the real use. </a:t>
            </a:r>
            <a:endParaRPr lang="zh-CN" altLang="en-US"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文本框 23"/>
          <p:cNvSpPr txBox="1"/>
          <p:nvPr/>
        </p:nvSpPr>
        <p:spPr>
          <a:xfrm flipH="1">
            <a:off x="7751562" y="4702004"/>
            <a:ext cx="2570110" cy="953135"/>
          </a:xfrm>
          <a:prstGeom prst="rect">
            <a:avLst/>
          </a:prstGeom>
          <a:noFill/>
        </p:spPr>
        <p:txBody>
          <a:bodyPr wrap="square" rtlCol="0">
            <a:spAutoFit/>
          </a:bodyPr>
          <a:lstStyle/>
          <a:p>
            <a:pPr algn="ctr">
              <a:spcBef>
                <a:spcPts val="600"/>
              </a:spcBef>
            </a:pPr>
            <a: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54,567</a:t>
            </a:r>
          </a:p>
          <a:p>
            <a:pPr algn="ctr">
              <a:spcBef>
                <a:spcPts val="600"/>
              </a:spcBef>
            </a:pPr>
            <a:r>
              <a:rPr lang="en-US" altLang="zh-CN"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This power-point is a multipurpose power-point template perfect for you. We focused on the real use. </a:t>
            </a:r>
            <a:endParaRPr lang="zh-CN" altLang="en-US"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250" fill="hold"/>
                                        <p:tgtEl>
                                          <p:spTgt spid="13"/>
                                        </p:tgtEl>
                                        <p:attrNameLst>
                                          <p:attrName>ppt_x</p:attrName>
                                        </p:attrNameLst>
                                      </p:cBhvr>
                                      <p:tavLst>
                                        <p:tav tm="0">
                                          <p:val>
                                            <p:strVal val="#ppt_x"/>
                                          </p:val>
                                        </p:tav>
                                        <p:tav tm="100000">
                                          <p:val>
                                            <p:strVal val="#ppt_x"/>
                                          </p:val>
                                        </p:tav>
                                      </p:tavLst>
                                    </p:anim>
                                    <p:anim calcmode="lin" valueType="num">
                                      <p:cBhvr additive="base">
                                        <p:cTn id="17" dur="250" fill="hold"/>
                                        <p:tgtEl>
                                          <p:spTgt spid="13"/>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1"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250" fill="hold"/>
                                        <p:tgtEl>
                                          <p:spTgt spid="15"/>
                                        </p:tgtEl>
                                        <p:attrNameLst>
                                          <p:attrName>ppt_x</p:attrName>
                                        </p:attrNameLst>
                                      </p:cBhvr>
                                      <p:tavLst>
                                        <p:tav tm="0">
                                          <p:val>
                                            <p:strVal val="#ppt_x"/>
                                          </p:val>
                                        </p:tav>
                                        <p:tav tm="100000">
                                          <p:val>
                                            <p:strVal val="#ppt_x"/>
                                          </p:val>
                                        </p:tav>
                                      </p:tavLst>
                                    </p:anim>
                                    <p:anim calcmode="lin" valueType="num">
                                      <p:cBhvr additive="base">
                                        <p:cTn id="22" dur="250" fill="hold"/>
                                        <p:tgtEl>
                                          <p:spTgt spid="15"/>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1"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250" fill="hold"/>
                                        <p:tgtEl>
                                          <p:spTgt spid="18"/>
                                        </p:tgtEl>
                                        <p:attrNameLst>
                                          <p:attrName>ppt_x</p:attrName>
                                        </p:attrNameLst>
                                      </p:cBhvr>
                                      <p:tavLst>
                                        <p:tav tm="0">
                                          <p:val>
                                            <p:strVal val="#ppt_x"/>
                                          </p:val>
                                        </p:tav>
                                        <p:tav tm="100000">
                                          <p:val>
                                            <p:strVal val="#ppt_x"/>
                                          </p:val>
                                        </p:tav>
                                      </p:tavLst>
                                    </p:anim>
                                    <p:anim calcmode="lin" valueType="num">
                                      <p:cBhvr additive="base">
                                        <p:cTn id="27" dur="250" fill="hold"/>
                                        <p:tgtEl>
                                          <p:spTgt spid="1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250" fill="hold"/>
                                        <p:tgtEl>
                                          <p:spTgt spid="19"/>
                                        </p:tgtEl>
                                        <p:attrNameLst>
                                          <p:attrName>ppt_x</p:attrName>
                                        </p:attrNameLst>
                                      </p:cBhvr>
                                      <p:tavLst>
                                        <p:tav tm="0">
                                          <p:val>
                                            <p:strVal val="#ppt_x"/>
                                          </p:val>
                                        </p:tav>
                                        <p:tav tm="100000">
                                          <p:val>
                                            <p:strVal val="#ppt_x"/>
                                          </p:val>
                                        </p:tav>
                                      </p:tavLst>
                                    </p:anim>
                                    <p:anim calcmode="lin" valueType="num">
                                      <p:cBhvr additive="base">
                                        <p:cTn id="32" dur="25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2" presetClass="entr" presetSubtype="1"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250" fill="hold"/>
                                        <p:tgtEl>
                                          <p:spTgt spid="20"/>
                                        </p:tgtEl>
                                        <p:attrNameLst>
                                          <p:attrName>ppt_x</p:attrName>
                                        </p:attrNameLst>
                                      </p:cBhvr>
                                      <p:tavLst>
                                        <p:tav tm="0">
                                          <p:val>
                                            <p:strVal val="#ppt_x"/>
                                          </p:val>
                                        </p:tav>
                                        <p:tav tm="100000">
                                          <p:val>
                                            <p:strVal val="#ppt_x"/>
                                          </p:val>
                                        </p:tav>
                                      </p:tavLst>
                                    </p:anim>
                                    <p:anim calcmode="lin" valueType="num">
                                      <p:cBhvr additive="base">
                                        <p:cTn id="37" dur="250" fill="hold"/>
                                        <p:tgtEl>
                                          <p:spTgt spid="20"/>
                                        </p:tgtEl>
                                        <p:attrNameLst>
                                          <p:attrName>ppt_y</p:attrName>
                                        </p:attrNameLst>
                                      </p:cBhvr>
                                      <p:tavLst>
                                        <p:tav tm="0">
                                          <p:val>
                                            <p:strVal val="0-#ppt_h/2"/>
                                          </p:val>
                                        </p:tav>
                                        <p:tav tm="100000">
                                          <p:val>
                                            <p:strVal val="#ppt_y"/>
                                          </p:val>
                                        </p:tav>
                                      </p:tavLst>
                                    </p:anim>
                                  </p:childTnLst>
                                </p:cTn>
                              </p:par>
                            </p:childTnLst>
                          </p:cTn>
                        </p:par>
                        <p:par>
                          <p:cTn id="38" fill="hold">
                            <p:stCondLst>
                              <p:cond delay="3500"/>
                            </p:stCondLst>
                            <p:childTnLst>
                              <p:par>
                                <p:cTn id="39" presetID="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250" fill="hold"/>
                                        <p:tgtEl>
                                          <p:spTgt spid="21"/>
                                        </p:tgtEl>
                                        <p:attrNameLst>
                                          <p:attrName>ppt_x</p:attrName>
                                        </p:attrNameLst>
                                      </p:cBhvr>
                                      <p:tavLst>
                                        <p:tav tm="0">
                                          <p:val>
                                            <p:strVal val="#ppt_x"/>
                                          </p:val>
                                        </p:tav>
                                        <p:tav tm="100000">
                                          <p:val>
                                            <p:strVal val="#ppt_x"/>
                                          </p:val>
                                        </p:tav>
                                      </p:tavLst>
                                    </p:anim>
                                    <p:anim calcmode="lin" valueType="num">
                                      <p:cBhvr additive="base">
                                        <p:cTn id="42" dur="250" fill="hold"/>
                                        <p:tgtEl>
                                          <p:spTgt spid="21"/>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250" fill="hold"/>
                                        <p:tgtEl>
                                          <p:spTgt spid="22"/>
                                        </p:tgtEl>
                                        <p:attrNameLst>
                                          <p:attrName>ppt_x</p:attrName>
                                        </p:attrNameLst>
                                      </p:cBhvr>
                                      <p:tavLst>
                                        <p:tav tm="0">
                                          <p:val>
                                            <p:strVal val="#ppt_x"/>
                                          </p:val>
                                        </p:tav>
                                        <p:tav tm="100000">
                                          <p:val>
                                            <p:strVal val="#ppt_x"/>
                                          </p:val>
                                        </p:tav>
                                      </p:tavLst>
                                    </p:anim>
                                    <p:anim calcmode="lin" valueType="num">
                                      <p:cBhvr additive="base">
                                        <p:cTn id="47" dur="250" fill="hold"/>
                                        <p:tgtEl>
                                          <p:spTgt spid="22"/>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250" fill="hold"/>
                                        <p:tgtEl>
                                          <p:spTgt spid="23"/>
                                        </p:tgtEl>
                                        <p:attrNameLst>
                                          <p:attrName>ppt_x</p:attrName>
                                        </p:attrNameLst>
                                      </p:cBhvr>
                                      <p:tavLst>
                                        <p:tav tm="0">
                                          <p:val>
                                            <p:strVal val="#ppt_x"/>
                                          </p:val>
                                        </p:tav>
                                        <p:tav tm="100000">
                                          <p:val>
                                            <p:strVal val="#ppt_x"/>
                                          </p:val>
                                        </p:tav>
                                      </p:tavLst>
                                    </p:anim>
                                    <p:anim calcmode="lin" valueType="num">
                                      <p:cBhvr additive="base">
                                        <p:cTn id="52" dur="25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250" fill="hold"/>
                                        <p:tgtEl>
                                          <p:spTgt spid="24"/>
                                        </p:tgtEl>
                                        <p:attrNameLst>
                                          <p:attrName>ppt_x</p:attrName>
                                        </p:attrNameLst>
                                      </p:cBhvr>
                                      <p:tavLst>
                                        <p:tav tm="0">
                                          <p:val>
                                            <p:strVal val="#ppt_x"/>
                                          </p:val>
                                        </p:tav>
                                        <p:tav tm="100000">
                                          <p:val>
                                            <p:strVal val="#ppt_x"/>
                                          </p:val>
                                        </p:tav>
                                      </p:tavLst>
                                    </p:anim>
                                    <p:anim calcmode="lin" valueType="num">
                                      <p:cBhvr additive="base">
                                        <p:cTn id="57" dur="25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5" grpId="0" bldLvl="0" animBg="1"/>
      <p:bldP spid="18" grpId="0" bldLvl="0" animBg="1"/>
      <p:bldP spid="19" grpId="0" bldLvl="0" animBg="1"/>
      <p:bldP spid="20" grpId="0"/>
      <p:bldP spid="21" grpId="0"/>
      <p:bldP spid="22" grpId="0"/>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
            <a:ext cx="12192318" cy="6858179"/>
          </a:xfrm>
          <a:prstGeom prst="rect">
            <a:avLst/>
          </a:prstGeom>
        </p:spPr>
      </p:pic>
      <p:grpSp>
        <p:nvGrpSpPr>
          <p:cNvPr id="23" name="组合 22"/>
          <p:cNvGrpSpPr/>
          <p:nvPr/>
        </p:nvGrpSpPr>
        <p:grpSpPr>
          <a:xfrm>
            <a:off x="4919184" y="1582913"/>
            <a:ext cx="2915652" cy="497951"/>
            <a:chOff x="3178798" y="1432965"/>
            <a:chExt cx="2713464" cy="463420"/>
          </a:xfrm>
          <a:noFill/>
        </p:grpSpPr>
        <p:sp>
          <p:nvSpPr>
            <p:cNvPr id="24" name="燕尾形 12"/>
            <p:cNvSpPr/>
            <p:nvPr/>
          </p:nvSpPr>
          <p:spPr>
            <a:xfrm>
              <a:off x="3178798" y="1432965"/>
              <a:ext cx="2713464" cy="463420"/>
            </a:xfrm>
            <a:prstGeom prst="chevr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schemeClr val="bg1"/>
                </a:solidFill>
              </a:endParaRPr>
            </a:p>
          </p:txBody>
        </p:sp>
        <p:sp>
          <p:nvSpPr>
            <p:cNvPr id="25" name="矩形 24"/>
            <p:cNvSpPr/>
            <p:nvPr/>
          </p:nvSpPr>
          <p:spPr>
            <a:xfrm>
              <a:off x="3552205" y="1441265"/>
              <a:ext cx="1824902" cy="371126"/>
            </a:xfrm>
            <a:prstGeom prst="rect">
              <a:avLst/>
            </a:prstGeom>
            <a:grpFill/>
            <a:ln>
              <a:noFill/>
            </a:ln>
          </p:spPr>
          <p:txBody>
            <a:bodyPr wrap="none">
              <a:spAutoFit/>
            </a:bodyPr>
            <a:lstStyle/>
            <a:p>
              <a:pPr fontAlgn="base">
                <a:spcBef>
                  <a:spcPct val="0"/>
                </a:spcBef>
                <a:spcAft>
                  <a:spcPct val="0"/>
                </a:spcAft>
              </a:pPr>
              <a:r>
                <a:rPr lang="zh-CN" altLang="en-US" sz="2000" dirty="0">
                  <a:solidFill>
                    <a:schemeClr val="bg1"/>
                  </a:solidFill>
                  <a:latin typeface="微软雅黑" panose="020B0503020204020204" pitchFamily="34" charset="-122"/>
                  <a:ea typeface="微软雅黑" panose="020B0503020204020204" pitchFamily="34" charset="-122"/>
                </a:rPr>
                <a:t>添加目录一文字</a:t>
              </a:r>
            </a:p>
          </p:txBody>
        </p:sp>
      </p:grpSp>
      <p:grpSp>
        <p:nvGrpSpPr>
          <p:cNvPr id="40" name="组合 39"/>
          <p:cNvGrpSpPr/>
          <p:nvPr/>
        </p:nvGrpSpPr>
        <p:grpSpPr>
          <a:xfrm>
            <a:off x="4919184" y="2679649"/>
            <a:ext cx="2915652" cy="497951"/>
            <a:chOff x="4259771" y="2325220"/>
            <a:chExt cx="2713464" cy="463420"/>
          </a:xfrm>
          <a:noFill/>
        </p:grpSpPr>
        <p:sp>
          <p:nvSpPr>
            <p:cNvPr id="41" name="燕尾形 15"/>
            <p:cNvSpPr/>
            <p:nvPr/>
          </p:nvSpPr>
          <p:spPr>
            <a:xfrm>
              <a:off x="4259771" y="2325220"/>
              <a:ext cx="2713464" cy="463420"/>
            </a:xfrm>
            <a:prstGeom prst="chevr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schemeClr val="bg1"/>
                </a:solidFill>
              </a:endParaRPr>
            </a:p>
          </p:txBody>
        </p:sp>
        <p:sp>
          <p:nvSpPr>
            <p:cNvPr id="42" name="矩形 41"/>
            <p:cNvSpPr/>
            <p:nvPr/>
          </p:nvSpPr>
          <p:spPr>
            <a:xfrm>
              <a:off x="4627681" y="2346648"/>
              <a:ext cx="1824902" cy="371126"/>
            </a:xfrm>
            <a:prstGeom prst="rect">
              <a:avLst/>
            </a:prstGeom>
            <a:grpFill/>
            <a:ln>
              <a:noFill/>
            </a:ln>
          </p:spPr>
          <p:txBody>
            <a:bodyPr wrap="none">
              <a:spAutoFit/>
            </a:bodyPr>
            <a:lstStyle/>
            <a:p>
              <a:pPr fontAlgn="base">
                <a:spcBef>
                  <a:spcPct val="0"/>
                </a:spcBef>
                <a:spcAft>
                  <a:spcPct val="0"/>
                </a:spcAft>
              </a:pPr>
              <a:r>
                <a:rPr lang="zh-CN" altLang="en-US" sz="2000" dirty="0">
                  <a:solidFill>
                    <a:schemeClr val="bg1"/>
                  </a:solidFill>
                  <a:latin typeface="微软雅黑" panose="020B0503020204020204" pitchFamily="34" charset="-122"/>
                  <a:ea typeface="微软雅黑" panose="020B0503020204020204" pitchFamily="34" charset="-122"/>
                </a:rPr>
                <a:t>添加目录二文字</a:t>
              </a:r>
            </a:p>
          </p:txBody>
        </p:sp>
      </p:grpSp>
      <p:grpSp>
        <p:nvGrpSpPr>
          <p:cNvPr id="43" name="组合 42"/>
          <p:cNvGrpSpPr/>
          <p:nvPr/>
        </p:nvGrpSpPr>
        <p:grpSpPr>
          <a:xfrm>
            <a:off x="4919184" y="3780250"/>
            <a:ext cx="2915652" cy="497951"/>
            <a:chOff x="5273934" y="3221290"/>
            <a:chExt cx="2713464" cy="463420"/>
          </a:xfrm>
          <a:noFill/>
        </p:grpSpPr>
        <p:sp>
          <p:nvSpPr>
            <p:cNvPr id="44" name="燕尾形 18"/>
            <p:cNvSpPr/>
            <p:nvPr/>
          </p:nvSpPr>
          <p:spPr>
            <a:xfrm>
              <a:off x="5273934" y="3221290"/>
              <a:ext cx="2713464" cy="463420"/>
            </a:xfrm>
            <a:prstGeom prst="chevr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schemeClr val="bg1"/>
                </a:solidFill>
              </a:endParaRPr>
            </a:p>
          </p:txBody>
        </p:sp>
        <p:sp>
          <p:nvSpPr>
            <p:cNvPr id="45" name="矩形 44"/>
            <p:cNvSpPr/>
            <p:nvPr/>
          </p:nvSpPr>
          <p:spPr>
            <a:xfrm>
              <a:off x="5647462" y="3240464"/>
              <a:ext cx="2138284" cy="371126"/>
            </a:xfrm>
            <a:prstGeom prst="rect">
              <a:avLst/>
            </a:prstGeom>
            <a:grpFill/>
            <a:ln>
              <a:noFill/>
            </a:ln>
          </p:spPr>
          <p:txBody>
            <a:bodyPr wrap="square">
              <a:spAutoFit/>
            </a:bodyPr>
            <a:lstStyle/>
            <a:p>
              <a:pPr fontAlgn="base">
                <a:spcBef>
                  <a:spcPct val="0"/>
                </a:spcBef>
                <a:spcAft>
                  <a:spcPct val="0"/>
                </a:spcAft>
              </a:pPr>
              <a:r>
                <a:rPr lang="zh-CN" altLang="en-US" sz="2000" dirty="0">
                  <a:solidFill>
                    <a:schemeClr val="bg1"/>
                  </a:solidFill>
                  <a:latin typeface="微软雅黑" panose="020B0503020204020204" pitchFamily="34" charset="-122"/>
                  <a:ea typeface="微软雅黑" panose="020B0503020204020204" pitchFamily="34" charset="-122"/>
                </a:rPr>
                <a:t>添加目录三文字</a:t>
              </a:r>
            </a:p>
          </p:txBody>
        </p:sp>
      </p:grpSp>
      <p:grpSp>
        <p:nvGrpSpPr>
          <p:cNvPr id="46" name="组合 45"/>
          <p:cNvGrpSpPr/>
          <p:nvPr/>
        </p:nvGrpSpPr>
        <p:grpSpPr>
          <a:xfrm>
            <a:off x="4919184" y="4915200"/>
            <a:ext cx="2915652" cy="497951"/>
            <a:chOff x="4265470" y="4122389"/>
            <a:chExt cx="2713464" cy="463420"/>
          </a:xfrm>
          <a:noFill/>
        </p:grpSpPr>
        <p:sp>
          <p:nvSpPr>
            <p:cNvPr id="47" name="燕尾形 21"/>
            <p:cNvSpPr/>
            <p:nvPr/>
          </p:nvSpPr>
          <p:spPr>
            <a:xfrm>
              <a:off x="4265470" y="4122389"/>
              <a:ext cx="2713464" cy="463420"/>
            </a:xfrm>
            <a:prstGeom prst="chevr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schemeClr val="bg1"/>
                </a:solidFill>
              </a:endParaRPr>
            </a:p>
          </p:txBody>
        </p:sp>
        <p:sp>
          <p:nvSpPr>
            <p:cNvPr id="48" name="矩形 47"/>
            <p:cNvSpPr/>
            <p:nvPr/>
          </p:nvSpPr>
          <p:spPr>
            <a:xfrm>
              <a:off x="4633380" y="4129817"/>
              <a:ext cx="2143902" cy="371126"/>
            </a:xfrm>
            <a:prstGeom prst="rect">
              <a:avLst/>
            </a:prstGeom>
            <a:grpFill/>
            <a:ln>
              <a:noFill/>
            </a:ln>
          </p:spPr>
          <p:txBody>
            <a:bodyPr wrap="square">
              <a:spAutoFit/>
            </a:bodyPr>
            <a:lstStyle/>
            <a:p>
              <a:pPr fontAlgn="base">
                <a:spcBef>
                  <a:spcPct val="0"/>
                </a:spcBef>
                <a:spcAft>
                  <a:spcPct val="0"/>
                </a:spcAft>
              </a:pPr>
              <a:r>
                <a:rPr lang="zh-CN" altLang="en-US" sz="2000" dirty="0">
                  <a:solidFill>
                    <a:schemeClr val="bg1"/>
                  </a:solidFill>
                  <a:latin typeface="微软雅黑" panose="020B0503020204020204" pitchFamily="34" charset="-122"/>
                  <a:ea typeface="微软雅黑" panose="020B0503020204020204" pitchFamily="34" charset="-122"/>
                </a:rPr>
                <a:t>添加目录四文字</a:t>
              </a:r>
            </a:p>
          </p:txBody>
        </p:sp>
      </p:grpSp>
      <p:sp>
        <p:nvSpPr>
          <p:cNvPr id="49" name="矩形 48"/>
          <p:cNvSpPr/>
          <p:nvPr/>
        </p:nvSpPr>
        <p:spPr>
          <a:xfrm>
            <a:off x="3958283" y="1498205"/>
            <a:ext cx="652756" cy="65275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solidFill>
                  <a:schemeClr val="bg1"/>
                </a:solidFill>
              </a:rPr>
              <a:t>1</a:t>
            </a:r>
            <a:endParaRPr lang="zh-CN" altLang="en-US" sz="4000" dirty="0">
              <a:solidFill>
                <a:schemeClr val="bg1"/>
              </a:solidFill>
            </a:endParaRPr>
          </a:p>
        </p:txBody>
      </p:sp>
      <p:sp>
        <p:nvSpPr>
          <p:cNvPr id="50" name="矩形 49"/>
          <p:cNvSpPr/>
          <p:nvPr/>
        </p:nvSpPr>
        <p:spPr>
          <a:xfrm>
            <a:off x="3958283" y="2608966"/>
            <a:ext cx="652756" cy="65275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solidFill>
                  <a:schemeClr val="bg1"/>
                </a:solidFill>
              </a:rPr>
              <a:t>2</a:t>
            </a:r>
            <a:endParaRPr lang="zh-CN" altLang="en-US" sz="4000" dirty="0">
              <a:solidFill>
                <a:schemeClr val="bg1"/>
              </a:solidFill>
            </a:endParaRPr>
          </a:p>
        </p:txBody>
      </p:sp>
      <p:sp>
        <p:nvSpPr>
          <p:cNvPr id="51" name="矩形 50"/>
          <p:cNvSpPr/>
          <p:nvPr/>
        </p:nvSpPr>
        <p:spPr>
          <a:xfrm>
            <a:off x="3958283" y="3712296"/>
            <a:ext cx="652756" cy="65275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solidFill>
                  <a:schemeClr val="bg1"/>
                </a:solidFill>
              </a:rPr>
              <a:t>3</a:t>
            </a:r>
            <a:endParaRPr lang="zh-CN" altLang="en-US" sz="4000" dirty="0">
              <a:solidFill>
                <a:schemeClr val="bg1"/>
              </a:solidFill>
            </a:endParaRPr>
          </a:p>
        </p:txBody>
      </p:sp>
      <p:sp>
        <p:nvSpPr>
          <p:cNvPr id="52" name="矩形 51"/>
          <p:cNvSpPr/>
          <p:nvPr/>
        </p:nvSpPr>
        <p:spPr>
          <a:xfrm>
            <a:off x="3957507" y="4836514"/>
            <a:ext cx="652756" cy="65275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solidFill>
                  <a:schemeClr val="bg1"/>
                </a:solidFill>
              </a:rPr>
              <a:t>4</a:t>
            </a:r>
            <a:endParaRPr lang="zh-CN" altLang="en-US" sz="4000" dirty="0">
              <a:solidFill>
                <a:schemeClr val="bg1"/>
              </a:solidFill>
            </a:endParaRPr>
          </a:p>
        </p:txBody>
      </p:sp>
      <p:grpSp>
        <p:nvGrpSpPr>
          <p:cNvPr id="5" name="组合 4"/>
          <p:cNvGrpSpPr/>
          <p:nvPr/>
        </p:nvGrpSpPr>
        <p:grpSpPr>
          <a:xfrm>
            <a:off x="851037" y="1540618"/>
            <a:ext cx="2482415" cy="937488"/>
            <a:chOff x="661224" y="2492451"/>
            <a:chExt cx="2482027" cy="937342"/>
          </a:xfrm>
        </p:grpSpPr>
        <p:sp>
          <p:nvSpPr>
            <p:cNvPr id="53" name="矩形 52"/>
            <p:cNvSpPr/>
            <p:nvPr/>
          </p:nvSpPr>
          <p:spPr>
            <a:xfrm>
              <a:off x="1204441" y="2492451"/>
              <a:ext cx="1938810" cy="9373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dirty="0">
                  <a:solidFill>
                    <a:schemeClr val="bg1"/>
                  </a:solidFill>
                  <a:latin typeface="微软雅黑" panose="020B0503020204020204" pitchFamily="34" charset="-122"/>
                  <a:ea typeface="微软雅黑" panose="020B0503020204020204" pitchFamily="34" charset="-122"/>
                </a:rPr>
                <a:t>目录</a:t>
              </a:r>
              <a:endParaRPr lang="en-US" altLang="zh-CN" sz="4800" b="1" dirty="0">
                <a:solidFill>
                  <a:schemeClr val="bg1"/>
                </a:solidFill>
                <a:latin typeface="微软雅黑" panose="020B0503020204020204" pitchFamily="34" charset="-122"/>
                <a:ea typeface="微软雅黑" panose="020B0503020204020204" pitchFamily="34" charset="-122"/>
              </a:endParaRPr>
            </a:p>
            <a:p>
              <a:pPr algn="ctr"/>
              <a:r>
                <a:rPr lang="en-US" altLang="zh-CN" sz="1600" dirty="0">
                  <a:solidFill>
                    <a:schemeClr val="bg1"/>
                  </a:solidFill>
                  <a:latin typeface="微软雅黑" panose="020B0503020204020204" pitchFamily="34" charset="-122"/>
                  <a:ea typeface="微软雅黑" panose="020B0503020204020204" pitchFamily="34" charset="-122"/>
                </a:rPr>
                <a:t>DIRECTORY</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54" name="等腰三角形 53"/>
            <p:cNvSpPr/>
            <p:nvPr/>
          </p:nvSpPr>
          <p:spPr>
            <a:xfrm rot="5400000" flipH="1">
              <a:off x="607888" y="2627779"/>
              <a:ext cx="773358" cy="66668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250"/>
                                        <p:tgtEl>
                                          <p:spTgt spid="49"/>
                                        </p:tgtEl>
                                      </p:cBhvr>
                                    </p:animEffect>
                                    <p:anim calcmode="lin" valueType="num">
                                      <p:cBhvr>
                                        <p:cTn id="17" dur="250" fill="hold"/>
                                        <p:tgtEl>
                                          <p:spTgt spid="49"/>
                                        </p:tgtEl>
                                        <p:attrNameLst>
                                          <p:attrName>ppt_x</p:attrName>
                                        </p:attrNameLst>
                                      </p:cBhvr>
                                      <p:tavLst>
                                        <p:tav tm="0">
                                          <p:val>
                                            <p:strVal val="#ppt_x"/>
                                          </p:val>
                                        </p:tav>
                                        <p:tav tm="100000">
                                          <p:val>
                                            <p:strVal val="#ppt_x"/>
                                          </p:val>
                                        </p:tav>
                                      </p:tavLst>
                                    </p:anim>
                                    <p:anim calcmode="lin" valueType="num">
                                      <p:cBhvr>
                                        <p:cTn id="18" dur="25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250"/>
                                        <p:tgtEl>
                                          <p:spTgt spid="50"/>
                                        </p:tgtEl>
                                      </p:cBhvr>
                                    </p:animEffect>
                                    <p:anim calcmode="lin" valueType="num">
                                      <p:cBhvr>
                                        <p:cTn id="23" dur="250" fill="hold"/>
                                        <p:tgtEl>
                                          <p:spTgt spid="50"/>
                                        </p:tgtEl>
                                        <p:attrNameLst>
                                          <p:attrName>ppt_x</p:attrName>
                                        </p:attrNameLst>
                                      </p:cBhvr>
                                      <p:tavLst>
                                        <p:tav tm="0">
                                          <p:val>
                                            <p:strVal val="#ppt_x"/>
                                          </p:val>
                                        </p:tav>
                                        <p:tav tm="100000">
                                          <p:val>
                                            <p:strVal val="#ppt_x"/>
                                          </p:val>
                                        </p:tav>
                                      </p:tavLst>
                                    </p:anim>
                                    <p:anim calcmode="lin" valueType="num">
                                      <p:cBhvr>
                                        <p:cTn id="24" dur="250" fill="hold"/>
                                        <p:tgtEl>
                                          <p:spTgt spid="5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250"/>
                                        <p:tgtEl>
                                          <p:spTgt spid="51"/>
                                        </p:tgtEl>
                                      </p:cBhvr>
                                    </p:animEffect>
                                    <p:anim calcmode="lin" valueType="num">
                                      <p:cBhvr>
                                        <p:cTn id="29" dur="250" fill="hold"/>
                                        <p:tgtEl>
                                          <p:spTgt spid="51"/>
                                        </p:tgtEl>
                                        <p:attrNameLst>
                                          <p:attrName>ppt_x</p:attrName>
                                        </p:attrNameLst>
                                      </p:cBhvr>
                                      <p:tavLst>
                                        <p:tav tm="0">
                                          <p:val>
                                            <p:strVal val="#ppt_x"/>
                                          </p:val>
                                        </p:tav>
                                        <p:tav tm="100000">
                                          <p:val>
                                            <p:strVal val="#ppt_x"/>
                                          </p:val>
                                        </p:tav>
                                      </p:tavLst>
                                    </p:anim>
                                    <p:anim calcmode="lin" valueType="num">
                                      <p:cBhvr>
                                        <p:cTn id="30" dur="250" fill="hold"/>
                                        <p:tgtEl>
                                          <p:spTgt spid="5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250"/>
                                        <p:tgtEl>
                                          <p:spTgt spid="52"/>
                                        </p:tgtEl>
                                      </p:cBhvr>
                                    </p:animEffect>
                                    <p:anim calcmode="lin" valueType="num">
                                      <p:cBhvr>
                                        <p:cTn id="35" dur="250" fill="hold"/>
                                        <p:tgtEl>
                                          <p:spTgt spid="52"/>
                                        </p:tgtEl>
                                        <p:attrNameLst>
                                          <p:attrName>ppt_x</p:attrName>
                                        </p:attrNameLst>
                                      </p:cBhvr>
                                      <p:tavLst>
                                        <p:tav tm="0">
                                          <p:val>
                                            <p:strVal val="#ppt_x"/>
                                          </p:val>
                                        </p:tav>
                                        <p:tav tm="100000">
                                          <p:val>
                                            <p:strVal val="#ppt_x"/>
                                          </p:val>
                                        </p:tav>
                                      </p:tavLst>
                                    </p:anim>
                                    <p:anim calcmode="lin" valueType="num">
                                      <p:cBhvr>
                                        <p:cTn id="36" dur="250" fill="hold"/>
                                        <p:tgtEl>
                                          <p:spTgt spid="52"/>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250"/>
                                        <p:tgtEl>
                                          <p:spTgt spid="23"/>
                                        </p:tgtEl>
                                      </p:cBhvr>
                                    </p:animEffect>
                                    <p:anim calcmode="lin" valueType="num">
                                      <p:cBhvr>
                                        <p:cTn id="41" dur="250" fill="hold"/>
                                        <p:tgtEl>
                                          <p:spTgt spid="23"/>
                                        </p:tgtEl>
                                        <p:attrNameLst>
                                          <p:attrName>ppt_x</p:attrName>
                                        </p:attrNameLst>
                                      </p:cBhvr>
                                      <p:tavLst>
                                        <p:tav tm="0">
                                          <p:val>
                                            <p:strVal val="#ppt_x"/>
                                          </p:val>
                                        </p:tav>
                                        <p:tav tm="100000">
                                          <p:val>
                                            <p:strVal val="#ppt_x"/>
                                          </p:val>
                                        </p:tav>
                                      </p:tavLst>
                                    </p:anim>
                                    <p:anim calcmode="lin" valueType="num">
                                      <p:cBhvr>
                                        <p:cTn id="42" dur="250" fill="hold"/>
                                        <p:tgtEl>
                                          <p:spTgt spid="23"/>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250"/>
                                        <p:tgtEl>
                                          <p:spTgt spid="40"/>
                                        </p:tgtEl>
                                      </p:cBhvr>
                                    </p:animEffect>
                                    <p:anim calcmode="lin" valueType="num">
                                      <p:cBhvr>
                                        <p:cTn id="47" dur="250" fill="hold"/>
                                        <p:tgtEl>
                                          <p:spTgt spid="40"/>
                                        </p:tgtEl>
                                        <p:attrNameLst>
                                          <p:attrName>ppt_x</p:attrName>
                                        </p:attrNameLst>
                                      </p:cBhvr>
                                      <p:tavLst>
                                        <p:tav tm="0">
                                          <p:val>
                                            <p:strVal val="#ppt_x"/>
                                          </p:val>
                                        </p:tav>
                                        <p:tav tm="100000">
                                          <p:val>
                                            <p:strVal val="#ppt_x"/>
                                          </p:val>
                                        </p:tav>
                                      </p:tavLst>
                                    </p:anim>
                                    <p:anim calcmode="lin" valueType="num">
                                      <p:cBhvr>
                                        <p:cTn id="48" dur="250" fill="hold"/>
                                        <p:tgtEl>
                                          <p:spTgt spid="40"/>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42" presetClass="entr" presetSubtype="0" fill="hold"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250"/>
                                        <p:tgtEl>
                                          <p:spTgt spid="43"/>
                                        </p:tgtEl>
                                      </p:cBhvr>
                                    </p:animEffect>
                                    <p:anim calcmode="lin" valueType="num">
                                      <p:cBhvr>
                                        <p:cTn id="53" dur="250" fill="hold"/>
                                        <p:tgtEl>
                                          <p:spTgt spid="43"/>
                                        </p:tgtEl>
                                        <p:attrNameLst>
                                          <p:attrName>ppt_x</p:attrName>
                                        </p:attrNameLst>
                                      </p:cBhvr>
                                      <p:tavLst>
                                        <p:tav tm="0">
                                          <p:val>
                                            <p:strVal val="#ppt_x"/>
                                          </p:val>
                                        </p:tav>
                                        <p:tav tm="100000">
                                          <p:val>
                                            <p:strVal val="#ppt_x"/>
                                          </p:val>
                                        </p:tav>
                                      </p:tavLst>
                                    </p:anim>
                                    <p:anim calcmode="lin" valueType="num">
                                      <p:cBhvr>
                                        <p:cTn id="54" dur="250" fill="hold"/>
                                        <p:tgtEl>
                                          <p:spTgt spid="43"/>
                                        </p:tgtEl>
                                        <p:attrNameLst>
                                          <p:attrName>ppt_y</p:attrName>
                                        </p:attrNameLst>
                                      </p:cBhvr>
                                      <p:tavLst>
                                        <p:tav tm="0">
                                          <p:val>
                                            <p:strVal val="#ppt_y+.1"/>
                                          </p:val>
                                        </p:tav>
                                        <p:tav tm="100000">
                                          <p:val>
                                            <p:strVal val="#ppt_y"/>
                                          </p:val>
                                        </p:tav>
                                      </p:tavLst>
                                    </p:anim>
                                  </p:childTnLst>
                                </p:cTn>
                              </p:par>
                            </p:childTnLst>
                          </p:cTn>
                        </p:par>
                        <p:par>
                          <p:cTn id="55" fill="hold">
                            <p:stCondLst>
                              <p:cond delay="5000"/>
                            </p:stCondLst>
                            <p:childTnLst>
                              <p:par>
                                <p:cTn id="56" presetID="42" presetClass="entr" presetSubtype="0" fill="hold"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250"/>
                                        <p:tgtEl>
                                          <p:spTgt spid="46"/>
                                        </p:tgtEl>
                                      </p:cBhvr>
                                    </p:animEffect>
                                    <p:anim calcmode="lin" valueType="num">
                                      <p:cBhvr>
                                        <p:cTn id="59" dur="250" fill="hold"/>
                                        <p:tgtEl>
                                          <p:spTgt spid="46"/>
                                        </p:tgtEl>
                                        <p:attrNameLst>
                                          <p:attrName>ppt_x</p:attrName>
                                        </p:attrNameLst>
                                      </p:cBhvr>
                                      <p:tavLst>
                                        <p:tav tm="0">
                                          <p:val>
                                            <p:strVal val="#ppt_x"/>
                                          </p:val>
                                        </p:tav>
                                        <p:tav tm="100000">
                                          <p:val>
                                            <p:strVal val="#ppt_x"/>
                                          </p:val>
                                        </p:tav>
                                      </p:tavLst>
                                    </p:anim>
                                    <p:anim calcmode="lin" valueType="num">
                                      <p:cBhvr>
                                        <p:cTn id="60" dur="25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ldLvl="0" animBg="1"/>
      <p:bldP spid="50" grpId="0" bldLvl="0" animBg="1"/>
      <p:bldP spid="51" grpId="0" bldLvl="0" animBg="1"/>
      <p:bldP spid="52"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
            <a:ext cx="12192318" cy="6858179"/>
          </a:xfrm>
          <a:prstGeom prst="rect">
            <a:avLst/>
          </a:prstGeom>
        </p:spPr>
      </p:pic>
      <p:grpSp>
        <p:nvGrpSpPr>
          <p:cNvPr id="29" name="组合 28"/>
          <p:cNvGrpSpPr/>
          <p:nvPr/>
        </p:nvGrpSpPr>
        <p:grpSpPr>
          <a:xfrm>
            <a:off x="974525" y="1540618"/>
            <a:ext cx="2358927" cy="937488"/>
            <a:chOff x="784693" y="2492451"/>
            <a:chExt cx="2358558" cy="937342"/>
          </a:xfrm>
        </p:grpSpPr>
        <p:sp>
          <p:nvSpPr>
            <p:cNvPr id="30" name="矩形 29"/>
            <p:cNvSpPr/>
            <p:nvPr/>
          </p:nvSpPr>
          <p:spPr>
            <a:xfrm>
              <a:off x="1204441" y="2492451"/>
              <a:ext cx="1938810" cy="9373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solidFill>
                    <a:schemeClr val="bg1"/>
                  </a:solidFill>
                  <a:latin typeface="微软雅黑" panose="020B0503020204020204" pitchFamily="34" charset="-122"/>
                  <a:ea typeface="微软雅黑" panose="020B0503020204020204" pitchFamily="34" charset="-122"/>
                </a:rPr>
                <a:t>第四节</a:t>
              </a:r>
              <a:endParaRPr lang="en-US" altLang="zh-CN" sz="4000" b="1" dirty="0">
                <a:solidFill>
                  <a:schemeClr val="bg1"/>
                </a:solidFill>
                <a:latin typeface="微软雅黑" panose="020B0503020204020204" pitchFamily="34" charset="-122"/>
                <a:ea typeface="微软雅黑" panose="020B0503020204020204" pitchFamily="34" charset="-122"/>
              </a:endParaRPr>
            </a:p>
          </p:txBody>
        </p:sp>
        <p:sp>
          <p:nvSpPr>
            <p:cNvPr id="31" name="等腰三角形 30"/>
            <p:cNvSpPr/>
            <p:nvPr/>
          </p:nvSpPr>
          <p:spPr>
            <a:xfrm rot="5400000" flipH="1">
              <a:off x="751112" y="2751248"/>
              <a:ext cx="486910" cy="419748"/>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4919184" y="1582913"/>
            <a:ext cx="2915652" cy="497951"/>
            <a:chOff x="3178798" y="1432965"/>
            <a:chExt cx="2713464" cy="463420"/>
          </a:xfrm>
          <a:noFill/>
        </p:grpSpPr>
        <p:sp>
          <p:nvSpPr>
            <p:cNvPr id="33" name="燕尾形 12"/>
            <p:cNvSpPr/>
            <p:nvPr/>
          </p:nvSpPr>
          <p:spPr>
            <a:xfrm>
              <a:off x="3178798" y="1432965"/>
              <a:ext cx="2713464" cy="463420"/>
            </a:xfrm>
            <a:prstGeom prst="chevr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schemeClr val="bg1"/>
                </a:solidFill>
              </a:endParaRPr>
            </a:p>
          </p:txBody>
        </p:sp>
        <p:sp>
          <p:nvSpPr>
            <p:cNvPr id="34" name="矩形 33"/>
            <p:cNvSpPr/>
            <p:nvPr/>
          </p:nvSpPr>
          <p:spPr>
            <a:xfrm>
              <a:off x="3552205" y="1441265"/>
              <a:ext cx="1824902" cy="371126"/>
            </a:xfrm>
            <a:prstGeom prst="rect">
              <a:avLst/>
            </a:prstGeom>
            <a:grpFill/>
            <a:ln>
              <a:noFill/>
            </a:ln>
          </p:spPr>
          <p:txBody>
            <a:bodyPr wrap="none">
              <a:spAutoFit/>
            </a:bodyPr>
            <a:lstStyle/>
            <a:p>
              <a:pPr fontAlgn="base">
                <a:spcBef>
                  <a:spcPct val="0"/>
                </a:spcBef>
                <a:spcAft>
                  <a:spcPct val="0"/>
                </a:spcAft>
              </a:pPr>
              <a:r>
                <a:rPr lang="zh-CN" altLang="en-US" sz="2000" dirty="0">
                  <a:solidFill>
                    <a:schemeClr val="bg1"/>
                  </a:solidFill>
                  <a:latin typeface="微软雅黑" panose="020B0503020204020204" pitchFamily="34" charset="-122"/>
                  <a:ea typeface="微软雅黑" panose="020B0503020204020204" pitchFamily="34" charset="-122"/>
                </a:rPr>
                <a:t>添加目录一文字</a:t>
              </a:r>
            </a:p>
          </p:txBody>
        </p:sp>
      </p:grpSp>
      <p:grpSp>
        <p:nvGrpSpPr>
          <p:cNvPr id="35" name="组合 34"/>
          <p:cNvGrpSpPr/>
          <p:nvPr/>
        </p:nvGrpSpPr>
        <p:grpSpPr>
          <a:xfrm>
            <a:off x="4919184" y="2679649"/>
            <a:ext cx="2915652" cy="497951"/>
            <a:chOff x="4259771" y="2325220"/>
            <a:chExt cx="2713464" cy="463420"/>
          </a:xfrm>
          <a:noFill/>
        </p:grpSpPr>
        <p:sp>
          <p:nvSpPr>
            <p:cNvPr id="36" name="燕尾形 15"/>
            <p:cNvSpPr/>
            <p:nvPr/>
          </p:nvSpPr>
          <p:spPr>
            <a:xfrm>
              <a:off x="4259771" y="2325220"/>
              <a:ext cx="2713464" cy="463420"/>
            </a:xfrm>
            <a:prstGeom prst="chevr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schemeClr val="bg1"/>
                </a:solidFill>
              </a:endParaRPr>
            </a:p>
          </p:txBody>
        </p:sp>
        <p:sp>
          <p:nvSpPr>
            <p:cNvPr id="37" name="矩形 36"/>
            <p:cNvSpPr/>
            <p:nvPr/>
          </p:nvSpPr>
          <p:spPr>
            <a:xfrm>
              <a:off x="4627681" y="2346648"/>
              <a:ext cx="1824902" cy="371126"/>
            </a:xfrm>
            <a:prstGeom prst="rect">
              <a:avLst/>
            </a:prstGeom>
            <a:grpFill/>
            <a:ln>
              <a:noFill/>
            </a:ln>
          </p:spPr>
          <p:txBody>
            <a:bodyPr wrap="none">
              <a:spAutoFit/>
            </a:bodyPr>
            <a:lstStyle/>
            <a:p>
              <a:pPr fontAlgn="base">
                <a:spcBef>
                  <a:spcPct val="0"/>
                </a:spcBef>
                <a:spcAft>
                  <a:spcPct val="0"/>
                </a:spcAft>
              </a:pPr>
              <a:r>
                <a:rPr lang="zh-CN" altLang="en-US" sz="2000" dirty="0">
                  <a:solidFill>
                    <a:schemeClr val="bg1"/>
                  </a:solidFill>
                  <a:latin typeface="微软雅黑" panose="020B0503020204020204" pitchFamily="34" charset="-122"/>
                  <a:ea typeface="微软雅黑" panose="020B0503020204020204" pitchFamily="34" charset="-122"/>
                </a:rPr>
                <a:t>添加目录二文字</a:t>
              </a:r>
            </a:p>
          </p:txBody>
        </p:sp>
      </p:grpSp>
      <p:grpSp>
        <p:nvGrpSpPr>
          <p:cNvPr id="38" name="组合 37"/>
          <p:cNvGrpSpPr/>
          <p:nvPr/>
        </p:nvGrpSpPr>
        <p:grpSpPr>
          <a:xfrm>
            <a:off x="4919184" y="3780250"/>
            <a:ext cx="2915652" cy="497951"/>
            <a:chOff x="5273934" y="3221290"/>
            <a:chExt cx="2713464" cy="463420"/>
          </a:xfrm>
          <a:noFill/>
        </p:grpSpPr>
        <p:sp>
          <p:nvSpPr>
            <p:cNvPr id="39" name="燕尾形 18"/>
            <p:cNvSpPr/>
            <p:nvPr/>
          </p:nvSpPr>
          <p:spPr>
            <a:xfrm>
              <a:off x="5273934" y="3221290"/>
              <a:ext cx="2713464" cy="463420"/>
            </a:xfrm>
            <a:prstGeom prst="chevr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schemeClr val="bg1"/>
                </a:solidFill>
              </a:endParaRPr>
            </a:p>
          </p:txBody>
        </p:sp>
        <p:sp>
          <p:nvSpPr>
            <p:cNvPr id="40" name="矩形 39"/>
            <p:cNvSpPr/>
            <p:nvPr/>
          </p:nvSpPr>
          <p:spPr>
            <a:xfrm>
              <a:off x="5647462" y="3240464"/>
              <a:ext cx="2138284" cy="371126"/>
            </a:xfrm>
            <a:prstGeom prst="rect">
              <a:avLst/>
            </a:prstGeom>
            <a:grpFill/>
            <a:ln>
              <a:noFill/>
            </a:ln>
          </p:spPr>
          <p:txBody>
            <a:bodyPr wrap="square">
              <a:spAutoFit/>
            </a:bodyPr>
            <a:lstStyle/>
            <a:p>
              <a:pPr fontAlgn="base">
                <a:spcBef>
                  <a:spcPct val="0"/>
                </a:spcBef>
                <a:spcAft>
                  <a:spcPct val="0"/>
                </a:spcAft>
              </a:pPr>
              <a:r>
                <a:rPr lang="zh-CN" altLang="en-US" sz="2000" dirty="0">
                  <a:solidFill>
                    <a:schemeClr val="bg1"/>
                  </a:solidFill>
                  <a:latin typeface="微软雅黑" panose="020B0503020204020204" pitchFamily="34" charset="-122"/>
                  <a:ea typeface="微软雅黑" panose="020B0503020204020204" pitchFamily="34" charset="-122"/>
                </a:rPr>
                <a:t>添加目录三文字</a:t>
              </a:r>
            </a:p>
          </p:txBody>
        </p:sp>
      </p:grpSp>
      <p:grpSp>
        <p:nvGrpSpPr>
          <p:cNvPr id="41" name="组合 40"/>
          <p:cNvGrpSpPr/>
          <p:nvPr/>
        </p:nvGrpSpPr>
        <p:grpSpPr>
          <a:xfrm>
            <a:off x="4919184" y="4915200"/>
            <a:ext cx="2915652" cy="497951"/>
            <a:chOff x="4265470" y="4122389"/>
            <a:chExt cx="2713464" cy="463420"/>
          </a:xfrm>
          <a:solidFill>
            <a:schemeClr val="bg1"/>
          </a:solidFill>
        </p:grpSpPr>
        <p:sp>
          <p:nvSpPr>
            <p:cNvPr id="42" name="燕尾形 21"/>
            <p:cNvSpPr/>
            <p:nvPr/>
          </p:nvSpPr>
          <p:spPr>
            <a:xfrm>
              <a:off x="4265470" y="4122389"/>
              <a:ext cx="2713464" cy="4634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srgbClr val="09A9B9"/>
                </a:solidFill>
              </a:endParaRPr>
            </a:p>
          </p:txBody>
        </p:sp>
        <p:sp>
          <p:nvSpPr>
            <p:cNvPr id="43" name="矩形 42"/>
            <p:cNvSpPr/>
            <p:nvPr/>
          </p:nvSpPr>
          <p:spPr>
            <a:xfrm>
              <a:off x="4633380" y="4129817"/>
              <a:ext cx="2143902" cy="371126"/>
            </a:xfrm>
            <a:prstGeom prst="rect">
              <a:avLst/>
            </a:prstGeom>
            <a:grpFill/>
            <a:ln>
              <a:noFill/>
            </a:ln>
          </p:spPr>
          <p:txBody>
            <a:bodyPr wrap="square">
              <a:spAutoFit/>
            </a:bodyPr>
            <a:lstStyle/>
            <a:p>
              <a:pPr fontAlgn="base">
                <a:spcBef>
                  <a:spcPct val="0"/>
                </a:spcBef>
                <a:spcAft>
                  <a:spcPct val="0"/>
                </a:spcAft>
              </a:pPr>
              <a:r>
                <a:rPr lang="zh-CN" altLang="en-US" sz="2000" dirty="0">
                  <a:solidFill>
                    <a:srgbClr val="09A9B9"/>
                  </a:solidFill>
                  <a:latin typeface="微软雅黑" panose="020B0503020204020204" pitchFamily="34" charset="-122"/>
                  <a:ea typeface="微软雅黑" panose="020B0503020204020204" pitchFamily="34" charset="-122"/>
                </a:rPr>
                <a:t>添加目录四文字</a:t>
              </a:r>
            </a:p>
          </p:txBody>
        </p:sp>
      </p:grpSp>
      <p:sp>
        <p:nvSpPr>
          <p:cNvPr id="44" name="矩形 43"/>
          <p:cNvSpPr/>
          <p:nvPr/>
        </p:nvSpPr>
        <p:spPr>
          <a:xfrm>
            <a:off x="3958283" y="1498205"/>
            <a:ext cx="652756" cy="65275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solidFill>
                  <a:schemeClr val="bg1"/>
                </a:solidFill>
              </a:rPr>
              <a:t>1</a:t>
            </a:r>
            <a:endParaRPr lang="zh-CN" altLang="en-US" sz="4000" dirty="0">
              <a:solidFill>
                <a:schemeClr val="bg1"/>
              </a:solidFill>
            </a:endParaRPr>
          </a:p>
        </p:txBody>
      </p:sp>
      <p:sp>
        <p:nvSpPr>
          <p:cNvPr id="45" name="矩形 44"/>
          <p:cNvSpPr/>
          <p:nvPr/>
        </p:nvSpPr>
        <p:spPr>
          <a:xfrm>
            <a:off x="3958283" y="2608966"/>
            <a:ext cx="652756" cy="65275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solidFill>
                  <a:schemeClr val="bg1"/>
                </a:solidFill>
              </a:rPr>
              <a:t>2</a:t>
            </a:r>
            <a:endParaRPr lang="zh-CN" altLang="en-US" sz="4000" dirty="0">
              <a:solidFill>
                <a:schemeClr val="bg1"/>
              </a:solidFill>
            </a:endParaRPr>
          </a:p>
        </p:txBody>
      </p:sp>
      <p:sp>
        <p:nvSpPr>
          <p:cNvPr id="46" name="矩形 45"/>
          <p:cNvSpPr/>
          <p:nvPr/>
        </p:nvSpPr>
        <p:spPr>
          <a:xfrm>
            <a:off x="3958283" y="3712296"/>
            <a:ext cx="652756" cy="65275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solidFill>
                  <a:schemeClr val="bg1"/>
                </a:solidFill>
              </a:rPr>
              <a:t>3</a:t>
            </a:r>
            <a:endParaRPr lang="zh-CN" altLang="en-US" sz="4000" dirty="0">
              <a:solidFill>
                <a:schemeClr val="bg1"/>
              </a:solidFill>
            </a:endParaRPr>
          </a:p>
        </p:txBody>
      </p:sp>
      <p:sp>
        <p:nvSpPr>
          <p:cNvPr id="47" name="矩形 46"/>
          <p:cNvSpPr/>
          <p:nvPr/>
        </p:nvSpPr>
        <p:spPr>
          <a:xfrm>
            <a:off x="3957507" y="4836514"/>
            <a:ext cx="652756" cy="652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solidFill>
                  <a:srgbClr val="09A9B9"/>
                </a:solidFill>
              </a:rPr>
              <a:t>4</a:t>
            </a:r>
            <a:endParaRPr lang="zh-CN" altLang="en-US" sz="4000" dirty="0">
              <a:solidFill>
                <a:srgbClr val="09A9B9"/>
              </a:solidFill>
            </a:endParaRP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750"/>
                                        <p:tgtEl>
                                          <p:spTgt spid="11"/>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grpId="0"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250"/>
                                        <p:tgtEl>
                                          <p:spTgt spid="44"/>
                                        </p:tgtEl>
                                      </p:cBhvr>
                                    </p:animEffect>
                                    <p:anim calcmode="lin" valueType="num">
                                      <p:cBhvr>
                                        <p:cTn id="17" dur="250" fill="hold"/>
                                        <p:tgtEl>
                                          <p:spTgt spid="44"/>
                                        </p:tgtEl>
                                        <p:attrNameLst>
                                          <p:attrName>ppt_x</p:attrName>
                                        </p:attrNameLst>
                                      </p:cBhvr>
                                      <p:tavLst>
                                        <p:tav tm="0">
                                          <p:val>
                                            <p:strVal val="#ppt_x"/>
                                          </p:val>
                                        </p:tav>
                                        <p:tav tm="100000">
                                          <p:val>
                                            <p:strVal val="#ppt_x"/>
                                          </p:val>
                                        </p:tav>
                                      </p:tavLst>
                                    </p:anim>
                                    <p:anim calcmode="lin" valueType="num">
                                      <p:cBhvr>
                                        <p:cTn id="18" dur="250" fill="hold"/>
                                        <p:tgtEl>
                                          <p:spTgt spid="44"/>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250"/>
                                        <p:tgtEl>
                                          <p:spTgt spid="45"/>
                                        </p:tgtEl>
                                      </p:cBhvr>
                                    </p:animEffect>
                                    <p:anim calcmode="lin" valueType="num">
                                      <p:cBhvr>
                                        <p:cTn id="23" dur="250" fill="hold"/>
                                        <p:tgtEl>
                                          <p:spTgt spid="45"/>
                                        </p:tgtEl>
                                        <p:attrNameLst>
                                          <p:attrName>ppt_x</p:attrName>
                                        </p:attrNameLst>
                                      </p:cBhvr>
                                      <p:tavLst>
                                        <p:tav tm="0">
                                          <p:val>
                                            <p:strVal val="#ppt_x"/>
                                          </p:val>
                                        </p:tav>
                                        <p:tav tm="100000">
                                          <p:val>
                                            <p:strVal val="#ppt_x"/>
                                          </p:val>
                                        </p:tav>
                                      </p:tavLst>
                                    </p:anim>
                                    <p:anim calcmode="lin" valueType="num">
                                      <p:cBhvr>
                                        <p:cTn id="24" dur="250" fill="hold"/>
                                        <p:tgtEl>
                                          <p:spTgt spid="45"/>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250"/>
                                        <p:tgtEl>
                                          <p:spTgt spid="46"/>
                                        </p:tgtEl>
                                      </p:cBhvr>
                                    </p:animEffect>
                                    <p:anim calcmode="lin" valueType="num">
                                      <p:cBhvr>
                                        <p:cTn id="29" dur="250" fill="hold"/>
                                        <p:tgtEl>
                                          <p:spTgt spid="46"/>
                                        </p:tgtEl>
                                        <p:attrNameLst>
                                          <p:attrName>ppt_x</p:attrName>
                                        </p:attrNameLst>
                                      </p:cBhvr>
                                      <p:tavLst>
                                        <p:tav tm="0">
                                          <p:val>
                                            <p:strVal val="#ppt_x"/>
                                          </p:val>
                                        </p:tav>
                                        <p:tav tm="100000">
                                          <p:val>
                                            <p:strVal val="#ppt_x"/>
                                          </p:val>
                                        </p:tav>
                                      </p:tavLst>
                                    </p:anim>
                                    <p:anim calcmode="lin" valueType="num">
                                      <p:cBhvr>
                                        <p:cTn id="30" dur="250" fill="hold"/>
                                        <p:tgtEl>
                                          <p:spTgt spid="4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250"/>
                                        <p:tgtEl>
                                          <p:spTgt spid="47"/>
                                        </p:tgtEl>
                                      </p:cBhvr>
                                    </p:animEffect>
                                    <p:anim calcmode="lin" valueType="num">
                                      <p:cBhvr>
                                        <p:cTn id="35" dur="250" fill="hold"/>
                                        <p:tgtEl>
                                          <p:spTgt spid="47"/>
                                        </p:tgtEl>
                                        <p:attrNameLst>
                                          <p:attrName>ppt_x</p:attrName>
                                        </p:attrNameLst>
                                      </p:cBhvr>
                                      <p:tavLst>
                                        <p:tav tm="0">
                                          <p:val>
                                            <p:strVal val="#ppt_x"/>
                                          </p:val>
                                        </p:tav>
                                        <p:tav tm="100000">
                                          <p:val>
                                            <p:strVal val="#ppt_x"/>
                                          </p:val>
                                        </p:tav>
                                      </p:tavLst>
                                    </p:anim>
                                    <p:anim calcmode="lin" valueType="num">
                                      <p:cBhvr>
                                        <p:cTn id="36" dur="250" fill="hold"/>
                                        <p:tgtEl>
                                          <p:spTgt spid="47"/>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250"/>
                                        <p:tgtEl>
                                          <p:spTgt spid="32"/>
                                        </p:tgtEl>
                                      </p:cBhvr>
                                    </p:animEffect>
                                    <p:anim calcmode="lin" valueType="num">
                                      <p:cBhvr>
                                        <p:cTn id="41" dur="250" fill="hold"/>
                                        <p:tgtEl>
                                          <p:spTgt spid="32"/>
                                        </p:tgtEl>
                                        <p:attrNameLst>
                                          <p:attrName>ppt_x</p:attrName>
                                        </p:attrNameLst>
                                      </p:cBhvr>
                                      <p:tavLst>
                                        <p:tav tm="0">
                                          <p:val>
                                            <p:strVal val="#ppt_x"/>
                                          </p:val>
                                        </p:tav>
                                        <p:tav tm="100000">
                                          <p:val>
                                            <p:strVal val="#ppt_x"/>
                                          </p:val>
                                        </p:tav>
                                      </p:tavLst>
                                    </p:anim>
                                    <p:anim calcmode="lin" valueType="num">
                                      <p:cBhvr>
                                        <p:cTn id="42" dur="25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250"/>
                                        <p:tgtEl>
                                          <p:spTgt spid="35"/>
                                        </p:tgtEl>
                                      </p:cBhvr>
                                    </p:animEffect>
                                    <p:anim calcmode="lin" valueType="num">
                                      <p:cBhvr>
                                        <p:cTn id="47" dur="250" fill="hold"/>
                                        <p:tgtEl>
                                          <p:spTgt spid="35"/>
                                        </p:tgtEl>
                                        <p:attrNameLst>
                                          <p:attrName>ppt_x</p:attrName>
                                        </p:attrNameLst>
                                      </p:cBhvr>
                                      <p:tavLst>
                                        <p:tav tm="0">
                                          <p:val>
                                            <p:strVal val="#ppt_x"/>
                                          </p:val>
                                        </p:tav>
                                        <p:tav tm="100000">
                                          <p:val>
                                            <p:strVal val="#ppt_x"/>
                                          </p:val>
                                        </p:tav>
                                      </p:tavLst>
                                    </p:anim>
                                    <p:anim calcmode="lin" valueType="num">
                                      <p:cBhvr>
                                        <p:cTn id="48" dur="250" fill="hold"/>
                                        <p:tgtEl>
                                          <p:spTgt spid="35"/>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42" presetClass="entr" presetSubtype="0"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250"/>
                                        <p:tgtEl>
                                          <p:spTgt spid="38"/>
                                        </p:tgtEl>
                                      </p:cBhvr>
                                    </p:animEffect>
                                    <p:anim calcmode="lin" valueType="num">
                                      <p:cBhvr>
                                        <p:cTn id="53" dur="250" fill="hold"/>
                                        <p:tgtEl>
                                          <p:spTgt spid="38"/>
                                        </p:tgtEl>
                                        <p:attrNameLst>
                                          <p:attrName>ppt_x</p:attrName>
                                        </p:attrNameLst>
                                      </p:cBhvr>
                                      <p:tavLst>
                                        <p:tav tm="0">
                                          <p:val>
                                            <p:strVal val="#ppt_x"/>
                                          </p:val>
                                        </p:tav>
                                        <p:tav tm="100000">
                                          <p:val>
                                            <p:strVal val="#ppt_x"/>
                                          </p:val>
                                        </p:tav>
                                      </p:tavLst>
                                    </p:anim>
                                    <p:anim calcmode="lin" valueType="num">
                                      <p:cBhvr>
                                        <p:cTn id="54" dur="250" fill="hold"/>
                                        <p:tgtEl>
                                          <p:spTgt spid="38"/>
                                        </p:tgtEl>
                                        <p:attrNameLst>
                                          <p:attrName>ppt_y</p:attrName>
                                        </p:attrNameLst>
                                      </p:cBhvr>
                                      <p:tavLst>
                                        <p:tav tm="0">
                                          <p:val>
                                            <p:strVal val="#ppt_y+.1"/>
                                          </p:val>
                                        </p:tav>
                                        <p:tav tm="100000">
                                          <p:val>
                                            <p:strVal val="#ppt_y"/>
                                          </p:val>
                                        </p:tav>
                                      </p:tavLst>
                                    </p:anim>
                                  </p:childTnLst>
                                </p:cTn>
                              </p:par>
                            </p:childTnLst>
                          </p:cTn>
                        </p:par>
                        <p:par>
                          <p:cTn id="55" fill="hold">
                            <p:stCondLst>
                              <p:cond delay="5000"/>
                            </p:stCondLst>
                            <p:childTnLst>
                              <p:par>
                                <p:cTn id="56" presetID="42" presetClass="entr" presetSubtype="0" fill="hold" nodeType="after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250"/>
                                        <p:tgtEl>
                                          <p:spTgt spid="41"/>
                                        </p:tgtEl>
                                      </p:cBhvr>
                                    </p:animEffect>
                                    <p:anim calcmode="lin" valueType="num">
                                      <p:cBhvr>
                                        <p:cTn id="59" dur="250" fill="hold"/>
                                        <p:tgtEl>
                                          <p:spTgt spid="41"/>
                                        </p:tgtEl>
                                        <p:attrNameLst>
                                          <p:attrName>ppt_x</p:attrName>
                                        </p:attrNameLst>
                                      </p:cBhvr>
                                      <p:tavLst>
                                        <p:tav tm="0">
                                          <p:val>
                                            <p:strVal val="#ppt_x"/>
                                          </p:val>
                                        </p:tav>
                                        <p:tav tm="100000">
                                          <p:val>
                                            <p:strVal val="#ppt_x"/>
                                          </p:val>
                                        </p:tav>
                                      </p:tavLst>
                                    </p:anim>
                                    <p:anim calcmode="lin" valueType="num">
                                      <p:cBhvr>
                                        <p:cTn id="60" dur="250" fill="hold"/>
                                        <p:tgtEl>
                                          <p:spTgt spid="41"/>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53" presetClass="entr" presetSubtype="16" fill="hold" grpId="1"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500" fill="hold"/>
                                        <p:tgtEl>
                                          <p:spTgt spid="47"/>
                                        </p:tgtEl>
                                        <p:attrNameLst>
                                          <p:attrName>ppt_w</p:attrName>
                                        </p:attrNameLst>
                                      </p:cBhvr>
                                      <p:tavLst>
                                        <p:tav tm="0">
                                          <p:val>
                                            <p:fltVal val="0"/>
                                          </p:val>
                                        </p:tav>
                                        <p:tav tm="100000">
                                          <p:val>
                                            <p:strVal val="#ppt_w"/>
                                          </p:val>
                                        </p:tav>
                                      </p:tavLst>
                                    </p:anim>
                                    <p:anim calcmode="lin" valueType="num">
                                      <p:cBhvr>
                                        <p:cTn id="65" dur="500" fill="hold"/>
                                        <p:tgtEl>
                                          <p:spTgt spid="47"/>
                                        </p:tgtEl>
                                        <p:attrNameLst>
                                          <p:attrName>ppt_h</p:attrName>
                                        </p:attrNameLst>
                                      </p:cBhvr>
                                      <p:tavLst>
                                        <p:tav tm="0">
                                          <p:val>
                                            <p:fltVal val="0"/>
                                          </p:val>
                                        </p:tav>
                                        <p:tav tm="100000">
                                          <p:val>
                                            <p:strVal val="#ppt_h"/>
                                          </p:val>
                                        </p:tav>
                                      </p:tavLst>
                                    </p:anim>
                                    <p:animEffect transition="in" filter="fade">
                                      <p:cBhvr>
                                        <p:cTn id="66" dur="500"/>
                                        <p:tgtEl>
                                          <p:spTgt spid="47"/>
                                        </p:tgtEl>
                                      </p:cBhvr>
                                    </p:animEffect>
                                  </p:childTnLst>
                                </p:cTn>
                              </p:par>
                              <p:par>
                                <p:cTn id="67" presetID="53" presetClass="entr" presetSubtype="16" fill="hold" nodeType="with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p:cTn id="69" dur="500" fill="hold"/>
                                        <p:tgtEl>
                                          <p:spTgt spid="41"/>
                                        </p:tgtEl>
                                        <p:attrNameLst>
                                          <p:attrName>ppt_w</p:attrName>
                                        </p:attrNameLst>
                                      </p:cBhvr>
                                      <p:tavLst>
                                        <p:tav tm="0">
                                          <p:val>
                                            <p:fltVal val="0"/>
                                          </p:val>
                                        </p:tav>
                                        <p:tav tm="100000">
                                          <p:val>
                                            <p:strVal val="#ppt_w"/>
                                          </p:val>
                                        </p:tav>
                                      </p:tavLst>
                                    </p:anim>
                                    <p:anim calcmode="lin" valueType="num">
                                      <p:cBhvr>
                                        <p:cTn id="70" dur="500" fill="hold"/>
                                        <p:tgtEl>
                                          <p:spTgt spid="41"/>
                                        </p:tgtEl>
                                        <p:attrNameLst>
                                          <p:attrName>ppt_h</p:attrName>
                                        </p:attrNameLst>
                                      </p:cBhvr>
                                      <p:tavLst>
                                        <p:tav tm="0">
                                          <p:val>
                                            <p:fltVal val="0"/>
                                          </p:val>
                                        </p:tav>
                                        <p:tav tm="100000">
                                          <p:val>
                                            <p:strVal val="#ppt_h"/>
                                          </p:val>
                                        </p:tav>
                                      </p:tavLst>
                                    </p:anim>
                                    <p:animEffect transition="in" filter="fade">
                                      <p:cBhvr>
                                        <p:cTn id="7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ldLvl="0" animBg="1"/>
      <p:bldP spid="45" grpId="0" bldLvl="0" animBg="1"/>
      <p:bldP spid="46" grpId="0" bldLvl="0" animBg="1"/>
      <p:bldP spid="47" grpId="0" bldLvl="0" animBg="1"/>
      <p:bldP spid="47" grpId="1"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98287"/>
            <a:ext cx="12192318" cy="1290628"/>
            <a:chOff x="0" y="-97101"/>
            <a:chExt cx="12190413" cy="1290426"/>
          </a:xfrm>
        </p:grpSpPr>
        <p:grpSp>
          <p:nvGrpSpPr>
            <p:cNvPr id="4" name="组合 3"/>
            <p:cNvGrpSpPr/>
            <p:nvPr/>
          </p:nvGrpSpPr>
          <p:grpSpPr>
            <a:xfrm>
              <a:off x="0" y="253440"/>
              <a:ext cx="12190413" cy="891373"/>
              <a:chOff x="0" y="253440"/>
              <a:chExt cx="12190413" cy="891373"/>
            </a:xfrm>
          </p:grpSpPr>
          <p:sp>
            <p:nvSpPr>
              <p:cNvPr id="3" name="矩形 2"/>
              <p:cNvSpPr/>
              <p:nvPr/>
            </p:nvSpPr>
            <p:spPr>
              <a:xfrm>
                <a:off x="0" y="1099094"/>
                <a:ext cx="12190413" cy="4571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1474787" y="253440"/>
                <a:ext cx="2814375" cy="717564"/>
                <a:chOff x="-2755429" y="209138"/>
                <a:chExt cx="2814375" cy="717564"/>
              </a:xfrm>
            </p:grpSpPr>
            <p:sp>
              <p:nvSpPr>
                <p:cNvPr id="16" name="TextBox 20"/>
                <p:cNvSpPr txBox="1"/>
                <p:nvPr/>
              </p:nvSpPr>
              <p:spPr>
                <a:xfrm>
                  <a:off x="-2755429" y="209138"/>
                  <a:ext cx="2814375" cy="429828"/>
                </a:xfrm>
                <a:prstGeom prst="rect">
                  <a:avLst/>
                </a:prstGeom>
                <a:noFill/>
              </p:spPr>
              <p:txBody>
                <a:bodyPr wrap="square" rtlCol="0">
                  <a:spAutoFit/>
                </a:bodyPr>
                <a:lstStyle/>
                <a:p>
                  <a:r>
                    <a:rPr lang="zh-CN" altLang="en-US" sz="2200" b="1" dirty="0">
                      <a:solidFill>
                        <a:schemeClr val="bg1"/>
                      </a:solidFill>
                      <a:latin typeface="微软雅黑" panose="020B0503020204020204" pitchFamily="34" charset="-122"/>
                      <a:ea typeface="微软雅黑" panose="020B0503020204020204" pitchFamily="34" charset="-122"/>
                    </a:rPr>
                    <a:t>输入你的标题描述</a:t>
                  </a:r>
                </a:p>
              </p:txBody>
            </p:sp>
            <p:sp>
              <p:nvSpPr>
                <p:cNvPr id="17" name="TextBox 37"/>
                <p:cNvSpPr txBox="1"/>
                <p:nvPr/>
              </p:nvSpPr>
              <p:spPr>
                <a:xfrm>
                  <a:off x="-2743688" y="558460"/>
                  <a:ext cx="2439777" cy="368242"/>
                </a:xfrm>
                <a:prstGeom prst="rect">
                  <a:avLst/>
                </a:prstGeom>
                <a:noFill/>
              </p:spPr>
              <p:txBody>
                <a:bodyPr wrap="squar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Add your title</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pic>
          <p:nvPicPr>
            <p:cNvPr id="7" name="图片 6"/>
            <p:cNvPicPr>
              <a:picLocks noChangeAspect="1"/>
            </p:cNvPicPr>
            <p:nvPr/>
          </p:nvPicPr>
          <p:blipFill>
            <a:blip r:embed="rId3" cstate="print">
              <a:extLst>
                <a:ext uri="{BEBA8EAE-BF5A-486C-A8C5-ECC9F3942E4B}">
                  <a14:imgProps xmlns:a14="http://schemas.microsoft.com/office/drawing/2010/main">
                    <a14:imgLayer r:embed="rId4">
                      <a14:imgEffect>
                        <a14:brightnessContrast bright="39000"/>
                      </a14:imgEffect>
                    </a14:imgLayer>
                  </a14:imgProps>
                </a:ext>
                <a:ext uri="{28A0092B-C50C-407E-A947-70E740481C1C}">
                  <a14:useLocalDpi xmlns:a14="http://schemas.microsoft.com/office/drawing/2010/main" val="0"/>
                </a:ext>
              </a:extLst>
            </a:blip>
            <a:stretch>
              <a:fillRect/>
            </a:stretch>
          </p:blipFill>
          <p:spPr>
            <a:xfrm>
              <a:off x="38109" y="-97101"/>
              <a:ext cx="1347778" cy="1290426"/>
            </a:xfrm>
            <a:prstGeom prst="rect">
              <a:avLst/>
            </a:prstGeom>
          </p:spPr>
        </p:pic>
      </p:grpSp>
      <p:grpSp>
        <p:nvGrpSpPr>
          <p:cNvPr id="9" name="组合 8"/>
          <p:cNvGrpSpPr/>
          <p:nvPr/>
        </p:nvGrpSpPr>
        <p:grpSpPr>
          <a:xfrm>
            <a:off x="6629660" y="2200542"/>
            <a:ext cx="4560022" cy="3589312"/>
            <a:chOff x="7239890" y="2537081"/>
            <a:chExt cx="4207610" cy="3311920"/>
          </a:xfrm>
          <a:solidFill>
            <a:schemeClr val="bg1"/>
          </a:solidFill>
        </p:grpSpPr>
        <p:cxnSp>
          <p:nvCxnSpPr>
            <p:cNvPr id="10" name="Straight Connector 34"/>
            <p:cNvCxnSpPr/>
            <p:nvPr/>
          </p:nvCxnSpPr>
          <p:spPr>
            <a:xfrm>
              <a:off x="7454318" y="3766804"/>
              <a:ext cx="2887253" cy="1"/>
            </a:xfrm>
            <a:prstGeom prst="line">
              <a:avLst/>
            </a:prstGeom>
            <a:grpFill/>
            <a:ln w="2540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36"/>
            <p:cNvCxnSpPr/>
            <p:nvPr/>
          </p:nvCxnSpPr>
          <p:spPr>
            <a:xfrm>
              <a:off x="7621374" y="4643091"/>
              <a:ext cx="3450619" cy="1"/>
            </a:xfrm>
            <a:prstGeom prst="line">
              <a:avLst/>
            </a:prstGeom>
            <a:grpFill/>
            <a:ln w="2540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0"/>
            <p:cNvCxnSpPr/>
            <p:nvPr/>
          </p:nvCxnSpPr>
          <p:spPr>
            <a:xfrm>
              <a:off x="7785618" y="2889282"/>
              <a:ext cx="3661882" cy="1"/>
            </a:xfrm>
            <a:prstGeom prst="line">
              <a:avLst/>
            </a:prstGeom>
            <a:grpFill/>
            <a:ln w="2540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ounded Rectangle 17"/>
            <p:cNvSpPr/>
            <p:nvPr/>
          </p:nvSpPr>
          <p:spPr>
            <a:xfrm>
              <a:off x="7239890" y="2537081"/>
              <a:ext cx="705492" cy="681824"/>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9A9B9"/>
                  </a:solidFill>
                  <a:latin typeface="+mj-ea"/>
                  <a:ea typeface="+mj-ea"/>
                  <a:cs typeface="Open Sans" panose="020B0606030504020204" pitchFamily="34" charset="0"/>
                </a:rPr>
                <a:t>100%</a:t>
              </a:r>
            </a:p>
          </p:txBody>
        </p:sp>
        <p:sp>
          <p:nvSpPr>
            <p:cNvPr id="15" name="Rounded Rectangle 18"/>
            <p:cNvSpPr/>
            <p:nvPr/>
          </p:nvSpPr>
          <p:spPr>
            <a:xfrm>
              <a:off x="7239890" y="3414603"/>
              <a:ext cx="705492" cy="681824"/>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9A9B9"/>
                  </a:solidFill>
                  <a:latin typeface="+mj-ea"/>
                  <a:ea typeface="+mj-ea"/>
                  <a:cs typeface="Open Sans" panose="020B0606030504020204" pitchFamily="34" charset="0"/>
                </a:rPr>
                <a:t>80%</a:t>
              </a:r>
            </a:p>
          </p:txBody>
        </p:sp>
        <p:sp>
          <p:nvSpPr>
            <p:cNvPr id="18" name="Rounded Rectangle 19"/>
            <p:cNvSpPr/>
            <p:nvPr/>
          </p:nvSpPr>
          <p:spPr>
            <a:xfrm>
              <a:off x="7239890" y="4290890"/>
              <a:ext cx="705492" cy="681824"/>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9A9B9"/>
                  </a:solidFill>
                  <a:latin typeface="+mj-ea"/>
                  <a:ea typeface="+mj-ea"/>
                  <a:cs typeface="Open Sans" panose="020B0606030504020204" pitchFamily="34" charset="0"/>
                </a:rPr>
                <a:t>75%</a:t>
              </a:r>
            </a:p>
          </p:txBody>
        </p:sp>
        <p:cxnSp>
          <p:nvCxnSpPr>
            <p:cNvPr id="19" name="Straight Connector 36"/>
            <p:cNvCxnSpPr/>
            <p:nvPr/>
          </p:nvCxnSpPr>
          <p:spPr>
            <a:xfrm>
              <a:off x="7621374" y="5519378"/>
              <a:ext cx="3450619" cy="1"/>
            </a:xfrm>
            <a:prstGeom prst="line">
              <a:avLst/>
            </a:prstGeom>
            <a:grpFill/>
            <a:ln w="2540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7239890" y="5167177"/>
              <a:ext cx="705492" cy="681824"/>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9A9B9"/>
                  </a:solidFill>
                  <a:latin typeface="+mj-ea"/>
                  <a:ea typeface="+mj-ea"/>
                  <a:cs typeface="Open Sans" panose="020B0606030504020204" pitchFamily="34" charset="0"/>
                </a:rPr>
                <a:t>75%</a:t>
              </a:r>
            </a:p>
          </p:txBody>
        </p:sp>
      </p:grpSp>
      <p:sp>
        <p:nvSpPr>
          <p:cNvPr id="21" name="TextBox 20"/>
          <p:cNvSpPr txBox="1"/>
          <p:nvPr/>
        </p:nvSpPr>
        <p:spPr>
          <a:xfrm>
            <a:off x="1610293" y="2095815"/>
            <a:ext cx="4721594" cy="1207135"/>
          </a:xfrm>
          <a:prstGeom prst="rect">
            <a:avLst/>
          </a:prstGeom>
          <a:noFill/>
        </p:spPr>
        <p:txBody>
          <a:bodyPr wrap="square" rtlCol="0">
            <a:spAutoFit/>
          </a:bodyPr>
          <a:lstStyle/>
          <a:p>
            <a:r>
              <a:rPr lang="zh-CN" alt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加入标题描述</a:t>
            </a:r>
            <a:endParaRPr lang="en-US" sz="4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Lid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est</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laborum</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dolo</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rumes</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fugats</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untras</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Etharums</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ser</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quidem</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rerum</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facilis</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dolores</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nemis</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omnis</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fugats</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vitaes</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nemo</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minima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rerums</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unsers</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sadips</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amets</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Sed</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ut</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perspiciatis</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unde</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omnis</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iste</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natus</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error sit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voluptatem</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accusantium</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doloremque</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laudantium</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totam</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rem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aperiam</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22" name="Oval 36"/>
          <p:cNvSpPr/>
          <p:nvPr/>
        </p:nvSpPr>
        <p:spPr>
          <a:xfrm>
            <a:off x="1717466" y="3591021"/>
            <a:ext cx="392109" cy="39210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FontAwesome" pitchFamily="2" charset="0"/>
              </a:rPr>
              <a:t>1</a:t>
            </a:r>
            <a:endParaRPr lang="en-US" sz="1600" dirty="0">
              <a:solidFill>
                <a:schemeClr val="bg1"/>
              </a:solidFill>
            </a:endParaRPr>
          </a:p>
        </p:txBody>
      </p:sp>
      <p:sp>
        <p:nvSpPr>
          <p:cNvPr id="23" name="Oval 37"/>
          <p:cNvSpPr/>
          <p:nvPr/>
        </p:nvSpPr>
        <p:spPr>
          <a:xfrm>
            <a:off x="1717466" y="4442346"/>
            <a:ext cx="392109" cy="39210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FontAwesome" pitchFamily="2" charset="0"/>
              </a:rPr>
              <a:t>2</a:t>
            </a:r>
            <a:endParaRPr lang="en-US" sz="1600" dirty="0">
              <a:solidFill>
                <a:schemeClr val="bg1"/>
              </a:solidFill>
            </a:endParaRPr>
          </a:p>
        </p:txBody>
      </p:sp>
      <p:sp>
        <p:nvSpPr>
          <p:cNvPr id="24" name="Oval 38"/>
          <p:cNvSpPr/>
          <p:nvPr/>
        </p:nvSpPr>
        <p:spPr>
          <a:xfrm>
            <a:off x="1717466" y="5293670"/>
            <a:ext cx="392109" cy="39210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FontAwesome" pitchFamily="2" charset="0"/>
              </a:rPr>
              <a:t>3</a:t>
            </a:r>
            <a:endParaRPr lang="en-US" sz="1600" dirty="0">
              <a:solidFill>
                <a:schemeClr val="bg1"/>
              </a:solidFill>
            </a:endParaRPr>
          </a:p>
        </p:txBody>
      </p:sp>
      <p:sp>
        <p:nvSpPr>
          <p:cNvPr id="25" name="TextBox 24"/>
          <p:cNvSpPr txBox="1"/>
          <p:nvPr/>
        </p:nvSpPr>
        <p:spPr>
          <a:xfrm>
            <a:off x="2262093" y="3510034"/>
            <a:ext cx="3032098" cy="575945"/>
          </a:xfrm>
          <a:prstGeom prst="rect">
            <a:avLst/>
          </a:prstGeom>
          <a:noFill/>
        </p:spPr>
        <p:txBody>
          <a:bodyPr wrap="square" rtlCol="0">
            <a:spAutoFit/>
          </a:bodyPr>
          <a:lstStyle/>
          <a:p>
            <a:r>
              <a:rPr lang="en-US" sz="1050" b="1">
                <a:solidFill>
                  <a:schemeClr val="bg1"/>
                </a:solidFill>
                <a:latin typeface="Open Sans" panose="020B0606030504020204" pitchFamily="34" charset="0"/>
                <a:ea typeface="Open Sans" panose="020B0606030504020204" pitchFamily="34" charset="0"/>
                <a:cs typeface="Open Sans" panose="020B0606030504020204" pitchFamily="34" charset="0"/>
              </a:rPr>
              <a:t>PERFORMANCE NAME</a:t>
            </a:r>
          </a:p>
          <a:p>
            <a:r>
              <a:rPr lang="en-US" sz="1050">
                <a:solidFill>
                  <a:schemeClr val="bg1"/>
                </a:solidFill>
                <a:latin typeface="Open Sans" panose="020B0606030504020204" pitchFamily="34" charset="0"/>
                <a:ea typeface="Open Sans" panose="020B0606030504020204" pitchFamily="34" charset="0"/>
                <a:cs typeface="Open Sans" panose="020B0606030504020204" pitchFamily="34" charset="0"/>
              </a:rPr>
              <a:t>Lid est laborum dolo rumes fugats untras. Etharums ser quidem rerum facilis</a:t>
            </a:r>
          </a:p>
        </p:txBody>
      </p:sp>
      <p:sp>
        <p:nvSpPr>
          <p:cNvPr id="26" name="TextBox 25"/>
          <p:cNvSpPr txBox="1"/>
          <p:nvPr/>
        </p:nvSpPr>
        <p:spPr>
          <a:xfrm>
            <a:off x="2257172" y="4361760"/>
            <a:ext cx="3032098" cy="575945"/>
          </a:xfrm>
          <a:prstGeom prst="rect">
            <a:avLst/>
          </a:prstGeom>
          <a:noFill/>
        </p:spPr>
        <p:txBody>
          <a:bodyPr wrap="square" rtlCol="0">
            <a:spAutoFit/>
          </a:bodyPr>
          <a:lstStyle/>
          <a:p>
            <a:r>
              <a:rPr lang="en-US" sz="1050" b="1">
                <a:solidFill>
                  <a:schemeClr val="bg1"/>
                </a:solidFill>
                <a:latin typeface="Open Sans" panose="020B0606030504020204" pitchFamily="34" charset="0"/>
                <a:ea typeface="Open Sans" panose="020B0606030504020204" pitchFamily="34" charset="0"/>
                <a:cs typeface="Open Sans" panose="020B0606030504020204" pitchFamily="34" charset="0"/>
              </a:rPr>
              <a:t>PERFORMANCE NAME</a:t>
            </a:r>
          </a:p>
          <a:p>
            <a:r>
              <a:rPr lang="en-US" sz="1050">
                <a:solidFill>
                  <a:schemeClr val="bg1"/>
                </a:solidFill>
                <a:latin typeface="Open Sans" panose="020B0606030504020204" pitchFamily="34" charset="0"/>
                <a:ea typeface="Open Sans" panose="020B0606030504020204" pitchFamily="34" charset="0"/>
                <a:cs typeface="Open Sans" panose="020B0606030504020204" pitchFamily="34" charset="0"/>
              </a:rPr>
              <a:t>Lid est laborum dolo rumes fugats untras. Etharums ser quidem rerum facilis</a:t>
            </a:r>
          </a:p>
        </p:txBody>
      </p:sp>
      <p:sp>
        <p:nvSpPr>
          <p:cNvPr id="27" name="TextBox 26"/>
          <p:cNvSpPr txBox="1"/>
          <p:nvPr/>
        </p:nvSpPr>
        <p:spPr>
          <a:xfrm>
            <a:off x="2257172" y="5212683"/>
            <a:ext cx="3032098" cy="575945"/>
          </a:xfrm>
          <a:prstGeom prst="rect">
            <a:avLst/>
          </a:prstGeom>
          <a:noFill/>
        </p:spPr>
        <p:txBody>
          <a:bodyPr wrap="square" rtlCol="0">
            <a:spAutoFit/>
          </a:bodyPr>
          <a:lstStyle/>
          <a:p>
            <a:r>
              <a:rPr lang="en-US" sz="1050" b="1" dirty="0">
                <a:solidFill>
                  <a:schemeClr val="bg1"/>
                </a:solidFill>
                <a:latin typeface="Open Sans" panose="020B0606030504020204" pitchFamily="34" charset="0"/>
                <a:ea typeface="Open Sans" panose="020B0606030504020204" pitchFamily="34" charset="0"/>
                <a:cs typeface="Open Sans" panose="020B0606030504020204" pitchFamily="34" charset="0"/>
              </a:rPr>
              <a:t>PERFORMANCE NAME</a:t>
            </a:r>
          </a:p>
          <a:p>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Lid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est</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laborum</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dolo</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rumes</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fugats</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untras</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Etharums</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ser</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quidem</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rerum</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facilis</a:t>
            </a:r>
            <a:endPar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250" fill="hold"/>
                                        <p:tgtEl>
                                          <p:spTgt spid="21"/>
                                        </p:tgtEl>
                                        <p:attrNameLst>
                                          <p:attrName>ppt_x</p:attrName>
                                        </p:attrNameLst>
                                      </p:cBhvr>
                                      <p:tavLst>
                                        <p:tav tm="0">
                                          <p:val>
                                            <p:strVal val="#ppt_x"/>
                                          </p:val>
                                        </p:tav>
                                        <p:tav tm="100000">
                                          <p:val>
                                            <p:strVal val="#ppt_x"/>
                                          </p:val>
                                        </p:tav>
                                      </p:tavLst>
                                    </p:anim>
                                    <p:anim calcmode="lin" valueType="num">
                                      <p:cBhvr additive="base">
                                        <p:cTn id="18" dur="25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250" fill="hold"/>
                                        <p:tgtEl>
                                          <p:spTgt spid="22"/>
                                        </p:tgtEl>
                                        <p:attrNameLst>
                                          <p:attrName>ppt_x</p:attrName>
                                        </p:attrNameLst>
                                      </p:cBhvr>
                                      <p:tavLst>
                                        <p:tav tm="0">
                                          <p:val>
                                            <p:strVal val="#ppt_x"/>
                                          </p:val>
                                        </p:tav>
                                        <p:tav tm="100000">
                                          <p:val>
                                            <p:strVal val="#ppt_x"/>
                                          </p:val>
                                        </p:tav>
                                      </p:tavLst>
                                    </p:anim>
                                    <p:anim calcmode="lin" valueType="num">
                                      <p:cBhvr additive="base">
                                        <p:cTn id="23" dur="250" fill="hold"/>
                                        <p:tgtEl>
                                          <p:spTgt spid="2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250" fill="hold"/>
                                        <p:tgtEl>
                                          <p:spTgt spid="23"/>
                                        </p:tgtEl>
                                        <p:attrNameLst>
                                          <p:attrName>ppt_x</p:attrName>
                                        </p:attrNameLst>
                                      </p:cBhvr>
                                      <p:tavLst>
                                        <p:tav tm="0">
                                          <p:val>
                                            <p:strVal val="#ppt_x"/>
                                          </p:val>
                                        </p:tav>
                                        <p:tav tm="100000">
                                          <p:val>
                                            <p:strVal val="#ppt_x"/>
                                          </p:val>
                                        </p:tav>
                                      </p:tavLst>
                                    </p:anim>
                                    <p:anim calcmode="lin" valueType="num">
                                      <p:cBhvr additive="base">
                                        <p:cTn id="28" dur="250" fill="hold"/>
                                        <p:tgtEl>
                                          <p:spTgt spid="23"/>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 presetClass="entr" presetSubtype="4"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250" fill="hold"/>
                                        <p:tgtEl>
                                          <p:spTgt spid="24"/>
                                        </p:tgtEl>
                                        <p:attrNameLst>
                                          <p:attrName>ppt_x</p:attrName>
                                        </p:attrNameLst>
                                      </p:cBhvr>
                                      <p:tavLst>
                                        <p:tav tm="0">
                                          <p:val>
                                            <p:strVal val="#ppt_x"/>
                                          </p:val>
                                        </p:tav>
                                        <p:tav tm="100000">
                                          <p:val>
                                            <p:strVal val="#ppt_x"/>
                                          </p:val>
                                        </p:tav>
                                      </p:tavLst>
                                    </p:anim>
                                    <p:anim calcmode="lin" valueType="num">
                                      <p:cBhvr additive="base">
                                        <p:cTn id="33" dur="250" fill="hold"/>
                                        <p:tgtEl>
                                          <p:spTgt spid="24"/>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2" presetClass="entr" presetSubtype="4"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250" fill="hold"/>
                                        <p:tgtEl>
                                          <p:spTgt spid="25"/>
                                        </p:tgtEl>
                                        <p:attrNameLst>
                                          <p:attrName>ppt_x</p:attrName>
                                        </p:attrNameLst>
                                      </p:cBhvr>
                                      <p:tavLst>
                                        <p:tav tm="0">
                                          <p:val>
                                            <p:strVal val="#ppt_x"/>
                                          </p:val>
                                        </p:tav>
                                        <p:tav tm="100000">
                                          <p:val>
                                            <p:strVal val="#ppt_x"/>
                                          </p:val>
                                        </p:tav>
                                      </p:tavLst>
                                    </p:anim>
                                    <p:anim calcmode="lin" valueType="num">
                                      <p:cBhvr additive="base">
                                        <p:cTn id="38" dur="250" fill="hold"/>
                                        <p:tgtEl>
                                          <p:spTgt spid="25"/>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2" presetClass="entr" presetSubtype="4"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250" fill="hold"/>
                                        <p:tgtEl>
                                          <p:spTgt spid="26"/>
                                        </p:tgtEl>
                                        <p:attrNameLst>
                                          <p:attrName>ppt_x</p:attrName>
                                        </p:attrNameLst>
                                      </p:cBhvr>
                                      <p:tavLst>
                                        <p:tav tm="0">
                                          <p:val>
                                            <p:strVal val="#ppt_x"/>
                                          </p:val>
                                        </p:tav>
                                        <p:tav tm="100000">
                                          <p:val>
                                            <p:strVal val="#ppt_x"/>
                                          </p:val>
                                        </p:tav>
                                      </p:tavLst>
                                    </p:anim>
                                    <p:anim calcmode="lin" valueType="num">
                                      <p:cBhvr additive="base">
                                        <p:cTn id="43" dur="250" fill="hold"/>
                                        <p:tgtEl>
                                          <p:spTgt spid="2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2" presetClass="entr" presetSubtype="4"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250" fill="hold"/>
                                        <p:tgtEl>
                                          <p:spTgt spid="27"/>
                                        </p:tgtEl>
                                        <p:attrNameLst>
                                          <p:attrName>ppt_x</p:attrName>
                                        </p:attrNameLst>
                                      </p:cBhvr>
                                      <p:tavLst>
                                        <p:tav tm="0">
                                          <p:val>
                                            <p:strVal val="#ppt_x"/>
                                          </p:val>
                                        </p:tav>
                                        <p:tav tm="100000">
                                          <p:val>
                                            <p:strVal val="#ppt_x"/>
                                          </p:val>
                                        </p:tav>
                                      </p:tavLst>
                                    </p:anim>
                                    <p:anim calcmode="lin" valueType="num">
                                      <p:cBhvr additive="base">
                                        <p:cTn id="48" dur="25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bldLvl="0" animBg="1"/>
      <p:bldP spid="23" grpId="0" bldLvl="0" animBg="1"/>
      <p:bldP spid="24" grpId="0" bldLvl="0" animBg="1"/>
      <p:bldP spid="25" grpId="0"/>
      <p:bldP spid="26"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98287"/>
            <a:ext cx="12192318" cy="1290628"/>
            <a:chOff x="0" y="-97101"/>
            <a:chExt cx="12190413" cy="1290426"/>
          </a:xfrm>
        </p:grpSpPr>
        <p:grpSp>
          <p:nvGrpSpPr>
            <p:cNvPr id="4" name="组合 3"/>
            <p:cNvGrpSpPr/>
            <p:nvPr/>
          </p:nvGrpSpPr>
          <p:grpSpPr>
            <a:xfrm>
              <a:off x="0" y="253440"/>
              <a:ext cx="12190413" cy="891373"/>
              <a:chOff x="0" y="253440"/>
              <a:chExt cx="12190413" cy="891373"/>
            </a:xfrm>
          </p:grpSpPr>
          <p:sp>
            <p:nvSpPr>
              <p:cNvPr id="3" name="矩形 2"/>
              <p:cNvSpPr/>
              <p:nvPr/>
            </p:nvSpPr>
            <p:spPr>
              <a:xfrm>
                <a:off x="0" y="1099094"/>
                <a:ext cx="12190413" cy="4571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1474787" y="253440"/>
                <a:ext cx="2814375" cy="717564"/>
                <a:chOff x="-2755429" y="209138"/>
                <a:chExt cx="2814375" cy="717564"/>
              </a:xfrm>
            </p:grpSpPr>
            <p:sp>
              <p:nvSpPr>
                <p:cNvPr id="16" name="TextBox 20"/>
                <p:cNvSpPr txBox="1"/>
                <p:nvPr/>
              </p:nvSpPr>
              <p:spPr>
                <a:xfrm>
                  <a:off x="-2755429" y="209138"/>
                  <a:ext cx="2814375" cy="429828"/>
                </a:xfrm>
                <a:prstGeom prst="rect">
                  <a:avLst/>
                </a:prstGeom>
                <a:noFill/>
              </p:spPr>
              <p:txBody>
                <a:bodyPr wrap="square" rtlCol="0">
                  <a:spAutoFit/>
                </a:bodyPr>
                <a:lstStyle/>
                <a:p>
                  <a:r>
                    <a:rPr lang="zh-CN" altLang="en-US" sz="2200" b="1" dirty="0">
                      <a:solidFill>
                        <a:schemeClr val="bg1"/>
                      </a:solidFill>
                      <a:latin typeface="微软雅黑" panose="020B0503020204020204" pitchFamily="34" charset="-122"/>
                      <a:ea typeface="微软雅黑" panose="020B0503020204020204" pitchFamily="34" charset="-122"/>
                    </a:rPr>
                    <a:t>输入你的标题描述</a:t>
                  </a:r>
                </a:p>
              </p:txBody>
            </p:sp>
            <p:sp>
              <p:nvSpPr>
                <p:cNvPr id="17" name="TextBox 37"/>
                <p:cNvSpPr txBox="1"/>
                <p:nvPr/>
              </p:nvSpPr>
              <p:spPr>
                <a:xfrm>
                  <a:off x="-2743688" y="558460"/>
                  <a:ext cx="2439777" cy="368242"/>
                </a:xfrm>
                <a:prstGeom prst="rect">
                  <a:avLst/>
                </a:prstGeom>
                <a:noFill/>
              </p:spPr>
              <p:txBody>
                <a:bodyPr wrap="squar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Add your title</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pic>
          <p:nvPicPr>
            <p:cNvPr id="7" name="图片 6"/>
            <p:cNvPicPr>
              <a:picLocks noChangeAspect="1"/>
            </p:cNvPicPr>
            <p:nvPr/>
          </p:nvPicPr>
          <p:blipFill>
            <a:blip r:embed="rId3" cstate="print">
              <a:extLst>
                <a:ext uri="{BEBA8EAE-BF5A-486C-A8C5-ECC9F3942E4B}">
                  <a14:imgProps xmlns:a14="http://schemas.microsoft.com/office/drawing/2010/main">
                    <a14:imgLayer r:embed="rId4">
                      <a14:imgEffect>
                        <a14:brightnessContrast bright="39000"/>
                      </a14:imgEffect>
                    </a14:imgLayer>
                  </a14:imgProps>
                </a:ext>
                <a:ext uri="{28A0092B-C50C-407E-A947-70E740481C1C}">
                  <a14:useLocalDpi xmlns:a14="http://schemas.microsoft.com/office/drawing/2010/main" val="0"/>
                </a:ext>
              </a:extLst>
            </a:blip>
            <a:stretch>
              <a:fillRect/>
            </a:stretch>
          </p:blipFill>
          <p:spPr>
            <a:xfrm>
              <a:off x="38109" y="-97101"/>
              <a:ext cx="1347778" cy="1290426"/>
            </a:xfrm>
            <a:prstGeom prst="rect">
              <a:avLst/>
            </a:prstGeom>
          </p:spPr>
        </p:pic>
      </p:grpSp>
      <p:sp>
        <p:nvSpPr>
          <p:cNvPr id="9" name="文本框 8"/>
          <p:cNvSpPr txBox="1"/>
          <p:nvPr/>
        </p:nvSpPr>
        <p:spPr>
          <a:xfrm flipH="1">
            <a:off x="6554401" y="2000820"/>
            <a:ext cx="4052068" cy="1422400"/>
          </a:xfrm>
          <a:prstGeom prst="rect">
            <a:avLst/>
          </a:prstGeom>
          <a:noFill/>
        </p:spPr>
        <p:txBody>
          <a:bodyPr wrap="square" rtlCol="0">
            <a:spAutoFit/>
          </a:bodyPr>
          <a:lstStyle/>
          <a:p>
            <a:pPr>
              <a:spcBef>
                <a:spcPts val="1200"/>
              </a:spcBef>
            </a:pPr>
            <a:r>
              <a:rPr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Your title here</a:t>
            </a:r>
          </a:p>
          <a:p>
            <a:pPr>
              <a:spcBef>
                <a:spcPts val="1200"/>
              </a:spcBef>
            </a:pPr>
            <a:r>
              <a:rPr lang="en-US" altLang="zh-CN" sz="105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This power-point is a multipurpose power-point template perfect for you. This power-point is a multipurpose power-point template perfect for you.   </a:t>
            </a:r>
            <a:endParaRPr lang="zh-CN" altLang="en-US" sz="105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1200"/>
              </a:spcBef>
            </a:pPr>
            <a:r>
              <a:rPr lang="en-US" altLang="zh-CN" sz="105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This power-point is a multipurpose power-point template perfect for your business report or personal use. </a:t>
            </a:r>
          </a:p>
        </p:txBody>
      </p:sp>
      <p:cxnSp>
        <p:nvCxnSpPr>
          <p:cNvPr id="10" name="直接连接符 9"/>
          <p:cNvCxnSpPr/>
          <p:nvPr/>
        </p:nvCxnSpPr>
        <p:spPr>
          <a:xfrm>
            <a:off x="6361415" y="2000820"/>
            <a:ext cx="0" cy="376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图表 10"/>
          <p:cNvGraphicFramePr/>
          <p:nvPr/>
        </p:nvGraphicFramePr>
        <p:xfrm>
          <a:off x="5870684" y="3312982"/>
          <a:ext cx="5061134" cy="2731641"/>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组合 11"/>
          <p:cNvGrpSpPr/>
          <p:nvPr/>
        </p:nvGrpSpPr>
        <p:grpSpPr>
          <a:xfrm>
            <a:off x="1722640" y="1902616"/>
            <a:ext cx="3978835" cy="4167715"/>
            <a:chOff x="3070870" y="1777450"/>
            <a:chExt cx="6480720" cy="4578127"/>
          </a:xfrm>
        </p:grpSpPr>
        <p:sp>
          <p:nvSpPr>
            <p:cNvPr id="13" name="TextBox 5"/>
            <p:cNvSpPr txBox="1"/>
            <p:nvPr/>
          </p:nvSpPr>
          <p:spPr>
            <a:xfrm>
              <a:off x="3247629" y="1945923"/>
              <a:ext cx="6303961" cy="825179"/>
            </a:xfrm>
            <a:prstGeom prst="rect">
              <a:avLst/>
            </a:prstGeom>
            <a:noFill/>
          </p:spPr>
          <p:txBody>
            <a:bodyPr wrap="square" rtlCol="0">
              <a:spAutoFit/>
            </a:bodyPr>
            <a:lstStyle/>
            <a:p>
              <a:pPr>
                <a:lnSpc>
                  <a:spcPct val="130000"/>
                </a:lnSpc>
              </a:pPr>
              <a:r>
                <a:rPr lang="zh-CN" altLang="en-US" sz="11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cxnSp>
          <p:nvCxnSpPr>
            <p:cNvPr id="15" name="直接连接符 14"/>
            <p:cNvCxnSpPr/>
            <p:nvPr/>
          </p:nvCxnSpPr>
          <p:spPr>
            <a:xfrm>
              <a:off x="3070870" y="1777450"/>
              <a:ext cx="0" cy="13650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8"/>
            <p:cNvSpPr txBox="1"/>
            <p:nvPr/>
          </p:nvSpPr>
          <p:spPr>
            <a:xfrm>
              <a:off x="3247629" y="3549230"/>
              <a:ext cx="6303961" cy="825179"/>
            </a:xfrm>
            <a:prstGeom prst="rect">
              <a:avLst/>
            </a:prstGeom>
            <a:noFill/>
          </p:spPr>
          <p:txBody>
            <a:bodyPr wrap="square" rtlCol="0">
              <a:spAutoFit/>
            </a:bodyPr>
            <a:lstStyle/>
            <a:p>
              <a:pPr>
                <a:lnSpc>
                  <a:spcPct val="130000"/>
                </a:lnSpc>
              </a:pPr>
              <a:r>
                <a:rPr lang="zh-CN" altLang="en-US" sz="11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cxnSp>
          <p:nvCxnSpPr>
            <p:cNvPr id="19" name="直接连接符 18"/>
            <p:cNvCxnSpPr/>
            <p:nvPr/>
          </p:nvCxnSpPr>
          <p:spPr>
            <a:xfrm>
              <a:off x="3070870" y="3360119"/>
              <a:ext cx="0" cy="13650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1"/>
            <p:cNvSpPr txBox="1"/>
            <p:nvPr/>
          </p:nvSpPr>
          <p:spPr>
            <a:xfrm>
              <a:off x="3247629" y="5159006"/>
              <a:ext cx="6303961" cy="825179"/>
            </a:xfrm>
            <a:prstGeom prst="rect">
              <a:avLst/>
            </a:prstGeom>
            <a:noFill/>
          </p:spPr>
          <p:txBody>
            <a:bodyPr wrap="square" rtlCol="0">
              <a:spAutoFit/>
            </a:bodyPr>
            <a:lstStyle/>
            <a:p>
              <a:pPr>
                <a:lnSpc>
                  <a:spcPct val="130000"/>
                </a:lnSpc>
              </a:pPr>
              <a:r>
                <a:rPr lang="zh-CN" altLang="en-US" sz="11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a:t>
              </a:r>
              <a:r>
                <a:rPr lang="zh-CN" altLang="en-US" sz="1100">
                  <a:solidFill>
                    <a:schemeClr val="bg1"/>
                  </a:solidFill>
                  <a:latin typeface="微软雅黑" panose="020B0503020204020204" pitchFamily="34" charset="-122"/>
                  <a:ea typeface="微软雅黑" panose="020B0503020204020204" pitchFamily="34" charset="-122"/>
                </a:rPr>
                <a:t>文字。</a:t>
              </a:r>
            </a:p>
          </p:txBody>
        </p:sp>
        <p:cxnSp>
          <p:nvCxnSpPr>
            <p:cNvPr id="21" name="直接连接符 20"/>
            <p:cNvCxnSpPr/>
            <p:nvPr/>
          </p:nvCxnSpPr>
          <p:spPr>
            <a:xfrm>
              <a:off x="3070870" y="4990533"/>
              <a:ext cx="0" cy="13650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250" fill="hold"/>
                                        <p:tgtEl>
                                          <p:spTgt spid="9"/>
                                        </p:tgtEl>
                                        <p:attrNameLst>
                                          <p:attrName>ppt_x</p:attrName>
                                        </p:attrNameLst>
                                      </p:cBhvr>
                                      <p:tavLst>
                                        <p:tav tm="0">
                                          <p:val>
                                            <p:strVal val="1+#ppt_w/2"/>
                                          </p:val>
                                        </p:tav>
                                        <p:tav tm="100000">
                                          <p:val>
                                            <p:strVal val="#ppt_x"/>
                                          </p:val>
                                        </p:tav>
                                      </p:tavLst>
                                    </p:anim>
                                    <p:anim calcmode="lin" valueType="num">
                                      <p:cBhvr additive="base">
                                        <p:cTn id="18" dur="25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2"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250" fill="hold"/>
                                        <p:tgtEl>
                                          <p:spTgt spid="10"/>
                                        </p:tgtEl>
                                        <p:attrNameLst>
                                          <p:attrName>ppt_x</p:attrName>
                                        </p:attrNameLst>
                                      </p:cBhvr>
                                      <p:tavLst>
                                        <p:tav tm="0">
                                          <p:val>
                                            <p:strVal val="1+#ppt_w/2"/>
                                          </p:val>
                                        </p:tav>
                                        <p:tav tm="100000">
                                          <p:val>
                                            <p:strVal val="#ppt_x"/>
                                          </p:val>
                                        </p:tav>
                                      </p:tavLst>
                                    </p:anim>
                                    <p:anim calcmode="lin" valueType="num">
                                      <p:cBhvr additive="base">
                                        <p:cTn id="23"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11"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98287"/>
            <a:ext cx="12192318" cy="1290628"/>
            <a:chOff x="0" y="-97101"/>
            <a:chExt cx="12190413" cy="1290426"/>
          </a:xfrm>
        </p:grpSpPr>
        <p:grpSp>
          <p:nvGrpSpPr>
            <p:cNvPr id="4" name="组合 3"/>
            <p:cNvGrpSpPr/>
            <p:nvPr/>
          </p:nvGrpSpPr>
          <p:grpSpPr>
            <a:xfrm>
              <a:off x="0" y="253440"/>
              <a:ext cx="12190413" cy="891373"/>
              <a:chOff x="0" y="253440"/>
              <a:chExt cx="12190413" cy="891373"/>
            </a:xfrm>
          </p:grpSpPr>
          <p:sp>
            <p:nvSpPr>
              <p:cNvPr id="3" name="矩形 2"/>
              <p:cNvSpPr/>
              <p:nvPr/>
            </p:nvSpPr>
            <p:spPr>
              <a:xfrm>
                <a:off x="0" y="1099094"/>
                <a:ext cx="12190413" cy="4571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1474787" y="253440"/>
                <a:ext cx="2814375" cy="717564"/>
                <a:chOff x="-2755429" y="209138"/>
                <a:chExt cx="2814375" cy="717564"/>
              </a:xfrm>
            </p:grpSpPr>
            <p:sp>
              <p:nvSpPr>
                <p:cNvPr id="16" name="TextBox 20"/>
                <p:cNvSpPr txBox="1"/>
                <p:nvPr/>
              </p:nvSpPr>
              <p:spPr>
                <a:xfrm>
                  <a:off x="-2755429" y="209138"/>
                  <a:ext cx="2814375" cy="429828"/>
                </a:xfrm>
                <a:prstGeom prst="rect">
                  <a:avLst/>
                </a:prstGeom>
                <a:noFill/>
              </p:spPr>
              <p:txBody>
                <a:bodyPr wrap="square" rtlCol="0">
                  <a:spAutoFit/>
                </a:bodyPr>
                <a:lstStyle/>
                <a:p>
                  <a:r>
                    <a:rPr lang="zh-CN" altLang="en-US" sz="2200" b="1" dirty="0">
                      <a:solidFill>
                        <a:schemeClr val="bg1"/>
                      </a:solidFill>
                      <a:latin typeface="微软雅黑" panose="020B0503020204020204" pitchFamily="34" charset="-122"/>
                      <a:ea typeface="微软雅黑" panose="020B0503020204020204" pitchFamily="34" charset="-122"/>
                    </a:rPr>
                    <a:t>输入你的标题描述</a:t>
                  </a:r>
                </a:p>
              </p:txBody>
            </p:sp>
            <p:sp>
              <p:nvSpPr>
                <p:cNvPr id="17" name="TextBox 37"/>
                <p:cNvSpPr txBox="1"/>
                <p:nvPr/>
              </p:nvSpPr>
              <p:spPr>
                <a:xfrm>
                  <a:off x="-2743688" y="558460"/>
                  <a:ext cx="2439777" cy="368242"/>
                </a:xfrm>
                <a:prstGeom prst="rect">
                  <a:avLst/>
                </a:prstGeom>
                <a:noFill/>
              </p:spPr>
              <p:txBody>
                <a:bodyPr wrap="squar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Add your title</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pic>
          <p:nvPicPr>
            <p:cNvPr id="7" name="图片 6"/>
            <p:cNvPicPr>
              <a:picLocks noChangeAspect="1"/>
            </p:cNvPicPr>
            <p:nvPr/>
          </p:nvPicPr>
          <p:blipFill>
            <a:blip r:embed="rId3" cstate="print">
              <a:extLst>
                <a:ext uri="{BEBA8EAE-BF5A-486C-A8C5-ECC9F3942E4B}">
                  <a14:imgProps xmlns:a14="http://schemas.microsoft.com/office/drawing/2010/main">
                    <a14:imgLayer r:embed="rId4">
                      <a14:imgEffect>
                        <a14:brightnessContrast bright="39000"/>
                      </a14:imgEffect>
                    </a14:imgLayer>
                  </a14:imgProps>
                </a:ext>
                <a:ext uri="{28A0092B-C50C-407E-A947-70E740481C1C}">
                  <a14:useLocalDpi xmlns:a14="http://schemas.microsoft.com/office/drawing/2010/main" val="0"/>
                </a:ext>
              </a:extLst>
            </a:blip>
            <a:stretch>
              <a:fillRect/>
            </a:stretch>
          </p:blipFill>
          <p:spPr>
            <a:xfrm>
              <a:off x="38109" y="-97101"/>
              <a:ext cx="1347778" cy="1290426"/>
            </a:xfrm>
            <a:prstGeom prst="rect">
              <a:avLst/>
            </a:prstGeom>
          </p:spPr>
        </p:pic>
      </p:grpSp>
      <p:grpSp>
        <p:nvGrpSpPr>
          <p:cNvPr id="9" name="组合 8"/>
          <p:cNvGrpSpPr/>
          <p:nvPr/>
        </p:nvGrpSpPr>
        <p:grpSpPr>
          <a:xfrm>
            <a:off x="1439103" y="1951473"/>
            <a:ext cx="9328402" cy="3743293"/>
            <a:chOff x="531472" y="1261361"/>
            <a:chExt cx="11109665" cy="4458076"/>
          </a:xfrm>
        </p:grpSpPr>
        <p:sp>
          <p:nvSpPr>
            <p:cNvPr id="10" name="Freeform 7"/>
            <p:cNvSpPr/>
            <p:nvPr/>
          </p:nvSpPr>
          <p:spPr bwMode="auto">
            <a:xfrm>
              <a:off x="531472" y="2953217"/>
              <a:ext cx="2340426" cy="1038748"/>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bg1"/>
            </a:solidFill>
            <a:ln>
              <a:noFill/>
            </a:ln>
          </p:spPr>
          <p:txBody>
            <a:bodyPr vert="horz" wrap="square" lIns="91454" tIns="45727" rIns="91454" bIns="45727" numCol="1" anchor="t" anchorCtr="0" compatLnSpc="1"/>
            <a:lstStyle/>
            <a:p>
              <a:endParaRPr 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Freeform 7"/>
            <p:cNvSpPr/>
            <p:nvPr/>
          </p:nvSpPr>
          <p:spPr bwMode="auto">
            <a:xfrm>
              <a:off x="2285320" y="2169175"/>
              <a:ext cx="2340426" cy="1822790"/>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bg1"/>
            </a:solidFill>
            <a:ln>
              <a:noFill/>
            </a:ln>
          </p:spPr>
          <p:txBody>
            <a:bodyPr vert="horz" wrap="square" lIns="91454" tIns="45727" rIns="91454" bIns="45727" numCol="1" anchor="t" anchorCtr="0" compatLnSpc="1"/>
            <a:lstStyle/>
            <a:p>
              <a:endParaRPr 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Freeform 7"/>
            <p:cNvSpPr/>
            <p:nvPr/>
          </p:nvSpPr>
          <p:spPr bwMode="auto">
            <a:xfrm>
              <a:off x="4039168" y="1622765"/>
              <a:ext cx="2340426" cy="2369200"/>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bg1"/>
            </a:solidFill>
            <a:ln>
              <a:noFill/>
            </a:ln>
          </p:spPr>
          <p:txBody>
            <a:bodyPr vert="horz" wrap="square" lIns="91454" tIns="45727" rIns="91454" bIns="45727" numCol="1" anchor="t" anchorCtr="0" compatLnSpc="1"/>
            <a:lstStyle/>
            <a:p>
              <a:endParaRPr 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Freeform 7"/>
            <p:cNvSpPr/>
            <p:nvPr/>
          </p:nvSpPr>
          <p:spPr bwMode="auto">
            <a:xfrm>
              <a:off x="5793016" y="2305776"/>
              <a:ext cx="2340426" cy="1686188"/>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bg1"/>
            </a:solidFill>
            <a:ln>
              <a:noFill/>
            </a:ln>
          </p:spPr>
          <p:txBody>
            <a:bodyPr vert="horz" wrap="square" lIns="91454" tIns="45727" rIns="91454" bIns="45727" numCol="1" anchor="t" anchorCtr="0" compatLnSpc="1"/>
            <a:lstStyle/>
            <a:p>
              <a:endParaRPr 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Freeform 7"/>
            <p:cNvSpPr/>
            <p:nvPr/>
          </p:nvSpPr>
          <p:spPr bwMode="auto">
            <a:xfrm>
              <a:off x="7546864" y="1261361"/>
              <a:ext cx="2340426" cy="2730603"/>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bg1"/>
            </a:solidFill>
            <a:ln>
              <a:noFill/>
            </a:ln>
          </p:spPr>
          <p:txBody>
            <a:bodyPr vert="horz" wrap="square" lIns="91454" tIns="45727" rIns="91454" bIns="45727" numCol="1" anchor="t" anchorCtr="0" compatLnSpc="1"/>
            <a:lstStyle/>
            <a:p>
              <a:endParaRPr 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Freeform 7"/>
            <p:cNvSpPr/>
            <p:nvPr/>
          </p:nvSpPr>
          <p:spPr bwMode="auto">
            <a:xfrm>
              <a:off x="9300711" y="1759368"/>
              <a:ext cx="2340426" cy="2232597"/>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bg1"/>
            </a:solidFill>
            <a:ln>
              <a:noFill/>
            </a:ln>
          </p:spPr>
          <p:txBody>
            <a:bodyPr vert="horz" wrap="square" lIns="91454" tIns="45727" rIns="91454" bIns="45727" numCol="1" anchor="t" anchorCtr="0" compatLnSpc="1"/>
            <a:lstStyle/>
            <a:p>
              <a:endParaRPr lang="en-US" sz="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Text Box 10"/>
            <p:cNvSpPr txBox="1">
              <a:spLocks noChangeArrowheads="1"/>
            </p:cNvSpPr>
            <p:nvPr/>
          </p:nvSpPr>
          <p:spPr bwMode="auto">
            <a:xfrm>
              <a:off x="1164075" y="4029956"/>
              <a:ext cx="1075220" cy="255614"/>
            </a:xfrm>
            <a:prstGeom prst="rect">
              <a:avLst/>
            </a:prstGeom>
            <a:noFill/>
            <a:ln w="9525">
              <a:noFill/>
              <a:miter lim="800000"/>
            </a:ln>
          </p:spPr>
          <p:txBody>
            <a:bodyPr wrap="square" lIns="45727" tIns="22863" rIns="45727" bIns="22863">
              <a:spAutoFit/>
            </a:bodyPr>
            <a:lstStyle/>
            <a:p>
              <a:pPr algn="ctr" defTabSz="1087755"/>
              <a:r>
                <a:rPr lang="en-US" altLang="zh-CN" sz="11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JAN</a:t>
              </a:r>
              <a:endParaRPr lang="en-US" sz="11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20" name="Text Box 10"/>
            <p:cNvSpPr txBox="1">
              <a:spLocks noChangeArrowheads="1"/>
            </p:cNvSpPr>
            <p:nvPr/>
          </p:nvSpPr>
          <p:spPr bwMode="auto">
            <a:xfrm>
              <a:off x="1294553" y="3339038"/>
              <a:ext cx="824336" cy="347120"/>
            </a:xfrm>
            <a:prstGeom prst="rect">
              <a:avLst/>
            </a:prstGeom>
            <a:noFill/>
            <a:ln w="9525">
              <a:noFill/>
              <a:miter lim="800000"/>
            </a:ln>
          </p:spPr>
          <p:txBody>
            <a:bodyPr wrap="square" lIns="45727" tIns="22863" rIns="45727" bIns="22863">
              <a:spAutoFit/>
            </a:bodyPr>
            <a:lstStyle/>
            <a:p>
              <a:pPr algn="ctr" defTabSz="1087755"/>
              <a:r>
                <a:rPr lang="en-US" sz="1600" b="1" dirty="0">
                  <a:solidFill>
                    <a:srgbClr val="09A9B9"/>
                  </a:solidFill>
                  <a:latin typeface="微软雅黑" panose="020B0503020204020204" pitchFamily="34" charset="-122"/>
                  <a:ea typeface="微软雅黑" panose="020B0503020204020204" pitchFamily="34" charset="-122"/>
                  <a:cs typeface="Open Sans" panose="020B0606030504020204" pitchFamily="34" charset="0"/>
                </a:rPr>
                <a:t>20%</a:t>
              </a:r>
              <a:endParaRPr lang="en-US" sz="1100" dirty="0">
                <a:solidFill>
                  <a:srgbClr val="09A9B9"/>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21" name="Text Box 10"/>
            <p:cNvSpPr txBox="1">
              <a:spLocks noChangeArrowheads="1"/>
            </p:cNvSpPr>
            <p:nvPr/>
          </p:nvSpPr>
          <p:spPr bwMode="auto">
            <a:xfrm>
              <a:off x="3047394" y="3339038"/>
              <a:ext cx="824336" cy="347120"/>
            </a:xfrm>
            <a:prstGeom prst="rect">
              <a:avLst/>
            </a:prstGeom>
            <a:noFill/>
            <a:ln w="9525">
              <a:noFill/>
              <a:miter lim="800000"/>
            </a:ln>
          </p:spPr>
          <p:txBody>
            <a:bodyPr wrap="square" lIns="45727" tIns="22863" rIns="45727" bIns="22863">
              <a:spAutoFit/>
            </a:bodyPr>
            <a:lstStyle>
              <a:defPPr>
                <a:defRPr lang="zh-CN"/>
              </a:defPPr>
              <a:lvl1pPr algn="ctr" defTabSz="1087755">
                <a:defRPr sz="1600" b="1">
                  <a:solidFill>
                    <a:schemeClr val="bg1"/>
                  </a:solidFill>
                  <a:latin typeface="Roboto Light" panose="02000000000000000000" pitchFamily="2" charset="0"/>
                  <a:ea typeface="Roboto Light" panose="02000000000000000000" pitchFamily="2" charset="0"/>
                  <a:cs typeface="Open Sans" panose="020B0606030504020204" pitchFamily="34" charset="0"/>
                </a:defRPr>
              </a:lvl1pPr>
            </a:lstStyle>
            <a:p>
              <a:r>
                <a:rPr lang="en-US" dirty="0">
                  <a:solidFill>
                    <a:srgbClr val="09A9B9"/>
                  </a:solidFill>
                  <a:latin typeface="微软雅黑" panose="020B0503020204020204" pitchFamily="34" charset="-122"/>
                  <a:ea typeface="微软雅黑" panose="020B0503020204020204" pitchFamily="34" charset="-122"/>
                </a:rPr>
                <a:t>40%</a:t>
              </a:r>
              <a:endParaRPr sz="1100">
                <a:solidFill>
                  <a:srgbClr val="09A9B9"/>
                </a:solidFill>
                <a:latin typeface="微软雅黑" panose="020B0503020204020204" pitchFamily="34" charset="-122"/>
                <a:ea typeface="微软雅黑" panose="020B0503020204020204" pitchFamily="34" charset="-122"/>
              </a:endParaRPr>
            </a:p>
          </p:txBody>
        </p:sp>
        <p:sp>
          <p:nvSpPr>
            <p:cNvPr id="22" name="Text Box 10"/>
            <p:cNvSpPr txBox="1">
              <a:spLocks noChangeArrowheads="1"/>
            </p:cNvSpPr>
            <p:nvPr/>
          </p:nvSpPr>
          <p:spPr bwMode="auto">
            <a:xfrm>
              <a:off x="4800234" y="3339038"/>
              <a:ext cx="824336" cy="347120"/>
            </a:xfrm>
            <a:prstGeom prst="rect">
              <a:avLst/>
            </a:prstGeom>
            <a:noFill/>
            <a:ln w="9525">
              <a:noFill/>
              <a:miter lim="800000"/>
            </a:ln>
          </p:spPr>
          <p:txBody>
            <a:bodyPr wrap="square" lIns="45727" tIns="22863" rIns="45727" bIns="22863">
              <a:spAutoFit/>
            </a:bodyPr>
            <a:lstStyle>
              <a:defPPr>
                <a:defRPr lang="zh-CN"/>
              </a:defPPr>
              <a:lvl1pPr algn="ctr" defTabSz="1087755">
                <a:defRPr sz="1600" b="1">
                  <a:solidFill>
                    <a:schemeClr val="bg1"/>
                  </a:solidFill>
                  <a:latin typeface="Roboto Light" panose="02000000000000000000" pitchFamily="2" charset="0"/>
                  <a:ea typeface="Roboto Light" panose="02000000000000000000" pitchFamily="2" charset="0"/>
                  <a:cs typeface="Open Sans" panose="020B0606030504020204" pitchFamily="34" charset="0"/>
                </a:defRPr>
              </a:lvl1pPr>
            </a:lstStyle>
            <a:p>
              <a:r>
                <a:rPr lang="en-US" dirty="0">
                  <a:solidFill>
                    <a:srgbClr val="09A9B9"/>
                  </a:solidFill>
                  <a:latin typeface="微软雅黑" panose="020B0503020204020204" pitchFamily="34" charset="-122"/>
                  <a:ea typeface="微软雅黑" panose="020B0503020204020204" pitchFamily="34" charset="-122"/>
                </a:rPr>
                <a:t>68%</a:t>
              </a:r>
              <a:endParaRPr sz="1100">
                <a:solidFill>
                  <a:srgbClr val="09A9B9"/>
                </a:solidFill>
                <a:latin typeface="微软雅黑" panose="020B0503020204020204" pitchFamily="34" charset="-122"/>
                <a:ea typeface="微软雅黑" panose="020B0503020204020204" pitchFamily="34" charset="-122"/>
              </a:endParaRPr>
            </a:p>
          </p:txBody>
        </p:sp>
        <p:sp>
          <p:nvSpPr>
            <p:cNvPr id="23" name="Text Box 10"/>
            <p:cNvSpPr txBox="1">
              <a:spLocks noChangeArrowheads="1"/>
            </p:cNvSpPr>
            <p:nvPr/>
          </p:nvSpPr>
          <p:spPr bwMode="auto">
            <a:xfrm>
              <a:off x="6553074" y="3339038"/>
              <a:ext cx="824336" cy="347120"/>
            </a:xfrm>
            <a:prstGeom prst="rect">
              <a:avLst/>
            </a:prstGeom>
            <a:noFill/>
            <a:ln w="9525">
              <a:noFill/>
              <a:miter lim="800000"/>
            </a:ln>
          </p:spPr>
          <p:txBody>
            <a:bodyPr wrap="square" lIns="45727" tIns="22863" rIns="45727" bIns="22863">
              <a:spAutoFit/>
            </a:bodyPr>
            <a:lstStyle>
              <a:defPPr>
                <a:defRPr lang="zh-CN"/>
              </a:defPPr>
              <a:lvl1pPr algn="ctr" defTabSz="1087755">
                <a:defRPr sz="1600" b="1">
                  <a:solidFill>
                    <a:schemeClr val="bg1"/>
                  </a:solidFill>
                  <a:latin typeface="Roboto Light" panose="02000000000000000000" pitchFamily="2" charset="0"/>
                  <a:ea typeface="Roboto Light" panose="02000000000000000000" pitchFamily="2" charset="0"/>
                  <a:cs typeface="Open Sans" panose="020B0606030504020204" pitchFamily="34" charset="0"/>
                </a:defRPr>
              </a:lvl1pPr>
            </a:lstStyle>
            <a:p>
              <a:r>
                <a:rPr lang="en-US" dirty="0">
                  <a:solidFill>
                    <a:srgbClr val="09A9B9"/>
                  </a:solidFill>
                  <a:latin typeface="微软雅黑" panose="020B0503020204020204" pitchFamily="34" charset="-122"/>
                  <a:ea typeface="微软雅黑" panose="020B0503020204020204" pitchFamily="34" charset="-122"/>
                </a:rPr>
                <a:t>38%</a:t>
              </a:r>
              <a:endParaRPr sz="1100">
                <a:solidFill>
                  <a:srgbClr val="09A9B9"/>
                </a:solidFill>
                <a:latin typeface="微软雅黑" panose="020B0503020204020204" pitchFamily="34" charset="-122"/>
                <a:ea typeface="微软雅黑" panose="020B0503020204020204" pitchFamily="34" charset="-122"/>
              </a:endParaRPr>
            </a:p>
          </p:txBody>
        </p:sp>
        <p:sp>
          <p:nvSpPr>
            <p:cNvPr id="24" name="Text Box 10"/>
            <p:cNvSpPr txBox="1">
              <a:spLocks noChangeArrowheads="1"/>
            </p:cNvSpPr>
            <p:nvPr/>
          </p:nvSpPr>
          <p:spPr bwMode="auto">
            <a:xfrm>
              <a:off x="8305914" y="3339038"/>
              <a:ext cx="824336" cy="347120"/>
            </a:xfrm>
            <a:prstGeom prst="rect">
              <a:avLst/>
            </a:prstGeom>
            <a:noFill/>
            <a:ln w="9525">
              <a:noFill/>
              <a:miter lim="800000"/>
            </a:ln>
          </p:spPr>
          <p:txBody>
            <a:bodyPr wrap="square" lIns="45727" tIns="22863" rIns="45727" bIns="22863">
              <a:spAutoFit/>
            </a:bodyPr>
            <a:lstStyle>
              <a:defPPr>
                <a:defRPr lang="zh-CN"/>
              </a:defPPr>
              <a:lvl1pPr algn="ctr" defTabSz="1087755">
                <a:defRPr sz="1600" b="1">
                  <a:solidFill>
                    <a:schemeClr val="bg1"/>
                  </a:solidFill>
                  <a:latin typeface="Roboto Light" panose="02000000000000000000" pitchFamily="2" charset="0"/>
                  <a:ea typeface="Roboto Light" panose="02000000000000000000" pitchFamily="2" charset="0"/>
                  <a:cs typeface="Open Sans" panose="020B0606030504020204" pitchFamily="34" charset="0"/>
                </a:defRPr>
              </a:lvl1pPr>
            </a:lstStyle>
            <a:p>
              <a:r>
                <a:rPr lang="en-US" dirty="0">
                  <a:solidFill>
                    <a:srgbClr val="09A9B9"/>
                  </a:solidFill>
                  <a:latin typeface="微软雅黑" panose="020B0503020204020204" pitchFamily="34" charset="-122"/>
                  <a:ea typeface="微软雅黑" panose="020B0503020204020204" pitchFamily="34" charset="-122"/>
                </a:rPr>
                <a:t>75%</a:t>
              </a:r>
              <a:endParaRPr sz="1100">
                <a:solidFill>
                  <a:srgbClr val="09A9B9"/>
                </a:solidFill>
                <a:latin typeface="微软雅黑" panose="020B0503020204020204" pitchFamily="34" charset="-122"/>
                <a:ea typeface="微软雅黑" panose="020B0503020204020204" pitchFamily="34" charset="-122"/>
              </a:endParaRPr>
            </a:p>
          </p:txBody>
        </p:sp>
        <p:sp>
          <p:nvSpPr>
            <p:cNvPr id="25" name="Text Box 10"/>
            <p:cNvSpPr txBox="1">
              <a:spLocks noChangeArrowheads="1"/>
            </p:cNvSpPr>
            <p:nvPr/>
          </p:nvSpPr>
          <p:spPr bwMode="auto">
            <a:xfrm>
              <a:off x="10058756" y="3339038"/>
              <a:ext cx="824336" cy="347120"/>
            </a:xfrm>
            <a:prstGeom prst="rect">
              <a:avLst/>
            </a:prstGeom>
            <a:noFill/>
            <a:ln w="9525">
              <a:noFill/>
              <a:miter lim="800000"/>
            </a:ln>
          </p:spPr>
          <p:txBody>
            <a:bodyPr wrap="square" lIns="45727" tIns="22863" rIns="45727" bIns="22863">
              <a:spAutoFit/>
            </a:bodyPr>
            <a:lstStyle>
              <a:defPPr>
                <a:defRPr lang="zh-CN"/>
              </a:defPPr>
              <a:lvl1pPr algn="ctr" defTabSz="1087755">
                <a:defRPr sz="1600" b="1">
                  <a:solidFill>
                    <a:schemeClr val="bg1"/>
                  </a:solidFill>
                  <a:latin typeface="Roboto Light" panose="02000000000000000000" pitchFamily="2" charset="0"/>
                  <a:ea typeface="Roboto Light" panose="02000000000000000000" pitchFamily="2" charset="0"/>
                  <a:cs typeface="Open Sans" panose="020B0606030504020204" pitchFamily="34" charset="0"/>
                </a:defRPr>
              </a:lvl1pPr>
            </a:lstStyle>
            <a:p>
              <a:r>
                <a:rPr lang="en-US" dirty="0">
                  <a:solidFill>
                    <a:srgbClr val="09A9B9"/>
                  </a:solidFill>
                  <a:latin typeface="微软雅黑" panose="020B0503020204020204" pitchFamily="34" charset="-122"/>
                  <a:ea typeface="微软雅黑" panose="020B0503020204020204" pitchFamily="34" charset="-122"/>
                </a:rPr>
                <a:t>65%</a:t>
              </a:r>
              <a:endParaRPr sz="1100">
                <a:solidFill>
                  <a:srgbClr val="09A9B9"/>
                </a:solidFill>
                <a:latin typeface="微软雅黑" panose="020B0503020204020204" pitchFamily="34" charset="-122"/>
                <a:ea typeface="微软雅黑" panose="020B0503020204020204" pitchFamily="34" charset="-122"/>
              </a:endParaRPr>
            </a:p>
          </p:txBody>
        </p:sp>
        <p:sp>
          <p:nvSpPr>
            <p:cNvPr id="26" name="Text Box 10"/>
            <p:cNvSpPr txBox="1">
              <a:spLocks noChangeArrowheads="1"/>
            </p:cNvSpPr>
            <p:nvPr/>
          </p:nvSpPr>
          <p:spPr bwMode="auto">
            <a:xfrm>
              <a:off x="2917923" y="4029956"/>
              <a:ext cx="1075220" cy="255614"/>
            </a:xfrm>
            <a:prstGeom prst="rect">
              <a:avLst/>
            </a:prstGeom>
            <a:noFill/>
            <a:ln w="9525">
              <a:noFill/>
              <a:miter lim="800000"/>
            </a:ln>
          </p:spPr>
          <p:txBody>
            <a:bodyPr wrap="square" lIns="45727" tIns="22863" rIns="45727" bIns="22863">
              <a:spAutoFit/>
            </a:bodyPr>
            <a:lstStyle/>
            <a:p>
              <a:pPr algn="ctr" defTabSz="1087755"/>
              <a:r>
                <a:rPr lang="en-US" altLang="zh-CN" sz="11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FEB</a:t>
              </a:r>
              <a:endParaRPr lang="en-US" sz="11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27" name="Text Box 10"/>
            <p:cNvSpPr txBox="1">
              <a:spLocks noChangeArrowheads="1"/>
            </p:cNvSpPr>
            <p:nvPr/>
          </p:nvSpPr>
          <p:spPr bwMode="auto">
            <a:xfrm>
              <a:off x="4671771" y="4029956"/>
              <a:ext cx="1075220" cy="255614"/>
            </a:xfrm>
            <a:prstGeom prst="rect">
              <a:avLst/>
            </a:prstGeom>
            <a:noFill/>
            <a:ln w="9525">
              <a:noFill/>
              <a:miter lim="800000"/>
            </a:ln>
          </p:spPr>
          <p:txBody>
            <a:bodyPr wrap="square" lIns="45727" tIns="22863" rIns="45727" bIns="22863">
              <a:spAutoFit/>
            </a:bodyPr>
            <a:lstStyle/>
            <a:p>
              <a:pPr algn="ctr" defTabSz="1087755"/>
              <a:r>
                <a:rPr lang="en-US" altLang="zh-CN" sz="11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MAR</a:t>
              </a:r>
              <a:endParaRPr lang="en-US" sz="11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28" name="Text Box 10"/>
            <p:cNvSpPr txBox="1">
              <a:spLocks noChangeArrowheads="1"/>
            </p:cNvSpPr>
            <p:nvPr/>
          </p:nvSpPr>
          <p:spPr bwMode="auto">
            <a:xfrm>
              <a:off x="6425619" y="4029956"/>
              <a:ext cx="1075220" cy="255614"/>
            </a:xfrm>
            <a:prstGeom prst="rect">
              <a:avLst/>
            </a:prstGeom>
            <a:noFill/>
            <a:ln w="9525">
              <a:noFill/>
              <a:miter lim="800000"/>
            </a:ln>
          </p:spPr>
          <p:txBody>
            <a:bodyPr wrap="square" lIns="45727" tIns="22863" rIns="45727" bIns="22863">
              <a:spAutoFit/>
            </a:bodyPr>
            <a:lstStyle/>
            <a:p>
              <a:pPr algn="ctr" defTabSz="1087755"/>
              <a:r>
                <a:rPr lang="en-US" altLang="zh-CN" sz="11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APR</a:t>
              </a:r>
              <a:endParaRPr lang="en-US" sz="11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29" name="Text Box 10"/>
            <p:cNvSpPr txBox="1">
              <a:spLocks noChangeArrowheads="1"/>
            </p:cNvSpPr>
            <p:nvPr/>
          </p:nvSpPr>
          <p:spPr bwMode="auto">
            <a:xfrm>
              <a:off x="8179468" y="4029956"/>
              <a:ext cx="1075220" cy="255614"/>
            </a:xfrm>
            <a:prstGeom prst="rect">
              <a:avLst/>
            </a:prstGeom>
            <a:noFill/>
            <a:ln w="9525">
              <a:noFill/>
              <a:miter lim="800000"/>
            </a:ln>
          </p:spPr>
          <p:txBody>
            <a:bodyPr wrap="square" lIns="45727" tIns="22863" rIns="45727" bIns="22863">
              <a:spAutoFit/>
            </a:bodyPr>
            <a:lstStyle/>
            <a:p>
              <a:pPr algn="ctr" defTabSz="1087755"/>
              <a:r>
                <a:rPr lang="en-US" altLang="zh-CN" sz="11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MAY</a:t>
              </a:r>
              <a:endParaRPr lang="en-US" sz="11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0" name="Text Box 10"/>
            <p:cNvSpPr txBox="1">
              <a:spLocks noChangeArrowheads="1"/>
            </p:cNvSpPr>
            <p:nvPr/>
          </p:nvSpPr>
          <p:spPr bwMode="auto">
            <a:xfrm>
              <a:off x="9933314" y="4029956"/>
              <a:ext cx="1075220" cy="255614"/>
            </a:xfrm>
            <a:prstGeom prst="rect">
              <a:avLst/>
            </a:prstGeom>
            <a:noFill/>
            <a:ln w="9525">
              <a:noFill/>
              <a:miter lim="800000"/>
            </a:ln>
          </p:spPr>
          <p:txBody>
            <a:bodyPr wrap="square" lIns="45727" tIns="22863" rIns="45727" bIns="22863">
              <a:spAutoFit/>
            </a:bodyPr>
            <a:lstStyle/>
            <a:p>
              <a:pPr algn="ctr" defTabSz="1087755"/>
              <a:r>
                <a:rPr lang="en-US" altLang="zh-CN" sz="11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JUN</a:t>
              </a:r>
              <a:endParaRPr lang="en-US" sz="11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1" name="文本框 30"/>
            <p:cNvSpPr txBox="1"/>
            <p:nvPr/>
          </p:nvSpPr>
          <p:spPr>
            <a:xfrm>
              <a:off x="587376" y="4566150"/>
              <a:ext cx="11001422" cy="1153287"/>
            </a:xfrm>
            <a:prstGeom prst="rect">
              <a:avLst/>
            </a:prstGeom>
            <a:noFill/>
          </p:spPr>
          <p:txBody>
            <a:bodyPr wrap="square" rtlCol="0">
              <a:spAutoFit/>
            </a:bodyPr>
            <a:lstStyle/>
            <a:p>
              <a:pPr algn="ctr">
                <a:spcBef>
                  <a:spcPts val="600"/>
                </a:spcBef>
              </a:pPr>
              <a:r>
                <a:rPr lang="en-US" altLang="zh-CN" sz="11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Add your title here</a:t>
              </a:r>
            </a:p>
            <a:p>
              <a:pPr algn="ctr">
                <a:spcBef>
                  <a:spcPts val="600"/>
                </a:spcBef>
              </a:pPr>
              <a:r>
                <a:rPr lang="en-US" altLang="zh-CN" sz="9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This power-point is a multipurpose power-point template perfect for your business report or personal use. We focused on the real use. This power-point is a multipurpose power-point template perfect for your business report or personal use. </a:t>
              </a:r>
            </a:p>
            <a:p>
              <a:pPr algn="ctr">
                <a:spcBef>
                  <a:spcPts val="600"/>
                </a:spcBef>
              </a:pPr>
              <a:r>
                <a:rPr lang="en-US" altLang="zh-CN" sz="9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With this presentation you will deliver dynamic and make your presentation interesting and unique. This power-point is a multipurpose power-point template perfect for your business report or personal use. </a:t>
              </a:r>
              <a:endParaRPr lang="zh-CN" altLang="en-US" sz="9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98287"/>
            <a:ext cx="12192318" cy="1290628"/>
            <a:chOff x="0" y="-97101"/>
            <a:chExt cx="12190413" cy="1290426"/>
          </a:xfrm>
        </p:grpSpPr>
        <p:grpSp>
          <p:nvGrpSpPr>
            <p:cNvPr id="4" name="组合 3"/>
            <p:cNvGrpSpPr/>
            <p:nvPr/>
          </p:nvGrpSpPr>
          <p:grpSpPr>
            <a:xfrm>
              <a:off x="0" y="253440"/>
              <a:ext cx="12190413" cy="891373"/>
              <a:chOff x="0" y="253440"/>
              <a:chExt cx="12190413" cy="891373"/>
            </a:xfrm>
          </p:grpSpPr>
          <p:sp>
            <p:nvSpPr>
              <p:cNvPr id="3" name="矩形 2"/>
              <p:cNvSpPr/>
              <p:nvPr/>
            </p:nvSpPr>
            <p:spPr>
              <a:xfrm>
                <a:off x="0" y="1099094"/>
                <a:ext cx="12190413" cy="4571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1474787" y="253440"/>
                <a:ext cx="2814375" cy="717564"/>
                <a:chOff x="-2755429" y="209138"/>
                <a:chExt cx="2814375" cy="717564"/>
              </a:xfrm>
            </p:grpSpPr>
            <p:sp>
              <p:nvSpPr>
                <p:cNvPr id="16" name="TextBox 20"/>
                <p:cNvSpPr txBox="1"/>
                <p:nvPr/>
              </p:nvSpPr>
              <p:spPr>
                <a:xfrm>
                  <a:off x="-2755429" y="209138"/>
                  <a:ext cx="2814375" cy="429828"/>
                </a:xfrm>
                <a:prstGeom prst="rect">
                  <a:avLst/>
                </a:prstGeom>
                <a:noFill/>
              </p:spPr>
              <p:txBody>
                <a:bodyPr wrap="square" rtlCol="0">
                  <a:spAutoFit/>
                </a:bodyPr>
                <a:lstStyle/>
                <a:p>
                  <a:r>
                    <a:rPr lang="zh-CN" altLang="en-US" sz="2200" b="1" dirty="0">
                      <a:solidFill>
                        <a:schemeClr val="bg1"/>
                      </a:solidFill>
                      <a:latin typeface="微软雅黑" panose="020B0503020204020204" pitchFamily="34" charset="-122"/>
                      <a:ea typeface="微软雅黑" panose="020B0503020204020204" pitchFamily="34" charset="-122"/>
                    </a:rPr>
                    <a:t>输入你的标题描述</a:t>
                  </a:r>
                </a:p>
              </p:txBody>
            </p:sp>
            <p:sp>
              <p:nvSpPr>
                <p:cNvPr id="17" name="TextBox 37"/>
                <p:cNvSpPr txBox="1"/>
                <p:nvPr/>
              </p:nvSpPr>
              <p:spPr>
                <a:xfrm>
                  <a:off x="-2743688" y="558460"/>
                  <a:ext cx="2439777" cy="368242"/>
                </a:xfrm>
                <a:prstGeom prst="rect">
                  <a:avLst/>
                </a:prstGeom>
                <a:noFill/>
              </p:spPr>
              <p:txBody>
                <a:bodyPr wrap="squar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Add your title</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pic>
          <p:nvPicPr>
            <p:cNvPr id="7" name="图片 6"/>
            <p:cNvPicPr>
              <a:picLocks noChangeAspect="1"/>
            </p:cNvPicPr>
            <p:nvPr/>
          </p:nvPicPr>
          <p:blipFill>
            <a:blip r:embed="rId3" cstate="print">
              <a:extLst>
                <a:ext uri="{BEBA8EAE-BF5A-486C-A8C5-ECC9F3942E4B}">
                  <a14:imgProps xmlns:a14="http://schemas.microsoft.com/office/drawing/2010/main">
                    <a14:imgLayer r:embed="rId4">
                      <a14:imgEffect>
                        <a14:brightnessContrast bright="39000"/>
                      </a14:imgEffect>
                    </a14:imgLayer>
                  </a14:imgProps>
                </a:ext>
                <a:ext uri="{28A0092B-C50C-407E-A947-70E740481C1C}">
                  <a14:useLocalDpi xmlns:a14="http://schemas.microsoft.com/office/drawing/2010/main" val="0"/>
                </a:ext>
              </a:extLst>
            </a:blip>
            <a:stretch>
              <a:fillRect/>
            </a:stretch>
          </p:blipFill>
          <p:spPr>
            <a:xfrm>
              <a:off x="38109" y="-97101"/>
              <a:ext cx="1347778" cy="1290426"/>
            </a:xfrm>
            <a:prstGeom prst="rect">
              <a:avLst/>
            </a:prstGeom>
          </p:spPr>
        </p:pic>
      </p:grpSp>
      <p:grpSp>
        <p:nvGrpSpPr>
          <p:cNvPr id="9" name="组合 8"/>
          <p:cNvGrpSpPr/>
          <p:nvPr/>
        </p:nvGrpSpPr>
        <p:grpSpPr>
          <a:xfrm>
            <a:off x="1435802" y="2030886"/>
            <a:ext cx="9219349" cy="3791886"/>
            <a:chOff x="2316894" y="2229589"/>
            <a:chExt cx="8255824" cy="3395593"/>
          </a:xfrm>
        </p:grpSpPr>
        <p:sp>
          <p:nvSpPr>
            <p:cNvPr id="10" name="Freeform 16"/>
            <p:cNvSpPr>
              <a:spLocks noEditPoints="1"/>
            </p:cNvSpPr>
            <p:nvPr/>
          </p:nvSpPr>
          <p:spPr bwMode="auto">
            <a:xfrm>
              <a:off x="5538765" y="3786472"/>
              <a:ext cx="1751069" cy="1741348"/>
            </a:xfrm>
            <a:custGeom>
              <a:avLst/>
              <a:gdLst>
                <a:gd name="T0" fmla="*/ 880 w 899"/>
                <a:gd name="T1" fmla="*/ 316 h 894"/>
                <a:gd name="T2" fmla="*/ 809 w 899"/>
                <a:gd name="T3" fmla="*/ 177 h 894"/>
                <a:gd name="T4" fmla="*/ 695 w 899"/>
                <a:gd name="T5" fmla="*/ 70 h 894"/>
                <a:gd name="T6" fmla="*/ 551 w 899"/>
                <a:gd name="T7" fmla="*/ 9 h 894"/>
                <a:gd name="T8" fmla="*/ 395 w 899"/>
                <a:gd name="T9" fmla="*/ 0 h 894"/>
                <a:gd name="T10" fmla="*/ 245 w 899"/>
                <a:gd name="T11" fmla="*/ 46 h 894"/>
                <a:gd name="T12" fmla="*/ 120 w 899"/>
                <a:gd name="T13" fmla="*/ 140 h 894"/>
                <a:gd name="T14" fmla="*/ 35 w 899"/>
                <a:gd name="T15" fmla="*/ 271 h 894"/>
                <a:gd name="T16" fmla="*/ 0 w 899"/>
                <a:gd name="T17" fmla="*/ 423 h 894"/>
                <a:gd name="T18" fmla="*/ 0 w 899"/>
                <a:gd name="T19" fmla="*/ 471 h 894"/>
                <a:gd name="T20" fmla="*/ 35 w 899"/>
                <a:gd name="T21" fmla="*/ 623 h 894"/>
                <a:gd name="T22" fmla="*/ 120 w 899"/>
                <a:gd name="T23" fmla="*/ 754 h 894"/>
                <a:gd name="T24" fmla="*/ 245 w 899"/>
                <a:gd name="T25" fmla="*/ 849 h 894"/>
                <a:gd name="T26" fmla="*/ 395 w 899"/>
                <a:gd name="T27" fmla="*/ 894 h 894"/>
                <a:gd name="T28" fmla="*/ 551 w 899"/>
                <a:gd name="T29" fmla="*/ 886 h 894"/>
                <a:gd name="T30" fmla="*/ 695 w 899"/>
                <a:gd name="T31" fmla="*/ 825 h 894"/>
                <a:gd name="T32" fmla="*/ 809 w 899"/>
                <a:gd name="T33" fmla="*/ 718 h 894"/>
                <a:gd name="T34" fmla="*/ 880 w 899"/>
                <a:gd name="T35" fmla="*/ 579 h 894"/>
                <a:gd name="T36" fmla="*/ 499 w 899"/>
                <a:gd name="T37" fmla="*/ 149 h 894"/>
                <a:gd name="T38" fmla="*/ 499 w 899"/>
                <a:gd name="T39" fmla="*/ 149 h 894"/>
                <a:gd name="T40" fmla="*/ 577 w 899"/>
                <a:gd name="T41" fmla="*/ 348 h 894"/>
                <a:gd name="T42" fmla="*/ 544 w 899"/>
                <a:gd name="T43" fmla="*/ 560 h 894"/>
                <a:gd name="T44" fmla="*/ 576 w 899"/>
                <a:gd name="T45" fmla="*/ 372 h 894"/>
                <a:gd name="T46" fmla="*/ 605 w 899"/>
                <a:gd name="T47" fmla="*/ 402 h 894"/>
                <a:gd name="T48" fmla="*/ 605 w 899"/>
                <a:gd name="T49" fmla="*/ 402 h 894"/>
                <a:gd name="T50" fmla="*/ 569 w 899"/>
                <a:gd name="T51" fmla="*/ 533 h 894"/>
                <a:gd name="T52" fmla="*/ 606 w 899"/>
                <a:gd name="T53" fmla="*/ 487 h 894"/>
                <a:gd name="T54" fmla="*/ 597 w 899"/>
                <a:gd name="T55" fmla="*/ 447 h 894"/>
                <a:gd name="T56" fmla="*/ 610 w 899"/>
                <a:gd name="T57" fmla="*/ 467 h 894"/>
                <a:gd name="T58" fmla="*/ 525 w 899"/>
                <a:gd name="T59" fmla="*/ 321 h 894"/>
                <a:gd name="T60" fmla="*/ 514 w 899"/>
                <a:gd name="T61" fmla="*/ 299 h 894"/>
                <a:gd name="T62" fmla="*/ 455 w 899"/>
                <a:gd name="T63" fmla="*/ 286 h 894"/>
                <a:gd name="T64" fmla="*/ 455 w 899"/>
                <a:gd name="T65" fmla="*/ 286 h 894"/>
                <a:gd name="T66" fmla="*/ 449 w 899"/>
                <a:gd name="T67" fmla="*/ 342 h 894"/>
                <a:gd name="T68" fmla="*/ 513 w 899"/>
                <a:gd name="T69" fmla="*/ 580 h 894"/>
                <a:gd name="T70" fmla="*/ 382 w 899"/>
                <a:gd name="T71" fmla="*/ 594 h 894"/>
                <a:gd name="T72" fmla="*/ 306 w 899"/>
                <a:gd name="T73" fmla="*/ 413 h 894"/>
                <a:gd name="T74" fmla="*/ 306 w 899"/>
                <a:gd name="T75" fmla="*/ 413 h 894"/>
                <a:gd name="T76" fmla="*/ 311 w 899"/>
                <a:gd name="T77" fmla="*/ 396 h 894"/>
                <a:gd name="T78" fmla="*/ 289 w 899"/>
                <a:gd name="T79" fmla="*/ 470 h 894"/>
                <a:gd name="T80" fmla="*/ 313 w 899"/>
                <a:gd name="T81" fmla="*/ 504 h 894"/>
                <a:gd name="T82" fmla="*/ 321 w 899"/>
                <a:gd name="T83" fmla="*/ 520 h 894"/>
                <a:gd name="T84" fmla="*/ 321 w 899"/>
                <a:gd name="T85" fmla="*/ 520 h 894"/>
                <a:gd name="T86" fmla="*/ 340 w 899"/>
                <a:gd name="T87" fmla="*/ 349 h 894"/>
                <a:gd name="T88" fmla="*/ 348 w 899"/>
                <a:gd name="T89" fmla="*/ 573 h 894"/>
                <a:gd name="T90" fmla="*/ 359 w 899"/>
                <a:gd name="T91" fmla="*/ 313 h 894"/>
                <a:gd name="T92" fmla="*/ 435 w 899"/>
                <a:gd name="T93" fmla="*/ 286 h 894"/>
                <a:gd name="T94" fmla="*/ 435 w 899"/>
                <a:gd name="T95" fmla="*/ 286 h 894"/>
                <a:gd name="T96" fmla="*/ 400 w 899"/>
                <a:gd name="T97" fmla="*/ 308 h 894"/>
                <a:gd name="T98" fmla="*/ 312 w 899"/>
                <a:gd name="T99" fmla="*/ 311 h 894"/>
                <a:gd name="T100" fmla="*/ 147 w 899"/>
                <a:gd name="T101" fmla="*/ 447 h 894"/>
                <a:gd name="T102" fmla="*/ 263 w 899"/>
                <a:gd name="T103" fmla="*/ 498 h 894"/>
                <a:gd name="T104" fmla="*/ 312 w 899"/>
                <a:gd name="T105" fmla="*/ 583 h 894"/>
                <a:gd name="T106" fmla="*/ 401 w 899"/>
                <a:gd name="T107" fmla="*/ 602 h 894"/>
                <a:gd name="T108" fmla="*/ 449 w 899"/>
                <a:gd name="T109" fmla="*/ 609 h 894"/>
                <a:gd name="T110" fmla="*/ 461 w 899"/>
                <a:gd name="T111" fmla="*/ 609 h 894"/>
                <a:gd name="T112" fmla="*/ 500 w 899"/>
                <a:gd name="T113" fmla="*/ 601 h 894"/>
                <a:gd name="T114" fmla="*/ 499 w 899"/>
                <a:gd name="T115" fmla="*/ 634 h 894"/>
                <a:gd name="T116" fmla="*/ 732 w 899"/>
                <a:gd name="T117" fmla="*/ 554 h 894"/>
                <a:gd name="T118" fmla="*/ 732 w 899"/>
                <a:gd name="T119" fmla="*/ 341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9" h="894">
                  <a:moveTo>
                    <a:pt x="828" y="447"/>
                  </a:moveTo>
                  <a:cubicBezTo>
                    <a:pt x="828" y="443"/>
                    <a:pt x="828" y="440"/>
                    <a:pt x="828" y="436"/>
                  </a:cubicBezTo>
                  <a:cubicBezTo>
                    <a:pt x="899" y="423"/>
                    <a:pt x="899" y="423"/>
                    <a:pt x="899" y="423"/>
                  </a:cubicBezTo>
                  <a:cubicBezTo>
                    <a:pt x="880" y="316"/>
                    <a:pt x="880" y="316"/>
                    <a:pt x="880" y="316"/>
                  </a:cubicBezTo>
                  <a:cubicBezTo>
                    <a:pt x="809" y="328"/>
                    <a:pt x="809" y="328"/>
                    <a:pt x="809" y="328"/>
                  </a:cubicBezTo>
                  <a:cubicBezTo>
                    <a:pt x="806" y="321"/>
                    <a:pt x="804" y="314"/>
                    <a:pt x="801" y="307"/>
                  </a:cubicBezTo>
                  <a:cubicBezTo>
                    <a:pt x="864" y="271"/>
                    <a:pt x="864" y="271"/>
                    <a:pt x="864" y="271"/>
                  </a:cubicBezTo>
                  <a:cubicBezTo>
                    <a:pt x="809" y="177"/>
                    <a:pt x="809" y="177"/>
                    <a:pt x="809" y="177"/>
                  </a:cubicBezTo>
                  <a:cubicBezTo>
                    <a:pt x="746" y="213"/>
                    <a:pt x="746" y="213"/>
                    <a:pt x="746" y="213"/>
                  </a:cubicBezTo>
                  <a:cubicBezTo>
                    <a:pt x="742" y="207"/>
                    <a:pt x="737" y="201"/>
                    <a:pt x="732" y="195"/>
                  </a:cubicBezTo>
                  <a:cubicBezTo>
                    <a:pt x="778" y="140"/>
                    <a:pt x="778" y="140"/>
                    <a:pt x="778" y="140"/>
                  </a:cubicBezTo>
                  <a:cubicBezTo>
                    <a:pt x="695" y="70"/>
                    <a:pt x="695" y="70"/>
                    <a:pt x="695" y="70"/>
                  </a:cubicBezTo>
                  <a:cubicBezTo>
                    <a:pt x="648" y="125"/>
                    <a:pt x="648" y="125"/>
                    <a:pt x="648" y="125"/>
                  </a:cubicBezTo>
                  <a:cubicBezTo>
                    <a:pt x="642" y="121"/>
                    <a:pt x="635" y="117"/>
                    <a:pt x="629" y="114"/>
                  </a:cubicBezTo>
                  <a:cubicBezTo>
                    <a:pt x="653" y="46"/>
                    <a:pt x="653" y="46"/>
                    <a:pt x="653" y="46"/>
                  </a:cubicBezTo>
                  <a:cubicBezTo>
                    <a:pt x="551" y="9"/>
                    <a:pt x="551" y="9"/>
                    <a:pt x="551" y="9"/>
                  </a:cubicBezTo>
                  <a:cubicBezTo>
                    <a:pt x="526" y="76"/>
                    <a:pt x="526" y="76"/>
                    <a:pt x="526" y="76"/>
                  </a:cubicBezTo>
                  <a:cubicBezTo>
                    <a:pt x="519" y="75"/>
                    <a:pt x="511" y="74"/>
                    <a:pt x="504" y="73"/>
                  </a:cubicBezTo>
                  <a:cubicBezTo>
                    <a:pt x="504" y="0"/>
                    <a:pt x="504" y="0"/>
                    <a:pt x="504" y="0"/>
                  </a:cubicBezTo>
                  <a:cubicBezTo>
                    <a:pt x="395" y="0"/>
                    <a:pt x="395" y="0"/>
                    <a:pt x="395" y="0"/>
                  </a:cubicBezTo>
                  <a:cubicBezTo>
                    <a:pt x="395" y="73"/>
                    <a:pt x="395" y="73"/>
                    <a:pt x="395" y="73"/>
                  </a:cubicBezTo>
                  <a:cubicBezTo>
                    <a:pt x="387" y="74"/>
                    <a:pt x="380" y="75"/>
                    <a:pt x="372" y="76"/>
                  </a:cubicBezTo>
                  <a:cubicBezTo>
                    <a:pt x="348" y="9"/>
                    <a:pt x="348" y="9"/>
                    <a:pt x="348" y="9"/>
                  </a:cubicBezTo>
                  <a:cubicBezTo>
                    <a:pt x="245" y="46"/>
                    <a:pt x="245" y="46"/>
                    <a:pt x="245" y="46"/>
                  </a:cubicBezTo>
                  <a:cubicBezTo>
                    <a:pt x="270" y="114"/>
                    <a:pt x="270" y="114"/>
                    <a:pt x="270" y="114"/>
                  </a:cubicBezTo>
                  <a:cubicBezTo>
                    <a:pt x="263" y="117"/>
                    <a:pt x="257" y="121"/>
                    <a:pt x="250" y="125"/>
                  </a:cubicBezTo>
                  <a:cubicBezTo>
                    <a:pt x="204" y="70"/>
                    <a:pt x="204" y="70"/>
                    <a:pt x="204" y="70"/>
                  </a:cubicBezTo>
                  <a:cubicBezTo>
                    <a:pt x="120" y="140"/>
                    <a:pt x="120" y="140"/>
                    <a:pt x="120" y="140"/>
                  </a:cubicBezTo>
                  <a:cubicBezTo>
                    <a:pt x="167" y="195"/>
                    <a:pt x="167" y="195"/>
                    <a:pt x="167" y="195"/>
                  </a:cubicBezTo>
                  <a:cubicBezTo>
                    <a:pt x="162" y="201"/>
                    <a:pt x="157" y="207"/>
                    <a:pt x="152" y="213"/>
                  </a:cubicBezTo>
                  <a:cubicBezTo>
                    <a:pt x="90" y="177"/>
                    <a:pt x="90" y="177"/>
                    <a:pt x="90" y="177"/>
                  </a:cubicBezTo>
                  <a:cubicBezTo>
                    <a:pt x="35" y="271"/>
                    <a:pt x="35" y="271"/>
                    <a:pt x="35" y="271"/>
                  </a:cubicBezTo>
                  <a:cubicBezTo>
                    <a:pt x="97" y="307"/>
                    <a:pt x="97" y="307"/>
                    <a:pt x="97" y="307"/>
                  </a:cubicBezTo>
                  <a:cubicBezTo>
                    <a:pt x="95" y="314"/>
                    <a:pt x="92" y="321"/>
                    <a:pt x="90" y="328"/>
                  </a:cubicBezTo>
                  <a:cubicBezTo>
                    <a:pt x="19" y="316"/>
                    <a:pt x="19" y="316"/>
                    <a:pt x="19" y="316"/>
                  </a:cubicBezTo>
                  <a:cubicBezTo>
                    <a:pt x="0" y="423"/>
                    <a:pt x="0" y="423"/>
                    <a:pt x="0" y="423"/>
                  </a:cubicBezTo>
                  <a:cubicBezTo>
                    <a:pt x="71" y="436"/>
                    <a:pt x="71" y="436"/>
                    <a:pt x="71" y="436"/>
                  </a:cubicBezTo>
                  <a:cubicBezTo>
                    <a:pt x="71" y="440"/>
                    <a:pt x="71" y="443"/>
                    <a:pt x="71" y="447"/>
                  </a:cubicBezTo>
                  <a:cubicBezTo>
                    <a:pt x="71" y="451"/>
                    <a:pt x="71" y="455"/>
                    <a:pt x="71" y="459"/>
                  </a:cubicBezTo>
                  <a:cubicBezTo>
                    <a:pt x="0" y="471"/>
                    <a:pt x="0" y="471"/>
                    <a:pt x="0" y="471"/>
                  </a:cubicBezTo>
                  <a:cubicBezTo>
                    <a:pt x="19" y="579"/>
                    <a:pt x="19" y="579"/>
                    <a:pt x="19" y="579"/>
                  </a:cubicBezTo>
                  <a:cubicBezTo>
                    <a:pt x="90" y="566"/>
                    <a:pt x="90" y="566"/>
                    <a:pt x="90" y="566"/>
                  </a:cubicBezTo>
                  <a:cubicBezTo>
                    <a:pt x="92" y="573"/>
                    <a:pt x="95" y="580"/>
                    <a:pt x="97" y="587"/>
                  </a:cubicBezTo>
                  <a:cubicBezTo>
                    <a:pt x="35" y="623"/>
                    <a:pt x="35" y="623"/>
                    <a:pt x="35" y="623"/>
                  </a:cubicBezTo>
                  <a:cubicBezTo>
                    <a:pt x="90" y="718"/>
                    <a:pt x="90" y="718"/>
                    <a:pt x="90" y="718"/>
                  </a:cubicBezTo>
                  <a:cubicBezTo>
                    <a:pt x="152" y="682"/>
                    <a:pt x="152" y="682"/>
                    <a:pt x="152" y="682"/>
                  </a:cubicBezTo>
                  <a:cubicBezTo>
                    <a:pt x="157" y="688"/>
                    <a:pt x="162" y="694"/>
                    <a:pt x="167" y="699"/>
                  </a:cubicBezTo>
                  <a:cubicBezTo>
                    <a:pt x="120" y="754"/>
                    <a:pt x="120" y="754"/>
                    <a:pt x="120" y="754"/>
                  </a:cubicBezTo>
                  <a:cubicBezTo>
                    <a:pt x="204" y="825"/>
                    <a:pt x="204" y="825"/>
                    <a:pt x="204" y="825"/>
                  </a:cubicBezTo>
                  <a:cubicBezTo>
                    <a:pt x="250" y="769"/>
                    <a:pt x="250" y="769"/>
                    <a:pt x="250" y="769"/>
                  </a:cubicBezTo>
                  <a:cubicBezTo>
                    <a:pt x="257" y="773"/>
                    <a:pt x="263" y="777"/>
                    <a:pt x="270" y="781"/>
                  </a:cubicBezTo>
                  <a:cubicBezTo>
                    <a:pt x="245" y="849"/>
                    <a:pt x="245" y="849"/>
                    <a:pt x="245" y="849"/>
                  </a:cubicBezTo>
                  <a:cubicBezTo>
                    <a:pt x="348" y="886"/>
                    <a:pt x="348" y="886"/>
                    <a:pt x="348" y="886"/>
                  </a:cubicBezTo>
                  <a:cubicBezTo>
                    <a:pt x="372" y="818"/>
                    <a:pt x="372" y="818"/>
                    <a:pt x="372" y="818"/>
                  </a:cubicBezTo>
                  <a:cubicBezTo>
                    <a:pt x="380" y="820"/>
                    <a:pt x="387" y="821"/>
                    <a:pt x="395" y="822"/>
                  </a:cubicBezTo>
                  <a:cubicBezTo>
                    <a:pt x="395" y="894"/>
                    <a:pt x="395" y="894"/>
                    <a:pt x="395" y="894"/>
                  </a:cubicBezTo>
                  <a:cubicBezTo>
                    <a:pt x="504" y="894"/>
                    <a:pt x="504" y="894"/>
                    <a:pt x="504" y="894"/>
                  </a:cubicBezTo>
                  <a:cubicBezTo>
                    <a:pt x="504" y="822"/>
                    <a:pt x="504" y="822"/>
                    <a:pt x="504" y="822"/>
                  </a:cubicBezTo>
                  <a:cubicBezTo>
                    <a:pt x="511" y="821"/>
                    <a:pt x="519" y="820"/>
                    <a:pt x="526" y="818"/>
                  </a:cubicBezTo>
                  <a:cubicBezTo>
                    <a:pt x="551" y="886"/>
                    <a:pt x="551" y="886"/>
                    <a:pt x="551" y="886"/>
                  </a:cubicBezTo>
                  <a:cubicBezTo>
                    <a:pt x="653" y="848"/>
                    <a:pt x="653" y="848"/>
                    <a:pt x="653" y="848"/>
                  </a:cubicBezTo>
                  <a:cubicBezTo>
                    <a:pt x="629" y="781"/>
                    <a:pt x="629" y="781"/>
                    <a:pt x="629" y="781"/>
                  </a:cubicBezTo>
                  <a:cubicBezTo>
                    <a:pt x="635" y="777"/>
                    <a:pt x="642" y="773"/>
                    <a:pt x="648" y="769"/>
                  </a:cubicBezTo>
                  <a:cubicBezTo>
                    <a:pt x="695" y="825"/>
                    <a:pt x="695" y="825"/>
                    <a:pt x="695" y="825"/>
                  </a:cubicBezTo>
                  <a:cubicBezTo>
                    <a:pt x="778" y="754"/>
                    <a:pt x="778" y="754"/>
                    <a:pt x="778" y="754"/>
                  </a:cubicBezTo>
                  <a:cubicBezTo>
                    <a:pt x="732" y="699"/>
                    <a:pt x="732" y="699"/>
                    <a:pt x="732" y="699"/>
                  </a:cubicBezTo>
                  <a:cubicBezTo>
                    <a:pt x="737" y="694"/>
                    <a:pt x="742" y="688"/>
                    <a:pt x="746" y="682"/>
                  </a:cubicBezTo>
                  <a:cubicBezTo>
                    <a:pt x="809" y="718"/>
                    <a:pt x="809" y="718"/>
                    <a:pt x="809" y="718"/>
                  </a:cubicBezTo>
                  <a:cubicBezTo>
                    <a:pt x="864" y="623"/>
                    <a:pt x="864" y="623"/>
                    <a:pt x="864" y="623"/>
                  </a:cubicBezTo>
                  <a:cubicBezTo>
                    <a:pt x="801" y="587"/>
                    <a:pt x="801" y="587"/>
                    <a:pt x="801" y="587"/>
                  </a:cubicBezTo>
                  <a:cubicBezTo>
                    <a:pt x="804" y="580"/>
                    <a:pt x="806" y="573"/>
                    <a:pt x="809" y="566"/>
                  </a:cubicBezTo>
                  <a:cubicBezTo>
                    <a:pt x="880" y="579"/>
                    <a:pt x="880" y="579"/>
                    <a:pt x="880" y="579"/>
                  </a:cubicBezTo>
                  <a:cubicBezTo>
                    <a:pt x="899" y="471"/>
                    <a:pt x="899" y="471"/>
                    <a:pt x="899" y="471"/>
                  </a:cubicBezTo>
                  <a:cubicBezTo>
                    <a:pt x="828" y="459"/>
                    <a:pt x="828" y="459"/>
                    <a:pt x="828" y="459"/>
                  </a:cubicBezTo>
                  <a:cubicBezTo>
                    <a:pt x="828" y="455"/>
                    <a:pt x="828" y="451"/>
                    <a:pt x="828" y="447"/>
                  </a:cubicBezTo>
                  <a:close/>
                  <a:moveTo>
                    <a:pt x="499" y="149"/>
                  </a:moveTo>
                  <a:cubicBezTo>
                    <a:pt x="572" y="161"/>
                    <a:pt x="637" y="200"/>
                    <a:pt x="683" y="255"/>
                  </a:cubicBezTo>
                  <a:cubicBezTo>
                    <a:pt x="586" y="311"/>
                    <a:pt x="586" y="311"/>
                    <a:pt x="586" y="311"/>
                  </a:cubicBezTo>
                  <a:cubicBezTo>
                    <a:pt x="562" y="287"/>
                    <a:pt x="532" y="270"/>
                    <a:pt x="499" y="261"/>
                  </a:cubicBezTo>
                  <a:lnTo>
                    <a:pt x="499" y="149"/>
                  </a:lnTo>
                  <a:close/>
                  <a:moveTo>
                    <a:pt x="566" y="357"/>
                  </a:moveTo>
                  <a:cubicBezTo>
                    <a:pt x="562" y="352"/>
                    <a:pt x="558" y="348"/>
                    <a:pt x="554" y="343"/>
                  </a:cubicBezTo>
                  <a:cubicBezTo>
                    <a:pt x="564" y="333"/>
                    <a:pt x="564" y="333"/>
                    <a:pt x="564" y="333"/>
                  </a:cubicBezTo>
                  <a:cubicBezTo>
                    <a:pt x="568" y="338"/>
                    <a:pt x="573" y="343"/>
                    <a:pt x="577" y="348"/>
                  </a:cubicBezTo>
                  <a:lnTo>
                    <a:pt x="566" y="357"/>
                  </a:lnTo>
                  <a:close/>
                  <a:moveTo>
                    <a:pt x="568" y="558"/>
                  </a:moveTo>
                  <a:cubicBezTo>
                    <a:pt x="563" y="562"/>
                    <a:pt x="558" y="567"/>
                    <a:pt x="553" y="571"/>
                  </a:cubicBezTo>
                  <a:cubicBezTo>
                    <a:pt x="544" y="560"/>
                    <a:pt x="544" y="560"/>
                    <a:pt x="544" y="560"/>
                  </a:cubicBezTo>
                  <a:cubicBezTo>
                    <a:pt x="548" y="556"/>
                    <a:pt x="553" y="552"/>
                    <a:pt x="557" y="548"/>
                  </a:cubicBezTo>
                  <a:lnTo>
                    <a:pt x="568" y="558"/>
                  </a:lnTo>
                  <a:close/>
                  <a:moveTo>
                    <a:pt x="584" y="389"/>
                  </a:moveTo>
                  <a:cubicBezTo>
                    <a:pt x="582" y="383"/>
                    <a:pt x="579" y="377"/>
                    <a:pt x="576" y="372"/>
                  </a:cubicBezTo>
                  <a:cubicBezTo>
                    <a:pt x="588" y="365"/>
                    <a:pt x="588" y="365"/>
                    <a:pt x="588" y="365"/>
                  </a:cubicBezTo>
                  <a:cubicBezTo>
                    <a:pt x="592" y="371"/>
                    <a:pt x="595" y="377"/>
                    <a:pt x="598" y="383"/>
                  </a:cubicBezTo>
                  <a:lnTo>
                    <a:pt x="584" y="389"/>
                  </a:lnTo>
                  <a:close/>
                  <a:moveTo>
                    <a:pt x="605" y="402"/>
                  </a:moveTo>
                  <a:cubicBezTo>
                    <a:pt x="606" y="408"/>
                    <a:pt x="608" y="415"/>
                    <a:pt x="609" y="422"/>
                  </a:cubicBezTo>
                  <a:cubicBezTo>
                    <a:pt x="595" y="424"/>
                    <a:pt x="595" y="424"/>
                    <a:pt x="595" y="424"/>
                  </a:cubicBezTo>
                  <a:cubicBezTo>
                    <a:pt x="594" y="418"/>
                    <a:pt x="592" y="412"/>
                    <a:pt x="591" y="406"/>
                  </a:cubicBezTo>
                  <a:lnTo>
                    <a:pt x="605" y="402"/>
                  </a:lnTo>
                  <a:close/>
                  <a:moveTo>
                    <a:pt x="579" y="518"/>
                  </a:moveTo>
                  <a:cubicBezTo>
                    <a:pt x="591" y="525"/>
                    <a:pt x="591" y="525"/>
                    <a:pt x="591" y="525"/>
                  </a:cubicBezTo>
                  <a:cubicBezTo>
                    <a:pt x="588" y="531"/>
                    <a:pt x="584" y="536"/>
                    <a:pt x="580" y="542"/>
                  </a:cubicBezTo>
                  <a:cubicBezTo>
                    <a:pt x="569" y="533"/>
                    <a:pt x="569" y="533"/>
                    <a:pt x="569" y="533"/>
                  </a:cubicBezTo>
                  <a:cubicBezTo>
                    <a:pt x="572" y="528"/>
                    <a:pt x="576" y="523"/>
                    <a:pt x="579" y="518"/>
                  </a:cubicBezTo>
                  <a:close/>
                  <a:moveTo>
                    <a:pt x="586" y="501"/>
                  </a:moveTo>
                  <a:cubicBezTo>
                    <a:pt x="589" y="495"/>
                    <a:pt x="590" y="490"/>
                    <a:pt x="592" y="484"/>
                  </a:cubicBezTo>
                  <a:cubicBezTo>
                    <a:pt x="606" y="487"/>
                    <a:pt x="606" y="487"/>
                    <a:pt x="606" y="487"/>
                  </a:cubicBezTo>
                  <a:cubicBezTo>
                    <a:pt x="604" y="494"/>
                    <a:pt x="602" y="500"/>
                    <a:pt x="600" y="507"/>
                  </a:cubicBezTo>
                  <a:lnTo>
                    <a:pt x="586" y="501"/>
                  </a:lnTo>
                  <a:close/>
                  <a:moveTo>
                    <a:pt x="595" y="466"/>
                  </a:moveTo>
                  <a:cubicBezTo>
                    <a:pt x="596" y="460"/>
                    <a:pt x="597" y="453"/>
                    <a:pt x="597" y="447"/>
                  </a:cubicBezTo>
                  <a:cubicBezTo>
                    <a:pt x="597" y="446"/>
                    <a:pt x="596" y="444"/>
                    <a:pt x="596" y="442"/>
                  </a:cubicBezTo>
                  <a:cubicBezTo>
                    <a:pt x="611" y="442"/>
                    <a:pt x="611" y="442"/>
                    <a:pt x="611" y="442"/>
                  </a:cubicBezTo>
                  <a:cubicBezTo>
                    <a:pt x="611" y="444"/>
                    <a:pt x="611" y="445"/>
                    <a:pt x="611" y="447"/>
                  </a:cubicBezTo>
                  <a:cubicBezTo>
                    <a:pt x="611" y="454"/>
                    <a:pt x="611" y="461"/>
                    <a:pt x="610" y="467"/>
                  </a:cubicBezTo>
                  <a:lnTo>
                    <a:pt x="595" y="466"/>
                  </a:lnTo>
                  <a:close/>
                  <a:moveTo>
                    <a:pt x="549" y="320"/>
                  </a:moveTo>
                  <a:cubicBezTo>
                    <a:pt x="540" y="331"/>
                    <a:pt x="540" y="331"/>
                    <a:pt x="540" y="331"/>
                  </a:cubicBezTo>
                  <a:cubicBezTo>
                    <a:pt x="535" y="327"/>
                    <a:pt x="530" y="324"/>
                    <a:pt x="525" y="321"/>
                  </a:cubicBezTo>
                  <a:cubicBezTo>
                    <a:pt x="532" y="308"/>
                    <a:pt x="532" y="308"/>
                    <a:pt x="532" y="308"/>
                  </a:cubicBezTo>
                  <a:cubicBezTo>
                    <a:pt x="538" y="312"/>
                    <a:pt x="543" y="315"/>
                    <a:pt x="549" y="320"/>
                  </a:cubicBezTo>
                  <a:close/>
                  <a:moveTo>
                    <a:pt x="495" y="292"/>
                  </a:moveTo>
                  <a:cubicBezTo>
                    <a:pt x="501" y="294"/>
                    <a:pt x="508" y="296"/>
                    <a:pt x="514" y="299"/>
                  </a:cubicBezTo>
                  <a:cubicBezTo>
                    <a:pt x="508" y="312"/>
                    <a:pt x="508" y="312"/>
                    <a:pt x="508" y="312"/>
                  </a:cubicBezTo>
                  <a:cubicBezTo>
                    <a:pt x="503" y="310"/>
                    <a:pt x="497" y="308"/>
                    <a:pt x="491" y="306"/>
                  </a:cubicBezTo>
                  <a:lnTo>
                    <a:pt x="495" y="292"/>
                  </a:lnTo>
                  <a:close/>
                  <a:moveTo>
                    <a:pt x="455" y="286"/>
                  </a:moveTo>
                  <a:cubicBezTo>
                    <a:pt x="462" y="286"/>
                    <a:pt x="469" y="286"/>
                    <a:pt x="475" y="288"/>
                  </a:cubicBezTo>
                  <a:cubicBezTo>
                    <a:pt x="473" y="302"/>
                    <a:pt x="473" y="302"/>
                    <a:pt x="473" y="302"/>
                  </a:cubicBezTo>
                  <a:cubicBezTo>
                    <a:pt x="467" y="301"/>
                    <a:pt x="461" y="300"/>
                    <a:pt x="455" y="300"/>
                  </a:cubicBezTo>
                  <a:lnTo>
                    <a:pt x="455" y="286"/>
                  </a:lnTo>
                  <a:close/>
                  <a:moveTo>
                    <a:pt x="554" y="447"/>
                  </a:moveTo>
                  <a:cubicBezTo>
                    <a:pt x="554" y="505"/>
                    <a:pt x="507" y="552"/>
                    <a:pt x="449" y="552"/>
                  </a:cubicBezTo>
                  <a:cubicBezTo>
                    <a:pt x="391" y="552"/>
                    <a:pt x="344" y="505"/>
                    <a:pt x="344" y="447"/>
                  </a:cubicBezTo>
                  <a:cubicBezTo>
                    <a:pt x="344" y="389"/>
                    <a:pt x="391" y="342"/>
                    <a:pt x="449" y="342"/>
                  </a:cubicBezTo>
                  <a:cubicBezTo>
                    <a:pt x="507" y="342"/>
                    <a:pt x="554" y="389"/>
                    <a:pt x="554" y="447"/>
                  </a:cubicBezTo>
                  <a:close/>
                  <a:moveTo>
                    <a:pt x="537" y="583"/>
                  </a:moveTo>
                  <a:cubicBezTo>
                    <a:pt x="531" y="587"/>
                    <a:pt x="525" y="590"/>
                    <a:pt x="519" y="593"/>
                  </a:cubicBezTo>
                  <a:cubicBezTo>
                    <a:pt x="513" y="580"/>
                    <a:pt x="513" y="580"/>
                    <a:pt x="513" y="580"/>
                  </a:cubicBezTo>
                  <a:cubicBezTo>
                    <a:pt x="518" y="578"/>
                    <a:pt x="524" y="575"/>
                    <a:pt x="529" y="571"/>
                  </a:cubicBezTo>
                  <a:lnTo>
                    <a:pt x="537" y="583"/>
                  </a:lnTo>
                  <a:close/>
                  <a:moveTo>
                    <a:pt x="388" y="581"/>
                  </a:moveTo>
                  <a:cubicBezTo>
                    <a:pt x="382" y="594"/>
                    <a:pt x="382" y="594"/>
                    <a:pt x="382" y="594"/>
                  </a:cubicBezTo>
                  <a:cubicBezTo>
                    <a:pt x="376" y="592"/>
                    <a:pt x="370" y="588"/>
                    <a:pt x="364" y="585"/>
                  </a:cubicBezTo>
                  <a:cubicBezTo>
                    <a:pt x="372" y="573"/>
                    <a:pt x="372" y="573"/>
                    <a:pt x="372" y="573"/>
                  </a:cubicBezTo>
                  <a:cubicBezTo>
                    <a:pt x="377" y="576"/>
                    <a:pt x="382" y="579"/>
                    <a:pt x="388" y="581"/>
                  </a:cubicBezTo>
                  <a:close/>
                  <a:moveTo>
                    <a:pt x="306" y="413"/>
                  </a:moveTo>
                  <a:cubicBezTo>
                    <a:pt x="305" y="419"/>
                    <a:pt x="303" y="425"/>
                    <a:pt x="303" y="431"/>
                  </a:cubicBezTo>
                  <a:cubicBezTo>
                    <a:pt x="288" y="430"/>
                    <a:pt x="288" y="430"/>
                    <a:pt x="288" y="430"/>
                  </a:cubicBezTo>
                  <a:cubicBezTo>
                    <a:pt x="289" y="423"/>
                    <a:pt x="290" y="416"/>
                    <a:pt x="292" y="410"/>
                  </a:cubicBezTo>
                  <a:lnTo>
                    <a:pt x="306" y="413"/>
                  </a:lnTo>
                  <a:close/>
                  <a:moveTo>
                    <a:pt x="298" y="391"/>
                  </a:moveTo>
                  <a:cubicBezTo>
                    <a:pt x="300" y="384"/>
                    <a:pt x="303" y="378"/>
                    <a:pt x="306" y="372"/>
                  </a:cubicBezTo>
                  <a:cubicBezTo>
                    <a:pt x="319" y="379"/>
                    <a:pt x="319" y="379"/>
                    <a:pt x="319" y="379"/>
                  </a:cubicBezTo>
                  <a:cubicBezTo>
                    <a:pt x="316" y="384"/>
                    <a:pt x="313" y="390"/>
                    <a:pt x="311" y="396"/>
                  </a:cubicBezTo>
                  <a:lnTo>
                    <a:pt x="298" y="391"/>
                  </a:lnTo>
                  <a:close/>
                  <a:moveTo>
                    <a:pt x="302" y="450"/>
                  </a:moveTo>
                  <a:cubicBezTo>
                    <a:pt x="302" y="456"/>
                    <a:pt x="303" y="462"/>
                    <a:pt x="303" y="468"/>
                  </a:cubicBezTo>
                  <a:cubicBezTo>
                    <a:pt x="289" y="470"/>
                    <a:pt x="289" y="470"/>
                    <a:pt x="289" y="470"/>
                  </a:cubicBezTo>
                  <a:cubicBezTo>
                    <a:pt x="288" y="464"/>
                    <a:pt x="288" y="457"/>
                    <a:pt x="288" y="450"/>
                  </a:cubicBezTo>
                  <a:lnTo>
                    <a:pt x="302" y="450"/>
                  </a:lnTo>
                  <a:close/>
                  <a:moveTo>
                    <a:pt x="307" y="486"/>
                  </a:moveTo>
                  <a:cubicBezTo>
                    <a:pt x="309" y="492"/>
                    <a:pt x="311" y="498"/>
                    <a:pt x="313" y="504"/>
                  </a:cubicBezTo>
                  <a:cubicBezTo>
                    <a:pt x="300" y="509"/>
                    <a:pt x="300" y="509"/>
                    <a:pt x="300" y="509"/>
                  </a:cubicBezTo>
                  <a:cubicBezTo>
                    <a:pt x="297" y="503"/>
                    <a:pt x="295" y="496"/>
                    <a:pt x="293" y="490"/>
                  </a:cubicBezTo>
                  <a:lnTo>
                    <a:pt x="307" y="486"/>
                  </a:lnTo>
                  <a:close/>
                  <a:moveTo>
                    <a:pt x="321" y="520"/>
                  </a:moveTo>
                  <a:cubicBezTo>
                    <a:pt x="324" y="525"/>
                    <a:pt x="328" y="531"/>
                    <a:pt x="331" y="535"/>
                  </a:cubicBezTo>
                  <a:cubicBezTo>
                    <a:pt x="320" y="544"/>
                    <a:pt x="320" y="544"/>
                    <a:pt x="320" y="544"/>
                  </a:cubicBezTo>
                  <a:cubicBezTo>
                    <a:pt x="316" y="539"/>
                    <a:pt x="312" y="533"/>
                    <a:pt x="309" y="527"/>
                  </a:cubicBezTo>
                  <a:lnTo>
                    <a:pt x="321" y="520"/>
                  </a:lnTo>
                  <a:close/>
                  <a:moveTo>
                    <a:pt x="328" y="363"/>
                  </a:moveTo>
                  <a:cubicBezTo>
                    <a:pt x="316" y="355"/>
                    <a:pt x="316" y="355"/>
                    <a:pt x="316" y="355"/>
                  </a:cubicBezTo>
                  <a:cubicBezTo>
                    <a:pt x="320" y="349"/>
                    <a:pt x="325" y="344"/>
                    <a:pt x="329" y="339"/>
                  </a:cubicBezTo>
                  <a:cubicBezTo>
                    <a:pt x="340" y="349"/>
                    <a:pt x="340" y="349"/>
                    <a:pt x="340" y="349"/>
                  </a:cubicBezTo>
                  <a:cubicBezTo>
                    <a:pt x="336" y="353"/>
                    <a:pt x="332" y="358"/>
                    <a:pt x="328" y="363"/>
                  </a:cubicBezTo>
                  <a:close/>
                  <a:moveTo>
                    <a:pt x="343" y="549"/>
                  </a:moveTo>
                  <a:cubicBezTo>
                    <a:pt x="347" y="554"/>
                    <a:pt x="352" y="558"/>
                    <a:pt x="357" y="562"/>
                  </a:cubicBezTo>
                  <a:cubicBezTo>
                    <a:pt x="348" y="573"/>
                    <a:pt x="348" y="573"/>
                    <a:pt x="348" y="573"/>
                  </a:cubicBezTo>
                  <a:cubicBezTo>
                    <a:pt x="342" y="569"/>
                    <a:pt x="337" y="564"/>
                    <a:pt x="333" y="559"/>
                  </a:cubicBezTo>
                  <a:lnTo>
                    <a:pt x="343" y="549"/>
                  </a:lnTo>
                  <a:close/>
                  <a:moveTo>
                    <a:pt x="343" y="325"/>
                  </a:moveTo>
                  <a:cubicBezTo>
                    <a:pt x="349" y="320"/>
                    <a:pt x="354" y="316"/>
                    <a:pt x="359" y="313"/>
                  </a:cubicBezTo>
                  <a:cubicBezTo>
                    <a:pt x="368" y="325"/>
                    <a:pt x="368" y="325"/>
                    <a:pt x="368" y="325"/>
                  </a:cubicBezTo>
                  <a:cubicBezTo>
                    <a:pt x="362" y="328"/>
                    <a:pt x="358" y="332"/>
                    <a:pt x="353" y="336"/>
                  </a:cubicBezTo>
                  <a:lnTo>
                    <a:pt x="343" y="325"/>
                  </a:lnTo>
                  <a:close/>
                  <a:moveTo>
                    <a:pt x="435" y="286"/>
                  </a:moveTo>
                  <a:cubicBezTo>
                    <a:pt x="436" y="301"/>
                    <a:pt x="436" y="301"/>
                    <a:pt x="436" y="301"/>
                  </a:cubicBezTo>
                  <a:cubicBezTo>
                    <a:pt x="430" y="301"/>
                    <a:pt x="424" y="302"/>
                    <a:pt x="418" y="303"/>
                  </a:cubicBezTo>
                  <a:cubicBezTo>
                    <a:pt x="415" y="289"/>
                    <a:pt x="415" y="289"/>
                    <a:pt x="415" y="289"/>
                  </a:cubicBezTo>
                  <a:cubicBezTo>
                    <a:pt x="422" y="288"/>
                    <a:pt x="428" y="287"/>
                    <a:pt x="435" y="286"/>
                  </a:cubicBezTo>
                  <a:close/>
                  <a:moveTo>
                    <a:pt x="383" y="315"/>
                  </a:moveTo>
                  <a:cubicBezTo>
                    <a:pt x="377" y="302"/>
                    <a:pt x="377" y="302"/>
                    <a:pt x="377" y="302"/>
                  </a:cubicBezTo>
                  <a:cubicBezTo>
                    <a:pt x="383" y="299"/>
                    <a:pt x="389" y="297"/>
                    <a:pt x="396" y="295"/>
                  </a:cubicBezTo>
                  <a:cubicBezTo>
                    <a:pt x="400" y="308"/>
                    <a:pt x="400" y="308"/>
                    <a:pt x="400" y="308"/>
                  </a:cubicBezTo>
                  <a:cubicBezTo>
                    <a:pt x="395" y="310"/>
                    <a:pt x="389" y="313"/>
                    <a:pt x="383" y="315"/>
                  </a:cubicBezTo>
                  <a:close/>
                  <a:moveTo>
                    <a:pt x="400" y="149"/>
                  </a:moveTo>
                  <a:cubicBezTo>
                    <a:pt x="400" y="261"/>
                    <a:pt x="400" y="261"/>
                    <a:pt x="400" y="261"/>
                  </a:cubicBezTo>
                  <a:cubicBezTo>
                    <a:pt x="366" y="270"/>
                    <a:pt x="336" y="287"/>
                    <a:pt x="312" y="311"/>
                  </a:cubicBezTo>
                  <a:cubicBezTo>
                    <a:pt x="216" y="255"/>
                    <a:pt x="216" y="255"/>
                    <a:pt x="216" y="255"/>
                  </a:cubicBezTo>
                  <a:cubicBezTo>
                    <a:pt x="261" y="200"/>
                    <a:pt x="326" y="161"/>
                    <a:pt x="400" y="149"/>
                  </a:cubicBezTo>
                  <a:close/>
                  <a:moveTo>
                    <a:pt x="166" y="554"/>
                  </a:moveTo>
                  <a:cubicBezTo>
                    <a:pt x="154" y="520"/>
                    <a:pt x="147" y="485"/>
                    <a:pt x="147" y="447"/>
                  </a:cubicBezTo>
                  <a:cubicBezTo>
                    <a:pt x="147" y="410"/>
                    <a:pt x="154" y="374"/>
                    <a:pt x="166" y="341"/>
                  </a:cubicBezTo>
                  <a:cubicBezTo>
                    <a:pt x="263" y="397"/>
                    <a:pt x="263" y="397"/>
                    <a:pt x="263" y="397"/>
                  </a:cubicBezTo>
                  <a:cubicBezTo>
                    <a:pt x="259" y="413"/>
                    <a:pt x="256" y="430"/>
                    <a:pt x="256" y="447"/>
                  </a:cubicBezTo>
                  <a:cubicBezTo>
                    <a:pt x="256" y="465"/>
                    <a:pt x="259" y="482"/>
                    <a:pt x="263" y="498"/>
                  </a:cubicBezTo>
                  <a:lnTo>
                    <a:pt x="166" y="554"/>
                  </a:lnTo>
                  <a:close/>
                  <a:moveTo>
                    <a:pt x="400" y="745"/>
                  </a:moveTo>
                  <a:cubicBezTo>
                    <a:pt x="326" y="733"/>
                    <a:pt x="261" y="695"/>
                    <a:pt x="216" y="639"/>
                  </a:cubicBezTo>
                  <a:cubicBezTo>
                    <a:pt x="312" y="583"/>
                    <a:pt x="312" y="583"/>
                    <a:pt x="312" y="583"/>
                  </a:cubicBezTo>
                  <a:cubicBezTo>
                    <a:pt x="336" y="607"/>
                    <a:pt x="366" y="625"/>
                    <a:pt x="400" y="634"/>
                  </a:cubicBezTo>
                  <a:lnTo>
                    <a:pt x="400" y="745"/>
                  </a:lnTo>
                  <a:close/>
                  <a:moveTo>
                    <a:pt x="420" y="606"/>
                  </a:moveTo>
                  <a:cubicBezTo>
                    <a:pt x="414" y="605"/>
                    <a:pt x="407" y="604"/>
                    <a:pt x="401" y="602"/>
                  </a:cubicBezTo>
                  <a:cubicBezTo>
                    <a:pt x="405" y="588"/>
                    <a:pt x="405" y="588"/>
                    <a:pt x="405" y="588"/>
                  </a:cubicBezTo>
                  <a:cubicBezTo>
                    <a:pt x="411" y="590"/>
                    <a:pt x="417" y="591"/>
                    <a:pt x="423" y="592"/>
                  </a:cubicBezTo>
                  <a:lnTo>
                    <a:pt x="420" y="606"/>
                  </a:lnTo>
                  <a:close/>
                  <a:moveTo>
                    <a:pt x="449" y="609"/>
                  </a:moveTo>
                  <a:cubicBezTo>
                    <a:pt x="446" y="609"/>
                    <a:pt x="443" y="609"/>
                    <a:pt x="441" y="609"/>
                  </a:cubicBezTo>
                  <a:cubicBezTo>
                    <a:pt x="441" y="594"/>
                    <a:pt x="441" y="594"/>
                    <a:pt x="441" y="594"/>
                  </a:cubicBezTo>
                  <a:cubicBezTo>
                    <a:pt x="447" y="595"/>
                    <a:pt x="454" y="595"/>
                    <a:pt x="460" y="594"/>
                  </a:cubicBezTo>
                  <a:cubicBezTo>
                    <a:pt x="461" y="609"/>
                    <a:pt x="461" y="609"/>
                    <a:pt x="461" y="609"/>
                  </a:cubicBezTo>
                  <a:cubicBezTo>
                    <a:pt x="457" y="609"/>
                    <a:pt x="453" y="609"/>
                    <a:pt x="449" y="609"/>
                  </a:cubicBezTo>
                  <a:close/>
                  <a:moveTo>
                    <a:pt x="478" y="592"/>
                  </a:moveTo>
                  <a:cubicBezTo>
                    <a:pt x="484" y="591"/>
                    <a:pt x="490" y="589"/>
                    <a:pt x="496" y="587"/>
                  </a:cubicBezTo>
                  <a:cubicBezTo>
                    <a:pt x="500" y="601"/>
                    <a:pt x="500" y="601"/>
                    <a:pt x="500" y="601"/>
                  </a:cubicBezTo>
                  <a:cubicBezTo>
                    <a:pt x="494" y="603"/>
                    <a:pt x="487" y="605"/>
                    <a:pt x="481" y="606"/>
                  </a:cubicBezTo>
                  <a:lnTo>
                    <a:pt x="478" y="592"/>
                  </a:lnTo>
                  <a:close/>
                  <a:moveTo>
                    <a:pt x="499" y="745"/>
                  </a:moveTo>
                  <a:cubicBezTo>
                    <a:pt x="499" y="634"/>
                    <a:pt x="499" y="634"/>
                    <a:pt x="499" y="634"/>
                  </a:cubicBezTo>
                  <a:cubicBezTo>
                    <a:pt x="532" y="625"/>
                    <a:pt x="562" y="607"/>
                    <a:pt x="586" y="583"/>
                  </a:cubicBezTo>
                  <a:cubicBezTo>
                    <a:pt x="683" y="639"/>
                    <a:pt x="683" y="639"/>
                    <a:pt x="683" y="639"/>
                  </a:cubicBezTo>
                  <a:cubicBezTo>
                    <a:pt x="637" y="695"/>
                    <a:pt x="572" y="733"/>
                    <a:pt x="499" y="745"/>
                  </a:cubicBezTo>
                  <a:close/>
                  <a:moveTo>
                    <a:pt x="732" y="554"/>
                  </a:moveTo>
                  <a:cubicBezTo>
                    <a:pt x="636" y="498"/>
                    <a:pt x="636" y="498"/>
                    <a:pt x="636" y="498"/>
                  </a:cubicBezTo>
                  <a:cubicBezTo>
                    <a:pt x="640" y="482"/>
                    <a:pt x="642" y="465"/>
                    <a:pt x="642" y="447"/>
                  </a:cubicBezTo>
                  <a:cubicBezTo>
                    <a:pt x="642" y="430"/>
                    <a:pt x="640" y="413"/>
                    <a:pt x="636" y="397"/>
                  </a:cubicBezTo>
                  <a:cubicBezTo>
                    <a:pt x="732" y="341"/>
                    <a:pt x="732" y="341"/>
                    <a:pt x="732" y="341"/>
                  </a:cubicBezTo>
                  <a:cubicBezTo>
                    <a:pt x="745" y="374"/>
                    <a:pt x="752" y="410"/>
                    <a:pt x="752" y="447"/>
                  </a:cubicBezTo>
                  <a:cubicBezTo>
                    <a:pt x="752" y="485"/>
                    <a:pt x="745" y="520"/>
                    <a:pt x="732" y="554"/>
                  </a:cubicBez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0" tIns="34295" rIns="68590" bIns="34295" numCol="1" spcCol="0" rtlCol="0" fromWordArt="0" anchor="ctr" anchorCtr="0" forceAA="0" compatLnSpc="1">
              <a:noAutofit/>
            </a:bodyPr>
            <a:lstStyle/>
            <a:p>
              <a:pPr algn="ctr"/>
              <a:endParaRPr lang="zh-CN" altLang="en-US" sz="2000">
                <a:solidFill>
                  <a:schemeClr val="bg1"/>
                </a:solidFill>
              </a:endParaRPr>
            </a:p>
          </p:txBody>
        </p:sp>
        <p:sp>
          <p:nvSpPr>
            <p:cNvPr id="11" name="Freeform 18"/>
            <p:cNvSpPr>
              <a:spLocks noEditPoints="1"/>
            </p:cNvSpPr>
            <p:nvPr/>
          </p:nvSpPr>
          <p:spPr bwMode="auto">
            <a:xfrm>
              <a:off x="6919068" y="2986617"/>
              <a:ext cx="1294208" cy="1284488"/>
            </a:xfrm>
            <a:custGeom>
              <a:avLst/>
              <a:gdLst>
                <a:gd name="T0" fmla="*/ 664 w 664"/>
                <a:gd name="T1" fmla="*/ 312 h 659"/>
                <a:gd name="T2" fmla="*/ 592 w 664"/>
                <a:gd name="T3" fmla="*/ 226 h 659"/>
                <a:gd name="T4" fmla="*/ 551 w 664"/>
                <a:gd name="T5" fmla="*/ 156 h 659"/>
                <a:gd name="T6" fmla="*/ 513 w 664"/>
                <a:gd name="T7" fmla="*/ 51 h 659"/>
                <a:gd name="T8" fmla="*/ 483 w 664"/>
                <a:gd name="T9" fmla="*/ 33 h 659"/>
                <a:gd name="T10" fmla="*/ 372 w 664"/>
                <a:gd name="T11" fmla="*/ 53 h 659"/>
                <a:gd name="T12" fmla="*/ 292 w 664"/>
                <a:gd name="T13" fmla="*/ 53 h 659"/>
                <a:gd name="T14" fmla="*/ 181 w 664"/>
                <a:gd name="T15" fmla="*/ 33 h 659"/>
                <a:gd name="T16" fmla="*/ 151 w 664"/>
                <a:gd name="T17" fmla="*/ 51 h 659"/>
                <a:gd name="T18" fmla="*/ 113 w 664"/>
                <a:gd name="T19" fmla="*/ 156 h 659"/>
                <a:gd name="T20" fmla="*/ 73 w 664"/>
                <a:gd name="T21" fmla="*/ 226 h 659"/>
                <a:gd name="T22" fmla="*/ 0 w 664"/>
                <a:gd name="T23" fmla="*/ 312 h 659"/>
                <a:gd name="T24" fmla="*/ 53 w 664"/>
                <a:gd name="T25" fmla="*/ 337 h 659"/>
                <a:gd name="T26" fmla="*/ 67 w 664"/>
                <a:gd name="T27" fmla="*/ 417 h 659"/>
                <a:gd name="T28" fmla="*/ 67 w 664"/>
                <a:gd name="T29" fmla="*/ 529 h 659"/>
                <a:gd name="T30" fmla="*/ 89 w 664"/>
                <a:gd name="T31" fmla="*/ 556 h 659"/>
                <a:gd name="T32" fmla="*/ 200 w 664"/>
                <a:gd name="T33" fmla="*/ 575 h 659"/>
                <a:gd name="T34" fmla="*/ 275 w 664"/>
                <a:gd name="T35" fmla="*/ 603 h 659"/>
                <a:gd name="T36" fmla="*/ 372 w 664"/>
                <a:gd name="T37" fmla="*/ 659 h 659"/>
                <a:gd name="T38" fmla="*/ 407 w 664"/>
                <a:gd name="T39" fmla="*/ 653 h 659"/>
                <a:gd name="T40" fmla="*/ 479 w 664"/>
                <a:gd name="T41" fmla="*/ 567 h 659"/>
                <a:gd name="T42" fmla="*/ 540 w 664"/>
                <a:gd name="T43" fmla="*/ 515 h 659"/>
                <a:gd name="T44" fmla="*/ 638 w 664"/>
                <a:gd name="T45" fmla="*/ 459 h 659"/>
                <a:gd name="T46" fmla="*/ 650 w 664"/>
                <a:gd name="T47" fmla="*/ 426 h 659"/>
                <a:gd name="T48" fmla="*/ 611 w 664"/>
                <a:gd name="T49" fmla="*/ 329 h 659"/>
                <a:gd name="T50" fmla="*/ 511 w 664"/>
                <a:gd name="T51" fmla="*/ 201 h 659"/>
                <a:gd name="T52" fmla="*/ 439 w 664"/>
                <a:gd name="T53" fmla="*/ 232 h 659"/>
                <a:gd name="T54" fmla="*/ 439 w 664"/>
                <a:gd name="T55" fmla="*/ 232 h 659"/>
                <a:gd name="T56" fmla="*/ 429 w 664"/>
                <a:gd name="T57" fmla="*/ 222 h 659"/>
                <a:gd name="T58" fmla="*/ 314 w 664"/>
                <a:gd name="T59" fmla="*/ 322 h 659"/>
                <a:gd name="T60" fmla="*/ 235 w 664"/>
                <a:gd name="T61" fmla="*/ 222 h 659"/>
                <a:gd name="T62" fmla="*/ 235 w 664"/>
                <a:gd name="T63" fmla="*/ 222 h 659"/>
                <a:gd name="T64" fmla="*/ 188 w 664"/>
                <a:gd name="T65" fmla="*/ 337 h 659"/>
                <a:gd name="T66" fmla="*/ 325 w 664"/>
                <a:gd name="T67" fmla="*/ 473 h 659"/>
                <a:gd name="T68" fmla="*/ 340 w 664"/>
                <a:gd name="T69" fmla="*/ 347 h 659"/>
                <a:gd name="T70" fmla="*/ 340 w 664"/>
                <a:gd name="T71" fmla="*/ 347 h 659"/>
                <a:gd name="T72" fmla="*/ 476 w 664"/>
                <a:gd name="T73" fmla="*/ 337 h 659"/>
                <a:gd name="T74" fmla="*/ 311 w 664"/>
                <a:gd name="T75" fmla="*/ 110 h 659"/>
                <a:gd name="T76" fmla="*/ 311 w 664"/>
                <a:gd name="T77" fmla="*/ 83 h 659"/>
                <a:gd name="T78" fmla="*/ 108 w 664"/>
                <a:gd name="T79" fmla="*/ 224 h 659"/>
                <a:gd name="T80" fmla="*/ 132 w 664"/>
                <a:gd name="T81" fmla="*/ 420 h 659"/>
                <a:gd name="T82" fmla="*/ 129 w 664"/>
                <a:gd name="T83" fmla="*/ 471 h 659"/>
                <a:gd name="T84" fmla="*/ 311 w 664"/>
                <a:gd name="T85" fmla="*/ 575 h 659"/>
                <a:gd name="T86" fmla="*/ 511 w 664"/>
                <a:gd name="T87" fmla="*/ 457 h 659"/>
                <a:gd name="T88" fmla="*/ 556 w 664"/>
                <a:gd name="T89" fmla="*/ 434 h 659"/>
                <a:gd name="T90" fmla="*/ 532 w 664"/>
                <a:gd name="T91" fmla="*/ 238 h 659"/>
                <a:gd name="T92" fmla="*/ 556 w 664"/>
                <a:gd name="T93" fmla="*/ 43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4" h="659">
                  <a:moveTo>
                    <a:pt x="611" y="329"/>
                  </a:moveTo>
                  <a:cubicBezTo>
                    <a:pt x="611" y="326"/>
                    <a:pt x="611" y="324"/>
                    <a:pt x="611" y="321"/>
                  </a:cubicBezTo>
                  <a:cubicBezTo>
                    <a:pt x="664" y="312"/>
                    <a:pt x="664" y="312"/>
                    <a:pt x="664" y="312"/>
                  </a:cubicBezTo>
                  <a:cubicBezTo>
                    <a:pt x="650" y="232"/>
                    <a:pt x="650" y="232"/>
                    <a:pt x="650" y="232"/>
                  </a:cubicBezTo>
                  <a:cubicBezTo>
                    <a:pt x="597" y="242"/>
                    <a:pt x="597" y="242"/>
                    <a:pt x="597" y="242"/>
                  </a:cubicBezTo>
                  <a:cubicBezTo>
                    <a:pt x="595" y="236"/>
                    <a:pt x="594" y="231"/>
                    <a:pt x="592" y="226"/>
                  </a:cubicBezTo>
                  <a:cubicBezTo>
                    <a:pt x="638" y="199"/>
                    <a:pt x="638" y="199"/>
                    <a:pt x="638" y="199"/>
                  </a:cubicBezTo>
                  <a:cubicBezTo>
                    <a:pt x="597" y="129"/>
                    <a:pt x="597" y="129"/>
                    <a:pt x="597" y="129"/>
                  </a:cubicBezTo>
                  <a:cubicBezTo>
                    <a:pt x="551" y="156"/>
                    <a:pt x="551" y="156"/>
                    <a:pt x="551" y="156"/>
                  </a:cubicBezTo>
                  <a:cubicBezTo>
                    <a:pt x="548" y="152"/>
                    <a:pt x="544" y="148"/>
                    <a:pt x="540" y="143"/>
                  </a:cubicBezTo>
                  <a:cubicBezTo>
                    <a:pt x="575" y="103"/>
                    <a:pt x="575" y="103"/>
                    <a:pt x="575" y="103"/>
                  </a:cubicBezTo>
                  <a:cubicBezTo>
                    <a:pt x="513" y="51"/>
                    <a:pt x="513" y="51"/>
                    <a:pt x="513" y="51"/>
                  </a:cubicBezTo>
                  <a:cubicBezTo>
                    <a:pt x="479" y="92"/>
                    <a:pt x="479" y="92"/>
                    <a:pt x="479" y="92"/>
                  </a:cubicBezTo>
                  <a:cubicBezTo>
                    <a:pt x="474" y="89"/>
                    <a:pt x="469" y="86"/>
                    <a:pt x="464" y="83"/>
                  </a:cubicBezTo>
                  <a:cubicBezTo>
                    <a:pt x="483" y="33"/>
                    <a:pt x="483" y="33"/>
                    <a:pt x="483" y="33"/>
                  </a:cubicBezTo>
                  <a:cubicBezTo>
                    <a:pt x="407" y="6"/>
                    <a:pt x="407" y="6"/>
                    <a:pt x="407" y="6"/>
                  </a:cubicBezTo>
                  <a:cubicBezTo>
                    <a:pt x="389" y="56"/>
                    <a:pt x="389" y="56"/>
                    <a:pt x="389" y="56"/>
                  </a:cubicBezTo>
                  <a:cubicBezTo>
                    <a:pt x="383" y="55"/>
                    <a:pt x="378" y="54"/>
                    <a:pt x="372" y="53"/>
                  </a:cubicBezTo>
                  <a:cubicBezTo>
                    <a:pt x="372" y="0"/>
                    <a:pt x="372" y="0"/>
                    <a:pt x="372" y="0"/>
                  </a:cubicBezTo>
                  <a:cubicBezTo>
                    <a:pt x="292" y="0"/>
                    <a:pt x="292" y="0"/>
                    <a:pt x="292" y="0"/>
                  </a:cubicBezTo>
                  <a:cubicBezTo>
                    <a:pt x="292" y="53"/>
                    <a:pt x="292" y="53"/>
                    <a:pt x="292" y="53"/>
                  </a:cubicBezTo>
                  <a:cubicBezTo>
                    <a:pt x="286" y="54"/>
                    <a:pt x="281" y="55"/>
                    <a:pt x="275" y="56"/>
                  </a:cubicBezTo>
                  <a:cubicBezTo>
                    <a:pt x="257" y="6"/>
                    <a:pt x="257" y="6"/>
                    <a:pt x="257" y="6"/>
                  </a:cubicBezTo>
                  <a:cubicBezTo>
                    <a:pt x="181" y="33"/>
                    <a:pt x="181" y="33"/>
                    <a:pt x="181" y="33"/>
                  </a:cubicBezTo>
                  <a:cubicBezTo>
                    <a:pt x="200" y="83"/>
                    <a:pt x="200" y="83"/>
                    <a:pt x="200" y="83"/>
                  </a:cubicBezTo>
                  <a:cubicBezTo>
                    <a:pt x="195" y="86"/>
                    <a:pt x="190" y="89"/>
                    <a:pt x="185" y="92"/>
                  </a:cubicBezTo>
                  <a:cubicBezTo>
                    <a:pt x="151" y="51"/>
                    <a:pt x="151" y="51"/>
                    <a:pt x="151" y="51"/>
                  </a:cubicBezTo>
                  <a:cubicBezTo>
                    <a:pt x="89" y="103"/>
                    <a:pt x="89" y="103"/>
                    <a:pt x="89" y="103"/>
                  </a:cubicBezTo>
                  <a:cubicBezTo>
                    <a:pt x="124" y="143"/>
                    <a:pt x="124" y="143"/>
                    <a:pt x="124" y="143"/>
                  </a:cubicBezTo>
                  <a:cubicBezTo>
                    <a:pt x="120" y="147"/>
                    <a:pt x="116" y="152"/>
                    <a:pt x="113" y="156"/>
                  </a:cubicBezTo>
                  <a:cubicBezTo>
                    <a:pt x="67" y="129"/>
                    <a:pt x="67" y="129"/>
                    <a:pt x="67" y="129"/>
                  </a:cubicBezTo>
                  <a:cubicBezTo>
                    <a:pt x="26" y="199"/>
                    <a:pt x="26" y="199"/>
                    <a:pt x="26" y="199"/>
                  </a:cubicBezTo>
                  <a:cubicBezTo>
                    <a:pt x="73" y="226"/>
                    <a:pt x="73" y="226"/>
                    <a:pt x="73" y="226"/>
                  </a:cubicBezTo>
                  <a:cubicBezTo>
                    <a:pt x="70" y="231"/>
                    <a:pt x="69" y="236"/>
                    <a:pt x="67" y="242"/>
                  </a:cubicBezTo>
                  <a:cubicBezTo>
                    <a:pt x="14" y="232"/>
                    <a:pt x="14" y="232"/>
                    <a:pt x="14" y="232"/>
                  </a:cubicBezTo>
                  <a:cubicBezTo>
                    <a:pt x="0" y="312"/>
                    <a:pt x="0" y="312"/>
                    <a:pt x="0" y="312"/>
                  </a:cubicBezTo>
                  <a:cubicBezTo>
                    <a:pt x="53" y="321"/>
                    <a:pt x="53" y="321"/>
                    <a:pt x="53" y="321"/>
                  </a:cubicBezTo>
                  <a:cubicBezTo>
                    <a:pt x="53" y="324"/>
                    <a:pt x="53" y="326"/>
                    <a:pt x="53" y="329"/>
                  </a:cubicBezTo>
                  <a:cubicBezTo>
                    <a:pt x="53" y="332"/>
                    <a:pt x="53" y="335"/>
                    <a:pt x="53" y="337"/>
                  </a:cubicBezTo>
                  <a:cubicBezTo>
                    <a:pt x="0" y="347"/>
                    <a:pt x="0" y="347"/>
                    <a:pt x="0" y="347"/>
                  </a:cubicBezTo>
                  <a:cubicBezTo>
                    <a:pt x="14" y="426"/>
                    <a:pt x="14" y="426"/>
                    <a:pt x="14" y="426"/>
                  </a:cubicBezTo>
                  <a:cubicBezTo>
                    <a:pt x="67" y="417"/>
                    <a:pt x="67" y="417"/>
                    <a:pt x="67" y="417"/>
                  </a:cubicBezTo>
                  <a:cubicBezTo>
                    <a:pt x="69" y="422"/>
                    <a:pt x="70" y="427"/>
                    <a:pt x="73" y="432"/>
                  </a:cubicBezTo>
                  <a:cubicBezTo>
                    <a:pt x="26" y="459"/>
                    <a:pt x="26" y="459"/>
                    <a:pt x="26" y="459"/>
                  </a:cubicBezTo>
                  <a:cubicBezTo>
                    <a:pt x="67" y="529"/>
                    <a:pt x="67" y="529"/>
                    <a:pt x="67" y="529"/>
                  </a:cubicBezTo>
                  <a:cubicBezTo>
                    <a:pt x="113" y="502"/>
                    <a:pt x="113" y="502"/>
                    <a:pt x="113" y="502"/>
                  </a:cubicBezTo>
                  <a:cubicBezTo>
                    <a:pt x="116" y="507"/>
                    <a:pt x="120" y="511"/>
                    <a:pt x="124" y="515"/>
                  </a:cubicBezTo>
                  <a:cubicBezTo>
                    <a:pt x="89" y="556"/>
                    <a:pt x="89" y="556"/>
                    <a:pt x="89" y="556"/>
                  </a:cubicBezTo>
                  <a:cubicBezTo>
                    <a:pt x="151" y="608"/>
                    <a:pt x="151" y="608"/>
                    <a:pt x="151" y="608"/>
                  </a:cubicBezTo>
                  <a:cubicBezTo>
                    <a:pt x="185" y="567"/>
                    <a:pt x="185" y="567"/>
                    <a:pt x="185" y="567"/>
                  </a:cubicBezTo>
                  <a:cubicBezTo>
                    <a:pt x="190" y="570"/>
                    <a:pt x="195" y="572"/>
                    <a:pt x="200" y="575"/>
                  </a:cubicBezTo>
                  <a:cubicBezTo>
                    <a:pt x="181" y="625"/>
                    <a:pt x="181" y="625"/>
                    <a:pt x="181" y="625"/>
                  </a:cubicBezTo>
                  <a:cubicBezTo>
                    <a:pt x="257" y="653"/>
                    <a:pt x="257" y="653"/>
                    <a:pt x="257" y="653"/>
                  </a:cubicBezTo>
                  <a:cubicBezTo>
                    <a:pt x="275" y="603"/>
                    <a:pt x="275" y="603"/>
                    <a:pt x="275" y="603"/>
                  </a:cubicBezTo>
                  <a:cubicBezTo>
                    <a:pt x="281" y="604"/>
                    <a:pt x="286" y="605"/>
                    <a:pt x="292" y="606"/>
                  </a:cubicBezTo>
                  <a:cubicBezTo>
                    <a:pt x="292" y="659"/>
                    <a:pt x="292" y="659"/>
                    <a:pt x="292" y="659"/>
                  </a:cubicBezTo>
                  <a:cubicBezTo>
                    <a:pt x="372" y="659"/>
                    <a:pt x="372" y="659"/>
                    <a:pt x="372" y="659"/>
                  </a:cubicBezTo>
                  <a:cubicBezTo>
                    <a:pt x="372" y="606"/>
                    <a:pt x="372" y="606"/>
                    <a:pt x="372" y="606"/>
                  </a:cubicBezTo>
                  <a:cubicBezTo>
                    <a:pt x="378" y="605"/>
                    <a:pt x="383" y="604"/>
                    <a:pt x="389" y="603"/>
                  </a:cubicBezTo>
                  <a:cubicBezTo>
                    <a:pt x="407" y="653"/>
                    <a:pt x="407" y="653"/>
                    <a:pt x="407" y="653"/>
                  </a:cubicBezTo>
                  <a:cubicBezTo>
                    <a:pt x="483" y="625"/>
                    <a:pt x="483" y="625"/>
                    <a:pt x="483" y="625"/>
                  </a:cubicBezTo>
                  <a:cubicBezTo>
                    <a:pt x="464" y="575"/>
                    <a:pt x="464" y="575"/>
                    <a:pt x="464" y="575"/>
                  </a:cubicBezTo>
                  <a:cubicBezTo>
                    <a:pt x="469" y="572"/>
                    <a:pt x="474" y="570"/>
                    <a:pt x="479" y="567"/>
                  </a:cubicBezTo>
                  <a:cubicBezTo>
                    <a:pt x="513" y="608"/>
                    <a:pt x="513" y="608"/>
                    <a:pt x="513" y="608"/>
                  </a:cubicBezTo>
                  <a:cubicBezTo>
                    <a:pt x="575" y="556"/>
                    <a:pt x="575" y="556"/>
                    <a:pt x="575" y="556"/>
                  </a:cubicBezTo>
                  <a:cubicBezTo>
                    <a:pt x="540" y="515"/>
                    <a:pt x="540" y="515"/>
                    <a:pt x="540" y="515"/>
                  </a:cubicBezTo>
                  <a:cubicBezTo>
                    <a:pt x="544" y="511"/>
                    <a:pt x="548" y="507"/>
                    <a:pt x="551" y="502"/>
                  </a:cubicBezTo>
                  <a:cubicBezTo>
                    <a:pt x="597" y="529"/>
                    <a:pt x="597" y="529"/>
                    <a:pt x="597" y="529"/>
                  </a:cubicBezTo>
                  <a:cubicBezTo>
                    <a:pt x="638" y="459"/>
                    <a:pt x="638" y="459"/>
                    <a:pt x="638" y="459"/>
                  </a:cubicBezTo>
                  <a:cubicBezTo>
                    <a:pt x="592" y="432"/>
                    <a:pt x="592" y="432"/>
                    <a:pt x="592" y="432"/>
                  </a:cubicBezTo>
                  <a:cubicBezTo>
                    <a:pt x="594" y="427"/>
                    <a:pt x="595" y="422"/>
                    <a:pt x="597" y="417"/>
                  </a:cubicBezTo>
                  <a:cubicBezTo>
                    <a:pt x="650" y="426"/>
                    <a:pt x="650" y="426"/>
                    <a:pt x="650" y="426"/>
                  </a:cubicBezTo>
                  <a:cubicBezTo>
                    <a:pt x="664" y="347"/>
                    <a:pt x="664" y="347"/>
                    <a:pt x="664" y="347"/>
                  </a:cubicBezTo>
                  <a:cubicBezTo>
                    <a:pt x="611" y="337"/>
                    <a:pt x="611" y="337"/>
                    <a:pt x="611" y="337"/>
                  </a:cubicBezTo>
                  <a:cubicBezTo>
                    <a:pt x="611" y="335"/>
                    <a:pt x="611" y="332"/>
                    <a:pt x="611" y="329"/>
                  </a:cubicBezTo>
                  <a:close/>
                  <a:moveTo>
                    <a:pt x="353" y="83"/>
                  </a:moveTo>
                  <a:cubicBezTo>
                    <a:pt x="428" y="89"/>
                    <a:pt x="494" y="129"/>
                    <a:pt x="535" y="188"/>
                  </a:cubicBezTo>
                  <a:cubicBezTo>
                    <a:pt x="511" y="201"/>
                    <a:pt x="511" y="201"/>
                    <a:pt x="511" y="201"/>
                  </a:cubicBezTo>
                  <a:cubicBezTo>
                    <a:pt x="475" y="151"/>
                    <a:pt x="418" y="116"/>
                    <a:pt x="353" y="110"/>
                  </a:cubicBezTo>
                  <a:lnTo>
                    <a:pt x="353" y="83"/>
                  </a:lnTo>
                  <a:close/>
                  <a:moveTo>
                    <a:pt x="439" y="232"/>
                  </a:moveTo>
                  <a:cubicBezTo>
                    <a:pt x="461" y="256"/>
                    <a:pt x="475" y="287"/>
                    <a:pt x="476" y="322"/>
                  </a:cubicBezTo>
                  <a:cubicBezTo>
                    <a:pt x="350" y="322"/>
                    <a:pt x="350" y="322"/>
                    <a:pt x="350" y="322"/>
                  </a:cubicBezTo>
                  <a:lnTo>
                    <a:pt x="439" y="232"/>
                  </a:lnTo>
                  <a:close/>
                  <a:moveTo>
                    <a:pt x="340" y="311"/>
                  </a:moveTo>
                  <a:cubicBezTo>
                    <a:pt x="340" y="185"/>
                    <a:pt x="340" y="185"/>
                    <a:pt x="340" y="185"/>
                  </a:cubicBezTo>
                  <a:cubicBezTo>
                    <a:pt x="374" y="187"/>
                    <a:pt x="405" y="200"/>
                    <a:pt x="429" y="222"/>
                  </a:cubicBezTo>
                  <a:lnTo>
                    <a:pt x="340" y="311"/>
                  </a:lnTo>
                  <a:close/>
                  <a:moveTo>
                    <a:pt x="225" y="232"/>
                  </a:moveTo>
                  <a:cubicBezTo>
                    <a:pt x="314" y="322"/>
                    <a:pt x="314" y="322"/>
                    <a:pt x="314" y="322"/>
                  </a:cubicBezTo>
                  <a:cubicBezTo>
                    <a:pt x="188" y="322"/>
                    <a:pt x="188" y="322"/>
                    <a:pt x="188" y="322"/>
                  </a:cubicBezTo>
                  <a:cubicBezTo>
                    <a:pt x="190" y="287"/>
                    <a:pt x="203" y="256"/>
                    <a:pt x="225" y="232"/>
                  </a:cubicBezTo>
                  <a:close/>
                  <a:moveTo>
                    <a:pt x="235" y="222"/>
                  </a:moveTo>
                  <a:cubicBezTo>
                    <a:pt x="259" y="200"/>
                    <a:pt x="290" y="187"/>
                    <a:pt x="325" y="185"/>
                  </a:cubicBezTo>
                  <a:cubicBezTo>
                    <a:pt x="325" y="311"/>
                    <a:pt x="325" y="311"/>
                    <a:pt x="325" y="311"/>
                  </a:cubicBezTo>
                  <a:lnTo>
                    <a:pt x="235" y="222"/>
                  </a:lnTo>
                  <a:close/>
                  <a:moveTo>
                    <a:pt x="314" y="337"/>
                  </a:moveTo>
                  <a:cubicBezTo>
                    <a:pt x="225" y="426"/>
                    <a:pt x="225" y="426"/>
                    <a:pt x="225" y="426"/>
                  </a:cubicBezTo>
                  <a:cubicBezTo>
                    <a:pt x="203" y="402"/>
                    <a:pt x="189" y="371"/>
                    <a:pt x="188" y="337"/>
                  </a:cubicBezTo>
                  <a:lnTo>
                    <a:pt x="314" y="337"/>
                  </a:lnTo>
                  <a:close/>
                  <a:moveTo>
                    <a:pt x="325" y="347"/>
                  </a:moveTo>
                  <a:cubicBezTo>
                    <a:pt x="325" y="473"/>
                    <a:pt x="325" y="473"/>
                    <a:pt x="325" y="473"/>
                  </a:cubicBezTo>
                  <a:cubicBezTo>
                    <a:pt x="290" y="472"/>
                    <a:pt x="259" y="458"/>
                    <a:pt x="235" y="436"/>
                  </a:cubicBezTo>
                  <a:lnTo>
                    <a:pt x="325" y="347"/>
                  </a:lnTo>
                  <a:close/>
                  <a:moveTo>
                    <a:pt x="340" y="347"/>
                  </a:moveTo>
                  <a:cubicBezTo>
                    <a:pt x="429" y="436"/>
                    <a:pt x="429" y="436"/>
                    <a:pt x="429" y="436"/>
                  </a:cubicBezTo>
                  <a:cubicBezTo>
                    <a:pt x="405" y="458"/>
                    <a:pt x="374" y="472"/>
                    <a:pt x="340" y="473"/>
                  </a:cubicBezTo>
                  <a:lnTo>
                    <a:pt x="340" y="347"/>
                  </a:lnTo>
                  <a:close/>
                  <a:moveTo>
                    <a:pt x="439" y="426"/>
                  </a:moveTo>
                  <a:cubicBezTo>
                    <a:pt x="350" y="337"/>
                    <a:pt x="350" y="337"/>
                    <a:pt x="350" y="337"/>
                  </a:cubicBezTo>
                  <a:cubicBezTo>
                    <a:pt x="476" y="337"/>
                    <a:pt x="476" y="337"/>
                    <a:pt x="476" y="337"/>
                  </a:cubicBezTo>
                  <a:cubicBezTo>
                    <a:pt x="475" y="371"/>
                    <a:pt x="461" y="402"/>
                    <a:pt x="439" y="426"/>
                  </a:cubicBezTo>
                  <a:close/>
                  <a:moveTo>
                    <a:pt x="311" y="83"/>
                  </a:moveTo>
                  <a:cubicBezTo>
                    <a:pt x="311" y="110"/>
                    <a:pt x="311" y="110"/>
                    <a:pt x="311" y="110"/>
                  </a:cubicBezTo>
                  <a:cubicBezTo>
                    <a:pt x="246" y="116"/>
                    <a:pt x="189" y="151"/>
                    <a:pt x="153" y="201"/>
                  </a:cubicBezTo>
                  <a:cubicBezTo>
                    <a:pt x="129" y="188"/>
                    <a:pt x="129" y="188"/>
                    <a:pt x="129" y="188"/>
                  </a:cubicBezTo>
                  <a:cubicBezTo>
                    <a:pt x="170" y="129"/>
                    <a:pt x="236" y="89"/>
                    <a:pt x="311" y="83"/>
                  </a:cubicBezTo>
                  <a:close/>
                  <a:moveTo>
                    <a:pt x="108" y="434"/>
                  </a:moveTo>
                  <a:cubicBezTo>
                    <a:pt x="93" y="402"/>
                    <a:pt x="85" y="367"/>
                    <a:pt x="85" y="329"/>
                  </a:cubicBezTo>
                  <a:cubicBezTo>
                    <a:pt x="85" y="292"/>
                    <a:pt x="93" y="256"/>
                    <a:pt x="108" y="224"/>
                  </a:cubicBezTo>
                  <a:cubicBezTo>
                    <a:pt x="132" y="238"/>
                    <a:pt x="132" y="238"/>
                    <a:pt x="132" y="238"/>
                  </a:cubicBezTo>
                  <a:cubicBezTo>
                    <a:pt x="119" y="266"/>
                    <a:pt x="112" y="297"/>
                    <a:pt x="112" y="329"/>
                  </a:cubicBezTo>
                  <a:cubicBezTo>
                    <a:pt x="112" y="362"/>
                    <a:pt x="119" y="393"/>
                    <a:pt x="132" y="420"/>
                  </a:cubicBezTo>
                  <a:lnTo>
                    <a:pt x="108" y="434"/>
                  </a:lnTo>
                  <a:close/>
                  <a:moveTo>
                    <a:pt x="311" y="575"/>
                  </a:moveTo>
                  <a:cubicBezTo>
                    <a:pt x="236" y="569"/>
                    <a:pt x="170" y="529"/>
                    <a:pt x="129" y="471"/>
                  </a:cubicBezTo>
                  <a:cubicBezTo>
                    <a:pt x="153" y="457"/>
                    <a:pt x="153" y="457"/>
                    <a:pt x="153" y="457"/>
                  </a:cubicBezTo>
                  <a:cubicBezTo>
                    <a:pt x="189" y="507"/>
                    <a:pt x="246" y="542"/>
                    <a:pt x="311" y="548"/>
                  </a:cubicBezTo>
                  <a:lnTo>
                    <a:pt x="311" y="575"/>
                  </a:lnTo>
                  <a:close/>
                  <a:moveTo>
                    <a:pt x="353" y="575"/>
                  </a:moveTo>
                  <a:cubicBezTo>
                    <a:pt x="353" y="548"/>
                    <a:pt x="353" y="548"/>
                    <a:pt x="353" y="548"/>
                  </a:cubicBezTo>
                  <a:cubicBezTo>
                    <a:pt x="418" y="542"/>
                    <a:pt x="475" y="507"/>
                    <a:pt x="511" y="457"/>
                  </a:cubicBezTo>
                  <a:cubicBezTo>
                    <a:pt x="535" y="471"/>
                    <a:pt x="535" y="471"/>
                    <a:pt x="535" y="471"/>
                  </a:cubicBezTo>
                  <a:cubicBezTo>
                    <a:pt x="494" y="529"/>
                    <a:pt x="428" y="569"/>
                    <a:pt x="353" y="575"/>
                  </a:cubicBezTo>
                  <a:close/>
                  <a:moveTo>
                    <a:pt x="556" y="434"/>
                  </a:moveTo>
                  <a:cubicBezTo>
                    <a:pt x="532" y="420"/>
                    <a:pt x="532" y="420"/>
                    <a:pt x="532" y="420"/>
                  </a:cubicBezTo>
                  <a:cubicBezTo>
                    <a:pt x="545" y="393"/>
                    <a:pt x="552" y="362"/>
                    <a:pt x="552" y="329"/>
                  </a:cubicBezTo>
                  <a:cubicBezTo>
                    <a:pt x="552" y="297"/>
                    <a:pt x="545" y="266"/>
                    <a:pt x="532" y="238"/>
                  </a:cubicBezTo>
                  <a:cubicBezTo>
                    <a:pt x="556" y="224"/>
                    <a:pt x="556" y="224"/>
                    <a:pt x="556" y="224"/>
                  </a:cubicBezTo>
                  <a:cubicBezTo>
                    <a:pt x="571" y="256"/>
                    <a:pt x="579" y="292"/>
                    <a:pt x="579" y="329"/>
                  </a:cubicBezTo>
                  <a:cubicBezTo>
                    <a:pt x="579" y="367"/>
                    <a:pt x="571" y="402"/>
                    <a:pt x="556" y="434"/>
                  </a:cubicBez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0" tIns="34295" rIns="68590" bIns="34295" numCol="1" spcCol="0" rtlCol="0" fromWordArt="0" anchor="ctr" anchorCtr="0" forceAA="0" compatLnSpc="1">
              <a:noAutofit/>
            </a:bodyPr>
            <a:lstStyle/>
            <a:p>
              <a:pPr algn="ctr"/>
              <a:endParaRPr lang="zh-CN" altLang="en-US" sz="2000">
                <a:solidFill>
                  <a:schemeClr val="bg1"/>
                </a:solidFill>
              </a:endParaRPr>
            </a:p>
          </p:txBody>
        </p:sp>
        <p:sp>
          <p:nvSpPr>
            <p:cNvPr id="12" name="Freeform 19"/>
            <p:cNvSpPr>
              <a:spLocks noEditPoints="1"/>
            </p:cNvSpPr>
            <p:nvPr/>
          </p:nvSpPr>
          <p:spPr bwMode="auto">
            <a:xfrm>
              <a:off x="7953601" y="3908671"/>
              <a:ext cx="941495" cy="937329"/>
            </a:xfrm>
            <a:custGeom>
              <a:avLst/>
              <a:gdLst>
                <a:gd name="T0" fmla="*/ 431 w 483"/>
                <a:gd name="T1" fmla="*/ 165 h 481"/>
                <a:gd name="T2" fmla="*/ 435 w 483"/>
                <a:gd name="T3" fmla="*/ 95 h 481"/>
                <a:gd name="T4" fmla="*/ 394 w 483"/>
                <a:gd name="T5" fmla="*/ 105 h 481"/>
                <a:gd name="T6" fmla="*/ 374 w 483"/>
                <a:gd name="T7" fmla="*/ 38 h 481"/>
                <a:gd name="T8" fmla="*/ 338 w 483"/>
                <a:gd name="T9" fmla="*/ 61 h 481"/>
                <a:gd name="T10" fmla="*/ 296 w 483"/>
                <a:gd name="T11" fmla="*/ 5 h 481"/>
                <a:gd name="T12" fmla="*/ 271 w 483"/>
                <a:gd name="T13" fmla="*/ 39 h 481"/>
                <a:gd name="T14" fmla="*/ 212 w 483"/>
                <a:gd name="T15" fmla="*/ 0 h 481"/>
                <a:gd name="T16" fmla="*/ 200 w 483"/>
                <a:gd name="T17" fmla="*/ 41 h 481"/>
                <a:gd name="T18" fmla="*/ 132 w 483"/>
                <a:gd name="T19" fmla="*/ 25 h 481"/>
                <a:gd name="T20" fmla="*/ 135 w 483"/>
                <a:gd name="T21" fmla="*/ 68 h 481"/>
                <a:gd name="T22" fmla="*/ 65 w 483"/>
                <a:gd name="T23" fmla="*/ 76 h 481"/>
                <a:gd name="T24" fmla="*/ 82 w 483"/>
                <a:gd name="T25" fmla="*/ 115 h 481"/>
                <a:gd name="T26" fmla="*/ 19 w 483"/>
                <a:gd name="T27" fmla="*/ 146 h 481"/>
                <a:gd name="T28" fmla="*/ 48 w 483"/>
                <a:gd name="T29" fmla="*/ 177 h 481"/>
                <a:gd name="T30" fmla="*/ 0 w 483"/>
                <a:gd name="T31" fmla="*/ 228 h 481"/>
                <a:gd name="T32" fmla="*/ 38 w 483"/>
                <a:gd name="T33" fmla="*/ 241 h 481"/>
                <a:gd name="T34" fmla="*/ 0 w 483"/>
                <a:gd name="T35" fmla="*/ 254 h 481"/>
                <a:gd name="T36" fmla="*/ 48 w 483"/>
                <a:gd name="T37" fmla="*/ 305 h 481"/>
                <a:gd name="T38" fmla="*/ 19 w 483"/>
                <a:gd name="T39" fmla="*/ 335 h 481"/>
                <a:gd name="T40" fmla="*/ 82 w 483"/>
                <a:gd name="T41" fmla="*/ 367 h 481"/>
                <a:gd name="T42" fmla="*/ 65 w 483"/>
                <a:gd name="T43" fmla="*/ 406 h 481"/>
                <a:gd name="T44" fmla="*/ 135 w 483"/>
                <a:gd name="T45" fmla="*/ 414 h 481"/>
                <a:gd name="T46" fmla="*/ 132 w 483"/>
                <a:gd name="T47" fmla="*/ 456 h 481"/>
                <a:gd name="T48" fmla="*/ 200 w 483"/>
                <a:gd name="T49" fmla="*/ 440 h 481"/>
                <a:gd name="T50" fmla="*/ 212 w 483"/>
                <a:gd name="T51" fmla="*/ 481 h 481"/>
                <a:gd name="T52" fmla="*/ 271 w 483"/>
                <a:gd name="T53" fmla="*/ 442 h 481"/>
                <a:gd name="T54" fmla="*/ 296 w 483"/>
                <a:gd name="T55" fmla="*/ 476 h 481"/>
                <a:gd name="T56" fmla="*/ 338 w 483"/>
                <a:gd name="T57" fmla="*/ 420 h 481"/>
                <a:gd name="T58" fmla="*/ 374 w 483"/>
                <a:gd name="T59" fmla="*/ 444 h 481"/>
                <a:gd name="T60" fmla="*/ 394 w 483"/>
                <a:gd name="T61" fmla="*/ 376 h 481"/>
                <a:gd name="T62" fmla="*/ 435 w 483"/>
                <a:gd name="T63" fmla="*/ 386 h 481"/>
                <a:gd name="T64" fmla="*/ 431 w 483"/>
                <a:gd name="T65" fmla="*/ 316 h 481"/>
                <a:gd name="T66" fmla="*/ 473 w 483"/>
                <a:gd name="T67" fmla="*/ 311 h 481"/>
                <a:gd name="T68" fmla="*/ 445 w 483"/>
                <a:gd name="T69" fmla="*/ 247 h 481"/>
                <a:gd name="T70" fmla="*/ 445 w 483"/>
                <a:gd name="T71" fmla="*/ 235 h 481"/>
                <a:gd name="T72" fmla="*/ 473 w 483"/>
                <a:gd name="T73" fmla="*/ 170 h 481"/>
                <a:gd name="T74" fmla="*/ 271 w 483"/>
                <a:gd name="T75" fmla="*/ 405 h 481"/>
                <a:gd name="T76" fmla="*/ 328 w 483"/>
                <a:gd name="T77" fmla="*/ 270 h 481"/>
                <a:gd name="T78" fmla="*/ 271 w 483"/>
                <a:gd name="T79" fmla="*/ 405 h 481"/>
                <a:gd name="T80" fmla="*/ 287 w 483"/>
                <a:gd name="T81" fmla="*/ 241 h 481"/>
                <a:gd name="T82" fmla="*/ 196 w 483"/>
                <a:gd name="T83" fmla="*/ 241 h 481"/>
                <a:gd name="T84" fmla="*/ 77 w 483"/>
                <a:gd name="T85" fmla="*/ 270 h 481"/>
                <a:gd name="T86" fmla="*/ 212 w 483"/>
                <a:gd name="T87" fmla="*/ 327 h 481"/>
                <a:gd name="T88" fmla="*/ 77 w 483"/>
                <a:gd name="T89" fmla="*/ 270 h 481"/>
                <a:gd name="T90" fmla="*/ 212 w 483"/>
                <a:gd name="T91" fmla="*/ 155 h 481"/>
                <a:gd name="T92" fmla="*/ 77 w 483"/>
                <a:gd name="T93" fmla="*/ 211 h 481"/>
                <a:gd name="T94" fmla="*/ 406 w 483"/>
                <a:gd name="T95" fmla="*/ 211 h 481"/>
                <a:gd name="T96" fmla="*/ 271 w 483"/>
                <a:gd name="T97" fmla="*/ 155 h 481"/>
                <a:gd name="T98" fmla="*/ 406 w 483"/>
                <a:gd name="T99" fmla="*/ 21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3" h="481">
                  <a:moveTo>
                    <a:pt x="435" y="177"/>
                  </a:moveTo>
                  <a:cubicBezTo>
                    <a:pt x="434" y="173"/>
                    <a:pt x="432" y="169"/>
                    <a:pt x="431" y="165"/>
                  </a:cubicBezTo>
                  <a:cubicBezTo>
                    <a:pt x="464" y="146"/>
                    <a:pt x="464" y="146"/>
                    <a:pt x="464" y="146"/>
                  </a:cubicBezTo>
                  <a:cubicBezTo>
                    <a:pt x="435" y="95"/>
                    <a:pt x="435" y="95"/>
                    <a:pt x="435" y="95"/>
                  </a:cubicBezTo>
                  <a:cubicBezTo>
                    <a:pt x="401" y="115"/>
                    <a:pt x="401" y="115"/>
                    <a:pt x="401" y="115"/>
                  </a:cubicBezTo>
                  <a:cubicBezTo>
                    <a:pt x="399" y="111"/>
                    <a:pt x="396" y="108"/>
                    <a:pt x="394" y="105"/>
                  </a:cubicBezTo>
                  <a:cubicBezTo>
                    <a:pt x="419" y="76"/>
                    <a:pt x="419" y="76"/>
                    <a:pt x="419" y="76"/>
                  </a:cubicBezTo>
                  <a:cubicBezTo>
                    <a:pt x="374" y="38"/>
                    <a:pt x="374" y="38"/>
                    <a:pt x="374" y="38"/>
                  </a:cubicBezTo>
                  <a:cubicBezTo>
                    <a:pt x="349" y="68"/>
                    <a:pt x="349" y="68"/>
                    <a:pt x="349" y="68"/>
                  </a:cubicBezTo>
                  <a:cubicBezTo>
                    <a:pt x="345" y="65"/>
                    <a:pt x="342" y="63"/>
                    <a:pt x="338" y="61"/>
                  </a:cubicBezTo>
                  <a:cubicBezTo>
                    <a:pt x="351" y="25"/>
                    <a:pt x="351" y="25"/>
                    <a:pt x="351" y="25"/>
                  </a:cubicBezTo>
                  <a:cubicBezTo>
                    <a:pt x="296" y="5"/>
                    <a:pt x="296" y="5"/>
                    <a:pt x="296" y="5"/>
                  </a:cubicBezTo>
                  <a:cubicBezTo>
                    <a:pt x="283" y="41"/>
                    <a:pt x="283" y="41"/>
                    <a:pt x="283" y="41"/>
                  </a:cubicBezTo>
                  <a:cubicBezTo>
                    <a:pt x="279" y="41"/>
                    <a:pt x="275" y="40"/>
                    <a:pt x="271" y="39"/>
                  </a:cubicBezTo>
                  <a:cubicBezTo>
                    <a:pt x="271" y="0"/>
                    <a:pt x="271" y="0"/>
                    <a:pt x="271" y="0"/>
                  </a:cubicBezTo>
                  <a:cubicBezTo>
                    <a:pt x="212" y="0"/>
                    <a:pt x="212" y="0"/>
                    <a:pt x="212" y="0"/>
                  </a:cubicBezTo>
                  <a:cubicBezTo>
                    <a:pt x="212" y="39"/>
                    <a:pt x="212" y="39"/>
                    <a:pt x="212" y="39"/>
                  </a:cubicBezTo>
                  <a:cubicBezTo>
                    <a:pt x="208" y="40"/>
                    <a:pt x="204" y="41"/>
                    <a:pt x="200" y="41"/>
                  </a:cubicBezTo>
                  <a:cubicBezTo>
                    <a:pt x="187" y="5"/>
                    <a:pt x="187" y="5"/>
                    <a:pt x="187" y="5"/>
                  </a:cubicBezTo>
                  <a:cubicBezTo>
                    <a:pt x="132" y="25"/>
                    <a:pt x="132" y="25"/>
                    <a:pt x="132" y="25"/>
                  </a:cubicBezTo>
                  <a:cubicBezTo>
                    <a:pt x="145" y="61"/>
                    <a:pt x="145" y="61"/>
                    <a:pt x="145" y="61"/>
                  </a:cubicBezTo>
                  <a:cubicBezTo>
                    <a:pt x="142" y="63"/>
                    <a:pt x="138" y="65"/>
                    <a:pt x="135" y="68"/>
                  </a:cubicBezTo>
                  <a:cubicBezTo>
                    <a:pt x="110" y="38"/>
                    <a:pt x="110" y="38"/>
                    <a:pt x="110" y="38"/>
                  </a:cubicBezTo>
                  <a:cubicBezTo>
                    <a:pt x="65" y="76"/>
                    <a:pt x="65" y="76"/>
                    <a:pt x="65" y="76"/>
                  </a:cubicBezTo>
                  <a:cubicBezTo>
                    <a:pt x="90" y="105"/>
                    <a:pt x="90" y="105"/>
                    <a:pt x="90" y="105"/>
                  </a:cubicBezTo>
                  <a:cubicBezTo>
                    <a:pt x="87" y="108"/>
                    <a:pt x="84" y="111"/>
                    <a:pt x="82" y="115"/>
                  </a:cubicBezTo>
                  <a:cubicBezTo>
                    <a:pt x="48" y="95"/>
                    <a:pt x="48" y="95"/>
                    <a:pt x="48" y="95"/>
                  </a:cubicBezTo>
                  <a:cubicBezTo>
                    <a:pt x="19" y="146"/>
                    <a:pt x="19" y="146"/>
                    <a:pt x="19" y="146"/>
                  </a:cubicBezTo>
                  <a:cubicBezTo>
                    <a:pt x="52" y="165"/>
                    <a:pt x="52" y="165"/>
                    <a:pt x="52" y="165"/>
                  </a:cubicBezTo>
                  <a:cubicBezTo>
                    <a:pt x="51" y="169"/>
                    <a:pt x="50" y="173"/>
                    <a:pt x="48" y="177"/>
                  </a:cubicBezTo>
                  <a:cubicBezTo>
                    <a:pt x="10" y="170"/>
                    <a:pt x="10" y="170"/>
                    <a:pt x="10" y="170"/>
                  </a:cubicBezTo>
                  <a:cubicBezTo>
                    <a:pt x="0" y="228"/>
                    <a:pt x="0" y="228"/>
                    <a:pt x="0" y="228"/>
                  </a:cubicBezTo>
                  <a:cubicBezTo>
                    <a:pt x="38" y="235"/>
                    <a:pt x="38" y="235"/>
                    <a:pt x="38" y="235"/>
                  </a:cubicBezTo>
                  <a:cubicBezTo>
                    <a:pt x="38" y="237"/>
                    <a:pt x="38" y="239"/>
                    <a:pt x="38" y="241"/>
                  </a:cubicBezTo>
                  <a:cubicBezTo>
                    <a:pt x="38" y="243"/>
                    <a:pt x="38" y="245"/>
                    <a:pt x="38" y="247"/>
                  </a:cubicBezTo>
                  <a:cubicBezTo>
                    <a:pt x="0" y="254"/>
                    <a:pt x="0" y="254"/>
                    <a:pt x="0" y="254"/>
                  </a:cubicBezTo>
                  <a:cubicBezTo>
                    <a:pt x="10" y="311"/>
                    <a:pt x="10" y="311"/>
                    <a:pt x="10" y="311"/>
                  </a:cubicBezTo>
                  <a:cubicBezTo>
                    <a:pt x="48" y="305"/>
                    <a:pt x="48" y="305"/>
                    <a:pt x="48" y="305"/>
                  </a:cubicBezTo>
                  <a:cubicBezTo>
                    <a:pt x="50" y="308"/>
                    <a:pt x="51" y="312"/>
                    <a:pt x="52" y="316"/>
                  </a:cubicBezTo>
                  <a:cubicBezTo>
                    <a:pt x="19" y="335"/>
                    <a:pt x="19" y="335"/>
                    <a:pt x="19" y="335"/>
                  </a:cubicBezTo>
                  <a:cubicBezTo>
                    <a:pt x="48" y="386"/>
                    <a:pt x="48" y="386"/>
                    <a:pt x="48" y="386"/>
                  </a:cubicBezTo>
                  <a:cubicBezTo>
                    <a:pt x="82" y="367"/>
                    <a:pt x="82" y="367"/>
                    <a:pt x="82" y="367"/>
                  </a:cubicBezTo>
                  <a:cubicBezTo>
                    <a:pt x="84" y="370"/>
                    <a:pt x="87" y="373"/>
                    <a:pt x="90" y="376"/>
                  </a:cubicBezTo>
                  <a:cubicBezTo>
                    <a:pt x="65" y="406"/>
                    <a:pt x="65" y="406"/>
                    <a:pt x="65" y="406"/>
                  </a:cubicBezTo>
                  <a:cubicBezTo>
                    <a:pt x="110" y="444"/>
                    <a:pt x="110" y="444"/>
                    <a:pt x="110" y="444"/>
                  </a:cubicBezTo>
                  <a:cubicBezTo>
                    <a:pt x="135" y="414"/>
                    <a:pt x="135" y="414"/>
                    <a:pt x="135" y="414"/>
                  </a:cubicBezTo>
                  <a:cubicBezTo>
                    <a:pt x="138" y="416"/>
                    <a:pt x="142" y="418"/>
                    <a:pt x="145" y="420"/>
                  </a:cubicBezTo>
                  <a:cubicBezTo>
                    <a:pt x="132" y="456"/>
                    <a:pt x="132" y="456"/>
                    <a:pt x="132" y="456"/>
                  </a:cubicBezTo>
                  <a:cubicBezTo>
                    <a:pt x="187" y="476"/>
                    <a:pt x="187" y="476"/>
                    <a:pt x="187" y="476"/>
                  </a:cubicBezTo>
                  <a:cubicBezTo>
                    <a:pt x="200" y="440"/>
                    <a:pt x="200" y="440"/>
                    <a:pt x="200" y="440"/>
                  </a:cubicBezTo>
                  <a:cubicBezTo>
                    <a:pt x="204" y="441"/>
                    <a:pt x="208" y="442"/>
                    <a:pt x="212" y="442"/>
                  </a:cubicBezTo>
                  <a:cubicBezTo>
                    <a:pt x="212" y="481"/>
                    <a:pt x="212" y="481"/>
                    <a:pt x="212" y="481"/>
                  </a:cubicBezTo>
                  <a:cubicBezTo>
                    <a:pt x="271" y="481"/>
                    <a:pt x="271" y="481"/>
                    <a:pt x="271" y="481"/>
                  </a:cubicBezTo>
                  <a:cubicBezTo>
                    <a:pt x="271" y="442"/>
                    <a:pt x="271" y="442"/>
                    <a:pt x="271" y="442"/>
                  </a:cubicBezTo>
                  <a:cubicBezTo>
                    <a:pt x="275" y="442"/>
                    <a:pt x="279" y="441"/>
                    <a:pt x="283" y="440"/>
                  </a:cubicBezTo>
                  <a:cubicBezTo>
                    <a:pt x="296" y="476"/>
                    <a:pt x="296" y="476"/>
                    <a:pt x="296" y="476"/>
                  </a:cubicBezTo>
                  <a:cubicBezTo>
                    <a:pt x="351" y="456"/>
                    <a:pt x="351" y="456"/>
                    <a:pt x="351" y="456"/>
                  </a:cubicBezTo>
                  <a:cubicBezTo>
                    <a:pt x="338" y="420"/>
                    <a:pt x="338" y="420"/>
                    <a:pt x="338" y="420"/>
                  </a:cubicBezTo>
                  <a:cubicBezTo>
                    <a:pt x="342" y="418"/>
                    <a:pt x="345" y="416"/>
                    <a:pt x="349" y="414"/>
                  </a:cubicBezTo>
                  <a:cubicBezTo>
                    <a:pt x="374" y="444"/>
                    <a:pt x="374" y="444"/>
                    <a:pt x="374" y="444"/>
                  </a:cubicBezTo>
                  <a:cubicBezTo>
                    <a:pt x="419" y="406"/>
                    <a:pt x="419" y="406"/>
                    <a:pt x="419" y="406"/>
                  </a:cubicBezTo>
                  <a:cubicBezTo>
                    <a:pt x="394" y="376"/>
                    <a:pt x="394" y="376"/>
                    <a:pt x="394" y="376"/>
                  </a:cubicBezTo>
                  <a:cubicBezTo>
                    <a:pt x="396" y="373"/>
                    <a:pt x="399" y="370"/>
                    <a:pt x="401" y="367"/>
                  </a:cubicBezTo>
                  <a:cubicBezTo>
                    <a:pt x="435" y="386"/>
                    <a:pt x="435" y="386"/>
                    <a:pt x="435" y="386"/>
                  </a:cubicBezTo>
                  <a:cubicBezTo>
                    <a:pt x="464" y="335"/>
                    <a:pt x="464" y="335"/>
                    <a:pt x="464" y="335"/>
                  </a:cubicBezTo>
                  <a:cubicBezTo>
                    <a:pt x="431" y="316"/>
                    <a:pt x="431" y="316"/>
                    <a:pt x="431" y="316"/>
                  </a:cubicBezTo>
                  <a:cubicBezTo>
                    <a:pt x="432" y="312"/>
                    <a:pt x="434" y="308"/>
                    <a:pt x="435" y="305"/>
                  </a:cubicBezTo>
                  <a:cubicBezTo>
                    <a:pt x="473" y="311"/>
                    <a:pt x="473" y="311"/>
                    <a:pt x="473" y="311"/>
                  </a:cubicBezTo>
                  <a:cubicBezTo>
                    <a:pt x="483" y="254"/>
                    <a:pt x="483" y="254"/>
                    <a:pt x="483" y="254"/>
                  </a:cubicBezTo>
                  <a:cubicBezTo>
                    <a:pt x="445" y="247"/>
                    <a:pt x="445" y="247"/>
                    <a:pt x="445" y="247"/>
                  </a:cubicBezTo>
                  <a:cubicBezTo>
                    <a:pt x="445" y="245"/>
                    <a:pt x="445" y="243"/>
                    <a:pt x="445" y="241"/>
                  </a:cubicBezTo>
                  <a:cubicBezTo>
                    <a:pt x="445" y="239"/>
                    <a:pt x="445" y="237"/>
                    <a:pt x="445" y="235"/>
                  </a:cubicBezTo>
                  <a:cubicBezTo>
                    <a:pt x="483" y="228"/>
                    <a:pt x="483" y="228"/>
                    <a:pt x="483" y="228"/>
                  </a:cubicBezTo>
                  <a:cubicBezTo>
                    <a:pt x="473" y="170"/>
                    <a:pt x="473" y="170"/>
                    <a:pt x="473" y="170"/>
                  </a:cubicBezTo>
                  <a:lnTo>
                    <a:pt x="435" y="177"/>
                  </a:lnTo>
                  <a:close/>
                  <a:moveTo>
                    <a:pt x="271" y="405"/>
                  </a:moveTo>
                  <a:cubicBezTo>
                    <a:pt x="271" y="327"/>
                    <a:pt x="271" y="327"/>
                    <a:pt x="271" y="327"/>
                  </a:cubicBezTo>
                  <a:cubicBezTo>
                    <a:pt x="297" y="318"/>
                    <a:pt x="318" y="297"/>
                    <a:pt x="328" y="270"/>
                  </a:cubicBezTo>
                  <a:cubicBezTo>
                    <a:pt x="406" y="270"/>
                    <a:pt x="406" y="270"/>
                    <a:pt x="406" y="270"/>
                  </a:cubicBezTo>
                  <a:cubicBezTo>
                    <a:pt x="394" y="339"/>
                    <a:pt x="340" y="393"/>
                    <a:pt x="271" y="405"/>
                  </a:cubicBezTo>
                  <a:close/>
                  <a:moveTo>
                    <a:pt x="242" y="195"/>
                  </a:moveTo>
                  <a:cubicBezTo>
                    <a:pt x="267" y="195"/>
                    <a:pt x="287" y="215"/>
                    <a:pt x="287" y="241"/>
                  </a:cubicBezTo>
                  <a:cubicBezTo>
                    <a:pt x="287" y="266"/>
                    <a:pt x="267" y="287"/>
                    <a:pt x="242" y="287"/>
                  </a:cubicBezTo>
                  <a:cubicBezTo>
                    <a:pt x="216" y="287"/>
                    <a:pt x="196" y="266"/>
                    <a:pt x="196" y="241"/>
                  </a:cubicBezTo>
                  <a:cubicBezTo>
                    <a:pt x="196" y="215"/>
                    <a:pt x="216" y="195"/>
                    <a:pt x="242" y="195"/>
                  </a:cubicBezTo>
                  <a:close/>
                  <a:moveTo>
                    <a:pt x="77" y="270"/>
                  </a:moveTo>
                  <a:cubicBezTo>
                    <a:pt x="156" y="270"/>
                    <a:pt x="156" y="270"/>
                    <a:pt x="156" y="270"/>
                  </a:cubicBezTo>
                  <a:cubicBezTo>
                    <a:pt x="165" y="297"/>
                    <a:pt x="186" y="318"/>
                    <a:pt x="212" y="327"/>
                  </a:cubicBezTo>
                  <a:cubicBezTo>
                    <a:pt x="212" y="405"/>
                    <a:pt x="212" y="405"/>
                    <a:pt x="212" y="405"/>
                  </a:cubicBezTo>
                  <a:cubicBezTo>
                    <a:pt x="144" y="393"/>
                    <a:pt x="90" y="339"/>
                    <a:pt x="77" y="270"/>
                  </a:cubicBezTo>
                  <a:close/>
                  <a:moveTo>
                    <a:pt x="212" y="76"/>
                  </a:moveTo>
                  <a:cubicBezTo>
                    <a:pt x="212" y="155"/>
                    <a:pt x="212" y="155"/>
                    <a:pt x="212" y="155"/>
                  </a:cubicBezTo>
                  <a:cubicBezTo>
                    <a:pt x="186" y="164"/>
                    <a:pt x="165" y="185"/>
                    <a:pt x="156" y="211"/>
                  </a:cubicBezTo>
                  <a:cubicBezTo>
                    <a:pt x="77" y="211"/>
                    <a:pt x="77" y="211"/>
                    <a:pt x="77" y="211"/>
                  </a:cubicBezTo>
                  <a:cubicBezTo>
                    <a:pt x="90" y="143"/>
                    <a:pt x="144" y="89"/>
                    <a:pt x="212" y="76"/>
                  </a:cubicBezTo>
                  <a:close/>
                  <a:moveTo>
                    <a:pt x="406" y="211"/>
                  </a:moveTo>
                  <a:cubicBezTo>
                    <a:pt x="328" y="211"/>
                    <a:pt x="328" y="211"/>
                    <a:pt x="328" y="211"/>
                  </a:cubicBezTo>
                  <a:cubicBezTo>
                    <a:pt x="318" y="185"/>
                    <a:pt x="297" y="164"/>
                    <a:pt x="271" y="155"/>
                  </a:cubicBezTo>
                  <a:cubicBezTo>
                    <a:pt x="271" y="76"/>
                    <a:pt x="271" y="76"/>
                    <a:pt x="271" y="76"/>
                  </a:cubicBezTo>
                  <a:cubicBezTo>
                    <a:pt x="340" y="89"/>
                    <a:pt x="394" y="143"/>
                    <a:pt x="406" y="211"/>
                  </a:cubicBez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0" tIns="34295" rIns="68590" bIns="34295" numCol="1" spcCol="0" rtlCol="0" fromWordArt="0" anchor="ctr" anchorCtr="0" forceAA="0" compatLnSpc="1">
              <a:noAutofit/>
            </a:bodyPr>
            <a:lstStyle/>
            <a:p>
              <a:pPr algn="ctr"/>
              <a:endParaRPr lang="zh-CN" altLang="en-US" sz="2000">
                <a:solidFill>
                  <a:schemeClr val="bg1"/>
                </a:solidFill>
              </a:endParaRPr>
            </a:p>
          </p:txBody>
        </p:sp>
        <p:sp>
          <p:nvSpPr>
            <p:cNvPr id="13" name="Freeform 22"/>
            <p:cNvSpPr>
              <a:spLocks noEditPoints="1"/>
            </p:cNvSpPr>
            <p:nvPr/>
          </p:nvSpPr>
          <p:spPr bwMode="auto">
            <a:xfrm>
              <a:off x="4523674" y="2579747"/>
              <a:ext cx="1558048" cy="1551105"/>
            </a:xfrm>
            <a:custGeom>
              <a:avLst/>
              <a:gdLst>
                <a:gd name="T0" fmla="*/ 713 w 800"/>
                <a:gd name="T1" fmla="*/ 273 h 796"/>
                <a:gd name="T2" fmla="*/ 720 w 800"/>
                <a:gd name="T3" fmla="*/ 157 h 796"/>
                <a:gd name="T4" fmla="*/ 651 w 800"/>
                <a:gd name="T5" fmla="*/ 174 h 796"/>
                <a:gd name="T6" fmla="*/ 618 w 800"/>
                <a:gd name="T7" fmla="*/ 62 h 796"/>
                <a:gd name="T8" fmla="*/ 560 w 800"/>
                <a:gd name="T9" fmla="*/ 101 h 796"/>
                <a:gd name="T10" fmla="*/ 490 w 800"/>
                <a:gd name="T11" fmla="*/ 8 h 796"/>
                <a:gd name="T12" fmla="*/ 448 w 800"/>
                <a:gd name="T13" fmla="*/ 65 h 796"/>
                <a:gd name="T14" fmla="*/ 351 w 800"/>
                <a:gd name="T15" fmla="*/ 0 h 796"/>
                <a:gd name="T16" fmla="*/ 331 w 800"/>
                <a:gd name="T17" fmla="*/ 68 h 796"/>
                <a:gd name="T18" fmla="*/ 218 w 800"/>
                <a:gd name="T19" fmla="*/ 41 h 796"/>
                <a:gd name="T20" fmla="*/ 223 w 800"/>
                <a:gd name="T21" fmla="*/ 111 h 796"/>
                <a:gd name="T22" fmla="*/ 107 w 800"/>
                <a:gd name="T23" fmla="*/ 125 h 796"/>
                <a:gd name="T24" fmla="*/ 135 w 800"/>
                <a:gd name="T25" fmla="*/ 189 h 796"/>
                <a:gd name="T26" fmla="*/ 31 w 800"/>
                <a:gd name="T27" fmla="*/ 241 h 796"/>
                <a:gd name="T28" fmla="*/ 80 w 800"/>
                <a:gd name="T29" fmla="*/ 292 h 796"/>
                <a:gd name="T30" fmla="*/ 0 w 800"/>
                <a:gd name="T31" fmla="*/ 377 h 796"/>
                <a:gd name="T32" fmla="*/ 63 w 800"/>
                <a:gd name="T33" fmla="*/ 398 h 796"/>
                <a:gd name="T34" fmla="*/ 0 w 800"/>
                <a:gd name="T35" fmla="*/ 419 h 796"/>
                <a:gd name="T36" fmla="*/ 80 w 800"/>
                <a:gd name="T37" fmla="*/ 504 h 796"/>
                <a:gd name="T38" fmla="*/ 31 w 800"/>
                <a:gd name="T39" fmla="*/ 555 h 796"/>
                <a:gd name="T40" fmla="*/ 135 w 800"/>
                <a:gd name="T41" fmla="*/ 607 h 796"/>
                <a:gd name="T42" fmla="*/ 107 w 800"/>
                <a:gd name="T43" fmla="*/ 671 h 796"/>
                <a:gd name="T44" fmla="*/ 223 w 800"/>
                <a:gd name="T45" fmla="*/ 685 h 796"/>
                <a:gd name="T46" fmla="*/ 218 w 800"/>
                <a:gd name="T47" fmla="*/ 755 h 796"/>
                <a:gd name="T48" fmla="*/ 331 w 800"/>
                <a:gd name="T49" fmla="*/ 728 h 796"/>
                <a:gd name="T50" fmla="*/ 351 w 800"/>
                <a:gd name="T51" fmla="*/ 796 h 796"/>
                <a:gd name="T52" fmla="*/ 448 w 800"/>
                <a:gd name="T53" fmla="*/ 731 h 796"/>
                <a:gd name="T54" fmla="*/ 490 w 800"/>
                <a:gd name="T55" fmla="*/ 788 h 796"/>
                <a:gd name="T56" fmla="*/ 560 w 800"/>
                <a:gd name="T57" fmla="*/ 695 h 796"/>
                <a:gd name="T58" fmla="*/ 618 w 800"/>
                <a:gd name="T59" fmla="*/ 734 h 796"/>
                <a:gd name="T60" fmla="*/ 651 w 800"/>
                <a:gd name="T61" fmla="*/ 622 h 796"/>
                <a:gd name="T62" fmla="*/ 720 w 800"/>
                <a:gd name="T63" fmla="*/ 639 h 796"/>
                <a:gd name="T64" fmla="*/ 713 w 800"/>
                <a:gd name="T65" fmla="*/ 523 h 796"/>
                <a:gd name="T66" fmla="*/ 783 w 800"/>
                <a:gd name="T67" fmla="*/ 515 h 796"/>
                <a:gd name="T68" fmla="*/ 737 w 800"/>
                <a:gd name="T69" fmla="*/ 408 h 796"/>
                <a:gd name="T70" fmla="*/ 737 w 800"/>
                <a:gd name="T71" fmla="*/ 388 h 796"/>
                <a:gd name="T72" fmla="*/ 783 w 800"/>
                <a:gd name="T73" fmla="*/ 281 h 796"/>
                <a:gd name="T74" fmla="*/ 674 w 800"/>
                <a:gd name="T75" fmla="*/ 398 h 796"/>
                <a:gd name="T76" fmla="*/ 126 w 800"/>
                <a:gd name="T77" fmla="*/ 398 h 796"/>
                <a:gd name="T78" fmla="*/ 674 w 800"/>
                <a:gd name="T79" fmla="*/ 398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0" h="796">
                  <a:moveTo>
                    <a:pt x="720" y="292"/>
                  </a:moveTo>
                  <a:cubicBezTo>
                    <a:pt x="718" y="286"/>
                    <a:pt x="715" y="280"/>
                    <a:pt x="713" y="273"/>
                  </a:cubicBezTo>
                  <a:cubicBezTo>
                    <a:pt x="769" y="241"/>
                    <a:pt x="769" y="241"/>
                    <a:pt x="769" y="241"/>
                  </a:cubicBezTo>
                  <a:cubicBezTo>
                    <a:pt x="720" y="157"/>
                    <a:pt x="720" y="157"/>
                    <a:pt x="720" y="157"/>
                  </a:cubicBezTo>
                  <a:cubicBezTo>
                    <a:pt x="664" y="189"/>
                    <a:pt x="664" y="189"/>
                    <a:pt x="664" y="189"/>
                  </a:cubicBezTo>
                  <a:cubicBezTo>
                    <a:pt x="660" y="184"/>
                    <a:pt x="656" y="179"/>
                    <a:pt x="651" y="174"/>
                  </a:cubicBezTo>
                  <a:cubicBezTo>
                    <a:pt x="693" y="125"/>
                    <a:pt x="693" y="125"/>
                    <a:pt x="693" y="125"/>
                  </a:cubicBezTo>
                  <a:cubicBezTo>
                    <a:pt x="618" y="62"/>
                    <a:pt x="618" y="62"/>
                    <a:pt x="618" y="62"/>
                  </a:cubicBezTo>
                  <a:cubicBezTo>
                    <a:pt x="577" y="111"/>
                    <a:pt x="577" y="111"/>
                    <a:pt x="577" y="111"/>
                  </a:cubicBezTo>
                  <a:cubicBezTo>
                    <a:pt x="571" y="108"/>
                    <a:pt x="566" y="104"/>
                    <a:pt x="560" y="101"/>
                  </a:cubicBezTo>
                  <a:cubicBezTo>
                    <a:pt x="582" y="41"/>
                    <a:pt x="582" y="41"/>
                    <a:pt x="582" y="41"/>
                  </a:cubicBezTo>
                  <a:cubicBezTo>
                    <a:pt x="490" y="8"/>
                    <a:pt x="490" y="8"/>
                    <a:pt x="490" y="8"/>
                  </a:cubicBezTo>
                  <a:cubicBezTo>
                    <a:pt x="468" y="68"/>
                    <a:pt x="468" y="68"/>
                    <a:pt x="468" y="68"/>
                  </a:cubicBezTo>
                  <a:cubicBezTo>
                    <a:pt x="462" y="67"/>
                    <a:pt x="455" y="66"/>
                    <a:pt x="448" y="65"/>
                  </a:cubicBezTo>
                  <a:cubicBezTo>
                    <a:pt x="448" y="0"/>
                    <a:pt x="448" y="0"/>
                    <a:pt x="448" y="0"/>
                  </a:cubicBezTo>
                  <a:cubicBezTo>
                    <a:pt x="351" y="0"/>
                    <a:pt x="351" y="0"/>
                    <a:pt x="351" y="0"/>
                  </a:cubicBezTo>
                  <a:cubicBezTo>
                    <a:pt x="351" y="65"/>
                    <a:pt x="351" y="65"/>
                    <a:pt x="351" y="65"/>
                  </a:cubicBezTo>
                  <a:cubicBezTo>
                    <a:pt x="345" y="66"/>
                    <a:pt x="338" y="67"/>
                    <a:pt x="331" y="68"/>
                  </a:cubicBezTo>
                  <a:cubicBezTo>
                    <a:pt x="309" y="8"/>
                    <a:pt x="309" y="8"/>
                    <a:pt x="309" y="8"/>
                  </a:cubicBezTo>
                  <a:cubicBezTo>
                    <a:pt x="218" y="41"/>
                    <a:pt x="218" y="41"/>
                    <a:pt x="218" y="41"/>
                  </a:cubicBezTo>
                  <a:cubicBezTo>
                    <a:pt x="240" y="101"/>
                    <a:pt x="240" y="101"/>
                    <a:pt x="240" y="101"/>
                  </a:cubicBezTo>
                  <a:cubicBezTo>
                    <a:pt x="234" y="104"/>
                    <a:pt x="228" y="108"/>
                    <a:pt x="223" y="111"/>
                  </a:cubicBezTo>
                  <a:cubicBezTo>
                    <a:pt x="181" y="62"/>
                    <a:pt x="181" y="62"/>
                    <a:pt x="181" y="62"/>
                  </a:cubicBezTo>
                  <a:cubicBezTo>
                    <a:pt x="107" y="125"/>
                    <a:pt x="107" y="125"/>
                    <a:pt x="107" y="125"/>
                  </a:cubicBezTo>
                  <a:cubicBezTo>
                    <a:pt x="148" y="174"/>
                    <a:pt x="148" y="174"/>
                    <a:pt x="148" y="174"/>
                  </a:cubicBezTo>
                  <a:cubicBezTo>
                    <a:pt x="144" y="179"/>
                    <a:pt x="140" y="184"/>
                    <a:pt x="135" y="189"/>
                  </a:cubicBezTo>
                  <a:cubicBezTo>
                    <a:pt x="80" y="157"/>
                    <a:pt x="80" y="157"/>
                    <a:pt x="80" y="157"/>
                  </a:cubicBezTo>
                  <a:cubicBezTo>
                    <a:pt x="31" y="241"/>
                    <a:pt x="31" y="241"/>
                    <a:pt x="31" y="241"/>
                  </a:cubicBezTo>
                  <a:cubicBezTo>
                    <a:pt x="87" y="273"/>
                    <a:pt x="87" y="273"/>
                    <a:pt x="87" y="273"/>
                  </a:cubicBezTo>
                  <a:cubicBezTo>
                    <a:pt x="84" y="280"/>
                    <a:pt x="82" y="286"/>
                    <a:pt x="80" y="292"/>
                  </a:cubicBezTo>
                  <a:cubicBezTo>
                    <a:pt x="17" y="281"/>
                    <a:pt x="17" y="281"/>
                    <a:pt x="17" y="281"/>
                  </a:cubicBezTo>
                  <a:cubicBezTo>
                    <a:pt x="0" y="377"/>
                    <a:pt x="0" y="377"/>
                    <a:pt x="0" y="377"/>
                  </a:cubicBezTo>
                  <a:cubicBezTo>
                    <a:pt x="63" y="388"/>
                    <a:pt x="63" y="388"/>
                    <a:pt x="63" y="388"/>
                  </a:cubicBezTo>
                  <a:cubicBezTo>
                    <a:pt x="63" y="391"/>
                    <a:pt x="63" y="395"/>
                    <a:pt x="63" y="398"/>
                  </a:cubicBezTo>
                  <a:cubicBezTo>
                    <a:pt x="63" y="401"/>
                    <a:pt x="63" y="405"/>
                    <a:pt x="63" y="408"/>
                  </a:cubicBezTo>
                  <a:cubicBezTo>
                    <a:pt x="0" y="419"/>
                    <a:pt x="0" y="419"/>
                    <a:pt x="0" y="419"/>
                  </a:cubicBezTo>
                  <a:cubicBezTo>
                    <a:pt x="17" y="515"/>
                    <a:pt x="17" y="515"/>
                    <a:pt x="17" y="515"/>
                  </a:cubicBezTo>
                  <a:cubicBezTo>
                    <a:pt x="80" y="504"/>
                    <a:pt x="80" y="504"/>
                    <a:pt x="80" y="504"/>
                  </a:cubicBezTo>
                  <a:cubicBezTo>
                    <a:pt x="82" y="510"/>
                    <a:pt x="84" y="516"/>
                    <a:pt x="87" y="523"/>
                  </a:cubicBezTo>
                  <a:cubicBezTo>
                    <a:pt x="31" y="555"/>
                    <a:pt x="31" y="555"/>
                    <a:pt x="31" y="555"/>
                  </a:cubicBezTo>
                  <a:cubicBezTo>
                    <a:pt x="80" y="639"/>
                    <a:pt x="80" y="639"/>
                    <a:pt x="80" y="639"/>
                  </a:cubicBezTo>
                  <a:cubicBezTo>
                    <a:pt x="135" y="607"/>
                    <a:pt x="135" y="607"/>
                    <a:pt x="135" y="607"/>
                  </a:cubicBezTo>
                  <a:cubicBezTo>
                    <a:pt x="140" y="612"/>
                    <a:pt x="144" y="617"/>
                    <a:pt x="148" y="622"/>
                  </a:cubicBezTo>
                  <a:cubicBezTo>
                    <a:pt x="107" y="671"/>
                    <a:pt x="107" y="671"/>
                    <a:pt x="107" y="671"/>
                  </a:cubicBezTo>
                  <a:cubicBezTo>
                    <a:pt x="181" y="734"/>
                    <a:pt x="181" y="734"/>
                    <a:pt x="181" y="734"/>
                  </a:cubicBezTo>
                  <a:cubicBezTo>
                    <a:pt x="223" y="685"/>
                    <a:pt x="223" y="685"/>
                    <a:pt x="223" y="685"/>
                  </a:cubicBezTo>
                  <a:cubicBezTo>
                    <a:pt x="228" y="688"/>
                    <a:pt x="234" y="692"/>
                    <a:pt x="240" y="695"/>
                  </a:cubicBezTo>
                  <a:cubicBezTo>
                    <a:pt x="218" y="755"/>
                    <a:pt x="218" y="755"/>
                    <a:pt x="218" y="755"/>
                  </a:cubicBezTo>
                  <a:cubicBezTo>
                    <a:pt x="310" y="788"/>
                    <a:pt x="310" y="788"/>
                    <a:pt x="310" y="788"/>
                  </a:cubicBezTo>
                  <a:cubicBezTo>
                    <a:pt x="331" y="728"/>
                    <a:pt x="331" y="728"/>
                    <a:pt x="331" y="728"/>
                  </a:cubicBezTo>
                  <a:cubicBezTo>
                    <a:pt x="338" y="729"/>
                    <a:pt x="345" y="731"/>
                    <a:pt x="351" y="731"/>
                  </a:cubicBezTo>
                  <a:cubicBezTo>
                    <a:pt x="351" y="796"/>
                    <a:pt x="351" y="796"/>
                    <a:pt x="351" y="796"/>
                  </a:cubicBezTo>
                  <a:cubicBezTo>
                    <a:pt x="448" y="796"/>
                    <a:pt x="448" y="796"/>
                    <a:pt x="448" y="796"/>
                  </a:cubicBezTo>
                  <a:cubicBezTo>
                    <a:pt x="448" y="731"/>
                    <a:pt x="448" y="731"/>
                    <a:pt x="448" y="731"/>
                  </a:cubicBezTo>
                  <a:cubicBezTo>
                    <a:pt x="455" y="731"/>
                    <a:pt x="462" y="729"/>
                    <a:pt x="468" y="728"/>
                  </a:cubicBezTo>
                  <a:cubicBezTo>
                    <a:pt x="490" y="788"/>
                    <a:pt x="490" y="788"/>
                    <a:pt x="490" y="788"/>
                  </a:cubicBezTo>
                  <a:cubicBezTo>
                    <a:pt x="582" y="755"/>
                    <a:pt x="582" y="755"/>
                    <a:pt x="582" y="755"/>
                  </a:cubicBezTo>
                  <a:cubicBezTo>
                    <a:pt x="560" y="695"/>
                    <a:pt x="560" y="695"/>
                    <a:pt x="560" y="695"/>
                  </a:cubicBezTo>
                  <a:cubicBezTo>
                    <a:pt x="566" y="692"/>
                    <a:pt x="571" y="688"/>
                    <a:pt x="577" y="685"/>
                  </a:cubicBezTo>
                  <a:cubicBezTo>
                    <a:pt x="618" y="734"/>
                    <a:pt x="618" y="734"/>
                    <a:pt x="618" y="734"/>
                  </a:cubicBezTo>
                  <a:cubicBezTo>
                    <a:pt x="693" y="671"/>
                    <a:pt x="693" y="671"/>
                    <a:pt x="693" y="671"/>
                  </a:cubicBezTo>
                  <a:cubicBezTo>
                    <a:pt x="651" y="622"/>
                    <a:pt x="651" y="622"/>
                    <a:pt x="651" y="622"/>
                  </a:cubicBezTo>
                  <a:cubicBezTo>
                    <a:pt x="656" y="617"/>
                    <a:pt x="660" y="612"/>
                    <a:pt x="664" y="607"/>
                  </a:cubicBezTo>
                  <a:cubicBezTo>
                    <a:pt x="720" y="639"/>
                    <a:pt x="720" y="639"/>
                    <a:pt x="720" y="639"/>
                  </a:cubicBezTo>
                  <a:cubicBezTo>
                    <a:pt x="769" y="555"/>
                    <a:pt x="769" y="555"/>
                    <a:pt x="769" y="555"/>
                  </a:cubicBezTo>
                  <a:cubicBezTo>
                    <a:pt x="713" y="523"/>
                    <a:pt x="713" y="523"/>
                    <a:pt x="713" y="523"/>
                  </a:cubicBezTo>
                  <a:cubicBezTo>
                    <a:pt x="715" y="516"/>
                    <a:pt x="718" y="510"/>
                    <a:pt x="720" y="504"/>
                  </a:cubicBezTo>
                  <a:cubicBezTo>
                    <a:pt x="783" y="515"/>
                    <a:pt x="783" y="515"/>
                    <a:pt x="783" y="515"/>
                  </a:cubicBezTo>
                  <a:cubicBezTo>
                    <a:pt x="800" y="419"/>
                    <a:pt x="800" y="419"/>
                    <a:pt x="800" y="419"/>
                  </a:cubicBezTo>
                  <a:cubicBezTo>
                    <a:pt x="737" y="408"/>
                    <a:pt x="737" y="408"/>
                    <a:pt x="737" y="408"/>
                  </a:cubicBezTo>
                  <a:cubicBezTo>
                    <a:pt x="737" y="405"/>
                    <a:pt x="737" y="401"/>
                    <a:pt x="737" y="398"/>
                  </a:cubicBezTo>
                  <a:cubicBezTo>
                    <a:pt x="737" y="395"/>
                    <a:pt x="737" y="391"/>
                    <a:pt x="737" y="388"/>
                  </a:cubicBezTo>
                  <a:cubicBezTo>
                    <a:pt x="800" y="377"/>
                    <a:pt x="800" y="377"/>
                    <a:pt x="800" y="377"/>
                  </a:cubicBezTo>
                  <a:cubicBezTo>
                    <a:pt x="783" y="281"/>
                    <a:pt x="783" y="281"/>
                    <a:pt x="783" y="281"/>
                  </a:cubicBezTo>
                  <a:lnTo>
                    <a:pt x="720" y="292"/>
                  </a:lnTo>
                  <a:close/>
                  <a:moveTo>
                    <a:pt x="674" y="398"/>
                  </a:moveTo>
                  <a:cubicBezTo>
                    <a:pt x="674" y="549"/>
                    <a:pt x="551" y="672"/>
                    <a:pt x="400" y="672"/>
                  </a:cubicBezTo>
                  <a:cubicBezTo>
                    <a:pt x="248" y="672"/>
                    <a:pt x="126" y="549"/>
                    <a:pt x="126" y="398"/>
                  </a:cubicBezTo>
                  <a:cubicBezTo>
                    <a:pt x="126" y="247"/>
                    <a:pt x="248" y="124"/>
                    <a:pt x="400" y="124"/>
                  </a:cubicBezTo>
                  <a:cubicBezTo>
                    <a:pt x="551" y="124"/>
                    <a:pt x="674" y="247"/>
                    <a:pt x="674" y="398"/>
                  </a:cubicBez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0" tIns="34295" rIns="68590" bIns="34295" numCol="1" spcCol="0" rtlCol="0" fromWordArt="0" anchor="ctr" anchorCtr="0" forceAA="0" compatLnSpc="1">
              <a:noAutofit/>
            </a:bodyPr>
            <a:lstStyle/>
            <a:p>
              <a:pPr algn="ctr"/>
              <a:endParaRPr lang="zh-CN" altLang="en-US" sz="2000">
                <a:solidFill>
                  <a:schemeClr val="bg1"/>
                </a:solidFill>
              </a:endParaRPr>
            </a:p>
          </p:txBody>
        </p:sp>
        <p:sp>
          <p:nvSpPr>
            <p:cNvPr id="15" name="椭圆 14"/>
            <p:cNvSpPr/>
            <p:nvPr/>
          </p:nvSpPr>
          <p:spPr>
            <a:xfrm>
              <a:off x="4959798" y="3018933"/>
              <a:ext cx="685800" cy="6858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90" tIns="34295" rIns="68590" bIns="34295" rtlCol="0" anchor="ctr"/>
            <a:lstStyle/>
            <a:p>
              <a:pPr algn="ctr"/>
              <a:endParaRPr lang="zh-CN" altLang="en-US" sz="2000">
                <a:solidFill>
                  <a:schemeClr val="bg1"/>
                </a:solidFill>
              </a:endParaRPr>
            </a:p>
          </p:txBody>
        </p:sp>
        <p:sp>
          <p:nvSpPr>
            <p:cNvPr id="18" name="Content Placeholder 2"/>
            <p:cNvSpPr txBox="1"/>
            <p:nvPr/>
          </p:nvSpPr>
          <p:spPr bwMode="auto">
            <a:xfrm>
              <a:off x="7953601" y="2229589"/>
              <a:ext cx="2187175"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lvl="0" defTabSz="685800">
                <a:spcBef>
                  <a:spcPct val="20000"/>
                </a:spcBef>
                <a:defRPr/>
              </a:pPr>
              <a:r>
                <a:rPr lang="zh-CN" altLang="en-US" sz="1400" b="1" kern="0" dirty="0">
                  <a:solidFill>
                    <a:schemeClr val="bg1"/>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900" kern="0" dirty="0">
                  <a:solidFill>
                    <a:schemeClr val="bg1"/>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900" kern="0" dirty="0">
                <a:solidFill>
                  <a:schemeClr val="bg1"/>
                </a:solidFill>
                <a:latin typeface="微软雅黑" panose="020B0503020204020204" pitchFamily="34" charset="-122"/>
                <a:ea typeface="微软雅黑" panose="020B0503020204020204" pitchFamily="34" charset="-122"/>
                <a:cs typeface="Raleway Light"/>
              </a:endParaRPr>
            </a:p>
          </p:txBody>
        </p:sp>
        <p:sp>
          <p:nvSpPr>
            <p:cNvPr id="19" name="Content Placeholder 2"/>
            <p:cNvSpPr txBox="1"/>
            <p:nvPr/>
          </p:nvSpPr>
          <p:spPr bwMode="auto">
            <a:xfrm>
              <a:off x="8718584" y="4725519"/>
              <a:ext cx="1854134"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lvl="0" defTabSz="685800">
                <a:spcBef>
                  <a:spcPct val="20000"/>
                </a:spcBef>
                <a:defRPr/>
              </a:pPr>
              <a:r>
                <a:rPr lang="zh-CN" altLang="en-US" sz="1400" b="1" kern="0" dirty="0">
                  <a:solidFill>
                    <a:schemeClr val="bg1"/>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solidFill>
                <a:latin typeface="微软雅黑" panose="020B0503020204020204" pitchFamily="34" charset="-122"/>
                <a:ea typeface="微软雅黑" panose="020B0503020204020204" pitchFamily="34" charset="-122"/>
                <a:cs typeface="Raleway"/>
              </a:endParaRPr>
            </a:p>
            <a:p>
              <a:pPr defTabSz="685800">
                <a:spcBef>
                  <a:spcPct val="20000"/>
                </a:spcBef>
                <a:defRPr/>
              </a:pPr>
              <a:r>
                <a:rPr lang="zh-CN" altLang="en-US" sz="900" kern="0" dirty="0">
                  <a:solidFill>
                    <a:schemeClr val="bg1"/>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a:t>
              </a:r>
              <a:endParaRPr lang="en-US" altLang="zh-CN" sz="900" kern="0" dirty="0">
                <a:solidFill>
                  <a:schemeClr val="bg1"/>
                </a:solidFill>
                <a:latin typeface="微软雅黑" panose="020B0503020204020204" pitchFamily="34" charset="-122"/>
                <a:ea typeface="微软雅黑" panose="020B0503020204020204" pitchFamily="34" charset="-122"/>
                <a:cs typeface="Raleway Light"/>
              </a:endParaRPr>
            </a:p>
          </p:txBody>
        </p:sp>
        <p:sp>
          <p:nvSpPr>
            <p:cNvPr id="20" name="Content Placeholder 2"/>
            <p:cNvSpPr txBox="1"/>
            <p:nvPr/>
          </p:nvSpPr>
          <p:spPr bwMode="auto">
            <a:xfrm>
              <a:off x="2316894" y="2707571"/>
              <a:ext cx="2189291"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lvl="0" algn="r" defTabSz="685800">
                <a:spcBef>
                  <a:spcPct val="20000"/>
                </a:spcBef>
                <a:defRPr/>
              </a:pPr>
              <a:r>
                <a:rPr lang="zh-CN" altLang="en-US" sz="1400" b="1" kern="0" dirty="0">
                  <a:solidFill>
                    <a:schemeClr val="bg1"/>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900" kern="0" dirty="0">
                  <a:solidFill>
                    <a:schemeClr val="bg1"/>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900" kern="0" dirty="0">
                <a:solidFill>
                  <a:schemeClr val="bg1"/>
                </a:solidFill>
                <a:latin typeface="微软雅黑" panose="020B0503020204020204" pitchFamily="34" charset="-122"/>
                <a:ea typeface="微软雅黑" panose="020B0503020204020204" pitchFamily="34" charset="-122"/>
                <a:cs typeface="Raleway Light"/>
              </a:endParaRPr>
            </a:p>
          </p:txBody>
        </p:sp>
        <p:sp>
          <p:nvSpPr>
            <p:cNvPr id="21" name="Content Placeholder 2"/>
            <p:cNvSpPr txBox="1"/>
            <p:nvPr/>
          </p:nvSpPr>
          <p:spPr bwMode="auto">
            <a:xfrm>
              <a:off x="3079981" y="4439390"/>
              <a:ext cx="2430657"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lvl="0" algn="r" defTabSz="685800">
                <a:spcBef>
                  <a:spcPct val="20000"/>
                </a:spcBef>
                <a:defRPr/>
              </a:pPr>
              <a:r>
                <a:rPr lang="zh-CN" altLang="en-US" sz="1400" b="1" kern="0" dirty="0">
                  <a:solidFill>
                    <a:schemeClr val="bg1"/>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bg1"/>
                </a:solidFill>
                <a:latin typeface="微软雅黑" panose="020B0503020204020204" pitchFamily="34" charset="-122"/>
                <a:ea typeface="微软雅黑" panose="020B0503020204020204" pitchFamily="34" charset="-122"/>
                <a:cs typeface="Raleway"/>
              </a:endParaRPr>
            </a:p>
            <a:p>
              <a:pPr algn="r" defTabSz="685800">
                <a:spcBef>
                  <a:spcPct val="20000"/>
                </a:spcBef>
                <a:defRPr/>
              </a:pPr>
              <a:r>
                <a:rPr lang="zh-CN" altLang="en-US" sz="900" kern="0" dirty="0">
                  <a:solidFill>
                    <a:schemeClr val="bg1"/>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900" kern="0" dirty="0">
                <a:solidFill>
                  <a:schemeClr val="bg1"/>
                </a:solidFill>
                <a:latin typeface="微软雅黑" panose="020B0503020204020204" pitchFamily="34" charset="-122"/>
                <a:ea typeface="微软雅黑" panose="020B0503020204020204" pitchFamily="34" charset="-122"/>
                <a:cs typeface="Raleway Light"/>
              </a:endParaRPr>
            </a:p>
          </p:txBody>
        </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
            <a:ext cx="12192318" cy="6858179"/>
          </a:xfrm>
          <a:prstGeom prst="rect">
            <a:avLst/>
          </a:prstGeom>
        </p:spPr>
      </p:pic>
      <p:sp>
        <p:nvSpPr>
          <p:cNvPr id="12" name="TextBox 46"/>
          <p:cNvSpPr txBox="1"/>
          <p:nvPr/>
        </p:nvSpPr>
        <p:spPr>
          <a:xfrm>
            <a:off x="6963793" y="3569674"/>
            <a:ext cx="4553585" cy="583565"/>
          </a:xfrm>
          <a:prstGeom prst="rect">
            <a:avLst/>
          </a:prstGeom>
          <a:noFill/>
        </p:spPr>
        <p:txBody>
          <a:bodyPr wrap="none" rtlCol="0">
            <a:spAutoFit/>
          </a:bodyPr>
          <a:lstStyle/>
          <a:p>
            <a:pPr algn="ctr"/>
            <a:r>
              <a:rPr lang="en-US" altLang="zh-CN" sz="1600" dirty="0">
                <a:solidFill>
                  <a:schemeClr val="bg1"/>
                </a:solidFill>
              </a:rPr>
              <a:t>Year-end summary plan reporting on activities report</a:t>
            </a:r>
          </a:p>
          <a:p>
            <a:pPr algn="ctr"/>
            <a:r>
              <a:rPr lang="en-US" altLang="zh-CN" sz="1600" dirty="0">
                <a:solidFill>
                  <a:schemeClr val="bg1"/>
                </a:solidFill>
              </a:rPr>
              <a:t>summary plan reporting on activities</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6489081" y="3102618"/>
            <a:ext cx="5387434" cy="345366"/>
            <a:chOff x="6488067" y="3103304"/>
            <a:chExt cx="5386592" cy="345312"/>
          </a:xfrm>
        </p:grpSpPr>
        <p:cxnSp>
          <p:nvCxnSpPr>
            <p:cNvPr id="14" name="直接连接符 13"/>
            <p:cNvCxnSpPr>
              <a:endCxn id="15" idx="1"/>
            </p:cNvCxnSpPr>
            <p:nvPr/>
          </p:nvCxnSpPr>
          <p:spPr>
            <a:xfrm>
              <a:off x="6488067" y="3275960"/>
              <a:ext cx="119717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圆角矩形 45"/>
            <p:cNvSpPr/>
            <p:nvPr/>
          </p:nvSpPr>
          <p:spPr>
            <a:xfrm>
              <a:off x="7685239" y="3103304"/>
              <a:ext cx="3107807" cy="345312"/>
            </a:xfrm>
            <a:prstGeom prst="round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bg1">
                      <a:lumMod val="95000"/>
                    </a:schemeClr>
                  </a:solidFill>
                  <a:latin typeface="微软雅黑" panose="020B0503020204020204" pitchFamily="34" charset="-122"/>
                  <a:ea typeface="微软雅黑" panose="020B0503020204020204" pitchFamily="34" charset="-122"/>
                </a:rPr>
                <a:t>xiazaii</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10793046" y="3275960"/>
              <a:ext cx="108161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文本框 4"/>
          <p:cNvSpPr txBox="1">
            <a:spLocks noChangeArrowheads="1"/>
          </p:cNvSpPr>
          <p:nvPr/>
        </p:nvSpPr>
        <p:spPr bwMode="auto">
          <a:xfrm>
            <a:off x="6471446" y="1975145"/>
            <a:ext cx="5538278"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6000" b="1" dirty="0">
                <a:solidFill>
                  <a:schemeClr val="bg1"/>
                </a:solidFill>
                <a:latin typeface="微软雅黑" panose="020B0503020204020204" pitchFamily="34" charset="-122"/>
                <a:ea typeface="微软雅黑" panose="020B0503020204020204" pitchFamily="34" charset="-122"/>
              </a:rPr>
              <a:t>谢谢您的观看</a:t>
            </a:r>
            <a:r>
              <a:rPr lang="en-US" altLang="zh-CN" sz="6000" b="1" dirty="0">
                <a:solidFill>
                  <a:schemeClr val="bg1"/>
                </a:solidFill>
                <a:latin typeface="微软雅黑" panose="020B0503020204020204" pitchFamily="34" charset="-122"/>
                <a:ea typeface="微软雅黑" panose="020B0503020204020204" pitchFamily="34" charset="-122"/>
              </a:rPr>
              <a:t>!</a:t>
            </a:r>
            <a:endParaRPr lang="zh-CN" altLang="en-US" sz="6000" b="1" dirty="0">
              <a:solidFill>
                <a:schemeClr val="bg1"/>
              </a:solidFill>
              <a:latin typeface="微软雅黑" panose="020B0503020204020204" pitchFamily="34" charset="-122"/>
              <a:ea typeface="微软雅黑" panose="020B0503020204020204" pitchFamily="34" charset="-122"/>
            </a:endParaRPr>
          </a:p>
        </p:txBody>
      </p:sp>
      <p:pic>
        <p:nvPicPr>
          <p:cNvPr id="20" name="图片 19"/>
          <p:cNvPicPr>
            <a:picLocks noChangeAspect="1"/>
          </p:cNvPicPr>
          <p:nvPr/>
        </p:nvPicPr>
        <p:blipFill>
          <a:blip r:embed="rId4">
            <a:extLst>
              <a:ext uri="{BEBA8EAE-BF5A-486C-A8C5-ECC9F3942E4B}">
                <a14:imgProps xmlns:a14="http://schemas.microsoft.com/office/drawing/2010/main">
                  <a14:imgLayer r:embed="rId5">
                    <a14:imgEffect>
                      <a14:brightnessContrast bright="30000"/>
                    </a14:imgEffect>
                  </a14:imgLayer>
                </a14:imgProps>
              </a:ext>
              <a:ext uri="{28A0092B-C50C-407E-A947-70E740481C1C}">
                <a14:useLocalDpi xmlns:a14="http://schemas.microsoft.com/office/drawing/2010/main" val="0"/>
              </a:ext>
            </a:extLst>
          </a:blip>
          <a:stretch>
            <a:fillRect/>
          </a:stretch>
        </p:blipFill>
        <p:spPr>
          <a:xfrm>
            <a:off x="-148428" y="-2412"/>
            <a:ext cx="7165579" cy="6860660"/>
          </a:xfrm>
          <a:prstGeom prst="rect">
            <a:avLst/>
          </a:prstGeom>
        </p:spPr>
      </p:pic>
    </p:spTree>
  </p:cSld>
  <p:clrMapOvr>
    <a:masterClrMapping/>
  </p:clrMapOvr>
  <p:transition spd="slow" advClick="0" advTm="1000">
    <p:blinds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750"/>
                                            <p:tgtEl>
                                              <p:spTgt spid="11"/>
                                            </p:tgtEl>
                                          </p:cBhvr>
                                        </p:animEffect>
                                      </p:childTnLst>
                                    </p:cTn>
                                  </p:par>
                                </p:childTnLst>
                              </p:cTn>
                            </p:par>
                            <p:par>
                              <p:cTn id="8" fill="hold">
                                <p:stCondLst>
                                  <p:cond delay="1000"/>
                                </p:stCondLst>
                                <p:childTnLst>
                                  <p:par>
                                    <p:cTn id="9" presetID="2" presetClass="entr" presetSubtype="2" fill="hold" nodeType="afterEffect" p14:presetBounceEnd="50000">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14:bounceEnd="50000">
                                          <p:cBhvr additive="base">
                                            <p:cTn id="11" dur="1000" fill="hold"/>
                                            <p:tgtEl>
                                              <p:spTgt spid="20"/>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16" presetClass="entr" presetSubtype="21"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750"/>
                                            <p:tgtEl>
                                              <p:spTgt spid="13"/>
                                            </p:tgtEl>
                                          </p:cBhvr>
                                        </p:animEffect>
                                      </p:childTnLst>
                                    </p:cTn>
                                  </p:par>
                                </p:childTnLst>
                              </p:cTn>
                            </p:par>
                            <p:par>
                              <p:cTn id="17" fill="hold">
                                <p:stCondLst>
                                  <p:cond delay="3000"/>
                                </p:stCondLst>
                                <p:childTnLst>
                                  <p:par>
                                    <p:cTn id="18" presetID="47" presetClass="entr" presetSubtype="0" fill="hold" nodeType="afterEffect">
                                      <p:stCondLst>
                                        <p:cond delay="0"/>
                                      </p:stCondLst>
                                      <p:childTnLst>
                                        <p:set>
                                          <p:cBhvr>
                                            <p:cTn id="19" dur="1" fill="hold">
                                              <p:stCondLst>
                                                <p:cond delay="0"/>
                                              </p:stCondLst>
                                            </p:cTn>
                                            <p:tgtEl>
                                              <p:spTgt spid="19">
                                                <p:txEl>
                                                  <p:pRg st="0" end="0"/>
                                                </p:txEl>
                                              </p:spTgt>
                                            </p:tgtEl>
                                            <p:attrNameLst>
                                              <p:attrName>style.visibility</p:attrName>
                                            </p:attrNameLst>
                                          </p:cBhvr>
                                          <p:to>
                                            <p:strVal val="visible"/>
                                          </p:to>
                                        </p:set>
                                        <p:animEffect transition="in" filter="fade">
                                          <p:cBhvr>
                                            <p:cTn id="20" dur="1000"/>
                                            <p:tgtEl>
                                              <p:spTgt spid="19">
                                                <p:txEl>
                                                  <p:pRg st="0" end="0"/>
                                                </p:txEl>
                                              </p:spTgt>
                                            </p:tgtEl>
                                          </p:cBhvr>
                                        </p:animEffect>
                                        <p:anim calcmode="lin" valueType="num">
                                          <p:cBhvr>
                                            <p:cTn id="21"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4000"/>
                                </p:stCondLst>
                                <p:childTnLst>
                                  <p:par>
                                    <p:cTn id="24" presetID="42"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750"/>
                                            <p:tgtEl>
                                              <p:spTgt spid="11"/>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1+#ppt_w/2"/>
                                              </p:val>
                                            </p:tav>
                                            <p:tav tm="100000">
                                              <p:val>
                                                <p:strVal val="#ppt_x"/>
                                              </p:val>
                                            </p:tav>
                                          </p:tavLst>
                                        </p:anim>
                                        <p:anim calcmode="lin" valueType="num">
                                          <p:cBhvr additive="base">
                                            <p:cTn id="12" dur="10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16" presetClass="entr" presetSubtype="21"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750"/>
                                            <p:tgtEl>
                                              <p:spTgt spid="13"/>
                                            </p:tgtEl>
                                          </p:cBhvr>
                                        </p:animEffect>
                                      </p:childTnLst>
                                    </p:cTn>
                                  </p:par>
                                </p:childTnLst>
                              </p:cTn>
                            </p:par>
                            <p:par>
                              <p:cTn id="17" fill="hold">
                                <p:stCondLst>
                                  <p:cond delay="3000"/>
                                </p:stCondLst>
                                <p:childTnLst>
                                  <p:par>
                                    <p:cTn id="18" presetID="47" presetClass="entr" presetSubtype="0" fill="hold" nodeType="afterEffect">
                                      <p:stCondLst>
                                        <p:cond delay="0"/>
                                      </p:stCondLst>
                                      <p:childTnLst>
                                        <p:set>
                                          <p:cBhvr>
                                            <p:cTn id="19" dur="1" fill="hold">
                                              <p:stCondLst>
                                                <p:cond delay="0"/>
                                              </p:stCondLst>
                                            </p:cTn>
                                            <p:tgtEl>
                                              <p:spTgt spid="19">
                                                <p:txEl>
                                                  <p:pRg st="0" end="0"/>
                                                </p:txEl>
                                              </p:spTgt>
                                            </p:tgtEl>
                                            <p:attrNameLst>
                                              <p:attrName>style.visibility</p:attrName>
                                            </p:attrNameLst>
                                          </p:cBhvr>
                                          <p:to>
                                            <p:strVal val="visible"/>
                                          </p:to>
                                        </p:set>
                                        <p:animEffect transition="in" filter="fade">
                                          <p:cBhvr>
                                            <p:cTn id="20" dur="1000"/>
                                            <p:tgtEl>
                                              <p:spTgt spid="19">
                                                <p:txEl>
                                                  <p:pRg st="0" end="0"/>
                                                </p:txEl>
                                              </p:spTgt>
                                            </p:tgtEl>
                                          </p:cBhvr>
                                        </p:animEffect>
                                        <p:anim calcmode="lin" valueType="num">
                                          <p:cBhvr>
                                            <p:cTn id="21"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4000"/>
                                </p:stCondLst>
                                <p:childTnLst>
                                  <p:par>
                                    <p:cTn id="24" presetID="42"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
            <a:ext cx="12192318" cy="6858179"/>
          </a:xfrm>
          <a:prstGeom prst="rect">
            <a:avLst/>
          </a:prstGeom>
        </p:spPr>
      </p:pic>
      <p:grpSp>
        <p:nvGrpSpPr>
          <p:cNvPr id="13" name="组合 12"/>
          <p:cNvGrpSpPr/>
          <p:nvPr/>
        </p:nvGrpSpPr>
        <p:grpSpPr>
          <a:xfrm>
            <a:off x="4919184" y="1582913"/>
            <a:ext cx="2915652" cy="497951"/>
            <a:chOff x="3178798" y="1432965"/>
            <a:chExt cx="2713464" cy="463420"/>
          </a:xfrm>
          <a:solidFill>
            <a:schemeClr val="bg1"/>
          </a:solidFill>
        </p:grpSpPr>
        <p:sp>
          <p:nvSpPr>
            <p:cNvPr id="14" name="燕尾形 12"/>
            <p:cNvSpPr/>
            <p:nvPr/>
          </p:nvSpPr>
          <p:spPr>
            <a:xfrm>
              <a:off x="3178798" y="1432965"/>
              <a:ext cx="2713464" cy="4634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srgbClr val="1781A9"/>
                </a:solidFill>
              </a:endParaRPr>
            </a:p>
          </p:txBody>
        </p:sp>
        <p:sp>
          <p:nvSpPr>
            <p:cNvPr id="15" name="矩形 14"/>
            <p:cNvSpPr/>
            <p:nvPr/>
          </p:nvSpPr>
          <p:spPr>
            <a:xfrm>
              <a:off x="3552205" y="1458997"/>
              <a:ext cx="1824902" cy="371126"/>
            </a:xfrm>
            <a:prstGeom prst="rect">
              <a:avLst/>
            </a:prstGeom>
            <a:grpFill/>
            <a:ln>
              <a:noFill/>
            </a:ln>
          </p:spPr>
          <p:txBody>
            <a:bodyPr wrap="none">
              <a:spAutoFit/>
            </a:bodyPr>
            <a:lstStyle/>
            <a:p>
              <a:pPr fontAlgn="base">
                <a:spcBef>
                  <a:spcPct val="0"/>
                </a:spcBef>
                <a:spcAft>
                  <a:spcPct val="0"/>
                </a:spcAft>
              </a:pPr>
              <a:r>
                <a:rPr lang="zh-CN" altLang="en-US" sz="2000" dirty="0">
                  <a:solidFill>
                    <a:srgbClr val="1781A9"/>
                  </a:solidFill>
                  <a:latin typeface="微软雅黑" panose="020B0503020204020204" pitchFamily="34" charset="-122"/>
                  <a:ea typeface="微软雅黑" panose="020B0503020204020204" pitchFamily="34" charset="-122"/>
                </a:rPr>
                <a:t>添加目录一文字</a:t>
              </a:r>
            </a:p>
          </p:txBody>
        </p:sp>
      </p:grpSp>
      <p:grpSp>
        <p:nvGrpSpPr>
          <p:cNvPr id="16" name="组合 15"/>
          <p:cNvGrpSpPr/>
          <p:nvPr/>
        </p:nvGrpSpPr>
        <p:grpSpPr>
          <a:xfrm>
            <a:off x="4919184" y="2679649"/>
            <a:ext cx="2915652" cy="497951"/>
            <a:chOff x="4259771" y="2325220"/>
            <a:chExt cx="2713464" cy="463420"/>
          </a:xfrm>
          <a:noFill/>
        </p:grpSpPr>
        <p:sp>
          <p:nvSpPr>
            <p:cNvPr id="17" name="燕尾形 15"/>
            <p:cNvSpPr/>
            <p:nvPr/>
          </p:nvSpPr>
          <p:spPr>
            <a:xfrm>
              <a:off x="4259771" y="2325220"/>
              <a:ext cx="2713464" cy="463420"/>
            </a:xfrm>
            <a:prstGeom prst="chevr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schemeClr val="bg1"/>
                </a:solidFill>
              </a:endParaRPr>
            </a:p>
          </p:txBody>
        </p:sp>
        <p:sp>
          <p:nvSpPr>
            <p:cNvPr id="18" name="矩形 17"/>
            <p:cNvSpPr/>
            <p:nvPr/>
          </p:nvSpPr>
          <p:spPr>
            <a:xfrm>
              <a:off x="4627681" y="2346648"/>
              <a:ext cx="1824902" cy="371126"/>
            </a:xfrm>
            <a:prstGeom prst="rect">
              <a:avLst/>
            </a:prstGeom>
            <a:grpFill/>
            <a:ln>
              <a:noFill/>
            </a:ln>
          </p:spPr>
          <p:txBody>
            <a:bodyPr wrap="none">
              <a:spAutoFit/>
            </a:bodyPr>
            <a:lstStyle/>
            <a:p>
              <a:pPr fontAlgn="base">
                <a:spcBef>
                  <a:spcPct val="0"/>
                </a:spcBef>
                <a:spcAft>
                  <a:spcPct val="0"/>
                </a:spcAft>
              </a:pPr>
              <a:r>
                <a:rPr lang="zh-CN" altLang="en-US" sz="2000" dirty="0">
                  <a:solidFill>
                    <a:schemeClr val="bg1"/>
                  </a:solidFill>
                  <a:latin typeface="微软雅黑" panose="020B0503020204020204" pitchFamily="34" charset="-122"/>
                  <a:ea typeface="微软雅黑" panose="020B0503020204020204" pitchFamily="34" charset="-122"/>
                </a:rPr>
                <a:t>添加目录二文字</a:t>
              </a:r>
            </a:p>
          </p:txBody>
        </p:sp>
      </p:grpSp>
      <p:grpSp>
        <p:nvGrpSpPr>
          <p:cNvPr id="19" name="组合 18"/>
          <p:cNvGrpSpPr/>
          <p:nvPr/>
        </p:nvGrpSpPr>
        <p:grpSpPr>
          <a:xfrm>
            <a:off x="4919184" y="3780250"/>
            <a:ext cx="2915652" cy="497951"/>
            <a:chOff x="5273934" y="3221290"/>
            <a:chExt cx="2713464" cy="463420"/>
          </a:xfrm>
          <a:noFill/>
        </p:grpSpPr>
        <p:sp>
          <p:nvSpPr>
            <p:cNvPr id="20" name="燕尾形 18"/>
            <p:cNvSpPr/>
            <p:nvPr/>
          </p:nvSpPr>
          <p:spPr>
            <a:xfrm>
              <a:off x="5273934" y="3221290"/>
              <a:ext cx="2713464" cy="463420"/>
            </a:xfrm>
            <a:prstGeom prst="chevr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schemeClr val="bg1"/>
                </a:solidFill>
              </a:endParaRPr>
            </a:p>
          </p:txBody>
        </p:sp>
        <p:sp>
          <p:nvSpPr>
            <p:cNvPr id="21" name="矩形 20"/>
            <p:cNvSpPr/>
            <p:nvPr/>
          </p:nvSpPr>
          <p:spPr>
            <a:xfrm>
              <a:off x="5647462" y="3240464"/>
              <a:ext cx="2138284" cy="371126"/>
            </a:xfrm>
            <a:prstGeom prst="rect">
              <a:avLst/>
            </a:prstGeom>
            <a:grpFill/>
            <a:ln>
              <a:noFill/>
            </a:ln>
          </p:spPr>
          <p:txBody>
            <a:bodyPr wrap="square">
              <a:spAutoFit/>
            </a:bodyPr>
            <a:lstStyle/>
            <a:p>
              <a:pPr fontAlgn="base">
                <a:spcBef>
                  <a:spcPct val="0"/>
                </a:spcBef>
                <a:spcAft>
                  <a:spcPct val="0"/>
                </a:spcAft>
              </a:pPr>
              <a:r>
                <a:rPr lang="zh-CN" altLang="en-US" sz="2000" dirty="0">
                  <a:solidFill>
                    <a:schemeClr val="bg1"/>
                  </a:solidFill>
                  <a:latin typeface="微软雅黑" panose="020B0503020204020204" pitchFamily="34" charset="-122"/>
                  <a:ea typeface="微软雅黑" panose="020B0503020204020204" pitchFamily="34" charset="-122"/>
                </a:rPr>
                <a:t>添加目录三文字</a:t>
              </a:r>
            </a:p>
          </p:txBody>
        </p:sp>
      </p:grpSp>
      <p:grpSp>
        <p:nvGrpSpPr>
          <p:cNvPr id="22" name="组合 21"/>
          <p:cNvGrpSpPr/>
          <p:nvPr/>
        </p:nvGrpSpPr>
        <p:grpSpPr>
          <a:xfrm>
            <a:off x="4919184" y="4915200"/>
            <a:ext cx="2915652" cy="497951"/>
            <a:chOff x="4265470" y="4122389"/>
            <a:chExt cx="2713464" cy="463420"/>
          </a:xfrm>
          <a:noFill/>
        </p:grpSpPr>
        <p:sp>
          <p:nvSpPr>
            <p:cNvPr id="23" name="燕尾形 21"/>
            <p:cNvSpPr/>
            <p:nvPr/>
          </p:nvSpPr>
          <p:spPr>
            <a:xfrm>
              <a:off x="4265470" y="4122389"/>
              <a:ext cx="2713464" cy="463420"/>
            </a:xfrm>
            <a:prstGeom prst="chevr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schemeClr val="bg1"/>
                </a:solidFill>
              </a:endParaRPr>
            </a:p>
          </p:txBody>
        </p:sp>
        <p:sp>
          <p:nvSpPr>
            <p:cNvPr id="24" name="矩形 23"/>
            <p:cNvSpPr/>
            <p:nvPr/>
          </p:nvSpPr>
          <p:spPr>
            <a:xfrm>
              <a:off x="4633380" y="4129817"/>
              <a:ext cx="2143902" cy="371126"/>
            </a:xfrm>
            <a:prstGeom prst="rect">
              <a:avLst/>
            </a:prstGeom>
            <a:grpFill/>
            <a:ln>
              <a:noFill/>
            </a:ln>
          </p:spPr>
          <p:txBody>
            <a:bodyPr wrap="square">
              <a:spAutoFit/>
            </a:bodyPr>
            <a:lstStyle/>
            <a:p>
              <a:pPr fontAlgn="base">
                <a:spcBef>
                  <a:spcPct val="0"/>
                </a:spcBef>
                <a:spcAft>
                  <a:spcPct val="0"/>
                </a:spcAft>
              </a:pPr>
              <a:r>
                <a:rPr lang="zh-CN" altLang="en-US" sz="2000" dirty="0">
                  <a:solidFill>
                    <a:schemeClr val="bg1"/>
                  </a:solidFill>
                  <a:latin typeface="微软雅黑" panose="020B0503020204020204" pitchFamily="34" charset="-122"/>
                  <a:ea typeface="微软雅黑" panose="020B0503020204020204" pitchFamily="34" charset="-122"/>
                </a:rPr>
                <a:t>添加目录四文字</a:t>
              </a:r>
            </a:p>
          </p:txBody>
        </p:sp>
      </p:grpSp>
      <p:sp>
        <p:nvSpPr>
          <p:cNvPr id="25" name="矩形 24"/>
          <p:cNvSpPr/>
          <p:nvPr/>
        </p:nvSpPr>
        <p:spPr>
          <a:xfrm>
            <a:off x="3958283" y="1498205"/>
            <a:ext cx="652756" cy="652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solidFill>
                  <a:srgbClr val="1781A9"/>
                </a:solidFill>
              </a:rPr>
              <a:t>1</a:t>
            </a:r>
            <a:endParaRPr lang="zh-CN" altLang="en-US" sz="4000" dirty="0">
              <a:solidFill>
                <a:srgbClr val="1781A9"/>
              </a:solidFill>
            </a:endParaRPr>
          </a:p>
        </p:txBody>
      </p:sp>
      <p:sp>
        <p:nvSpPr>
          <p:cNvPr id="26" name="矩形 25"/>
          <p:cNvSpPr/>
          <p:nvPr/>
        </p:nvSpPr>
        <p:spPr>
          <a:xfrm>
            <a:off x="3958283" y="2608966"/>
            <a:ext cx="652756" cy="65275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solidFill>
                  <a:schemeClr val="bg1"/>
                </a:solidFill>
              </a:rPr>
              <a:t>2</a:t>
            </a:r>
            <a:endParaRPr lang="zh-CN" altLang="en-US" sz="4000" dirty="0">
              <a:solidFill>
                <a:schemeClr val="bg1"/>
              </a:solidFill>
            </a:endParaRPr>
          </a:p>
        </p:txBody>
      </p:sp>
      <p:sp>
        <p:nvSpPr>
          <p:cNvPr id="27" name="矩形 26"/>
          <p:cNvSpPr/>
          <p:nvPr/>
        </p:nvSpPr>
        <p:spPr>
          <a:xfrm>
            <a:off x="3958283" y="3712296"/>
            <a:ext cx="652756" cy="65275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solidFill>
                  <a:schemeClr val="bg1"/>
                </a:solidFill>
              </a:rPr>
              <a:t>3</a:t>
            </a:r>
            <a:endParaRPr lang="zh-CN" altLang="en-US" sz="4000" dirty="0">
              <a:solidFill>
                <a:schemeClr val="bg1"/>
              </a:solidFill>
            </a:endParaRPr>
          </a:p>
        </p:txBody>
      </p:sp>
      <p:sp>
        <p:nvSpPr>
          <p:cNvPr id="28" name="矩形 27"/>
          <p:cNvSpPr/>
          <p:nvPr/>
        </p:nvSpPr>
        <p:spPr>
          <a:xfrm>
            <a:off x="3957507" y="4836514"/>
            <a:ext cx="652756" cy="65275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solidFill>
                  <a:schemeClr val="bg1"/>
                </a:solidFill>
              </a:rPr>
              <a:t>4</a:t>
            </a:r>
            <a:endParaRPr lang="zh-CN" altLang="en-US" sz="4000" dirty="0">
              <a:solidFill>
                <a:schemeClr val="bg1"/>
              </a:solidFill>
            </a:endParaRPr>
          </a:p>
        </p:txBody>
      </p:sp>
      <p:grpSp>
        <p:nvGrpSpPr>
          <p:cNvPr id="29" name="组合 28"/>
          <p:cNvGrpSpPr/>
          <p:nvPr/>
        </p:nvGrpSpPr>
        <p:grpSpPr>
          <a:xfrm>
            <a:off x="974525" y="1540618"/>
            <a:ext cx="2358927" cy="937488"/>
            <a:chOff x="784693" y="2492451"/>
            <a:chExt cx="2358558" cy="937342"/>
          </a:xfrm>
        </p:grpSpPr>
        <p:sp>
          <p:nvSpPr>
            <p:cNvPr id="30" name="矩形 29"/>
            <p:cNvSpPr/>
            <p:nvPr/>
          </p:nvSpPr>
          <p:spPr>
            <a:xfrm>
              <a:off x="1204441" y="2492451"/>
              <a:ext cx="1938810" cy="9373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solidFill>
                    <a:schemeClr val="bg1"/>
                  </a:solidFill>
                  <a:latin typeface="微软雅黑" panose="020B0503020204020204" pitchFamily="34" charset="-122"/>
                  <a:ea typeface="微软雅黑" panose="020B0503020204020204" pitchFamily="34" charset="-122"/>
                </a:rPr>
                <a:t>第一节</a:t>
              </a:r>
              <a:endParaRPr lang="en-US" altLang="zh-CN" sz="4000" b="1" dirty="0">
                <a:solidFill>
                  <a:schemeClr val="bg1"/>
                </a:solidFill>
                <a:latin typeface="微软雅黑" panose="020B0503020204020204" pitchFamily="34" charset="-122"/>
                <a:ea typeface="微软雅黑" panose="020B0503020204020204" pitchFamily="34" charset="-122"/>
              </a:endParaRPr>
            </a:p>
          </p:txBody>
        </p:sp>
        <p:sp>
          <p:nvSpPr>
            <p:cNvPr id="31" name="等腰三角形 30"/>
            <p:cNvSpPr/>
            <p:nvPr/>
          </p:nvSpPr>
          <p:spPr>
            <a:xfrm rot="5400000" flipH="1">
              <a:off x="751112" y="2751248"/>
              <a:ext cx="486910" cy="419748"/>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750"/>
                                        <p:tgtEl>
                                          <p:spTgt spid="11"/>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250"/>
                                        <p:tgtEl>
                                          <p:spTgt spid="25"/>
                                        </p:tgtEl>
                                      </p:cBhvr>
                                    </p:animEffect>
                                    <p:anim calcmode="lin" valueType="num">
                                      <p:cBhvr>
                                        <p:cTn id="17" dur="250" fill="hold"/>
                                        <p:tgtEl>
                                          <p:spTgt spid="25"/>
                                        </p:tgtEl>
                                        <p:attrNameLst>
                                          <p:attrName>ppt_x</p:attrName>
                                        </p:attrNameLst>
                                      </p:cBhvr>
                                      <p:tavLst>
                                        <p:tav tm="0">
                                          <p:val>
                                            <p:strVal val="#ppt_x"/>
                                          </p:val>
                                        </p:tav>
                                        <p:tav tm="100000">
                                          <p:val>
                                            <p:strVal val="#ppt_x"/>
                                          </p:val>
                                        </p:tav>
                                      </p:tavLst>
                                    </p:anim>
                                    <p:anim calcmode="lin" valueType="num">
                                      <p:cBhvr>
                                        <p:cTn id="18" dur="25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250"/>
                                        <p:tgtEl>
                                          <p:spTgt spid="26"/>
                                        </p:tgtEl>
                                      </p:cBhvr>
                                    </p:animEffect>
                                    <p:anim calcmode="lin" valueType="num">
                                      <p:cBhvr>
                                        <p:cTn id="23" dur="250" fill="hold"/>
                                        <p:tgtEl>
                                          <p:spTgt spid="26"/>
                                        </p:tgtEl>
                                        <p:attrNameLst>
                                          <p:attrName>ppt_x</p:attrName>
                                        </p:attrNameLst>
                                      </p:cBhvr>
                                      <p:tavLst>
                                        <p:tav tm="0">
                                          <p:val>
                                            <p:strVal val="#ppt_x"/>
                                          </p:val>
                                        </p:tav>
                                        <p:tav tm="100000">
                                          <p:val>
                                            <p:strVal val="#ppt_x"/>
                                          </p:val>
                                        </p:tav>
                                      </p:tavLst>
                                    </p:anim>
                                    <p:anim calcmode="lin" valueType="num">
                                      <p:cBhvr>
                                        <p:cTn id="24" dur="250" fill="hold"/>
                                        <p:tgtEl>
                                          <p:spTgt spid="2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250"/>
                                        <p:tgtEl>
                                          <p:spTgt spid="27"/>
                                        </p:tgtEl>
                                      </p:cBhvr>
                                    </p:animEffect>
                                    <p:anim calcmode="lin" valueType="num">
                                      <p:cBhvr>
                                        <p:cTn id="29" dur="250" fill="hold"/>
                                        <p:tgtEl>
                                          <p:spTgt spid="27"/>
                                        </p:tgtEl>
                                        <p:attrNameLst>
                                          <p:attrName>ppt_x</p:attrName>
                                        </p:attrNameLst>
                                      </p:cBhvr>
                                      <p:tavLst>
                                        <p:tav tm="0">
                                          <p:val>
                                            <p:strVal val="#ppt_x"/>
                                          </p:val>
                                        </p:tav>
                                        <p:tav tm="100000">
                                          <p:val>
                                            <p:strVal val="#ppt_x"/>
                                          </p:val>
                                        </p:tav>
                                      </p:tavLst>
                                    </p:anim>
                                    <p:anim calcmode="lin" valueType="num">
                                      <p:cBhvr>
                                        <p:cTn id="30" dur="250" fill="hold"/>
                                        <p:tgtEl>
                                          <p:spTgt spid="27"/>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250"/>
                                        <p:tgtEl>
                                          <p:spTgt spid="28"/>
                                        </p:tgtEl>
                                      </p:cBhvr>
                                    </p:animEffect>
                                    <p:anim calcmode="lin" valueType="num">
                                      <p:cBhvr>
                                        <p:cTn id="35" dur="250" fill="hold"/>
                                        <p:tgtEl>
                                          <p:spTgt spid="28"/>
                                        </p:tgtEl>
                                        <p:attrNameLst>
                                          <p:attrName>ppt_x</p:attrName>
                                        </p:attrNameLst>
                                      </p:cBhvr>
                                      <p:tavLst>
                                        <p:tav tm="0">
                                          <p:val>
                                            <p:strVal val="#ppt_x"/>
                                          </p:val>
                                        </p:tav>
                                        <p:tav tm="100000">
                                          <p:val>
                                            <p:strVal val="#ppt_x"/>
                                          </p:val>
                                        </p:tav>
                                      </p:tavLst>
                                    </p:anim>
                                    <p:anim calcmode="lin" valueType="num">
                                      <p:cBhvr>
                                        <p:cTn id="36" dur="250" fill="hold"/>
                                        <p:tgtEl>
                                          <p:spTgt spid="2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50"/>
                                        <p:tgtEl>
                                          <p:spTgt spid="13"/>
                                        </p:tgtEl>
                                      </p:cBhvr>
                                    </p:animEffect>
                                    <p:anim calcmode="lin" valueType="num">
                                      <p:cBhvr>
                                        <p:cTn id="41" dur="250" fill="hold"/>
                                        <p:tgtEl>
                                          <p:spTgt spid="13"/>
                                        </p:tgtEl>
                                        <p:attrNameLst>
                                          <p:attrName>ppt_x</p:attrName>
                                        </p:attrNameLst>
                                      </p:cBhvr>
                                      <p:tavLst>
                                        <p:tav tm="0">
                                          <p:val>
                                            <p:strVal val="#ppt_x"/>
                                          </p:val>
                                        </p:tav>
                                        <p:tav tm="100000">
                                          <p:val>
                                            <p:strVal val="#ppt_x"/>
                                          </p:val>
                                        </p:tav>
                                      </p:tavLst>
                                    </p:anim>
                                    <p:anim calcmode="lin" valueType="num">
                                      <p:cBhvr>
                                        <p:cTn id="42" dur="250" fill="hold"/>
                                        <p:tgtEl>
                                          <p:spTgt spid="13"/>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250"/>
                                        <p:tgtEl>
                                          <p:spTgt spid="16"/>
                                        </p:tgtEl>
                                      </p:cBhvr>
                                    </p:animEffect>
                                    <p:anim calcmode="lin" valueType="num">
                                      <p:cBhvr>
                                        <p:cTn id="47" dur="250" fill="hold"/>
                                        <p:tgtEl>
                                          <p:spTgt spid="16"/>
                                        </p:tgtEl>
                                        <p:attrNameLst>
                                          <p:attrName>ppt_x</p:attrName>
                                        </p:attrNameLst>
                                      </p:cBhvr>
                                      <p:tavLst>
                                        <p:tav tm="0">
                                          <p:val>
                                            <p:strVal val="#ppt_x"/>
                                          </p:val>
                                        </p:tav>
                                        <p:tav tm="100000">
                                          <p:val>
                                            <p:strVal val="#ppt_x"/>
                                          </p:val>
                                        </p:tav>
                                      </p:tavLst>
                                    </p:anim>
                                    <p:anim calcmode="lin" valueType="num">
                                      <p:cBhvr>
                                        <p:cTn id="48" dur="250" fill="hold"/>
                                        <p:tgtEl>
                                          <p:spTgt spid="16"/>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42" presetClass="entr" presetSubtype="0"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250"/>
                                        <p:tgtEl>
                                          <p:spTgt spid="19"/>
                                        </p:tgtEl>
                                      </p:cBhvr>
                                    </p:animEffect>
                                    <p:anim calcmode="lin" valueType="num">
                                      <p:cBhvr>
                                        <p:cTn id="53" dur="250" fill="hold"/>
                                        <p:tgtEl>
                                          <p:spTgt spid="19"/>
                                        </p:tgtEl>
                                        <p:attrNameLst>
                                          <p:attrName>ppt_x</p:attrName>
                                        </p:attrNameLst>
                                      </p:cBhvr>
                                      <p:tavLst>
                                        <p:tav tm="0">
                                          <p:val>
                                            <p:strVal val="#ppt_x"/>
                                          </p:val>
                                        </p:tav>
                                        <p:tav tm="100000">
                                          <p:val>
                                            <p:strVal val="#ppt_x"/>
                                          </p:val>
                                        </p:tav>
                                      </p:tavLst>
                                    </p:anim>
                                    <p:anim calcmode="lin" valueType="num">
                                      <p:cBhvr>
                                        <p:cTn id="54" dur="250" fill="hold"/>
                                        <p:tgtEl>
                                          <p:spTgt spid="19"/>
                                        </p:tgtEl>
                                        <p:attrNameLst>
                                          <p:attrName>ppt_y</p:attrName>
                                        </p:attrNameLst>
                                      </p:cBhvr>
                                      <p:tavLst>
                                        <p:tav tm="0">
                                          <p:val>
                                            <p:strVal val="#ppt_y+.1"/>
                                          </p:val>
                                        </p:tav>
                                        <p:tav tm="100000">
                                          <p:val>
                                            <p:strVal val="#ppt_y"/>
                                          </p:val>
                                        </p:tav>
                                      </p:tavLst>
                                    </p:anim>
                                  </p:childTnLst>
                                </p:cTn>
                              </p:par>
                            </p:childTnLst>
                          </p:cTn>
                        </p:par>
                        <p:par>
                          <p:cTn id="55" fill="hold">
                            <p:stCondLst>
                              <p:cond delay="5000"/>
                            </p:stCondLst>
                            <p:childTnLst>
                              <p:par>
                                <p:cTn id="56" presetID="42" presetClass="entr" presetSubtype="0" fill="hold"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250"/>
                                        <p:tgtEl>
                                          <p:spTgt spid="22"/>
                                        </p:tgtEl>
                                      </p:cBhvr>
                                    </p:animEffect>
                                    <p:anim calcmode="lin" valueType="num">
                                      <p:cBhvr>
                                        <p:cTn id="59" dur="250" fill="hold"/>
                                        <p:tgtEl>
                                          <p:spTgt spid="22"/>
                                        </p:tgtEl>
                                        <p:attrNameLst>
                                          <p:attrName>ppt_x</p:attrName>
                                        </p:attrNameLst>
                                      </p:cBhvr>
                                      <p:tavLst>
                                        <p:tav tm="0">
                                          <p:val>
                                            <p:strVal val="#ppt_x"/>
                                          </p:val>
                                        </p:tav>
                                        <p:tav tm="100000">
                                          <p:val>
                                            <p:strVal val="#ppt_x"/>
                                          </p:val>
                                        </p:tav>
                                      </p:tavLst>
                                    </p:anim>
                                    <p:anim calcmode="lin" valueType="num">
                                      <p:cBhvr>
                                        <p:cTn id="60" dur="250" fill="hold"/>
                                        <p:tgtEl>
                                          <p:spTgt spid="22"/>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53" presetClass="entr" presetSubtype="16" fill="hold" grpId="1"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animEffect transition="in" filter="fade">
                                      <p:cBhvr>
                                        <p:cTn id="66" dur="500"/>
                                        <p:tgtEl>
                                          <p:spTgt spid="25"/>
                                        </p:tgtEl>
                                      </p:cBhvr>
                                    </p:animEffect>
                                  </p:childTnLst>
                                </p:cTn>
                              </p:par>
                              <p:par>
                                <p:cTn id="67" presetID="53" presetClass="entr" presetSubtype="16" fill="hold" nodeType="with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p:cTn id="69" dur="500" fill="hold"/>
                                        <p:tgtEl>
                                          <p:spTgt spid="13"/>
                                        </p:tgtEl>
                                        <p:attrNameLst>
                                          <p:attrName>ppt_w</p:attrName>
                                        </p:attrNameLst>
                                      </p:cBhvr>
                                      <p:tavLst>
                                        <p:tav tm="0">
                                          <p:val>
                                            <p:fltVal val="0"/>
                                          </p:val>
                                        </p:tav>
                                        <p:tav tm="100000">
                                          <p:val>
                                            <p:strVal val="#ppt_w"/>
                                          </p:val>
                                        </p:tav>
                                      </p:tavLst>
                                    </p:anim>
                                    <p:anim calcmode="lin" valueType="num">
                                      <p:cBhvr>
                                        <p:cTn id="70" dur="500" fill="hold"/>
                                        <p:tgtEl>
                                          <p:spTgt spid="13"/>
                                        </p:tgtEl>
                                        <p:attrNameLst>
                                          <p:attrName>ppt_h</p:attrName>
                                        </p:attrNameLst>
                                      </p:cBhvr>
                                      <p:tavLst>
                                        <p:tav tm="0">
                                          <p:val>
                                            <p:fltVal val="0"/>
                                          </p:val>
                                        </p:tav>
                                        <p:tav tm="100000">
                                          <p:val>
                                            <p:strVal val="#ppt_h"/>
                                          </p:val>
                                        </p:tav>
                                      </p:tavLst>
                                    </p:anim>
                                    <p:animEffect transition="in" filter="fade">
                                      <p:cBhvr>
                                        <p:cTn id="7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6" grpId="0" bldLvl="0" animBg="1"/>
      <p:bldP spid="27" grpId="0" bldLvl="0" animBg="1"/>
      <p:bldP spid="28"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98287"/>
            <a:ext cx="12192318" cy="1290628"/>
            <a:chOff x="0" y="-97101"/>
            <a:chExt cx="12190413" cy="1290426"/>
          </a:xfrm>
        </p:grpSpPr>
        <p:grpSp>
          <p:nvGrpSpPr>
            <p:cNvPr id="4" name="组合 3"/>
            <p:cNvGrpSpPr/>
            <p:nvPr/>
          </p:nvGrpSpPr>
          <p:grpSpPr>
            <a:xfrm>
              <a:off x="0" y="253440"/>
              <a:ext cx="12190413" cy="891373"/>
              <a:chOff x="0" y="253440"/>
              <a:chExt cx="12190413" cy="891373"/>
            </a:xfrm>
          </p:grpSpPr>
          <p:sp>
            <p:nvSpPr>
              <p:cNvPr id="3" name="矩形 2"/>
              <p:cNvSpPr/>
              <p:nvPr/>
            </p:nvSpPr>
            <p:spPr>
              <a:xfrm>
                <a:off x="0" y="1099094"/>
                <a:ext cx="12190413" cy="4571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1474787" y="253440"/>
                <a:ext cx="2814375" cy="717564"/>
                <a:chOff x="-2755429" y="209138"/>
                <a:chExt cx="2814375" cy="717564"/>
              </a:xfrm>
            </p:grpSpPr>
            <p:sp>
              <p:nvSpPr>
                <p:cNvPr id="16" name="TextBox 20"/>
                <p:cNvSpPr txBox="1"/>
                <p:nvPr/>
              </p:nvSpPr>
              <p:spPr>
                <a:xfrm>
                  <a:off x="-2755429" y="209138"/>
                  <a:ext cx="2814375" cy="429828"/>
                </a:xfrm>
                <a:prstGeom prst="rect">
                  <a:avLst/>
                </a:prstGeom>
                <a:noFill/>
              </p:spPr>
              <p:txBody>
                <a:bodyPr wrap="square" rtlCol="0">
                  <a:spAutoFit/>
                </a:bodyPr>
                <a:lstStyle/>
                <a:p>
                  <a:r>
                    <a:rPr lang="zh-CN" altLang="en-US" sz="2200" b="1" dirty="0">
                      <a:solidFill>
                        <a:schemeClr val="bg1"/>
                      </a:solidFill>
                      <a:latin typeface="微软雅黑" panose="020B0503020204020204" pitchFamily="34" charset="-122"/>
                      <a:ea typeface="微软雅黑" panose="020B0503020204020204" pitchFamily="34" charset="-122"/>
                    </a:rPr>
                    <a:t>输入你的标题描述</a:t>
                  </a:r>
                </a:p>
              </p:txBody>
            </p:sp>
            <p:sp>
              <p:nvSpPr>
                <p:cNvPr id="17" name="TextBox 37"/>
                <p:cNvSpPr txBox="1"/>
                <p:nvPr/>
              </p:nvSpPr>
              <p:spPr>
                <a:xfrm>
                  <a:off x="-2743688" y="558460"/>
                  <a:ext cx="2439777" cy="368242"/>
                </a:xfrm>
                <a:prstGeom prst="rect">
                  <a:avLst/>
                </a:prstGeom>
                <a:noFill/>
              </p:spPr>
              <p:txBody>
                <a:bodyPr wrap="squar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Add your title</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pic>
          <p:nvPicPr>
            <p:cNvPr id="7" name="图片 6"/>
            <p:cNvPicPr>
              <a:picLocks noChangeAspect="1"/>
            </p:cNvPicPr>
            <p:nvPr/>
          </p:nvPicPr>
          <p:blipFill>
            <a:blip r:embed="rId3" cstate="print">
              <a:extLst>
                <a:ext uri="{BEBA8EAE-BF5A-486C-A8C5-ECC9F3942E4B}">
                  <a14:imgProps xmlns:a14="http://schemas.microsoft.com/office/drawing/2010/main">
                    <a14:imgLayer r:embed="rId4">
                      <a14:imgEffect>
                        <a14:brightnessContrast bright="39000"/>
                      </a14:imgEffect>
                    </a14:imgLayer>
                  </a14:imgProps>
                </a:ext>
                <a:ext uri="{28A0092B-C50C-407E-A947-70E740481C1C}">
                  <a14:useLocalDpi xmlns:a14="http://schemas.microsoft.com/office/drawing/2010/main" val="0"/>
                </a:ext>
              </a:extLst>
            </a:blip>
            <a:stretch>
              <a:fillRect/>
            </a:stretch>
          </p:blipFill>
          <p:spPr>
            <a:xfrm>
              <a:off x="38109" y="-97101"/>
              <a:ext cx="1347778" cy="1290426"/>
            </a:xfrm>
            <a:prstGeom prst="rect">
              <a:avLst/>
            </a:prstGeom>
          </p:spPr>
        </p:pic>
      </p:grpSp>
      <p:sp>
        <p:nvSpPr>
          <p:cNvPr id="9" name="Triangle 1"/>
          <p:cNvSpPr/>
          <p:nvPr/>
        </p:nvSpPr>
        <p:spPr>
          <a:xfrm>
            <a:off x="4011504" y="1801176"/>
            <a:ext cx="4345550" cy="3746163"/>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Lato Light" charset="0"/>
            </a:endParaRPr>
          </a:p>
        </p:txBody>
      </p:sp>
      <p:sp>
        <p:nvSpPr>
          <p:cNvPr id="10" name="Oval 16"/>
          <p:cNvSpPr/>
          <p:nvPr/>
        </p:nvSpPr>
        <p:spPr>
          <a:xfrm>
            <a:off x="3544298" y="3339889"/>
            <a:ext cx="1700939" cy="1701381"/>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sz="3200" dirty="0">
              <a:solidFill>
                <a:schemeClr val="bg1"/>
              </a:solidFill>
              <a:latin typeface="Lato Light" charset="0"/>
            </a:endParaRPr>
          </a:p>
        </p:txBody>
      </p:sp>
      <p:sp>
        <p:nvSpPr>
          <p:cNvPr id="11" name="Oval 17"/>
          <p:cNvSpPr/>
          <p:nvPr/>
        </p:nvSpPr>
        <p:spPr>
          <a:xfrm>
            <a:off x="7149076" y="3339889"/>
            <a:ext cx="1700939" cy="1701381"/>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sz="3200" dirty="0">
              <a:solidFill>
                <a:schemeClr val="bg1"/>
              </a:solidFill>
              <a:latin typeface="Lato Light" charset="0"/>
            </a:endParaRPr>
          </a:p>
        </p:txBody>
      </p:sp>
      <p:sp>
        <p:nvSpPr>
          <p:cNvPr id="12" name="TextBox 27"/>
          <p:cNvSpPr txBox="1"/>
          <p:nvPr/>
        </p:nvSpPr>
        <p:spPr>
          <a:xfrm>
            <a:off x="5294640" y="3517614"/>
            <a:ext cx="1722755" cy="1337945"/>
          </a:xfrm>
          <a:prstGeom prst="rect">
            <a:avLst/>
          </a:prstGeom>
          <a:noFill/>
        </p:spPr>
        <p:txBody>
          <a:bodyPr wrap="none" rtlCol="0">
            <a:spAutoFit/>
          </a:bodyPr>
          <a:lstStyle/>
          <a:p>
            <a:pPr algn="ctr"/>
            <a:r>
              <a:rPr lang="en-US" sz="2700" b="1" dirty="0">
                <a:solidFill>
                  <a:schemeClr val="bg1"/>
                </a:solidFill>
                <a:latin typeface="Lato Black" charset="0"/>
                <a:ea typeface="Lato Black" charset="0"/>
                <a:cs typeface="Lato Black" charset="0"/>
              </a:rPr>
              <a:t>Only</a:t>
            </a:r>
          </a:p>
          <a:p>
            <a:pPr algn="ctr"/>
            <a:r>
              <a:rPr lang="en-US" sz="2700" b="1" dirty="0">
                <a:solidFill>
                  <a:schemeClr val="bg1"/>
                </a:solidFill>
                <a:latin typeface="Lato Black" charset="0"/>
                <a:ea typeface="Lato Black" charset="0"/>
                <a:cs typeface="Lato Black" charset="0"/>
              </a:rPr>
              <a:t>Great</a:t>
            </a:r>
          </a:p>
          <a:p>
            <a:pPr algn="ctr"/>
            <a:r>
              <a:rPr lang="en-US" sz="2700" b="1" dirty="0">
                <a:solidFill>
                  <a:schemeClr val="bg1"/>
                </a:solidFill>
                <a:latin typeface="Lato Black" charset="0"/>
                <a:ea typeface="Lato Black" charset="0"/>
                <a:cs typeface="Lato Black" charset="0"/>
              </a:rPr>
              <a:t>Solutions</a:t>
            </a:r>
          </a:p>
        </p:txBody>
      </p:sp>
      <p:sp>
        <p:nvSpPr>
          <p:cNvPr id="13" name="TextBox 25"/>
          <p:cNvSpPr txBox="1"/>
          <p:nvPr/>
        </p:nvSpPr>
        <p:spPr>
          <a:xfrm>
            <a:off x="8978323" y="3729399"/>
            <a:ext cx="2091167" cy="1127125"/>
          </a:xfrm>
          <a:prstGeom prst="rect">
            <a:avLst/>
          </a:prstGeom>
          <a:noFill/>
        </p:spPr>
        <p:txBody>
          <a:bodyPr wrap="square" rtlCol="0">
            <a:spAutoFit/>
          </a:bodyPr>
          <a:lstStyle/>
          <a:p>
            <a:pPr>
              <a:lnSpc>
                <a:spcPts val="2020"/>
              </a:lnSpc>
            </a:pPr>
            <a:r>
              <a:rPr lang="en-US" sz="1200" dirty="0">
                <a:solidFill>
                  <a:schemeClr val="bg1"/>
                </a:solidFill>
                <a:latin typeface="Lato Light" charset="0"/>
                <a:ea typeface="Lato Light" charset="0"/>
                <a:cs typeface="Lato Light" charset="0"/>
              </a:rPr>
              <a:t>Phenomenon whereby something new and somehow valuable is formed the create</a:t>
            </a:r>
          </a:p>
        </p:txBody>
      </p:sp>
      <p:sp>
        <p:nvSpPr>
          <p:cNvPr id="15" name="Rectangle 29"/>
          <p:cNvSpPr/>
          <p:nvPr/>
        </p:nvSpPr>
        <p:spPr>
          <a:xfrm>
            <a:off x="8978323" y="3351041"/>
            <a:ext cx="975360" cy="275590"/>
          </a:xfrm>
          <a:prstGeom prst="rect">
            <a:avLst/>
          </a:prstGeom>
        </p:spPr>
        <p:txBody>
          <a:bodyPr wrap="none">
            <a:spAutoFit/>
          </a:bodyPr>
          <a:lstStyle/>
          <a:p>
            <a:r>
              <a:rPr lang="en-US" sz="1200" b="1" dirty="0">
                <a:solidFill>
                  <a:schemeClr val="bg1"/>
                </a:solidFill>
                <a:latin typeface="Lato Black" charset="0"/>
                <a:ea typeface="Lato Black" charset="0"/>
                <a:cs typeface="Lato Black" charset="0"/>
              </a:rPr>
              <a:t>Solution 2</a:t>
            </a:r>
          </a:p>
        </p:txBody>
      </p:sp>
      <p:sp>
        <p:nvSpPr>
          <p:cNvPr id="18" name="TextBox 39"/>
          <p:cNvSpPr txBox="1"/>
          <p:nvPr/>
        </p:nvSpPr>
        <p:spPr>
          <a:xfrm>
            <a:off x="1230506" y="3729399"/>
            <a:ext cx="2091167" cy="1127125"/>
          </a:xfrm>
          <a:prstGeom prst="rect">
            <a:avLst/>
          </a:prstGeom>
          <a:noFill/>
        </p:spPr>
        <p:txBody>
          <a:bodyPr wrap="square" rtlCol="0">
            <a:spAutoFit/>
          </a:bodyPr>
          <a:lstStyle/>
          <a:p>
            <a:pPr algn="r">
              <a:lnSpc>
                <a:spcPts val="2020"/>
              </a:lnSpc>
            </a:pPr>
            <a:r>
              <a:rPr lang="en-US" sz="1200" dirty="0">
                <a:solidFill>
                  <a:schemeClr val="bg1"/>
                </a:solidFill>
                <a:latin typeface="Lato Light" charset="0"/>
                <a:ea typeface="Lato Light" charset="0"/>
                <a:cs typeface="Lato Light" charset="0"/>
              </a:rPr>
              <a:t>Phenomenon whereby something new and somehow valuable is formed the create</a:t>
            </a:r>
          </a:p>
        </p:txBody>
      </p:sp>
      <p:sp>
        <p:nvSpPr>
          <p:cNvPr id="19" name="Rectangle 40"/>
          <p:cNvSpPr/>
          <p:nvPr/>
        </p:nvSpPr>
        <p:spPr>
          <a:xfrm>
            <a:off x="2347586" y="3351041"/>
            <a:ext cx="975360" cy="275590"/>
          </a:xfrm>
          <a:prstGeom prst="rect">
            <a:avLst/>
          </a:prstGeom>
        </p:spPr>
        <p:txBody>
          <a:bodyPr wrap="none">
            <a:spAutoFit/>
          </a:bodyPr>
          <a:lstStyle/>
          <a:p>
            <a:pPr algn="r"/>
            <a:r>
              <a:rPr lang="en-US" sz="1200" b="1">
                <a:solidFill>
                  <a:schemeClr val="bg1"/>
                </a:solidFill>
                <a:latin typeface="Lato Black" charset="0"/>
                <a:ea typeface="Lato Black" charset="0"/>
                <a:cs typeface="Lato Black" charset="0"/>
              </a:rPr>
              <a:t>Solution 1</a:t>
            </a:r>
            <a:endParaRPr lang="en-US" sz="1200" b="1" dirty="0">
              <a:solidFill>
                <a:schemeClr val="bg1"/>
              </a:solidFill>
              <a:latin typeface="Lato Black" charset="0"/>
              <a:ea typeface="Lato Black" charset="0"/>
              <a:cs typeface="Lato Black" charset="0"/>
            </a:endParaRPr>
          </a:p>
        </p:txBody>
      </p:sp>
      <p:sp>
        <p:nvSpPr>
          <p:cNvPr id="20" name="Shape 2616"/>
          <p:cNvSpPr/>
          <p:nvPr/>
        </p:nvSpPr>
        <p:spPr>
          <a:xfrm>
            <a:off x="4037223" y="3853099"/>
            <a:ext cx="715088" cy="650240"/>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bg1"/>
          </a:solidFill>
          <a:ln w="12700">
            <a:miter lim="400000"/>
          </a:ln>
        </p:spPr>
        <p:txBody>
          <a:bodyPr lIns="19047" tIns="19047" rIns="19047" bIns="19047"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chemeClr val="bg1"/>
              </a:solidFill>
              <a:latin typeface="Lato Regular" charset="0"/>
              <a:ea typeface="Lato Regular" charset="0"/>
              <a:cs typeface="Lato Regular" charset="0"/>
            </a:endParaRPr>
          </a:p>
        </p:txBody>
      </p:sp>
      <p:sp>
        <p:nvSpPr>
          <p:cNvPr id="21" name="Shape 2618"/>
          <p:cNvSpPr/>
          <p:nvPr/>
        </p:nvSpPr>
        <p:spPr>
          <a:xfrm>
            <a:off x="7642036" y="3779707"/>
            <a:ext cx="715018" cy="715120"/>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chemeClr val="bg1"/>
          </a:solidFill>
          <a:ln w="12700">
            <a:miter lim="400000"/>
          </a:ln>
        </p:spPr>
        <p:txBody>
          <a:bodyPr lIns="19047" tIns="19047" rIns="19047" bIns="19047"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chemeClr val="bg1"/>
              </a:solidFill>
              <a:latin typeface="Lato Regular" charset="0"/>
              <a:ea typeface="Lato Regular" charset="0"/>
              <a:cs typeface="Lato Regular" charset="0"/>
            </a:endParaRP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nodePh="1">
                                  <p:stCondLst>
                                    <p:cond delay="0"/>
                                  </p:stCondLst>
                                  <p:endCondLst>
                                    <p:cond evt="begin" delay="0">
                                      <p:tn val="14"/>
                                    </p:cond>
                                  </p:end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250" fill="hold"/>
                                        <p:tgtEl>
                                          <p:spTgt spid="10"/>
                                        </p:tgtEl>
                                        <p:attrNameLst>
                                          <p:attrName>ppt_x</p:attrName>
                                        </p:attrNameLst>
                                      </p:cBhvr>
                                      <p:tavLst>
                                        <p:tav tm="0">
                                          <p:val>
                                            <p:strVal val="#ppt_x"/>
                                          </p:val>
                                        </p:tav>
                                        <p:tav tm="100000">
                                          <p:val>
                                            <p:strVal val="#ppt_x"/>
                                          </p:val>
                                        </p:tav>
                                      </p:tavLst>
                                    </p:anim>
                                    <p:anim calcmode="lin" valueType="num">
                                      <p:cBhvr additive="base">
                                        <p:cTn id="17" dur="25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nodePh="1">
                                  <p:stCondLst>
                                    <p:cond delay="0"/>
                                  </p:stCondLst>
                                  <p:endCondLst>
                                    <p:cond evt="begin" delay="0">
                                      <p:tn val="19"/>
                                    </p:cond>
                                  </p:end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250" fill="hold"/>
                                        <p:tgtEl>
                                          <p:spTgt spid="11"/>
                                        </p:tgtEl>
                                        <p:attrNameLst>
                                          <p:attrName>ppt_x</p:attrName>
                                        </p:attrNameLst>
                                      </p:cBhvr>
                                      <p:tavLst>
                                        <p:tav tm="0">
                                          <p:val>
                                            <p:strVal val="#ppt_x"/>
                                          </p:val>
                                        </p:tav>
                                        <p:tav tm="100000">
                                          <p:val>
                                            <p:strVal val="#ppt_x"/>
                                          </p:val>
                                        </p:tav>
                                      </p:tavLst>
                                    </p:anim>
                                    <p:anim calcmode="lin" valueType="num">
                                      <p:cBhvr additive="base">
                                        <p:cTn id="22" dur="250" fill="hold"/>
                                        <p:tgtEl>
                                          <p:spTgt spid="11"/>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250" fill="hold"/>
                                        <p:tgtEl>
                                          <p:spTgt spid="12"/>
                                        </p:tgtEl>
                                        <p:attrNameLst>
                                          <p:attrName>ppt_x</p:attrName>
                                        </p:attrNameLst>
                                      </p:cBhvr>
                                      <p:tavLst>
                                        <p:tav tm="0">
                                          <p:val>
                                            <p:strVal val="#ppt_x"/>
                                          </p:val>
                                        </p:tav>
                                        <p:tav tm="100000">
                                          <p:val>
                                            <p:strVal val="#ppt_x"/>
                                          </p:val>
                                        </p:tav>
                                      </p:tavLst>
                                    </p:anim>
                                    <p:anim calcmode="lin" valueType="num">
                                      <p:cBhvr additive="base">
                                        <p:cTn id="27" dur="250" fill="hold"/>
                                        <p:tgtEl>
                                          <p:spTgt spid="12"/>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250" fill="hold"/>
                                        <p:tgtEl>
                                          <p:spTgt spid="13"/>
                                        </p:tgtEl>
                                        <p:attrNameLst>
                                          <p:attrName>ppt_x</p:attrName>
                                        </p:attrNameLst>
                                      </p:cBhvr>
                                      <p:tavLst>
                                        <p:tav tm="0">
                                          <p:val>
                                            <p:strVal val="#ppt_x"/>
                                          </p:val>
                                        </p:tav>
                                        <p:tav tm="100000">
                                          <p:val>
                                            <p:strVal val="#ppt_x"/>
                                          </p:val>
                                        </p:tav>
                                      </p:tavLst>
                                    </p:anim>
                                    <p:anim calcmode="lin" valueType="num">
                                      <p:cBhvr additive="base">
                                        <p:cTn id="32" dur="250" fill="hold"/>
                                        <p:tgtEl>
                                          <p:spTgt spid="13"/>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250" fill="hold"/>
                                        <p:tgtEl>
                                          <p:spTgt spid="18"/>
                                        </p:tgtEl>
                                        <p:attrNameLst>
                                          <p:attrName>ppt_x</p:attrName>
                                        </p:attrNameLst>
                                      </p:cBhvr>
                                      <p:tavLst>
                                        <p:tav tm="0">
                                          <p:val>
                                            <p:strVal val="#ppt_x"/>
                                          </p:val>
                                        </p:tav>
                                        <p:tav tm="100000">
                                          <p:val>
                                            <p:strVal val="#ppt_x"/>
                                          </p:val>
                                        </p:tav>
                                      </p:tavLst>
                                    </p:anim>
                                    <p:anim calcmode="lin" valueType="num">
                                      <p:cBhvr additive="base">
                                        <p:cTn id="42" dur="250" fill="hold"/>
                                        <p:tgtEl>
                                          <p:spTgt spid="18"/>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250" fill="hold"/>
                                        <p:tgtEl>
                                          <p:spTgt spid="19"/>
                                        </p:tgtEl>
                                        <p:attrNameLst>
                                          <p:attrName>ppt_x</p:attrName>
                                        </p:attrNameLst>
                                      </p:cBhvr>
                                      <p:tavLst>
                                        <p:tav tm="0">
                                          <p:val>
                                            <p:strVal val="#ppt_x"/>
                                          </p:val>
                                        </p:tav>
                                        <p:tav tm="100000">
                                          <p:val>
                                            <p:strVal val="#ppt_x"/>
                                          </p:val>
                                        </p:tav>
                                      </p:tavLst>
                                    </p:anim>
                                    <p:anim calcmode="lin" valueType="num">
                                      <p:cBhvr additive="base">
                                        <p:cTn id="47" dur="250" fill="hold"/>
                                        <p:tgtEl>
                                          <p:spTgt spid="19"/>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250" fill="hold"/>
                                        <p:tgtEl>
                                          <p:spTgt spid="20"/>
                                        </p:tgtEl>
                                        <p:attrNameLst>
                                          <p:attrName>ppt_x</p:attrName>
                                        </p:attrNameLst>
                                      </p:cBhvr>
                                      <p:tavLst>
                                        <p:tav tm="0">
                                          <p:val>
                                            <p:strVal val="#ppt_x"/>
                                          </p:val>
                                        </p:tav>
                                        <p:tav tm="100000">
                                          <p:val>
                                            <p:strVal val="#ppt_x"/>
                                          </p:val>
                                        </p:tav>
                                      </p:tavLst>
                                    </p:anim>
                                    <p:anim calcmode="lin" valueType="num">
                                      <p:cBhvr additive="base">
                                        <p:cTn id="52" dur="25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250" fill="hold"/>
                                        <p:tgtEl>
                                          <p:spTgt spid="21"/>
                                        </p:tgtEl>
                                        <p:attrNameLst>
                                          <p:attrName>ppt_x</p:attrName>
                                        </p:attrNameLst>
                                      </p:cBhvr>
                                      <p:tavLst>
                                        <p:tav tm="0">
                                          <p:val>
                                            <p:strVal val="#ppt_x"/>
                                          </p:val>
                                        </p:tav>
                                        <p:tav tm="100000">
                                          <p:val>
                                            <p:strVal val="#ppt_x"/>
                                          </p:val>
                                        </p:tav>
                                      </p:tavLst>
                                    </p:anim>
                                    <p:anim calcmode="lin" valueType="num">
                                      <p:cBhvr additive="base">
                                        <p:cTn id="57" dur="2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bldLvl="0" animBg="1"/>
      <p:bldP spid="12" grpId="0"/>
      <p:bldP spid="13" grpId="0"/>
      <p:bldP spid="15" grpId="0"/>
      <p:bldP spid="18" grpId="0"/>
      <p:bldP spid="19" grpId="0"/>
      <p:bldP spid="20" grpId="0" bldLvl="0" animBg="1"/>
      <p:bldP spid="21"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98287"/>
            <a:ext cx="12192318" cy="1290628"/>
            <a:chOff x="0" y="-97101"/>
            <a:chExt cx="12190413" cy="1290426"/>
          </a:xfrm>
        </p:grpSpPr>
        <p:grpSp>
          <p:nvGrpSpPr>
            <p:cNvPr id="4" name="组合 3"/>
            <p:cNvGrpSpPr/>
            <p:nvPr/>
          </p:nvGrpSpPr>
          <p:grpSpPr>
            <a:xfrm>
              <a:off x="0" y="253440"/>
              <a:ext cx="12190413" cy="891373"/>
              <a:chOff x="0" y="253440"/>
              <a:chExt cx="12190413" cy="891373"/>
            </a:xfrm>
          </p:grpSpPr>
          <p:sp>
            <p:nvSpPr>
              <p:cNvPr id="3" name="矩形 2"/>
              <p:cNvSpPr/>
              <p:nvPr/>
            </p:nvSpPr>
            <p:spPr>
              <a:xfrm>
                <a:off x="0" y="1099094"/>
                <a:ext cx="12190413" cy="4571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1474787" y="253440"/>
                <a:ext cx="2814375" cy="717564"/>
                <a:chOff x="-2755429" y="209138"/>
                <a:chExt cx="2814375" cy="717564"/>
              </a:xfrm>
            </p:grpSpPr>
            <p:sp>
              <p:nvSpPr>
                <p:cNvPr id="16" name="TextBox 20"/>
                <p:cNvSpPr txBox="1"/>
                <p:nvPr/>
              </p:nvSpPr>
              <p:spPr>
                <a:xfrm>
                  <a:off x="-2755429" y="209138"/>
                  <a:ext cx="2814375" cy="429828"/>
                </a:xfrm>
                <a:prstGeom prst="rect">
                  <a:avLst/>
                </a:prstGeom>
                <a:noFill/>
              </p:spPr>
              <p:txBody>
                <a:bodyPr wrap="square" rtlCol="0">
                  <a:spAutoFit/>
                </a:bodyPr>
                <a:lstStyle/>
                <a:p>
                  <a:r>
                    <a:rPr lang="zh-CN" altLang="en-US" sz="2200" b="1" dirty="0">
                      <a:solidFill>
                        <a:schemeClr val="bg1"/>
                      </a:solidFill>
                      <a:latin typeface="微软雅黑" panose="020B0503020204020204" pitchFamily="34" charset="-122"/>
                      <a:ea typeface="微软雅黑" panose="020B0503020204020204" pitchFamily="34" charset="-122"/>
                    </a:rPr>
                    <a:t>输入你的标题描述</a:t>
                  </a:r>
                </a:p>
              </p:txBody>
            </p:sp>
            <p:sp>
              <p:nvSpPr>
                <p:cNvPr id="17" name="TextBox 37"/>
                <p:cNvSpPr txBox="1"/>
                <p:nvPr/>
              </p:nvSpPr>
              <p:spPr>
                <a:xfrm>
                  <a:off x="-2743688" y="558460"/>
                  <a:ext cx="2439777" cy="368242"/>
                </a:xfrm>
                <a:prstGeom prst="rect">
                  <a:avLst/>
                </a:prstGeom>
                <a:noFill/>
              </p:spPr>
              <p:txBody>
                <a:bodyPr wrap="squar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Add your title</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pic>
          <p:nvPicPr>
            <p:cNvPr id="7" name="图片 6"/>
            <p:cNvPicPr>
              <a:picLocks noChangeAspect="1"/>
            </p:cNvPicPr>
            <p:nvPr/>
          </p:nvPicPr>
          <p:blipFill>
            <a:blip r:embed="rId3" cstate="print">
              <a:extLst>
                <a:ext uri="{BEBA8EAE-BF5A-486C-A8C5-ECC9F3942E4B}">
                  <a14:imgProps xmlns:a14="http://schemas.microsoft.com/office/drawing/2010/main">
                    <a14:imgLayer r:embed="rId4">
                      <a14:imgEffect>
                        <a14:brightnessContrast bright="39000"/>
                      </a14:imgEffect>
                    </a14:imgLayer>
                  </a14:imgProps>
                </a:ext>
                <a:ext uri="{28A0092B-C50C-407E-A947-70E740481C1C}">
                  <a14:useLocalDpi xmlns:a14="http://schemas.microsoft.com/office/drawing/2010/main" val="0"/>
                </a:ext>
              </a:extLst>
            </a:blip>
            <a:stretch>
              <a:fillRect/>
            </a:stretch>
          </p:blipFill>
          <p:spPr>
            <a:xfrm>
              <a:off x="38109" y="-97101"/>
              <a:ext cx="1347778" cy="1290426"/>
            </a:xfrm>
            <a:prstGeom prst="rect">
              <a:avLst/>
            </a:prstGeom>
          </p:spPr>
        </p:pic>
      </p:grpSp>
      <p:sp>
        <p:nvSpPr>
          <p:cNvPr id="9" name="Subtitle 2"/>
          <p:cNvSpPr txBox="1"/>
          <p:nvPr/>
        </p:nvSpPr>
        <p:spPr>
          <a:xfrm>
            <a:off x="7416197" y="4869648"/>
            <a:ext cx="3601867" cy="447675"/>
          </a:xfrm>
          <a:prstGeom prst="rect">
            <a:avLst/>
          </a:prstGeom>
        </p:spPr>
        <p:txBody>
          <a:bodyPr vert="horz" wrap="square" lIns="108761" tIns="54381" rIns="108761" bIns="54381"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325"/>
              </a:lnSpc>
            </a:pPr>
            <a:r>
              <a:rPr lang="en-US" sz="850" dirty="0">
                <a:solidFill>
                  <a:schemeClr val="bg1"/>
                </a:solidFill>
                <a:latin typeface="Source Sans Pro" charset="0"/>
                <a:ea typeface="Source Sans Pro" charset="0"/>
                <a:cs typeface="Source Sans Pro" charset="0"/>
              </a:rPr>
              <a:t>Investment generally results in acquiring an asset, also called an investment. If the asset is available at a price worth</a:t>
            </a:r>
          </a:p>
        </p:txBody>
      </p:sp>
      <p:sp>
        <p:nvSpPr>
          <p:cNvPr id="10" name="TextBox 15"/>
          <p:cNvSpPr txBox="1"/>
          <p:nvPr/>
        </p:nvSpPr>
        <p:spPr>
          <a:xfrm>
            <a:off x="7450313" y="4638351"/>
            <a:ext cx="1176020" cy="245110"/>
          </a:xfrm>
          <a:prstGeom prst="rect">
            <a:avLst/>
          </a:prstGeom>
          <a:noFill/>
        </p:spPr>
        <p:txBody>
          <a:bodyPr wrap="none" rtlCol="0" anchor="ctr" anchorCtr="0">
            <a:spAutoFit/>
          </a:bodyPr>
          <a:lstStyle/>
          <a:p>
            <a:r>
              <a:rPr lang="en-US" sz="1000" dirty="0">
                <a:solidFill>
                  <a:schemeClr val="bg1"/>
                </a:solidFill>
                <a:latin typeface="Montserrat" charset="0"/>
                <a:ea typeface="Montserrat" charset="0"/>
                <a:cs typeface="Montserrat" charset="0"/>
              </a:rPr>
              <a:t>OUR SERVICES</a:t>
            </a:r>
          </a:p>
        </p:txBody>
      </p:sp>
      <p:sp>
        <p:nvSpPr>
          <p:cNvPr id="11" name="Subtitle 2"/>
          <p:cNvSpPr txBox="1"/>
          <p:nvPr/>
        </p:nvSpPr>
        <p:spPr>
          <a:xfrm>
            <a:off x="7416197" y="2939832"/>
            <a:ext cx="3601867" cy="447675"/>
          </a:xfrm>
          <a:prstGeom prst="rect">
            <a:avLst/>
          </a:prstGeom>
        </p:spPr>
        <p:txBody>
          <a:bodyPr vert="horz" wrap="square" lIns="108761" tIns="54381" rIns="108761" bIns="54381"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325"/>
              </a:lnSpc>
            </a:pPr>
            <a:r>
              <a:rPr lang="en-US" sz="850" dirty="0">
                <a:solidFill>
                  <a:schemeClr val="bg1"/>
                </a:solidFill>
                <a:latin typeface="Source Sans Pro" charset="0"/>
                <a:ea typeface="Source Sans Pro" charset="0"/>
                <a:cs typeface="Source Sans Pro" charset="0"/>
              </a:rPr>
              <a:t>Investment generally results in acquiring an asset, also called an investment. If the asset is available at a price worth</a:t>
            </a:r>
          </a:p>
        </p:txBody>
      </p:sp>
      <p:sp>
        <p:nvSpPr>
          <p:cNvPr id="12" name="TextBox 21"/>
          <p:cNvSpPr txBox="1"/>
          <p:nvPr/>
        </p:nvSpPr>
        <p:spPr>
          <a:xfrm>
            <a:off x="7450313" y="2708534"/>
            <a:ext cx="1581150" cy="245110"/>
          </a:xfrm>
          <a:prstGeom prst="rect">
            <a:avLst/>
          </a:prstGeom>
          <a:noFill/>
        </p:spPr>
        <p:txBody>
          <a:bodyPr wrap="none" rtlCol="0" anchor="ctr" anchorCtr="0">
            <a:spAutoFit/>
          </a:bodyPr>
          <a:lstStyle/>
          <a:p>
            <a:r>
              <a:rPr lang="en-US" sz="1000" dirty="0">
                <a:solidFill>
                  <a:schemeClr val="bg1"/>
                </a:solidFill>
                <a:latin typeface="Montserrat" charset="0"/>
                <a:ea typeface="Montserrat" charset="0"/>
                <a:cs typeface="Montserrat" charset="0"/>
              </a:rPr>
              <a:t>WELCOME MESSAGE</a:t>
            </a:r>
          </a:p>
        </p:txBody>
      </p:sp>
      <p:sp>
        <p:nvSpPr>
          <p:cNvPr id="13" name="Subtitle 2"/>
          <p:cNvSpPr txBox="1"/>
          <p:nvPr/>
        </p:nvSpPr>
        <p:spPr>
          <a:xfrm>
            <a:off x="7416197" y="3946385"/>
            <a:ext cx="3601867" cy="447675"/>
          </a:xfrm>
          <a:prstGeom prst="rect">
            <a:avLst/>
          </a:prstGeom>
        </p:spPr>
        <p:txBody>
          <a:bodyPr vert="horz" wrap="square" lIns="108761" tIns="54381" rIns="108761" bIns="54381"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325"/>
              </a:lnSpc>
            </a:pPr>
            <a:r>
              <a:rPr lang="en-US" sz="850" dirty="0">
                <a:solidFill>
                  <a:schemeClr val="bg1"/>
                </a:solidFill>
                <a:latin typeface="Source Sans Pro" charset="0"/>
                <a:ea typeface="Source Sans Pro" charset="0"/>
                <a:cs typeface="Source Sans Pro" charset="0"/>
              </a:rPr>
              <a:t>Investment generally results in acquiring an asset, also called an investment. If the asset is available at a price worth</a:t>
            </a:r>
          </a:p>
        </p:txBody>
      </p:sp>
      <p:sp>
        <p:nvSpPr>
          <p:cNvPr id="15" name="TextBox 30"/>
          <p:cNvSpPr txBox="1"/>
          <p:nvPr/>
        </p:nvSpPr>
        <p:spPr>
          <a:xfrm>
            <a:off x="7450313" y="3715087"/>
            <a:ext cx="1328420" cy="245110"/>
          </a:xfrm>
          <a:prstGeom prst="rect">
            <a:avLst/>
          </a:prstGeom>
          <a:noFill/>
        </p:spPr>
        <p:txBody>
          <a:bodyPr wrap="none" rtlCol="0" anchor="ctr" anchorCtr="0">
            <a:spAutoFit/>
          </a:bodyPr>
          <a:lstStyle/>
          <a:p>
            <a:r>
              <a:rPr lang="en-US" sz="1000" dirty="0">
                <a:solidFill>
                  <a:schemeClr val="bg1"/>
                </a:solidFill>
                <a:latin typeface="Montserrat" charset="0"/>
                <a:ea typeface="Montserrat" charset="0"/>
                <a:cs typeface="Montserrat" charset="0"/>
              </a:rPr>
              <a:t>MEET THE TEAM</a:t>
            </a:r>
          </a:p>
        </p:txBody>
      </p:sp>
      <p:sp>
        <p:nvSpPr>
          <p:cNvPr id="18" name="TextBox 42"/>
          <p:cNvSpPr txBox="1"/>
          <p:nvPr/>
        </p:nvSpPr>
        <p:spPr>
          <a:xfrm>
            <a:off x="6642613" y="3414656"/>
            <a:ext cx="712845" cy="1168400"/>
          </a:xfrm>
          <a:prstGeom prst="rect">
            <a:avLst/>
          </a:prstGeom>
          <a:noFill/>
        </p:spPr>
        <p:txBody>
          <a:bodyPr wrap="square" rtlCol="0">
            <a:spAutoFit/>
          </a:bodyPr>
          <a:lstStyle/>
          <a:p>
            <a:pPr algn="ctr"/>
            <a:r>
              <a:rPr lang="en-US" sz="7000" dirty="0">
                <a:solidFill>
                  <a:schemeClr val="bg1"/>
                </a:solidFill>
                <a:latin typeface="Source Sans Pro" charset="0"/>
                <a:ea typeface="Source Sans Pro" charset="0"/>
                <a:cs typeface="Source Sans Pro" charset="0"/>
              </a:rPr>
              <a:t>2</a:t>
            </a:r>
          </a:p>
        </p:txBody>
      </p:sp>
      <p:sp>
        <p:nvSpPr>
          <p:cNvPr id="19" name="TextBox 43"/>
          <p:cNvSpPr txBox="1"/>
          <p:nvPr/>
        </p:nvSpPr>
        <p:spPr>
          <a:xfrm>
            <a:off x="6642613" y="4363323"/>
            <a:ext cx="712845" cy="1168400"/>
          </a:xfrm>
          <a:prstGeom prst="rect">
            <a:avLst/>
          </a:prstGeom>
          <a:noFill/>
        </p:spPr>
        <p:txBody>
          <a:bodyPr wrap="square" rtlCol="0">
            <a:spAutoFit/>
          </a:bodyPr>
          <a:lstStyle/>
          <a:p>
            <a:pPr algn="ctr"/>
            <a:r>
              <a:rPr lang="en-US" sz="7000" dirty="0">
                <a:solidFill>
                  <a:schemeClr val="bg1"/>
                </a:solidFill>
                <a:latin typeface="Source Sans Pro" charset="0"/>
                <a:ea typeface="Source Sans Pro" charset="0"/>
                <a:cs typeface="Source Sans Pro" charset="0"/>
              </a:rPr>
              <a:t>3</a:t>
            </a:r>
          </a:p>
        </p:txBody>
      </p:sp>
      <p:sp>
        <p:nvSpPr>
          <p:cNvPr id="20" name="TextBox 44"/>
          <p:cNvSpPr txBox="1"/>
          <p:nvPr/>
        </p:nvSpPr>
        <p:spPr>
          <a:xfrm>
            <a:off x="6642613" y="2454601"/>
            <a:ext cx="712845" cy="1168400"/>
          </a:xfrm>
          <a:prstGeom prst="rect">
            <a:avLst/>
          </a:prstGeom>
          <a:noFill/>
        </p:spPr>
        <p:txBody>
          <a:bodyPr wrap="square" rtlCol="0">
            <a:spAutoFit/>
          </a:bodyPr>
          <a:lstStyle/>
          <a:p>
            <a:pPr algn="ctr"/>
            <a:r>
              <a:rPr lang="en-US" sz="7000" dirty="0">
                <a:solidFill>
                  <a:schemeClr val="bg1"/>
                </a:solidFill>
                <a:latin typeface="Source Sans Pro" charset="0"/>
                <a:ea typeface="Source Sans Pro" charset="0"/>
                <a:cs typeface="Source Sans Pro" charset="0"/>
              </a:rPr>
              <a:t>1</a:t>
            </a:r>
          </a:p>
        </p:txBody>
      </p:sp>
      <p:sp>
        <p:nvSpPr>
          <p:cNvPr id="21" name="椭圆 20"/>
          <p:cNvSpPr/>
          <p:nvPr/>
        </p:nvSpPr>
        <p:spPr>
          <a:xfrm>
            <a:off x="1910641" y="1742701"/>
            <a:ext cx="2280494" cy="2280492"/>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bg1"/>
                </a:solidFill>
                <a:latin typeface="微软雅黑" panose="020B0503020204020204" pitchFamily="34" charset="-122"/>
                <a:ea typeface="微软雅黑" panose="020B0503020204020204" pitchFamily="34" charset="-122"/>
              </a:rPr>
              <a:t>文本</a:t>
            </a:r>
          </a:p>
        </p:txBody>
      </p:sp>
      <p:sp>
        <p:nvSpPr>
          <p:cNvPr id="22" name="椭圆 21"/>
          <p:cNvSpPr/>
          <p:nvPr/>
        </p:nvSpPr>
        <p:spPr>
          <a:xfrm>
            <a:off x="2016781" y="3748146"/>
            <a:ext cx="2280494" cy="2280492"/>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bg1"/>
                </a:solidFill>
                <a:latin typeface="微软雅黑" panose="020B0503020204020204" pitchFamily="34" charset="-122"/>
                <a:ea typeface="微软雅黑" panose="020B0503020204020204" pitchFamily="34" charset="-122"/>
              </a:rPr>
              <a:t>文本</a:t>
            </a:r>
          </a:p>
        </p:txBody>
      </p:sp>
      <p:sp>
        <p:nvSpPr>
          <p:cNvPr id="23" name="椭圆 22"/>
          <p:cNvSpPr/>
          <p:nvPr/>
        </p:nvSpPr>
        <p:spPr>
          <a:xfrm>
            <a:off x="3643216" y="2603543"/>
            <a:ext cx="2280494" cy="2280492"/>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bg1"/>
                </a:solidFill>
                <a:latin typeface="微软雅黑" panose="020B0503020204020204" pitchFamily="34" charset="-122"/>
                <a:ea typeface="微软雅黑" panose="020B0503020204020204" pitchFamily="34" charset="-122"/>
              </a:rPr>
              <a:t>文本</a:t>
            </a: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250" fill="hold"/>
                                        <p:tgtEl>
                                          <p:spTgt spid="10"/>
                                        </p:tgtEl>
                                        <p:attrNameLst>
                                          <p:attrName>ppt_x</p:attrName>
                                        </p:attrNameLst>
                                      </p:cBhvr>
                                      <p:tavLst>
                                        <p:tav tm="0">
                                          <p:val>
                                            <p:strVal val="#ppt_x"/>
                                          </p:val>
                                        </p:tav>
                                        <p:tav tm="100000">
                                          <p:val>
                                            <p:strVal val="#ppt_x"/>
                                          </p:val>
                                        </p:tav>
                                      </p:tavLst>
                                    </p:anim>
                                    <p:anim calcmode="lin" valueType="num">
                                      <p:cBhvr additive="base">
                                        <p:cTn id="17" dur="25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250" fill="hold"/>
                                        <p:tgtEl>
                                          <p:spTgt spid="11"/>
                                        </p:tgtEl>
                                        <p:attrNameLst>
                                          <p:attrName>ppt_x</p:attrName>
                                        </p:attrNameLst>
                                      </p:cBhvr>
                                      <p:tavLst>
                                        <p:tav tm="0">
                                          <p:val>
                                            <p:strVal val="#ppt_x"/>
                                          </p:val>
                                        </p:tav>
                                        <p:tav tm="100000">
                                          <p:val>
                                            <p:strVal val="#ppt_x"/>
                                          </p:val>
                                        </p:tav>
                                      </p:tavLst>
                                    </p:anim>
                                    <p:anim calcmode="lin" valueType="num">
                                      <p:cBhvr additive="base">
                                        <p:cTn id="22" dur="250" fill="hold"/>
                                        <p:tgtEl>
                                          <p:spTgt spid="11"/>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250" fill="hold"/>
                                        <p:tgtEl>
                                          <p:spTgt spid="12"/>
                                        </p:tgtEl>
                                        <p:attrNameLst>
                                          <p:attrName>ppt_x</p:attrName>
                                        </p:attrNameLst>
                                      </p:cBhvr>
                                      <p:tavLst>
                                        <p:tav tm="0">
                                          <p:val>
                                            <p:strVal val="#ppt_x"/>
                                          </p:val>
                                        </p:tav>
                                        <p:tav tm="100000">
                                          <p:val>
                                            <p:strVal val="#ppt_x"/>
                                          </p:val>
                                        </p:tav>
                                      </p:tavLst>
                                    </p:anim>
                                    <p:anim calcmode="lin" valueType="num">
                                      <p:cBhvr additive="base">
                                        <p:cTn id="27" dur="250" fill="hold"/>
                                        <p:tgtEl>
                                          <p:spTgt spid="12"/>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250" fill="hold"/>
                                        <p:tgtEl>
                                          <p:spTgt spid="13"/>
                                        </p:tgtEl>
                                        <p:attrNameLst>
                                          <p:attrName>ppt_x</p:attrName>
                                        </p:attrNameLst>
                                      </p:cBhvr>
                                      <p:tavLst>
                                        <p:tav tm="0">
                                          <p:val>
                                            <p:strVal val="#ppt_x"/>
                                          </p:val>
                                        </p:tav>
                                        <p:tav tm="100000">
                                          <p:val>
                                            <p:strVal val="#ppt_x"/>
                                          </p:val>
                                        </p:tav>
                                      </p:tavLst>
                                    </p:anim>
                                    <p:anim calcmode="lin" valueType="num">
                                      <p:cBhvr additive="base">
                                        <p:cTn id="32" dur="250" fill="hold"/>
                                        <p:tgtEl>
                                          <p:spTgt spid="13"/>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250" fill="hold"/>
                                        <p:tgtEl>
                                          <p:spTgt spid="18"/>
                                        </p:tgtEl>
                                        <p:attrNameLst>
                                          <p:attrName>ppt_x</p:attrName>
                                        </p:attrNameLst>
                                      </p:cBhvr>
                                      <p:tavLst>
                                        <p:tav tm="0">
                                          <p:val>
                                            <p:strVal val="#ppt_x"/>
                                          </p:val>
                                        </p:tav>
                                        <p:tav tm="100000">
                                          <p:val>
                                            <p:strVal val="#ppt_x"/>
                                          </p:val>
                                        </p:tav>
                                      </p:tavLst>
                                    </p:anim>
                                    <p:anim calcmode="lin" valueType="num">
                                      <p:cBhvr additive="base">
                                        <p:cTn id="42" dur="250" fill="hold"/>
                                        <p:tgtEl>
                                          <p:spTgt spid="18"/>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250" fill="hold"/>
                                        <p:tgtEl>
                                          <p:spTgt spid="19"/>
                                        </p:tgtEl>
                                        <p:attrNameLst>
                                          <p:attrName>ppt_x</p:attrName>
                                        </p:attrNameLst>
                                      </p:cBhvr>
                                      <p:tavLst>
                                        <p:tav tm="0">
                                          <p:val>
                                            <p:strVal val="#ppt_x"/>
                                          </p:val>
                                        </p:tav>
                                        <p:tav tm="100000">
                                          <p:val>
                                            <p:strVal val="#ppt_x"/>
                                          </p:val>
                                        </p:tav>
                                      </p:tavLst>
                                    </p:anim>
                                    <p:anim calcmode="lin" valueType="num">
                                      <p:cBhvr additive="base">
                                        <p:cTn id="47" dur="250" fill="hold"/>
                                        <p:tgtEl>
                                          <p:spTgt spid="19"/>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250" fill="hold"/>
                                        <p:tgtEl>
                                          <p:spTgt spid="20"/>
                                        </p:tgtEl>
                                        <p:attrNameLst>
                                          <p:attrName>ppt_x</p:attrName>
                                        </p:attrNameLst>
                                      </p:cBhvr>
                                      <p:tavLst>
                                        <p:tav tm="0">
                                          <p:val>
                                            <p:strVal val="#ppt_x"/>
                                          </p:val>
                                        </p:tav>
                                        <p:tav tm="100000">
                                          <p:val>
                                            <p:strVal val="#ppt_x"/>
                                          </p:val>
                                        </p:tav>
                                      </p:tavLst>
                                    </p:anim>
                                    <p:anim calcmode="lin" valueType="num">
                                      <p:cBhvr additive="base">
                                        <p:cTn id="52" dur="25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250" fill="hold"/>
                                        <p:tgtEl>
                                          <p:spTgt spid="21"/>
                                        </p:tgtEl>
                                        <p:attrNameLst>
                                          <p:attrName>ppt_x</p:attrName>
                                        </p:attrNameLst>
                                      </p:cBhvr>
                                      <p:tavLst>
                                        <p:tav tm="0">
                                          <p:val>
                                            <p:strVal val="1+#ppt_w/2"/>
                                          </p:val>
                                        </p:tav>
                                        <p:tav tm="100000">
                                          <p:val>
                                            <p:strVal val="#ppt_x"/>
                                          </p:val>
                                        </p:tav>
                                      </p:tavLst>
                                    </p:anim>
                                    <p:anim calcmode="lin" valueType="num">
                                      <p:cBhvr additive="base">
                                        <p:cTn id="57" dur="25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2" presetClass="entr" presetSubtype="2"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250" fill="hold"/>
                                        <p:tgtEl>
                                          <p:spTgt spid="22"/>
                                        </p:tgtEl>
                                        <p:attrNameLst>
                                          <p:attrName>ppt_x</p:attrName>
                                        </p:attrNameLst>
                                      </p:cBhvr>
                                      <p:tavLst>
                                        <p:tav tm="0">
                                          <p:val>
                                            <p:strVal val="1+#ppt_w/2"/>
                                          </p:val>
                                        </p:tav>
                                        <p:tav tm="100000">
                                          <p:val>
                                            <p:strVal val="#ppt_x"/>
                                          </p:val>
                                        </p:tav>
                                      </p:tavLst>
                                    </p:anim>
                                    <p:anim calcmode="lin" valueType="num">
                                      <p:cBhvr additive="base">
                                        <p:cTn id="62" dur="250" fill="hold"/>
                                        <p:tgtEl>
                                          <p:spTgt spid="22"/>
                                        </p:tgtEl>
                                        <p:attrNameLst>
                                          <p:attrName>ppt_y</p:attrName>
                                        </p:attrNameLst>
                                      </p:cBhvr>
                                      <p:tavLst>
                                        <p:tav tm="0">
                                          <p:val>
                                            <p:strVal val="#ppt_y"/>
                                          </p:val>
                                        </p:tav>
                                        <p:tav tm="100000">
                                          <p:val>
                                            <p:strVal val="#ppt_y"/>
                                          </p:val>
                                        </p:tav>
                                      </p:tavLst>
                                    </p:anim>
                                  </p:childTnLst>
                                </p:cTn>
                              </p:par>
                            </p:childTnLst>
                          </p:cTn>
                        </p:par>
                        <p:par>
                          <p:cTn id="63" fill="hold">
                            <p:stCondLst>
                              <p:cond delay="6000"/>
                            </p:stCondLst>
                            <p:childTnLst>
                              <p:par>
                                <p:cTn id="64" presetID="2" presetClass="entr" presetSubtype="2"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additive="base">
                                        <p:cTn id="66" dur="250" fill="hold"/>
                                        <p:tgtEl>
                                          <p:spTgt spid="23"/>
                                        </p:tgtEl>
                                        <p:attrNameLst>
                                          <p:attrName>ppt_x</p:attrName>
                                        </p:attrNameLst>
                                      </p:cBhvr>
                                      <p:tavLst>
                                        <p:tav tm="0">
                                          <p:val>
                                            <p:strVal val="1+#ppt_w/2"/>
                                          </p:val>
                                        </p:tav>
                                        <p:tav tm="100000">
                                          <p:val>
                                            <p:strVal val="#ppt_x"/>
                                          </p:val>
                                        </p:tav>
                                      </p:tavLst>
                                    </p:anim>
                                    <p:anim calcmode="lin" valueType="num">
                                      <p:cBhvr additive="base">
                                        <p:cTn id="67" dur="25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5" grpId="0"/>
      <p:bldP spid="18" grpId="0"/>
      <p:bldP spid="19" grpId="0"/>
      <p:bldP spid="20" grpId="0"/>
      <p:bldP spid="21" grpId="0" bldLvl="0" animBg="1"/>
      <p:bldP spid="22" grpId="0" bldLvl="0" animBg="1"/>
      <p:bldP spid="23"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98287"/>
            <a:ext cx="12192318" cy="1290628"/>
            <a:chOff x="0" y="-97101"/>
            <a:chExt cx="12190413" cy="1290426"/>
          </a:xfrm>
        </p:grpSpPr>
        <p:grpSp>
          <p:nvGrpSpPr>
            <p:cNvPr id="4" name="组合 3"/>
            <p:cNvGrpSpPr/>
            <p:nvPr/>
          </p:nvGrpSpPr>
          <p:grpSpPr>
            <a:xfrm>
              <a:off x="0" y="253440"/>
              <a:ext cx="12190413" cy="891373"/>
              <a:chOff x="0" y="253440"/>
              <a:chExt cx="12190413" cy="891373"/>
            </a:xfrm>
          </p:grpSpPr>
          <p:sp>
            <p:nvSpPr>
              <p:cNvPr id="3" name="矩形 2"/>
              <p:cNvSpPr/>
              <p:nvPr/>
            </p:nvSpPr>
            <p:spPr>
              <a:xfrm>
                <a:off x="0" y="1099094"/>
                <a:ext cx="12190413" cy="4571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1474787" y="253440"/>
                <a:ext cx="2814375" cy="717564"/>
                <a:chOff x="-2755429" y="209138"/>
                <a:chExt cx="2814375" cy="717564"/>
              </a:xfrm>
            </p:grpSpPr>
            <p:sp>
              <p:nvSpPr>
                <p:cNvPr id="16" name="TextBox 20"/>
                <p:cNvSpPr txBox="1"/>
                <p:nvPr/>
              </p:nvSpPr>
              <p:spPr>
                <a:xfrm>
                  <a:off x="-2755429" y="209138"/>
                  <a:ext cx="2814375" cy="429828"/>
                </a:xfrm>
                <a:prstGeom prst="rect">
                  <a:avLst/>
                </a:prstGeom>
                <a:noFill/>
              </p:spPr>
              <p:txBody>
                <a:bodyPr wrap="square" rtlCol="0">
                  <a:spAutoFit/>
                </a:bodyPr>
                <a:lstStyle/>
                <a:p>
                  <a:r>
                    <a:rPr lang="zh-CN" altLang="en-US" sz="2200" b="1" dirty="0">
                      <a:solidFill>
                        <a:schemeClr val="bg1"/>
                      </a:solidFill>
                      <a:latin typeface="微软雅黑" panose="020B0503020204020204" pitchFamily="34" charset="-122"/>
                      <a:ea typeface="微软雅黑" panose="020B0503020204020204" pitchFamily="34" charset="-122"/>
                    </a:rPr>
                    <a:t>输入你的标题描述</a:t>
                  </a:r>
                </a:p>
              </p:txBody>
            </p:sp>
            <p:sp>
              <p:nvSpPr>
                <p:cNvPr id="17" name="TextBox 37"/>
                <p:cNvSpPr txBox="1"/>
                <p:nvPr/>
              </p:nvSpPr>
              <p:spPr>
                <a:xfrm>
                  <a:off x="-2743688" y="558460"/>
                  <a:ext cx="2439777" cy="368242"/>
                </a:xfrm>
                <a:prstGeom prst="rect">
                  <a:avLst/>
                </a:prstGeom>
                <a:noFill/>
              </p:spPr>
              <p:txBody>
                <a:bodyPr wrap="squar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Add your title</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pic>
          <p:nvPicPr>
            <p:cNvPr id="7" name="图片 6"/>
            <p:cNvPicPr>
              <a:picLocks noChangeAspect="1"/>
            </p:cNvPicPr>
            <p:nvPr/>
          </p:nvPicPr>
          <p:blipFill>
            <a:blip r:embed="rId3" cstate="print">
              <a:extLst>
                <a:ext uri="{BEBA8EAE-BF5A-486C-A8C5-ECC9F3942E4B}">
                  <a14:imgProps xmlns:a14="http://schemas.microsoft.com/office/drawing/2010/main">
                    <a14:imgLayer r:embed="rId4">
                      <a14:imgEffect>
                        <a14:brightnessContrast bright="39000"/>
                      </a14:imgEffect>
                    </a14:imgLayer>
                  </a14:imgProps>
                </a:ext>
                <a:ext uri="{28A0092B-C50C-407E-A947-70E740481C1C}">
                  <a14:useLocalDpi xmlns:a14="http://schemas.microsoft.com/office/drawing/2010/main" val="0"/>
                </a:ext>
              </a:extLst>
            </a:blip>
            <a:stretch>
              <a:fillRect/>
            </a:stretch>
          </p:blipFill>
          <p:spPr>
            <a:xfrm>
              <a:off x="38109" y="-97101"/>
              <a:ext cx="1347778" cy="1290426"/>
            </a:xfrm>
            <a:prstGeom prst="rect">
              <a:avLst/>
            </a:prstGeom>
          </p:spPr>
        </p:pic>
      </p:grpSp>
      <p:sp>
        <p:nvSpPr>
          <p:cNvPr id="9" name="Oval 25"/>
          <p:cNvSpPr/>
          <p:nvPr/>
        </p:nvSpPr>
        <p:spPr>
          <a:xfrm>
            <a:off x="4150994" y="1934154"/>
            <a:ext cx="4102741" cy="410274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lnSpc>
                <a:spcPct val="120000"/>
              </a:lnSpc>
              <a:spcBef>
                <a:spcPts val="0"/>
              </a:spcBef>
              <a:spcAft>
                <a:spcPts val="0"/>
              </a:spcAft>
              <a:defRPr/>
            </a:pPr>
            <a:endParaRPr lang="en-AU" sz="900"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 name="Group 28"/>
          <p:cNvGrpSpPr/>
          <p:nvPr/>
        </p:nvGrpSpPr>
        <p:grpSpPr bwMode="auto">
          <a:xfrm>
            <a:off x="7367771" y="2181843"/>
            <a:ext cx="903429" cy="905016"/>
            <a:chOff x="8197836" y="1898395"/>
            <a:chExt cx="1017919" cy="1017922"/>
          </a:xfrm>
        </p:grpSpPr>
        <p:sp>
          <p:nvSpPr>
            <p:cNvPr id="11" name="Shape 255"/>
            <p:cNvSpPr/>
            <p:nvPr/>
          </p:nvSpPr>
          <p:spPr>
            <a:xfrm>
              <a:off x="8197836" y="1898395"/>
              <a:ext cx="1017919" cy="101792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noFill/>
            <a:ln w="76200" cap="flat">
              <a:solidFill>
                <a:schemeClr val="bg1"/>
              </a:solidFill>
              <a:miter lim="400000"/>
            </a:ln>
            <a:effectLst/>
          </p:spPr>
          <p:txBody>
            <a:bodyPr lIns="40187" tIns="40187" rIns="40187" bIns="40187" anchor="ctr"/>
            <a:lstStyle/>
            <a:p>
              <a:pPr algn="just" eaLnBrk="1" hangingPunct="1">
                <a:lnSpc>
                  <a:spcPct val="120000"/>
                </a:lnSpc>
                <a:spcBef>
                  <a:spcPts val="0"/>
                </a:spcBef>
                <a:spcAft>
                  <a:spcPts val="0"/>
                </a:spcAft>
                <a:defRPr sz="3200">
                  <a:solidFill>
                    <a:srgbClr val="FFFFFF"/>
                  </a:solidFill>
                  <a:latin typeface="+mn-lt"/>
                  <a:ea typeface="+mn-ea"/>
                  <a:cs typeface="+mn-cs"/>
                  <a:sym typeface="Helvetica Light"/>
                </a:defRPr>
              </a:pPr>
              <a:endParaRPr sz="900"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Shape 256"/>
            <p:cNvSpPr>
              <a:spLocks noChangeArrowheads="1"/>
            </p:cNvSpPr>
            <p:nvPr/>
          </p:nvSpPr>
          <p:spPr bwMode="auto">
            <a:xfrm>
              <a:off x="8505560" y="2180961"/>
              <a:ext cx="402470" cy="452790"/>
            </a:xfrm>
            <a:custGeom>
              <a:avLst/>
              <a:gdLst>
                <a:gd name="T0" fmla="*/ 1406092 w 21600"/>
                <a:gd name="T1" fmla="*/ 3508906 h 20960"/>
                <a:gd name="T2" fmla="*/ 0 w 21600"/>
                <a:gd name="T3" fmla="*/ 5205724 h 20960"/>
                <a:gd name="T4" fmla="*/ 0 w 21600"/>
                <a:gd name="T5" fmla="*/ 7840547 h 20960"/>
                <a:gd name="T6" fmla="*/ 1406092 w 21600"/>
                <a:gd name="T7" fmla="*/ 9481824 h 20960"/>
                <a:gd name="T8" fmla="*/ 937401 w 21600"/>
                <a:gd name="T9" fmla="*/ 8254020 h 20960"/>
                <a:gd name="T10" fmla="*/ 937401 w 21600"/>
                <a:gd name="T11" fmla="*/ 4790847 h 20960"/>
                <a:gd name="T12" fmla="*/ 1406092 w 21600"/>
                <a:gd name="T13" fmla="*/ 3508906 h 20960"/>
                <a:gd name="T14" fmla="*/ 5459468 w 21600"/>
                <a:gd name="T15" fmla="*/ 3457103 h 20960"/>
                <a:gd name="T16" fmla="*/ 6114600 w 21600"/>
                <a:gd name="T17" fmla="*/ 38733 h 20960"/>
                <a:gd name="T18" fmla="*/ 3951641 w 21600"/>
                <a:gd name="T19" fmla="*/ 2540096 h 20960"/>
                <a:gd name="T20" fmla="*/ 1874802 w 21600"/>
                <a:gd name="T21" fmla="*/ 4641508 h 20960"/>
                <a:gd name="T22" fmla="*/ 1874802 w 21600"/>
                <a:gd name="T23" fmla="*/ 8359484 h 20960"/>
                <a:gd name="T24" fmla="*/ 5928160 w 21600"/>
                <a:gd name="T25" fmla="*/ 9781431 h 20960"/>
                <a:gd name="T26" fmla="*/ 7499171 w 21600"/>
                <a:gd name="T27" fmla="*/ 4381110 h 20960"/>
                <a:gd name="T28" fmla="*/ 5459468 w 21600"/>
                <a:gd name="T29" fmla="*/ 3457103 h 209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0960">
                  <a:moveTo>
                    <a:pt x="4050" y="7519"/>
                  </a:moveTo>
                  <a:cubicBezTo>
                    <a:pt x="3162" y="7519"/>
                    <a:pt x="0" y="7985"/>
                    <a:pt x="0" y="11155"/>
                  </a:cubicBezTo>
                  <a:lnTo>
                    <a:pt x="0" y="16801"/>
                  </a:lnTo>
                  <a:cubicBezTo>
                    <a:pt x="0" y="19969"/>
                    <a:pt x="3162" y="20318"/>
                    <a:pt x="4050" y="20318"/>
                  </a:cubicBezTo>
                  <a:cubicBezTo>
                    <a:pt x="4937" y="20318"/>
                    <a:pt x="2700" y="19652"/>
                    <a:pt x="2700" y="17687"/>
                  </a:cubicBezTo>
                  <a:lnTo>
                    <a:pt x="2700" y="10266"/>
                  </a:lnTo>
                  <a:cubicBezTo>
                    <a:pt x="2700" y="8207"/>
                    <a:pt x="4937" y="7519"/>
                    <a:pt x="4050" y="7519"/>
                  </a:cubicBezTo>
                  <a:close/>
                  <a:moveTo>
                    <a:pt x="15725" y="7408"/>
                  </a:moveTo>
                  <a:cubicBezTo>
                    <a:pt x="15545" y="6995"/>
                    <a:pt x="20503" y="3177"/>
                    <a:pt x="17612" y="83"/>
                  </a:cubicBezTo>
                  <a:cubicBezTo>
                    <a:pt x="16936" y="-640"/>
                    <a:pt x="14641" y="3547"/>
                    <a:pt x="11382" y="5443"/>
                  </a:cubicBezTo>
                  <a:cubicBezTo>
                    <a:pt x="9584" y="6488"/>
                    <a:pt x="5400" y="8715"/>
                    <a:pt x="5400" y="9946"/>
                  </a:cubicBezTo>
                  <a:lnTo>
                    <a:pt x="5400" y="17913"/>
                  </a:lnTo>
                  <a:cubicBezTo>
                    <a:pt x="5400" y="19393"/>
                    <a:pt x="12034" y="20960"/>
                    <a:pt x="17075" y="20960"/>
                  </a:cubicBezTo>
                  <a:cubicBezTo>
                    <a:pt x="18923" y="20960"/>
                    <a:pt x="21600" y="10974"/>
                    <a:pt x="21600" y="9388"/>
                  </a:cubicBezTo>
                  <a:cubicBezTo>
                    <a:pt x="21600" y="7795"/>
                    <a:pt x="15902" y="7823"/>
                    <a:pt x="15725" y="7408"/>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048" tIns="46048" rIns="46048" bIns="46048" anchor="ctr"/>
            <a:lstStyle/>
            <a:p>
              <a:endParaRPr lang="zh-CN" altLang="en-US">
                <a:solidFill>
                  <a:schemeClr val="bg1"/>
                </a:solidFill>
              </a:endParaRPr>
            </a:p>
          </p:txBody>
        </p:sp>
      </p:grpSp>
      <p:grpSp>
        <p:nvGrpSpPr>
          <p:cNvPr id="13" name="Group 30"/>
          <p:cNvGrpSpPr/>
          <p:nvPr/>
        </p:nvGrpSpPr>
        <p:grpSpPr bwMode="auto">
          <a:xfrm>
            <a:off x="4112888" y="2185019"/>
            <a:ext cx="903429" cy="905016"/>
            <a:chOff x="8197836" y="1898395"/>
            <a:chExt cx="1017919" cy="1017922"/>
          </a:xfrm>
        </p:grpSpPr>
        <p:sp>
          <p:nvSpPr>
            <p:cNvPr id="15" name="Shape 255"/>
            <p:cNvSpPr>
              <a:spLocks noChangeArrowheads="1"/>
            </p:cNvSpPr>
            <p:nvPr/>
          </p:nvSpPr>
          <p:spPr bwMode="auto">
            <a:xfrm>
              <a:off x="8197836" y="1898395"/>
              <a:ext cx="1017919" cy="1017922"/>
            </a:xfrm>
            <a:custGeom>
              <a:avLst/>
              <a:gdLst>
                <a:gd name="T0" fmla="*/ 47970328 w 21600"/>
                <a:gd name="T1" fmla="*/ 23985306 h 21600"/>
                <a:gd name="T2" fmla="*/ 23985188 w 21600"/>
                <a:gd name="T3" fmla="*/ 47970611 h 21600"/>
                <a:gd name="T4" fmla="*/ 0 w 21600"/>
                <a:gd name="T5" fmla="*/ 23985306 h 21600"/>
                <a:gd name="T6" fmla="*/ 23985188 w 21600"/>
                <a:gd name="T7" fmla="*/ 0 h 21600"/>
                <a:gd name="T8" fmla="*/ 47970328 w 21600"/>
                <a:gd name="T9" fmla="*/ 23985306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noFill/>
            <a:ln w="76200">
              <a:solidFill>
                <a:schemeClr val="bg1"/>
              </a:solidFill>
              <a:miter lim="400000"/>
            </a:ln>
          </p:spPr>
          <p:txBody>
            <a:bodyPr lIns="40187" tIns="40187" rIns="40187" bIns="40187" anchor="ctr"/>
            <a:lstStyle/>
            <a:p>
              <a:endParaRPr lang="zh-CN" altLang="en-US" dirty="0">
                <a:solidFill>
                  <a:schemeClr val="bg1"/>
                </a:solidFill>
              </a:endParaRPr>
            </a:p>
          </p:txBody>
        </p:sp>
        <p:sp>
          <p:nvSpPr>
            <p:cNvPr id="18" name="Shape 256"/>
            <p:cNvSpPr>
              <a:spLocks noChangeArrowheads="1"/>
            </p:cNvSpPr>
            <p:nvPr/>
          </p:nvSpPr>
          <p:spPr bwMode="auto">
            <a:xfrm flipH="1">
              <a:off x="8505560" y="2180961"/>
              <a:ext cx="402470" cy="452790"/>
            </a:xfrm>
            <a:custGeom>
              <a:avLst/>
              <a:gdLst>
                <a:gd name="T0" fmla="*/ 1406092 w 21600"/>
                <a:gd name="T1" fmla="*/ 3508906 h 20960"/>
                <a:gd name="T2" fmla="*/ 0 w 21600"/>
                <a:gd name="T3" fmla="*/ 5205724 h 20960"/>
                <a:gd name="T4" fmla="*/ 0 w 21600"/>
                <a:gd name="T5" fmla="*/ 7840547 h 20960"/>
                <a:gd name="T6" fmla="*/ 1406092 w 21600"/>
                <a:gd name="T7" fmla="*/ 9481824 h 20960"/>
                <a:gd name="T8" fmla="*/ 937401 w 21600"/>
                <a:gd name="T9" fmla="*/ 8254020 h 20960"/>
                <a:gd name="T10" fmla="*/ 937401 w 21600"/>
                <a:gd name="T11" fmla="*/ 4790847 h 20960"/>
                <a:gd name="T12" fmla="*/ 1406092 w 21600"/>
                <a:gd name="T13" fmla="*/ 3508906 h 20960"/>
                <a:gd name="T14" fmla="*/ 5459468 w 21600"/>
                <a:gd name="T15" fmla="*/ 3457103 h 20960"/>
                <a:gd name="T16" fmla="*/ 6114600 w 21600"/>
                <a:gd name="T17" fmla="*/ 38733 h 20960"/>
                <a:gd name="T18" fmla="*/ 3951641 w 21600"/>
                <a:gd name="T19" fmla="*/ 2540096 h 20960"/>
                <a:gd name="T20" fmla="*/ 1874802 w 21600"/>
                <a:gd name="T21" fmla="*/ 4641508 h 20960"/>
                <a:gd name="T22" fmla="*/ 1874802 w 21600"/>
                <a:gd name="T23" fmla="*/ 8359484 h 20960"/>
                <a:gd name="T24" fmla="*/ 5928160 w 21600"/>
                <a:gd name="T25" fmla="*/ 9781431 h 20960"/>
                <a:gd name="T26" fmla="*/ 7499171 w 21600"/>
                <a:gd name="T27" fmla="*/ 4381110 h 20960"/>
                <a:gd name="T28" fmla="*/ 5459468 w 21600"/>
                <a:gd name="T29" fmla="*/ 3457103 h 209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0960">
                  <a:moveTo>
                    <a:pt x="4050" y="7519"/>
                  </a:moveTo>
                  <a:cubicBezTo>
                    <a:pt x="3162" y="7519"/>
                    <a:pt x="0" y="7985"/>
                    <a:pt x="0" y="11155"/>
                  </a:cubicBezTo>
                  <a:lnTo>
                    <a:pt x="0" y="16801"/>
                  </a:lnTo>
                  <a:cubicBezTo>
                    <a:pt x="0" y="19969"/>
                    <a:pt x="3162" y="20318"/>
                    <a:pt x="4050" y="20318"/>
                  </a:cubicBezTo>
                  <a:cubicBezTo>
                    <a:pt x="4937" y="20318"/>
                    <a:pt x="2700" y="19652"/>
                    <a:pt x="2700" y="17687"/>
                  </a:cubicBezTo>
                  <a:lnTo>
                    <a:pt x="2700" y="10266"/>
                  </a:lnTo>
                  <a:cubicBezTo>
                    <a:pt x="2700" y="8207"/>
                    <a:pt x="4937" y="7519"/>
                    <a:pt x="4050" y="7519"/>
                  </a:cubicBezTo>
                  <a:close/>
                  <a:moveTo>
                    <a:pt x="15725" y="7408"/>
                  </a:moveTo>
                  <a:cubicBezTo>
                    <a:pt x="15545" y="6995"/>
                    <a:pt x="20503" y="3177"/>
                    <a:pt x="17612" y="83"/>
                  </a:cubicBezTo>
                  <a:cubicBezTo>
                    <a:pt x="16936" y="-640"/>
                    <a:pt x="14641" y="3547"/>
                    <a:pt x="11382" y="5443"/>
                  </a:cubicBezTo>
                  <a:cubicBezTo>
                    <a:pt x="9584" y="6488"/>
                    <a:pt x="5400" y="8715"/>
                    <a:pt x="5400" y="9946"/>
                  </a:cubicBezTo>
                  <a:lnTo>
                    <a:pt x="5400" y="17913"/>
                  </a:lnTo>
                  <a:cubicBezTo>
                    <a:pt x="5400" y="19393"/>
                    <a:pt x="12034" y="20960"/>
                    <a:pt x="17075" y="20960"/>
                  </a:cubicBezTo>
                  <a:cubicBezTo>
                    <a:pt x="18923" y="20960"/>
                    <a:pt x="21600" y="10974"/>
                    <a:pt x="21600" y="9388"/>
                  </a:cubicBezTo>
                  <a:cubicBezTo>
                    <a:pt x="21600" y="7795"/>
                    <a:pt x="15902" y="7823"/>
                    <a:pt x="15725" y="7408"/>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048" tIns="46048" rIns="46048" bIns="46048" anchor="ctr"/>
            <a:lstStyle/>
            <a:p>
              <a:endParaRPr lang="zh-CN" altLang="en-US">
                <a:solidFill>
                  <a:schemeClr val="bg1"/>
                </a:solidFill>
              </a:endParaRPr>
            </a:p>
          </p:txBody>
        </p:sp>
      </p:grpSp>
      <p:grpSp>
        <p:nvGrpSpPr>
          <p:cNvPr id="19" name="Group 39"/>
          <p:cNvGrpSpPr/>
          <p:nvPr/>
        </p:nvGrpSpPr>
        <p:grpSpPr bwMode="auto">
          <a:xfrm>
            <a:off x="7363008" y="4874664"/>
            <a:ext cx="905016" cy="905016"/>
            <a:chOff x="8197836" y="1898395"/>
            <a:chExt cx="1017919" cy="1017922"/>
          </a:xfrm>
        </p:grpSpPr>
        <p:sp>
          <p:nvSpPr>
            <p:cNvPr id="20" name="Shape 255"/>
            <p:cNvSpPr/>
            <p:nvPr/>
          </p:nvSpPr>
          <p:spPr>
            <a:xfrm>
              <a:off x="8197836" y="1898395"/>
              <a:ext cx="1017919" cy="101792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noFill/>
            <a:ln w="76200" cap="flat">
              <a:solidFill>
                <a:schemeClr val="bg1"/>
              </a:solidFill>
              <a:miter lim="400000"/>
            </a:ln>
            <a:effectLst/>
          </p:spPr>
          <p:txBody>
            <a:bodyPr lIns="40187" tIns="40187" rIns="40187" bIns="40187" anchor="ctr"/>
            <a:lstStyle/>
            <a:p>
              <a:pPr algn="just" eaLnBrk="1" hangingPunct="1">
                <a:lnSpc>
                  <a:spcPct val="120000"/>
                </a:lnSpc>
                <a:spcBef>
                  <a:spcPts val="0"/>
                </a:spcBef>
                <a:spcAft>
                  <a:spcPts val="0"/>
                </a:spcAft>
                <a:defRPr sz="3200">
                  <a:solidFill>
                    <a:srgbClr val="FFFFFF"/>
                  </a:solidFill>
                  <a:latin typeface="+mn-lt"/>
                  <a:ea typeface="+mn-ea"/>
                  <a:cs typeface="+mn-cs"/>
                  <a:sym typeface="Helvetica Light"/>
                </a:defRPr>
              </a:pPr>
              <a:endParaRPr sz="900"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Shape 256"/>
            <p:cNvSpPr>
              <a:spLocks noChangeArrowheads="1"/>
            </p:cNvSpPr>
            <p:nvPr/>
          </p:nvSpPr>
          <p:spPr bwMode="auto">
            <a:xfrm>
              <a:off x="8505560" y="2180961"/>
              <a:ext cx="402470" cy="452790"/>
            </a:xfrm>
            <a:custGeom>
              <a:avLst/>
              <a:gdLst>
                <a:gd name="T0" fmla="*/ 1406092 w 21600"/>
                <a:gd name="T1" fmla="*/ 3508906 h 20960"/>
                <a:gd name="T2" fmla="*/ 0 w 21600"/>
                <a:gd name="T3" fmla="*/ 5205724 h 20960"/>
                <a:gd name="T4" fmla="*/ 0 w 21600"/>
                <a:gd name="T5" fmla="*/ 7840547 h 20960"/>
                <a:gd name="T6" fmla="*/ 1406092 w 21600"/>
                <a:gd name="T7" fmla="*/ 9481824 h 20960"/>
                <a:gd name="T8" fmla="*/ 937401 w 21600"/>
                <a:gd name="T9" fmla="*/ 8254020 h 20960"/>
                <a:gd name="T10" fmla="*/ 937401 w 21600"/>
                <a:gd name="T11" fmla="*/ 4790847 h 20960"/>
                <a:gd name="T12" fmla="*/ 1406092 w 21600"/>
                <a:gd name="T13" fmla="*/ 3508906 h 20960"/>
                <a:gd name="T14" fmla="*/ 5459468 w 21600"/>
                <a:gd name="T15" fmla="*/ 3457103 h 20960"/>
                <a:gd name="T16" fmla="*/ 6114600 w 21600"/>
                <a:gd name="T17" fmla="*/ 38733 h 20960"/>
                <a:gd name="T18" fmla="*/ 3951641 w 21600"/>
                <a:gd name="T19" fmla="*/ 2540096 h 20960"/>
                <a:gd name="T20" fmla="*/ 1874802 w 21600"/>
                <a:gd name="T21" fmla="*/ 4641508 h 20960"/>
                <a:gd name="T22" fmla="*/ 1874802 w 21600"/>
                <a:gd name="T23" fmla="*/ 8359484 h 20960"/>
                <a:gd name="T24" fmla="*/ 5928160 w 21600"/>
                <a:gd name="T25" fmla="*/ 9781431 h 20960"/>
                <a:gd name="T26" fmla="*/ 7499171 w 21600"/>
                <a:gd name="T27" fmla="*/ 4381110 h 20960"/>
                <a:gd name="T28" fmla="*/ 5459468 w 21600"/>
                <a:gd name="T29" fmla="*/ 3457103 h 209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0960">
                  <a:moveTo>
                    <a:pt x="4050" y="7519"/>
                  </a:moveTo>
                  <a:cubicBezTo>
                    <a:pt x="3162" y="7519"/>
                    <a:pt x="0" y="7985"/>
                    <a:pt x="0" y="11155"/>
                  </a:cubicBezTo>
                  <a:lnTo>
                    <a:pt x="0" y="16801"/>
                  </a:lnTo>
                  <a:cubicBezTo>
                    <a:pt x="0" y="19969"/>
                    <a:pt x="3162" y="20318"/>
                    <a:pt x="4050" y="20318"/>
                  </a:cubicBezTo>
                  <a:cubicBezTo>
                    <a:pt x="4937" y="20318"/>
                    <a:pt x="2700" y="19652"/>
                    <a:pt x="2700" y="17687"/>
                  </a:cubicBezTo>
                  <a:lnTo>
                    <a:pt x="2700" y="10266"/>
                  </a:lnTo>
                  <a:cubicBezTo>
                    <a:pt x="2700" y="8207"/>
                    <a:pt x="4937" y="7519"/>
                    <a:pt x="4050" y="7519"/>
                  </a:cubicBezTo>
                  <a:close/>
                  <a:moveTo>
                    <a:pt x="15725" y="7408"/>
                  </a:moveTo>
                  <a:cubicBezTo>
                    <a:pt x="15545" y="6995"/>
                    <a:pt x="20503" y="3177"/>
                    <a:pt x="17612" y="83"/>
                  </a:cubicBezTo>
                  <a:cubicBezTo>
                    <a:pt x="16936" y="-640"/>
                    <a:pt x="14641" y="3547"/>
                    <a:pt x="11382" y="5443"/>
                  </a:cubicBezTo>
                  <a:cubicBezTo>
                    <a:pt x="9584" y="6488"/>
                    <a:pt x="5400" y="8715"/>
                    <a:pt x="5400" y="9946"/>
                  </a:cubicBezTo>
                  <a:lnTo>
                    <a:pt x="5400" y="17913"/>
                  </a:lnTo>
                  <a:cubicBezTo>
                    <a:pt x="5400" y="19393"/>
                    <a:pt x="12034" y="20960"/>
                    <a:pt x="17075" y="20960"/>
                  </a:cubicBezTo>
                  <a:cubicBezTo>
                    <a:pt x="18923" y="20960"/>
                    <a:pt x="21600" y="10974"/>
                    <a:pt x="21600" y="9388"/>
                  </a:cubicBezTo>
                  <a:cubicBezTo>
                    <a:pt x="21600" y="7795"/>
                    <a:pt x="15902" y="7823"/>
                    <a:pt x="15725" y="7408"/>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048" tIns="46048" rIns="46048" bIns="46048" anchor="ctr"/>
            <a:lstStyle/>
            <a:p>
              <a:endParaRPr lang="zh-CN" altLang="en-US">
                <a:solidFill>
                  <a:schemeClr val="bg1"/>
                </a:solidFill>
              </a:endParaRPr>
            </a:p>
          </p:txBody>
        </p:sp>
      </p:grpSp>
      <p:grpSp>
        <p:nvGrpSpPr>
          <p:cNvPr id="22" name="Group 42"/>
          <p:cNvGrpSpPr/>
          <p:nvPr/>
        </p:nvGrpSpPr>
        <p:grpSpPr bwMode="auto">
          <a:xfrm>
            <a:off x="4144643" y="4879427"/>
            <a:ext cx="905016" cy="903429"/>
            <a:chOff x="8197836" y="1898395"/>
            <a:chExt cx="1017919" cy="1017922"/>
          </a:xfrm>
        </p:grpSpPr>
        <p:sp>
          <p:nvSpPr>
            <p:cNvPr id="23" name="Shape 255"/>
            <p:cNvSpPr/>
            <p:nvPr/>
          </p:nvSpPr>
          <p:spPr>
            <a:xfrm>
              <a:off x="8197836" y="1898395"/>
              <a:ext cx="1017919" cy="101792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noFill/>
            <a:ln w="76200" cap="flat">
              <a:solidFill>
                <a:schemeClr val="bg1"/>
              </a:solidFill>
              <a:miter lim="400000"/>
            </a:ln>
            <a:effectLst/>
          </p:spPr>
          <p:txBody>
            <a:bodyPr lIns="40187" tIns="40187" rIns="40187" bIns="40187" anchor="ctr"/>
            <a:lstStyle/>
            <a:p>
              <a:pPr algn="just" eaLnBrk="1" hangingPunct="1">
                <a:lnSpc>
                  <a:spcPct val="120000"/>
                </a:lnSpc>
                <a:spcBef>
                  <a:spcPts val="0"/>
                </a:spcBef>
                <a:spcAft>
                  <a:spcPts val="0"/>
                </a:spcAft>
                <a:defRPr sz="3200">
                  <a:solidFill>
                    <a:srgbClr val="FFFFFF"/>
                  </a:solidFill>
                  <a:latin typeface="+mn-lt"/>
                  <a:ea typeface="+mn-ea"/>
                  <a:cs typeface="+mn-cs"/>
                  <a:sym typeface="Helvetica Light"/>
                </a:defRPr>
              </a:pPr>
              <a:endParaRPr sz="900"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Shape 256"/>
            <p:cNvSpPr>
              <a:spLocks noChangeArrowheads="1"/>
            </p:cNvSpPr>
            <p:nvPr/>
          </p:nvSpPr>
          <p:spPr bwMode="auto">
            <a:xfrm flipH="1">
              <a:off x="8505560" y="2180961"/>
              <a:ext cx="402470" cy="452790"/>
            </a:xfrm>
            <a:custGeom>
              <a:avLst/>
              <a:gdLst>
                <a:gd name="T0" fmla="*/ 1406092 w 21600"/>
                <a:gd name="T1" fmla="*/ 3508906 h 20960"/>
                <a:gd name="T2" fmla="*/ 0 w 21600"/>
                <a:gd name="T3" fmla="*/ 5205724 h 20960"/>
                <a:gd name="T4" fmla="*/ 0 w 21600"/>
                <a:gd name="T5" fmla="*/ 7840547 h 20960"/>
                <a:gd name="T6" fmla="*/ 1406092 w 21600"/>
                <a:gd name="T7" fmla="*/ 9481824 h 20960"/>
                <a:gd name="T8" fmla="*/ 937401 w 21600"/>
                <a:gd name="T9" fmla="*/ 8254020 h 20960"/>
                <a:gd name="T10" fmla="*/ 937401 w 21600"/>
                <a:gd name="T11" fmla="*/ 4790847 h 20960"/>
                <a:gd name="T12" fmla="*/ 1406092 w 21600"/>
                <a:gd name="T13" fmla="*/ 3508906 h 20960"/>
                <a:gd name="T14" fmla="*/ 5459468 w 21600"/>
                <a:gd name="T15" fmla="*/ 3457103 h 20960"/>
                <a:gd name="T16" fmla="*/ 6114600 w 21600"/>
                <a:gd name="T17" fmla="*/ 38733 h 20960"/>
                <a:gd name="T18" fmla="*/ 3951641 w 21600"/>
                <a:gd name="T19" fmla="*/ 2540096 h 20960"/>
                <a:gd name="T20" fmla="*/ 1874802 w 21600"/>
                <a:gd name="T21" fmla="*/ 4641508 h 20960"/>
                <a:gd name="T22" fmla="*/ 1874802 w 21600"/>
                <a:gd name="T23" fmla="*/ 8359484 h 20960"/>
                <a:gd name="T24" fmla="*/ 5928160 w 21600"/>
                <a:gd name="T25" fmla="*/ 9781431 h 20960"/>
                <a:gd name="T26" fmla="*/ 7499171 w 21600"/>
                <a:gd name="T27" fmla="*/ 4381110 h 20960"/>
                <a:gd name="T28" fmla="*/ 5459468 w 21600"/>
                <a:gd name="T29" fmla="*/ 3457103 h 209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0960">
                  <a:moveTo>
                    <a:pt x="4050" y="7519"/>
                  </a:moveTo>
                  <a:cubicBezTo>
                    <a:pt x="3162" y="7519"/>
                    <a:pt x="0" y="7985"/>
                    <a:pt x="0" y="11155"/>
                  </a:cubicBezTo>
                  <a:lnTo>
                    <a:pt x="0" y="16801"/>
                  </a:lnTo>
                  <a:cubicBezTo>
                    <a:pt x="0" y="19969"/>
                    <a:pt x="3162" y="20318"/>
                    <a:pt x="4050" y="20318"/>
                  </a:cubicBezTo>
                  <a:cubicBezTo>
                    <a:pt x="4937" y="20318"/>
                    <a:pt x="2700" y="19652"/>
                    <a:pt x="2700" y="17687"/>
                  </a:cubicBezTo>
                  <a:lnTo>
                    <a:pt x="2700" y="10266"/>
                  </a:lnTo>
                  <a:cubicBezTo>
                    <a:pt x="2700" y="8207"/>
                    <a:pt x="4937" y="7519"/>
                    <a:pt x="4050" y="7519"/>
                  </a:cubicBezTo>
                  <a:close/>
                  <a:moveTo>
                    <a:pt x="15725" y="7408"/>
                  </a:moveTo>
                  <a:cubicBezTo>
                    <a:pt x="15545" y="6995"/>
                    <a:pt x="20503" y="3177"/>
                    <a:pt x="17612" y="83"/>
                  </a:cubicBezTo>
                  <a:cubicBezTo>
                    <a:pt x="16936" y="-640"/>
                    <a:pt x="14641" y="3547"/>
                    <a:pt x="11382" y="5443"/>
                  </a:cubicBezTo>
                  <a:cubicBezTo>
                    <a:pt x="9584" y="6488"/>
                    <a:pt x="5400" y="8715"/>
                    <a:pt x="5400" y="9946"/>
                  </a:cubicBezTo>
                  <a:lnTo>
                    <a:pt x="5400" y="17913"/>
                  </a:lnTo>
                  <a:cubicBezTo>
                    <a:pt x="5400" y="19393"/>
                    <a:pt x="12034" y="20960"/>
                    <a:pt x="17075" y="20960"/>
                  </a:cubicBezTo>
                  <a:cubicBezTo>
                    <a:pt x="18923" y="20960"/>
                    <a:pt x="21600" y="10974"/>
                    <a:pt x="21600" y="9388"/>
                  </a:cubicBezTo>
                  <a:cubicBezTo>
                    <a:pt x="21600" y="7795"/>
                    <a:pt x="15902" y="7823"/>
                    <a:pt x="15725" y="7408"/>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048" tIns="46048" rIns="46048" bIns="46048" anchor="ctr"/>
            <a:lstStyle/>
            <a:p>
              <a:endParaRPr lang="zh-CN" altLang="en-US">
                <a:solidFill>
                  <a:schemeClr val="bg1"/>
                </a:solidFill>
              </a:endParaRPr>
            </a:p>
          </p:txBody>
        </p:sp>
      </p:grpSp>
      <p:sp>
        <p:nvSpPr>
          <p:cNvPr id="25" name="Text Placeholder 8"/>
          <p:cNvSpPr txBox="1">
            <a:spLocks noChangeArrowheads="1"/>
          </p:cNvSpPr>
          <p:nvPr/>
        </p:nvSpPr>
        <p:spPr bwMode="auto">
          <a:xfrm>
            <a:off x="2175835" y="2269169"/>
            <a:ext cx="1770340" cy="298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lnSpc>
                <a:spcPct val="120000"/>
              </a:lnSpc>
              <a:buFont typeface="Arial" panose="020B0604020202020204" pitchFamily="34" charset="0"/>
              <a:buNone/>
            </a:pPr>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 Placeholder 9"/>
          <p:cNvSpPr txBox="1">
            <a:spLocks noChangeArrowheads="1"/>
          </p:cNvSpPr>
          <p:nvPr/>
        </p:nvSpPr>
        <p:spPr bwMode="auto">
          <a:xfrm>
            <a:off x="1670931" y="2521621"/>
            <a:ext cx="2275244" cy="70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lnSpc>
                <a:spcPct val="120000"/>
              </a:lnSpc>
              <a:buFont typeface="Arial" panose="020B0604020202020204" pitchFamily="34" charset="0"/>
              <a:buNone/>
            </a:pPr>
            <a:r>
              <a:rPr lang="en-US" altLang="zh-CN" sz="80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directly.ent to this directly.</a:t>
            </a:r>
            <a:endParaRPr lang="en-AU" altLang="zh-CN"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 Placeholder 8"/>
          <p:cNvSpPr txBox="1">
            <a:spLocks noChangeArrowheads="1"/>
          </p:cNvSpPr>
          <p:nvPr/>
        </p:nvSpPr>
        <p:spPr bwMode="auto">
          <a:xfrm>
            <a:off x="8479195" y="2269169"/>
            <a:ext cx="1770340" cy="298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20000"/>
              </a:lnSpc>
              <a:buFont typeface="Arial" panose="020B0604020202020204" pitchFamily="34" charset="0"/>
              <a:buNone/>
            </a:pPr>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 Placeholder 9"/>
          <p:cNvSpPr txBox="1">
            <a:spLocks noChangeArrowheads="1"/>
          </p:cNvSpPr>
          <p:nvPr/>
        </p:nvSpPr>
        <p:spPr bwMode="auto">
          <a:xfrm>
            <a:off x="8479195" y="2521621"/>
            <a:ext cx="2275244" cy="70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lnSpc>
                <a:spcPct val="120000"/>
              </a:lnSpc>
              <a:buFont typeface="Arial" panose="020B0604020202020204" pitchFamily="34" charset="0"/>
              <a:buNone/>
            </a:pPr>
            <a:r>
              <a:rPr lang="en-US" altLang="zh-CN" sz="80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directly.ent to this directly.</a:t>
            </a:r>
            <a:endParaRPr lang="en-AU" altLang="zh-CN"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 Placeholder 8"/>
          <p:cNvSpPr txBox="1">
            <a:spLocks noChangeArrowheads="1"/>
          </p:cNvSpPr>
          <p:nvPr/>
        </p:nvSpPr>
        <p:spPr bwMode="auto">
          <a:xfrm>
            <a:off x="2175835" y="4939761"/>
            <a:ext cx="1770340" cy="298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lnSpc>
                <a:spcPct val="120000"/>
              </a:lnSpc>
              <a:buFont typeface="Arial" panose="020B0604020202020204" pitchFamily="34" charset="0"/>
              <a:buNone/>
            </a:pPr>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 Placeholder 9"/>
          <p:cNvSpPr txBox="1">
            <a:spLocks noChangeArrowheads="1"/>
          </p:cNvSpPr>
          <p:nvPr/>
        </p:nvSpPr>
        <p:spPr bwMode="auto">
          <a:xfrm>
            <a:off x="1670931" y="5192214"/>
            <a:ext cx="2275244" cy="70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lnSpc>
                <a:spcPct val="120000"/>
              </a:lnSpc>
              <a:buFont typeface="Arial" panose="020B0604020202020204" pitchFamily="34" charset="0"/>
              <a:buNone/>
            </a:pPr>
            <a:r>
              <a:rPr lang="en-US" altLang="zh-CN" sz="80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directly.ent to this directly.</a:t>
            </a:r>
            <a:endParaRPr lang="en-AU" altLang="zh-CN"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 Placeholder 8"/>
          <p:cNvSpPr txBox="1">
            <a:spLocks noChangeArrowheads="1"/>
          </p:cNvSpPr>
          <p:nvPr/>
        </p:nvSpPr>
        <p:spPr bwMode="auto">
          <a:xfrm>
            <a:off x="8479195" y="4939761"/>
            <a:ext cx="1770340" cy="298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20000"/>
              </a:lnSpc>
              <a:buFont typeface="Arial" panose="020B0604020202020204" pitchFamily="34" charset="0"/>
              <a:buNone/>
            </a:pPr>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 Placeholder 9"/>
          <p:cNvSpPr txBox="1">
            <a:spLocks noChangeArrowheads="1"/>
          </p:cNvSpPr>
          <p:nvPr/>
        </p:nvSpPr>
        <p:spPr bwMode="auto">
          <a:xfrm>
            <a:off x="8479195" y="5192214"/>
            <a:ext cx="2275244" cy="70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lnSpc>
                <a:spcPct val="120000"/>
              </a:lnSpc>
              <a:buFont typeface="Arial" panose="020B0604020202020204" pitchFamily="34" charset="0"/>
              <a:buNone/>
            </a:pPr>
            <a:r>
              <a:rPr lang="en-US" altLang="zh-CN" sz="80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directly.ent to this directly.</a:t>
            </a:r>
            <a:endParaRPr lang="en-AU" altLang="zh-CN"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文本框 60"/>
          <p:cNvSpPr>
            <a:spLocks noChangeArrowheads="1"/>
          </p:cNvSpPr>
          <p:nvPr/>
        </p:nvSpPr>
        <p:spPr bwMode="auto">
          <a:xfrm>
            <a:off x="4937444" y="3348474"/>
            <a:ext cx="2529840" cy="129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b="1" dirty="0">
                <a:solidFill>
                  <a:schemeClr val="bg1"/>
                </a:solidFill>
                <a:latin typeface="方正姚体" panose="02010601030101010101" pitchFamily="2" charset="-122"/>
                <a:ea typeface="方正姚体" panose="02010601030101010101" pitchFamily="2" charset="-122"/>
                <a:sym typeface="方正姚体" panose="02010601030101010101" pitchFamily="2" charset="-122"/>
              </a:rPr>
              <a:t>MORE  THAN  TEMPLATE</a:t>
            </a:r>
            <a:endParaRPr lang="zh-CN" altLang="en-US" b="1" dirty="0">
              <a:solidFill>
                <a:schemeClr val="bg1"/>
              </a:solidFill>
              <a:latin typeface="方正姚体" panose="02010601030101010101" pitchFamily="2" charset="-122"/>
              <a:ea typeface="方正姚体" panose="02010601030101010101" pitchFamily="2" charset="-122"/>
              <a:sym typeface="方正姚体" panose="02010601030101010101" pitchFamily="2" charset="-122"/>
            </a:endParaRPr>
          </a:p>
          <a:p>
            <a:pPr algn="ctr"/>
            <a:r>
              <a:rPr lang="en-US" altLang="en-US" sz="1400" dirty="0">
                <a:solidFill>
                  <a:schemeClr val="bg1"/>
                </a:solidFill>
                <a:latin typeface="方正姚体" panose="02010601030101010101" pitchFamily="2" charset="-122"/>
                <a:ea typeface="方正姚体" panose="02010601030101010101" pitchFamily="2" charset="-122"/>
                <a:sym typeface="方正姚体" panose="02010601030101010101" pitchFamily="2" charset="-122"/>
              </a:rPr>
              <a:t>Click here to add  you to the </a:t>
            </a:r>
            <a:endParaRPr lang="zh-CN" altLang="en-US" sz="1400" dirty="0">
              <a:solidFill>
                <a:schemeClr val="bg1"/>
              </a:solidFill>
              <a:latin typeface="方正姚体" panose="02010601030101010101" pitchFamily="2" charset="-122"/>
              <a:ea typeface="方正姚体" panose="02010601030101010101" pitchFamily="2" charset="-122"/>
              <a:sym typeface="方正姚体" panose="02010601030101010101" pitchFamily="2" charset="-122"/>
            </a:endParaRPr>
          </a:p>
          <a:p>
            <a:pPr algn="ctr"/>
            <a:r>
              <a:rPr lang="en-US" altLang="en-US" sz="1400" dirty="0">
                <a:solidFill>
                  <a:schemeClr val="bg1"/>
                </a:solidFill>
                <a:latin typeface="方正姚体" panose="02010601030101010101" pitchFamily="2" charset="-122"/>
                <a:ea typeface="方正姚体" panose="02010601030101010101" pitchFamily="2" charset="-122"/>
                <a:sym typeface="方正姚体" panose="02010601030101010101" pitchFamily="2" charset="-122"/>
              </a:rPr>
              <a:t>Center of the  narrative thought</a:t>
            </a:r>
          </a:p>
          <a:p>
            <a:pPr algn="ctr"/>
            <a:endParaRPr lang="zh-CN" altLang="en-US" sz="1400" dirty="0">
              <a:solidFill>
                <a:schemeClr val="bg1"/>
              </a:solidFill>
              <a:sym typeface="Calibri" panose="020F0502020204030204" pitchFamily="34" charset="0"/>
            </a:endParaRPr>
          </a:p>
          <a:p>
            <a:pPr algn="ct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49" presetClass="entr" presetSubtype="0" decel="10000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 calcmode="lin" valueType="num">
                                      <p:cBhvr>
                                        <p:cTn id="19" dur="500" fill="hold"/>
                                        <p:tgtEl>
                                          <p:spTgt spid="13"/>
                                        </p:tgtEl>
                                        <p:attrNameLst>
                                          <p:attrName>style.rotation</p:attrName>
                                        </p:attrNameLst>
                                      </p:cBhvr>
                                      <p:tavLst>
                                        <p:tav tm="0">
                                          <p:val>
                                            <p:fltVal val="360"/>
                                          </p:val>
                                        </p:tav>
                                        <p:tav tm="100000">
                                          <p:val>
                                            <p:fltVal val="0"/>
                                          </p:val>
                                        </p:tav>
                                      </p:tavLst>
                                    </p:anim>
                                    <p:animEffect transition="in" filter="fade">
                                      <p:cBhvr>
                                        <p:cTn id="20" dur="500"/>
                                        <p:tgtEl>
                                          <p:spTgt spid="13"/>
                                        </p:tgtEl>
                                      </p:cBhvr>
                                    </p:animEffect>
                                  </p:childTnLst>
                                </p:cTn>
                              </p:par>
                            </p:childTnLst>
                          </p:cTn>
                        </p:par>
                        <p:par>
                          <p:cTn id="21" fill="hold">
                            <p:stCondLst>
                              <p:cond delay="1500"/>
                            </p:stCondLst>
                            <p:childTnLst>
                              <p:par>
                                <p:cTn id="22" presetID="49" presetClass="entr" presetSubtype="0" decel="10000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 calcmode="lin" valueType="num">
                                      <p:cBhvr>
                                        <p:cTn id="26" dur="500" fill="hold"/>
                                        <p:tgtEl>
                                          <p:spTgt spid="10"/>
                                        </p:tgtEl>
                                        <p:attrNameLst>
                                          <p:attrName>style.rotation</p:attrName>
                                        </p:attrNameLst>
                                      </p:cBhvr>
                                      <p:tavLst>
                                        <p:tav tm="0">
                                          <p:val>
                                            <p:fltVal val="360"/>
                                          </p:val>
                                        </p:tav>
                                        <p:tav tm="100000">
                                          <p:val>
                                            <p:fltVal val="0"/>
                                          </p:val>
                                        </p:tav>
                                      </p:tavLst>
                                    </p:anim>
                                    <p:animEffect transition="in" filter="fade">
                                      <p:cBhvr>
                                        <p:cTn id="27" dur="500"/>
                                        <p:tgtEl>
                                          <p:spTgt spid="10"/>
                                        </p:tgtEl>
                                      </p:cBhvr>
                                    </p:animEffect>
                                  </p:childTnLst>
                                </p:cTn>
                              </p:par>
                            </p:childTnLst>
                          </p:cTn>
                        </p:par>
                        <p:par>
                          <p:cTn id="28" fill="hold">
                            <p:stCondLst>
                              <p:cond delay="2000"/>
                            </p:stCondLst>
                            <p:childTnLst>
                              <p:par>
                                <p:cTn id="29" presetID="49" presetClass="entr" presetSubtype="0" decel="10000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 calcmode="lin" valueType="num">
                                      <p:cBhvr>
                                        <p:cTn id="33" dur="500" fill="hold"/>
                                        <p:tgtEl>
                                          <p:spTgt spid="22"/>
                                        </p:tgtEl>
                                        <p:attrNameLst>
                                          <p:attrName>style.rotation</p:attrName>
                                        </p:attrNameLst>
                                      </p:cBhvr>
                                      <p:tavLst>
                                        <p:tav tm="0">
                                          <p:val>
                                            <p:fltVal val="360"/>
                                          </p:val>
                                        </p:tav>
                                        <p:tav tm="100000">
                                          <p:val>
                                            <p:fltVal val="0"/>
                                          </p:val>
                                        </p:tav>
                                      </p:tavLst>
                                    </p:anim>
                                    <p:animEffect transition="in" filter="fade">
                                      <p:cBhvr>
                                        <p:cTn id="34" dur="500"/>
                                        <p:tgtEl>
                                          <p:spTgt spid="22"/>
                                        </p:tgtEl>
                                      </p:cBhvr>
                                    </p:animEffect>
                                  </p:childTnLst>
                                </p:cTn>
                              </p:par>
                            </p:childTnLst>
                          </p:cTn>
                        </p:par>
                        <p:par>
                          <p:cTn id="35" fill="hold">
                            <p:stCondLst>
                              <p:cond delay="2500"/>
                            </p:stCondLst>
                            <p:childTnLst>
                              <p:par>
                                <p:cTn id="36" presetID="49" presetClass="entr" presetSubtype="0" decel="10000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childTnLst>
                          </p:cTn>
                        </p:par>
                        <p:par>
                          <p:cTn id="42" fill="hold">
                            <p:stCondLst>
                              <p:cond delay="3000"/>
                            </p:stCondLst>
                            <p:childTnLst>
                              <p:par>
                                <p:cTn id="43" presetID="53" presetClass="entr" presetSubtype="16" fill="hold" grpId="0" nodeType="afterEffect">
                                  <p:stCondLst>
                                    <p:cond delay="0"/>
                                  </p:stCondLst>
                                  <p:childTnLst>
                                    <p:set>
                                      <p:cBhvr>
                                        <p:cTn id="44" dur="1" fill="hold">
                                          <p:stCondLst>
                                            <p:cond delay="0"/>
                                          </p:stCondLst>
                                        </p:cTn>
                                        <p:tgtEl>
                                          <p:spTgt spid="25">
                                            <p:txEl>
                                              <p:pRg st="0" end="0"/>
                                            </p:txEl>
                                          </p:spTgt>
                                        </p:tgtEl>
                                        <p:attrNameLst>
                                          <p:attrName>style.visibility</p:attrName>
                                        </p:attrNameLst>
                                      </p:cBhvr>
                                      <p:to>
                                        <p:strVal val="visible"/>
                                      </p:to>
                                    </p:set>
                                    <p:anim calcmode="lin" valueType="num">
                                      <p:cBhvr>
                                        <p:cTn id="45"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47" dur="500"/>
                                        <p:tgtEl>
                                          <p:spTgt spid="25">
                                            <p:txEl>
                                              <p:pRg st="0" end="0"/>
                                            </p:txEl>
                                          </p:spTgt>
                                        </p:tgtEl>
                                      </p:cBhvr>
                                    </p:animEffect>
                                  </p:childTnLst>
                                </p:cTn>
                              </p:par>
                            </p:childTnLst>
                          </p:cTn>
                        </p:par>
                        <p:par>
                          <p:cTn id="48" fill="hold">
                            <p:stCondLst>
                              <p:cond delay="3500"/>
                            </p:stCondLst>
                            <p:childTnLst>
                              <p:par>
                                <p:cTn id="49" presetID="22" presetClass="entr" presetSubtype="4" fill="hold" grpId="0" nodeType="afterEffect">
                                  <p:stCondLst>
                                    <p:cond delay="0"/>
                                  </p:stCondLst>
                                  <p:childTnLst>
                                    <p:set>
                                      <p:cBhvr>
                                        <p:cTn id="50" dur="1" fill="hold">
                                          <p:stCondLst>
                                            <p:cond delay="0"/>
                                          </p:stCondLst>
                                        </p:cTn>
                                        <p:tgtEl>
                                          <p:spTgt spid="26">
                                            <p:txEl>
                                              <p:pRg st="0" end="0"/>
                                            </p:txEl>
                                          </p:spTgt>
                                        </p:tgtEl>
                                        <p:attrNameLst>
                                          <p:attrName>style.visibility</p:attrName>
                                        </p:attrNameLst>
                                      </p:cBhvr>
                                      <p:to>
                                        <p:strVal val="visible"/>
                                      </p:to>
                                    </p:set>
                                    <p:animEffect transition="in" filter="wipe(down)">
                                      <p:cBhvr>
                                        <p:cTn id="51" dur="500"/>
                                        <p:tgtEl>
                                          <p:spTgt spid="26">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7">
                                            <p:txEl>
                                              <p:pRg st="0" end="0"/>
                                            </p:txEl>
                                          </p:spTgt>
                                        </p:tgtEl>
                                        <p:attrNameLst>
                                          <p:attrName>style.visibility</p:attrName>
                                        </p:attrNameLst>
                                      </p:cBhvr>
                                      <p:to>
                                        <p:strVal val="visible"/>
                                      </p:to>
                                    </p:set>
                                    <p:anim calcmode="lin" valueType="num">
                                      <p:cBhvr>
                                        <p:cTn id="55"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57" dur="500"/>
                                        <p:tgtEl>
                                          <p:spTgt spid="27">
                                            <p:txEl>
                                              <p:pRg st="0" end="0"/>
                                            </p:txEl>
                                          </p:spTgt>
                                        </p:tgtEl>
                                      </p:cBhvr>
                                    </p:animEffect>
                                  </p:childTnLst>
                                </p:cTn>
                              </p:par>
                            </p:childTnLst>
                          </p:cTn>
                        </p:par>
                        <p:par>
                          <p:cTn id="58" fill="hold">
                            <p:stCondLst>
                              <p:cond delay="4500"/>
                            </p:stCondLst>
                            <p:childTnLst>
                              <p:par>
                                <p:cTn id="59" presetID="22" presetClass="entr" presetSubtype="4" fill="hold" grpId="0" nodeType="afterEffect">
                                  <p:stCondLst>
                                    <p:cond delay="0"/>
                                  </p:stCondLst>
                                  <p:childTnLst>
                                    <p:set>
                                      <p:cBhvr>
                                        <p:cTn id="60" dur="1" fill="hold">
                                          <p:stCondLst>
                                            <p:cond delay="0"/>
                                          </p:stCondLst>
                                        </p:cTn>
                                        <p:tgtEl>
                                          <p:spTgt spid="28">
                                            <p:txEl>
                                              <p:pRg st="0" end="0"/>
                                            </p:txEl>
                                          </p:spTgt>
                                        </p:tgtEl>
                                        <p:attrNameLst>
                                          <p:attrName>style.visibility</p:attrName>
                                        </p:attrNameLst>
                                      </p:cBhvr>
                                      <p:to>
                                        <p:strVal val="visible"/>
                                      </p:to>
                                    </p:set>
                                    <p:animEffect transition="in" filter="wipe(down)">
                                      <p:cBhvr>
                                        <p:cTn id="61" dur="500"/>
                                        <p:tgtEl>
                                          <p:spTgt spid="28">
                                            <p:txEl>
                                              <p:pRg st="0" end="0"/>
                                            </p:txEl>
                                          </p:spTgt>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29">
                                            <p:txEl>
                                              <p:pRg st="0" end="0"/>
                                            </p:txEl>
                                          </p:spTgt>
                                        </p:tgtEl>
                                        <p:attrNameLst>
                                          <p:attrName>style.visibility</p:attrName>
                                        </p:attrNameLst>
                                      </p:cBhvr>
                                      <p:to>
                                        <p:strVal val="visible"/>
                                      </p:to>
                                    </p:set>
                                    <p:anim calcmode="lin" valueType="num">
                                      <p:cBhvr>
                                        <p:cTn id="65"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66"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67" dur="500"/>
                                        <p:tgtEl>
                                          <p:spTgt spid="29">
                                            <p:txEl>
                                              <p:pRg st="0" end="0"/>
                                            </p:txEl>
                                          </p:spTgt>
                                        </p:tgtEl>
                                      </p:cBhvr>
                                    </p:animEffect>
                                  </p:childTnLst>
                                </p:cTn>
                              </p:par>
                            </p:childTnLst>
                          </p:cTn>
                        </p:par>
                        <p:par>
                          <p:cTn id="68" fill="hold">
                            <p:stCondLst>
                              <p:cond delay="5500"/>
                            </p:stCondLst>
                            <p:childTnLst>
                              <p:par>
                                <p:cTn id="69" presetID="22" presetClass="entr" presetSubtype="4" fill="hold" grpId="0" nodeType="afterEffect">
                                  <p:stCondLst>
                                    <p:cond delay="0"/>
                                  </p:stCondLst>
                                  <p:childTnLst>
                                    <p:set>
                                      <p:cBhvr>
                                        <p:cTn id="70" dur="1" fill="hold">
                                          <p:stCondLst>
                                            <p:cond delay="0"/>
                                          </p:stCondLst>
                                        </p:cTn>
                                        <p:tgtEl>
                                          <p:spTgt spid="30">
                                            <p:txEl>
                                              <p:pRg st="0" end="0"/>
                                            </p:txEl>
                                          </p:spTgt>
                                        </p:tgtEl>
                                        <p:attrNameLst>
                                          <p:attrName>style.visibility</p:attrName>
                                        </p:attrNameLst>
                                      </p:cBhvr>
                                      <p:to>
                                        <p:strVal val="visible"/>
                                      </p:to>
                                    </p:set>
                                    <p:animEffect transition="in" filter="wipe(down)">
                                      <p:cBhvr>
                                        <p:cTn id="71" dur="500"/>
                                        <p:tgtEl>
                                          <p:spTgt spid="30">
                                            <p:txEl>
                                              <p:pRg st="0" end="0"/>
                                            </p:txEl>
                                          </p:spTgt>
                                        </p:tgtEl>
                                      </p:cBhvr>
                                    </p:animEffect>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31">
                                            <p:txEl>
                                              <p:pRg st="0" end="0"/>
                                            </p:txEl>
                                          </p:spTgt>
                                        </p:tgtEl>
                                        <p:attrNameLst>
                                          <p:attrName>style.visibility</p:attrName>
                                        </p:attrNameLst>
                                      </p:cBhvr>
                                      <p:to>
                                        <p:strVal val="visible"/>
                                      </p:to>
                                    </p:set>
                                    <p:anim calcmode="lin" valueType="num">
                                      <p:cBhvr>
                                        <p:cTn id="75"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76"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77" dur="500"/>
                                        <p:tgtEl>
                                          <p:spTgt spid="31">
                                            <p:txEl>
                                              <p:pRg st="0" end="0"/>
                                            </p:txEl>
                                          </p:spTgt>
                                        </p:tgtEl>
                                      </p:cBhvr>
                                    </p:animEffect>
                                  </p:childTnLst>
                                </p:cTn>
                              </p:par>
                            </p:childTnLst>
                          </p:cTn>
                        </p:par>
                        <p:par>
                          <p:cTn id="78" fill="hold">
                            <p:stCondLst>
                              <p:cond delay="6500"/>
                            </p:stCondLst>
                            <p:childTnLst>
                              <p:par>
                                <p:cTn id="79" presetID="22" presetClass="entr" presetSubtype="4" fill="hold" grpId="0" nodeType="afterEffect">
                                  <p:stCondLst>
                                    <p:cond delay="0"/>
                                  </p:stCondLst>
                                  <p:childTnLst>
                                    <p:set>
                                      <p:cBhvr>
                                        <p:cTn id="80" dur="1" fill="hold">
                                          <p:stCondLst>
                                            <p:cond delay="0"/>
                                          </p:stCondLst>
                                        </p:cTn>
                                        <p:tgtEl>
                                          <p:spTgt spid="32">
                                            <p:txEl>
                                              <p:pRg st="0" end="0"/>
                                            </p:txEl>
                                          </p:spTgt>
                                        </p:tgtEl>
                                        <p:attrNameLst>
                                          <p:attrName>style.visibility</p:attrName>
                                        </p:attrNameLst>
                                      </p:cBhvr>
                                      <p:to>
                                        <p:strVal val="visible"/>
                                      </p:to>
                                    </p:set>
                                    <p:animEffect transition="in" filter="wipe(down)">
                                      <p:cBhvr>
                                        <p:cTn id="81" dur="500"/>
                                        <p:tgtEl>
                                          <p:spTgt spid="32">
                                            <p:txEl>
                                              <p:pRg st="0" end="0"/>
                                            </p:txEl>
                                          </p:spTgt>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250"/>
                                        <p:tgtEl>
                                          <p:spTgt spid="33"/>
                                        </p:tgtEl>
                                      </p:cBhvr>
                                    </p:animEffect>
                                    <p:anim calcmode="lin" valueType="num">
                                      <p:cBhvr>
                                        <p:cTn id="86" dur="250" fill="hold"/>
                                        <p:tgtEl>
                                          <p:spTgt spid="33"/>
                                        </p:tgtEl>
                                        <p:attrNameLst>
                                          <p:attrName>ppt_x</p:attrName>
                                        </p:attrNameLst>
                                      </p:cBhvr>
                                      <p:tavLst>
                                        <p:tav tm="0">
                                          <p:val>
                                            <p:strVal val="#ppt_x"/>
                                          </p:val>
                                        </p:tav>
                                        <p:tav tm="100000">
                                          <p:val>
                                            <p:strVal val="#ppt_x"/>
                                          </p:val>
                                        </p:tav>
                                      </p:tavLst>
                                    </p:anim>
                                    <p:anim calcmode="lin" valueType="num">
                                      <p:cBhvr>
                                        <p:cTn id="87" dur="25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25" grpId="0" build="p"/>
      <p:bldP spid="26" grpId="0" build="p"/>
      <p:bldP spid="27" grpId="0" build="p"/>
      <p:bldP spid="28" grpId="0" build="p"/>
      <p:bldP spid="29" grpId="0" build="p"/>
      <p:bldP spid="30" grpId="0" build="p"/>
      <p:bldP spid="31" grpId="0" build="p"/>
      <p:bldP spid="32" grpId="0" build="p"/>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98287"/>
            <a:ext cx="12192318" cy="1290628"/>
            <a:chOff x="0" y="-97101"/>
            <a:chExt cx="12190413" cy="1290426"/>
          </a:xfrm>
        </p:grpSpPr>
        <p:grpSp>
          <p:nvGrpSpPr>
            <p:cNvPr id="4" name="组合 3"/>
            <p:cNvGrpSpPr/>
            <p:nvPr/>
          </p:nvGrpSpPr>
          <p:grpSpPr>
            <a:xfrm>
              <a:off x="0" y="253440"/>
              <a:ext cx="12190413" cy="891373"/>
              <a:chOff x="0" y="253440"/>
              <a:chExt cx="12190413" cy="891373"/>
            </a:xfrm>
          </p:grpSpPr>
          <p:sp>
            <p:nvSpPr>
              <p:cNvPr id="3" name="矩形 2"/>
              <p:cNvSpPr/>
              <p:nvPr/>
            </p:nvSpPr>
            <p:spPr>
              <a:xfrm>
                <a:off x="0" y="1099094"/>
                <a:ext cx="12190413" cy="4571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1474787" y="253440"/>
                <a:ext cx="2814375" cy="717564"/>
                <a:chOff x="-2755429" y="209138"/>
                <a:chExt cx="2814375" cy="717564"/>
              </a:xfrm>
            </p:grpSpPr>
            <p:sp>
              <p:nvSpPr>
                <p:cNvPr id="16" name="TextBox 20"/>
                <p:cNvSpPr txBox="1"/>
                <p:nvPr/>
              </p:nvSpPr>
              <p:spPr>
                <a:xfrm>
                  <a:off x="-2755429" y="209138"/>
                  <a:ext cx="2814375" cy="429828"/>
                </a:xfrm>
                <a:prstGeom prst="rect">
                  <a:avLst/>
                </a:prstGeom>
                <a:noFill/>
              </p:spPr>
              <p:txBody>
                <a:bodyPr wrap="square" rtlCol="0">
                  <a:spAutoFit/>
                </a:bodyPr>
                <a:lstStyle/>
                <a:p>
                  <a:r>
                    <a:rPr lang="zh-CN" altLang="en-US" sz="2200" b="1" dirty="0">
                      <a:solidFill>
                        <a:schemeClr val="bg1"/>
                      </a:solidFill>
                      <a:latin typeface="微软雅黑" panose="020B0503020204020204" pitchFamily="34" charset="-122"/>
                      <a:ea typeface="微软雅黑" panose="020B0503020204020204" pitchFamily="34" charset="-122"/>
                    </a:rPr>
                    <a:t>输入你的标题描述</a:t>
                  </a:r>
                </a:p>
              </p:txBody>
            </p:sp>
            <p:sp>
              <p:nvSpPr>
                <p:cNvPr id="17" name="TextBox 37"/>
                <p:cNvSpPr txBox="1"/>
                <p:nvPr/>
              </p:nvSpPr>
              <p:spPr>
                <a:xfrm>
                  <a:off x="-2743688" y="558460"/>
                  <a:ext cx="2439777" cy="368242"/>
                </a:xfrm>
                <a:prstGeom prst="rect">
                  <a:avLst/>
                </a:prstGeom>
                <a:noFill/>
              </p:spPr>
              <p:txBody>
                <a:bodyPr wrap="squar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Add your title</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pic>
          <p:nvPicPr>
            <p:cNvPr id="7" name="图片 6"/>
            <p:cNvPicPr>
              <a:picLocks noChangeAspect="1"/>
            </p:cNvPicPr>
            <p:nvPr/>
          </p:nvPicPr>
          <p:blipFill>
            <a:blip r:embed="rId3" cstate="print">
              <a:extLst>
                <a:ext uri="{BEBA8EAE-BF5A-486C-A8C5-ECC9F3942E4B}">
                  <a14:imgProps xmlns:a14="http://schemas.microsoft.com/office/drawing/2010/main">
                    <a14:imgLayer r:embed="rId4">
                      <a14:imgEffect>
                        <a14:brightnessContrast bright="39000"/>
                      </a14:imgEffect>
                    </a14:imgLayer>
                  </a14:imgProps>
                </a:ext>
                <a:ext uri="{28A0092B-C50C-407E-A947-70E740481C1C}">
                  <a14:useLocalDpi xmlns:a14="http://schemas.microsoft.com/office/drawing/2010/main" val="0"/>
                </a:ext>
              </a:extLst>
            </a:blip>
            <a:stretch>
              <a:fillRect/>
            </a:stretch>
          </p:blipFill>
          <p:spPr>
            <a:xfrm>
              <a:off x="38109" y="-97101"/>
              <a:ext cx="1347778" cy="1290426"/>
            </a:xfrm>
            <a:prstGeom prst="rect">
              <a:avLst/>
            </a:prstGeom>
          </p:spPr>
        </p:pic>
      </p:grpSp>
      <p:sp>
        <p:nvSpPr>
          <p:cNvPr id="9" name="Hexagon 59"/>
          <p:cNvSpPr/>
          <p:nvPr/>
        </p:nvSpPr>
        <p:spPr>
          <a:xfrm rot="5400000">
            <a:off x="8626452" y="2301720"/>
            <a:ext cx="2109490" cy="1818526"/>
          </a:xfrm>
          <a:prstGeom prst="hex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Lato Light" charset="0"/>
            </a:endParaRPr>
          </a:p>
        </p:txBody>
      </p:sp>
      <p:sp>
        <p:nvSpPr>
          <p:cNvPr id="10" name="Hexagon 60"/>
          <p:cNvSpPr/>
          <p:nvPr/>
        </p:nvSpPr>
        <p:spPr>
          <a:xfrm rot="5400000">
            <a:off x="6245166" y="2301720"/>
            <a:ext cx="2109490" cy="1818526"/>
          </a:xfrm>
          <a:prstGeom prst="hex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Lato Light" charset="0"/>
            </a:endParaRPr>
          </a:p>
        </p:txBody>
      </p:sp>
      <p:sp>
        <p:nvSpPr>
          <p:cNvPr id="11" name="Hexagon 61"/>
          <p:cNvSpPr/>
          <p:nvPr/>
        </p:nvSpPr>
        <p:spPr>
          <a:xfrm rot="5400000">
            <a:off x="3863880" y="2301720"/>
            <a:ext cx="2109490" cy="1818526"/>
          </a:xfrm>
          <a:prstGeom prst="hex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Lato Light" charset="0"/>
            </a:endParaRPr>
          </a:p>
        </p:txBody>
      </p:sp>
      <p:sp>
        <p:nvSpPr>
          <p:cNvPr id="12" name="Hexagon 62"/>
          <p:cNvSpPr/>
          <p:nvPr/>
        </p:nvSpPr>
        <p:spPr>
          <a:xfrm rot="5400000">
            <a:off x="1482594" y="2301720"/>
            <a:ext cx="2109490" cy="1818526"/>
          </a:xfrm>
          <a:prstGeom prst="hex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Lato Light" charset="0"/>
            </a:endParaRPr>
          </a:p>
        </p:txBody>
      </p:sp>
      <p:sp>
        <p:nvSpPr>
          <p:cNvPr id="13" name="Shape 2641"/>
          <p:cNvSpPr/>
          <p:nvPr/>
        </p:nvSpPr>
        <p:spPr>
          <a:xfrm>
            <a:off x="2212255" y="3004113"/>
            <a:ext cx="650167" cy="413742"/>
          </a:xfrm>
          <a:custGeom>
            <a:avLst/>
            <a:gdLst/>
            <a:ahLst/>
            <a:cxnLst>
              <a:cxn ang="0">
                <a:pos x="wd2" y="hd2"/>
              </a:cxn>
              <a:cxn ang="5400000">
                <a:pos x="wd2" y="hd2"/>
              </a:cxn>
              <a:cxn ang="10800000">
                <a:pos x="wd2" y="hd2"/>
              </a:cxn>
              <a:cxn ang="16200000">
                <a:pos x="wd2" y="hd2"/>
              </a:cxn>
            </a:cxnLst>
            <a:rect l="0" t="0" r="r" b="b"/>
            <a:pathLst>
              <a:path w="21600" h="21600" extrusionOk="0">
                <a:moveTo>
                  <a:pt x="20618" y="16606"/>
                </a:moveTo>
                <a:lnTo>
                  <a:pt x="16691" y="14138"/>
                </a:lnTo>
                <a:lnTo>
                  <a:pt x="16691" y="7462"/>
                </a:lnTo>
                <a:lnTo>
                  <a:pt x="20618" y="4994"/>
                </a:lnTo>
                <a:cubicBezTo>
                  <a:pt x="20618" y="4994"/>
                  <a:pt x="20618" y="16606"/>
                  <a:pt x="20618" y="16606"/>
                </a:cubicBezTo>
                <a:close/>
                <a:moveTo>
                  <a:pt x="21109" y="3086"/>
                </a:moveTo>
                <a:cubicBezTo>
                  <a:pt x="21030" y="3086"/>
                  <a:pt x="20958" y="3122"/>
                  <a:pt x="20892" y="3174"/>
                </a:cubicBezTo>
                <a:lnTo>
                  <a:pt x="20890" y="3167"/>
                </a:lnTo>
                <a:lnTo>
                  <a:pt x="16018" y="6229"/>
                </a:lnTo>
                <a:cubicBezTo>
                  <a:pt x="16013" y="6233"/>
                  <a:pt x="16008" y="6235"/>
                  <a:pt x="16003" y="6239"/>
                </a:cubicBezTo>
                <a:lnTo>
                  <a:pt x="15980" y="6252"/>
                </a:lnTo>
                <a:lnTo>
                  <a:pt x="15983" y="6260"/>
                </a:lnTo>
                <a:cubicBezTo>
                  <a:pt x="15822" y="6387"/>
                  <a:pt x="15709" y="6641"/>
                  <a:pt x="15709" y="6943"/>
                </a:cubicBezTo>
                <a:lnTo>
                  <a:pt x="15709" y="14657"/>
                </a:lnTo>
                <a:cubicBezTo>
                  <a:pt x="15709" y="14959"/>
                  <a:pt x="15822" y="15213"/>
                  <a:pt x="15983" y="15340"/>
                </a:cubicBezTo>
                <a:lnTo>
                  <a:pt x="15980" y="15347"/>
                </a:lnTo>
                <a:lnTo>
                  <a:pt x="16002" y="15360"/>
                </a:lnTo>
                <a:cubicBezTo>
                  <a:pt x="16008" y="15365"/>
                  <a:pt x="16013" y="15368"/>
                  <a:pt x="16018" y="15371"/>
                </a:cubicBezTo>
                <a:lnTo>
                  <a:pt x="20890" y="18433"/>
                </a:lnTo>
                <a:lnTo>
                  <a:pt x="20892" y="18426"/>
                </a:lnTo>
                <a:cubicBezTo>
                  <a:pt x="20958" y="18478"/>
                  <a:pt x="21030" y="18514"/>
                  <a:pt x="21109" y="18514"/>
                </a:cubicBezTo>
                <a:cubicBezTo>
                  <a:pt x="21380" y="18514"/>
                  <a:pt x="21600" y="18169"/>
                  <a:pt x="21600" y="17743"/>
                </a:cubicBezTo>
                <a:lnTo>
                  <a:pt x="21600" y="3857"/>
                </a:lnTo>
                <a:cubicBezTo>
                  <a:pt x="21600" y="3431"/>
                  <a:pt x="21380" y="3086"/>
                  <a:pt x="21109" y="3086"/>
                </a:cubicBezTo>
                <a:moveTo>
                  <a:pt x="13745" y="18514"/>
                </a:moveTo>
                <a:cubicBezTo>
                  <a:pt x="13745" y="19367"/>
                  <a:pt x="13306" y="20057"/>
                  <a:pt x="12764" y="20057"/>
                </a:cubicBezTo>
                <a:lnTo>
                  <a:pt x="1964" y="20057"/>
                </a:lnTo>
                <a:cubicBezTo>
                  <a:pt x="1422" y="20057"/>
                  <a:pt x="982" y="19367"/>
                  <a:pt x="982" y="18514"/>
                </a:cubicBezTo>
                <a:lnTo>
                  <a:pt x="982" y="3086"/>
                </a:lnTo>
                <a:cubicBezTo>
                  <a:pt x="982" y="2233"/>
                  <a:pt x="1422" y="1543"/>
                  <a:pt x="1964" y="1543"/>
                </a:cubicBezTo>
                <a:lnTo>
                  <a:pt x="12764" y="1543"/>
                </a:lnTo>
                <a:cubicBezTo>
                  <a:pt x="13306" y="1543"/>
                  <a:pt x="13745" y="2233"/>
                  <a:pt x="13745" y="3086"/>
                </a:cubicBezTo>
                <a:cubicBezTo>
                  <a:pt x="13745" y="3086"/>
                  <a:pt x="13745" y="18514"/>
                  <a:pt x="13745" y="18514"/>
                </a:cubicBezTo>
                <a:close/>
                <a:moveTo>
                  <a:pt x="12764" y="0"/>
                </a:moveTo>
                <a:lnTo>
                  <a:pt x="1964" y="0"/>
                </a:lnTo>
                <a:cubicBezTo>
                  <a:pt x="879" y="0"/>
                  <a:pt x="0" y="1382"/>
                  <a:pt x="0" y="3086"/>
                </a:cubicBezTo>
                <a:lnTo>
                  <a:pt x="0" y="18514"/>
                </a:lnTo>
                <a:cubicBezTo>
                  <a:pt x="0" y="20219"/>
                  <a:pt x="879" y="21600"/>
                  <a:pt x="1964" y="21600"/>
                </a:cubicBezTo>
                <a:lnTo>
                  <a:pt x="12764" y="21600"/>
                </a:lnTo>
                <a:cubicBezTo>
                  <a:pt x="13848" y="21600"/>
                  <a:pt x="14727" y="20219"/>
                  <a:pt x="14727" y="18514"/>
                </a:cubicBezTo>
                <a:lnTo>
                  <a:pt x="14727" y="3086"/>
                </a:lnTo>
                <a:cubicBezTo>
                  <a:pt x="14727" y="1382"/>
                  <a:pt x="13848" y="0"/>
                  <a:pt x="12764" y="0"/>
                </a:cubicBezTo>
              </a:path>
            </a:pathLst>
          </a:custGeom>
          <a:solidFill>
            <a:schemeClr val="bg1"/>
          </a:solidFill>
          <a:ln w="12700">
            <a:miter lim="400000"/>
          </a:ln>
        </p:spPr>
        <p:txBody>
          <a:bodyPr lIns="19047" tIns="19047" rIns="19047" bIns="19047"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chemeClr val="bg1"/>
              </a:solidFill>
              <a:latin typeface="Lato Regular" charset="0"/>
              <a:ea typeface="Lato Regular" charset="0"/>
              <a:cs typeface="Lato Regular" charset="0"/>
            </a:endParaRPr>
          </a:p>
        </p:txBody>
      </p:sp>
      <p:sp>
        <p:nvSpPr>
          <p:cNvPr id="15" name="Shape 2688"/>
          <p:cNvSpPr/>
          <p:nvPr/>
        </p:nvSpPr>
        <p:spPr>
          <a:xfrm>
            <a:off x="4593542" y="2885900"/>
            <a:ext cx="650166" cy="650166"/>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bg1"/>
          </a:solidFill>
          <a:ln w="12700">
            <a:miter lim="400000"/>
          </a:ln>
        </p:spPr>
        <p:txBody>
          <a:bodyPr lIns="19047" tIns="19047" rIns="19047" bIns="19047"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chemeClr val="bg1"/>
              </a:solidFill>
              <a:latin typeface="Lato Regular" charset="0"/>
              <a:ea typeface="Lato Regular" charset="0"/>
              <a:cs typeface="Lato Regular" charset="0"/>
            </a:endParaRPr>
          </a:p>
        </p:txBody>
      </p:sp>
      <p:sp>
        <p:nvSpPr>
          <p:cNvPr id="18" name="Shape 2783"/>
          <p:cNvSpPr/>
          <p:nvPr/>
        </p:nvSpPr>
        <p:spPr>
          <a:xfrm>
            <a:off x="6974828" y="2930230"/>
            <a:ext cx="650166" cy="561507"/>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bg1"/>
          </a:solidFill>
          <a:ln w="12700">
            <a:miter lim="400000"/>
          </a:ln>
        </p:spPr>
        <p:txBody>
          <a:bodyPr lIns="19047" tIns="19047" rIns="19047" bIns="19047"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chemeClr val="bg1"/>
              </a:solidFill>
              <a:latin typeface="Lato Regular" charset="0"/>
              <a:ea typeface="Lato Regular" charset="0"/>
              <a:cs typeface="Lato Regular" charset="0"/>
            </a:endParaRPr>
          </a:p>
        </p:txBody>
      </p:sp>
      <p:sp>
        <p:nvSpPr>
          <p:cNvPr id="19" name="Shape 2787"/>
          <p:cNvSpPr/>
          <p:nvPr/>
        </p:nvSpPr>
        <p:spPr>
          <a:xfrm>
            <a:off x="9356315" y="2885870"/>
            <a:ext cx="649763" cy="650196"/>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chemeClr val="bg1"/>
          </a:solidFill>
          <a:ln w="12700">
            <a:miter lim="400000"/>
          </a:ln>
        </p:spPr>
        <p:txBody>
          <a:bodyPr lIns="19047" tIns="19047" rIns="19047" bIns="19047"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chemeClr val="bg1"/>
              </a:solidFill>
              <a:latin typeface="Lato Regular" charset="0"/>
              <a:ea typeface="Lato Regular" charset="0"/>
              <a:cs typeface="Lato Regular" charset="0"/>
            </a:endParaRPr>
          </a:p>
        </p:txBody>
      </p:sp>
      <p:sp>
        <p:nvSpPr>
          <p:cNvPr id="20" name="TextBox 67"/>
          <p:cNvSpPr txBox="1"/>
          <p:nvPr/>
        </p:nvSpPr>
        <p:spPr>
          <a:xfrm>
            <a:off x="4187519" y="4474132"/>
            <a:ext cx="1464945" cy="306705"/>
          </a:xfrm>
          <a:prstGeom prst="rect">
            <a:avLst/>
          </a:prstGeom>
          <a:noFill/>
        </p:spPr>
        <p:txBody>
          <a:bodyPr wrap="none" rtlCol="0" anchor="ctr" anchorCtr="0">
            <a:spAutoFit/>
          </a:bodyPr>
          <a:lstStyle/>
          <a:p>
            <a:pPr algn="ctr"/>
            <a:r>
              <a:rPr lang="en-US" sz="1400" b="1" dirty="0">
                <a:solidFill>
                  <a:schemeClr val="bg1"/>
                </a:solidFill>
                <a:latin typeface="Lato" charset="0"/>
                <a:ea typeface="Lato" charset="0"/>
                <a:cs typeface="Lato" charset="0"/>
              </a:rPr>
              <a:t>ADVERTISING</a:t>
            </a:r>
          </a:p>
        </p:txBody>
      </p:sp>
      <p:sp>
        <p:nvSpPr>
          <p:cNvPr id="21" name="TextBox 68"/>
          <p:cNvSpPr txBox="1"/>
          <p:nvPr/>
        </p:nvSpPr>
        <p:spPr>
          <a:xfrm>
            <a:off x="6768416" y="4457694"/>
            <a:ext cx="1062990" cy="306705"/>
          </a:xfrm>
          <a:prstGeom prst="rect">
            <a:avLst/>
          </a:prstGeom>
          <a:noFill/>
        </p:spPr>
        <p:txBody>
          <a:bodyPr wrap="none" rtlCol="0" anchor="ctr" anchorCtr="0">
            <a:spAutoFit/>
          </a:bodyPr>
          <a:lstStyle/>
          <a:p>
            <a:pPr algn="ctr"/>
            <a:r>
              <a:rPr lang="en-US" sz="1400" b="1" dirty="0">
                <a:solidFill>
                  <a:schemeClr val="bg1"/>
                </a:solidFill>
                <a:latin typeface="Lato" charset="0"/>
                <a:ea typeface="Lato" charset="0"/>
                <a:cs typeface="Lato" charset="0"/>
              </a:rPr>
              <a:t>LAYOUTS</a:t>
            </a:r>
          </a:p>
        </p:txBody>
      </p:sp>
      <p:sp>
        <p:nvSpPr>
          <p:cNvPr id="22" name="TextBox 69"/>
          <p:cNvSpPr txBox="1"/>
          <p:nvPr/>
        </p:nvSpPr>
        <p:spPr>
          <a:xfrm>
            <a:off x="2154384" y="4457694"/>
            <a:ext cx="770255" cy="306705"/>
          </a:xfrm>
          <a:prstGeom prst="rect">
            <a:avLst/>
          </a:prstGeom>
          <a:noFill/>
        </p:spPr>
        <p:txBody>
          <a:bodyPr wrap="none" rtlCol="0" anchor="ctr" anchorCtr="0">
            <a:spAutoFit/>
          </a:bodyPr>
          <a:lstStyle/>
          <a:p>
            <a:pPr algn="ctr"/>
            <a:r>
              <a:rPr lang="en-US" sz="1400" b="1" dirty="0">
                <a:solidFill>
                  <a:schemeClr val="bg1"/>
                </a:solidFill>
                <a:latin typeface="Lato" charset="0"/>
                <a:ea typeface="Lato" charset="0"/>
                <a:cs typeface="Lato" charset="0"/>
              </a:rPr>
              <a:t>VIDEO</a:t>
            </a:r>
          </a:p>
        </p:txBody>
      </p:sp>
      <p:sp>
        <p:nvSpPr>
          <p:cNvPr id="23" name="TextBox 70"/>
          <p:cNvSpPr txBox="1"/>
          <p:nvPr/>
        </p:nvSpPr>
        <p:spPr>
          <a:xfrm>
            <a:off x="9207915" y="4457694"/>
            <a:ext cx="979805" cy="306705"/>
          </a:xfrm>
          <a:prstGeom prst="rect">
            <a:avLst/>
          </a:prstGeom>
          <a:noFill/>
        </p:spPr>
        <p:txBody>
          <a:bodyPr wrap="none" rtlCol="0" anchor="ctr" anchorCtr="0">
            <a:spAutoFit/>
          </a:bodyPr>
          <a:lstStyle/>
          <a:p>
            <a:pPr algn="ctr"/>
            <a:r>
              <a:rPr lang="en-US" sz="1400" b="1" dirty="0">
                <a:solidFill>
                  <a:schemeClr val="bg1"/>
                </a:solidFill>
                <a:latin typeface="Lato" charset="0"/>
                <a:ea typeface="Lato" charset="0"/>
                <a:cs typeface="Lato" charset="0"/>
              </a:rPr>
              <a:t>LAUNCH</a:t>
            </a:r>
          </a:p>
        </p:txBody>
      </p:sp>
      <p:sp>
        <p:nvSpPr>
          <p:cNvPr id="24" name="Subtitle 2"/>
          <p:cNvSpPr txBox="1"/>
          <p:nvPr/>
        </p:nvSpPr>
        <p:spPr>
          <a:xfrm>
            <a:off x="8591075" y="4802170"/>
            <a:ext cx="2179697" cy="625475"/>
          </a:xfrm>
          <a:prstGeom prst="rect">
            <a:avLst/>
          </a:prstGeom>
        </p:spPr>
        <p:txBody>
          <a:bodyPr vert="horz" wrap="square" lIns="108761" tIns="54381" rIns="108761" bIns="54381"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ts val="2020"/>
              </a:lnSpc>
            </a:pPr>
            <a:r>
              <a:rPr lang="en-US" sz="1200" dirty="0">
                <a:solidFill>
                  <a:schemeClr val="bg1"/>
                </a:solidFill>
                <a:latin typeface="Lato Light" charset="0"/>
                <a:ea typeface="Lato Light" charset="0"/>
                <a:cs typeface="Lato Light" charset="0"/>
              </a:rPr>
              <a:t>Frequently, your initial font choice is taken out</a:t>
            </a:r>
          </a:p>
        </p:txBody>
      </p:sp>
      <p:sp>
        <p:nvSpPr>
          <p:cNvPr id="25" name="Subtitle 2"/>
          <p:cNvSpPr txBox="1"/>
          <p:nvPr/>
        </p:nvSpPr>
        <p:spPr>
          <a:xfrm>
            <a:off x="6209880" y="4802170"/>
            <a:ext cx="2179697" cy="625475"/>
          </a:xfrm>
          <a:prstGeom prst="rect">
            <a:avLst/>
          </a:prstGeom>
        </p:spPr>
        <p:txBody>
          <a:bodyPr vert="horz" wrap="square" lIns="108761" tIns="54381" rIns="108761" bIns="54381"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ts val="2020"/>
              </a:lnSpc>
            </a:pPr>
            <a:r>
              <a:rPr lang="en-US" sz="1200" dirty="0">
                <a:solidFill>
                  <a:schemeClr val="bg1"/>
                </a:solidFill>
                <a:latin typeface="Lato Light" charset="0"/>
                <a:ea typeface="Lato Light" charset="0"/>
                <a:cs typeface="Lato Light" charset="0"/>
              </a:rPr>
              <a:t>Frequently, your initial font choice is taken out</a:t>
            </a:r>
          </a:p>
        </p:txBody>
      </p:sp>
      <p:sp>
        <p:nvSpPr>
          <p:cNvPr id="26" name="Subtitle 2"/>
          <p:cNvSpPr txBox="1"/>
          <p:nvPr/>
        </p:nvSpPr>
        <p:spPr>
          <a:xfrm>
            <a:off x="3828685" y="4802170"/>
            <a:ext cx="2179697" cy="625475"/>
          </a:xfrm>
          <a:prstGeom prst="rect">
            <a:avLst/>
          </a:prstGeom>
        </p:spPr>
        <p:txBody>
          <a:bodyPr vert="horz" wrap="square" lIns="108761" tIns="54381" rIns="108761" bIns="54381"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ts val="2020"/>
              </a:lnSpc>
            </a:pPr>
            <a:r>
              <a:rPr lang="en-US" sz="1200" dirty="0">
                <a:solidFill>
                  <a:schemeClr val="bg1"/>
                </a:solidFill>
                <a:latin typeface="Lato Light" charset="0"/>
                <a:ea typeface="Lato Light" charset="0"/>
                <a:cs typeface="Lato Light" charset="0"/>
              </a:rPr>
              <a:t>Frequently, your initial font choice is taken out</a:t>
            </a:r>
          </a:p>
        </p:txBody>
      </p:sp>
      <p:sp>
        <p:nvSpPr>
          <p:cNvPr id="27" name="Subtitle 2"/>
          <p:cNvSpPr txBox="1"/>
          <p:nvPr/>
        </p:nvSpPr>
        <p:spPr>
          <a:xfrm>
            <a:off x="1447490" y="4802170"/>
            <a:ext cx="2179697" cy="625475"/>
          </a:xfrm>
          <a:prstGeom prst="rect">
            <a:avLst/>
          </a:prstGeom>
        </p:spPr>
        <p:txBody>
          <a:bodyPr vert="horz" wrap="square" lIns="108761" tIns="54381" rIns="108761" bIns="54381"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ts val="2020"/>
              </a:lnSpc>
            </a:pPr>
            <a:r>
              <a:rPr lang="en-US" sz="1200" dirty="0">
                <a:solidFill>
                  <a:schemeClr val="bg1"/>
                </a:solidFill>
                <a:latin typeface="Lato Light" charset="0"/>
                <a:ea typeface="Lato Light" charset="0"/>
                <a:cs typeface="Lato Light" charset="0"/>
              </a:rPr>
              <a:t>Frequently, your initial font choice is taken out</a:t>
            </a: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4" fill="hold" grpId="0" nodeType="afterEffect" nodePh="1">
                                  <p:stCondLst>
                                    <p:cond delay="0"/>
                                  </p:stCondLst>
                                  <p:endCondLst>
                                    <p:cond evt="begin" delay="0">
                                      <p:tn val="9"/>
                                    </p:cond>
                                  </p:end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nodePh="1">
                                  <p:stCondLst>
                                    <p:cond delay="0"/>
                                  </p:stCondLst>
                                  <p:endCondLst>
                                    <p:cond evt="begin" delay="0">
                                      <p:tn val="14"/>
                                    </p:cond>
                                  </p:end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250" fill="hold"/>
                                        <p:tgtEl>
                                          <p:spTgt spid="10"/>
                                        </p:tgtEl>
                                        <p:attrNameLst>
                                          <p:attrName>ppt_x</p:attrName>
                                        </p:attrNameLst>
                                      </p:cBhvr>
                                      <p:tavLst>
                                        <p:tav tm="0">
                                          <p:val>
                                            <p:strVal val="#ppt_x"/>
                                          </p:val>
                                        </p:tav>
                                        <p:tav tm="100000">
                                          <p:val>
                                            <p:strVal val="#ppt_x"/>
                                          </p:val>
                                        </p:tav>
                                      </p:tavLst>
                                    </p:anim>
                                    <p:anim calcmode="lin" valueType="num">
                                      <p:cBhvr additive="base">
                                        <p:cTn id="17" dur="25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nodePh="1">
                                  <p:stCondLst>
                                    <p:cond delay="0"/>
                                  </p:stCondLst>
                                  <p:endCondLst>
                                    <p:cond evt="begin" delay="0">
                                      <p:tn val="19"/>
                                    </p:cond>
                                  </p:end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250" fill="hold"/>
                                        <p:tgtEl>
                                          <p:spTgt spid="11"/>
                                        </p:tgtEl>
                                        <p:attrNameLst>
                                          <p:attrName>ppt_x</p:attrName>
                                        </p:attrNameLst>
                                      </p:cBhvr>
                                      <p:tavLst>
                                        <p:tav tm="0">
                                          <p:val>
                                            <p:strVal val="#ppt_x"/>
                                          </p:val>
                                        </p:tav>
                                        <p:tav tm="100000">
                                          <p:val>
                                            <p:strVal val="#ppt_x"/>
                                          </p:val>
                                        </p:tav>
                                      </p:tavLst>
                                    </p:anim>
                                    <p:anim calcmode="lin" valueType="num">
                                      <p:cBhvr additive="base">
                                        <p:cTn id="22" dur="250" fill="hold"/>
                                        <p:tgtEl>
                                          <p:spTgt spid="11"/>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nodePh="1">
                                  <p:stCondLst>
                                    <p:cond delay="0"/>
                                  </p:stCondLst>
                                  <p:endCondLst>
                                    <p:cond evt="begin" delay="0">
                                      <p:tn val="24"/>
                                    </p:cond>
                                  </p:end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250" fill="hold"/>
                                        <p:tgtEl>
                                          <p:spTgt spid="12"/>
                                        </p:tgtEl>
                                        <p:attrNameLst>
                                          <p:attrName>ppt_x</p:attrName>
                                        </p:attrNameLst>
                                      </p:cBhvr>
                                      <p:tavLst>
                                        <p:tav tm="0">
                                          <p:val>
                                            <p:strVal val="#ppt_x"/>
                                          </p:val>
                                        </p:tav>
                                        <p:tav tm="100000">
                                          <p:val>
                                            <p:strVal val="#ppt_x"/>
                                          </p:val>
                                        </p:tav>
                                      </p:tavLst>
                                    </p:anim>
                                    <p:anim calcmode="lin" valueType="num">
                                      <p:cBhvr additive="base">
                                        <p:cTn id="27" dur="250" fill="hold"/>
                                        <p:tgtEl>
                                          <p:spTgt spid="12"/>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250" fill="hold"/>
                                        <p:tgtEl>
                                          <p:spTgt spid="13"/>
                                        </p:tgtEl>
                                        <p:attrNameLst>
                                          <p:attrName>ppt_x</p:attrName>
                                        </p:attrNameLst>
                                      </p:cBhvr>
                                      <p:tavLst>
                                        <p:tav tm="0">
                                          <p:val>
                                            <p:strVal val="#ppt_x"/>
                                          </p:val>
                                        </p:tav>
                                        <p:tav tm="100000">
                                          <p:val>
                                            <p:strVal val="#ppt_x"/>
                                          </p:val>
                                        </p:tav>
                                      </p:tavLst>
                                    </p:anim>
                                    <p:anim calcmode="lin" valueType="num">
                                      <p:cBhvr additive="base">
                                        <p:cTn id="32" dur="250" fill="hold"/>
                                        <p:tgtEl>
                                          <p:spTgt spid="13"/>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250" fill="hold"/>
                                        <p:tgtEl>
                                          <p:spTgt spid="18"/>
                                        </p:tgtEl>
                                        <p:attrNameLst>
                                          <p:attrName>ppt_x</p:attrName>
                                        </p:attrNameLst>
                                      </p:cBhvr>
                                      <p:tavLst>
                                        <p:tav tm="0">
                                          <p:val>
                                            <p:strVal val="#ppt_x"/>
                                          </p:val>
                                        </p:tav>
                                        <p:tav tm="100000">
                                          <p:val>
                                            <p:strVal val="#ppt_x"/>
                                          </p:val>
                                        </p:tav>
                                      </p:tavLst>
                                    </p:anim>
                                    <p:anim calcmode="lin" valueType="num">
                                      <p:cBhvr additive="base">
                                        <p:cTn id="42" dur="250" fill="hold"/>
                                        <p:tgtEl>
                                          <p:spTgt spid="18"/>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250" fill="hold"/>
                                        <p:tgtEl>
                                          <p:spTgt spid="19"/>
                                        </p:tgtEl>
                                        <p:attrNameLst>
                                          <p:attrName>ppt_x</p:attrName>
                                        </p:attrNameLst>
                                      </p:cBhvr>
                                      <p:tavLst>
                                        <p:tav tm="0">
                                          <p:val>
                                            <p:strVal val="#ppt_x"/>
                                          </p:val>
                                        </p:tav>
                                        <p:tav tm="100000">
                                          <p:val>
                                            <p:strVal val="#ppt_x"/>
                                          </p:val>
                                        </p:tav>
                                      </p:tavLst>
                                    </p:anim>
                                    <p:anim calcmode="lin" valueType="num">
                                      <p:cBhvr additive="base">
                                        <p:cTn id="47" dur="250" fill="hold"/>
                                        <p:tgtEl>
                                          <p:spTgt spid="19"/>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250" fill="hold"/>
                                        <p:tgtEl>
                                          <p:spTgt spid="20"/>
                                        </p:tgtEl>
                                        <p:attrNameLst>
                                          <p:attrName>ppt_x</p:attrName>
                                        </p:attrNameLst>
                                      </p:cBhvr>
                                      <p:tavLst>
                                        <p:tav tm="0">
                                          <p:val>
                                            <p:strVal val="#ppt_x"/>
                                          </p:val>
                                        </p:tav>
                                        <p:tav tm="100000">
                                          <p:val>
                                            <p:strVal val="#ppt_x"/>
                                          </p:val>
                                        </p:tav>
                                      </p:tavLst>
                                    </p:anim>
                                    <p:anim calcmode="lin" valueType="num">
                                      <p:cBhvr additive="base">
                                        <p:cTn id="52" dur="25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250" fill="hold"/>
                                        <p:tgtEl>
                                          <p:spTgt spid="21"/>
                                        </p:tgtEl>
                                        <p:attrNameLst>
                                          <p:attrName>ppt_x</p:attrName>
                                        </p:attrNameLst>
                                      </p:cBhvr>
                                      <p:tavLst>
                                        <p:tav tm="0">
                                          <p:val>
                                            <p:strVal val="#ppt_x"/>
                                          </p:val>
                                        </p:tav>
                                        <p:tav tm="100000">
                                          <p:val>
                                            <p:strVal val="#ppt_x"/>
                                          </p:val>
                                        </p:tav>
                                      </p:tavLst>
                                    </p:anim>
                                    <p:anim calcmode="lin" valueType="num">
                                      <p:cBhvr additive="base">
                                        <p:cTn id="57" dur="250" fill="hold"/>
                                        <p:tgtEl>
                                          <p:spTgt spid="21"/>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 presetClass="entr" presetSubtype="4"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250" fill="hold"/>
                                        <p:tgtEl>
                                          <p:spTgt spid="22"/>
                                        </p:tgtEl>
                                        <p:attrNameLst>
                                          <p:attrName>ppt_x</p:attrName>
                                        </p:attrNameLst>
                                      </p:cBhvr>
                                      <p:tavLst>
                                        <p:tav tm="0">
                                          <p:val>
                                            <p:strVal val="#ppt_x"/>
                                          </p:val>
                                        </p:tav>
                                        <p:tav tm="100000">
                                          <p:val>
                                            <p:strVal val="#ppt_x"/>
                                          </p:val>
                                        </p:tav>
                                      </p:tavLst>
                                    </p:anim>
                                    <p:anim calcmode="lin" valueType="num">
                                      <p:cBhvr additive="base">
                                        <p:cTn id="62" dur="250" fill="hold"/>
                                        <p:tgtEl>
                                          <p:spTgt spid="22"/>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additive="base">
                                        <p:cTn id="66" dur="250" fill="hold"/>
                                        <p:tgtEl>
                                          <p:spTgt spid="23"/>
                                        </p:tgtEl>
                                        <p:attrNameLst>
                                          <p:attrName>ppt_x</p:attrName>
                                        </p:attrNameLst>
                                      </p:cBhvr>
                                      <p:tavLst>
                                        <p:tav tm="0">
                                          <p:val>
                                            <p:strVal val="#ppt_x"/>
                                          </p:val>
                                        </p:tav>
                                        <p:tav tm="100000">
                                          <p:val>
                                            <p:strVal val="#ppt_x"/>
                                          </p:val>
                                        </p:tav>
                                      </p:tavLst>
                                    </p:anim>
                                    <p:anim calcmode="lin" valueType="num">
                                      <p:cBhvr additive="base">
                                        <p:cTn id="67" dur="250" fill="hold"/>
                                        <p:tgtEl>
                                          <p:spTgt spid="23"/>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2" presetClass="entr" presetSubtype="4"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additive="base">
                                        <p:cTn id="71" dur="250" fill="hold"/>
                                        <p:tgtEl>
                                          <p:spTgt spid="24"/>
                                        </p:tgtEl>
                                        <p:attrNameLst>
                                          <p:attrName>ppt_x</p:attrName>
                                        </p:attrNameLst>
                                      </p:cBhvr>
                                      <p:tavLst>
                                        <p:tav tm="0">
                                          <p:val>
                                            <p:strVal val="#ppt_x"/>
                                          </p:val>
                                        </p:tav>
                                        <p:tav tm="100000">
                                          <p:val>
                                            <p:strVal val="#ppt_x"/>
                                          </p:val>
                                        </p:tav>
                                      </p:tavLst>
                                    </p:anim>
                                    <p:anim calcmode="lin" valueType="num">
                                      <p:cBhvr additive="base">
                                        <p:cTn id="72" dur="250" fill="hold"/>
                                        <p:tgtEl>
                                          <p:spTgt spid="24"/>
                                        </p:tgtEl>
                                        <p:attrNameLst>
                                          <p:attrName>ppt_y</p:attrName>
                                        </p:attrNameLst>
                                      </p:cBhvr>
                                      <p:tavLst>
                                        <p:tav tm="0">
                                          <p:val>
                                            <p:strVal val="1+#ppt_h/2"/>
                                          </p:val>
                                        </p:tav>
                                        <p:tav tm="100000">
                                          <p:val>
                                            <p:strVal val="#ppt_y"/>
                                          </p:val>
                                        </p:tav>
                                      </p:tavLst>
                                    </p:anim>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additive="base">
                                        <p:cTn id="76" dur="250" fill="hold"/>
                                        <p:tgtEl>
                                          <p:spTgt spid="25"/>
                                        </p:tgtEl>
                                        <p:attrNameLst>
                                          <p:attrName>ppt_x</p:attrName>
                                        </p:attrNameLst>
                                      </p:cBhvr>
                                      <p:tavLst>
                                        <p:tav tm="0">
                                          <p:val>
                                            <p:strVal val="#ppt_x"/>
                                          </p:val>
                                        </p:tav>
                                        <p:tav tm="100000">
                                          <p:val>
                                            <p:strVal val="#ppt_x"/>
                                          </p:val>
                                        </p:tav>
                                      </p:tavLst>
                                    </p:anim>
                                    <p:anim calcmode="lin" valueType="num">
                                      <p:cBhvr additive="base">
                                        <p:cTn id="77" dur="250" fill="hold"/>
                                        <p:tgtEl>
                                          <p:spTgt spid="25"/>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additive="base">
                                        <p:cTn id="81" dur="250" fill="hold"/>
                                        <p:tgtEl>
                                          <p:spTgt spid="26"/>
                                        </p:tgtEl>
                                        <p:attrNameLst>
                                          <p:attrName>ppt_x</p:attrName>
                                        </p:attrNameLst>
                                      </p:cBhvr>
                                      <p:tavLst>
                                        <p:tav tm="0">
                                          <p:val>
                                            <p:strVal val="#ppt_x"/>
                                          </p:val>
                                        </p:tav>
                                        <p:tav tm="100000">
                                          <p:val>
                                            <p:strVal val="#ppt_x"/>
                                          </p:val>
                                        </p:tav>
                                      </p:tavLst>
                                    </p:anim>
                                    <p:anim calcmode="lin" valueType="num">
                                      <p:cBhvr additive="base">
                                        <p:cTn id="82" dur="250" fill="hold"/>
                                        <p:tgtEl>
                                          <p:spTgt spid="26"/>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bldLvl="0" animBg="1"/>
      <p:bldP spid="12" grpId="0" bldLvl="0" animBg="1"/>
      <p:bldP spid="13" grpId="0" bldLvl="0" animBg="1"/>
      <p:bldP spid="15" grpId="0" bldLvl="0" animBg="1"/>
      <p:bldP spid="18" grpId="0" bldLvl="0" animBg="1"/>
      <p:bldP spid="19" grpId="0" bldLvl="0" animBg="1"/>
      <p:bldP spid="20" grpId="0"/>
      <p:bldP spid="21" grpId="0"/>
      <p:bldP spid="22" grpId="0"/>
      <p:bldP spid="23" grpId="0"/>
      <p:bldP spid="24" grpId="0"/>
      <p:bldP spid="2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98287"/>
            <a:ext cx="12192318" cy="1290628"/>
            <a:chOff x="0" y="-97101"/>
            <a:chExt cx="12190413" cy="1290426"/>
          </a:xfrm>
        </p:grpSpPr>
        <p:grpSp>
          <p:nvGrpSpPr>
            <p:cNvPr id="4" name="组合 3"/>
            <p:cNvGrpSpPr/>
            <p:nvPr/>
          </p:nvGrpSpPr>
          <p:grpSpPr>
            <a:xfrm>
              <a:off x="0" y="253440"/>
              <a:ext cx="12190413" cy="891373"/>
              <a:chOff x="0" y="253440"/>
              <a:chExt cx="12190413" cy="891373"/>
            </a:xfrm>
          </p:grpSpPr>
          <p:sp>
            <p:nvSpPr>
              <p:cNvPr id="3" name="矩形 2"/>
              <p:cNvSpPr/>
              <p:nvPr/>
            </p:nvSpPr>
            <p:spPr>
              <a:xfrm>
                <a:off x="0" y="1099094"/>
                <a:ext cx="12190413" cy="4571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1474787" y="253440"/>
                <a:ext cx="2814375" cy="717564"/>
                <a:chOff x="-2755429" y="209138"/>
                <a:chExt cx="2814375" cy="717564"/>
              </a:xfrm>
            </p:grpSpPr>
            <p:sp>
              <p:nvSpPr>
                <p:cNvPr id="16" name="TextBox 20"/>
                <p:cNvSpPr txBox="1"/>
                <p:nvPr/>
              </p:nvSpPr>
              <p:spPr>
                <a:xfrm>
                  <a:off x="-2755429" y="209138"/>
                  <a:ext cx="2814375" cy="429828"/>
                </a:xfrm>
                <a:prstGeom prst="rect">
                  <a:avLst/>
                </a:prstGeom>
                <a:noFill/>
              </p:spPr>
              <p:txBody>
                <a:bodyPr wrap="square" rtlCol="0">
                  <a:spAutoFit/>
                </a:bodyPr>
                <a:lstStyle/>
                <a:p>
                  <a:r>
                    <a:rPr lang="zh-CN" altLang="en-US" sz="2200" b="1" dirty="0">
                      <a:solidFill>
                        <a:schemeClr val="bg1"/>
                      </a:solidFill>
                      <a:latin typeface="微软雅黑" panose="020B0503020204020204" pitchFamily="34" charset="-122"/>
                      <a:ea typeface="微软雅黑" panose="020B0503020204020204" pitchFamily="34" charset="-122"/>
                    </a:rPr>
                    <a:t>输入你的标题描述</a:t>
                  </a:r>
                </a:p>
              </p:txBody>
            </p:sp>
            <p:sp>
              <p:nvSpPr>
                <p:cNvPr id="17" name="TextBox 37"/>
                <p:cNvSpPr txBox="1"/>
                <p:nvPr/>
              </p:nvSpPr>
              <p:spPr>
                <a:xfrm>
                  <a:off x="-2743688" y="558460"/>
                  <a:ext cx="2439777" cy="368242"/>
                </a:xfrm>
                <a:prstGeom prst="rect">
                  <a:avLst/>
                </a:prstGeom>
                <a:noFill/>
              </p:spPr>
              <p:txBody>
                <a:bodyPr wrap="squar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Add your title</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pic>
          <p:nvPicPr>
            <p:cNvPr id="7" name="图片 6"/>
            <p:cNvPicPr>
              <a:picLocks noChangeAspect="1"/>
            </p:cNvPicPr>
            <p:nvPr/>
          </p:nvPicPr>
          <p:blipFill>
            <a:blip r:embed="rId3" cstate="print">
              <a:extLst>
                <a:ext uri="{BEBA8EAE-BF5A-486C-A8C5-ECC9F3942E4B}">
                  <a14:imgProps xmlns:a14="http://schemas.microsoft.com/office/drawing/2010/main">
                    <a14:imgLayer r:embed="rId4">
                      <a14:imgEffect>
                        <a14:brightnessContrast bright="39000"/>
                      </a14:imgEffect>
                    </a14:imgLayer>
                  </a14:imgProps>
                </a:ext>
                <a:ext uri="{28A0092B-C50C-407E-A947-70E740481C1C}">
                  <a14:useLocalDpi xmlns:a14="http://schemas.microsoft.com/office/drawing/2010/main" val="0"/>
                </a:ext>
              </a:extLst>
            </a:blip>
            <a:stretch>
              <a:fillRect/>
            </a:stretch>
          </p:blipFill>
          <p:spPr>
            <a:xfrm>
              <a:off x="38109" y="-97101"/>
              <a:ext cx="1347778" cy="1290426"/>
            </a:xfrm>
            <a:prstGeom prst="rect">
              <a:avLst/>
            </a:prstGeom>
          </p:spPr>
        </p:pic>
      </p:grpSp>
      <p:grpSp>
        <p:nvGrpSpPr>
          <p:cNvPr id="9" name="组合 8"/>
          <p:cNvGrpSpPr/>
          <p:nvPr/>
        </p:nvGrpSpPr>
        <p:grpSpPr>
          <a:xfrm flipH="1">
            <a:off x="4932431" y="1906122"/>
            <a:ext cx="6067488" cy="3885115"/>
            <a:chOff x="1321202" y="1680358"/>
            <a:chExt cx="4780304" cy="3060910"/>
          </a:xfrm>
        </p:grpSpPr>
        <p:grpSp>
          <p:nvGrpSpPr>
            <p:cNvPr id="10" name="Group 75"/>
            <p:cNvGrpSpPr/>
            <p:nvPr/>
          </p:nvGrpSpPr>
          <p:grpSpPr>
            <a:xfrm>
              <a:off x="1447800" y="2888053"/>
              <a:ext cx="925512" cy="1207696"/>
              <a:chOff x="1447800" y="1680358"/>
              <a:chExt cx="925512" cy="1864274"/>
            </a:xfrm>
          </p:grpSpPr>
          <p:sp>
            <p:nvSpPr>
              <p:cNvPr id="37" name="Freeform 5"/>
              <p:cNvSpPr/>
              <p:nvPr/>
            </p:nvSpPr>
            <p:spPr bwMode="auto">
              <a:xfrm>
                <a:off x="1447800" y="1680358"/>
                <a:ext cx="464284" cy="1864274"/>
              </a:xfrm>
              <a:custGeom>
                <a:avLst/>
                <a:gdLst>
                  <a:gd name="T0" fmla="*/ 152 w 152"/>
                  <a:gd name="T1" fmla="*/ 674 h 674"/>
                  <a:gd name="T2" fmla="*/ 151 w 152"/>
                  <a:gd name="T3" fmla="*/ 0 h 674"/>
                  <a:gd name="T4" fmla="*/ 0 w 152"/>
                  <a:gd name="T5" fmla="*/ 672 h 674"/>
                  <a:gd name="T6" fmla="*/ 152 w 152"/>
                  <a:gd name="T7" fmla="*/ 674 h 674"/>
                </a:gdLst>
                <a:ahLst/>
                <a:cxnLst>
                  <a:cxn ang="0">
                    <a:pos x="T0" y="T1"/>
                  </a:cxn>
                  <a:cxn ang="0">
                    <a:pos x="T2" y="T3"/>
                  </a:cxn>
                  <a:cxn ang="0">
                    <a:pos x="T4" y="T5"/>
                  </a:cxn>
                  <a:cxn ang="0">
                    <a:pos x="T6" y="T7"/>
                  </a:cxn>
                </a:cxnLst>
                <a:rect l="0" t="0" r="r" b="b"/>
                <a:pathLst>
                  <a:path w="152" h="674">
                    <a:moveTo>
                      <a:pt x="152" y="674"/>
                    </a:moveTo>
                    <a:lnTo>
                      <a:pt x="151" y="0"/>
                    </a:lnTo>
                    <a:lnTo>
                      <a:pt x="0" y="672"/>
                    </a:lnTo>
                    <a:lnTo>
                      <a:pt x="152" y="674"/>
                    </a:lnTo>
                    <a:close/>
                  </a:path>
                </a:pathLst>
              </a:custGeom>
              <a:solidFill>
                <a:schemeClr val="bg1"/>
              </a:solidFill>
              <a:ln>
                <a:noFill/>
              </a:ln>
            </p:spPr>
            <p:txBody>
              <a:bodyPr vert="horz" wrap="square" lIns="91454" tIns="45727" rIns="91454" bIns="45727" numCol="1" anchor="t" anchorCtr="0" compatLnSpc="1"/>
              <a:lstStyle/>
              <a:p>
                <a:endParaRPr lang="en-US" sz="2000" dirty="0">
                  <a:solidFill>
                    <a:schemeClr val="bg1"/>
                  </a:solidFill>
                </a:endParaRPr>
              </a:p>
            </p:txBody>
          </p:sp>
          <p:sp>
            <p:nvSpPr>
              <p:cNvPr id="38" name="Freeform 6"/>
              <p:cNvSpPr/>
              <p:nvPr/>
            </p:nvSpPr>
            <p:spPr bwMode="auto">
              <a:xfrm>
                <a:off x="1909028" y="1680358"/>
                <a:ext cx="464284" cy="1864274"/>
              </a:xfrm>
              <a:custGeom>
                <a:avLst/>
                <a:gdLst>
                  <a:gd name="T0" fmla="*/ 0 w 152"/>
                  <a:gd name="T1" fmla="*/ 674 h 674"/>
                  <a:gd name="T2" fmla="*/ 0 w 152"/>
                  <a:gd name="T3" fmla="*/ 0 h 674"/>
                  <a:gd name="T4" fmla="*/ 152 w 152"/>
                  <a:gd name="T5" fmla="*/ 674 h 674"/>
                  <a:gd name="T6" fmla="*/ 0 w 152"/>
                  <a:gd name="T7" fmla="*/ 674 h 674"/>
                </a:gdLst>
                <a:ahLst/>
                <a:cxnLst>
                  <a:cxn ang="0">
                    <a:pos x="T0" y="T1"/>
                  </a:cxn>
                  <a:cxn ang="0">
                    <a:pos x="T2" y="T3"/>
                  </a:cxn>
                  <a:cxn ang="0">
                    <a:pos x="T4" y="T5"/>
                  </a:cxn>
                  <a:cxn ang="0">
                    <a:pos x="T6" y="T7"/>
                  </a:cxn>
                </a:cxnLst>
                <a:rect l="0" t="0" r="r" b="b"/>
                <a:pathLst>
                  <a:path w="152" h="674">
                    <a:moveTo>
                      <a:pt x="0" y="674"/>
                    </a:moveTo>
                    <a:lnTo>
                      <a:pt x="0" y="0"/>
                    </a:lnTo>
                    <a:lnTo>
                      <a:pt x="152" y="674"/>
                    </a:lnTo>
                    <a:lnTo>
                      <a:pt x="0" y="674"/>
                    </a:lnTo>
                    <a:close/>
                  </a:path>
                </a:pathLst>
              </a:custGeom>
              <a:solidFill>
                <a:schemeClr val="bg1"/>
              </a:solidFill>
              <a:ln>
                <a:noFill/>
              </a:ln>
            </p:spPr>
            <p:txBody>
              <a:bodyPr vert="horz" wrap="square" lIns="91454" tIns="45727" rIns="91454" bIns="45727" numCol="1" anchor="t" anchorCtr="0" compatLnSpc="1"/>
              <a:lstStyle/>
              <a:p>
                <a:endParaRPr lang="en-US" sz="2000" dirty="0">
                  <a:solidFill>
                    <a:schemeClr val="bg1"/>
                  </a:solidFill>
                </a:endParaRPr>
              </a:p>
            </p:txBody>
          </p:sp>
        </p:grpSp>
        <p:grpSp>
          <p:nvGrpSpPr>
            <p:cNvPr id="11" name="Group 76"/>
            <p:cNvGrpSpPr/>
            <p:nvPr/>
          </p:nvGrpSpPr>
          <p:grpSpPr>
            <a:xfrm>
              <a:off x="2400986" y="1680358"/>
              <a:ext cx="923984" cy="2415392"/>
              <a:chOff x="2400986" y="1657350"/>
              <a:chExt cx="923984" cy="1864274"/>
            </a:xfrm>
          </p:grpSpPr>
          <p:sp>
            <p:nvSpPr>
              <p:cNvPr id="35" name="Freeform 5"/>
              <p:cNvSpPr/>
              <p:nvPr/>
            </p:nvSpPr>
            <p:spPr bwMode="auto">
              <a:xfrm>
                <a:off x="2400986" y="1657350"/>
                <a:ext cx="464284" cy="1864274"/>
              </a:xfrm>
              <a:custGeom>
                <a:avLst/>
                <a:gdLst>
                  <a:gd name="T0" fmla="*/ 152 w 152"/>
                  <a:gd name="T1" fmla="*/ 674 h 674"/>
                  <a:gd name="T2" fmla="*/ 151 w 152"/>
                  <a:gd name="T3" fmla="*/ 0 h 674"/>
                  <a:gd name="T4" fmla="*/ 0 w 152"/>
                  <a:gd name="T5" fmla="*/ 672 h 674"/>
                  <a:gd name="T6" fmla="*/ 152 w 152"/>
                  <a:gd name="T7" fmla="*/ 674 h 674"/>
                </a:gdLst>
                <a:ahLst/>
                <a:cxnLst>
                  <a:cxn ang="0">
                    <a:pos x="T0" y="T1"/>
                  </a:cxn>
                  <a:cxn ang="0">
                    <a:pos x="T2" y="T3"/>
                  </a:cxn>
                  <a:cxn ang="0">
                    <a:pos x="T4" y="T5"/>
                  </a:cxn>
                  <a:cxn ang="0">
                    <a:pos x="T6" y="T7"/>
                  </a:cxn>
                </a:cxnLst>
                <a:rect l="0" t="0" r="r" b="b"/>
                <a:pathLst>
                  <a:path w="152" h="674">
                    <a:moveTo>
                      <a:pt x="152" y="674"/>
                    </a:moveTo>
                    <a:lnTo>
                      <a:pt x="151" y="0"/>
                    </a:lnTo>
                    <a:lnTo>
                      <a:pt x="0" y="672"/>
                    </a:lnTo>
                    <a:lnTo>
                      <a:pt x="152" y="674"/>
                    </a:lnTo>
                    <a:close/>
                  </a:path>
                </a:pathLst>
              </a:custGeom>
              <a:solidFill>
                <a:schemeClr val="bg1"/>
              </a:solidFill>
              <a:ln>
                <a:noFill/>
              </a:ln>
            </p:spPr>
            <p:txBody>
              <a:bodyPr vert="horz" wrap="square" lIns="91454" tIns="45727" rIns="91454" bIns="45727" numCol="1" anchor="t" anchorCtr="0" compatLnSpc="1"/>
              <a:lstStyle/>
              <a:p>
                <a:endParaRPr lang="en-US" sz="2000" dirty="0">
                  <a:solidFill>
                    <a:schemeClr val="bg1"/>
                  </a:solidFill>
                </a:endParaRPr>
              </a:p>
            </p:txBody>
          </p:sp>
          <p:sp>
            <p:nvSpPr>
              <p:cNvPr id="36" name="Freeform 6"/>
              <p:cNvSpPr/>
              <p:nvPr/>
            </p:nvSpPr>
            <p:spPr bwMode="auto">
              <a:xfrm>
                <a:off x="2860686" y="1657350"/>
                <a:ext cx="464284" cy="1864274"/>
              </a:xfrm>
              <a:custGeom>
                <a:avLst/>
                <a:gdLst>
                  <a:gd name="T0" fmla="*/ 0 w 152"/>
                  <a:gd name="T1" fmla="*/ 674 h 674"/>
                  <a:gd name="T2" fmla="*/ 0 w 152"/>
                  <a:gd name="T3" fmla="*/ 0 h 674"/>
                  <a:gd name="T4" fmla="*/ 152 w 152"/>
                  <a:gd name="T5" fmla="*/ 674 h 674"/>
                  <a:gd name="T6" fmla="*/ 0 w 152"/>
                  <a:gd name="T7" fmla="*/ 674 h 674"/>
                </a:gdLst>
                <a:ahLst/>
                <a:cxnLst>
                  <a:cxn ang="0">
                    <a:pos x="T0" y="T1"/>
                  </a:cxn>
                  <a:cxn ang="0">
                    <a:pos x="T2" y="T3"/>
                  </a:cxn>
                  <a:cxn ang="0">
                    <a:pos x="T4" y="T5"/>
                  </a:cxn>
                  <a:cxn ang="0">
                    <a:pos x="T6" y="T7"/>
                  </a:cxn>
                </a:cxnLst>
                <a:rect l="0" t="0" r="r" b="b"/>
                <a:pathLst>
                  <a:path w="152" h="674">
                    <a:moveTo>
                      <a:pt x="0" y="674"/>
                    </a:moveTo>
                    <a:lnTo>
                      <a:pt x="0" y="0"/>
                    </a:lnTo>
                    <a:lnTo>
                      <a:pt x="152" y="674"/>
                    </a:lnTo>
                    <a:lnTo>
                      <a:pt x="0" y="674"/>
                    </a:lnTo>
                    <a:close/>
                  </a:path>
                </a:pathLst>
              </a:custGeom>
              <a:solidFill>
                <a:schemeClr val="bg1"/>
              </a:solidFill>
              <a:ln>
                <a:noFill/>
              </a:ln>
            </p:spPr>
            <p:txBody>
              <a:bodyPr vert="horz" wrap="square" lIns="91454" tIns="45727" rIns="91454" bIns="45727" numCol="1" anchor="t" anchorCtr="0" compatLnSpc="1"/>
              <a:lstStyle/>
              <a:p>
                <a:endParaRPr lang="en-US" sz="2000" dirty="0">
                  <a:solidFill>
                    <a:schemeClr val="bg1"/>
                  </a:solidFill>
                </a:endParaRPr>
              </a:p>
            </p:txBody>
          </p:sp>
        </p:grpSp>
        <p:grpSp>
          <p:nvGrpSpPr>
            <p:cNvPr id="12" name="Group 77"/>
            <p:cNvGrpSpPr/>
            <p:nvPr/>
          </p:nvGrpSpPr>
          <p:grpSpPr>
            <a:xfrm>
              <a:off x="3324970" y="2341632"/>
              <a:ext cx="925512" cy="1754118"/>
              <a:chOff x="3324970" y="1657350"/>
              <a:chExt cx="925512" cy="1864274"/>
            </a:xfrm>
          </p:grpSpPr>
          <p:sp>
            <p:nvSpPr>
              <p:cNvPr id="33" name="Freeform 5"/>
              <p:cNvSpPr/>
              <p:nvPr/>
            </p:nvSpPr>
            <p:spPr bwMode="auto">
              <a:xfrm>
                <a:off x="3324970" y="1657350"/>
                <a:ext cx="464284" cy="1864274"/>
              </a:xfrm>
              <a:custGeom>
                <a:avLst/>
                <a:gdLst>
                  <a:gd name="T0" fmla="*/ 152 w 152"/>
                  <a:gd name="T1" fmla="*/ 674 h 674"/>
                  <a:gd name="T2" fmla="*/ 151 w 152"/>
                  <a:gd name="T3" fmla="*/ 0 h 674"/>
                  <a:gd name="T4" fmla="*/ 0 w 152"/>
                  <a:gd name="T5" fmla="*/ 672 h 674"/>
                  <a:gd name="T6" fmla="*/ 152 w 152"/>
                  <a:gd name="T7" fmla="*/ 674 h 674"/>
                </a:gdLst>
                <a:ahLst/>
                <a:cxnLst>
                  <a:cxn ang="0">
                    <a:pos x="T0" y="T1"/>
                  </a:cxn>
                  <a:cxn ang="0">
                    <a:pos x="T2" y="T3"/>
                  </a:cxn>
                  <a:cxn ang="0">
                    <a:pos x="T4" y="T5"/>
                  </a:cxn>
                  <a:cxn ang="0">
                    <a:pos x="T6" y="T7"/>
                  </a:cxn>
                </a:cxnLst>
                <a:rect l="0" t="0" r="r" b="b"/>
                <a:pathLst>
                  <a:path w="152" h="674">
                    <a:moveTo>
                      <a:pt x="152" y="674"/>
                    </a:moveTo>
                    <a:lnTo>
                      <a:pt x="151" y="0"/>
                    </a:lnTo>
                    <a:lnTo>
                      <a:pt x="0" y="672"/>
                    </a:lnTo>
                    <a:lnTo>
                      <a:pt x="152" y="674"/>
                    </a:lnTo>
                    <a:close/>
                  </a:path>
                </a:pathLst>
              </a:custGeom>
              <a:solidFill>
                <a:schemeClr val="bg1"/>
              </a:solidFill>
              <a:ln>
                <a:noFill/>
              </a:ln>
            </p:spPr>
            <p:txBody>
              <a:bodyPr vert="horz" wrap="square" lIns="91454" tIns="45727" rIns="91454" bIns="45727" numCol="1" anchor="t" anchorCtr="0" compatLnSpc="1"/>
              <a:lstStyle/>
              <a:p>
                <a:endParaRPr lang="en-US" sz="2000" dirty="0">
                  <a:solidFill>
                    <a:schemeClr val="bg1"/>
                  </a:solidFill>
                </a:endParaRPr>
              </a:p>
            </p:txBody>
          </p:sp>
          <p:sp>
            <p:nvSpPr>
              <p:cNvPr id="34" name="Freeform 6"/>
              <p:cNvSpPr/>
              <p:nvPr/>
            </p:nvSpPr>
            <p:spPr bwMode="auto">
              <a:xfrm>
                <a:off x="3786198" y="1657350"/>
                <a:ext cx="464284" cy="1864274"/>
              </a:xfrm>
              <a:custGeom>
                <a:avLst/>
                <a:gdLst>
                  <a:gd name="T0" fmla="*/ 0 w 152"/>
                  <a:gd name="T1" fmla="*/ 674 h 674"/>
                  <a:gd name="T2" fmla="*/ 0 w 152"/>
                  <a:gd name="T3" fmla="*/ 0 h 674"/>
                  <a:gd name="T4" fmla="*/ 152 w 152"/>
                  <a:gd name="T5" fmla="*/ 674 h 674"/>
                  <a:gd name="T6" fmla="*/ 0 w 152"/>
                  <a:gd name="T7" fmla="*/ 674 h 674"/>
                </a:gdLst>
                <a:ahLst/>
                <a:cxnLst>
                  <a:cxn ang="0">
                    <a:pos x="T0" y="T1"/>
                  </a:cxn>
                  <a:cxn ang="0">
                    <a:pos x="T2" y="T3"/>
                  </a:cxn>
                  <a:cxn ang="0">
                    <a:pos x="T4" y="T5"/>
                  </a:cxn>
                  <a:cxn ang="0">
                    <a:pos x="T6" y="T7"/>
                  </a:cxn>
                </a:cxnLst>
                <a:rect l="0" t="0" r="r" b="b"/>
                <a:pathLst>
                  <a:path w="152" h="674">
                    <a:moveTo>
                      <a:pt x="0" y="674"/>
                    </a:moveTo>
                    <a:lnTo>
                      <a:pt x="0" y="0"/>
                    </a:lnTo>
                    <a:lnTo>
                      <a:pt x="152" y="674"/>
                    </a:lnTo>
                    <a:lnTo>
                      <a:pt x="0" y="674"/>
                    </a:lnTo>
                    <a:close/>
                  </a:path>
                </a:pathLst>
              </a:custGeom>
              <a:solidFill>
                <a:schemeClr val="bg1"/>
              </a:solidFill>
              <a:ln>
                <a:noFill/>
              </a:ln>
            </p:spPr>
            <p:txBody>
              <a:bodyPr vert="horz" wrap="square" lIns="91454" tIns="45727" rIns="91454" bIns="45727" numCol="1" anchor="t" anchorCtr="0" compatLnSpc="1"/>
              <a:lstStyle/>
              <a:p>
                <a:endParaRPr lang="en-US" sz="2000" dirty="0">
                  <a:solidFill>
                    <a:schemeClr val="bg1"/>
                  </a:solidFill>
                </a:endParaRPr>
              </a:p>
            </p:txBody>
          </p:sp>
        </p:grpSp>
        <p:grpSp>
          <p:nvGrpSpPr>
            <p:cNvPr id="13" name="Group 78"/>
            <p:cNvGrpSpPr/>
            <p:nvPr/>
          </p:nvGrpSpPr>
          <p:grpSpPr>
            <a:xfrm>
              <a:off x="4250482" y="2637811"/>
              <a:ext cx="925512" cy="1457939"/>
              <a:chOff x="4250482" y="1669891"/>
              <a:chExt cx="925512" cy="1864274"/>
            </a:xfrm>
          </p:grpSpPr>
          <p:sp>
            <p:nvSpPr>
              <p:cNvPr id="31" name="Freeform 5"/>
              <p:cNvSpPr/>
              <p:nvPr/>
            </p:nvSpPr>
            <p:spPr bwMode="auto">
              <a:xfrm>
                <a:off x="4250482" y="1669891"/>
                <a:ext cx="464284" cy="1864274"/>
              </a:xfrm>
              <a:custGeom>
                <a:avLst/>
                <a:gdLst>
                  <a:gd name="T0" fmla="*/ 152 w 152"/>
                  <a:gd name="T1" fmla="*/ 674 h 674"/>
                  <a:gd name="T2" fmla="*/ 151 w 152"/>
                  <a:gd name="T3" fmla="*/ 0 h 674"/>
                  <a:gd name="T4" fmla="*/ 0 w 152"/>
                  <a:gd name="T5" fmla="*/ 672 h 674"/>
                  <a:gd name="T6" fmla="*/ 152 w 152"/>
                  <a:gd name="T7" fmla="*/ 674 h 674"/>
                </a:gdLst>
                <a:ahLst/>
                <a:cxnLst>
                  <a:cxn ang="0">
                    <a:pos x="T0" y="T1"/>
                  </a:cxn>
                  <a:cxn ang="0">
                    <a:pos x="T2" y="T3"/>
                  </a:cxn>
                  <a:cxn ang="0">
                    <a:pos x="T4" y="T5"/>
                  </a:cxn>
                  <a:cxn ang="0">
                    <a:pos x="T6" y="T7"/>
                  </a:cxn>
                </a:cxnLst>
                <a:rect l="0" t="0" r="r" b="b"/>
                <a:pathLst>
                  <a:path w="152" h="674">
                    <a:moveTo>
                      <a:pt x="152" y="674"/>
                    </a:moveTo>
                    <a:lnTo>
                      <a:pt x="151" y="0"/>
                    </a:lnTo>
                    <a:lnTo>
                      <a:pt x="0" y="672"/>
                    </a:lnTo>
                    <a:lnTo>
                      <a:pt x="152" y="674"/>
                    </a:lnTo>
                    <a:close/>
                  </a:path>
                </a:pathLst>
              </a:custGeom>
              <a:solidFill>
                <a:schemeClr val="bg1"/>
              </a:solidFill>
              <a:ln>
                <a:noFill/>
              </a:ln>
            </p:spPr>
            <p:txBody>
              <a:bodyPr vert="horz" wrap="square" lIns="91454" tIns="45727" rIns="91454" bIns="45727" numCol="1" anchor="t" anchorCtr="0" compatLnSpc="1"/>
              <a:lstStyle/>
              <a:p>
                <a:endParaRPr lang="en-US" sz="2000" dirty="0">
                  <a:solidFill>
                    <a:schemeClr val="bg1"/>
                  </a:solidFill>
                </a:endParaRPr>
              </a:p>
            </p:txBody>
          </p:sp>
          <p:sp>
            <p:nvSpPr>
              <p:cNvPr id="32" name="Freeform 6"/>
              <p:cNvSpPr/>
              <p:nvPr/>
            </p:nvSpPr>
            <p:spPr bwMode="auto">
              <a:xfrm>
                <a:off x="4711710" y="1669891"/>
                <a:ext cx="464284" cy="1864274"/>
              </a:xfrm>
              <a:custGeom>
                <a:avLst/>
                <a:gdLst>
                  <a:gd name="T0" fmla="*/ 0 w 152"/>
                  <a:gd name="T1" fmla="*/ 674 h 674"/>
                  <a:gd name="T2" fmla="*/ 0 w 152"/>
                  <a:gd name="T3" fmla="*/ 0 h 674"/>
                  <a:gd name="T4" fmla="*/ 152 w 152"/>
                  <a:gd name="T5" fmla="*/ 674 h 674"/>
                  <a:gd name="T6" fmla="*/ 0 w 152"/>
                  <a:gd name="T7" fmla="*/ 674 h 674"/>
                </a:gdLst>
                <a:ahLst/>
                <a:cxnLst>
                  <a:cxn ang="0">
                    <a:pos x="T0" y="T1"/>
                  </a:cxn>
                  <a:cxn ang="0">
                    <a:pos x="T2" y="T3"/>
                  </a:cxn>
                  <a:cxn ang="0">
                    <a:pos x="T4" y="T5"/>
                  </a:cxn>
                  <a:cxn ang="0">
                    <a:pos x="T6" y="T7"/>
                  </a:cxn>
                </a:cxnLst>
                <a:rect l="0" t="0" r="r" b="b"/>
                <a:pathLst>
                  <a:path w="152" h="674">
                    <a:moveTo>
                      <a:pt x="0" y="674"/>
                    </a:moveTo>
                    <a:lnTo>
                      <a:pt x="0" y="0"/>
                    </a:lnTo>
                    <a:lnTo>
                      <a:pt x="152" y="674"/>
                    </a:lnTo>
                    <a:lnTo>
                      <a:pt x="0" y="674"/>
                    </a:lnTo>
                    <a:close/>
                  </a:path>
                </a:pathLst>
              </a:custGeom>
              <a:solidFill>
                <a:schemeClr val="bg1"/>
              </a:solidFill>
              <a:ln>
                <a:noFill/>
              </a:ln>
            </p:spPr>
            <p:txBody>
              <a:bodyPr vert="horz" wrap="square" lIns="91454" tIns="45727" rIns="91454" bIns="45727" numCol="1" anchor="t" anchorCtr="0" compatLnSpc="1"/>
              <a:lstStyle/>
              <a:p>
                <a:endParaRPr lang="en-US" sz="2000" dirty="0">
                  <a:solidFill>
                    <a:schemeClr val="bg1"/>
                  </a:solidFill>
                </a:endParaRPr>
              </a:p>
            </p:txBody>
          </p:sp>
        </p:grpSp>
        <p:grpSp>
          <p:nvGrpSpPr>
            <p:cNvPr id="15" name="Group 79"/>
            <p:cNvGrpSpPr/>
            <p:nvPr/>
          </p:nvGrpSpPr>
          <p:grpSpPr>
            <a:xfrm>
              <a:off x="5175994" y="1946727"/>
              <a:ext cx="925512" cy="2149023"/>
              <a:chOff x="5175994" y="1669891"/>
              <a:chExt cx="925512" cy="1864274"/>
            </a:xfrm>
          </p:grpSpPr>
          <p:sp>
            <p:nvSpPr>
              <p:cNvPr id="29" name="Freeform 5"/>
              <p:cNvSpPr/>
              <p:nvPr/>
            </p:nvSpPr>
            <p:spPr bwMode="auto">
              <a:xfrm>
                <a:off x="5175994" y="1669891"/>
                <a:ext cx="464284" cy="1864274"/>
              </a:xfrm>
              <a:custGeom>
                <a:avLst/>
                <a:gdLst>
                  <a:gd name="T0" fmla="*/ 152 w 152"/>
                  <a:gd name="T1" fmla="*/ 674 h 674"/>
                  <a:gd name="T2" fmla="*/ 151 w 152"/>
                  <a:gd name="T3" fmla="*/ 0 h 674"/>
                  <a:gd name="T4" fmla="*/ 0 w 152"/>
                  <a:gd name="T5" fmla="*/ 672 h 674"/>
                  <a:gd name="T6" fmla="*/ 152 w 152"/>
                  <a:gd name="T7" fmla="*/ 674 h 674"/>
                </a:gdLst>
                <a:ahLst/>
                <a:cxnLst>
                  <a:cxn ang="0">
                    <a:pos x="T0" y="T1"/>
                  </a:cxn>
                  <a:cxn ang="0">
                    <a:pos x="T2" y="T3"/>
                  </a:cxn>
                  <a:cxn ang="0">
                    <a:pos x="T4" y="T5"/>
                  </a:cxn>
                  <a:cxn ang="0">
                    <a:pos x="T6" y="T7"/>
                  </a:cxn>
                </a:cxnLst>
                <a:rect l="0" t="0" r="r" b="b"/>
                <a:pathLst>
                  <a:path w="152" h="674">
                    <a:moveTo>
                      <a:pt x="152" y="674"/>
                    </a:moveTo>
                    <a:lnTo>
                      <a:pt x="151" y="0"/>
                    </a:lnTo>
                    <a:lnTo>
                      <a:pt x="0" y="672"/>
                    </a:lnTo>
                    <a:lnTo>
                      <a:pt x="152" y="674"/>
                    </a:lnTo>
                    <a:close/>
                  </a:path>
                </a:pathLst>
              </a:custGeom>
              <a:solidFill>
                <a:schemeClr val="bg1"/>
              </a:solidFill>
              <a:ln>
                <a:noFill/>
              </a:ln>
            </p:spPr>
            <p:txBody>
              <a:bodyPr vert="horz" wrap="square" lIns="91454" tIns="45727" rIns="91454" bIns="45727" numCol="1" anchor="t" anchorCtr="0" compatLnSpc="1"/>
              <a:lstStyle/>
              <a:p>
                <a:endParaRPr lang="en-US" sz="2000" dirty="0">
                  <a:solidFill>
                    <a:schemeClr val="bg1"/>
                  </a:solidFill>
                </a:endParaRPr>
              </a:p>
            </p:txBody>
          </p:sp>
          <p:sp>
            <p:nvSpPr>
              <p:cNvPr id="30" name="Freeform 6"/>
              <p:cNvSpPr/>
              <p:nvPr/>
            </p:nvSpPr>
            <p:spPr bwMode="auto">
              <a:xfrm>
                <a:off x="5637222" y="1669891"/>
                <a:ext cx="464284" cy="1864274"/>
              </a:xfrm>
              <a:custGeom>
                <a:avLst/>
                <a:gdLst>
                  <a:gd name="T0" fmla="*/ 0 w 152"/>
                  <a:gd name="T1" fmla="*/ 674 h 674"/>
                  <a:gd name="T2" fmla="*/ 0 w 152"/>
                  <a:gd name="T3" fmla="*/ 0 h 674"/>
                  <a:gd name="T4" fmla="*/ 152 w 152"/>
                  <a:gd name="T5" fmla="*/ 674 h 674"/>
                  <a:gd name="T6" fmla="*/ 0 w 152"/>
                  <a:gd name="T7" fmla="*/ 674 h 674"/>
                </a:gdLst>
                <a:ahLst/>
                <a:cxnLst>
                  <a:cxn ang="0">
                    <a:pos x="T0" y="T1"/>
                  </a:cxn>
                  <a:cxn ang="0">
                    <a:pos x="T2" y="T3"/>
                  </a:cxn>
                  <a:cxn ang="0">
                    <a:pos x="T4" y="T5"/>
                  </a:cxn>
                  <a:cxn ang="0">
                    <a:pos x="T6" y="T7"/>
                  </a:cxn>
                </a:cxnLst>
                <a:rect l="0" t="0" r="r" b="b"/>
                <a:pathLst>
                  <a:path w="152" h="674">
                    <a:moveTo>
                      <a:pt x="0" y="674"/>
                    </a:moveTo>
                    <a:lnTo>
                      <a:pt x="0" y="0"/>
                    </a:lnTo>
                    <a:lnTo>
                      <a:pt x="152" y="674"/>
                    </a:lnTo>
                    <a:lnTo>
                      <a:pt x="0" y="674"/>
                    </a:lnTo>
                    <a:close/>
                  </a:path>
                </a:pathLst>
              </a:custGeom>
              <a:solidFill>
                <a:schemeClr val="bg1"/>
              </a:solidFill>
              <a:ln>
                <a:noFill/>
              </a:ln>
            </p:spPr>
            <p:txBody>
              <a:bodyPr vert="horz" wrap="square" lIns="91454" tIns="45727" rIns="91454" bIns="45727" numCol="1" anchor="t" anchorCtr="0" compatLnSpc="1"/>
              <a:lstStyle/>
              <a:p>
                <a:endParaRPr lang="en-US" sz="2000" dirty="0">
                  <a:solidFill>
                    <a:schemeClr val="bg1"/>
                  </a:solidFill>
                </a:endParaRPr>
              </a:p>
            </p:txBody>
          </p:sp>
        </p:grpSp>
        <p:sp>
          <p:nvSpPr>
            <p:cNvPr id="18" name="Text Box 10"/>
            <p:cNvSpPr txBox="1">
              <a:spLocks noChangeArrowheads="1"/>
            </p:cNvSpPr>
            <p:nvPr/>
          </p:nvSpPr>
          <p:spPr bwMode="auto">
            <a:xfrm>
              <a:off x="1446272" y="4366052"/>
              <a:ext cx="925512" cy="375216"/>
            </a:xfrm>
            <a:prstGeom prst="rect">
              <a:avLst/>
            </a:prstGeom>
            <a:noFill/>
            <a:ln w="9525">
              <a:noFill/>
              <a:miter lim="800000"/>
            </a:ln>
          </p:spPr>
          <p:txBody>
            <a:bodyPr wrap="square" lIns="45727" tIns="22863" rIns="45727" bIns="22863">
              <a:spAutoFit/>
            </a:bodyPr>
            <a:lstStyle/>
            <a:p>
              <a:pPr algn="ctr" defTabSz="1088390"/>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Property</a:t>
              </a:r>
            </a:p>
            <a:p>
              <a:pPr algn="ctr" defTabSz="1088390"/>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Cost</a:t>
              </a:r>
              <a:endPar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Text Box 10"/>
            <p:cNvSpPr txBox="1">
              <a:spLocks noChangeArrowheads="1"/>
            </p:cNvSpPr>
            <p:nvPr/>
          </p:nvSpPr>
          <p:spPr bwMode="auto">
            <a:xfrm>
              <a:off x="2402514" y="4366052"/>
              <a:ext cx="925512" cy="205619"/>
            </a:xfrm>
            <a:prstGeom prst="rect">
              <a:avLst/>
            </a:prstGeom>
            <a:noFill/>
            <a:ln w="9525">
              <a:noFill/>
              <a:miter lim="800000"/>
            </a:ln>
          </p:spPr>
          <p:txBody>
            <a:bodyPr wrap="square" lIns="45727" tIns="22863" rIns="45727" bIns="22863">
              <a:spAutoFit/>
            </a:bodyPr>
            <a:lstStyle/>
            <a:p>
              <a:pPr algn="ctr" defTabSz="1088390"/>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Interest</a:t>
              </a:r>
              <a:endPar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Text Box 10"/>
            <p:cNvSpPr txBox="1">
              <a:spLocks noChangeArrowheads="1"/>
            </p:cNvSpPr>
            <p:nvPr/>
          </p:nvSpPr>
          <p:spPr bwMode="auto">
            <a:xfrm>
              <a:off x="3328026" y="4366052"/>
              <a:ext cx="925512" cy="375216"/>
            </a:xfrm>
            <a:prstGeom prst="rect">
              <a:avLst/>
            </a:prstGeom>
            <a:noFill/>
            <a:ln w="9525">
              <a:noFill/>
              <a:miter lim="800000"/>
            </a:ln>
          </p:spPr>
          <p:txBody>
            <a:bodyPr wrap="square" lIns="45727" tIns="22863" rIns="45727" bIns="22863">
              <a:spAutoFit/>
            </a:bodyPr>
            <a:lstStyle/>
            <a:p>
              <a:pPr algn="ctr" defTabSz="1088390"/>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Another</a:t>
              </a:r>
            </a:p>
            <a:p>
              <a:pPr algn="ctr" defTabSz="1088390"/>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Cost</a:t>
              </a:r>
              <a:endPar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Text Box 10"/>
            <p:cNvSpPr txBox="1">
              <a:spLocks noChangeArrowheads="1"/>
            </p:cNvSpPr>
            <p:nvPr/>
          </p:nvSpPr>
          <p:spPr bwMode="auto">
            <a:xfrm>
              <a:off x="4252010" y="4366052"/>
              <a:ext cx="925512" cy="375216"/>
            </a:xfrm>
            <a:prstGeom prst="rect">
              <a:avLst/>
            </a:prstGeom>
            <a:noFill/>
            <a:ln w="9525">
              <a:noFill/>
              <a:miter lim="800000"/>
            </a:ln>
          </p:spPr>
          <p:txBody>
            <a:bodyPr wrap="square" lIns="45727" tIns="22863" rIns="45727" bIns="22863">
              <a:spAutoFit/>
            </a:bodyPr>
            <a:lstStyle/>
            <a:p>
              <a:pPr algn="ctr" defTabSz="1088390"/>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Labor </a:t>
              </a:r>
            </a:p>
            <a:p>
              <a:pPr algn="ctr" defTabSz="1088390"/>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Payment</a:t>
              </a:r>
              <a:endPar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ext Box 10"/>
            <p:cNvSpPr txBox="1">
              <a:spLocks noChangeArrowheads="1"/>
            </p:cNvSpPr>
            <p:nvPr/>
          </p:nvSpPr>
          <p:spPr bwMode="auto">
            <a:xfrm>
              <a:off x="5175994" y="4366052"/>
              <a:ext cx="925512" cy="375216"/>
            </a:xfrm>
            <a:prstGeom prst="rect">
              <a:avLst/>
            </a:prstGeom>
            <a:noFill/>
            <a:ln w="9525">
              <a:noFill/>
              <a:miter lim="800000"/>
            </a:ln>
          </p:spPr>
          <p:txBody>
            <a:bodyPr wrap="square" lIns="45727" tIns="22863" rIns="45727" bIns="22863">
              <a:spAutoFit/>
            </a:bodyPr>
            <a:lstStyle/>
            <a:p>
              <a:pPr algn="ctr" defTabSz="1088390"/>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Tax</a:t>
              </a:r>
            </a:p>
            <a:p>
              <a:pPr algn="ctr" defTabSz="1088390"/>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Expense</a:t>
              </a:r>
              <a:endPar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3" name="Straight Connector 88"/>
            <p:cNvCxnSpPr/>
            <p:nvPr/>
          </p:nvCxnSpPr>
          <p:spPr>
            <a:xfrm>
              <a:off x="1321202" y="4249480"/>
              <a:ext cx="4780304"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 Box 7"/>
            <p:cNvSpPr txBox="1">
              <a:spLocks noChangeArrowheads="1"/>
            </p:cNvSpPr>
            <p:nvPr/>
          </p:nvSpPr>
          <p:spPr bwMode="auto">
            <a:xfrm>
              <a:off x="2575548" y="3604052"/>
              <a:ext cx="573330" cy="375216"/>
            </a:xfrm>
            <a:prstGeom prst="rect">
              <a:avLst/>
            </a:prstGeom>
            <a:noFill/>
            <a:ln w="9525">
              <a:noFill/>
              <a:miter lim="800000"/>
            </a:ln>
          </p:spPr>
          <p:txBody>
            <a:bodyPr wrap="none" lIns="45727" tIns="22863" rIns="45727" bIns="22863">
              <a:spAutoFit/>
            </a:bodyPr>
            <a:lstStyle/>
            <a:p>
              <a:pPr algn="ctr" defTabSz="1088390"/>
              <a:r>
                <a:rPr lang="en-CA" sz="2800" spc="-150" dirty="0">
                  <a:solidFill>
                    <a:srgbClr val="09A9B9"/>
                  </a:solidFill>
                  <a:latin typeface="Open Sans Light" panose="020B0306030504020204" pitchFamily="34" charset="0"/>
                  <a:ea typeface="Open Sans Light" panose="020B0306030504020204" pitchFamily="34" charset="0"/>
                  <a:cs typeface="Open Sans Light" panose="020B0306030504020204" pitchFamily="34" charset="0"/>
                </a:rPr>
                <a:t>90%</a:t>
              </a:r>
            </a:p>
          </p:txBody>
        </p:sp>
        <p:sp>
          <p:nvSpPr>
            <p:cNvPr id="25" name="Text Box 7"/>
            <p:cNvSpPr txBox="1">
              <a:spLocks noChangeArrowheads="1"/>
            </p:cNvSpPr>
            <p:nvPr/>
          </p:nvSpPr>
          <p:spPr bwMode="auto">
            <a:xfrm>
              <a:off x="3501058" y="3604052"/>
              <a:ext cx="573330" cy="375216"/>
            </a:xfrm>
            <a:prstGeom prst="rect">
              <a:avLst/>
            </a:prstGeom>
            <a:noFill/>
            <a:ln w="9525">
              <a:noFill/>
              <a:miter lim="800000"/>
            </a:ln>
          </p:spPr>
          <p:txBody>
            <a:bodyPr wrap="none" lIns="45727" tIns="22863" rIns="45727" bIns="22863">
              <a:spAutoFit/>
            </a:bodyPr>
            <a:lstStyle/>
            <a:p>
              <a:pPr algn="ctr" defTabSz="1088390"/>
              <a:r>
                <a:rPr lang="en-CA" sz="2800" spc="-150" dirty="0">
                  <a:solidFill>
                    <a:srgbClr val="09A9B9"/>
                  </a:solidFill>
                  <a:latin typeface="Open Sans Light" panose="020B0306030504020204" pitchFamily="34" charset="0"/>
                  <a:ea typeface="Open Sans Light" panose="020B0306030504020204" pitchFamily="34" charset="0"/>
                  <a:cs typeface="Open Sans Light" panose="020B0306030504020204" pitchFamily="34" charset="0"/>
                </a:rPr>
                <a:t>67%</a:t>
              </a:r>
            </a:p>
          </p:txBody>
        </p:sp>
        <p:sp>
          <p:nvSpPr>
            <p:cNvPr id="26" name="Text Box 7"/>
            <p:cNvSpPr txBox="1">
              <a:spLocks noChangeArrowheads="1"/>
            </p:cNvSpPr>
            <p:nvPr/>
          </p:nvSpPr>
          <p:spPr bwMode="auto">
            <a:xfrm>
              <a:off x="4426572" y="3604052"/>
              <a:ext cx="573330" cy="375216"/>
            </a:xfrm>
            <a:prstGeom prst="rect">
              <a:avLst/>
            </a:prstGeom>
            <a:noFill/>
            <a:ln w="9525">
              <a:noFill/>
              <a:miter lim="800000"/>
            </a:ln>
          </p:spPr>
          <p:txBody>
            <a:bodyPr wrap="none" lIns="45727" tIns="22863" rIns="45727" bIns="22863">
              <a:spAutoFit/>
            </a:bodyPr>
            <a:lstStyle/>
            <a:p>
              <a:pPr algn="ctr" defTabSz="1088390"/>
              <a:r>
                <a:rPr lang="en-CA" sz="2800" spc="-150" dirty="0">
                  <a:solidFill>
                    <a:srgbClr val="09A9B9"/>
                  </a:solidFill>
                  <a:latin typeface="Open Sans Light" panose="020B0306030504020204" pitchFamily="34" charset="0"/>
                  <a:ea typeface="Open Sans Light" panose="020B0306030504020204" pitchFamily="34" charset="0"/>
                  <a:cs typeface="Open Sans Light" panose="020B0306030504020204" pitchFamily="34" charset="0"/>
                </a:rPr>
                <a:t>54%</a:t>
              </a:r>
            </a:p>
          </p:txBody>
        </p:sp>
        <p:sp>
          <p:nvSpPr>
            <p:cNvPr id="27" name="Text Box 7"/>
            <p:cNvSpPr txBox="1">
              <a:spLocks noChangeArrowheads="1"/>
            </p:cNvSpPr>
            <p:nvPr/>
          </p:nvSpPr>
          <p:spPr bwMode="auto">
            <a:xfrm>
              <a:off x="5352084" y="3604052"/>
              <a:ext cx="573330" cy="375216"/>
            </a:xfrm>
            <a:prstGeom prst="rect">
              <a:avLst/>
            </a:prstGeom>
            <a:noFill/>
            <a:ln w="9525">
              <a:noFill/>
              <a:miter lim="800000"/>
            </a:ln>
          </p:spPr>
          <p:txBody>
            <a:bodyPr wrap="none" lIns="45727" tIns="22863" rIns="45727" bIns="22863">
              <a:spAutoFit/>
            </a:bodyPr>
            <a:lstStyle/>
            <a:p>
              <a:pPr algn="ctr" defTabSz="1088390"/>
              <a:r>
                <a:rPr lang="en-CA" sz="2800" spc="-150" dirty="0">
                  <a:solidFill>
                    <a:srgbClr val="09A9B9"/>
                  </a:solidFill>
                  <a:latin typeface="Open Sans Light" panose="020B0306030504020204" pitchFamily="34" charset="0"/>
                  <a:ea typeface="Open Sans Light" panose="020B0306030504020204" pitchFamily="34" charset="0"/>
                  <a:cs typeface="Open Sans Light" panose="020B0306030504020204" pitchFamily="34" charset="0"/>
                </a:rPr>
                <a:t>85%</a:t>
              </a:r>
            </a:p>
          </p:txBody>
        </p:sp>
        <p:sp>
          <p:nvSpPr>
            <p:cNvPr id="28" name="Text Box 7"/>
            <p:cNvSpPr txBox="1">
              <a:spLocks noChangeArrowheads="1"/>
            </p:cNvSpPr>
            <p:nvPr/>
          </p:nvSpPr>
          <p:spPr bwMode="auto">
            <a:xfrm>
              <a:off x="1622361" y="3604052"/>
              <a:ext cx="573330" cy="375216"/>
            </a:xfrm>
            <a:prstGeom prst="rect">
              <a:avLst/>
            </a:prstGeom>
            <a:noFill/>
            <a:ln w="9525">
              <a:noFill/>
              <a:miter lim="800000"/>
            </a:ln>
          </p:spPr>
          <p:txBody>
            <a:bodyPr wrap="none" lIns="45727" tIns="22863" rIns="45727" bIns="22863">
              <a:spAutoFit/>
            </a:bodyPr>
            <a:lstStyle/>
            <a:p>
              <a:pPr algn="ctr" defTabSz="1088390"/>
              <a:r>
                <a:rPr lang="en-CA" sz="2800" spc="-150" dirty="0">
                  <a:solidFill>
                    <a:srgbClr val="09A9B9"/>
                  </a:solidFill>
                  <a:latin typeface="Open Sans Light" panose="020B0306030504020204" pitchFamily="34" charset="0"/>
                  <a:ea typeface="Open Sans Light" panose="020B0306030504020204" pitchFamily="34" charset="0"/>
                  <a:cs typeface="Open Sans Light" panose="020B0306030504020204" pitchFamily="34" charset="0"/>
                </a:rPr>
                <a:t>39%</a:t>
              </a:r>
            </a:p>
          </p:txBody>
        </p:sp>
      </p:grpSp>
      <p:sp>
        <p:nvSpPr>
          <p:cNvPr id="39" name="Freeform 6"/>
          <p:cNvSpPr/>
          <p:nvPr/>
        </p:nvSpPr>
        <p:spPr bwMode="auto">
          <a:xfrm>
            <a:off x="1606129" y="3573248"/>
            <a:ext cx="2408563" cy="1106429"/>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chemeClr val="bg1"/>
            </a:solidFill>
          </a:ln>
        </p:spPr>
        <p:txBody>
          <a:bodyPr vert="horz" wrap="square" lIns="91454" tIns="45727" rIns="91454" bIns="45727" numCol="1" anchor="t" anchorCtr="0" compatLnSpc="1"/>
          <a:lstStyle/>
          <a:p>
            <a:endParaRPr lang="en-US" sz="2000">
              <a:solidFill>
                <a:schemeClr val="bg1"/>
              </a:solidFill>
            </a:endParaRPr>
          </a:p>
        </p:txBody>
      </p:sp>
      <p:sp>
        <p:nvSpPr>
          <p:cNvPr id="40" name="Text Box 10"/>
          <p:cNvSpPr txBox="1">
            <a:spLocks noChangeArrowheads="1"/>
          </p:cNvSpPr>
          <p:nvPr/>
        </p:nvSpPr>
        <p:spPr bwMode="auto">
          <a:xfrm>
            <a:off x="1661391" y="3491685"/>
            <a:ext cx="2059926" cy="984250"/>
          </a:xfrm>
          <a:prstGeom prst="rect">
            <a:avLst/>
          </a:prstGeom>
          <a:noFill/>
          <a:ln w="9525">
            <a:noFill/>
            <a:miter lim="800000"/>
          </a:ln>
        </p:spPr>
        <p:txBody>
          <a:bodyPr wrap="square" lIns="45727" tIns="22863" rIns="45727" bIns="22863">
            <a:spAutoFit/>
          </a:bodyPr>
          <a:lstStyle/>
          <a:p>
            <a:pPr algn="r" defTabSz="1088390">
              <a:lnSpc>
                <a:spcPct val="200000"/>
              </a:lnSpc>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Technology</a:t>
            </a:r>
          </a:p>
          <a:p>
            <a:pPr algn="r" defTabSz="1088390"/>
            <a:r>
              <a:rPr lang="en-US" sz="1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Mauris</a:t>
            </a: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 quam dolor, </a:t>
            </a:r>
            <a:r>
              <a:rPr lang="en-US" sz="1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cursus</a:t>
            </a: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t>
            </a:r>
            <a:r>
              <a:rPr lang="en-US" sz="1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porta</a:t>
            </a: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 et, </a:t>
            </a:r>
            <a:r>
              <a:rPr lang="en-US" sz="1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luctus</a:t>
            </a: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eget</a:t>
            </a: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purus</a:t>
            </a: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Nunc</a:t>
            </a: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tempor</a:t>
            </a: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luctus</a:t>
            </a: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interdum</a:t>
            </a: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41" name="Freeform 6"/>
          <p:cNvSpPr/>
          <p:nvPr/>
        </p:nvSpPr>
        <p:spPr bwMode="auto">
          <a:xfrm>
            <a:off x="1606129" y="4833758"/>
            <a:ext cx="2408563" cy="1106429"/>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chemeClr val="bg1"/>
            </a:solidFill>
          </a:ln>
        </p:spPr>
        <p:txBody>
          <a:bodyPr vert="horz" wrap="square" lIns="91454" tIns="45727" rIns="91454" bIns="45727" numCol="1" anchor="t" anchorCtr="0" compatLnSpc="1"/>
          <a:lstStyle/>
          <a:p>
            <a:endParaRPr lang="en-US" sz="2000">
              <a:solidFill>
                <a:schemeClr val="bg1"/>
              </a:solidFill>
            </a:endParaRPr>
          </a:p>
        </p:txBody>
      </p:sp>
      <p:sp>
        <p:nvSpPr>
          <p:cNvPr id="42" name="Text Box 10"/>
          <p:cNvSpPr txBox="1">
            <a:spLocks noChangeArrowheads="1"/>
          </p:cNvSpPr>
          <p:nvPr/>
        </p:nvSpPr>
        <p:spPr bwMode="auto">
          <a:xfrm>
            <a:off x="1661391" y="4752196"/>
            <a:ext cx="2059926" cy="984250"/>
          </a:xfrm>
          <a:prstGeom prst="rect">
            <a:avLst/>
          </a:prstGeom>
          <a:noFill/>
          <a:ln w="9525">
            <a:noFill/>
            <a:miter lim="800000"/>
          </a:ln>
        </p:spPr>
        <p:txBody>
          <a:bodyPr wrap="square" lIns="45727" tIns="22863" rIns="45727" bIns="22863">
            <a:spAutoFit/>
          </a:bodyPr>
          <a:lstStyle/>
          <a:p>
            <a:pPr algn="r" defTabSz="1088390">
              <a:lnSpc>
                <a:spcPct val="200000"/>
              </a:lnSpc>
            </a:pPr>
            <a:r>
              <a:rPr lang="en-US" sz="1400" b="1">
                <a:solidFill>
                  <a:schemeClr val="bg1"/>
                </a:solidFill>
                <a:latin typeface="Open Sans" panose="020B0606030504020204" pitchFamily="34" charset="0"/>
                <a:ea typeface="Open Sans" panose="020B0606030504020204" pitchFamily="34" charset="0"/>
                <a:cs typeface="Open Sans" panose="020B0606030504020204" pitchFamily="34" charset="0"/>
              </a:rPr>
              <a:t>Deadline</a:t>
            </a:r>
          </a:p>
          <a:p>
            <a:pPr algn="r" defTabSz="1088390"/>
            <a:r>
              <a:rPr lang="en-US" sz="1100">
                <a:solidFill>
                  <a:schemeClr val="bg1"/>
                </a:solidFill>
                <a:latin typeface="Open Sans" panose="020B0606030504020204" pitchFamily="34" charset="0"/>
                <a:ea typeface="Open Sans" panose="020B0606030504020204" pitchFamily="34" charset="0"/>
                <a:cs typeface="Open Sans" panose="020B0606030504020204" pitchFamily="34" charset="0"/>
              </a:rPr>
              <a:t>Mauris quam dolor, cursus at porta et, luctus eget purus. Nunc tempor luctus interdum. </a:t>
            </a:r>
          </a:p>
        </p:txBody>
      </p:sp>
      <p:sp>
        <p:nvSpPr>
          <p:cNvPr id="43" name="Freeform 6"/>
          <p:cNvSpPr/>
          <p:nvPr/>
        </p:nvSpPr>
        <p:spPr bwMode="auto">
          <a:xfrm>
            <a:off x="1606129" y="2304651"/>
            <a:ext cx="2408563" cy="1106429"/>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chemeClr val="bg1"/>
            </a:solidFill>
          </a:ln>
        </p:spPr>
        <p:txBody>
          <a:bodyPr vert="horz" wrap="square" lIns="91454" tIns="45727" rIns="91454" bIns="45727" numCol="1" anchor="t" anchorCtr="0" compatLnSpc="1"/>
          <a:lstStyle/>
          <a:p>
            <a:endParaRPr lang="en-US" sz="2000">
              <a:solidFill>
                <a:schemeClr val="bg1"/>
              </a:solidFill>
            </a:endParaRPr>
          </a:p>
        </p:txBody>
      </p:sp>
      <p:sp>
        <p:nvSpPr>
          <p:cNvPr id="44" name="Text Box 10"/>
          <p:cNvSpPr txBox="1">
            <a:spLocks noChangeArrowheads="1"/>
          </p:cNvSpPr>
          <p:nvPr/>
        </p:nvSpPr>
        <p:spPr bwMode="auto">
          <a:xfrm>
            <a:off x="1661391" y="2223089"/>
            <a:ext cx="2059926" cy="984250"/>
          </a:xfrm>
          <a:prstGeom prst="rect">
            <a:avLst/>
          </a:prstGeom>
          <a:noFill/>
          <a:ln w="9525">
            <a:noFill/>
            <a:miter lim="800000"/>
          </a:ln>
        </p:spPr>
        <p:txBody>
          <a:bodyPr wrap="square" lIns="45727" tIns="22863" rIns="45727" bIns="22863">
            <a:spAutoFit/>
          </a:bodyPr>
          <a:lstStyle/>
          <a:p>
            <a:pPr algn="r" defTabSz="1088390">
              <a:lnSpc>
                <a:spcPct val="200000"/>
              </a:lnSpc>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Technology</a:t>
            </a:r>
          </a:p>
          <a:p>
            <a:pPr algn="r" defTabSz="1088390"/>
            <a:r>
              <a:rPr lang="en-US" sz="1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Mauris</a:t>
            </a: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 quam dolor, </a:t>
            </a:r>
            <a:r>
              <a:rPr lang="en-US" sz="1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cursus</a:t>
            </a: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t>
            </a:r>
            <a:r>
              <a:rPr lang="en-US" sz="1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porta</a:t>
            </a: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 et, </a:t>
            </a:r>
            <a:r>
              <a:rPr lang="en-US" sz="1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luctus</a:t>
            </a: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eget</a:t>
            </a: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purus</a:t>
            </a: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Nunc</a:t>
            </a: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tempor</a:t>
            </a: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luctus</a:t>
            </a: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interdum</a:t>
            </a: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250"/>
                                        <p:tgtEl>
                                          <p:spTgt spid="39"/>
                                        </p:tgtEl>
                                      </p:cBhvr>
                                    </p:animEffect>
                                    <p:anim calcmode="lin" valueType="num">
                                      <p:cBhvr>
                                        <p:cTn id="17" dur="250" fill="hold"/>
                                        <p:tgtEl>
                                          <p:spTgt spid="39"/>
                                        </p:tgtEl>
                                        <p:attrNameLst>
                                          <p:attrName>ppt_x</p:attrName>
                                        </p:attrNameLst>
                                      </p:cBhvr>
                                      <p:tavLst>
                                        <p:tav tm="0">
                                          <p:val>
                                            <p:strVal val="#ppt_x"/>
                                          </p:val>
                                        </p:tav>
                                        <p:tav tm="100000">
                                          <p:val>
                                            <p:strVal val="#ppt_x"/>
                                          </p:val>
                                        </p:tav>
                                      </p:tavLst>
                                    </p:anim>
                                    <p:anim calcmode="lin" valueType="num">
                                      <p:cBhvr>
                                        <p:cTn id="18" dur="25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250"/>
                                        <p:tgtEl>
                                          <p:spTgt spid="40"/>
                                        </p:tgtEl>
                                      </p:cBhvr>
                                    </p:animEffect>
                                    <p:anim calcmode="lin" valueType="num">
                                      <p:cBhvr>
                                        <p:cTn id="23" dur="250" fill="hold"/>
                                        <p:tgtEl>
                                          <p:spTgt spid="40"/>
                                        </p:tgtEl>
                                        <p:attrNameLst>
                                          <p:attrName>ppt_x</p:attrName>
                                        </p:attrNameLst>
                                      </p:cBhvr>
                                      <p:tavLst>
                                        <p:tav tm="0">
                                          <p:val>
                                            <p:strVal val="#ppt_x"/>
                                          </p:val>
                                        </p:tav>
                                        <p:tav tm="100000">
                                          <p:val>
                                            <p:strVal val="#ppt_x"/>
                                          </p:val>
                                        </p:tav>
                                      </p:tavLst>
                                    </p:anim>
                                    <p:anim calcmode="lin" valueType="num">
                                      <p:cBhvr>
                                        <p:cTn id="24" dur="250" fill="hold"/>
                                        <p:tgtEl>
                                          <p:spTgt spid="4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250"/>
                                        <p:tgtEl>
                                          <p:spTgt spid="41"/>
                                        </p:tgtEl>
                                      </p:cBhvr>
                                    </p:animEffect>
                                    <p:anim calcmode="lin" valueType="num">
                                      <p:cBhvr>
                                        <p:cTn id="29" dur="250" fill="hold"/>
                                        <p:tgtEl>
                                          <p:spTgt spid="41"/>
                                        </p:tgtEl>
                                        <p:attrNameLst>
                                          <p:attrName>ppt_x</p:attrName>
                                        </p:attrNameLst>
                                      </p:cBhvr>
                                      <p:tavLst>
                                        <p:tav tm="0">
                                          <p:val>
                                            <p:strVal val="#ppt_x"/>
                                          </p:val>
                                        </p:tav>
                                        <p:tav tm="100000">
                                          <p:val>
                                            <p:strVal val="#ppt_x"/>
                                          </p:val>
                                        </p:tav>
                                      </p:tavLst>
                                    </p:anim>
                                    <p:anim calcmode="lin" valueType="num">
                                      <p:cBhvr>
                                        <p:cTn id="30" dur="25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250"/>
                                        <p:tgtEl>
                                          <p:spTgt spid="42"/>
                                        </p:tgtEl>
                                      </p:cBhvr>
                                    </p:animEffect>
                                    <p:anim calcmode="lin" valueType="num">
                                      <p:cBhvr>
                                        <p:cTn id="35" dur="250" fill="hold"/>
                                        <p:tgtEl>
                                          <p:spTgt spid="42"/>
                                        </p:tgtEl>
                                        <p:attrNameLst>
                                          <p:attrName>ppt_x</p:attrName>
                                        </p:attrNameLst>
                                      </p:cBhvr>
                                      <p:tavLst>
                                        <p:tav tm="0">
                                          <p:val>
                                            <p:strVal val="#ppt_x"/>
                                          </p:val>
                                        </p:tav>
                                        <p:tav tm="100000">
                                          <p:val>
                                            <p:strVal val="#ppt_x"/>
                                          </p:val>
                                        </p:tav>
                                      </p:tavLst>
                                    </p:anim>
                                    <p:anim calcmode="lin" valueType="num">
                                      <p:cBhvr>
                                        <p:cTn id="36" dur="250" fill="hold"/>
                                        <p:tgtEl>
                                          <p:spTgt spid="42"/>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250"/>
                                        <p:tgtEl>
                                          <p:spTgt spid="43"/>
                                        </p:tgtEl>
                                      </p:cBhvr>
                                    </p:animEffect>
                                    <p:anim calcmode="lin" valueType="num">
                                      <p:cBhvr>
                                        <p:cTn id="41" dur="250" fill="hold"/>
                                        <p:tgtEl>
                                          <p:spTgt spid="43"/>
                                        </p:tgtEl>
                                        <p:attrNameLst>
                                          <p:attrName>ppt_x</p:attrName>
                                        </p:attrNameLst>
                                      </p:cBhvr>
                                      <p:tavLst>
                                        <p:tav tm="0">
                                          <p:val>
                                            <p:strVal val="#ppt_x"/>
                                          </p:val>
                                        </p:tav>
                                        <p:tav tm="100000">
                                          <p:val>
                                            <p:strVal val="#ppt_x"/>
                                          </p:val>
                                        </p:tav>
                                      </p:tavLst>
                                    </p:anim>
                                    <p:anim calcmode="lin" valueType="num">
                                      <p:cBhvr>
                                        <p:cTn id="42" dur="250" fill="hold"/>
                                        <p:tgtEl>
                                          <p:spTgt spid="43"/>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42" presetClass="entr" presetSubtype="0" fill="hold" grpId="0" nodeType="after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250"/>
                                        <p:tgtEl>
                                          <p:spTgt spid="44"/>
                                        </p:tgtEl>
                                      </p:cBhvr>
                                    </p:animEffect>
                                    <p:anim calcmode="lin" valueType="num">
                                      <p:cBhvr>
                                        <p:cTn id="47" dur="250" fill="hold"/>
                                        <p:tgtEl>
                                          <p:spTgt spid="44"/>
                                        </p:tgtEl>
                                        <p:attrNameLst>
                                          <p:attrName>ppt_x</p:attrName>
                                        </p:attrNameLst>
                                      </p:cBhvr>
                                      <p:tavLst>
                                        <p:tav tm="0">
                                          <p:val>
                                            <p:strVal val="#ppt_x"/>
                                          </p:val>
                                        </p:tav>
                                        <p:tav tm="100000">
                                          <p:val>
                                            <p:strVal val="#ppt_x"/>
                                          </p:val>
                                        </p:tav>
                                      </p:tavLst>
                                    </p:anim>
                                    <p:anim calcmode="lin" valueType="num">
                                      <p:cBhvr>
                                        <p:cTn id="48" dur="25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P spid="40" grpId="0"/>
      <p:bldP spid="41" grpId="0" bldLvl="0" animBg="1"/>
      <p:bldP spid="42" grpId="0"/>
      <p:bldP spid="43" grpId="0" bldLvl="0" animBg="1"/>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
            <a:ext cx="12192318" cy="6858179"/>
          </a:xfrm>
          <a:prstGeom prst="rect">
            <a:avLst/>
          </a:prstGeom>
        </p:spPr>
      </p:pic>
      <p:grpSp>
        <p:nvGrpSpPr>
          <p:cNvPr id="29" name="组合 28"/>
          <p:cNvGrpSpPr/>
          <p:nvPr/>
        </p:nvGrpSpPr>
        <p:grpSpPr>
          <a:xfrm>
            <a:off x="974525" y="1540618"/>
            <a:ext cx="2358927" cy="937488"/>
            <a:chOff x="784693" y="2492451"/>
            <a:chExt cx="2358558" cy="937342"/>
          </a:xfrm>
        </p:grpSpPr>
        <p:sp>
          <p:nvSpPr>
            <p:cNvPr id="30" name="矩形 29"/>
            <p:cNvSpPr/>
            <p:nvPr/>
          </p:nvSpPr>
          <p:spPr>
            <a:xfrm>
              <a:off x="1204441" y="2492451"/>
              <a:ext cx="1938810" cy="9373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solidFill>
                    <a:schemeClr val="bg1"/>
                  </a:solidFill>
                  <a:latin typeface="微软雅黑" panose="020B0503020204020204" pitchFamily="34" charset="-122"/>
                  <a:ea typeface="微软雅黑" panose="020B0503020204020204" pitchFamily="34" charset="-122"/>
                </a:rPr>
                <a:t>第二节</a:t>
              </a:r>
              <a:endParaRPr lang="en-US" altLang="zh-CN" sz="4000" b="1" dirty="0">
                <a:solidFill>
                  <a:schemeClr val="bg1"/>
                </a:solidFill>
                <a:latin typeface="微软雅黑" panose="020B0503020204020204" pitchFamily="34" charset="-122"/>
                <a:ea typeface="微软雅黑" panose="020B0503020204020204" pitchFamily="34" charset="-122"/>
              </a:endParaRPr>
            </a:p>
          </p:txBody>
        </p:sp>
        <p:sp>
          <p:nvSpPr>
            <p:cNvPr id="31" name="等腰三角形 30"/>
            <p:cNvSpPr/>
            <p:nvPr/>
          </p:nvSpPr>
          <p:spPr>
            <a:xfrm rot="5400000" flipH="1">
              <a:off x="751112" y="2751248"/>
              <a:ext cx="486910" cy="419748"/>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4919184" y="1582913"/>
            <a:ext cx="2915652" cy="497951"/>
            <a:chOff x="3178798" y="1432965"/>
            <a:chExt cx="2713464" cy="463420"/>
          </a:xfrm>
          <a:noFill/>
        </p:grpSpPr>
        <p:sp>
          <p:nvSpPr>
            <p:cNvPr id="33" name="燕尾形 12"/>
            <p:cNvSpPr/>
            <p:nvPr/>
          </p:nvSpPr>
          <p:spPr>
            <a:xfrm>
              <a:off x="3178798" y="1432965"/>
              <a:ext cx="2713464" cy="463420"/>
            </a:xfrm>
            <a:prstGeom prst="chevr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schemeClr val="bg1"/>
                </a:solidFill>
              </a:endParaRPr>
            </a:p>
          </p:txBody>
        </p:sp>
        <p:sp>
          <p:nvSpPr>
            <p:cNvPr id="34" name="矩形 33"/>
            <p:cNvSpPr/>
            <p:nvPr/>
          </p:nvSpPr>
          <p:spPr>
            <a:xfrm>
              <a:off x="3552205" y="1441265"/>
              <a:ext cx="1824902" cy="371126"/>
            </a:xfrm>
            <a:prstGeom prst="rect">
              <a:avLst/>
            </a:prstGeom>
            <a:grpFill/>
            <a:ln>
              <a:noFill/>
            </a:ln>
          </p:spPr>
          <p:txBody>
            <a:bodyPr wrap="none">
              <a:spAutoFit/>
            </a:bodyPr>
            <a:lstStyle/>
            <a:p>
              <a:pPr fontAlgn="base">
                <a:spcBef>
                  <a:spcPct val="0"/>
                </a:spcBef>
                <a:spcAft>
                  <a:spcPct val="0"/>
                </a:spcAft>
              </a:pPr>
              <a:r>
                <a:rPr lang="zh-CN" altLang="en-US" sz="2000" dirty="0">
                  <a:solidFill>
                    <a:schemeClr val="bg1"/>
                  </a:solidFill>
                  <a:latin typeface="微软雅黑" panose="020B0503020204020204" pitchFamily="34" charset="-122"/>
                  <a:ea typeface="微软雅黑" panose="020B0503020204020204" pitchFamily="34" charset="-122"/>
                </a:rPr>
                <a:t>添加目录一文字</a:t>
              </a:r>
            </a:p>
          </p:txBody>
        </p:sp>
      </p:grpSp>
      <p:grpSp>
        <p:nvGrpSpPr>
          <p:cNvPr id="35" name="组合 34"/>
          <p:cNvGrpSpPr/>
          <p:nvPr/>
        </p:nvGrpSpPr>
        <p:grpSpPr>
          <a:xfrm>
            <a:off x="4919184" y="2679649"/>
            <a:ext cx="2915652" cy="497951"/>
            <a:chOff x="4259771" y="2325220"/>
            <a:chExt cx="2713464" cy="463420"/>
          </a:xfrm>
          <a:solidFill>
            <a:schemeClr val="bg1"/>
          </a:solidFill>
        </p:grpSpPr>
        <p:sp>
          <p:nvSpPr>
            <p:cNvPr id="36" name="燕尾形 15"/>
            <p:cNvSpPr/>
            <p:nvPr/>
          </p:nvSpPr>
          <p:spPr>
            <a:xfrm>
              <a:off x="4259771" y="2325220"/>
              <a:ext cx="2713464" cy="4634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srgbClr val="09A9B9"/>
                </a:solidFill>
              </a:endParaRPr>
            </a:p>
          </p:txBody>
        </p:sp>
        <p:sp>
          <p:nvSpPr>
            <p:cNvPr id="37" name="矩形 36"/>
            <p:cNvSpPr/>
            <p:nvPr/>
          </p:nvSpPr>
          <p:spPr>
            <a:xfrm>
              <a:off x="4627681" y="2346648"/>
              <a:ext cx="1824902" cy="371126"/>
            </a:xfrm>
            <a:prstGeom prst="rect">
              <a:avLst/>
            </a:prstGeom>
            <a:grpFill/>
            <a:ln>
              <a:noFill/>
            </a:ln>
          </p:spPr>
          <p:txBody>
            <a:bodyPr wrap="none">
              <a:spAutoFit/>
            </a:bodyPr>
            <a:lstStyle/>
            <a:p>
              <a:pPr fontAlgn="base">
                <a:spcBef>
                  <a:spcPct val="0"/>
                </a:spcBef>
                <a:spcAft>
                  <a:spcPct val="0"/>
                </a:spcAft>
              </a:pPr>
              <a:r>
                <a:rPr lang="zh-CN" altLang="en-US" sz="2000" dirty="0">
                  <a:solidFill>
                    <a:srgbClr val="09A9B9"/>
                  </a:solidFill>
                  <a:latin typeface="微软雅黑" panose="020B0503020204020204" pitchFamily="34" charset="-122"/>
                  <a:ea typeface="微软雅黑" panose="020B0503020204020204" pitchFamily="34" charset="-122"/>
                </a:rPr>
                <a:t>添加目录二文字</a:t>
              </a:r>
            </a:p>
          </p:txBody>
        </p:sp>
      </p:grpSp>
      <p:grpSp>
        <p:nvGrpSpPr>
          <p:cNvPr id="38" name="组合 37"/>
          <p:cNvGrpSpPr/>
          <p:nvPr/>
        </p:nvGrpSpPr>
        <p:grpSpPr>
          <a:xfrm>
            <a:off x="4919184" y="3780250"/>
            <a:ext cx="2915652" cy="497951"/>
            <a:chOff x="5273934" y="3221290"/>
            <a:chExt cx="2713464" cy="463420"/>
          </a:xfrm>
          <a:noFill/>
        </p:grpSpPr>
        <p:sp>
          <p:nvSpPr>
            <p:cNvPr id="39" name="燕尾形 18"/>
            <p:cNvSpPr/>
            <p:nvPr/>
          </p:nvSpPr>
          <p:spPr>
            <a:xfrm>
              <a:off x="5273934" y="3221290"/>
              <a:ext cx="2713464" cy="463420"/>
            </a:xfrm>
            <a:prstGeom prst="chevr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schemeClr val="bg1"/>
                </a:solidFill>
              </a:endParaRPr>
            </a:p>
          </p:txBody>
        </p:sp>
        <p:sp>
          <p:nvSpPr>
            <p:cNvPr id="40" name="矩形 39"/>
            <p:cNvSpPr/>
            <p:nvPr/>
          </p:nvSpPr>
          <p:spPr>
            <a:xfrm>
              <a:off x="5647462" y="3240464"/>
              <a:ext cx="2138284" cy="371126"/>
            </a:xfrm>
            <a:prstGeom prst="rect">
              <a:avLst/>
            </a:prstGeom>
            <a:grpFill/>
            <a:ln>
              <a:noFill/>
            </a:ln>
          </p:spPr>
          <p:txBody>
            <a:bodyPr wrap="square">
              <a:spAutoFit/>
            </a:bodyPr>
            <a:lstStyle/>
            <a:p>
              <a:pPr fontAlgn="base">
                <a:spcBef>
                  <a:spcPct val="0"/>
                </a:spcBef>
                <a:spcAft>
                  <a:spcPct val="0"/>
                </a:spcAft>
              </a:pPr>
              <a:r>
                <a:rPr lang="zh-CN" altLang="en-US" sz="2000" dirty="0">
                  <a:solidFill>
                    <a:schemeClr val="bg1"/>
                  </a:solidFill>
                  <a:latin typeface="微软雅黑" panose="020B0503020204020204" pitchFamily="34" charset="-122"/>
                  <a:ea typeface="微软雅黑" panose="020B0503020204020204" pitchFamily="34" charset="-122"/>
                </a:rPr>
                <a:t>添加目录三文字</a:t>
              </a:r>
            </a:p>
          </p:txBody>
        </p:sp>
      </p:grpSp>
      <p:grpSp>
        <p:nvGrpSpPr>
          <p:cNvPr id="41" name="组合 40"/>
          <p:cNvGrpSpPr/>
          <p:nvPr/>
        </p:nvGrpSpPr>
        <p:grpSpPr>
          <a:xfrm>
            <a:off x="4919184" y="4915200"/>
            <a:ext cx="2915652" cy="497951"/>
            <a:chOff x="4265470" y="4122389"/>
            <a:chExt cx="2713464" cy="463420"/>
          </a:xfrm>
          <a:noFill/>
        </p:grpSpPr>
        <p:sp>
          <p:nvSpPr>
            <p:cNvPr id="42" name="燕尾形 21"/>
            <p:cNvSpPr/>
            <p:nvPr/>
          </p:nvSpPr>
          <p:spPr>
            <a:xfrm>
              <a:off x="4265470" y="4122389"/>
              <a:ext cx="2713464" cy="463420"/>
            </a:xfrm>
            <a:prstGeom prst="chevr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schemeClr val="bg1"/>
                </a:solidFill>
              </a:endParaRPr>
            </a:p>
          </p:txBody>
        </p:sp>
        <p:sp>
          <p:nvSpPr>
            <p:cNvPr id="43" name="矩形 42"/>
            <p:cNvSpPr/>
            <p:nvPr/>
          </p:nvSpPr>
          <p:spPr>
            <a:xfrm>
              <a:off x="4633380" y="4129817"/>
              <a:ext cx="2143902" cy="371126"/>
            </a:xfrm>
            <a:prstGeom prst="rect">
              <a:avLst/>
            </a:prstGeom>
            <a:grpFill/>
            <a:ln>
              <a:noFill/>
            </a:ln>
          </p:spPr>
          <p:txBody>
            <a:bodyPr wrap="square">
              <a:spAutoFit/>
            </a:bodyPr>
            <a:lstStyle/>
            <a:p>
              <a:pPr fontAlgn="base">
                <a:spcBef>
                  <a:spcPct val="0"/>
                </a:spcBef>
                <a:spcAft>
                  <a:spcPct val="0"/>
                </a:spcAft>
              </a:pPr>
              <a:r>
                <a:rPr lang="zh-CN" altLang="en-US" sz="2000" dirty="0">
                  <a:solidFill>
                    <a:schemeClr val="bg1"/>
                  </a:solidFill>
                  <a:latin typeface="微软雅黑" panose="020B0503020204020204" pitchFamily="34" charset="-122"/>
                  <a:ea typeface="微软雅黑" panose="020B0503020204020204" pitchFamily="34" charset="-122"/>
                </a:rPr>
                <a:t>添加目录四文字</a:t>
              </a:r>
            </a:p>
          </p:txBody>
        </p:sp>
      </p:grpSp>
      <p:sp>
        <p:nvSpPr>
          <p:cNvPr id="44" name="矩形 43"/>
          <p:cNvSpPr/>
          <p:nvPr/>
        </p:nvSpPr>
        <p:spPr>
          <a:xfrm>
            <a:off x="3958283" y="1498205"/>
            <a:ext cx="652756" cy="65275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solidFill>
                  <a:schemeClr val="bg1"/>
                </a:solidFill>
              </a:rPr>
              <a:t>1</a:t>
            </a:r>
            <a:endParaRPr lang="zh-CN" altLang="en-US" sz="4000" dirty="0">
              <a:solidFill>
                <a:schemeClr val="bg1"/>
              </a:solidFill>
            </a:endParaRPr>
          </a:p>
        </p:txBody>
      </p:sp>
      <p:sp>
        <p:nvSpPr>
          <p:cNvPr id="45" name="矩形 44"/>
          <p:cNvSpPr/>
          <p:nvPr/>
        </p:nvSpPr>
        <p:spPr>
          <a:xfrm>
            <a:off x="3958283" y="2608966"/>
            <a:ext cx="652756" cy="652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solidFill>
                  <a:srgbClr val="09A9B9"/>
                </a:solidFill>
              </a:rPr>
              <a:t>2</a:t>
            </a:r>
            <a:endParaRPr lang="zh-CN" altLang="en-US" sz="4000" dirty="0">
              <a:solidFill>
                <a:srgbClr val="09A9B9"/>
              </a:solidFill>
            </a:endParaRPr>
          </a:p>
        </p:txBody>
      </p:sp>
      <p:sp>
        <p:nvSpPr>
          <p:cNvPr id="46" name="矩形 45"/>
          <p:cNvSpPr/>
          <p:nvPr/>
        </p:nvSpPr>
        <p:spPr>
          <a:xfrm>
            <a:off x="3958283" y="3712296"/>
            <a:ext cx="652756" cy="65275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solidFill>
                  <a:schemeClr val="bg1"/>
                </a:solidFill>
              </a:rPr>
              <a:t>3</a:t>
            </a:r>
            <a:endParaRPr lang="zh-CN" altLang="en-US" sz="4000" dirty="0">
              <a:solidFill>
                <a:schemeClr val="bg1"/>
              </a:solidFill>
            </a:endParaRPr>
          </a:p>
        </p:txBody>
      </p:sp>
      <p:sp>
        <p:nvSpPr>
          <p:cNvPr id="47" name="矩形 46"/>
          <p:cNvSpPr/>
          <p:nvPr/>
        </p:nvSpPr>
        <p:spPr>
          <a:xfrm>
            <a:off x="3957507" y="4836514"/>
            <a:ext cx="652756" cy="65275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solidFill>
                  <a:schemeClr val="bg1"/>
                </a:solidFill>
              </a:rPr>
              <a:t>4</a:t>
            </a:r>
            <a:endParaRPr lang="zh-CN" altLang="en-US" sz="4000" dirty="0">
              <a:solidFill>
                <a:schemeClr val="bg1"/>
              </a:solidFill>
            </a:endParaRP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750"/>
                                        <p:tgtEl>
                                          <p:spTgt spid="11"/>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grpId="0"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250"/>
                                        <p:tgtEl>
                                          <p:spTgt spid="44"/>
                                        </p:tgtEl>
                                      </p:cBhvr>
                                    </p:animEffect>
                                    <p:anim calcmode="lin" valueType="num">
                                      <p:cBhvr>
                                        <p:cTn id="17" dur="250" fill="hold"/>
                                        <p:tgtEl>
                                          <p:spTgt spid="44"/>
                                        </p:tgtEl>
                                        <p:attrNameLst>
                                          <p:attrName>ppt_x</p:attrName>
                                        </p:attrNameLst>
                                      </p:cBhvr>
                                      <p:tavLst>
                                        <p:tav tm="0">
                                          <p:val>
                                            <p:strVal val="#ppt_x"/>
                                          </p:val>
                                        </p:tav>
                                        <p:tav tm="100000">
                                          <p:val>
                                            <p:strVal val="#ppt_x"/>
                                          </p:val>
                                        </p:tav>
                                      </p:tavLst>
                                    </p:anim>
                                    <p:anim calcmode="lin" valueType="num">
                                      <p:cBhvr>
                                        <p:cTn id="18" dur="250" fill="hold"/>
                                        <p:tgtEl>
                                          <p:spTgt spid="44"/>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250"/>
                                        <p:tgtEl>
                                          <p:spTgt spid="45"/>
                                        </p:tgtEl>
                                      </p:cBhvr>
                                    </p:animEffect>
                                    <p:anim calcmode="lin" valueType="num">
                                      <p:cBhvr>
                                        <p:cTn id="23" dur="250" fill="hold"/>
                                        <p:tgtEl>
                                          <p:spTgt spid="45"/>
                                        </p:tgtEl>
                                        <p:attrNameLst>
                                          <p:attrName>ppt_x</p:attrName>
                                        </p:attrNameLst>
                                      </p:cBhvr>
                                      <p:tavLst>
                                        <p:tav tm="0">
                                          <p:val>
                                            <p:strVal val="#ppt_x"/>
                                          </p:val>
                                        </p:tav>
                                        <p:tav tm="100000">
                                          <p:val>
                                            <p:strVal val="#ppt_x"/>
                                          </p:val>
                                        </p:tav>
                                      </p:tavLst>
                                    </p:anim>
                                    <p:anim calcmode="lin" valueType="num">
                                      <p:cBhvr>
                                        <p:cTn id="24" dur="250" fill="hold"/>
                                        <p:tgtEl>
                                          <p:spTgt spid="45"/>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250"/>
                                        <p:tgtEl>
                                          <p:spTgt spid="46"/>
                                        </p:tgtEl>
                                      </p:cBhvr>
                                    </p:animEffect>
                                    <p:anim calcmode="lin" valueType="num">
                                      <p:cBhvr>
                                        <p:cTn id="29" dur="250" fill="hold"/>
                                        <p:tgtEl>
                                          <p:spTgt spid="46"/>
                                        </p:tgtEl>
                                        <p:attrNameLst>
                                          <p:attrName>ppt_x</p:attrName>
                                        </p:attrNameLst>
                                      </p:cBhvr>
                                      <p:tavLst>
                                        <p:tav tm="0">
                                          <p:val>
                                            <p:strVal val="#ppt_x"/>
                                          </p:val>
                                        </p:tav>
                                        <p:tav tm="100000">
                                          <p:val>
                                            <p:strVal val="#ppt_x"/>
                                          </p:val>
                                        </p:tav>
                                      </p:tavLst>
                                    </p:anim>
                                    <p:anim calcmode="lin" valueType="num">
                                      <p:cBhvr>
                                        <p:cTn id="30" dur="250" fill="hold"/>
                                        <p:tgtEl>
                                          <p:spTgt spid="4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250"/>
                                        <p:tgtEl>
                                          <p:spTgt spid="47"/>
                                        </p:tgtEl>
                                      </p:cBhvr>
                                    </p:animEffect>
                                    <p:anim calcmode="lin" valueType="num">
                                      <p:cBhvr>
                                        <p:cTn id="35" dur="250" fill="hold"/>
                                        <p:tgtEl>
                                          <p:spTgt spid="47"/>
                                        </p:tgtEl>
                                        <p:attrNameLst>
                                          <p:attrName>ppt_x</p:attrName>
                                        </p:attrNameLst>
                                      </p:cBhvr>
                                      <p:tavLst>
                                        <p:tav tm="0">
                                          <p:val>
                                            <p:strVal val="#ppt_x"/>
                                          </p:val>
                                        </p:tav>
                                        <p:tav tm="100000">
                                          <p:val>
                                            <p:strVal val="#ppt_x"/>
                                          </p:val>
                                        </p:tav>
                                      </p:tavLst>
                                    </p:anim>
                                    <p:anim calcmode="lin" valueType="num">
                                      <p:cBhvr>
                                        <p:cTn id="36" dur="250" fill="hold"/>
                                        <p:tgtEl>
                                          <p:spTgt spid="47"/>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250"/>
                                        <p:tgtEl>
                                          <p:spTgt spid="32"/>
                                        </p:tgtEl>
                                      </p:cBhvr>
                                    </p:animEffect>
                                    <p:anim calcmode="lin" valueType="num">
                                      <p:cBhvr>
                                        <p:cTn id="41" dur="250" fill="hold"/>
                                        <p:tgtEl>
                                          <p:spTgt spid="32"/>
                                        </p:tgtEl>
                                        <p:attrNameLst>
                                          <p:attrName>ppt_x</p:attrName>
                                        </p:attrNameLst>
                                      </p:cBhvr>
                                      <p:tavLst>
                                        <p:tav tm="0">
                                          <p:val>
                                            <p:strVal val="#ppt_x"/>
                                          </p:val>
                                        </p:tav>
                                        <p:tav tm="100000">
                                          <p:val>
                                            <p:strVal val="#ppt_x"/>
                                          </p:val>
                                        </p:tav>
                                      </p:tavLst>
                                    </p:anim>
                                    <p:anim calcmode="lin" valueType="num">
                                      <p:cBhvr>
                                        <p:cTn id="42" dur="25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250"/>
                                        <p:tgtEl>
                                          <p:spTgt spid="35"/>
                                        </p:tgtEl>
                                      </p:cBhvr>
                                    </p:animEffect>
                                    <p:anim calcmode="lin" valueType="num">
                                      <p:cBhvr>
                                        <p:cTn id="47" dur="250" fill="hold"/>
                                        <p:tgtEl>
                                          <p:spTgt spid="35"/>
                                        </p:tgtEl>
                                        <p:attrNameLst>
                                          <p:attrName>ppt_x</p:attrName>
                                        </p:attrNameLst>
                                      </p:cBhvr>
                                      <p:tavLst>
                                        <p:tav tm="0">
                                          <p:val>
                                            <p:strVal val="#ppt_x"/>
                                          </p:val>
                                        </p:tav>
                                        <p:tav tm="100000">
                                          <p:val>
                                            <p:strVal val="#ppt_x"/>
                                          </p:val>
                                        </p:tav>
                                      </p:tavLst>
                                    </p:anim>
                                    <p:anim calcmode="lin" valueType="num">
                                      <p:cBhvr>
                                        <p:cTn id="48" dur="250" fill="hold"/>
                                        <p:tgtEl>
                                          <p:spTgt spid="35"/>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42" presetClass="entr" presetSubtype="0"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250"/>
                                        <p:tgtEl>
                                          <p:spTgt spid="38"/>
                                        </p:tgtEl>
                                      </p:cBhvr>
                                    </p:animEffect>
                                    <p:anim calcmode="lin" valueType="num">
                                      <p:cBhvr>
                                        <p:cTn id="53" dur="250" fill="hold"/>
                                        <p:tgtEl>
                                          <p:spTgt spid="38"/>
                                        </p:tgtEl>
                                        <p:attrNameLst>
                                          <p:attrName>ppt_x</p:attrName>
                                        </p:attrNameLst>
                                      </p:cBhvr>
                                      <p:tavLst>
                                        <p:tav tm="0">
                                          <p:val>
                                            <p:strVal val="#ppt_x"/>
                                          </p:val>
                                        </p:tav>
                                        <p:tav tm="100000">
                                          <p:val>
                                            <p:strVal val="#ppt_x"/>
                                          </p:val>
                                        </p:tav>
                                      </p:tavLst>
                                    </p:anim>
                                    <p:anim calcmode="lin" valueType="num">
                                      <p:cBhvr>
                                        <p:cTn id="54" dur="250" fill="hold"/>
                                        <p:tgtEl>
                                          <p:spTgt spid="38"/>
                                        </p:tgtEl>
                                        <p:attrNameLst>
                                          <p:attrName>ppt_y</p:attrName>
                                        </p:attrNameLst>
                                      </p:cBhvr>
                                      <p:tavLst>
                                        <p:tav tm="0">
                                          <p:val>
                                            <p:strVal val="#ppt_y+.1"/>
                                          </p:val>
                                        </p:tav>
                                        <p:tav tm="100000">
                                          <p:val>
                                            <p:strVal val="#ppt_y"/>
                                          </p:val>
                                        </p:tav>
                                      </p:tavLst>
                                    </p:anim>
                                  </p:childTnLst>
                                </p:cTn>
                              </p:par>
                            </p:childTnLst>
                          </p:cTn>
                        </p:par>
                        <p:par>
                          <p:cTn id="55" fill="hold">
                            <p:stCondLst>
                              <p:cond delay="5000"/>
                            </p:stCondLst>
                            <p:childTnLst>
                              <p:par>
                                <p:cTn id="56" presetID="42" presetClass="entr" presetSubtype="0" fill="hold" nodeType="after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250"/>
                                        <p:tgtEl>
                                          <p:spTgt spid="41"/>
                                        </p:tgtEl>
                                      </p:cBhvr>
                                    </p:animEffect>
                                    <p:anim calcmode="lin" valueType="num">
                                      <p:cBhvr>
                                        <p:cTn id="59" dur="250" fill="hold"/>
                                        <p:tgtEl>
                                          <p:spTgt spid="41"/>
                                        </p:tgtEl>
                                        <p:attrNameLst>
                                          <p:attrName>ppt_x</p:attrName>
                                        </p:attrNameLst>
                                      </p:cBhvr>
                                      <p:tavLst>
                                        <p:tav tm="0">
                                          <p:val>
                                            <p:strVal val="#ppt_x"/>
                                          </p:val>
                                        </p:tav>
                                        <p:tav tm="100000">
                                          <p:val>
                                            <p:strVal val="#ppt_x"/>
                                          </p:val>
                                        </p:tav>
                                      </p:tavLst>
                                    </p:anim>
                                    <p:anim calcmode="lin" valueType="num">
                                      <p:cBhvr>
                                        <p:cTn id="60" dur="250" fill="hold"/>
                                        <p:tgtEl>
                                          <p:spTgt spid="41"/>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53" presetClass="entr" presetSubtype="16" fill="hold" grpId="1" nodeType="afterEffect">
                                  <p:stCondLst>
                                    <p:cond delay="0"/>
                                  </p:stCondLst>
                                  <p:childTnLst>
                                    <p:set>
                                      <p:cBhvr>
                                        <p:cTn id="63" dur="1" fill="hold">
                                          <p:stCondLst>
                                            <p:cond delay="0"/>
                                          </p:stCondLst>
                                        </p:cTn>
                                        <p:tgtEl>
                                          <p:spTgt spid="45"/>
                                        </p:tgtEl>
                                        <p:attrNameLst>
                                          <p:attrName>style.visibility</p:attrName>
                                        </p:attrNameLst>
                                      </p:cBhvr>
                                      <p:to>
                                        <p:strVal val="visible"/>
                                      </p:to>
                                    </p:set>
                                    <p:anim calcmode="lin" valueType="num">
                                      <p:cBhvr>
                                        <p:cTn id="64" dur="500" fill="hold"/>
                                        <p:tgtEl>
                                          <p:spTgt spid="45"/>
                                        </p:tgtEl>
                                        <p:attrNameLst>
                                          <p:attrName>ppt_w</p:attrName>
                                        </p:attrNameLst>
                                      </p:cBhvr>
                                      <p:tavLst>
                                        <p:tav tm="0">
                                          <p:val>
                                            <p:fltVal val="0"/>
                                          </p:val>
                                        </p:tav>
                                        <p:tav tm="100000">
                                          <p:val>
                                            <p:strVal val="#ppt_w"/>
                                          </p:val>
                                        </p:tav>
                                      </p:tavLst>
                                    </p:anim>
                                    <p:anim calcmode="lin" valueType="num">
                                      <p:cBhvr>
                                        <p:cTn id="65" dur="500" fill="hold"/>
                                        <p:tgtEl>
                                          <p:spTgt spid="45"/>
                                        </p:tgtEl>
                                        <p:attrNameLst>
                                          <p:attrName>ppt_h</p:attrName>
                                        </p:attrNameLst>
                                      </p:cBhvr>
                                      <p:tavLst>
                                        <p:tav tm="0">
                                          <p:val>
                                            <p:fltVal val="0"/>
                                          </p:val>
                                        </p:tav>
                                        <p:tav tm="100000">
                                          <p:val>
                                            <p:strVal val="#ppt_h"/>
                                          </p:val>
                                        </p:tav>
                                      </p:tavLst>
                                    </p:anim>
                                    <p:animEffect transition="in" filter="fade">
                                      <p:cBhvr>
                                        <p:cTn id="66" dur="500"/>
                                        <p:tgtEl>
                                          <p:spTgt spid="45"/>
                                        </p:tgtEl>
                                      </p:cBhvr>
                                    </p:animEffect>
                                  </p:childTnLst>
                                </p:cTn>
                              </p:par>
                              <p:par>
                                <p:cTn id="67" presetID="53" presetClass="entr" presetSubtype="16"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 calcmode="lin" valueType="num">
                                      <p:cBhvr>
                                        <p:cTn id="69" dur="500" fill="hold"/>
                                        <p:tgtEl>
                                          <p:spTgt spid="35"/>
                                        </p:tgtEl>
                                        <p:attrNameLst>
                                          <p:attrName>ppt_w</p:attrName>
                                        </p:attrNameLst>
                                      </p:cBhvr>
                                      <p:tavLst>
                                        <p:tav tm="0">
                                          <p:val>
                                            <p:fltVal val="0"/>
                                          </p:val>
                                        </p:tav>
                                        <p:tav tm="100000">
                                          <p:val>
                                            <p:strVal val="#ppt_w"/>
                                          </p:val>
                                        </p:tav>
                                      </p:tavLst>
                                    </p:anim>
                                    <p:anim calcmode="lin" valueType="num">
                                      <p:cBhvr>
                                        <p:cTn id="70" dur="500" fill="hold"/>
                                        <p:tgtEl>
                                          <p:spTgt spid="35"/>
                                        </p:tgtEl>
                                        <p:attrNameLst>
                                          <p:attrName>ppt_h</p:attrName>
                                        </p:attrNameLst>
                                      </p:cBhvr>
                                      <p:tavLst>
                                        <p:tav tm="0">
                                          <p:val>
                                            <p:fltVal val="0"/>
                                          </p:val>
                                        </p:tav>
                                        <p:tav tm="100000">
                                          <p:val>
                                            <p:strVal val="#ppt_h"/>
                                          </p:val>
                                        </p:tav>
                                      </p:tavLst>
                                    </p:anim>
                                    <p:animEffect transition="in" filter="fade">
                                      <p:cBhvr>
                                        <p:cTn id="7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ldLvl="0" animBg="1"/>
      <p:bldP spid="45" grpId="0" bldLvl="0" animBg="1"/>
      <p:bldP spid="45" grpId="1" bldLvl="0" animBg="1"/>
      <p:bldP spid="46" grpId="0" bldLvl="0" animBg="1"/>
      <p:bldP spid="47"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2079</Words>
  <Application>Microsoft Office PowerPoint</Application>
  <PresentationFormat>宽屏</PresentationFormat>
  <Paragraphs>338</Paragraphs>
  <Slides>25</Slides>
  <Notes>25</Notes>
  <HiddenSlides>0</HiddenSlides>
  <MMClips>0</MMClips>
  <ScaleCrop>false</ScaleCrop>
  <HeadingPairs>
    <vt:vector size="6" baseType="variant">
      <vt:variant>
        <vt:lpstr>已用的字体</vt:lpstr>
      </vt:variant>
      <vt:variant>
        <vt:i4>23</vt:i4>
      </vt:variant>
      <vt:variant>
        <vt:lpstr>主题</vt:lpstr>
      </vt:variant>
      <vt:variant>
        <vt:i4>10</vt:i4>
      </vt:variant>
      <vt:variant>
        <vt:lpstr>幻灯片标题</vt:lpstr>
      </vt:variant>
      <vt:variant>
        <vt:i4>25</vt:i4>
      </vt:variant>
    </vt:vector>
  </HeadingPairs>
  <TitlesOfParts>
    <vt:vector size="58" baseType="lpstr">
      <vt:lpstr>Abraham Lincoln</vt:lpstr>
      <vt:lpstr>FontAwesome</vt:lpstr>
      <vt:lpstr>ITC Avant Garde Std Bk</vt:lpstr>
      <vt:lpstr>Lato Light</vt:lpstr>
      <vt:lpstr>Lato Regular</vt:lpstr>
      <vt:lpstr>LiHei Pro</vt:lpstr>
      <vt:lpstr>Montserrat</vt:lpstr>
      <vt:lpstr>Open Sans</vt:lpstr>
      <vt:lpstr>Signika</vt:lpstr>
      <vt:lpstr>等线</vt:lpstr>
      <vt:lpstr>等线 Light</vt:lpstr>
      <vt:lpstr>方正姚体</vt:lpstr>
      <vt:lpstr>迷你简汉真广标</vt:lpstr>
      <vt:lpstr>宋体</vt:lpstr>
      <vt:lpstr>微软雅黑</vt:lpstr>
      <vt:lpstr>微软雅黑 Light</vt:lpstr>
      <vt:lpstr>Arial</vt:lpstr>
      <vt:lpstr>Calibri</vt:lpstr>
      <vt:lpstr>Impact</vt:lpstr>
      <vt:lpstr>Lato</vt:lpstr>
      <vt:lpstr>Lato Black</vt:lpstr>
      <vt:lpstr>Open Sans Light</vt:lpstr>
      <vt:lpstr>Source Sans Pro</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商务ppt</dc:title>
  <dc:creator>lzj</dc:creator>
  <cp:lastModifiedBy>天 下</cp:lastModifiedBy>
  <cp:revision>2763</cp:revision>
  <dcterms:created xsi:type="dcterms:W3CDTF">2015-12-01T09:06:00Z</dcterms:created>
  <dcterms:modified xsi:type="dcterms:W3CDTF">2021-01-05T12:39:28Z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